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tags/tag4.xml" ContentType="application/vnd.openxmlformats-officedocument.presentationml.tags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ink/ink1040.xml" ContentType="application/inkml+xml"/>
  <Override PartName="/ppt/ink/ink1041.xml" ContentType="application/inkml+xml"/>
  <Override PartName="/ppt/tags/tag11.xml" ContentType="application/vnd.openxmlformats-officedocument.presentationml.tags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tags/tag12.xml" ContentType="application/vnd.openxmlformats-officedocument.presentationml.tags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tags/tag13.xml" ContentType="application/vnd.openxmlformats-officedocument.presentationml.tags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tags/tag14.xml" ContentType="application/vnd.openxmlformats-officedocument.presentationml.tags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tags/tag15.xml" ContentType="application/vnd.openxmlformats-officedocument.presentationml.tags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tags/tag16.xml" ContentType="application/vnd.openxmlformats-officedocument.presentationml.tags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tags/tag17.xml" ContentType="application/vnd.openxmlformats-officedocument.presentationml.tags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tags/tag18.xml" ContentType="application/vnd.openxmlformats-officedocument.presentationml.tags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91"/>
  </p:notesMasterIdLst>
  <p:handoutMasterIdLst>
    <p:handoutMasterId r:id="rId92"/>
  </p:handoutMasterIdLst>
  <p:sldIdLst>
    <p:sldId id="558" r:id="rId2"/>
    <p:sldId id="853" r:id="rId3"/>
    <p:sldId id="824" r:id="rId4"/>
    <p:sldId id="933" r:id="rId5"/>
    <p:sldId id="903" r:id="rId6"/>
    <p:sldId id="855" r:id="rId7"/>
    <p:sldId id="926" r:id="rId8"/>
    <p:sldId id="886" r:id="rId9"/>
    <p:sldId id="888" r:id="rId10"/>
    <p:sldId id="885" r:id="rId11"/>
    <p:sldId id="856" r:id="rId12"/>
    <p:sldId id="857" r:id="rId13"/>
    <p:sldId id="859" r:id="rId14"/>
    <p:sldId id="860" r:id="rId15"/>
    <p:sldId id="904" r:id="rId16"/>
    <p:sldId id="862" r:id="rId17"/>
    <p:sldId id="861" r:id="rId18"/>
    <p:sldId id="930" r:id="rId19"/>
    <p:sldId id="863" r:id="rId20"/>
    <p:sldId id="864" r:id="rId21"/>
    <p:sldId id="865" r:id="rId22"/>
    <p:sldId id="866" r:id="rId23"/>
    <p:sldId id="867" r:id="rId24"/>
    <p:sldId id="868" r:id="rId25"/>
    <p:sldId id="869" r:id="rId26"/>
    <p:sldId id="870" r:id="rId27"/>
    <p:sldId id="944" r:id="rId28"/>
    <p:sldId id="943" r:id="rId29"/>
    <p:sldId id="913" r:id="rId30"/>
    <p:sldId id="908" r:id="rId31"/>
    <p:sldId id="938" r:id="rId32"/>
    <p:sldId id="937" r:id="rId33"/>
    <p:sldId id="910" r:id="rId34"/>
    <p:sldId id="915" r:id="rId35"/>
    <p:sldId id="916" r:id="rId36"/>
    <p:sldId id="912" r:id="rId37"/>
    <p:sldId id="917" r:id="rId38"/>
    <p:sldId id="914" r:id="rId39"/>
    <p:sldId id="918" r:id="rId40"/>
    <p:sldId id="920" r:id="rId41"/>
    <p:sldId id="919" r:id="rId42"/>
    <p:sldId id="921" r:id="rId43"/>
    <p:sldId id="922" r:id="rId44"/>
    <p:sldId id="923" r:id="rId45"/>
    <p:sldId id="924" r:id="rId46"/>
    <p:sldId id="877" r:id="rId47"/>
    <p:sldId id="879" r:id="rId48"/>
    <p:sldId id="931" r:id="rId49"/>
    <p:sldId id="881" r:id="rId50"/>
    <p:sldId id="906" r:id="rId51"/>
    <p:sldId id="882" r:id="rId52"/>
    <p:sldId id="883" r:id="rId53"/>
    <p:sldId id="884" r:id="rId54"/>
    <p:sldId id="889" r:id="rId55"/>
    <p:sldId id="925" r:id="rId56"/>
    <p:sldId id="927" r:id="rId57"/>
    <p:sldId id="928" r:id="rId58"/>
    <p:sldId id="932" r:id="rId59"/>
    <p:sldId id="891" r:id="rId60"/>
    <p:sldId id="896" r:id="rId61"/>
    <p:sldId id="892" r:id="rId62"/>
    <p:sldId id="893" r:id="rId63"/>
    <p:sldId id="894" r:id="rId64"/>
    <p:sldId id="331" r:id="rId65"/>
    <p:sldId id="334" r:id="rId66"/>
    <p:sldId id="335" r:id="rId67"/>
    <p:sldId id="332" r:id="rId68"/>
    <p:sldId id="350" r:id="rId69"/>
    <p:sldId id="352" r:id="rId70"/>
    <p:sldId id="353" r:id="rId71"/>
    <p:sldId id="356" r:id="rId72"/>
    <p:sldId id="333" r:id="rId73"/>
    <p:sldId id="897" r:id="rId74"/>
    <p:sldId id="905" r:id="rId75"/>
    <p:sldId id="898" r:id="rId76"/>
    <p:sldId id="899" r:id="rId77"/>
    <p:sldId id="336" r:id="rId78"/>
    <p:sldId id="337" r:id="rId79"/>
    <p:sldId id="900" r:id="rId80"/>
    <p:sldId id="934" r:id="rId81"/>
    <p:sldId id="935" r:id="rId82"/>
    <p:sldId id="936" r:id="rId83"/>
    <p:sldId id="901" r:id="rId84"/>
    <p:sldId id="902" r:id="rId85"/>
    <p:sldId id="338" r:id="rId86"/>
    <p:sldId id="941" r:id="rId87"/>
    <p:sldId id="362" r:id="rId88"/>
    <p:sldId id="942" r:id="rId89"/>
    <p:sldId id="940" r:id="rId90"/>
  </p:sldIdLst>
  <p:sldSz cx="9144000" cy="6858000" type="screen4x3"/>
  <p:notesSz cx="6997700" cy="9271000"/>
  <p:custDataLst>
    <p:tags r:id="rId93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00FF"/>
    <a:srgbClr val="CC66FF"/>
    <a:srgbClr val="FFCCCC"/>
    <a:srgbClr val="FF3300"/>
    <a:srgbClr val="FF99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81"/>
    <p:restoredTop sz="96301"/>
  </p:normalViewPr>
  <p:slideViewPr>
    <p:cSldViewPr>
      <p:cViewPr varScale="1">
        <p:scale>
          <a:sx n="132" d="100"/>
          <a:sy n="132" d="100"/>
        </p:scale>
        <p:origin x="169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9/27/23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03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0 301 24575,'0'-29'0,"0"-6"0,4 5 0,4-8 0,10 3 0,0 0 0,3 0 0,-9 11 0,-1 9 0,-1 1 0,-3 10 0,3-2 0,-4 6 0,0 2 0,4 5 0,5 5 0,-3 6 0,6 2 0,-6 3 0,5 5 0,-5-3 0,4 8 0,-4-9 0,1 4 0,-2-8 0,-4-2 0,0-4 0,0-3 0,0-1 0,-1-4 0,0-2 0,-2-1 0,-1-3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16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60 24575,'0'6'0,"0"0"0,2-3 0,2 0 0,2-3 0,1 0 0,-4-3 0,0 0 0,-3-11 0,0 2 0,0-3 0,-7 5 0,3 4 0,-10-2 0,7 5 0,-3 0 0,4 3 0,0 0 0,-1 0 0,3 2 0,2 5 0,2 4 0,0 3 0,0 1 0,0-1 0,0-4 0,0 0 0,0-6 0,0-1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0:38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1 24575,'0'17'0,"0"2"0,0 11 0,0 1 0,0 30 0,0-13 0,0 21 0,0-15 0,0 2 0,0 7 0,0-13 0,0 9 0,0-15 0,0 17 0,0-12 0,0 12 0,0-12 0,0 6 0,0-13 0,0 5 0,0-10 0,0 4 0,0-10 0,0-6 0,0-9 0,0-6 0,0 2 0,0 15 0,0 2 0,0 18 0,-5 16 0,4 2 0,-5-15 0,1 1 0,-2 38 0,3-38 0,1 1-438,-2 42 438,5 1 0,-3-44 0,0 1 0,2 45 0,-2-42 0,0 1 0,0-3 0,0-1 0,3 0 0,-1 1 0,-2 3 0,0-1 0,3 42 0,0-46 0,0 0 0,0 1 0,0-1 0,0 45 0,0-44 0,0-1 0,0 35 0,0 7 0,0-28 0,0 17 0,0-24 0,0 10 0,0-12 0,0-8 0,0-11 0,0-8 0,0-12 438,0-3-438,0-24 0,0 18 0,0-9 0,0 23 0,0 2 0,0 6 0,0 1 0,0 4 0,0 6 0,0 2 0,0 5 0,0 0 0,0 0 0,0-5 0,0 4 0,0-10 0,0 4 0,0-14 0,4 1 0,-3-12 0,3 0 0,-4-6 0,0-3 0,0 0 0,0-1 0,-3-2 0,-1-1 0,-6-6 0,-7-10 0,1-4 0,-6-13 0,5 4 0,0-9 0,0 9 0,0-3 0,1 4 0,0 5 0,3 0 0,-1 5 0,3 4 0,-1 0 0,2 4 0,3 0 0,0 0 0,0 4 0,3-3 0,-2 5 0,8 3 0,-1 6 0,7 15 0,3-1 0,-1 12 0,6-3 0,-6 4 0,6-4 0,-2 3 0,-1-9 0,3 5 0,-8-10 0,4-1 0,-2-4 0,-1 0 0,1-4 0,-3-1 0,-3-3 0,2 0 0,-3-3 0,4-1 0,-1-6 0,1-5 0,0-7 0,5-5 0,1-5 0,9-6 0,1-1 0,6-7 0,-6 6 0,5-4 0,-6 10 0,11-6 0,-5 6 0,3 3 0,-9 0 0,2 10 0,-3-5 0,-5 10 0,3 1 0,-12 2 0,3 5 0,-3-2 0,0 3 0,0 0 0,-1 0 0,-2 0 0,-1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0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90 24575,'-4'-9'0,"-5"4"0,0-8 0,-3 2 0,-2-1 0,5 3 0,-9-5 0,9 12 0,-10-9 0,11 11 0,-6-4 0,2 4 0,0 0 0,-2 0 0,6 0 0,-3 0 0,1 3 0,1 9 0,-6 6 0,1 12 0,1 1 0,0 5 0,-1 7 0,3-6 0,-3 6 0,6-12 0,2 4 0,-1-8 0,6-2 0,-3-5 0,4-5 0,0-3 0,0 2 0,0-6 0,0 2 0,0-3 0,3-3 0,1-1 0,7-3 0,0 0 0,5 0 0,-1 0 0,0 0 0,0-3 0,1-9 0,0-6 0,2-12 0,-2 3 0,3-8 0,-3 9 0,-2-4 0,2-1 0,-6 5 0,3-9 0,-1 9 0,-3-5 0,4 6 0,-6 5 0,1 0 0,-3 8 0,-2 1 0,-3 4 0,0 1 0,0 5 0,0 9 0,0 9 0,0 13 0,0-4 0,0 4 0,0-4 0,0-1 0,0 0 0,3-5 0,2 0 0,6-5 0,1-3 0,3-1 0,0-3 0,0-4 0,1-1 0,-1-3 0,0 0 0,0 0 0,1 0 0,-1 0 0,4 0 0,-2-3 0,-4 2 0,-7-2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0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24575,'26'0'0,"-7"0"0,10 0 0,-3 0 0,1 0 0,8-4 0,-9 3 0,0-3 0,-7 4 0,-3 0 0,-5 0 0,-3 0 0,-5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1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24575,'18'0'0,"7"0"0,1 0 0,4 0 0,0 0 0,2 0 0,-1-4 0,-1 3 0,-9-6 0,-2 6 0,-7-5 0,-5 5 0,-4-2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1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24575,'0'15'0,"0"2"0,0 13 0,0 13 0,0-9 0,0 18 0,0 8 0,0-16 0,0 30 0,0-34 0,0 10 0,0-13 0,0-7 0,0-9 0,0-2 0,0-8 0,0 0 0,0-13 0,0-3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3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24575,'0'14'0,"0"14"0,0 10 0,0 18 0,0 1 0,0-11 0,0 14 0,0-14 0,0 18 0,0-7 0,0-2 0,0-11 0,0-2 0,0-6 0,0-9 0,0 2 0,0-16 0,0 2 0,0-8 0,0-9 0,0-4 0,0-12 0,0-3 0,0-4 0,3 4 0,2-3 0,3 3 0,4-4 0,1 0 0,3 4 0,0-3 0,0 8 0,0-1 0,-1 3 0,0 5 0,5-2 0,-4 3 0,8 0 0,-8 3 0,8 1 0,-7 4 0,2 0 0,-7 0 0,-1 0 0,-1 0 0,-2 3 0,3 14 0,-3 2 0,-3 11 0,-1 0 0,-4 1 0,0 0 0,0-1 0,0-5 0,0 0 0,0-4 0,0-5 0,0-2 0,0-6 0,-3 3 0,-5-4 0,-3-3 0,-5 3 0,1-6 0,-1 2 0,-3-3 0,-2 0 0,0 0 0,-3-4 0,8-4 0,-5-8 0,9-1 0,-3-2 0,7 3 0,0 1 0,1 3 0,4 2 0,-1 3 0,1 0 0,3 3 0,0 1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3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24575,'15'0'0,"-3"0"0,17 0 0,-7 0 0,8 0 0,-9 0 0,8 0 0,-15 0 0,10 0 0,-17 0 0,8 0 0,-11 0 0,3 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4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24575,'57'0'0,"0"0"0,-30 0 0,0 0 0,-3 0 0,-3 0 0,-1 0 0,0 0 0,-5 0 0,-3 0 0,-2 0 0,-6 0 0,-1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4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24575,'0'53'0,"0"1"0,0 9 0,0 1 0,0-1 0,0-12 0,0 10 0,0-16 0,0 5 0,0-8 0,0-19 0,0 1 0,0-13 0,0-8 0,0-26 0,0-24 0,0 10 0,0 2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5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282 162 24575,'0'-13'0,"0"-1"0,0-6 0,0 3 0,0-7 0,0 8 0,0-4 0,0 9 0,0-4 0,-6 10 0,-2-1 0,-3 6 0,-8 0 0,6 3 0,-17 15 0,6 7 0,-1 13 0,-2 6 0,6-1 0,-4 7 0,1-1 0,9-6 0,1 0 0,4-1 0,5-4 0,1-1 0,4-2 0,0-9 0,7 4 0,7-4 0,13-3 0,11 0 0,0-9 0,9 0 0,-3-4 0,-1-5 0,-1-1 0,-6-4 0,-4 0 0,-7 0 0,-5 0 0,-8 0 0,-2 0 0,-3 0 0,0 0 0,0-6 0,-1 2 0,-2-3 0,-1 4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6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24575,'55'-2'0,"-1"0"0,0 0 0,-7-1 0,-14-6 0,-4 4 0,-14 1 0,-11 4 0,-1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32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24575,'0'11'0,"0"7"0,0 2 0,0 6 0,0 1 0,0 5 0,0-4 0,0 4 0,0 2 0,0-6 0,0 6 0,0-8 0,0-6 0,0 5 0,0-12 0,0 5 0,0-11 0,0-2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6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24575,'72'0'0,"0"0"0,-14 0 0,0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9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169 181 24575,'36'63'0,"1"0"0,-1-1 0,5-30 0,-2 29 0,5 17 0,-9-39 0,-14-67 0,-11 3 0,2-5 0,-3-1 0,-4-12 0,-1 5 0,-4-10 0,0 10 0,0-4 0,0 6 0,0 4 0,-4 6 0,-3 6 0,-2 5 0,-10-1 0,6 4 0,-10 4 0,2 1 0,-4 6 0,-1-7 0,1 7 0,0-2 0,4 3 0,-3 0 0,8 0 0,-8 0 0,7 0 0,-2 0 0,3 0 0,-6 13 0,1-2 0,1 15 0,-1 1 0,12-1 0,-8 4 0,8 0 0,0-3 0,1 3 0,8-5 0,-4 0 0,4-5 0,0 0 0,0-5 0,0 0 0,0 1 0,0-5 0,0 0 0,0-1 0,0-2 0,0 3 0,3-4 0,4 0 0,1 0 0,7 0 0,-4-3 0,1 0 0,-2-1 0,-3-3 0,0 4 0,0-4 0,-1 0 0,1 0 0,-1 0 0,1 0 0,-1 2 0,1-1 0,0 2 0,-3 0 0,1-2 0,-1 2 0,3-3 0,0 0 0,0 0 0,-1 0 0,1 0 0,4 0 0,0 0 0,5 0 0,-1 0 0,0 0 0,5 0 0,-4 0 0,4 0 0,-5-4 0,0 0 0,0-7 0,1 3 0,-5-7 0,4 3 0,-7-3 0,3-1 0,-3 5 0,-1-4 0,0 4 0,-2-5 0,-2 1 0,-3 0 0,0-5 0,0 3 0,0-2 0,0 3 0,0 1 0,0 0 0,-3-1 0,-1 5 0,-4-4 0,1 4 0,-1-1 0,0-7 0,1 7 0,-1-12 0,0 7 0,-1-7 0,2 8 0,2-4 0,-2 5 0,3-1 0,-3 5 0,2 0 0,-1 4 0,2 3 0,-3 1 0,0 3 0,-4 0 0,4 0 0,-4 0 0,4 0 0,-4 0 0,3 0 0,-6 0 0,6 0 0,-6 4 0,2 0 0,-8 4 0,4 3 0,-8 2 0,7 6 0,-3-5 0,4 5 0,0-7 0,4 3 0,2-4 0,5 4 0,-1-4 0,5 5 0,-2-5 0,3 3 0,0 1 0,0 1 0,0 2 0,0-6 0,0 2 0,6-2 0,3 3 0,6-3 0,5 3 0,-4-3 0,4 0 0,-1 3 0,-2-3 0,-1 4 0,-2-1 0,-5 1 0,6 3 0,-7-2 0,4 7 0,-4-8 0,0 4 0,-1-9 0,0 0 0,0-4 0,-3 0 0,-1-1 0,-3 1 0,0 0 0,0 0 0,0 0 0,0-1 0,0 1 0,0 0 0,-3-4 0,-1 0 0,-6-3 0,-2 0 0,-3-3 0,-5-6 0,3-7 0,-8-6 0,7-4 0,-4 0 0,5-4 0,-1-2 0,4 1 0,1-5 0,1 10 0,2-4 0,-2 9 0,4 1 0,1 9 0,-1 0 0,1 4 0,4 0 0,-4 3 0,4 1 0,-4 0 0,1-1 0,2 0 0,1 1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57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24575,'0'31'0,"0"12"0,0 9 0,0 18 0,0 10 0,5 9 0,7 0 0,-5-21 0,13 0 0,-8-9 0,0-6 0,2-3 0,-13-20 0,6-9 0,-6-5 0,2-9 0,-3-4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58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24575,'0'-5'0,"0"6"0,0 10 0,0 9 0,0 6 0,0 17 0,0 2 0,0 11 0,0 6 0,0-15 0,0 15 0,0-12 0,0 0 0,0 6 0,0-22 0,0 6 0,0-22 0,0 3 0,0-11 0,0-3 0,0 0 0,0-6 0,0-10 0,0-18 0,0 10 0,0-5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59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186 240 24575,'-15'-4'0,"4"0"0,0 4 0,4 0 0,-4 0 0,-5 0 0,0 0 0,-5 17 0,4 3 0,2 22 0,-3 2 0,12-6 0,-9 30 0,14-35 0,-4 41 0,5-34 0,0 4 0,0-3 0,0-15 0,0 9 0,0-13 0,0-1 0,0-11 0,0-3 0,3-3 0,9-1 0,0-3 0,12 0 0,-7 0 0,11-4 0,-4-15 0,8-6 0,-2-25 0,1-3 0,1-18 0,-5 12 0,0-17 0,-6 17 0,1-11 0,-6 6 0,-1 7 0,-9 1 0,-2 17 0,-4-2 0,0 19 0,-3-3 0,-5 10 0,-4 6 0,-7 3 0,2 6 0,-2 0 0,3 0 0,-4 0 0,4 6 0,-4 7 0,4 8 0,-1 4 0,-1 5 0,5-4 0,4-7 0,5-7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4:00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24575,'23'0'0,"8"0"0,13 0 0,26 0 0,-2 0 0,0 0 0,-1 0 0,-16 0 0,19 0 0,-11 0 0,-2 0 0,-9 0 0,-16 0 0,4 0 0,-11 0 0,-8 0 0,-2 0 0,-8 0 0,0 0 0,-3 0 0,-1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4:00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24575,'60'1'0,"0"0"0,32 4 0,-83 6 0,-9 13 0,0-6 0,0 17 0,0-13 0,-8 18 0,1-12 0,-16 16 0,12-13 0,-6-3 0,5-4 0,6-12 0,-1 3 0,0-8 0,5 0 0,-5-3 0,7-1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4:01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24575,'83'-4'0,"2"1"0,-50 3 0,6 0 0,-20 4 0,-2 3 0,-7 9 0,-4 10 0,-4-4 0,-4 7 0,0 9 0,-4-13 0,-10 22 0,-5-24 0,-8 5 0,0-2 0,6-9 0,0 0 0,9-6 0,2-4 0,6 0 0,1 0 0,3 0 0,3-3 0,14-1 0,6 1 0,14 1 0,-1 4 0,1 0 0,0 9 0,-5-3 0,1 12 0,-12-5 0,1 4 0,-9-1 0,-5 0 0,-4 0 0,-4 0 0,0 0 0,-8 0 0,-5-4 0,-13 0 0,-11-2 0,-1-1 0,-10-3 0,10-2 0,-4-3 0,10-5 0,6-1 0,7-4 0,3 0 0,1 0 0,3 0 0,-2 0 0,6 0 0,0 0 0,5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14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24575,'0'10'0,"0"7"0,0-4 0,0 7 0,0-5 0,3 1 0,5-4 0,0-5 0,7 0 0,-4-6 0,1 3 0,-1-4 0,-5 0 0,1 0 0,0 0 0,0 0 0,-3-3 0,-1-5 0,-3 0 0,0-6 0,0 2 0,-3 0 0,-1 1 0,-3 7 0,0-2 0,0 5 0,1-2 0,2 6 0,1 1 0,3 6 0,0 2 0,0 3 0,0-3 0,0-1 0,3-4 0,-2 0 0,5 0 0,-5-4 0,2 1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15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9 177 24575,'0'-6'0,"0"20"0,-4-1 0,3 24 0,-3-5 0,4 0 0,0 9 0,0-8 0,0 4 0,0-7 0,0-5 0,0 1 0,0-6 0,0 0 0,0-8 0,0-2 0,7-3 0,1-3 0,11-1 0,-3-3 0,8 0 0,-11 0 0,6 0 0,-7 0 0,-1 0 0,0 0 0,-4-7 0,0 2 0,1-13 0,0 0 0,0-12 0,1-2 0,0-5 0,0 0 0,1-5 0,-1 9 0,0-8 0,0 14 0,-4-9 0,-2 14 0,-3-7 0,0 12 0,0-3 0,0 5 0,0-1 0,0 1 0,0 3 0,-6-3 0,0 4 0,-8-1 0,2 1 0,-4 6 0,5 2 0,-4 3 0,3 0 0,1 0 0,-4 0 0,3 0 0,-4 11 0,4-1 0,-4 14 0,4-8 0,-1 8 0,1-3 0,3 4 0,1-4 0,4 3 0,-3-7 0,6 3 0,-3-5 0,4 0 0,0 1 0,0-1 0,0-3 0,0-1 0,0-8 0,0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31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24575,'0'11'0,"0"-5"0,0-1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17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1651 24575,'14'0'0,"7"0"0,34 0 0,10 0 0,16 0 0,7 0 0,1 0 0,-22 0 0,1 0 0,-16 0 0,0 0 0,3 0 0,-22 0 0,-1 0 0,-12 0 0,-9 0 0,0 0 0,-4 0 0,0 0 0,-1 0 0,-2-6 0,-2 2 0,-2-6 0,0 3 0,0 0 0,0-3 0,4-2 0,1-13 0,7-3 0,-1-14 0,12-9 0,-4-14 0,8-8 0,-7 12 0,3-15 0,2 22 0,-7-17 0,6 13 0,-9 8 0,0 13 0,-2 6 0,-1 6 0,-3-1 0,3 5 0,-3-3 0,-2 7 0,2-7 0,-1 7 0,-4-7 0,3 8 0,-6-4 0,6 4 0,-6 1 0,2-1 0,-3 1 0,0-1 0,3 0 0,-2 1 0,3-5 0,-1 3 0,2-7 0,-1 8 0,3-9 0,-2 4 0,4-4 0,-1-1 0,0 1 0,1 4 0,-1 1 0,3 5 0,-3-1 0,3 1 0,-3 3 0,-1 1 0,-3 4 0,2 3 0,-5-2 0,5 5 0,-3-2 0,8 3 0,5 0 0,5 0 0,9-8 0,2 6 0,11-15 0,7 10 0,8-8 0,6 4 0,8 0 0,1 0 0,15-6 0,-6 4-411,14-5 411,-14 12 0,-7-4 0,2 9 0,15-10 0,-5 9 0,-33-3 0,-3-1 0,10 5 0,15-4 0,-8 5 0,-5 0 0,12 0 0,-29 0 0,10-5 411,-12 4-411,-1-3 0,-11 0 0,-2 3 0,-9-3 0,3 0 0,-11 3 0,6-6 0,-11 6 0,2-2 0,-3 3 0,-3-3 0,-1 2 0,-3-2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18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24575,'29'0'0,"-1"0"0,26 0 0,6 0 0,20 0 0,18 0-969,-45 0 0,2 0 969,12 0 0,2 0 0,1 0 0,0 0 0,5 0 0,0 0 0,4 0 0,-1 0 0,-8 0 0,0 0 0,3 0 0,1 0 0,0 0 0,-1 0 0,-7 0 0,-1 0-33,0 0 0,-3 0 33,29 0-17,-12 0 17,-14 0 0,-1 0 0,-12 0 1428,-3 0-1428,-17 0 574,-6 0-574,-7 0 19,-3 0-19,-4 0 0,-2 0 0,-3 0 0,-3 0 0,-1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19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24575,'2'3'0,"12"15"0,23 8 0,17 17 0,3 12 0,14 13-713,-33-25 0,1 3 713,4 7 0,2 1 0,-1 0 0,2 4 0,10 21 0,-2 1 0,-17-26 0,-1 1-522,12 24 0,0-1 522,-11-23 0,-1-1 0,0 6 0,-1 2 0,2-5 0,-1-1-117,-4-2 0,-4-4 117,7 15 0,5-1 0,-16-29 988,-3 3-988,0-8 1449,-12-9-1449,1-6 267,-2-7-267,-5-2 0,3-5 0,-2 2 0,7-3 0,5-4 0,9 3 0,7-3 0,10 0 0,11-2 0,5-4 0,16 4 0,-1 1 0,7 5 0,0 0 0,1 0 0,-14 0 0,4 5 0,-6 1 0,-6 9 0,2-4 0,-18 3 0,-3-5 0,-13-1 0,-2-3 0,-14-1 0,-1-4 0,-6 0 0,-1 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21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133 150 24575,'-7'0'0,"-3"0"0,-2 3 0,-3 5 0,-1 8 0,1-3 0,-2 10 0,5-6 0,0 4 0,7 3 0,-2-4 0,6 5 0,-2-5 0,3 4 0,0-4 0,0 6 0,0-6 0,0-1 0,0 0 0,0-6 0,12 10 0,-2-17 0,10 13 0,0-14 0,-4 2 0,4 1 0,-5-4 0,0 0 0,5 0 0,-4-4 0,3 0 0,-3 0 0,-1 0 0,4-8 0,-2-4 0,4-15 0,-4 1 0,-4-4 0,3 5 0,-7 0 0,3 4 0,-8-2 0,0 6 0,-4-3 0,0 0 0,0 0 0,0-10 0,-4 4 0,-1-8 0,-7 7 0,-1-2 0,0 4 0,-2 4 0,2-2 0,2 11 0,-4-7 0,3 11 0,1-3 0,-4 4 0,3 3 0,0-3 0,-2 6 0,2-2 0,-3 3 0,0 0 0,4 0 0,-4 0 0,3 4 0,0-1 0,2 5 0,6-4 0,1-1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22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25 451 24575,'3'5'0,"5"-2"0,3-3 0,4 0 0,5 0 0,-3 0 0,7 0 0,-4 0 0,5-4 0,-5 0 0,4-8 0,-3-1 0,0-4 0,-2 1 0,-6-4 0,-2-1 0,-2-4 0,-1 0 0,0-1 0,-3-2 0,-1-4 0,-4-3 0,0 3 0,0 2 0,0 4 0,-7 5 0,-7-4 0,-3 11 0,-4-2 0,1 7 0,3 5 0,-7 0 0,8 4 0,-9 0 0,9 0 0,-4 4 0,-1 9 0,3 5 0,-4 13 0,8 1 0,-3 4 0,6 1 0,-2 0 0,8 0 0,-3-6 0,7-1 0,-3-4 0,4-5 0,0-1 0,0-5 0,0-3 0,0-2 0,0-3 0,3 0 0,1-3 0,3-1 0,0-3 0,4 0 0,-4 0 0,1 0 0,-5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23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6 108 24575,'0'7'0,"0"-1"0,0 1 0,0 0 0,0 0 0,0 0 0,0 0 0,0 0 0,0 3 0,0 2 0,0 8 0,0-4 0,0 9 0,0-5 0,0 6 0,0-5 0,0 3 0,3-11 0,5 10 0,4-10 0,8 7 0,1-4 0,9-6 0,-4 0 0,9-5 0,-9 0 0,5-1 0,-6-4 0,0 0 0,-4 0 0,-4-11 0,-2 1 0,-2-14 0,-1 3 0,1-10 0,-5-1 0,2-10 0,-1 3 0,1-4 0,-5 12 0,-1-5 0,-4 14 0,0-8 0,0 14 0,0-4 0,-3 8 0,-5 1 0,-4 3 0,-3 4 0,-5-3 0,-1 6 0,0-3 0,-9 4 0,8 0 0,-8 0 0,3 12 0,2-1 0,2 14 0,-3-2 0,8 8 0,-4-4 0,7 9 0,-1-10 0,10 0 0,-5-2 0,6-4 0,-2-3 0,-1-3 0,4-7 0,-2 0 0,5-3 0,-2-1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27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1 759 24575,'25'0'0,"5"0"0,2-8 0,10-7 0,6-27 0,5-4 0,-1-22 0,5-2 0,-26 14 0,11-20 0,-30 30 0,8-16 0,-14 18 0,-2 2 0,-4 15 0,-3 7 0,-5 9 0,-8 7 0,-5 1 0,0 3 0,1 0 0,0 4 0,2 19 0,-5 8 0,12 13 0,-3 11 0,9-10 0,-6 24 0,5-9 0,1 5 0,5-2 0,0-18 0,0 4 0,12-16 0,2-6 0,18-5 0,-1-8 0,6-1 0,5-8 0,2-1 0,0-4 0,-1 0 0,-5-13 0,0-3 0,-3-19 0,-7 7 0,-4-15 0,-6 10 0,2-16 0,-6 6 0,0-1 0,-8-4 0,-2 15 0,-4-8 0,0 15 0,0 0 0,0 6 0,0 5 0,0 3 0,0 1 0,0 4 0,0 9 0,0-1 0,3 12 0,2-1 0,10 0 0,2 3 0,8-6 0,-1 3 0,1-4 0,0 0 0,1 1 0,-9-1 0,2-1 0,-11 0 0,2 1 0,-6-1 0,-1 3 0,-3 2 0,0 8 0,0 6 0,-4 0 0,-1 10 0,-4-5 0,-4 6 0,7-6 0,-6 0 0,11-6 0,-6-4 0,6-1 0,-3-9 0,4 0 0,0-4 0,0 0 0,3-3 0,20-1 0,2-3 0,24 0 0,-11-8 0,10-3 0,-9-13 0,4 4 0,-4-9 0,-6 5 0,-6 1 0,-9-2 0,-7 4 0,-2-9 0,-4-2 0,-1 0 0,-4-4 0,0 10 0,0-5 0,-3 10 0,-5 1 0,3 8 0,-9 1 0,9 4 0,-6 3 0,5 1 0,8 3 0,7 0 0,11 0 0,10 0 0,-3 0 0,8 4 0,-8-3 0,3 3 0,-5 0 0,-4-3 0,-5 2 0,-5 0 0,-4-2 0,0 5 0,-3 2 0,-1 8 0,-3 5 0,0 9 0,0 2 0,0 10 0,0-4 0,0 5 0,0-12 0,0 0 0,0-10 0,0-1 0,3-9 0,1 0 0,11-7 0,2-1 0,19-3 0,-3 0 0,10-18 0,-9-4 0,0-18 0,-4 0 0,-4-5 0,-2 0 0,-9 2 0,-1-5 0,-5 15 0,-4-8 0,-1 19 0,-4-3 0,0 9 0,0 5 0,-6 3 0,-3 5 0,-5 6 0,-4 20 0,5 8 0,-1 13 0,4 4 0,5-4 0,0 5 0,5-5 0,0-2 0,0-5 0,0-5 0,7-6 0,6-6 0,8-7 0,4-1 0,5-4 0,-3-3 0,3-1 0,-5-4 0,0 0 0,-4-7 0,6-12 0,-14-4 0,6-26 0,-10 14 0,-3-33 0,-2 26 0,-4-40 0,0 44 0,-9-35 0,-13 30 0,-3 1 0,-14 8 0,2 16 0,-1-1 0,0 8 0,3 3 0,8 8 0,1 0 0,6 0 0,8 7 0,1 6 0,6 8 0,1 9 0,4-3 0,0 8 0,0-8 0,13 4 0,6-9 0,14 1 0,4-5 0,5-3 0,-4-2 0,5-3 0,-7-5 0,0-1 0,0-4 0,-4-8 0,-1-6 0,-4-9 0,-4-9 0,0 0 0,-9-11 0,4 5 0,-8-10 0,4 10 0,-9 0 0,-1 8 0,-4 9 0,0 1 0,0 8 0,-3 5 0,-1 4 0,-3 3 0,3 3 0,1 9 0,3 5 0,0 8 0,0-4 0,0 3 0,13-2 0,1-4 0,23 4 0,-4-12 0,16 4 0,-5-4 0,0 0 0,-2-1 0,-11 0 0,-5-1 0,-10 0 0,-6-1 0,-3 0 0,-3 4 0,-1 5 0,-3 4 0,0 11 0,-4 1 0,-1 10 0,-5-4 0,5 5 0,1-7 0,4 1 0,0-6 0,0-1 0,0-9 0,11-1 0,3-7 0,16-1 0,1-7 0,6-1 0,-6-4 0,-1 0 0,-5 0 0,1 0 0,-6-7 0,0 2 0,-8-14 0,-1 6 0,-6 0 0,-2 6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28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24575,'-3'4'0,"-5"10"0,-4 0 0,2 12 0,-5-1 0,9 5 0,-2-4 0,4 10 0,4-4 0,0 5 0,0-1 0,0 1 0,0-10 0,0-2 0,7-13 0,12 9 0,3-14 0,15 6 0,-5-13 0,5 0 0,-1 0 0,-8 0 0,-4 0 0,-4-4 0,-7-4 0,3-9 0,-8-4 0,-3 0 0,-1-3 0,-4-1 0,0-6 0,0 0 0,0-4 0,0 12 0,0-6 0,0 12 0,-7 1 0,-2 5 0,-11 7 0,4 0 0,-4 4 0,4 0 0,1 0 0,-1 0 0,1 0 0,3 0 0,1 7 0,4 5 0,2-2 0,2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29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24575,'26'0'0,"4"0"0,26 0 0,9 0 0,23 0-574,-36 0 1,5 0 573,25 0 0,2 0-726,-21 0 0,2 0 726,27 0 0,-3 0 0,0 0-328,-29 0 0,0 0 328,31 0-155,-13-4 155,7 3 754,-44-4-754,6 5 1727,-25 0-1727,3 0 745,-10 0-745,1 0 184,-5 0-184,3 0 0,2 0 0,5 0 0,4 0 0,1 0 0,10 0 0,-3 0 0,14 0 0,-3 0 0,6 0 0,6 5 0,-5 1 0,5 4 0,-6-5 0,-6 4 0,-2-4 0,-5 4 0,0 0 0,0 1 0,0-5 0,-6 3 0,4-4 0,-3 5 0,4 0 0,-4-4 0,-6 3 0,-2-4 0,-11 1 0,6-2 0,-12-3 0,4 0 0,-7 0 0,-1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29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24575,'0'-3'0,"0"0"0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33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24575,'0'12'0,"0"-1"0,0 7 0,0-4 0,0 4 0,0 0 0,0 1 0,0 0 0,0-2 0,0-6 0,0 0 0,0 1 0,0 0 0,0 0 0,0-1 0,0 1 0,0-1 0,0 1 0,0-1 0,0 1 0,0 0 0,0 0 0,0 0 0,0 0 0,0-1 0,0 1 0,0 0 0,6 0 0,-5-1 0,4 1 0,-5-1 0,0 1 0,5-1 0,-3 1 0,3 0 0,-5 0 0,5 0 0,-4 0 0,5 0 0,-6-1 0,0 1 0,0 7 0,0-6 0,0 5 0,0-6 0,0-5 0,0-2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30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66 24575,'-10'0'0,"-4"0"0,3 0 0,-5 0 0,1 7 0,3 1 0,-4 12 0,7 1 0,-12 10 0,14-8 0,-11 7 0,18-4 0,-4-3 0,4 6 0,0-17 0,0 12 0,0-15 0,0 9 0,0-10 0,0 3 0,11-3 0,3-4 0,11 3 0,6-6 0,0 3 0,6-4 0,-6 0 0,5 0 0,-10-4 0,10-1 0,-9-7 0,-1-1 0,-7 0 0,-3-2 0,-1 3 0,-3 1 0,-1-4 0,-4 7 0,-3-6 0,-1 2 0,-3-4 0,0-3 0,0-2 0,0-5 0,-8-4 0,-2 3 0,-12-5 0,4 7 0,-8 2 0,5 6 0,-4 5 0,-5 8 0,-1 0 0,-1 4 0,-3 0 0,8 0 0,-7 4 0,19-3 0,0 2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31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1328 24575,'-8'-6'0,"1"-6"0,7-13 0,0-19 0,0-15 0,6-23 0,6-16-587,0 44 1,2-1 586,-1-7 0,2-1 0,5-7 0,0 2 0,-6 6 0,-1 2 0,3 3 0,0 3-170,12-31 170,-10 19 0,7 2 0,-14 13 0,7 9 0,-9 14 1163,4 7-1163,-6 6 180,-3 8-180,3-1 0,-7 2 0,6 5 0,-2-2 0,2 3 0,1 0 0,0 0 0,8 0 0,2 0 0,19 5 0,9-4 0,20 3 0,10 1 0,13 1 0,-11 1 0,8-2 0,-13 0 0,1-4 0,-9 4 0,-14-5 0,-17 0 0,-3 0 0,-18 0 0,3 0 0,-8 0 0,0 0 0,0 0 0,-3 0 0,-1 0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33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24575,'0'9'0,"0"2"0,9 13 0,1 3 0,8 10 0,6 6 0,-3 7 0,8 8 0,-1 6 0,5 8 0,-1-6 0,3 20-585,-1-11 585,1 13 0,-1-15 0,5 1 0,-9-2 0,14 5-63,-24-20 63,12 12 0,-12-22 0,1 5 0,0-3 0,-8-17 584,-5-2-584,0-9 64,1-1-64,-2-8 0,0-2 0,-3-3 0,-1 0 0,0-3 0,4-1 0,9-3 0,5 0 0,15 0 0,3 0 0,17 0 0,2 0 0,21 0 0,-4 0 0,-23 0 0,0 0 0,19 0-395,-6 0 1,-2 0 394,-1 0 0,-8 0 0,-1 0 0,-1 0 0,0 0 0,-15 0 0,-10 0 0,-8 0 197,-8-3 0,-3 2 0,-5-2 1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34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143 204 24575,'4'-15'0,"0"3"0,0-12 0,-1 4 0,-3-1 0,0 3 0,0-2 0,0 4 0,-6-4 0,1 9 0,-9 0 0,2 4 0,-7 2 0,3 2 0,-3 3 0,4 0 0,0 0 0,3 0 0,2 0 0,3 0 0,3 3 0,1-2 0,3 1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35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24575,'0'79'0,"0"0"0,0 0 0,0 31 0,0-27 0,0-64 0,0-6 0,0 6 0,3-11 0,0 3 0,4-4 0,0 0 0,0-1 0,-3 1 0,2-3 0,-5 2 0,5-5 0,-5 5 0,5-2 0,-2 0 0,2 2 0,1-5 0,4 5 0,0-1 0,4 2 0,1-3 0,-5 0 0,7-4 0,-9 0 0,9 0 0,-7 0 0,5 0 0,-1 0 0,0 0 0,0 0 0,4 0 0,-3 0 0,7 0 0,-7 0 0,8 0 0,-4 0 0,0-7 0,4-2 0,-10-11 0,4 3 0,-8-11 0,1-3 0,-6-1 0,-1-7 0,-4 7 0,0-5 0,0 2 0,0-2 0,-4 2 0,-1-2 0,-7 6 0,-1 1 0,-4 5 0,1 5 0,-4 0 0,0 8 0,-5 0 0,0 7 0,0 2 0,0 3 0,5 0 0,0 0 0,0 0 0,4 0 0,-8 0 0,7 11 0,-8 7 0,7 9 0,-4 8 0,5-9 0,0 4 0,4-5 0,1-1 0,4-3 0,3-8 0,2-6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38.4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24575,'0'29'0,"0"-2"0,0 35 0,0-8 0,0 18 0,0-25 0,0 12 0,0-12 0,0 6 0,0-4 0,0-13 0,0-4 0,0-2 0,0-9 0,0-1 0,0 0 0,0-4 0,0 0 0,0-5 0,0-4 0,0 0 0,0-3 0,0-1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39.5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24575,'0'24'0,"4"-1"0,1 3 0,3-1 0,3-4 0,-2-1 0,-1-12 0,-5-1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40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24575,'0'19'0,"0"-4"0,0 5 0,4 0 0,0 1 0,11 22 0,-9-18 0,7 21 0,-8-18 0,5 14 0,2-13 0,-6-5 0,1-17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41.0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166 1 24575,'-14'3'0,"7"9"0,-8 6 0,6 7 0,-7-4 0,3 3 0,-2-8 0,6 9 0,-3-1 0,4 2 0,-4-2 0,3 0 0,-2-7 0,6 3 0,-2-9 0,7 4 0,-4-11 0,4 3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4:04:41.6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 0 24575,'-11'7'0,"4"-2"0,0 9 0,3 2 0,-1 1 0,-2 7 0,2-3 0,-3 0 0,3 3 0,-2-8 0,-1 9 0,2-13 0,-1 3 0,0-4 0,5-3 0,-5 2 0,4-3 0,2-3 0,-2-1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34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24575,'0'17'0,"0"3"0,0 6 0,0 0 0,0 1 0,0-1 0,0 8 0,0-6 0,0 6 0,0-8 0,0 1 0,0 6 0,0-4 0,0-2 0,0-9 0,0 1 0,0-6 0,0 5 0,0 0 0,0-5 0,0 4 0,0 1 0,0-4 0,0 4 0,0-6 0,0-1 0,0 1 0,0 0 0,0-1 0,0-4 0,0-2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22:03.0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24575,'0'17'0,"0"6"0,0 7 0,0 4 0,0 1 0,0 5 0,0-4 0,0 4 0,0-5 0,0-10 0,0 7 0,0-15 0,0 3 0,0-6 0,0-7 0,0 3 0,0-4 0,0-2 0,0-1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22:04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24575,'0'35'0,"0"11"0,-4-24 0,4 10 0,-4-21 0,4 3 0,0-4 0,0 1 0,0 0 0,0-5 0,0 1 0,0-1 0,0 1 0,0-1 0,0 1 0,0-1 0,0 1 0,0-1 0,0 1 0,0-1 0,0 1 0,0-1 0,0 1 0,0-1 0,0 1 0,0-1 0,0 0 0,0-2 0,0-1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22:03.0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24575,'0'17'0,"0"6"0,0 7 0,0 4 0,0 1 0,0 5 0,0-4 0,0 4 0,0-5 0,0-10 0,0 7 0,0-15 0,0 3 0,0-6 0,0-7 0,0 3 0,0-4 0,0-2 0,0-1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22:04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24575,'0'35'0,"0"11"0,-4-24 0,4 10 0,-4-21 0,4 3 0,0-4 0,0 1 0,0 0 0,0-5 0,0 1 0,0-1 0,0 1 0,0-1 0,0 1 0,0-1 0,0 1 0,0-1 0,0 1 0,0-1 0,0 1 0,0-1 0,0 1 0,0-1 0,0 1 0,0-1 0,0 0 0,0-2 0,0-1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7:56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6 24575,'-2'-5'0,"-11"11"0,-8 3 0,-10 21 0,6-12 0,-13 21 0,7-17 0,-9 16 0,7-16 0,5 10 0,3-14 0,1 1 0,15-7 0,-4-1 0,9 0 0,0-5 0,1 1 0,3 0 0,0-1 0,0 1 0,11-3 0,3 2 0,14-1 0,-3-1 0,3 3 0,1-2 0,-4 3 0,-1 0 0,-5 3 0,-5 0 0,1 0 0,-4 0 0,-1-5 0,-4 1 0,1 0 0,-3-4 0,-1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7:57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24575,'21'0'0,"23"0"0,-6 0 0,33 0 0,-5 0 0,-8 0 0,19 0 0,-8 0 0,-6 0 0,4 0 0,-31 0 0,6 0 0,-8 0 0,-9 0 0,-10 0 0,-1 0 0,-10 0 0,3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7:58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15 734 24575,'-8'11'0,"2"-1"0,6-10 0,0-6 0,0-20 0,0-22 0,10-40 0,-2 6 0,7-5 0,0 11 0,-3 18 0,8-21 0,-10 29 0,5-4 0,-7 29 0,-4 4 0,3 11 0,-4 3 0,4 4 0,-1 0 0,1 3 0,0 0 0,4 11 0,-3 2 0,8 20 0,-7-6 0,8 11 0,-5-9 0,2 6 0,-2-6 0,-1 0 0,-2-5 0,2-4 0,-3-5 0,-2-5 0,1-3 0,0-1 0,-4 1 0,3-3 0,-2-1 0,2-3 0,1-13 0,0-1 0,1-21 0,1 8 0,-1-11 0,4 4 0,2-2 0,3-2 0,-3 3 0,1 6 0,-6 4 0,2 6 0,-4 8 0,0 0 0,0 8 0,-1 0 0,1 3 0,0 0 0,-1 0 0,0 0 0,1 0 0,-1 0 0,0 0 0,1 0 0,0 0 0,-1 2 0,2 10 0,2 4 0,-1 13 0,3 1 0,-3 8 0,0-1 0,-1 5 0,1-6 0,0 3 0,-1 0 0,5-7 0,-4 6 0,3-13 0,0 4 0,-3-5 0,3 0 0,-2-4 0,-1 3 0,2-7 0,0 7 0,1-3 0,0-1 0,-1 4 0,0-7 0,-3-2 0,3 0 0,-5-6 0,-2 2 0,-1-7 0,-3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7:59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233 160 24575,'0'-14'0,"0"0"0,0-4 0,0 2 0,0-12 0,0 15 0,0-11 0,0 13 0,-3 0 0,-9 4 0,0 4 0,-7 3 0,4 0 0,-7 0 0,8 11 0,-9 2 0,0 27 0,8-12 0,-11 17 0,13-16 0,-1 6 0,2-1 0,7-4 0,1 4 0,4-9 0,0 0 0,0-2 0,0-7 0,0 2 0,3-3 0,9-3 0,4-1 0,13-7 0,0 0 0,6-4 0,-1 0 0,0 0 0,2 0 0,-7 0 0,4 0 0,-8 0 0,-1 0 0,-5 0 0,-4 0 0,-4 0 0,3 0 0,-7 0 0,4-3 0,-5 2 0,-2-12 0,-1 10 0,-3-7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1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24575,'17'0'0,"18"0"0,4 0 0,27 0 0,0 0 0,18 0 0,-7 0 0,-4 0 0,4 0 0,17 0 0,-27 0 0,-3 0 0,-3 0 0,-15 0 0,52 0 0,-52 0 0,37 0 0,-35 0 0,26 0 0,-32 0 0,19 0 0,-19 0 0,8 0 0,-18 0 0,6 0 0,-13 0 0,4 0 0,-9 0 0,2 0 0,-2 0 0,3 0 0,1 0 0,5 0 0,-4 0 0,4 0 0,0 0 0,-4 0 0,9 0 0,-9 0 0,3 3 0,-3 1 0,-2 1 0,6 2 0,-9-6 0,8 6 0,-8-6 0,-1 3 0,0-4 0,-4 0 0,-4 0 0,-1 0 0,-3 0 0,3 0 0,-3 0 0,3 0 0,-3 0 0,-1 0 0,1 0 0,-1 0 0,0 0 0,1 0 0,-1 0 0,1 0 0,-1 0 0,-2 0 0,-2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3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83 155 24575,'6'7'0,"-1"3"0,9-2 0,-3 6 0,4-6 0,-4 6 0,3-6 0,-3 5 0,1-5 0,-2 2 0,-4-3 0,1 0 0,0-4 0,-1 0 0,1-3 0,-1 3 0,0-2 0,-2 4 0,1-4 0,-4 5 0,5-5 0,-5 5 0,5-6 0,-6 6 0,6-5 0,-5 5 0,5-3 0,-5 3 0,1 1 0,-2-1 0,0 0 0,0 1 0,-3 3 0,-4 1 0,-5 7 0,-3-2 0,-1 6 0,2-6 0,-3 7 0,3-7 0,-2 3 0,5-5 0,-3 1 0,6-1 0,-3 1 0,4-4 0,3-1 0,-2-3 0,5 0 0,-2-1 0,3-5 0,6-5 0,-1-6 0,8-4 0,-2-1 0,3 0 0,-2 1 0,2 2 0,-6-2 0,6 3 0,-3-1 0,1-1 0,2 4 0,-6-5 0,2 6 0,-3-2 0,0 3 0,-1 1 0,1-1 0,0 0 0,-4 0 0,3 4 0,-5-3 0,2 3 0,-3-4 0,0 1 0,0-1 0,0 1 0,0-1 0,0 1 0,0-1 0,0 0 0,0 0 0,0 1 0,-3-1 0,-1 0 0,-3 3 0,1-2 0,-1 3 0,-4-4 0,4 3 0,-4-2 0,1 2 0,2-7 0,-6 3 0,6-2 0,-2 3 0,-1-4 0,7 4 0,-9-4 0,8 4 0,-5 3 0,3-2 0,0 6 0,1-6 0,-1 5 0,1-2 0,2 0 0,-1 0 0,1-7 0,-3 3 0,-4-11 0,3 6 0,-4-7 0,2 4 0,2 4 0,-3-3 0,4 6 0,3-2 0,-2 3 0,6 0 0,-6 4 0,5-3 0,-2 2 0,0 1 0,3-3 0,-3 5 0,3-1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35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24575,'0'30'0,"0"15"0,0 2 0,0 7 0,0-2 0,0 10 0,0-14 0,0 14 0,0-19 0,0-8 0,0 7 0,0-21 0,0 19 0,0-18 0,0 12 0,0-14 0,0-2 0,0-6 0,0 6 0,0-4 0,0 4 0,0-6 0,0-10 0,0-10 0,-5-11 0,3-15 0,-11-11 0,11 19 0,-5-2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39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0 335 24575,'0'40'0,"0"-11"0,0 40 0,0-29 0,0 7 0,0-15 0,0-7 0,0-6 0,0-17 0,0-23 0,0-9 0,0-57 0,0-9 0,10 16 0,1 0 0,2-15 0,14 4 0,-16 72 0,-4 11 0,0 1 0,0 7 0,3 0 0,-2 0 0,2 0 0,1 11 0,-2 7 0,7 13 0,-6 5 0,3 0 0,-4 5 0,4-4 0,-3 4 0,3-5 0,-4-6 0,-1-1 0,0-4 0,-1-10 0,1 4 0,-1-12 0,0 4 0,-3-5 0,2-2 0,-3-1 0,4-6 0,0-9 0,1-9 0,1-10 0,0-10 0,5-2 0,0-14 0,4 18 0,1-15 0,-2 21 0,-2-3 0,1 6 0,-7 10 0,2 4 0,-4 6 0,-1 3 0,1 3 0,0 1 0,0 3 0,-1 0 0,1 3 0,-3 9 0,3 4 0,-3 9 0,1 5 0,2 0 0,-6 6 0,3 0 0,0-6 0,-3 0 0,2-6 0,1 1 0,-3-5 0,3-1 0,-4-4 0,3-3 0,-3-2 0,3-3 0,-3 0 0,0-4 0,0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0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937 1 24575,'-19'27'0,"2"10"0,-36 44 0,26-34 0,-3 3-1692,-21 23 1,-1 2 1691,16-18 0,-2 1-606,-2-2 1,-4 4-1,3-3 606,0 3 0,1-1 0,-10 9 0,1-1 268,16-16 1,2-2-269,-5-2 0,3-3 0,-5 22 0,-7-4 0,8-2 1494,18-24-1494,1-9 2391,7-12-2391,7-1 194,1-6 1,3-1-1,0-4 1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1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0 543 24575,'0'-2'0,"0"-12"0,0-6 0,0-15 0,0-1 0,5-13 0,0 4 0,9-8 0,-4 16 0,4-4 0,-6 10 0,0 6 0,0 9 0,-1 2 0,0 9 0,0-5 0,0 10 0,0-4 0,-1 4 0,1 0 0,4 0 0,0 0 0,0 0 0,4 11 0,-2 8 0,-1 7 0,5 8 0,-7-3 0,3 5 0,-1-1 0,-2 1 0,3-5 0,-5-2 0,-3-4 0,-1-5 0,-2-5 0,-1-4 0,2-5 0,-3 1 0,3-3 0,1-11 0,3-11 0,1-12 0,1-5 0,0-1 0,0 0 0,0 0 0,4 0 0,-3 1 0,6 4 0,-6-4 0,5 9 0,-2-3 0,0 8 0,-2 2 0,-3 4 0,-1 4 0,3 0 0,-2 4 0,2 3 0,-3 1 0,0 3 0,0 0 0,-1 0 0,1 0 0,0 6 0,-4 6 0,4 8 0,-2 10 0,4 0 0,-1 6 0,-3 5 0,4 2 0,-4 5 0,5 0 0,-1-5 0,0-2 0,-4-10 0,3-1 0,-8-10 0,4-1 0,-4-8 0,0 0 0,0-5 0,0-2 0,0-1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2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1 24575,'-7'0'0,"-3"0"0,-1 0 0,-4 0 0,0 0 0,0 0 0,3 0 0,-2 0 0,-2 0 0,4 0 0,-3 0 0,5 10 0,-2-4 0,0 16 0,1-5 0,0 3 0,2 4 0,-6-4 0,9 4 0,-4-3 0,9 2 0,-3-7 0,4 8 0,0-8 0,0 3 0,0-4 0,0 0 0,7 0 0,1-4 0,12 0 0,0-3 0,4 0 0,1 1 0,-1-5 0,1 0 0,-5-4 0,4 0 0,-4 0 0,0 0 0,4 0 0,-8 0 0,3 0 0,-4 0 0,-4 0 0,0 0 0,-1 0 0,-2 0 0,2 0 0,-6 0 0,-1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3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24575,'0'-4'0,"0"1"0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3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5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10 730 24575,'87'15'0,"-15"-6"0,-60-28 0,-5 2 0,0-2 0,-2-5 0,0 7 0,-1-8 0,-4 11 0,0 3 0,0 0 0,-9 8 0,-5 0 0,-8 3 0,-3 0 0,-1 12 0,2 1 0,-3 14 0,5 3 0,4 1 0,6 0 0,7 3 0,1-3 0,4-1 0,0 4 0,0-13 0,12 8 0,-3-16 0,16 7 0,-5-11 0,5-1 0,-1-4 0,6-4 0,-4 0 0,8 0 0,-2-13 0,8-6 0,-5-15 0,6-4 0,-6-6 0,6-3 0,9-14 0,-17 19 0,11-22 0,-20 25 0,6-16 0,-5 1 0,5-9 0,-13 10 0,3-13 0,-10 15 0,0-5 0,-4 9 0,-2 6 0,-4 11 0,0 5 0,-3 9 0,-9 9 0,0 4 0,-11 3 0,6 0 0,-10 0 0,10 7 0,-11 6 0,11 13 0,-10 7 0,3 17 0,4-14 0,2 24 0,13-14 0,-4 10 0,8 20 0,-4-16 0,5 25 0,0-7 0,15 2-687,-1 13 687,14-6 0,-4 8 0,0 0 0,-1 0 0,-6-27 0,0 29 0,-8-53 0,1 38 0,0-38 0,-4 8 0,-2-10 687,-4-3-687,0-8 0,-4-2 0,-3-9 0,-6 0 0,-2-9 0,7-3 0,1-5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6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1 900 24575,'0'-4'0,"13"-7"0,10 5 0,12-14 0,12 4 0,-3-11 0,5 10 0,4-10 0,-13 6 0,23-14 0,-27 10 0,16-7 0,-20 8 0,2-9 0,0-2 0,-10-2 0,-2 5 0,-4-8 0,-4 2 0,-1-5 0,1-4 0,-3 4 0,2 5 0,-4-2 0,-1 11 0,1-6 0,-1 5 0,-3 1 0,-1 4 0,-4 5 0,0 1 0,0 8 0,-7 4 0,-6 4 0,-3 3 0,-7 0 0,3 0 0,-4 0 0,0 0 0,0 6 0,4 2 0,2 7 0,3 0 0,3 4 0,5 1 0,0 9 0,6-3 0,-3 9 0,4 7 0,0-8 0,0 31 0,8-16 0,9 28 0,10-5-617,7 14 617,1 1 0,-17-40 0,-1 1 0,12 47 0,-1-15-508,-6 12 508,-5-20 0,-1 7 0,-6-16 0,0-6 601,-5-13-601,-1 0 0,-4-10 0,0-8 524,0 1-524,0-11 0,0-1 0,0-4 0,0-7 0,0-1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7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1 219 24575,'5'0'0,"15"-9"0,10-1 0,6 0 0,19-16 0,-25 18 0,30-20 0,-27 14 0,3-4 0,-7 5 0,-5-2 0,0 2 0,-4 1 0,-1 4 0,-5-1 0,-5 4 0,0-2 0,-5 1 0,2 5 0,1-5 0,0 5 0,-4 1 0,0 8 0,-3 6 0,0 11 0,0 0 0,0 9 0,0-8 0,4 4 0,0-6 0,7-4 0,5 0 0,0-9 0,6 0 0,-2-3 0,0-3 0,-1-2 0,-4-3 0,-1 0 0,1 0 0,-7 0 0,-1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7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24575,'0'-28'0,"0"5"0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36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9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83 201 24575,'-6'0'0,"3"0"0,-10-3 0,6 9 0,-3 0 0,1 8 0,-2 6 0,3 0 0,3 5 0,-1-6 0,5 1 0,-2-6 0,3-3 0,0 0 0,0-4 0,0-1 0,0 1 0,3 0 0,8-3 0,14-2 0,2-2 0,11 0 0,-8 0 0,6 0 0,-5-3 0,3-6 0,-8-4 0,3-8 0,-3-1 0,-5-2 0,-1 2 0,-7-1 0,-3 6 0,-1-6 0,-2 7 0,-2-4 0,-2 9 0,-3 1 0,0 3 0,0 0 0,0 6 0,0 5 0,0 7 0,0 7 0,0-2 0,0 3 0,0-4 0,0-4 0,0-1 0,7 0 0,1-2 0,11 3 0,-3-6 0,8-2 0,-8-3 0,7 0 0,-7 0 0,8 0 0,-4 0 0,0 0 0,3-7 0,-7-1 0,3-8 0,-4 4 0,0-2 0,-4-1 0,4-1 0,-7-7 0,3 3 0,-2-5 0,-5 0 0,0 2 0,-4 3 0,0-3 0,0 10 0,-3-1 0,-5 6 0,-3 5 0,-8-1 0,3 4 0,-7 0 0,7 0 0,-4 7 0,8 5 0,-3 9 0,10 3 0,-6 1 0,10-1 0,-3 6 0,4-5 0,0 4 0,0-5 0,4 0 0,8-3 0,1-1 0,9-8 0,-2-1 0,4-3 0,-4 0 0,4-4 0,-8 0 0,7-4 0,-3 0 0,-1 0 0,0-4 0,-4 0 0,0-7 0,0 0 0,4-5 0,-7-3 0,7 2 0,-11-2 0,3 0 0,-3 6 0,-1-5 0,0 11 0,0 0 0,-3 1 0,2 5 0,-3-2 0,4 3 0,-1 0 0,1 6 0,0 2 0,-3 10 0,3 2 0,-3 5 0,1-5 0,-2 0 0,1-6 0,-4-3 0,3-1 0,-3-15 0,0-8 0,0-15 0,0-7 0,0 4 0,4 2 0,-3 4 0,6 5 0,-3 1 0,3 8 0,0 1 0,-1 3 0,1 3 0,0 1 0,0 3 0,-1 0 0,1 0 0,0 0 0,0 11 0,0-2 0,2 15 0,-2-4 0,2 4 0,-1 1 0,-1-1 0,-2 5 0,2-9 0,-7 5 0,4-10 0,-4 0 0,0-4 0,0-1 0,0-6 0,0-1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1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59 24575,'-3'-4'0,"-1"1"0,-10 3 0,1 0 0,-2 0 0,1 4 0,-2 7 0,0 2 0,-3 3 0,7 2 0,-3-1 0,10 7 0,-3 1 0,8-1 0,0-4 0,0 4 0,0-9 0,0 4 0,0-4 0,0 0 0,7-4 0,5 0 0,9-3 0,3-4 0,4 0 0,-3-4 0,8 0 0,-3 0 0,0-7 0,-1-7 0,-4-4 0,-3-6 0,2 2 0,-10-3 0,6-1 0,-11 6 0,2-3 0,-6 7 0,1 1 0,-5 1 0,2 6 0,-3 4 0,0 18 0,0 4 0,0 9 0,0-8 0,0-4 0,0-4 0,3-1 0,1-6 0,6-1 0,5-3 0,1 0 0,4-7 0,-5-1 0,0-11 0,1-2 0,-3-3 0,-2 0 0,-3-1 0,-3 1 0,-2 0 0,-3 3 0,0 6 0,0 0 0,0 8 0,0 8 0,0 26 0,0 16 0,0 19 0,0 7 0,0 9 0,5 10 0,-1-38 0,-1 3 0,3 6 0,0 1-269,3-9 1,-1-1 268,4 45 0,10-13 0,-11-15 0,6 11 0,-7-15 0,-4-16 0,-2-11 0,-4-12 0,0-5 0,-7-7 537,-10-1-537,-5-7 0,-12 0 0,8-4 0,-7-3 0,11-9 0,-7-6 0,15-12 0,-7-2 0,15-18 0,-2 15 0,8-32 0,0 26 0,17-16 0,12 6 0,26 10 0,20-4-406,9 7 406,-4 14 0,4-3 0,-13 10 0,0 5 0,-11-2 0,-11 13 0,-15-3 0,-9 1 0,-10 2 0,-4-3 101,-5 4 1,-2 0-1,-1 0 1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2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24575,'1'3'0,"1"0"0,7-3 0,5 0 0,-5 0 0,6 0 0,-9 0 0,-2-6 0,-2 1 0,-2-13 0,0 6 0,0-3 0,0 5 0,-3 3 0,3-4 0,-10 7 0,5-6 0,-5 9 0,3-2 0,1 3 0,-1 0 0,3 3 0,1 4 0,3 1 0,0 2 0,0-3 0,3-1 0,4-2 0,1-1 0,3-3 0,-5 0 0,1 0 0,0 0 0,-1 0 0,1 0 0,-3 0 0,-1 0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3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1 125 24575,'10'0'0,"1"0"0,3 0 0,1 0 0,0 0 0,-4 0 0,-1 0 0,-6-3 0,1-1 0,-4-6 0,2-2 0,-3-3 0,0 0 0,0 0 0,0 4 0,-3-3 0,-4 6 0,-5 1 0,1 1 0,-3 5 0,7-2 0,-7 3 0,6 0 0,-2 0 0,3 3 0,3 4 0,1 5 0,3-1 0,0 3 0,0-7 0,0 3 0,0-3 0,3 0 0,1-1 0,6-2 0,-5-1 0,1-3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68 24575,'0'-5'0,"0"5"0,0 7 0,3-1 0,4-3 0,0-3 0,7 0 0,-6-3 0,2 3 0,-6-10 0,2 5 0,-2-9 0,0 6 0,-1-6 0,-3 6 0,0-2 0,-3 6 0,-4 1 0,-4 3 0,-1 0 0,-2 0 0,6 0 0,-6 0 0,6 0 0,-6 0 0,6 3 0,-2 1 0,3 7 0,3-4 0,-3 7 0,6-6 0,-2 2 0,3-3 0,0 0 0,0-1 0,0 1 0,0-3 0,0-1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6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24575,'0'7'0,"3"-4"0,4 3 0,5-2 0,2 0 0,-3 0 0,-1-4 0,-4 0 0,1 0 0,-3-3 0,-1-4 0,-3-5 0,0-3 0,0 0 0,-3 4 0,-1-3 0,-3 9 0,0-5 0,0 10 0,0-3 0,1 3 0,-1 0 0,0 0 0,0 0 0,0 3 0,4 0 0,0 8 0,3-4 0,0 4 0,0-4 0,0-1 0,0 5 0,0-4 0,0 3 0,0-3 0,2 0 0,2-4 0,2 0 0,1-3 0,-1 0 0,1 0 0,-3-3 0,2-1 0,-3 1 0,1-3 0,-1 2 0,-3-3 0,0 0 0,0 0 0,0 0 0,0 0 0,0 1 0,-3 2 0,0 1 0,-1 3 0,2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39.68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7 1 24575,'0'24'0,"0"5"0,0 8 0,0 6 0,0-1 0,0 5 0,0 2 0,0 0 0,0 0 0,0-8 0,0-5 0,0 0 0,0-6 0,0 5 0,0-10 0,0 0 0,0-1 0,0-8 0,0 3 0,0 0 0,0-3 0,0 8 0,0-4 0,0 0 0,0 4 0,0-4 0,0 5 0,0-1 0,0 1 0,0-5 0,0-1 0,0-4 0,0 0 0,0 0 0,0 4 0,0-3 0,0 8 0,0-8 0,0 7 0,0-3 0,0 5 0,0-1 0,0 1 0,0-5 0,0 4 0,0-8 0,0 7 0,0-7 0,0 8 0,0-8 0,0 7 0,0-7 0,0 8 0,0-8 0,0-1 0,0-1 0,0-6 0,0 6 0,0-7 0,0 7 0,0-2 0,0 3 0,0 0 0,0-1 0,0 6 0,0-4 0,0 7 0,0-7 0,0 3 0,0-4 0,0 0 0,0 0 0,0 0 0,0 0 0,0 0 0,0 0 0,0 4 0,0-3 0,0 3 0,0-4 0,0 0 0,0 0 0,0 0 0,0 0 0,0-4 0,0 0 0,0-5 0,0 1 0,0 0 0,0 0 0,0-1 0,0 1 0,0 0 0,0 0 0,0-1 0,0 5 0,0-4 0,0 4 0,0-4 0,0-1 0,0 1 0,0-1 0,0 1 0,0 0 0,0-1 0,0 1 0,0-1 0,0 1 0,-3-3 0,2-1 0,-2-3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42.06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7 1 24575,'-3'13'0,"0"1"0,3 1 0,0 4 0,0-3 0,0 3 0,0 5 0,0-7 0,0 17 0,0-17 0,0 17 0,0-13 0,0 13 0,0-12 0,0 11 0,0-6 0,0 9 0,0-1 0,0-4 0,0 3 0,3-8 0,-2 9 0,3-9 0,0 3 0,-3-4 0,2-1 0,-3 1 0,0-1 0,0 1 0,0-5 0,0 3 0,0-7 0,0 8 0,0-4 0,0 5 0,0-1 0,0 6 0,0-4 0,0 3 0,0-4 0,0-1 0,0 1 0,0-1 0,0-4 0,0 4 0,0-8 0,0 7 0,0-7 0,0 8 0,0-4 0,0 0 0,0 4 0,0-4 0,0 5 0,0-1 0,0 1 0,0-5 0,0 3 0,0-7 0,0 4 0,0-5 0,0-4 0,0-1 0,0-3 0,0 0 0,0 3 0,0 1 0,0 9 0,0-4 0,0 12 0,0-6 0,0 3 0,0-2 0,0-7 0,0 0 0,0-6 0,0-3 0,0 0 0,0 0 0,0 3 0,0 1 0,0 1 0,0 2 0,0-3 0,0 4 0,0 0 0,0-4 0,0 3 0,0-6 0,0 2 0,0-3 0,0 0 0,0-1 0,0 1 0,3-3 0,-2 2 0,2-3 0,-3 4 0,0 0 0,0 3 0,0-2 0,0 2 0,0 0 0,0-2 0,0 2 0,0-3 0,0 0 0,0-1 0,3 0 0,-3 1 0,3 0 0,-3-1 0,0 1 0,0 0 0,0 0 0,0-1 0,0 0 0,0 1 0,0 3 0,0 1 0,0 4 0,0 4 0,0-6 0,0 5 0,0-10 0,0 2 0,0-3 0,0-1 0,0 1 0,0-3 0,0-2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43.33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24575,'0'80'0,"0"0"0,0-50 0,0 7 0,0-14 0,0-8 0,0-1 0,0-6 0,0 2 0,0-4 0,0 1 0,0 0 0,0-1 0,0-2 0,0-1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45.63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0 24575,'0'32'0,"0"-3"0,0 24 0,0 4 0,0 8 0,0 11 0,0 2 0,0-11 0,0 15 0,0-18 0,5 7 0,0-1 0,6-8 0,-1-6 0,0-2 0,-1-11 0,0 4 0,0-10 0,1 4 0,-2-10 0,-3-2 0,2 1 0,-6-4 0,3 3 0,-4-4 0,0-5 0,0 4 0,0-8 0,4 3 0,-3 0 0,2-3 0,-3 7 0,0-7 0,0 8 0,0-4 0,0 1 0,0 2 0,0-3 0,0 1 0,0-6 0,0-1 0,0-6 0,0 2 0,0-3 0,0 0 0,0 3 0,0 1 0,0 4 0,0 0 0,0 4 0,0 2 0,0-1 0,0 3 0,0-7 0,0 4 0,0-5 0,0 0 0,0-4 0,0 3 0,0-3 0,0 4 0,0 0 0,0 0 0,0 0 0,0 0 0,0 0 0,0-1 0,0 1 0,0 0 0,0-4 0,0 3 0,0-6 0,0 6 0,0-6 0,0 2 0,0 0 0,0-2 0,0 2 0,0-3 0,0-1 0,0 1 0,0-1 0,0 1 0,0-1 0,0 1 0,0 0 0,0 0 0,0-1 0,0 1 0,0 0 0,0-1 0,0-2 0,0-1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40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24575,'-1'6'0,"25"-1"0,7-5 0,51 0 0,-13 0 0,17 0 0,8 0-958,-5 0 958,-35 0 0,1 0 0,44 0 0,-3 0 0,-20 0 235,6 0-235,-17 0 0,-1 0 0,-12 0 0,-9 0 0,-1 0 723,-7 0-723,-2 0 0,-13 0 0,-2 0 0,-6 0 0,0 0 0,-6 0 0,0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6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0 24575,'-13'7'0,"-1"1"0,-4 7 0,1 4 0,-2 2 0,4-2 0,-2 5 0,-2-8 0,2 11 0,1-9 0,1 4 0,7-3 0,-7-3 0,10 2 0,-4-7 0,8-1 0,-2-4 0,3 1 0,0 0 0,10 3 0,3 2 0,11 0 0,0 3 0,0-2 0,-1 2 0,-3 0 0,-2-3 0,-7-2 0,3-3 0,-7 0 0,0-3 0,-4-1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6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24575,'17'0'0,"1"0"0,11 0 0,11 0 0,-7 0 0,43 0 0,-31 0 0,34 0 0,-41 0 0,17 0 0,-18 0 0,24 0 0,-20 0 0,5 0 0,-15 0 0,-3 0 0,-15 0 0,-2 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8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0 582 24575,'0'33'0,"0"-7"0,0-7 0,0-4 0,0-4 0,0-1 0,0-9 0,0-29 0,0 6 0,0-48 0,0 35 0,0-33 0,0 21 0,0-14 0,0 8 0,0 1 0,0 4 0,4 7 0,-3 6 0,10 6 0,-6 9 0,7 1 0,-2 7 0,-2 2 0,2 6 0,-3 1 0,-1 3 0,1 0 0,0 7 0,0 5 0,1 8 0,0 4 0,0 0 0,0-1 0,0-3 0,-1 2 0,1-6 0,-1 2 0,0-6 0,0 2 0,0-7 0,0 3 0,0-3 0,-1-3 0,1-1 0,0-3 0,-1 0 0,4 0 0,-2 0 0,6-7 0,-3-5 0,5-8 0,-1-7 0,2 1 0,-1-5 0,0 5 0,0-2 0,0 4 0,0 4 0,-1 2 0,-4 3 0,3 4 0,-6 0 0,2 7 0,-3 1 0,-1 3 0,1 0 0,0 7 0,0 5 0,2 22 0,-1-6 0,1 15 0,-1-13 0,5 5 0,-4-1 0,7 0 0,-6 2 0,5-3 0,-2-3 0,0 1 0,2-5 0,-6-3 0,3-3 0,-5-6 0,0-3 0,0-1 0,-4-6 0,0-1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9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24575,'10'0'0,"10"0"0,10 0 0,12 0 0,10 0 0,0 0 0,-2 0 0,6 0 0,10 0 0,-16 0 0,31 0 0,-32 0 0,9 0 0,4 0 0,-20 4 0,18 1 0,-13 0 0,1 0 0,-7-5 0,-13 0 0,6 0 0,-9 0 0,3 0 0,-3 0 0,-6 0 0,0 0 0,-4 0 0,-1 0 0,-3 0 0,0 3 0,-5-2 0,1 2 0,0-3 0,-1 0 0,1 0 0,0 0 0,-1 0 0,1 0 0,0 0 0,-1 0 0,-2 0 0,-1 0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10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24575,'-1'-4'0,"10"2"0,0 8 0,18 11 0,-13 0 0,15 12 0,-8-4 0,5 3 0,2 8 0,-7-10 0,6 5 0,-15-15 0,7 3 0,-11-8 0,-1 0 0,-1-4 0,-2-1 0,2-2 0,1 0 0,-3 1 0,-2-1 0,-2 3 0,0-1 0,-6 1 0,-2 3 0,-11 2 0,3 7 0,-4-2 0,5 1 0,0-3 0,0-1 0,4-3 0,1 0 0,3-5 0,4 1 0,-3-3 0,5-7 0,-2 2 0,3-5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13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24575,'0'4'0,"0"2"0,0 14 0,0-4 0,4 11 0,3-11 0,10 16 0,3-14 0,6 11 0,-2-12 0,8 9 0,-11-13 0,12 8 0,-12-12 0,8 3 0,-6-4 0,6-4 0,-8 0 0,16-4 0,-15 0 0,16-4 0,-13-4 0,10-11 0,-4 5 0,4-7 0,0 8 0,-5 0 0,2-3 0,-1 6 0,-2-2 0,0 7 0,-5 2 0,0 3 0,-4 0 0,-1 0 0,-5 0 0,1 0 0,0 11 0,0 1 0,-2 13 0,-2-1 0,-3-1 0,0 2 0,-1-3 0,1-2 0,-1-2 0,-2-6 0,-2-2 0,-3-4 0,0 1 0,0-1 0,2-2 0,2-10 0,3-3 0,0-12 0,1-4 0,3 0 0,7-5 0,-2 7 0,10-4 0,-10 7 0,8 0 0,-4 4 0,3 1 0,6-2 0,-5 5 0,5 0 0,0 7 0,-4 2 0,9 3 0,-4 0 0,-1 0 0,6 0 0,-7 0 0,7 0 0,0 4 0,-1 0 0,1 5 0,-5 3 0,3-3 0,-8 3 0,3-4 0,0 0 0,-3 0 0,2 0 0,-2 0 0,2-3 0,-2-2 0,3-3 0,0 0 0,-3 0 0,3 0 0,-8 0 0,2 0 0,-6 0 0,7-3 0,-7-5 0,3 0 0,-5-7 0,1 7 0,-1-6 0,-2 6 0,-2-2 0,-4 7 0,1-3 0,0 5 0,-4-5 0,0 5 0,-3-2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14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24575,'0'13'0,"0"10"0,0 7 0,0 2 0,0 9 0,0-15 0,0 12 0,0-4 0,0 3 0,0 7 0,0-12 0,0 7 0,0-14 0,4 4 0,-4-9 0,4-2 0,-4-6 0,0-2 0,0-3 0,0-6 0,0-9 0,4-13 0,1-21 0,4-6 0,1-1 0,0-8 0,-1 15 0,4-6 0,-3 9 0,2 5 0,-3 3 0,2 8 0,-3 4 0,3 7 0,-5 2 0,1 6 0,0-2 0,-1 6 0,1-4 0,0 4 0,-1 0 0,1 0 0,3 0 0,-2 0 0,5 4 0,-8-3 0,2 2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16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24575,'10'0'0,"2"0"0,0 0 0,10 0 0,-5 0 0,5 0 0,-7 0 0,-1-3 0,1-1 0,-4-7 0,3 6 0,-6-4 0,3 2 0,-4-4 0,-3 0 0,-1-3 0,-3 2 0,0 1 0,0-3 0,0 6 0,0-2 0,-7 3 0,3 0 0,-10 3 0,3 1 0,-8 3 0,3 0 0,-7 0 0,7 0 0,-3 0 0,4 3 0,1 1 0,2 3 0,2 4 0,6 0 0,-3 4 0,6 3 0,-2-2 0,3 3 0,0 0 0,0 0 0,0 1 0,0 2 0,0-2 0,6-1 0,7 1 0,7-5 0,3 1 0,2-3 0,-2-2 0,2-3 0,-1 0 0,-5-4 0,0 0 0,-1-4 0,-2 0 0,-1 0 0,-1 0 0,-3 0 0,0 0 0,-1 0 0,-4 0 0,1 0 0,0 0 0,0-3 0,-1-1 0,-2 0 0,-1 1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1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0 24575,'0'14'0,"0"-6"0,0 27 0,0 6 0,0-7 0,0 15 0,0-10 0,0-1 0,0 12 0,0-19 0,0 14 0,0-18 0,0 8 0,0-12 0,0 2 0,0-6 0,3 0 0,-2-5 0,2 1 0,-3-4 0,3 0 0,-2-5 0,2 1 0,-3-6 0,0-5 0,0-8 0,0-10 0,0 1 0,-4-11 0,4-4 0,-8 6 0,4-9 0,-5 14 0,1 1 0,1 5 0,-1 4 0,1 4 0,0 4 0,0 4 0,1 3 0,-1 0 0,0 0 0,0 0 0,-3 0 0,2 3 0,-3 8 0,0 5 0,3 7 0,-4 1 0,4 0 0,0 4 0,3 2 0,-2 3 0,6-3 0,-3-2 0,4-3 0,0-1 0,0-8 0,0 2 0,0-11 0,0 3 0,6-6 0,3-1 0,5-3 0,1 0 0,-1 0 0,1 0 0,0 0 0,-1 0 0,1-3 0,-1-4 0,-2-1 0,1-3 0,-5 1 0,6 2 0,-6-6 0,3 3 0,-4-4 0,0 0 0,1 0 0,-1 1 0,0 3 0,0 1 0,-4 3 0,0 3 0,-3 1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21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24575,'0'2'0,"0"3"0,0 21 0,0-4 0,0 30 0,0-27 0,0 21 0,0-15 0,0 0 0,0 2 0,0-16 0,0 0 0,0-6 0,3-3 0,1-1 0,6-7 0,1 0 0,4-4 0,5-8 0,-4-9 0,5-5 0,-5-3 0,1 5 0,-5-4 0,0 2 0,-1 3 0,-2 0 0,2 3 0,-4 0 0,-2 1 0,-2 4 0,-3 4 0,0 1 0,0 3 0,0 1 0,0-1 0,0 8 0,0 8 0,0 15 0,0 0 0,0 10 0,0-5 0,0 1 0,0-3 0,0-3 0,0-4 0,3-5 0,1-5 0,3-3 0,3 0 0,-3-4 0,7 1 0,-2-4 0,-1 0 0,3 0 0,-3 0 0,0 0 0,-1 0 0,-3-7 0,4-1 0,-3-7 0,2 0 0,-2-3 0,-1 2 0,-3-2 0,3 3 0,-3 0 0,0 4 0,-1 1 0,0 6 0,-2-2 0,2 11 0,-3 0 0,0 13 0,0 1 0,0 6 0,0-2 0,0-3 0,0-4 0,0-3 0,0-5 0,0 2 0,0-3 0,0-6 0,0-9 0,0-8 0,3-8 0,2-1 0,3 1 0,3 0 0,1 4 0,0 1 0,2 4 0,-2 1 0,-1 2 0,3 2 0,-7 6 0,3 1 0,-3 3 0,0 0 0,-1 0 0,2 10 0,-1 4 0,1 9 0,0 2 0,0-2 0,0-3 0,-4-1 0,2-8 0,-5-1 0,2-3 0,-3 0 0,0-4 0,0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41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24575,'31'0'0,"2"0"0,19 0 0,2 0 0,19 0 0,-8 0 0,8 0 0,-11 0 0,1 0 0,-1 0 0,-7 0 0,-3 0 0,-17 0 0,7 0 0,-20 0 0,10 0 0,-19 0 0,5 0 0,-6 0 0,0 0 0,-6 0 0,0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22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137 547 24575,'0'-10'0,"0"2"0,0-6 0,-3 3 0,-5-3 0,-3-1 0,0 7 0,-3 1 0,3 7 0,-4 0 0,4 0 0,-3 0 0,6 0 0,-2 0 0,3 0 0,0 6 0,4 12 0,-1 2 0,4 14 0,0-10 0,0 6 0,0-7 0,0-3 0,0-1 0,0-4 0,7-7 0,5 2 0,4-9 0,10 3 0,-9-11 0,7-6 0,-9-10 0,3-13 0,0-5 0,1-22 0,-3-2 0,-1-16 0,-9-5 0,-1 25 0,-5-13 0,0 34 0,0-8 0,0 19 0,-3 11 0,-4 12 0,-1 9 0,-3 22 0,7 18 0,0 20 0,4 21 0,0-8 0,0 2 0,0 0 0,8-17 0,7 1 0,5-10 0,1-19 0,-7-4 0,-4-18 0,-3-3 0,-3-5 0,-1-3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24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20 24575,'3'-10'0,"-2"3"0,-5 5 0,-6 2 0,-1 0 0,0 0 0,-3 0 0,-1 0 0,2 0 0,-4 6 0,12 2 0,-8 7 0,11-1 0,-4 5 0,6-3 0,0 7 0,0-8 0,0 4 0,0-5 0,0 1 0,0-4 0,0-1 0,3-3 0,4 0 0,8-3 0,1-1 0,6-3 0,-6 0 0,2-4 0,-3 0 0,-4-7 0,3 0 0,-6-4 0,3-4 0,-3 3 0,-1-3 0,-3 5 0,-1-1 0,-3 4 0,0 0 0,0 5 0,0-1 0,-2 3 0,1 4 0,-2 11 0,3 1 0,0 11 0,0-8 0,0 9 0,0-9 0,3 4 0,5-4 0,3-4 0,4 0 0,-1-4 0,1-3 0,0 0 0,-1-4 0,-3 0 0,3-4 0,-3-3 0,1-9 0,-2 0 0,-2-3 0,-1 4 0,1 1 0,-1 2 0,-3 2 0,2 4 0,-6-1 0,3 0 0,0 4 0,-2 3 0,2 7 0,-3 8 0,0 5 0,0 4 0,0-1 0,0-3 0,0-2 0,0-3 0,0-4 0,0-1 0,0-4 0,3-21 0,-2 2 0,6-20 0,-3 13 0,4-2 0,-1 6 0,1-3 0,-1 8 0,0 0 0,0 5 0,-1-1 0,1 3 0,0 1 0,-1 3 0,1 0 0,0 0 0,-1 0 0,1 7 0,1 5 0,-1 8 0,1 4 0,0 0 0,0 0 0,-4 0 0,3-5 0,-6-6 0,2-6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25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33 24575,'-3'-4'0,"3"4"0,-3 4 0,3 10 0,0 2 0,0 4 0,0 8 0,0-6 0,0 2 0,0 0 0,0-9 0,0 4 0,0-4 0,0-4 0,6-1 0,2-6 0,7-1 0,8-3 0,-7 0 0,16-4 0,-5-17 0,0 5 0,4-23 0,-15 18 0,3-15 0,-4 11 0,-6-4 0,2 9 0,-7 2 0,0 6 0,-4 2 0,0 3 0,-3 9 0,-1 6 0,0 7 0,1 8 0,3-8 0,0 9 0,0-9 0,0 1 0,0-2 0,0-6 0,6-1 0,3-4 0,6-3 0,3 0 0,-6 0 0,6-7 0,-11-1 0,4-11 0,-3 3 0,-1-3 0,1 4 0,-4 4 0,-1 1 0,-3 3 0,0 6 0,0 15 0,0 8 0,0 28 0,0 1 0,5 21 0,1 6 0,5 2 0,5 0 0,-5-17 0,8 0 0,-9-16 0,4 1 0,-5-9 0,-4-9 0,-1-1 0,-4-10 0,0-3 0,0-6 0,-7-6 0,-5-1 0,-8-3 0,-4 0 0,-1-8 0,6 0 0,-1-12 0,5 5 0,6-8 0,-2-2 0,10 0 0,-3-5 0,4 2 0,0 2 0,0-2 0,7 8 0,5 1 0,3 3 0,8 4 0,-7 2 0,3 5 0,-11 2 0,-2 3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26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24575,'0'2'0,"0"15"0,0 10 0,0 20 0,0-14 0,0 22 0,0-19 0,-4 18 0,3-14 0,0 0 0,2-10 0,6-6 0,-3-9 0,0-4 0,2-5 0,-5-2 0,2-1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27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24575,'17'0'0,"14"0"0,6 0 0,1 0 0,18 0 0,-17 0 0,8 0 0,-6 0 0,-12 0 0,-4 0 0,-7 0 0,-7 0 0,2 0 0,-6 0 0,0 0 0,-4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28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14 123 24575,'4'5'0,"-1"5"0,-3 26 0,0 15 0,0 9 0,0 10 0,0-19 0,0 11 0,0-15 0,0 7 0,0-13 0,0-3 0,0-17 0,0-2 0,0-9 0,0-3 0,0-28 0,0-12 0,0-15 0,-5-7 0,4-9 0,-3 16 0,-1-27 0,4 33 0,-4-17 0,5 17 0,0-8 0,0 18 0,0-4 0,4 15 0,0-6 0,7 14 0,4-6 0,1 11 0,7 0 0,-4 5 0,5 3 0,0 0 0,-4 0 0,3 7 0,-6 11 0,2 3 0,-5 13 0,-2-4 0,-7 4 0,-1 1 0,-4-5 0,0-2 0,-8-4 0,0-4 0,-7-2 0,-5-6 0,5-1 0,-8-3 0,7-1 0,-2-3 0,3-1 0,7-3 0,2 0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32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198 539 24575,'0'-21'0,"0"9"0,0-15 0,0 11 0,0-4 0,0 1 0,0 8 0,0-3 0,-3 9 0,-4-1 0,0 6 0,-3 0 0,-4 0 0,5 0 0,-13 0 0,14 0 0,-11 3 0,8 9 0,-5 4 0,-1 13 0,2-8 0,2 6 0,2-7 0,3 0 0,4 2 0,0-6 0,4-1 0,0-1 0,0-7 0,0 4 0,0-5 0,7 1 0,1 0 0,4-2 0,1-2 0,-1-3 0,2 0 0,1 0 0,-4 0 0,2 0 0,-5 0 0,5-4 0,-5-3 0,3-4 0,-4-4 0,0 0 0,0 1 0,0 3 0,-3 0 0,-1 4 0,-3 1 0,0-1 0,3 3 0,-2 5 0,5 6 0,-2 1 0,3 6 0,0-7 0,0 3 0,3-3 0,1-3 0,4-1 0,0-3 0,-1 0 0,-3 0 0,3 0 0,-7 0 0,3 0 0,-3-6 0,0 2 0,0-10 0,0 3 0,0-4 0,-3 0 0,-1 4 0,0 1 0,-2 3 0,5 3 0,-3 1 0,3 3 0,-2 3 0,2 4 0,-2 4 0,0 8 0,2-3 0,-2 3 0,0-5 0,0 1 0,-4 0 0,0-4 0,0-1 0,0-3 0,0-1 0,0-17 0,0 0 0,0-17 0,0 8 0,0 1 0,0 4 0,0 1 0,3-1 0,1 3 0,3-2 0,0 7 0,0-1 0,3 2 0,1 1 0,4 1 0,0-2 0,0 5 0,-1-2 0,1 3 0,0 0 0,3 0 0,-6 0 0,6 0 0,-7-4 0,4 0 0,-4 0 0,3-3 0,-7 4 0,4-5 0,-5 2 0,-2-1 0,2 0 0,-5 0 0,1 1 0,-2-1 0,0 1 0,0 5 0,0 9 0,0 4 0,0 11 0,0-4 0,0 5 0,0 0 0,0-4 0,0 3 0,0-11 0,0 6 0,0-11 0,3 3 0,1-3 0,3 0 0,0-1 0,-1-2 0,1-1 0,-1-3 0,1 0 0,3 0 0,-2 0 0,2 0 0,0 0 0,-2 0 0,2 0 0,1-3 0,-4-1 0,4-7 0,-4 0 0,0-4 0,1-4 0,0-1 0,0-13 0,0 6 0,1-16 0,0 8 0,0-13 0,-4-4 0,-1 7 0,-4-6 0,0 15 0,0-4 0,0 10 0,0 5 0,0 7 0,0 3 0,0 4 0,-3 4 0,0 4 0,-4 3 0,1 6 0,2 2 0,1 11 0,3 4 0,0 3 0,0 7 0,0 1 0,0 2 0,0 9 0,0-2 0,0 2 0,4-3 0,1 0 0,3-5 0,1 2 0,0-9 0,-1-5 0,-1-7 0,0-3 0,0-4 0,0-1 0,0-6 0,3-1 0,-2-3 0,5 0 0,-5 0 0,6-7 0,-4-1 0,2-11 0,-1 3 0,-4-3 0,1 0 0,-1 3 0,-2-2 0,-2 6 0,-3 2 0,0 4 0,0 5 0,0 9 0,0 8 0,0 8 0,0 0 0,0 0 0,0 0 0,3-4 0,5-5 0,7-4 0,5-3 0,-1-4 0,4-1 0,-3-3 0,-1 0 0,0-6 0,-8-2 0,0-11 0,1-9 0,-3 5 0,-1-13 0,-1 11 0,-6-11 0,2 7 0,-3 4 0,0 10 0,0 5 0,0 42 0,0-4 0,0 55 0,0-14 0,0 17 0,6 1 0,4-6 0,6-8 0,0 10 0,2-26 0,-6 19 0,2-18 0,-8-7 0,-2-6 0,-4-14 0,0-3 0,-14-8 0,-5 1 0,-16-8 0,1 0 0,-1-5 0,0-3 0,6-1 0,3-4 0,8-10 0,6-4 0,4-10 0,4-4 0,4-2 0,0-5 0,9-9 0,15 4 0,6 7 0,16 2 0,2 15 0,0-3 0,0 9 0,-8 6 0,-5 4 0,-6 0 0,-8 0 0,-2 0 0,-12 0 0,3 0 0,-3 0 0,-3 0 0,-1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33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24575,'7'4'0,"-1"-1"0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34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58 24575,'-7'0'0,"-3"0"0,-1 0 0,-4 0 0,-4 0 0,-5 0 0,3 0 0,-6 0 0,7 0 0,0 0 0,-2-4 0,6 4 0,-3-8 0,4 4 0,0 0 0,4 1 0,1 3 0,3-3 0,0 2 0,1-2 0,5-2 0,5-3 0,0 0 0,3 2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57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0 127 24575,'4'-11'0,"-1"1"0,-3 0 0,0 2 0,0-10 0,0 9 0,4-10 0,-4 12 0,15-8 0,-10 7 0,14 0 0,-12 5 0,4 3 0,-1 0 0,-2 0 0,2 0 0,-3 3 0,1 13 0,-4 2 0,3 12 0,-2-6 0,-1 1 0,0 10 0,-4 2 0,0 1 0,0 8 0,0-14 0,0 15 0,0-4 0,0-6 0,0-2 0,0-10 0,0-5 0,-3-4 0,2-6 0,-2-12 0,3-7 0,0-11 0,0-21 0,0 12 0,5-29 0,4 24 0,6-14 0,7 7 0,-3 4 0,8-1 0,-9 9 0,2 7 0,-4 3 0,-1 4 0,0 3 0,0 1 0,-4 4 0,3 3 0,-3-2 0,1 5 0,2-3 0,-7 4 0,4 0 0,-5 0 0,1 0 0,-3 10 0,-1 3 0,-3 11 0,0 0 0,0 1 0,0-1 0,0 1 0,0 4 0,0-3 0,0 8 0,0-8 0,0 9 0,0-9 0,0 3 0,0-9 0,0-4 0,0-6 0,0-3 0,0 0 0,-3-1 0,2-7 0,-2-5 0,3-12 0,4-2 0,0-5 0,4 1 0,1-6 0,3 4 0,1-3 0,4-1 0,-5 8 0,4-6 0,-4 12 0,0-4 0,2 9 0,-5-4 0,5 10 0,-6-4 0,2 8 0,1-2 0,-4 3 0,4 0 0,-5 0 0,-2 6 0,-1 6 0,-3 7 0,0 6 0,0-1 0,0 1 0,0 0 0,0-1 0,0 1 0,0-5 0,0-1 0,0-4 0,0 0 0,0-4 0,0 3 0,0-6 0,0 2 0,0-3 0,3-3 0,1-1 0,6-3 0,-3 0 0,7 0 0,-6 0 0,2 0 0,1 0 0,-4-3 0,1 2 0,-5-2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42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24575,'8'0'0,"9"0"0,22 0 0,4 0 0,9 0 0,1 0 0,10 0 0,-10 0 0,-2 0 0,0 0 0,-5 0 0,5 0 0,-21 0 0,1 0 0,-23 0 0,3 0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00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24575,'0'22'0,"0"16"0,0-4 0,0 9 0,0 17 0,0-27 0,0 62 0,0-44 0,0 34 0,0-29 0,0-1 0,0-1 0,0-4 0,0-1 0,0-13 0,0-1 0,0-18 0,0 7 0,0-17 0,0 4 0,0-10 0,0-17 0,0-2 0,0-13 0,0 6 0,0-4 0,0 3 0,4-4 0,0 10 0,8-4 0,-4 8 0,7 0 0,-4 5 0,4 4 0,-3 3 0,6 0 0,-9 4 0,9 0 0,-7 0 0,1 0 0,-1 11 0,-3 8 0,0 12 0,1 10 0,1 2 0,-5 5 0,-1 0 0,-4-5 0,0-2 0,0-10 0,0-2 0,-3-8 0,-5-5 0,-8-5 0,0-4 0,-7-2 0,2-2 0,1-3 0,-4 0 0,8 0 0,-3 0 0,8 0 0,0 0 0,4 0 0,3-3 0,-2 2 0,6-5 0,-3 3 0,3-4 0,0 1 0,3 2 0,4 1 0,1 3 0,6 0 0,-3 0 0,4 0 0,0 0 0,4 0 0,-3 0 0,3-3 0,0 2 0,-3-6 0,8-1 0,-8 0 0,7-8 0,-7 8 0,4-7 0,-1 6 0,-3-5 0,3 5 0,0-2 0,-3 3 0,3 1 0,-7 2 0,2-1 0,-3 5 0,0-3 0,0 1 0,-5 3 0,5-7 0,-4 6 0,4-2 0,-4 3 0,-1-3 0,1 2 0,0-5 0,0 2 0,-4-6 0,4-2 0,-7 1 0,4-7 0,-1 5 0,-2-6 0,2 4 0,0 3 0,-2 2 0,2 3 0,-3 0 0,0 0 0,3 4 0,-2 5 0,2 10 0,-3 7 0,0 11 0,0-4 0,0 8 0,0-8 0,0 4 0,0-6 0,0-4 0,0 0 0,0-6 0,0-2 0,0 2 0,3-7 0,-3 4 0,6-7 0,-2 2 0,3-6 0,0 3 0,-1-3 0,1 0 0,0 0 0,0 0 0,-1 0 0,5 0 0,-4 0 0,7-3 0,-2-5 0,0-8 0,3-9 0,-5-18 0,4-1 0,-4-24 0,1 4 0,0-22 0,-5-1 0,-1 12 0,0-7 0,-3 24 0,2-5 0,1 9 0,-4 11 0,3 6 0,-4 12 0,0 6 0,0 4 0,0 4 0,0 0 0,0 10 0,0 10 0,0 12 0,0 15 0,0 2 0,0 8 0,0-3 0,0 5 0,0 7 0,0-5 0,0 4 0,0-11 0,4 4 0,1-15 0,4 8 0,-1-14 0,1 3 0,-1-4 0,0-5 0,0 3 0,0-2 0,0-1 0,0 4 0,0-4 0,0 0 0,-1-1 0,1-4 0,-1 0 0,0-4 0,1 0 0,-2-4 0,1-1 0,0-2 0,3-1 0,-2-3 0,6 0 0,-3 0 0,4-3 0,0-5 0,0-4 0,0-3 0,0-4 0,1 3 0,-1-3 0,-3-1 0,2 4 0,-5-3 0,2 4 0,-4 0 0,0 4 0,-3 0 0,-1 4 0,-3 1 0,-2 2 0,-6 4 0,0 12 0,-3 1 0,3 10 0,0-7 0,0 3 0,4-4 0,1 0 0,3-4 0,0 0 0,0-4 0,0-1 0,0 1 0,0 0 0,2-4 0,6 0 0,3-3 0,0 0 0,3 0 0,-6 0 0,6 4 0,-7 0 0,4 3 0,-4 3 0,0 1 0,1 4 0,-1 0 0,0 0 0,-2 0 0,-2-4 0,-3 3 0,0-6 0,0 6 0,0-6 0,0 2 0,0-3 0,-3 0 0,-1-4 0,-3 3 0,0-5 0,1 5 0,-1-5 0,0 5 0,0-5 0,0 2 0,4 0 0,-3-3 0,5 3 0,-2-3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01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24575,'-1'-3'0,"6"0"0,10 3 0,16 0 0,13 0 0,-9 0 0,15 0 0,-22 0 0,14 0 0,-12 0 0,0 0 0,-10 0 0,-4 0 0,-6 0 0,-3 0 0,-4 0 0,0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01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85 24575,'0'9'0,"0"1"0,0-4 0,0 1 0,3-3 0,0-1 0,4-3 0,3 0 0,-2 0 0,5-3 0,-2-4 0,-4-1 0,-1-5 0,-6 1 0,0-3 0,0 0 0,0 0 0,0 4 0,-3 0 0,0 5 0,-8 2 0,3 1 0,-6 3 0,3 0 0,-1 0 0,-2 0 0,6 3 0,1 4 0,1 4 0,5 4 0,-3 0 0,4 0 0,0 0 0,0-4 0,0 3 0,0-6 0,0-1 0,0-4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02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24575,'0'13'0,"0"7"0,0-3 0,0 7 0,0 1 0,0-1 0,0 1 0,0-5 0,0-1 0,0-7 0,0-2 0,0-9 0,0-27 0,0 16 0,0-18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06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1579 101 24575,'-9'0'0,"-1"0"0,0 0 0,-8 0 0,5 0 0,-2 0 0,1 0 0,2 0 0,-7 4 0,3 0 0,0 7 0,5 1 0,0 3 0,-1 4 0,0-3 0,-4 12 0,3-6 0,-5 12 0,-3-7 0,-2 4 0,1-5 0,1-5 0,0 4 0,5-9 0,-1 0 0,7-2 0,-1-6 0,3 3 0,-2-4 0,-1 0 0,3 3 0,-3-2 0,1 3 0,2-1 0,-3-2 0,4 6 0,-4-6 0,3 7 0,-7-4 0,7 4 0,-7 4 0,-1-2 0,-1 7 0,-3-4 0,-2 11 0,4-5 0,-4 5 0,4-1 0,2-5 0,-1 1 0,5-3 0,1-7 0,3 3 0,-3-4 0,3-3 0,-3 2 0,1-6 0,1 6 0,-5-3 0,2 4 0,-3 0 0,0 0 0,0 4 0,-6 3 0,-2 9 0,-4-3 0,-2 9 0,2-9 0,-2 9 0,-3-8 0,2 9 0,-8-8 0,8 7 0,-8-2 0,4-1 0,-1 8 0,2-7 0,4 8 0,-4-4 0,2 4 0,-2-3 0,8 7 0,-3-8 0,8 3 0,-3 0 0,9-5 0,0 10 0,5-10 0,-1 10 0,5-10 0,-3 10 0,7-4 0,-4 5 0,5 0 0,0-5 0,0 4 0,0-10 0,0 9 0,0-9 0,0 9 0,0-8 0,4 3 0,10-4 0,1-6 0,16 5 0,-7-3 0,18 1 0,5 6 0,4-14 0,11 5 0,1-15 0,8-1 0,7-4 0,8-4-696,1-2 696,8-5 0,-1 0 0,1 0 0,-43 0 0,-1 0 0,46 0 0,-15 0 0,8 0 0,-24 0 0,-11-3 0,0 0 0,10-3 0,26-5 0,-40 5 0,33-10 0,-27 14 0,39-15 0,-54 12 0,47-7 0,-47 7 0,32 0 0,-24 5 0,6 0 696,-1 0-696,-7-5 0,-5 4 0,-2-3 0,-5 4 0,-1-4 0,-4-1 0,-1 0 0,-1-2 0,-3 2 0,8-4 0,-8 1 0,8-1 0,-3 0 0,0 1 0,3-1 0,-3 0 0,0-3 0,3 2 0,-8-6 0,8 2 0,-8-2 0,9-2 0,-9 1 0,3 0 0,1 4 0,-5-2 0,5 5 0,-6-5 0,1 5 0,-5-5 0,3 6 0,-7-5 0,4 2 0,0-8 0,-4 3 0,5-7 0,-5 4 0,0-5 0,0 0 0,1 1 0,-5-1 0,4 0 0,-3-4 0,0-2 0,4-5 0,-7-5 0,3 3 0,-3-9 0,-1 5 0,2-20 0,-6 4 0,0-18 0,-5 5 0,0-7 0,0-7 0,0 19 0,0 11 0,0 3 0,0 0 0,1-10 0,-2 1 0,-7 15 0,1-52 0,-11 46 0,1-18 0,-5-6 0,6 26 0,-4-22 0,9 32 0,-8-14 0,8 5 0,-2 6 0,-1 2 0,4 5 0,-2 5 0,0 2 0,-1 8 0,1 2 0,-3 0 0,7 3 0,-7-4 0,3 5 0,1 4 0,0-3 0,0 2 0,3 1 0,-6-3 0,3 3 0,-9-1 0,4-3 0,-8-2 0,3 0 0,-6-9 0,2 4 0,-2-5 0,1 5 0,-1-4 0,2 12 0,4-5 0,-3 10 0,4 1 0,-10 4 0,4 4 0,-8 0 0,3 0 0,-10 0 0,-2 0 0,-6 0 0,7 0 0,-5 0 0,9 0 0,-9 0 0,10 0 0,-4 4 0,5-3 0,5 3 0,-3-4 0,8 0 0,-9 0 0,4 0 0,-4 0 0,-1 0 0,0 0 0,0 0 0,5 0 0,-3 0 0,8 0 0,-8 0 0,12 0 0,-7 0 0,9 0 0,-5 0 0,1 4 0,4 0 0,-3 4 0,6-1 0,-6 1 0,2 0 0,1 0 0,-3 4 0,6-4 0,-6 4 0,7-4 0,-4-4 0,5 3 0,0-6 0,0 2 0,4-3 0,0 0 0,1 3 0,-1-2 0,-5 6 0,1-3 0,-4 4 0,-1 0 0,-1-1 0,-2 1 0,7-3 0,-4 2 0,9-7 0,-3 4 0,9-4 0,-2 0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11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0 542 24575,'0'7'0,"0"-1"0,0 1 0,0-1 0,0 1 0,0-1 0,0 1 0,0 0 0,0-1 0,0 1 0,0 0 0,0-1 0,0-8 0,0-12 0,0-17 0,0-18 0,0-14 0,0-8 0,0 12 0,5-8 0,0 23 0,5-5 0,-5 7 0,2 16 0,-6 2 0,3 12 0,-4 2 0,3 6 0,0 1 0,4 3 0,-1 0 0,1 0 0,0 0 0,-1 3 0,1 9 0,1 4 0,0 9 0,0-1 0,0 1 0,1-1 0,-1 1 0,0-1 0,0 1 0,0 0 0,0-5 0,0-1 0,0-4 0,-1 0 0,0 0 0,1 0 0,-1-4 0,-3-1 0,2-3 0,-5 0 0,5-4 0,-3 0 0,4-3 0,-4-3 0,4-4 0,-3-9 0,4-4 0,0-10 0,1-1 0,0-5 0,0-5 0,0 4 0,0 0 0,-4 8 0,2 4 0,-2 0 0,3 5 0,-1 1 0,0 7 0,1 2 0,-2 3 0,1 3 0,0-2 0,-1 5 0,1-2 0,-1 3 0,1 0 0,-1 0 0,1 0 0,-1 0 0,-3 3 0,3 1 0,-2 3 0,3 3 0,-3 6 0,2 0 0,-1 12 0,3-6 0,1 7 0,-1 1 0,0-9 0,0 8 0,-3-9 0,2 0 0,-3 4 0,0-8 0,3 3 0,-6-8 0,6 3 0,-6-3 0,5 4 0,-5 0 0,6 0 0,-3 0 0,0 0 0,3 0 0,-3 0 0,0 0 0,-1-4 0,0 0 0,-2-5 0,2 1 0,0-3 0,-3-1 0,3-3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16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24575,'14'0'0,"19"0"0,-8 0 0,25 0 0,-22 0 0,19 0 0,-15 0 0,8 0 0,-18 0 0,6 0 0,-16 0 0,2 0 0,-7 0 0,-4 0 0,0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19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280 136 24575,'0'-14'0,"0"-4"0,0 2 0,0-3 0,0 0 0,-3 3 0,-1 0 0,-3 5 0,-4 8 0,0 0 0,-4 3 0,3 0 0,-2 0 0,3 0 0,-8 3 0,2 9 0,-3 5 0,3 13 0,0 0 0,-1 6 0,-1 5 0,1-4 0,3 10 0,2-10 0,4 5 0,4-1 0,1-4 0,4 4 0,0-5 0,0-5 0,0-2 0,11-8 0,2-1 0,17-7 0,1-1 0,4-3 0,6-4 0,-4-1 0,5-4 0,-1 0 0,-4 0 0,-1 0 0,-1-4 0,-10-4 0,0-1 0,-5-6 0,-6 7 0,1 0 0,-3 2 0,-2 2 0,-3 0 0,-1 1 0,-2 3 0,-1 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2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0 651 24575,'0'-12'0,"0"-8"0,0-39 0,0 1 0,4 1 0,2-2 0,9 1 0,-4 0 0,4-3 0,-5 12 0,-5 11 0,3-2 0,-3 19 0,3-4 0,-1 14 0,-3 1 0,-1 3 0,0 3 0,1 1 0,2 3 0,1 6 0,0 7 0,-3 12 0,4 6 0,-3 5 0,4-1 0,0 1 0,0 0 0,-1-1 0,-3 1 0,3-6 0,-4-4 0,1-7 0,1-4 0,-2-4 0,0-1 0,2-6 0,-2-1 0,2-3 0,1 0 0,0-7 0,0-5 0,1-4 0,0-13 0,0 8 0,5-14 0,0 4 0,1 0 0,2 2 0,-7-1 0,7 4 0,-7 1 0,6 6 0,-7 4 0,6-1 0,-6 1 0,3 4 0,-4 1 0,0 3 0,-1 3 0,-2-2 0,2 5 0,-3-1 0,4 2 0,-1 6 0,1 6 0,1 8 0,-3 4 0,2 6 0,-2-4 0,3 3 0,-3 1 0,2 0 0,-2 1 0,4 3 0,-1-3 0,1 0 0,-1-2 0,1-4 0,-1-5 0,-4-1 0,-1-4 0,0-3 0,-2-2 0,2-3 0,-3-1 0,0-2 0,0-1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08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24575,'0'-17'0,"3"2"0,5-5 0,0 9 0,11-8 0,-6 6 0,11-4 0,-8 6 0,4 3 0,-6 4 0,6 0 0,0 4 0,0 0 0,-1 0 0,-4 0 0,0 0 0,0 0 0,-3 3 0,-1 9 0,-4 4 0,-2 14 0,2-4 0,-6 3 0,2 0 0,-3-3 0,0 9 0,0-5 0,0 1 0,0-6 0,0-5 0,0-5 0,0-4 0,0-1 0,0-3 0,0 0 0,0 0 0,0-19 0,0 1 0,0-23 0,0 3 0,4-5 0,1 5 0,4-3 0,-1 3 0,5 0 0,-4 1 0,3 10 0,-1-3 0,-2 6 0,2 2 0,0 1 0,-4 6 0,4-6 0,-4 6 0,3-3 0,-2 4 0,2 0 0,-3 0 0,4 3 0,-4 1 0,3 3 0,1 0 0,-3 0 0,6 0 0,-7 0 0,7 0 0,-6 3 0,2 1 0,-3 7 0,1 0 0,-1 8 0,1-3 0,-4 3 0,0 0 0,-4-3 0,0 4 0,0-5 0,0 0 0,0-1 0,0 6 0,0-4 0,0 3 0,0-8 0,0 3 0,0-6 0,0 2 0,0-3 0,0 0 0,0-1 0,0-5 0,0-5 0,0-7 0,0-5 0,3 5 0,1-3 0,3 3 0,-3-4 0,3 0 0,-4 3 0,5-2 0,-1 3 0,0-4 0,1-5 0,3 4 0,-2-3 0,5 4 0,-3 0 0,1 4 0,2-4 0,-7 8 0,4-4 0,-1 7 0,-2-2 0,2 5 0,-3-2 0,-1 3 0,1 0 0,0 0 0,-4 10 0,0 3 0,-3 10 0,0 2 0,0 0 0,0-1 0,0-4 0,0 4 0,0-8 0,0-1 0,0-1 0,0-6 0,0 2 0,0-3 0,3 0 0,1-3 0,3-1 0,0-3 0,-1 0 0,1 0 0,-1 0 0,1 0 0,0 0 0,0 0 0,-4-3 0,0-5 0,-3 4 0,0-3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19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24575,'5'-3'0,"7"0"0,16 3 0,8 0 0,10 0 0,5 0 0,9 0 0,23 0 0,-6 0 0,20 0-686,-14 0 686,15 0 0,-6 0 0,-39 0 0,-1 0 0,33 0-58,-8 0 58,-13 0 0,-4 0 0,1 0 0,-7 4 0,-3-3 684,-10 7-684,-1-4 60,5 6-60,-15-2 0,8 0 0,-8 1 0,-1-1 0,-1 0 0,-5 0 0,-3-4 0,2 3 0,-7-3 0,7 4 0,-6-1 0,2 0 0,0 1 0,4 8 0,-3-3 0,2 8 0,-6-3 0,-1-3 0,-2 7 0,2-2 0,-5-1 0,2 3 0,-4-2 0,4-1 0,-3 3 0,3-3 0,0 5 0,-2-1 0,2 5 0,4 12 0,-4 2 0,8 3 0,-9-5 0,2-7 0,-3 7 0,-1-5 0,1 10 0,0-10 0,0 4 0,-1 0 0,-3-3 0,3 3 0,-7-5 0,3 0 0,-4-5 0,0 4 0,0-4 0,4 16 0,-3-13 0,7 27 0,-7-26 0,7 22 0,-7-20 0,3 4 0,-4-5 0,4 6 0,-3 0 0,3 1 0,0-2 0,1 0 0,4-3 0,-4 8 0,2-9 0,-2 5 0,3-11 0,4 3 0,-3-7 0,2-2 0,-4-5 0,0-8 0,-3 5 0,-2 5 0,-2 7 0,0 6 0,0 1 0,0 5 0,5 2 0,0 5 0,4 0 0,0-6 0,-1 0 0,1-6 0,-1-5 0,0 4 0,0-9 0,0 4 0,0-4 0,0-1 0,0 0 0,-1-3 0,1 2 0,-1-3 0,1 0 0,-1 0 0,0-5 0,0 0 0,1 0 0,-1 0 0,3 7 0,1-8 0,0 6 0,2-8 0,-2 4 0,0-1 0,3 0 0,-7-3 0,7 2 0,-7-6 0,6 7 0,-5-7 0,5 3 0,-2-3 0,3 0 0,0 0 0,15 7 0,-8-5 0,13 6 0,-11-7 0,1 0 0,-5-1 0,3 1 0,-2-1 0,-1 1 0,3-4 0,-2 3 0,3-6 0,0 5 0,1-5 0,15 7 0,-12-7 0,35 8 0,-33-8 0,27 4 0,-6-5 0,-6 0 0,15 0 0,-18 0 0,5 0 0,-6 0 0,5 0 0,-10 0 0,4 0 0,-5 4 0,0-3 0,6 6 0,-10-3 0,0 1 0,-15-2 0,-5-3 0,4 0 0,6 0 0,21 0 0,13 0 0,14 0 0,-12 0 0,13 0 0,-19 0 0,22 0 0,-11 0 0,5 0 0,33 0 0,-41 0 0,-1 0 0,-3 0 0,-14 0 0,24 0 0,-18 0 0,8 0 0,-1 0 0,-7 0 0,-1 0 0,-10 0 0,5 0 0,-6 0 0,0 0 0,-1 0 0,1 0 0,-4 0 0,-2 0 0,5 0 0,-7 0 0,8 0 0,-11 0 0,-3 0 0,-2 0 0,-4 0 0,0 0 0,-3 0 0,-1 0 0,-4 0 0,1 0 0,-1 0 0,1 0 0,-1 0 0,-3 0 0,0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43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24575,'12'0'0,"-1"0"0,7 0 0,1 0 0,8 0 0,6 0 0,2 0 0,8 0 0,-1 0 0,-7 0 0,-1 0 0,-7 0 0,-8 0 0,0 0 0,-8 0 0,1 0 0,-1 0 0,1 0 0,-11 0 0,-9-11 0,0 8 0,-3-9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09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465 0 24575,'-10'0'0,"-10"4"0,-8 10 0,-3 5 0,-8 20 0,5-4 0,4 3 0,-2 3 0,4-7 0,-15 29 0,12-34 0,-10 26 0,24-36 0,-5 12 0,2-11 0,7-4 0,-2-5 0,11-4 0,-2-3 0,5 2 0,4-6 0,1 3 0,19-3 0,-6 0 0,18 4 0,-9 1 0,3 3 0,-4 1 0,-1-1 0,1 0 0,-5 0 0,-1 0 0,-8-1 0,0-3 0,-4 2 0,-1-6 0,-2 3 0,-1-3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10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24575,'2'0'0,"18"0"0,6 0 0,27 0 0,-2 0 0,18 0 0,-5 0 0,-7 0 0,10 0 0,-27 0 0,14 4 0,-18-3 0,-5 3 0,-6-4 0,-9 0 0,-6 0 0,-6-13 0,-1 9 0,-3-9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5:33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24575,'67'0'0,"0"0"0,0 0 0,22 0 0,-20 0 0,-47 0 0,-13 0 0,9 0 0,-10 0 0,6 0 0,-6 0 0,2 0 0,-3 0 0,3 3 0,-2-2 0,6 6 0,-10-3 0,6 0 0,-6-1 0,3 0 0,-1-2 0,1 5 0,0-6 0,0 3 0,-1-3 0,1 0 0,0 0 0,0 3 0,3-2 0,-2 2 0,2-3 0,-3 3 0,-1-2 0,1 2 0,0-3 0,-3 3 0,-1 0 0,-6 0 0,-5 0 0,0 0 0,-6-2 0,7 5 0,-4-5 0,4 2 0,4 0 0,0 0 0,6 1 0,0-1 0,4-3 0,-1 0 0,-5 0 0,-6 0 0,-10 0 0,-6 0 0,-3 0 0,-1 0 0,1-4 0,-1-4 0,0-2 0,1-1 0,3 3 0,-2-1 0,7 2 0,-4-1 0,5 0 0,0 1 0,-4-1 0,3 0 0,-3 4 0,4-3 0,0 3 0,-1 0 0,1 0 0,4 1 0,-3 2 0,6-2 0,-2 3 0,3 0 0,0 0 0,0 0 0,1 0 0,2 0 0,1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13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51 100 24575,'2'-6'0,"2"-4"0,11-6 0,6 3 0,1-5 0,10 5 0,-12 5 0,13 0 0,-13 5 0,7 2 0,-12-2 0,4 3 0,-8 0 0,2 10 0,-4 8 0,2 11 0,-2 5 0,0 11 0,0 10 0,-3-6 0,-1 28 0,-5-31 0,0 25 0,0-17 0,0 5 0,0 0 0,-9 0 0,-2-5 0,-8-3 0,1-5 0,-1 0 0,2-5 0,-1-7 0,-2-5 0,3-5 0,-2-4 0,4-2 0,-10-3 0,12-4 0,-11-4 0,13-4 0,-3-3 0,-1 0 0,1 0 0,0 0 0,3-3 0,0-8 0,1-1 0,5-10 0,-4 6 0,8-6 0,-2 6 0,3 2 0,0 0 0,0 7 0,0-6 0,0 6 0,0-3 0,2 4 0,5-1 0,4 3 0,3-2 0,1 5 0,3-2 0,1 3 0,0 0 0,0 0 0,-1 3 0,-2 9 0,3 4 0,-4 7 0,-3 1 0,3-1 0,-3 11 0,0-9 0,-1 9 0,-3-15 0,-4 4 0,2-8 0,-2 3 0,3-7 0,0-1 0,-1-4 0,4 1 0,1 0 0,3-3 0,0-1 0,0-3 0,5 0 0,0 0 0,4 0 0,0 0 0,1 0 0,4-4 0,-4 0 0,-6-1 0,-8 1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16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1 252 24575,'0'-14'0,"0"3"0,0-16 0,3 10 0,1-14 0,7 10 0,2-6 0,2 7 0,0 5 0,-1-2 0,1 8 0,-1-6 0,1 8 0,-5 0 0,4 3 0,-4 1 0,1 3 0,-1 0 0,-4 0 0,1 0 0,0 7 0,-4 5 0,0 12 0,-3 5 0,0 10 0,0-4 0,0 10 0,0-15 0,0 9 0,0-15 0,0 0 0,0-6 0,0-4 0,0-3 0,0-2 0,0-8 0,0-9 0,0-8 0,0-12 0,0-2 0,4-4 0,1 5 0,3-4 0,0 9 0,0 0 0,-1 1 0,0 8 0,1-4 0,2 5 0,1 3 0,3-3 0,-3 7 0,2-3 0,-2 3 0,3-1 0,1 4 0,-5 1 0,0 0 0,0 3 0,-3-3 0,3 3 0,-3 0 0,-1 0 0,0 2 0,-2 5 0,-2 8 0,-2 4 0,0 5 0,0-1 0,0 5 0,0-3 0,0 7 0,0-2 0,0-1 0,0-1 0,0-9 0,0-1 0,0-4 0,0-3 0,0-1 0,0-3 0,0-7 0,0-4 0,0-10 0,4-6 0,0-3 0,4-1 0,0 1 0,0-5 0,3 3 0,-2-3 0,5 9 0,-6-4 0,6 8 0,-6-3 0,2 3 0,-3 4 0,3 1 0,-2 4 0,2-1 0,-4 3 0,-2-1 0,1 4 0,-1-2 0,-1 6 0,0 8 0,0 5 0,-2 12 0,2 1 0,-3 5 0,0 5 0,0-4 0,0 5 0,0-11 0,0-1 0,0-9 0,4-1 0,-4-7 0,6-1 0,-5-4 0,5-2 0,-3-1 0,4 0 0,-1-3 0,4 3 0,-3-3 0,7 0 0,-7 0 0,9 0 0,-8 0 0,5-3 0,-7 3 0,1-6 0,-1 2 0,1 1 0,-4-3 0,0 2 0,0-2 0,-2-4 0,1 5 0,-2-1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18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24575,'27'0'0,"-2"0"0,25 0 0,-13 0 0,20 0 0,-15 0 0,9 0 0,-5 0 0,-11 0 0,3 0 0,-17 0 0,2 0 0,-12 0 0,-2 0 0,-2 0 0,-1 0 0,-2 0 0,-1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18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24575,'0'29'0,"0"5"0,0 2 0,0 28 0,0-19 0,0 16 0,0-11 0,0-2 0,0 5 0,0 5 0,0-10 0,0 9 0,0-15 0,0 15 0,0-20 0,0 8 0,0-6 0,0 2 0,0-5 0,0-3 0,0-5 0,0-8 0,0 0 0,0-7 0,0-5 0,0 1 0,0-2 0,0 2 0,0-2 0,0 2 0,0 1 0,0-2 0,0 1 0,0-2 0,0-1 0,0 1 0,0-4 0,0 0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19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 24575,'5'-1'0,"-3"-1"0,14-15 0,-8 6 0,2-2 0,0 5 0,-2-2 0,5 6 0,-9-1 0,6 4 0,-7-2 0,3 3 0,0 0 0,1 0 0,-1 0 0,0 3 0,1 8 0,3 1 0,-2 6 0,3-4 0,-4 0 0,3 1 0,-2-1 0,2-4 0,0 1 0,-3-5 0,7-2 0,-7-1 0,6-3 0,-2 0 0,3 0 0,4 0 0,-3 0 0,4 0 0,-5 0 0,0-3 0,0-1 0,1-7 0,-1 3 0,-3-5 0,-1 5 0,0-2 0,-3 3 0,3 0 0,-3 1 0,-4 2 0,0 1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20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 24575,'0'-9'0,"0"2"0,3-14 0,4 7 0,4-1 0,0 4 0,2 1 0,-8 0 0,4 5 0,-2-1 0,0 6 0,6 0 0,-6 0 0,6 0 0,-3 0 0,1 0 0,3 6 0,-4-4 0,4 10 0,-3-4 0,3 7 0,-3-1 0,3-3 0,0-1 0,0-3 0,1 0 0,-1-3 0,0-1 0,-3-3 0,6 0 0,-5 0 0,6 0 0,-7 0 0,2 0 0,-6 0 0,3-3 0,-3 3 0,-1-6 0,1 2 0,-1-5 0,0 2 0,-2-3 0,-1 0 0,-3 6 0,0-3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22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98 138 24575,'3'-3'0,"10"-5"0,-4-3 0,13-4 0,-7 3 0,8-7 0,-7 10 0,7-10 0,-4 11 0,1-3 0,2 3 0,-7 4 0,3-3 0,-3 6 0,-1-2 0,0 3 0,-3 0 0,2 0 0,-6 0 0,3 3 0,-3 8 0,0 5 0,-2 7 0,2 5 0,-6 1 0,3 17 0,-4 2 0,0 11 0,0 7 0,0 1 0,-5 14 0,-17 2 0,-3 7 0,0-36 0,-2-2 0,-8 28 0,-6 9 0,14-36 0,7-7 0,0-12 0,7-10 0,-1-5 0,6-5 0,-2-4 0,0 1 0,-1-5 0,-3-2 0,-5-1 0,4-3 0,-4 0 0,5 0 0,3-6 0,1-2 0,2-10 0,4-4 0,1-2 0,3-1 0,0 5 0,0-2 0,0 6 0,3-2 0,1 7 0,-1 1 0,3 4 0,-2 2 0,2 1 0,0 3 0,4 0 0,1 0 0,7 0 0,-2 0 0,6 4 0,7 10 0,-3 0 0,8 9 0,-10-11 0,-1 2 0,0-5 0,1 2 0,-5-3 0,3 0 0,-3-1 0,1 1 0,-2-1 0,-4-3 0,0 2 0,1-5 0,-5 2 0,0-3 0,0 0 0,-6 0 0,3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45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24575,'0'11'0,"0"7"0,0-5 0,0 12 0,0-5 0,0 0 0,0-2 0,0 1 0,0-6 0,0 5 0,0-6 0,0 0 0,0 0 0,0 5 0,0-4 0,0-2 0,0-6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23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24575,'0'-9'0,"6"5"0,-1-6 0,8 10 0,-6-3 0,6 3 0,-5 0 0,4 0 0,-2 3 0,-3 8 0,-1 9 0,-2 15 0,-3 0 0,3 10 0,-4 1 0,0-4 0,0 4 0,0-13 0,0-7 0,0 1 0,0-12 0,0 0 0,0-6 0,0-40 0,0 5 0,0-29 0,0 5 0,4 7 0,5-8 0,5 10 0,-1 6 0,3 7 0,-8 9 0,3 0 0,-4 8 0,-1 1 0,1 7 0,-1 0 0,1 3 0,3 0 0,-3 0 0,3 0 0,-1 0 0,-2 0 0,2 3 0,-5 8 0,3 10 0,-7 8 0,4 5 0,-4 5 0,0-4 0,0 5 0,0-7 0,0-3 0,0-6 0,3-6 0,-2-7 0,2-1 0,-3-4 0,0 0 0,3-2 0,0-1 0,3-3 0,1-7 0,0 0 0,0-12 0,0 4 0,1-7 0,0-3 0,-1 1 0,2-4 0,-2 4 0,1 5 0,2 0 0,-2 5 0,3 0 0,-5 3 0,1 4 0,-1 1 0,1 5 0,-1-1 0,0 2 0,0 0 0,-3 2 0,0 9 0,0 1 0,1 11 0,0-4 0,0 4 0,-1 0 0,-2-3 0,6-2 0,-7-7 0,4-1 0,-4-4 0,0 0 0,2 1 0,2-4 0,-1-6 0,0 1 0,-3-4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27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170 202 24575,'-3'-4'0,"0"2"0,-3 2 0,-4 0 0,-1 0 0,-3 0 0,-5 0 0,4 0 0,-8 3 0,8 1 0,-4 15 0,3-1 0,7 6 0,2 3 0,7 3 0,0 1 0,0 7 0,4-9 0,8 1 0,6 0 0,7-9 0,4-1 0,0-7 0,5-1 0,0-7 0,5-2 0,-4-3 0,11-17 0,-14 1 0,9-17 0,-13 3 0,4-3 0,-5-4 0,-5 6 0,-4 2 0,-7 3 0,-7 9 0,-1 1 0,-5 12 0,-5 2 0,-1 2 0,-5 6 0,5 6 0,-3 7 0,7 4 0,-3 1 0,6-1 0,-2 0 0,3 1 0,0-5 0,0-1 0,0-4 0,6-3 0,6 0 0,7-4 0,5-2 0,-1-2 0,0-3 0,1 0 0,-1-3 0,-3-9 0,-2 0 0,-6-10 0,-1 6 0,-4-6 0,1 3 0,-4-10 0,-1 5 0,-3-9 0,-7-2 0,-6 3 0,-7 2 0,-4 13 0,0 6 0,5 3 0,1 4 0,3 1 0,4 3 0,1 0 0,4 0 0,2 2 0,5 5 0,6 1 0,8 2 0,9-2 0,5 0 0,0 0 0,4-3 0,2-2 0,-5-3 0,8 0 0,-9 0 0,1 0 0,2 0 0,-7-3 0,-1-1 0,-6-4 0,-4 1 0,-3-3 0,-1 2 0,-3-2 0,-3 3 0,-2 1 0,-2-1 0,0 1 0,0-1 0,-2 4 0,-2 0 0,-2 3 0,-1 6 0,4 5 0,0 8 0,3 0 0,0 8 0,0-10 0,0 15 0,0-12 0,6 4 0,3-2 0,9-6 0,-2 3 0,2-5 0,0 1 0,-2-4 0,6 0 0,-7-3 0,7-4 0,-6-1 0,2-3 0,-4-3 0,1-8 0,-3-10 0,-1-9 0,-2-4 0,-4 0 0,-2 0 0,-3 9 0,0-2 0,0 11 0,0 1 0,0 6 0,0 2 0,3 6 0,0 2 0,7 9 0,5 1 0,1 7 0,6-5 0,3 6 0,-1-7 0,4 1 0,-4-2 0,-1-3 0,0 0 0,1-4 0,-5 0 0,-1-4 0,-4 0 0,-3-7 0,0-5 0,-3-12 0,0-5 0,0-5 0,-3 4 0,-1 2 0,-4 5 0,0 4 0,0 4 0,-3 5 0,-4 6 0,-4 1 0,-3 3 0,-1 0 0,-11 19 0,12 0 0,-13 19 0,18-4 0,0 0 0,6 0 0,3-5 0,0 3 0,0-7 0,0-2 0,0-4 0,3-5 0,4 0 0,4-3 0,7 0 0,1-4 0,5 1 0,-1 0 0,5-4 0,-3-1 0,23-3 0,-20 0 0,20-7 0,-24-2 0,5-12 0,-4 0 0,-8-3 0,2-1 0,-10 2 0,2 3 0,-3-2 0,-4 3 0,-1-5 0,-3 5 0,0 1 0,0 3 0,0 4 0,-3-2 0,-4 6 0,3-3 0,-5 6 0,8-2 0,4 3 0,5 0 0,10-4 0,6 6 0,0-2 0,4-1 0,-4 3 0,-1-2 0,-4 3 0,0 0 0,-9 0 0,0 0 0,-3 3 0,0 8 0,-4 5 0,1 7 0,-4 5 0,0-3 0,0 7 0,0-7 0,0 3 0,0-5 0,0 1 0,3-5 0,1-1 0,3-7 0,0 2 0,-1-5 0,11 1 0,-4-5 0,8-1 0,-3-3 0,1 0 0,5-4 0,-1-3 0,1-10 0,1-4 0,0-5 0,2-4 0,-5-1 0,4-6 0,-8 3 0,0-1 0,-6 1 0,-3 0 0,-1 4 0,-3 2 0,-2 9 0,-3-2 0,0 9 0,-3 2 0,-4 7 0,-3 3 0,-9 0 0,7 7 0,-6 1 0,10 6 0,-2 0 0,3 0 0,3 0 0,1 1 0,3-5 0,0 4 0,0-7 0,0 3 0,6 0 0,6-3 0,7 4 0,4-3 0,1 3 0,-1 1 0,5 4 0,-3 0 0,-1 0 0,-2-1 0,-7-1 0,3 1 0,-7-4 0,-1 2 0,-3-6 0,0 7 0,-3-7 0,-1 3 0,-3-4 0,0 1 0,0-1 0,-7 4 0,-1-3 0,-6 3 0,0-3 0,-5-3 0,4 3 0,-7-7 0,6 3 0,-2 1 0,4-4 0,3 4 0,-3-4 0,7 2 0,-3-1 0,4 2 0,-1-3 0,1 0 0,-1 0 0,1 0 0,-1-3 0,4 2 0,0-2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35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1 500 24575,'0'-6'0,"0"0"0,0-4 0,7-5 0,2-4 0,7-9 0,11-14 0,-11 4 0,16-14 0,-17 11 0,11-5 0,-6 0 0,1 6 0,-7 5 0,-2 7 0,-5 9 0,0 4 0,0 5 0,-1 7 0,-3 5 0,0 10 0,-3 6 0,0 5 0,0 5 0,0 2 0,0 4 0,0-1 0,0 1 0,0 0 0,0 0 0,0-4 0,0-2 0,0-5 0,0 0 0,3 1 0,-2-1 0,6 0 0,-2 1 0,-1-5 0,-1 3 0,-3-7 0,4 4 0,-4-5 0,3-3 0,-3 2 0,3-6 0,-2 3 0,2-3 0,-3-1 0,0 0 0,0 4 0,0-3 0,0 2 0,0-3 0,0 0 0,0 0 0,0 1 0,0-1 0,0 4 0,0-3 0,0 3 0,0-4 0,0 4 0,0-2 0,0 1 0,0-2 0,0-1 0,0 1 0,0-1 0,0-2 0,0-2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36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24575,'-5'4'0,"3"-1"0,16-3 0,1 0 0,9 0 0,4 0 0,-4 0 0,9 0 0,1 0 0,13 0 0,-10 0 0,13 0 0,-9 0 0,1 0 0,15 0 0,-20 0 0,8 0 0,-20 0 0,2 0 0,-12 0 0,3 0 0,-7 0 0,-4 0 0,-5 0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39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8 178 24575,'17'0'0,"-3"0"0,8 0 0,-7 0 0,4 0 0,-9 0 0,4 0 0,-7 0 0,3 0 0,-4 0 0,1 0 0,-1 0 0,0 0 0,-2-2 0,-1-6 0,-3-2 0,0-5 0,0 5 0,0-4 0,0 7 0,0-7 0,0 7 0,0-3 0,-3 6 0,-4-1 0,-1 4 0,-2-2 0,4 3 0,-1 0 0,1 0 0,-1 0 0,-3 0 0,3 0 0,-7 0 0,7 2 0,-6 5 0,5 4 0,-6 3 0,6 5 0,-2-4 0,2 3 0,1-4 0,3 5 0,1-4 0,3 3 0,0-4 0,0 0 0,0 1 0,0-1 0,0 0 0,6 3 0,2-2 0,6 2 0,0-6 0,-3 3 0,2-7 0,-5 3 0,5-3 0,-6 0 0,7 0 0,-4-3 0,1-1 0,3-3 0,-4 0 0,4 0 0,1 0 0,3 0 0,-3 0 0,10-13 0,-10 4 0,10-13 0,-10 8 0,4-5 0,-5 4 0,1-8 0,0 8 0,0-7 0,-1 7 0,1-4 0,-1 5 0,1 0 0,-5 3 0,4 0 0,-7 5 0,3 2 0,-4-2 0,-2 11 0,-1-1 0,-3 18 0,0-1 0,0 11 0,0-3 0,0 1 0,0 2 0,0-7 0,0 3 0,0-9 0,0-1 0,0-3 0,0-5 0,0 0 0,0-4 0,0 1 0,0-6 0,0-9 0,0-8 0,3-7 0,1-1 0,4 1 0,3 0 0,-2-1 0,6 1 0,0 3 0,1 1 0,2 5 0,-3-1 0,-5 4 0,4 1 0,-7 6 0,3-2 0,-4 6 0,1-3 0,-1 3 0,0 0 0,1 0 0,-1 0 0,0 0 0,1 0 0,-1 0 0,1 10 0,4 3 0,-3 10 0,8 5 0,-7 2 0,7 9 0,-6-4 0,2 4 0,0-10 0,-3-1 0,2-5 0,-3 1 0,-4-9 0,0-1 0,-4-7 0,0-1 0,0 1 0,2-4 0,-1-6 0,5-5 0,-3-7 0,5-3 0,-1-1 0,5-5 0,0 1 0,9-7 0,5 4 0,2-5 0,7 3 0,-3 2 0,-1 3 0,-2 2 0,-6 6 0,1-1 0,-5 4 0,-1 1 0,-7 4 0,2 3 0,-6 1 0,3 1 0,-3 1 0,-1-2 0,0 3 0,1 0 0,-1 0 0,-3 3 0,-1 0 0,-2 3 0,0 1 0,0 3 0,0 0 0,0 9 0,0-4 0,0 7 0,0-3 0,0 9 0,0-3 0,0 8 0,0-13 0,0 7 0,0-12 0,0 3 0,4-3 0,-1-5 0,4 0 0,-1-3 0,4-1 0,1-2 0,3-1 0,0-3 0,1 0 0,-1 0 0,0 0 0,1-10 0,0-3 0,1-15 0,0-17 0,-3 7 0,-4-16 0,-6 19 0,-3-10 0,0 4 0,0-5 0,0 6 0,-3 0 0,-5 11 0,-5 1 0,-2 9 0,-4 3 0,4 6 0,-7 6 0,6 0 0,-2 4 0,4 0 0,-4 7 0,6 1 0,-2 10 0,7-3 0,3 7 0,1-6 0,3 2 0,0 0 0,0-3 0,0 4 0,0-9 0,3 4 0,0-7 0,8 3 0,-4-3 0,6-4 0,-2 3 0,3-5 0,7 2 0,-1-3 0,1 0 0,-3 0 0,-3 0 0,-1 0 0,0 0 0,-3 0 0,2 0 0,-6 0 0,3 0 0,-3 0 0,-1 0 0,4 0 0,-3 0 0,3 0 0,0 0 0,-3 0 0,6 0 0,-2 7 0,7 11 0,-6 3 0,2 8 0,-6-9 0,-1-2 0,-3-4 0,2 0 0,-5-3 0,2-1 0,-3-4 0,0 1 0,0-1 0,0 1 0,0-1 0,0 0 0,0 0 0,3-2 0,1-12 0,3-5 0,0-11 0,1 1 0,0-1 0,0 1 0,0-1 0,-1 5 0,1 1 0,-2 7 0,1 1 0,3 3 0,-3 3 0,7-2 0,-7 5 0,6-2 0,-6 0 0,7 2 0,-7-2 0,3 1 0,-4 1 0,1-2 0,-1 3 0,0 0 0,0 0 0,0 0 0,0 0 0,0 0 0,-2 0 0,-2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41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7 108 24575,'-3'-6'0,"0"-1"0,3-10 0,0-3 0,0-8 0,0 14 0,0-1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43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0 272 24575,'0'-9'0,"7"-2"0,-5-20 0,8 6 0,-9 1 0,2-3 0,0 14 0,-2-13 0,2 15 0,-3-4 0,0 11 0,0 13 0,0 6 0,0 13 0,0 1 0,3 5 0,2 0 0,3-5 0,4 0 0,-3-6 0,5-4 0,-3-4 0,3-4 0,0-8 0,1 1 0,-1-4 0,0 0 0,1-11 0,0-7 0,2-11 0,0-10 0,-3-2 0,2 0 0,-6 2 0,6 5 0,-7 5 0,3 5 0,-5 5 0,0 8 0,-3 1 0,-1 4 0,0 2 0,0 1 0,0 10 0,4 9 0,-6 10 0,2 8 0,1-5 0,-3 4 0,6-9 0,-3 4 0,0-9 0,3-4 0,-7-5 0,6-4 0,-5 1 0,4-4 0,-1-2 0,2-9 0,1-6 0,1-6 0,-1-3 0,1 4 0,-1-4 0,1 8 0,-1 0 0,0 2 0,-1 5 0,1-2 0,-1 7 0,1 0 0,-1 0 0,1 2 0,-1-2 0,0 3 0,0 0 0,1 0 0,3 6 0,-2 6 0,5 4 0,-5 2 0,3-4 0,-4 0 0,0 1 0,0-5 0,-4 0 0,0-3 0,0-1 0,-2 0 0,5 1 0,-3-1 0,1-2 0,-1-1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44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24575,'-5'0'0,"6"0"0,14 0 0,0 0 0,3 0 0,-4 0 0,-3 0 0,2 0 0,-6 0 0,-2 0 0,-16 0 0,-1 0 0,-5 0 0,3 0 0,7 0 0,-3 0 0,6 3 0,2 1 0,2-1 0,0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45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0 670 24575,'0'17'0,"0"1"0,0 1 0,0 4 0,0-4 0,0 0 0,0 3 0,0-10 0,0 2 0,0-8 0,0-5 0,0-19 0,0-17 0,0-25 0,0-22 0,0 31 0,0 1 0,0-33 0,0-11 0,0 32 0,8 6 0,-6-1 0,8 30 0,-6-1 0,0 14 0,2 6 0,-2 1 0,2 7 0,1 0 0,2 0 0,3 11 0,3 2 0,1 15 0,5 6 0,-3 1 0,4 9 0,-9-8 0,4 2 0,-8-8 0,5-6 0,-5-6 0,4-7 0,-5-1 0,1-6 0,1-2 0,1-8 0,5-16 0,1-16 0,3-22 0,-5 11 0,4-15 0,-5 22 0,5-10 0,-5 16 0,2 3 0,-8 17 0,2 2 0,-3 7 0,-1 4 0,0 0 0,1 3 0,-4 15 0,3-1 0,-1 24 0,4 4 0,0 5 0,5 11 0,-3-11 0,3 5 0,-5 0 0,4-4 0,-2-2 0,1-7 0,-3-9 0,-2-7 0,-2-8 0,-2-5 0,-3-3 0,0-4 0,0 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46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93 24575,'-3'-6'0,"-1"-8"0,-3 2 0,-1-6 0,-2 4 0,2 3 0,-5 0 0,2 8 0,-3 0 0,-1 3 0,1 0 0,-4 0 0,-3 11 0,2-2 0,-2 19 0,5-3 0,3 9 0,1 0 0,3 0 0,5 0 0,0-1 0,4-4 0,0 4 0,7-8 0,6 4 0,12-9 0,0 1 0,8-8 0,-4-2 0,5-2 0,0-1 0,-5-3 0,-1-1 0,-4-4 0,-1 0 0,-7 0 0,1 0 0,-9 0 0,1 0 0,-2 0 0,-4 0 0,0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45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24575,'0'16'0,"0"14"0,0-9 0,0 22 0,0-14 0,0 23 0,0 0 0,0 1 0,0 5 0,0-6 0,0-6 0,0-6 0,0-6 0,0-13 0,0 5 0,0-14 0,0-11 0,0-24 0,0 11 0,0-16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49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0 206 24575,'0'7'0,"0"8"0,0 26 0,0 7 0,0 18 0,0 8 0,0 9 0,0 8 0,0-26 0,0 5 0,0-15 0,0-10 0,0 5 0,0-29 0,0 2 0,0-13 0,0 0 0,0-9 0,0-10 0,0-11 0,0-14 0,0-7 0,4-5 0,2 0 0,7 0 0,0 6 0,5 0 0,-2 11 0,5 0 0,-5 12 0,3 2 0,-1 11 0,-2 1 0,6 3 0,-7 0 0,7 0 0,-9 10 0,5 3 0,-9 15 0,3 1 0,-8 11 0,0-5 0,-4 4 0,0-10 0,0 0 0,0-10 0,0-1 0,-3-4 0,-4-3 0,-4 0 0,-18-8 0,7 1 0,-12-4 0,6 0 0,3 0 0,1-4 0,6 0 0,4-3 0,3 0 0,1 3 0,3 1 0,6 3 0,5 0 0,11 0 0,4 4 0,15 1 0,-9-1 0,25 0 0,-18-4 0,13 0 0,-6 0 0,2-4 0,1-9 0,10-18 0,-16-7 0,2-1 0,-12-5 0,-8 8 0,4-5 0,-8 2 0,-2 10 0,-4 1 0,0 8 0,-4 2 0,-1 7 0,-3 1 0,0 12 0,0 7 0,-4 14 0,3 6 0,-7 11 0,7-5 0,-3-1 0,4-6 0,0-4 0,0-5 0,0-4 0,6-5 0,2-3 0,7 0 0,-1-3 0,0-1 0,0-3 0,0 0 0,0 0 0,1-10 0,0-4 0,-3-9 0,4-5 0,-8 3 0,8-8 0,-7 4 0,4-5 0,-5-5 0,1-2 0,5-37 0,-8 11 0,3-9 0,-9 18 0,0 18 0,0-6 0,0 10 0,0 2 0,0 15 0,0 1 0,0 7 0,-3 4 0,0 4 0,-1 13 0,-3 13 0,6 8 0,-8 26 0,8-19 0,-3 32 0,4-21 0,0 17 0,0-8 0,0 1 0,0-6 0,0-1 0,4-7 0,0-5 0,5 0 0,2-15 0,-2 2 0,1-12 0,-3 0 0,0-5 0,0-4 0,-1-2 0,0-2 0,7-2 0,-1 0 0,5-10 0,3-9 0,-2-10 0,4-7 0,-6 2 0,1 0 0,0 0 0,0 0 0,-4 5 0,-1 1 0,-8 4 0,0 5 0,-4 1 0,0 7 0,-3 4 0,-4 4 0,-4 3 0,-7 0 0,6 0 0,-5 3 0,9 8 0,0 1 0,5 6 0,3-3 0,0 3 0,0-3 0,0 7 0,6-6 0,11 3 0,9 1 0,9-1 0,1 7 0,-2-8 0,3 8 0,-8-8 0,-3 6 0,-7-8 0,-5 2 0,-3-4 0,0 1 0,-8-1 0,1 0 0,-4 0 0,0 4 0,-4-2 0,-7 2 0,-10-2 0,-3 0 0,-5 0 0,1-4 0,4 0 0,-9-8 0,8 0 0,-3-4 0,-6 0 0,12-11 0,-9-6 0,16-8 0,2-8 0,1 9 0,8-9 0,0 8 0,4 7 0,0 8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49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24575,'-1'-6'0,"14"-5"0,4 6 0,20-10 0,-11 13 0,16-10 0,-16 8 0,17-6 0,-7 6 0,5 0 0,-7 4 0,-6 0 0,-8 0 0,-2 0 0,-10 0 0,-2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2:50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24575,'-7'3'0,"1"0"0,8 0 0,2 0 0,10-3 0,-6 0 0,6 0 0,-8 0 0,0 0 0,1 0 0,-6 0 0,-5 0 0,-3 0 0,-6 0 0,6 0 0,-3 0 0,3 0 0,1 0 0,-1 0 0,4 3 0,0 1 0,3 2 0,0 0 0,3-2 0,4-1 0,-3-3 0,2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59:58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41 24575,'20'0'0,"-3"0"0,10-4 0,-7 0 0,13-4 0,-4 3 0,0-6 0,-1 10 0,-5-6 0,1 7 0,-1 0 0,-4 0 0,-1 6 0,-6 10 0,-1 10 0,-6 18 0,-2-7 0,-3 25 0,0-24 0,0 25 0,0-15 0,-8 5 0,-2-2 0,-12-5 0,3-1 0,-8-3 0,4-1 0,-4-10 0,1 0 0,0-6 0,-5 2 0,6-6 0,-5 4 0,10-12 0,-10 9 0,17-14 0,-11 6 0,17-7 0,-3-3 0,0-2 0,3-2 0,-3 0 0,3-2 0,3-5 0,-2-8 0,5-5 0,-2-13 0,3 7 0,0-12 0,0 9 0,0-10 0,7 8 0,8-13 0,2 22 0,4-4 0,-6 18 0,-5 5 0,3 3 0,-2 3 0,5 19 0,5 6 0,-3 13 0,10 9 0,-10-13 0,9 13 0,-5-14 0,6 9 0,-2-13 0,1 3 0,-6-11 0,2-6 0,-7-1 0,8-5 0,-11-5 0,6 0 0,-11-7 0,1 0 0,-2 0 0,-4 0 0,0 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00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24575,'9'-2'0,"3"-2"0,-5 0 0,7 1 0,-7 3 0,3 0 0,-4 0 0,1 0 0,-1 0 0,-2 6 0,-2 5 0,-2 13 0,0 10 0,0 1 0,0 5 0,0-1 0,0 1 0,0-8 0,0 0 0,0-13 0,0-3 0,0-2 0,0-8 0,0-5 0,0-14 0,0-9 0,5-17 0,3 3 0,7-14 0,3 8 0,0-5 0,-1 8 0,-4 10 0,2 5 0,-7 5 0,2 9 0,-3 0 0,-1 6 0,0 1 0,1 3 0,-1 0 0,0 0 0,-2 6 0,-1 16 0,-3 10 0,0 9 0,0 3 0,0-8 0,0 8 0,0-13 0,0 2 0,0-10 0,0-3 0,0-6 0,0-4 0,0-3 0,0-1 0,2-10 0,6-11 0,5-12 0,3-6 0,2-7 0,4-1 0,-3-5 0,3 6 0,-5 5 0,-4 7 0,-3 9 0,-2 1 0,-1 7 0,-1 1 0,1 6 0,-4-2 0,3 6 0,-3-3 0,3 3 0,1 9 0,-4-1 0,0 18 0,-3-5 0,4 11 0,-3-7 0,3 7 0,-4-3 0,0 5 0,0 0 0,0-9 0,0 2 0,0-12 0,0 3 0,0-7 0,0-1 0,0-4 0,0-2 0,0-1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01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 24575,'3'4'0,"4"-1"0,8 17 0,5-8 0,5 13 0,5-3 0,-5-1 0,5 0 0,-7-9 0,-4 2 0,3-5 0,-10-2 0,-1-1 0,-2-5 0,-7 4 0,4-1 0,-6 5 0,-3 2 0,-5 7 0,-12-2 0,-3 13 0,-7-2 0,-1 10 0,2-1 0,-6 1 0,6 0 0,2-7 0,7-4 0,8-8 0,2-4 0,3-3 0,0-1 0,4-4 0,0 1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02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24575,'18'0'0,"-2"0"0,34 0 0,-4 0 0,-9 0 0,18 0 0,-17 0 0,18 0 0,-19 0 0,6 0 0,-13 0 0,-1 0 0,-9 0 0,-2 0 0,-11 0 0,3 0 0,-4 0 0,1 0 0,-1 0 0,-2 0 0,-2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06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7 927 24575,'-3'21'0,"-1"-6"0,4-2 0,0-3 0,0-3 0,0 3 0,0-4 0,0-5 0,0-14 0,0-14 0,0-26 0,0-23 0,0 26 0,0-2-622,0-6 0,0-2 622,0-4 0,0 1 0,0-33-325,0 6 325,0 25 0,8 15 0,-2-2 0,2 30 0,-1 3 1222,-4 13-1222,4 2 347,-1 1-347,0 3 0,4 0 0,6 12 0,0 1 0,9 17 0,-7 0 0,8 6 0,-8-2 0,3-3 0,-8-3 0,2-5 0,-7-3 0,3-6 0,-4 0 0,-1-7 0,1 0 0,-1-1 0,1-6 0,-1 0 0,1-15 0,1-7 0,1-30 0,0 14 0,4-19 0,1 16 0,5-5 0,-2 10 0,0 2 0,-6 15 0,0 4 0,-4 5 0,-1 7 0,1 0 0,-1 3 0,0 0 0,1 0 0,1 20 0,-1 6 0,3 20 0,-5-6 0,3 5 0,-3 1 0,0-4 0,4 9 0,-4-11 0,4 6 0,-4-5 0,3-7 0,-4-6 0,0-5 0,0-4 0,-1 0 0,-2-9 0,2 0 0,-3 3 0,0-2 0,0 15 0,0-5 0,0 7 0,4 0 0,-4-8 0,8 7 0,-7-18 0,2 2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07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0 24575,'-2'0'0,"-2"0"0,-18 0 0,1 0 0,-12 4 0,9 0 0,-5 8 0,4 9 0,0 2 0,3 6 0,5 0 0,9-4 0,5 3 0,3 0 0,0-11 0,0 9 0,2-18 0,10 7 0,3-8 0,13 1 0,2-3 0,4-2 0,-5-3 0,4 0 0,-9 0 0,4-7 0,-9 2 0,3-6 0,-10 4 0,5 0 0,-9 0 0,2 3 0,-4-1 0,0 4 0,-2-2 0,-1 3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07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7:32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24575,'0'11'0,"0"7"0,0 2 0,0 6 0,0 1 0,0 5 0,0-4 0,0 4 0,0 2 0,0-6 0,0 6 0,0-8 0,0-6 0,0 5 0,0-12 0,0 5 0,0-11 0,0-2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20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24575,'0'1'0,"0"13"0,0 10 0,0 21 0,0-3 0,0 23 0,0-4 0,0 13 0,0 0 0,0-23 0,0 11 0,0-25 0,0 10 0,4-13 0,3-13 0,8-3 0,9-13 0,-4 2 0,7-7 0,-7-3 0,5-15 0,-4-4 0,0-9 0,-1 2 0,-6 1 0,1 6 0,-7-1 0,-1 9 0,0 0 0,0 0 0,0 17 0,-4 4 0,4 27 0,-2-4 0,4 14 0,3-8 0,1 3 0,8-9 0,1-1 0,2-8 0,1-4 0,-2-9 0,-4-5 0,4-3 0,1 0 0,7-47 0,-8 16 0,-1-42 0,-13 28 0,-4-2 0,-1 7 0,-4 0 0,0 11 0,0 1 0,-11 4 0,2 7 0,-11-1 0,6 13 0,3-4 0,1 8 0,4-5 0,-1 5 0,12-1 0,9 2 0,18 0 0,15 0 0,0 0 0,11-9 0,-21 0 0,21-21 0,-25 2 0,30-25 0,-27 9 0,10-18 0,-27 20 0,0-28 0,-14 24 0,0-20 0,-5 15 0,0 8 0,-7-2 0,-7 15 0,-6 5 0,-1 9 0,-1 4 0,7 8 0,-4 1 0,8 3 0,-2 0 0,6 0 0,-4 6 0,3 16 0,-1 22 0,-1 25 0,4 30-751,1-44 0,0 1 751,3 6 0,2 2 0,-3 13 0,0-2 0,3-16 0,0-1-233,0 9 1,0-2 232,0 11 0,0-9 0,0-25 0,4-9 0,0-13 1464,3-6-1464,-3-4 503,2-6-503,-3-1 0,3-3 0,1 0 0,0-16 0,0-2 0,2-16 0,3-1 0,1 1 0,4 0 0,0 5 0,-5 1 0,2 9 0,-2 3 0,-2 6 0,4 6 0,-4 2 0,5 2 0,-1 0 0,0 0 0,0 6 0,5 7 0,-9-4 0,1 2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21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24575,'4'0'0,"-2"0"0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22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334 813 24575,'0'-9'0,"0"0"0,0 2 0,0-7 0,0 6 0,0-14 0,0 10 0,0-10 0,0 7 0,0-4 0,0 5 0,-3 3 0,3 1 0,-9 7 0,-3 0 0,-8 3 0,-3 0 0,-11 0 0,4 7 0,-11 11 0,10 14 0,0 1 0,7 11 0,3-7 0,-2 4 0,12 10 0,-5-17 0,15 10 0,-2-15 0,3-7 0,0 4 0,0-18 0,6 6 0,2-7 0,15-3 0,-3-1 0,13-3 0,-4 0 0,12-18 0,-4-2 0,-4-12 0,-3-4 0,-7 5 0,6-10 0,-11 13 0,0 3 0,-11 12 0,-1 8 0,1-4 0,-4 11 0,0 2 0,0 6 0,2 9 0,2-4 0,0 3 0,4-4 0,0-3 0,3 0 0,4-7 0,-3-1 0,3-3 0,-3-3 0,5-19 0,-3-6 0,2-24 0,0-8 0,-8-14 0,5-9-645,-5-7 645,0-8 0,0 26 0,-5-14-213,-2 4 213,-4 15 0,0-2 0,0 40 0,0 14 0,0 5 638,0 9-638,0 19 220,0 22-220,0 29 0,0 14 0,0-6 0,0 2 0,0-11 0,0-7 0,0-3 0,0-22 0,0-2 0,0-18 0,0-3 0,0-6 0,3-4 0,4 0 0,3-3 0,8 0 0,-2 0 0,6 0 0,-3 0 0,0 0 0,0 0 0,-9 0 0,4 0 0,-10 11 0,3 6 0,-7 13 0,0 9 0,0 1 0,-5 6 0,-4 0 0,-5-5 0,-3-7 0,5-5 0,-3-10 0,4-4 0,-3-5 0,-1-3 0,1-3 0,-4-1 0,2-3 0,-2-10 0,3-3 0,-1-11 0,4 1 0,0 0 0,8 10 0,0 2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24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172 520 24575,'-3'-7'0,"-13"1"0,4 6 0,-20 0 0,11 7 0,0 1 0,3 11 0,6 5 0,-6 16 0,8 2 0,1 10 0,9-17 0,0 9 0,0-8 0,0 4 0,0-5 0,8-2 0,5-8 0,4-1 0,6-7 0,1-10 0,-4-1 0,3-5 0,0 2 0,-10-3 0,14 0 0,-15-10 0,4-8 0,-5-6 0,-3-9 0,1-2 0,-4-6 0,-1-17 0,-4 14 0,0-13 0,0 10 0,0 0 0,0 5 0,0 4 0,-7 17 0,3-2 0,-10 12 0,7 4 0,-13 4 0,11 3 0,-11 0 0,8 15 0,0 9 0,-1 11 0,8 5 0,1-1 0,4-4 0,0 4 0,0-5 0,0-8 0,0-3 0,11-12 0,2-1 0,10-5 0,0-2 0,1-3 0,-1 0 0,0-3 0,8-16 0,-10 5 0,4-15 0,-10 10 0,-3-1 0,-1 2 0,-4 3 0,-3 5 0,-1 0 0,-3 3 0,-3 17 0,-1 1 0,0 26 0,-3-1 0,6 5 0,-3 3 0,4-9 0,0 5 0,0-15 0,0 2 0,0-15 0,10 2 0,3-10 0,6-1 0,8-3 0,-10-3 0,11-9 0,-8-5 0,2-13 0,-2 5 0,-7-8 0,-2 12 0,-3-6 0,-4 9 0,0 3 0,-2 13 0,2 4 0,2 13 0,4-5 0,5 5 0,0-4 0,8 0 0,-4-3 0,4-4 0,0 0 0,1-4 0,-1-7 0,-2-10 0,-5-20 0,-2-25 0,-4-14 0,-3-22-502,-2 13 502,-5-11 0,0 13 0,0 6 0,0 4 0,0 25 0,0 12 0,0 13 0,0 12 0,-3 4 0,2 19 502,-2 24-502,3 20 0,0 33 0,0-4 0,0-6 0,0 6 0,0-15 0,5 7 0,5-4 0,4-25 0,0-3 0,1-20 0,-7-2 0,6-12 0,-7-1 0,3-3 0,-3-1 0,-1-2 0,1-1 0,-1-3 0,0 0 0,-2 0 0,-1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24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24575,'1'-4'0,"10"1"0,11 3 0,10 0 0,-2 0 0,-1 0 0,-1 0 0,-9 0 0,-4 0 0,-5 0 0,-7-5 0,0 3 0,-3-3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26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1127 24575,'47'-48'0,"-15"8"0,3-9 0,1-5-1283,-11 10 0,-1-1 1283,9-19 0,-1-1 0,-10 18 0,-1 1-54,1-14 1,-2 0 53,3-27 0,-11 38 0,0-2 0,4-39 634,-10 15-634,-1 20 0,-5 15 0,-3 16 1276,-4 5-1276,-5 11 763,-2 2-763,0 6 0,-4 0 0,2 10 0,-1 13 0,5 26 0,1 19 0,5 15 0,-4 15-577,9-45 0,1 2 577,-3 3 0,1 1 0,1 1 0,2-2-335,-1 37 335,0-1 0,0-24 0,0 4 0,0-14 0,0-13 0,0-13 0,0-10 1134,0-9-1134,0-5 355,0-4-355,0 1 0,0-22 0,0-13 0,0-23 0,0-8 0,0 0 0,4-1 0,5 12 0,10-8 0,9 12 0,2-8 0,3 8 0,-7 13 0,-5 6 0,-3 10 0,-4 4 0,0 4 0,-3 4 0,2 3 0,-6 0 0,3 3 0,-6 13 0,-1 11 0,-3 19 0,0-4 0,-9 15 0,-1-15 0,-14 6 0,1-8 0,0-4 0,-2-9 0,9-4 0,-3-11 0,9-2 0,0-4 0,3 1 0,1-4 0,2 3 0,4-6 0,11 6 0,15-1 0,5 4 0,8 3 0,0 2 0,-4 3 0,10 1 0,-10-1 0,-1-3 0,-6-3 0,-9-3 0,-4-1 0,-5 0 0,-4-4 0,-2 0 0,-1-3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2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1 241 24575,'0'-5'0,"0"6"0,0 10 0,0 7 0,0-3 0,0 3 0,3-7 0,8 0 0,1-5 0,20-1 0,-10-2 0,11-3 0,-5 0 0,-3 0 0,4-12 0,-6 6 0,-1-21 0,-7 13 0,-3-18 0,-4 2 0,-3-1 0,-1-12 0,-4 17 0,0-13 0,0 15 0,0 0 0,-10 8 0,1 9 0,-14 4 0,4 3 0,-9 0 0,7 0 0,-14 28 0,17-11 0,-11 34 0,16-15 0,-1 10 0,9 0 0,1 0 0,4 0 0,0-5 0,8 13 0,5-20 0,12 6 0,6-19 0,3-8 0,-1-1 0,1-3 0,0-4 0,-4-2 0,-2-3 0,-5-3 0,1-9 0,-4-1 0,0-15 0,-8 3 0,0-9 0,-3-1 0,-1 1 0,1-10 0,-5 7 0,0-7 0,-4 15 0,0 4 0,0 7 0,0 7 0,0 1 0,0 4 0,2 2 0,5 1 0,3 3 0,9 0 0,0 0 0,4 0 0,5 0 0,-3 4 0,3 0 0,-5 4 0,-3-1 0,-6 0 0,-4 0 0,-3-1 0,-4 8 0,0 2 0,-3 12 0,0 1 0,-8 11 0,2-5 0,-11 4 0,4 6 0,4-14 0,1 4 0,8-17 0,0-4 0,0-3 0,0-1 0,0-4 0,11-2 0,-2-1 0,13-3 0,-3 0 0,5 0 0,-1-4 0,-4-3 0,5-14 0,-7-5 0,1-5 0,-10 11 0,-4-6 0,-4 4 0,0-7 0,0-4 0,4 4 0,0-1 0,1 2 0,-2 5 0,-3 3 0,0 6 0,0 0 0,0 7 0,0-3 0,0 3 0,0 6 0,3 5 0,4 3 0,4 3 0,3-3 0,4 0 0,-3 0 0,7-2 0,-6-2 0,2-3 0,-7 0 0,2 0 0,-6 0 0,3 0 0,-3 0 0,-1 0 0,0 0 0,1 0 0,-4 2 0,0 2 0,-3 2 0,0 4 0,0 5 0,0 4 0,0 9 0,-4-3 0,0 3 0,0-9 0,0 3 0,4-6 0,0-2 0,0 0 0,0-7 0,3 3 0,8-7 0,10 0 0,3-3 0,20 0 0,-21-6 0,22-8 0,-19-8 0,6-4 0,-5-5 0,-10 6 0,-6 1 0,-7 5 0,-1 5 0,-11 6 0,0 2 0,-9 6 0,3 6 0,2 6 0,-2 7 0,9 5 0,-5-1 0,9 0 0,-3 1 0,4-5 0,0-1 0,3-3 0,9-1 0,4-2 0,12-1 0,-4-6 0,4-1 0,-4-4 0,-1 0 0,-4 0 0,0-7 0,-8-9 0,0-5 0,-6-12 0,-2 4 0,-7-11 0,-8 9 0,-5-4 0,-8 14 0,1 4 0,-5 9 0,5 5 0,0 3 0,5 0 0,5 0 0,3 0 0,4 2 0,4 2 0,3 2 0,15 1 0,0 4 0,17-2 0,-2 3 0,4-4 0,5-3 0,-4-1 0,0-4 0,-3 0 0,-7-4 0,4-8 0,-10-1 0,-2-10 0,-3 4 0,-6-1 0,3-2 0,-7 3 0,0-5 0,-4 5 0,0 0 0,0 9 0,0 0 0,0 3 0,0 1 0,2 2 0,5 4 0,4 7 0,0 4 0,2 4 0,-5 3 0,3 1 0,-7 4 0,0 1 0,-4-1 0,0 0 0,0-3 0,0 2 0,0-7 0,0 4 0,0-1 0,0-3 0,0 7 0,0-6 0,0 6 0,0-7 0,0 3 0,0-3 0,6-1 0,2 0 0,10-3 0,6 0 0,21-6 0,-8-2 0,24-7 0,-28-8 0,8-12 0,-10-8 0,-3-9 0,6-13 0,-6 5 0,-8-4 0,-2 2 0,-10 15 0,2-10 0,-2 17 0,-4 1 0,0 12 0,-7 2 0,-8 10 0,-15 1 0,0 3 0,-14 17 0,18 2 0,-8 17 0,12-1 0,0-5 0,6-2 0,8-5 0,0 1 0,4-5 0,0-1 0,3-7 0,8 3 0,5-3 0,12 2 0,-4 2 0,5 1 0,-2 11 0,-9-5 0,-1 2 0,-10-9 0,-3 3 0,-1-3 0,-3 3 0,-10-3 0,-3-3 0,-11-1 0,-4-3 0,3 0 0,1 0 0,2-1 0,7-3 0,0 0 0,5-4 0,3 0 0,1 0 0,0 0 0,2 0 0,1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0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24575,'8'-4'0,"5"1"0,12 3 0,0 0 0,7 0 0,-2 0 0,-1 0 0,-1 0 0,-5 0 0,-3 0 0,-6 0 0,-4 0 0,-3 0 0,-4 3 0,0 8 0,-3 5 0,-16 13 0,5-8 0,-19 13 0,8-3 0,-4 2 0,-2 10 0,6-11 0,0 12 0,9-13 0,4 2 0,5-10 0,4-3 0,0-6 0,0-4 0,0-3 0,0-1 0,6-2 0,2-2 0,5-2 0,-5 0 0,-2 0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1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40 252 24575,'-1'4'0,"9"-1"0,0-3 0,14 0 0,-14-3 0,9 2 0,-9-12 0,3 0 0,-7-11 0,0 5 0,-4-8 0,0 6 0,0-3 0,0 6 0,-7 3 0,-5 0 0,-3 7 0,-3-2 0,7 9 0,-3-2 0,4 3 0,-1 0 0,1 0 0,3 0 0,1 6 0,2 2 0,1 7 0,3-1 0,0-4 0,0 0 0,2-3 0,10 0 0,3-3 0,9-1 0,-1-3 0,0-4 0,-3-3 0,-2-4 0,-7-4 0,2 1 0,-5 0 0,-1-3 0,-4 2 0,-3 1 0,0 4 0,0 6 0,0 2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2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24575,'0'13'0,"0"0"0,0-3 0,0 4 0,0 0 0,0 2 0,0 11 0,0-11 0,0 7 0,0-9 0,0 0 0,0 5 0,0-7 0,0 1 0,0-3 0,0-3 0,0-14 0,0 6 0,0-13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7:32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24575,'0'11'0,"0"-5"0,0-1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4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9 24575,'17'0'0,"1"0"0,10 0 0,1-3 0,5 2 0,5-3 0,-8 4 0,12 0 0,-17 0 0,12 0 0,-18 6 0,1 16 0,-10 10 0,-1 26 0,-5-3 0,0 25 0,-5-4-693,-11 22 693,-6-6 0,3-39 0,-3 0 0,-17 39 0,10-14 0,-6 0 0,8-16 0,-5 12 0,-1-13 0,8-8 0,-8-12 0,11-16 0,-4-3 0,6-12 693,1-6-693,0-1 0,0-3 0,-1-3 0,0-8 0,0-10 0,2-4 0,5-8 0,1 9 0,6-5 0,-2 6 0,3 4 0,0 1 0,0 3 0,0 4 0,6 1 0,12 3 0,3 3 0,9 1 0,-7 3 0,0 0 0,1 11 0,1 4 0,7 21 0,-4-3 0,16 21 0,-19-16 0,17 10 0,-18-8 0,11-2 0,-7-2 0,6-10 0,-12-6 0,1-5 0,-6-1 0,-2-6 0,-2-2 0,-3-6 0,-4 0 0,-2 0 0,-1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6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 24575,'2'0'0,"-1"0"0,12 0 0,-6 0 0,6 0 0,-2 0 0,0 0 0,-2 0 0,-2 0 0,-1 0 0,1 7 0,-3 4 0,2 9 0,-5 3 0,3 5 0,-4-3 0,0 7 0,0-7 0,0 3 0,0-9 0,-4 0 0,4-9 0,-4 0 0,4-3 0,0-1 0,-2-2 0,1-13 0,-2-9 0,3-17 0,4 0 0,1-10 0,8 4 0,1 1 0,0-5 0,1 15 0,-6 0 0,2 12 0,-4 4 0,0 6 0,0-2 0,-1 10 0,0-3 0,0 3 0,-3 3 0,3 4 0,-1 8 0,-1 4 0,-1 4 0,1 5 0,-3 1 0,3 5 0,-4-5 0,0 4 0,0-12 0,0 6 0,0-12 0,0 0 0,0-5 0,0-4 0,0 0 0,0-7 0,3-4 0,1-8 0,3-6 0,1 0 0,2 0 0,-1-4 0,4 8 0,-5-3 0,2 7 0,-3 1 0,0 3 0,-1 1 0,0-1 0,1 1 0,-1 2 0,1 1 0,-4 0 0,3 3 0,-3-3 0,3 3 0,1 6 0,-4 6 0,3 3 0,-1 7 0,-1 2 0,3 1 0,-3 3 0,0-5 0,3 1 0,-6-1 0,3 0 0,-1-3 0,-3-5 0,4-6 0,-4-2 0,0-1 0,0-2 0,0-1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6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24575,'11'-8'0,"1"3"0,7 8 0,1 5 0,8 4 0,-4 4 0,14 2 0,-12-3 0,8 7 0,-10-9 0,0 6 0,-4-8 0,-2 1 0,-10-2 0,1-6 0,-8 2 0,4-6 0,-1 3 0,-1 0 0,0 0 0,-3 6 0,-12 12 0,-3 5 0,-13 11 0,-5 5 0,4-3 0,-9 9 0,9-10 0,-4 8 0,6-13 0,5 1 0,6-14 0,5-5 0,4-5 0,4-4 0,-3-3 0,5 0 0,-2-3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24575,'6'0'0,"19"0"0,11 0 0,16 0 0,-6 0 0,6 0 0,-5 0 0,5 0 0,-11 0 0,-7 0 0,-10 0 0,-5 0 0,-9 0 0,0 0 0,-3 0 0,-4 0 0,0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8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24575,'0'9'0,"0"6"0,0 4 0,0 0 0,0 4 0,0-4 0,0 0 0,0 0 0,0-5 0,0-12 0,0-17 0,5-36 0,5-5 0,12-31 0,-10 35 0,17-25 0,-16 28 0,7-17 0,-6 22 0,-6 5 0,0 20 0,-1 1 0,0 10 0,0 1 0,-1 7 0,0 13 0,2 5 0,0 14 0,0 7 0,1 2 0,-4 5 0,3-6 0,-3 0 0,3-6 0,0-5 0,-3-5 0,1-9 0,-2-6 0,-1-2 0,3-1 0,-2-2 0,2-1 0,1-3 0,0-11 0,4-12 0,4-19 0,4-11 0,-4 0 0,3-5 0,-7 4 0,3 6 0,-2-8 0,-3 25 0,3-4 0,-5 23 0,-4 3 0,3 8 0,-2 4 0,-1 19 0,4 9 0,-6 27 0,3 4 0,-4 12 0,0-18 0,5 13 0,-4-25 0,3 9 0,-4-18 0,0-7 0,0-9 0,0-4 0,0-5 0,0-4 0,0-2 0,0-1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9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391 160 24575,'8'-6'0,"-3"-4"0,-5-1 0,0-7 0,0 6 0,0-9 0,0 9 0,0-6 0,0 3 0,-6 4 0,-2 1 0,-10 2 0,2 4 0,-2 1 0,0 3 0,-6 0 0,-6 0 0,-9 0 0,4 4 0,-13 20 0,24-8 0,-18 31 0,22-15 0,-5 15 0,5-11 0,14 2 0,-1-9 0,7 1 0,0-6 0,0-2 0,7-7 0,14 1 0,6-5 0,18 2 0,-5-3 0,0 3 0,-1-4 0,-5-5 0,2 4 0,-11-7 0,-4 2 0,-11-3 0,-6 0 0,-1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41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611 193 24575,'0'-6'0,"0"0"0,0-4 0,0-5 0,0 0 0,0-4 0,0 5 0,-4-4 0,0 2 0,-4-2 0,-2 4 0,2 3 0,-2 1 0,1 3 0,1 1 0,-5 2 0,5 1 0,-5 3 0,6 0 0,-11 0 0,6 0 0,-10 0 0,2 3 0,-3 5 0,-1 8 0,-6 6 0,3 4 0,-8 5 0,8-4 0,-4 12 0,4-6 0,-1 8 0,1-4 0,4-2 0,-7 21 0,11-17 0,-6 15 0,11-20 0,2 0 0,4 0 0,-1 0 0,4-5 0,1 4 0,1-4 0,2 5 0,-3 0 0,4 0 0,0 0 0,0-5 0,0 4 0,0-4 0,0 5 0,0 10 0,3-12 0,2 6 0,2-15 0,1 0 0,3-3 0,-3-2 0,5-4 0,-2 0 0,8 1 0,0-3 0,9-1 0,-4 1 0,9-3 0,-8 2 0,3-3 0,-9 0 0,3-1 0,4 4 0,-5-3 0,8 3 0,-14-4 0,7 1 0,-3-1 0,5 1 0,-5-3 0,3-2 0,-3-3 0,5 0 0,-5 0 0,3 0 0,-3-3 0,5-2 0,-5-6 0,-1 0 0,-3 0 0,2-6 0,-6 9 0,2-5 0,-7 7 0,-2-4 0,-1 0 0,-3-13 0,0 13 0,0-5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42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24575,'0'2'0,"0"17"0,0 17 0,0 18 0,0 5 0,0 14 0,0-4 0,0 12 0,0-19 0,0 2 0,0-11 0,0 12 0,0-10 0,0 3 0,0-17 0,0-6 0,0-7 0,0-13 0,0 3 0,0-11 0,0 3 0,0-12 0,0-7 0,0-9 0,0-11 0,0 0 0,0-10 0,0-2 0,0-5 0,4 0 0,5 0 0,1 5 0,7 2 0,-8 10 0,5 4 0,-2 3 0,0 7 0,2 0 0,-7 4 0,6 8 0,-5-3 0,5 5 0,-6-2 0,7 3 0,-7 0 0,3 0 0,-4 3 0,1 4 0,-3 4 0,-1 7 0,-3 1 0,0 4 0,0 5 0,0-3 0,0-1 0,-4 9 0,-3-16 0,-1 12 0,-6-18 0,6 2 0,-5-5 0,5 2 0,-5-3 0,5 0 0,-5 0 0,5-1 0,-5-2 0,5-1 0,-1 0 0,2-2 0,1 1 0,2 1 0,7-2 0,9 5 0,6-5 0,15 6 0,-2-2 0,13 0 0,-3 3 0,-1-3 0,5 4 0,-10-1 0,10 1 0,-15-1 0,8 1 0,-13-1 0,-1 0 0,-6-1 0,-4 0 0,-3 0 0,-1 0 0,-4-4 0,1 0 0,-9-8 0,3 4 0,-6-5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45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5657 83 24575,'0'23'0,"0"16"0,0-11 0,0 27 0,0-12 0,0 16 0,0 7 0,0 9 0,0 16-798,5-39 0,1 4 798,-1 16 0,-1 3 0,3 1 0,-1 1 0,1-2 0,-2 1 0,-1 1 0,-1-1 0,4-7 0,-1 1 0,-2 3 0,0 3 0,2 7 0,0 0 0,-2-7 0,0-3 0,0-3 0,-1-1 0,1-1 0,-2-2-151,1-10 0,0-2 151,-2 34 0,9 5 0,-4-29 0,4 4 0,1-3 0,-6-23 0,-1 3 0,-4-12 1570,4-4-1570,-4 4 328,4-8-328,-4 7 0,0-3 0,0 21 0,3-17 0,-2 15 0,6-23 0,-6 3 0,6-9 0,-7 3 0,3-2 0,-3-1 0,0-1 0,0-4 0,0 1 0,0-1 0,0-4 0,0 4 0,0-7 0,0 6 0,0-5 0,0 8 0,0-8 0,0 8 0,0-1 0,0 0 0,0 7 0,0-3 0,0 5 0,0 4 0,0-8 0,4 7 0,-3-11 0,6 6 0,-4-10 0,2 5 0,0-10 0,-4 3 0,2-4 0,0 1 0,-3-1 0,3 0 0,-6-3 0,-4 3 0,-4-5 0,-3 5 0,-9-1 0,-7-1 0,-11-1 0,-5-3 0,-20 0 0,-4 0 0,-28 0-743,46 0 0,-2 0 743,-4 1 0,-1-2 0,-3-1 0,-1-1 0,-3-1 0,0 1 0,-2-1 0,-1 1 0,-3-1 0,0 2 0,-1 2 0,-1 0 0,1 0 0,0 0 0,4 0 0,0 0 0,1 0 0,1 0 0,8 0 0,1 0 0,-4 0 0,0 0-444,4 0 0,0 0 444,-1 0 0,0 0 0,-8 0 0,0 0 0,12 0 0,-2 0 0,-34 0 0,1 0 0,32 0 0,1 0 0,-24 0 0,1 0 0,-12 0 0,-5 0 0,8 0 0,-1 0 0,1 0-250,23 0 250,-18 5 0,33-4 0,-29 4 0,19-1 0,2-2 1397,2 2-1397,10 0 944,-4 1-944,5 4 283,-27 5-283,26-4 0,-24 3 0,36-5 0,-9 1 0,9 0 0,-4 0 0,5-5 0,0 0 0,5-4 0,1 0 0,4 3 0,-4-2 0,4 3 0,-4-1 0,4-2 0,1 3 0,-5-4 0,-2 0 0,1 0 0,-24 0 0,18 0 0,-19 0 0,15 0 0,4 0 0,-4 0 0,5 0 0,0 0 0,0 0 0,0 0 0,0 0 0,4 0 0,-3 0 0,4 3 0,-5-2 0,0 7 0,0-7 0,0 3 0,-10-1 0,7-2 0,-3 3 0,16-4 0,6 0 0,4 0 0,0 0 0,3 0 0,1 0 0,3 0 0,1 0 0,0 0 0,0-3 0,-5-8 0,3-5 0,-3-7 0,-1-5 0,2-2 0,-6-4 0,6-5 0,-8-22 0,7 5 0,-10-24 0,10 5-515,-10-8 515,8-7 0,2-8 0,5 48 0,2 0 0,0-4 0,1 0 0,0 3 0,-1 2 0,-5-29 0,8-21 0,-8 32 0,6 16 0,0 0 0,-8-25 0,1 16 0,-1-2 0,-2-27 0,2 25 0,1-2 0,4-32 0,3 48 0,1 0 0,2-28 0,0-8 0,0 23-40,0-17 40,0 12 0,0 3 0,0 12 0,0-5 0,0 5 513,0 0-513,0 1 42,0 1-42,0 9 0,0-18 0,0 22 0,0-7 0,0 17 0,0 5 0,0 0 0,0-1 0,0 1 0,0-5 0,0 3 0,0-3 0,0 5 0,0-1 0,0-4 0,0 4 0,0-4 0,3 5 0,2-5 0,3 3 0,-4-3 0,3 5 0,-6 3 0,6-4 0,-7 4 0,4-2 0,-2 7 0,-1 2 0,2 5 0,-3-2 0,0 4 0,0 0 0,3 2 0,0 2 0,7 2 0,1 0 0,17 0 0,4 0 0,20 0 0,7 0 0,9-5 0,20-2-807,5 1 807,-40 1 0,1 0 0,8 1 0,1 0-592,-3-1 1,1-2 591,11-3 0,0 1 0,-3 1 0,0 1 0,5-3 0,-1 1 0,0 2 0,0 0-894,5 0 0,0 1 894,1-2 0,0 2 0,5 2 0,1 0 0,0-3 0,-1 2 0,-5 3 0,0 2 0,0-3 0,-2 0 0,-8 0 0,-1 0-436,0 2 0,0 1 436,-5-3 0,0 0 0,-4 0 0,0 1 0,-1 1 0,0 0 0,-4-4 0,-1 0 0,47 3 289,-22-3-289,0 0 0,7 4 0,-23-4 0,24 5 0,-16 0 0,-17 0 0,39 0 0,-34 0 0,16 5 1031,-14-4-1031,-2 7 0,22-7 0,-20 8 0,24-8 1836,-37 3-1836,0 0 1046,-3-3-1046,-9 6 448,5-2-448,-1 0 0,2 2 0,4-1 0,14-1 0,11 3 0,-6-7 0,8 4 0,-18-5 0,-1 0 0,-1 0 0,-7 4 0,-4-3 0,3 3 0,-9-1 0,5-2 0,-6 3 0,-1-4 0,-3 0 0,2 0 0,-2 0 0,-1 0 0,-5 0 0,-2 0 0,-7 0 0,14 0 0,-12 0 0,7 0 0,-5 0 0,-4 0 0,3 0 0,0 0 0,-2 0 0,2 0 0,-4 0 0,0 0 0,-3 0 0,-1 0 0,-4 0 0,1 0 0,-1 0 0,0 0 0,-2 3 0,-2-3 0,-2 3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5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2021 24575,'0'-16'0,"0"-10"0,0-36 0,0-6 0,0-13-1155,0-18 1155,0 44 0,0-1-466,0-6 0,0-3 466,0-3 0,0 1 0,0 5 0,0 3-157,0 6 0,0 3 157,0-38 0,0 21 0,0-8 0,0 8 0,0 12 804,0 10-804,0 11 1247,0 5-1247,0 0 350,0 6-350,0 0 0,0-1 0,0 1 0,4-1 0,0-5 0,3 8 0,-3-4 0,-1 11 0,-3 0 0,0 3 0,0-3 0,0 4 0,0-5 0,0 1 0,0 0 0,0-1 0,0 1 0,0 0 0,0 3 0,0-3 0,0 4 0,0-5 0,0 5 0,0-4 0,0 7 0,0-3 0,0 4 0,3 2 0,1 2 0,2 2 0,4 0 0,5 0 0,14 0 0,7-5 0,22 4 0,3-3 0,28 4-569,-39 1 0,1-2 569,7-1 0,2-1 0,11 2 0,4 0-1189,20-5 0,4-1 1189,1 3 0,-1 0 0,-4-3 0,1-1 0,-29 3 0,2 0 0,-3 0 0,18-2 0,0 0 0,-17 2 0,2 0 0,0 0 0,28 0 0,-2 1 0,-5 1 0,-2 0-784,-7 2 0,-3 2 784,-3-1 0,-2 0-418,-4 0 1,-3 0 417,-6 0 0,-1 0 0,-5 0 0,0 0 618,44 0-618,-8 0 0,0 0 0,-7 0 0,5 0 0,-30 0 0,-10 0 0,4 0 0,30 0 0,-31 0 0,1 0 0,35 0 2128,-21 0-2128,-7 0 1763,-5 0-1763,-3-4 1094,-5 3-1094,-5-7 316,-6 7-316,-3-7 0,-2 7 0,3-2 0,1 3 0,0 0 0,0 0 0,0 0 0,6 0 0,-5 0 0,9 0 0,7 0 0,-13 0 0,10 0 0,-24 0 0,4 0 0,-8 0 0,-2 0 0,-4 0 0,-3 0 0,-1 0 0,-4 0 0,11 0 0,9 0 0,13 0 0,7 0 0,6 4 0,-5-3 0,17 3 0,-9 1 0,11-4 0,-13 3 0,-6-4 0,-13 0 0,-5 0 0,-10 0 0,-1 0 0,-7 0 0,-1 0 0,-4 0 0,1 3 0,-1-2 0,-2 4 0,-2-1 0,-2 9 0,0 8 0,0 8 0,0 10 0,0 8 0,0 6 0,0-5 0,0 30 0,0-18 0,0 29 0,0-15 0,0-13 0,0 4 0,0-6 0,0 2 0,0 4 0,0 8 0,0-22 0,0 19 0,0 5 0,5-10 0,-4 15 0,8-22 0,-4-11 0,0 11 0,3-11 0,-3 0 0,0-8 0,3-5 0,-8 0 0,4 0 0,-4-5 0,0 4 0,0-8 0,0 3 0,0-9 0,0 3 0,0-7 0,0-1 0,0-4 0,0-4 0,0 1 0,0-1 0,0 0 0,0 0 0,0 0 0,0 1 0,0-1 0,0 0 0,0 0 0,0 1 0,0-1 0,-2-1 0,-6-1 0,-2 2 0,-9-2 0,0 3 0,-20 2 0,-5-4 0,-29-1 0,-11-4-449,31 0 1,-2 0 448,-3 0 0,-2 0-1061,-10 0 0,-5 0 1061,-20 0 0,-4 0 0,32 0 0,0 0 0,0 0 0,-33 0 0,0 0 0,1 3 0,3 0 0,14 1 0,2 1 0,-10 1 0,-2 2 0,-2-1 0,0 1 0,3 2 0,1 1 0,0-4 0,0 1 0,-5 3 0,0 0 0,10-4 0,0 0 0,0-3 0,1 0 0,6-1 0,1 0 0,3-3 0,1 0 0,-1 0 0,1 0-566,4 0 1,0 0 565,2 0 0,-1 0 0,-17-5 0,3-1 0,31 3 0,1-1 0,-23-4 0,4 0-49,12-2 49,-22-1 746,24 1-746,-10 0 2070,23 1-2070,-8 0 1322,9 0-1322,1 4 61,0-3-61,6 7 0,0-3 0,0 4 0,0 0 0,0 0 0,5 0 0,-4 0 0,9 0 0,-20 0 0,17 0 0,-11 0 0,14 0 0,1 0 0,-1 0 0,5 0 0,-4 0 0,4 0 0,0 0 0,-4 0 0,8 0 0,-7 0 0,6 0 0,-6 0 0,7 0 0,-7 0 0,6 0 0,-2 0 0,4 0 0,-7 0 0,9 0 0,-8 0 0,12 0 0,-2 0 0,4 3 0,-4-2 0,3 1 0,-3-2 0,3 0 0,1 0 0,-1 0 0,-3 0 0,3 0 0,-3 0 0,4 0 0,0 0 0,0 0 0,0 0 0,-1 0 0,1 0 0,3 0 0,0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7:32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24575,'0'12'0,"0"-1"0,0 7 0,0-4 0,0 4 0,0 0 0,0 1 0,0 0 0,0-2 0,0-6 0,0 0 0,0 1 0,0 0 0,0 0 0,0-1 0,0 1 0,0-1 0,0 1 0,0-1 0,0 1 0,0 0 0,0 0 0,0 0 0,0 0 0,0-1 0,0 1 0,0 0 0,6 0 0,-5-1 0,4 1 0,-5-1 0,0 1 0,5-1 0,-3 1 0,3 0 0,-5 0 0,5 0 0,-4 0 0,5 0 0,-6-1 0,0 1 0,0 7 0,0-6 0,0 5 0,0-6 0,0-5 0,0-2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7:56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6 24575,'-2'-5'0,"-11"11"0,-8 3 0,-10 21 0,6-12 0,-13 21 0,7-17 0,-9 16 0,7-16 0,5 10 0,3-14 0,1 1 0,15-7 0,-4-1 0,9 0 0,0-5 0,1 1 0,3 0 0,0-1 0,0 1 0,11-3 0,3 2 0,14-1 0,-3-1 0,3 3 0,1-2 0,-4 3 0,-1 0 0,-5 3 0,-5 0 0,1 0 0,-4 0 0,-1-5 0,-4 1 0,1 0 0,-3-4 0,-1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7:57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24575,'21'0'0,"23"0"0,-6 0 0,33 0 0,-5 0 0,-8 0 0,19 0 0,-8 0 0,-6 0 0,4 0 0,-31 0 0,6 0 0,-8 0 0,-9 0 0,-10 0 0,-1 0 0,-10 0 0,3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7:58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15 734 24575,'-8'11'0,"2"-1"0,6-10 0,0-6 0,0-20 0,0-22 0,10-40 0,-2 6 0,7-5 0,0 11 0,-3 18 0,8-21 0,-10 29 0,5-4 0,-7 29 0,-4 4 0,3 11 0,-4 3 0,4 4 0,-1 0 0,1 3 0,0 0 0,4 11 0,-3 2 0,8 20 0,-7-6 0,8 11 0,-5-9 0,2 6 0,-2-6 0,-1 0 0,-2-5 0,2-4 0,-3-5 0,-2-5 0,1-3 0,0-1 0,-4 1 0,3-3 0,-2-1 0,2-3 0,1-13 0,0-1 0,1-21 0,1 8 0,-1-11 0,4 4 0,2-2 0,3-2 0,-3 3 0,1 6 0,-6 4 0,2 6 0,-4 8 0,0 0 0,0 8 0,-1 0 0,1 3 0,0 0 0,-1 0 0,0 0 0,1 0 0,-1 0 0,0 0 0,1 0 0,0 0 0,-1 2 0,2 10 0,2 4 0,-1 13 0,3 1 0,-3 8 0,0-1 0,-1 5 0,1-6 0,0 3 0,-1 0 0,5-7 0,-4 6 0,3-13 0,0 4 0,-3-5 0,3 0 0,-2-4 0,-1 3 0,2-7 0,0 7 0,1-3 0,0-1 0,-1 4 0,0-7 0,-3-2 0,3 0 0,-5-6 0,-2 2 0,-1-7 0,-3 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7:59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233 160 24575,'0'-14'0,"0"0"0,0-4 0,0 2 0,0-12 0,0 15 0,0-11 0,0 13 0,-3 0 0,-9 4 0,0 4 0,-7 3 0,4 0 0,-7 0 0,8 11 0,-9 2 0,0 27 0,8-12 0,-11 17 0,13-16 0,-1 6 0,2-1 0,7-4 0,1 4 0,4-9 0,0 0 0,0-2 0,0-7 0,0 2 0,3-3 0,9-3 0,4-1 0,13-7 0,0 0 0,6-4 0,-1 0 0,0 0 0,2 0 0,-7 0 0,4 0 0,-8 0 0,-1 0 0,-5 0 0,-4 0 0,-4 0 0,3 0 0,-7 0 0,4-3 0,-5 2 0,-2-12 0,-1 10 0,-3-7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1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24575,'17'0'0,"18"0"0,4 0 0,27 0 0,0 0 0,18 0 0,-7 0 0,-4 0 0,4 0 0,17 0 0,-27 0 0,-3 0 0,-3 0 0,-15 0 0,52 0 0,-52 0 0,37 0 0,-35 0 0,26 0 0,-32 0 0,19 0 0,-19 0 0,8 0 0,-18 0 0,6 0 0,-13 0 0,4 0 0,-9 0 0,2 0 0,-2 0 0,3 0 0,1 0 0,5 0 0,-4 0 0,4 0 0,0 0 0,-4 0 0,9 0 0,-9 0 0,3 3 0,-3 1 0,-2 1 0,6 2 0,-9-6 0,8 6 0,-8-6 0,-1 3 0,0-4 0,-4 0 0,-4 0 0,-1 0 0,-3 0 0,3 0 0,-3 0 0,3 0 0,-3 0 0,-1 0 0,1 0 0,-1 0 0,0 0 0,1 0 0,-1 0 0,1 0 0,-1 0 0,-2 0 0,-2 0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3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83 155 24575,'6'7'0,"-1"3"0,9-2 0,-3 6 0,4-6 0,-4 6 0,3-6 0,-3 5 0,1-5 0,-2 2 0,-4-3 0,1 0 0,0-4 0,-1 0 0,1-3 0,-1 3 0,0-2 0,-2 4 0,1-4 0,-4 5 0,5-5 0,-5 5 0,5-6 0,-6 6 0,6-5 0,-5 5 0,5-3 0,-5 3 0,1 1 0,-2-1 0,0 0 0,0 1 0,-3 3 0,-4 1 0,-5 7 0,-3-2 0,-1 6 0,2-6 0,-3 7 0,3-7 0,-2 3 0,5-5 0,-3 1 0,6-1 0,-3 1 0,4-4 0,3-1 0,-2-3 0,5 0 0,-2-1 0,3-5 0,6-5 0,-1-6 0,8-4 0,-2-1 0,3 0 0,-2 1 0,2 2 0,-6-2 0,6 3 0,-3-1 0,1-1 0,2 4 0,-6-5 0,2 6 0,-3-2 0,0 3 0,-1 1 0,1-1 0,0 0 0,-4 0 0,3 4 0,-5-3 0,2 3 0,-3-4 0,0 1 0,0-1 0,0 1 0,0-1 0,0 1 0,0-1 0,0 0 0,0 0 0,0 1 0,-3-1 0,-1 0 0,-3 3 0,1-2 0,-1 3 0,-4-4 0,4 3 0,-4-2 0,1 2 0,2-7 0,-6 3 0,6-2 0,-2 3 0,-1-4 0,7 4 0,-9-4 0,8 4 0,-5 3 0,3-2 0,0 6 0,1-6 0,-1 5 0,1-2 0,2 0 0,-1 0 0,1-7 0,-3 3 0,-4-11 0,3 6 0,-4-7 0,2 4 0,2 4 0,-3-3 0,4 6 0,3-2 0,-2 3 0,6 0 0,-6 4 0,5-3 0,-2 2 0,0 1 0,3-3 0,-3 5 0,3-1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39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0 335 24575,'0'40'0,"0"-11"0,0 40 0,0-29 0,0 7 0,0-15 0,0-7 0,0-6 0,0-17 0,0-23 0,0-9 0,0-57 0,0-9 0,10 16 0,1 0 0,2-15 0,14 4 0,-16 72 0,-4 11 0,0 1 0,0 7 0,3 0 0,-2 0 0,2 0 0,1 11 0,-2 7 0,7 13 0,-6 5 0,3 0 0,-4 5 0,4-4 0,-3 4 0,3-5 0,-4-6 0,-1-1 0,0-4 0,-1-10 0,1 4 0,-1-12 0,0 4 0,-3-5 0,2-2 0,-3-1 0,4-6 0,0-9 0,1-9 0,1-10 0,0-10 0,5-2 0,0-14 0,4 18 0,1-15 0,-2 21 0,-2-3 0,1 6 0,-7 10 0,2 4 0,-4 6 0,-1 3 0,1 3 0,0 1 0,0 3 0,-1 0 0,1 3 0,-3 9 0,3 4 0,-3 9 0,1 5 0,2 0 0,-6 6 0,3 0 0,0-6 0,-3 0 0,2-6 0,1 1 0,-3-5 0,3-1 0,-4-4 0,3-3 0,-3-2 0,3-3 0,-3 0 0,0-4 0,0 0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0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937 1 24575,'-19'27'0,"2"10"0,-36 44 0,26-34 0,-3 3-1692,-21 23 1,-1 2 1691,16-18 0,-2 1-606,-2-2 1,-4 4-1,3-3 606,0 3 0,1-1 0,-10 9 0,1-1 268,16-16 1,2-2-269,-5-2 0,3-3 0,-5 22 0,-7-4 0,8-2 1494,18-24-1494,1-9 2391,7-12-2391,7-1 194,1-6 1,3-1-1,0-4 1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1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0 543 24575,'0'-2'0,"0"-12"0,0-6 0,0-15 0,0-1 0,5-13 0,0 4 0,9-8 0,-4 16 0,4-4 0,-6 10 0,0 6 0,0 9 0,-1 2 0,0 9 0,0-5 0,0 10 0,0-4 0,-1 4 0,1 0 0,4 0 0,0 0 0,0 0 0,4 11 0,-2 8 0,-1 7 0,5 8 0,-7-3 0,3 5 0,-1-1 0,-2 1 0,3-5 0,-5-2 0,-3-4 0,-1-5 0,-2-5 0,-1-4 0,2-5 0,-3 1 0,3-3 0,1-11 0,3-11 0,1-12 0,1-5 0,0-1 0,0 0 0,0 0 0,4 0 0,-3 1 0,6 4 0,-6-4 0,5 9 0,-2-3 0,0 8 0,-2 2 0,-3 4 0,-1 4 0,3 0 0,-2 4 0,2 3 0,-3 1 0,0 3 0,0 0 0,-1 0 0,1 0 0,0 6 0,-4 6 0,4 8 0,-2 10 0,4 0 0,-1 6 0,-3 5 0,4 2 0,-4 5 0,5 0 0,-1-5 0,0-2 0,-4-10 0,3-1 0,-8-10 0,4-1 0,-4-8 0,0 0 0,0-5 0,0-2 0,0-1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2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1 24575,'-7'0'0,"-3"0"0,-1 0 0,-4 0 0,0 0 0,0 0 0,3 0 0,-2 0 0,-2 0 0,4 0 0,-3 0 0,5 10 0,-2-4 0,0 16 0,1-5 0,0 3 0,2 4 0,-6-4 0,9 4 0,-4-3 0,9 2 0,-3-7 0,4 8 0,0-8 0,0 3 0,0-4 0,0 0 0,7 0 0,1-4 0,12 0 0,0-3 0,4 0 0,1 1 0,-1-5 0,1 0 0,-5-4 0,4 0 0,-4 0 0,0 0 0,4 0 0,-8 0 0,3 0 0,-4 0 0,-4 0 0,0 0 0,-1 0 0,-2 0 0,2 0 0,-6 0 0,-1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7:32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24575,'0'17'0,"0"3"0,0 6 0,0 0 0,0 1 0,0-1 0,0 8 0,0-6 0,0 6 0,0-8 0,0 1 0,0 6 0,0-4 0,0-2 0,0-9 0,0 1 0,0-6 0,0 5 0,0 0 0,0-5 0,0 4 0,0 1 0,0-4 0,0 4 0,0-6 0,0-1 0,0 1 0,0 0 0,0-1 0,0-4 0,0-2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3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24575,'0'-4'0,"0"1"0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3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5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10 730 24575,'87'15'0,"-15"-6"0,-60-28 0,-5 2 0,0-2 0,-2-5 0,0 7 0,-1-8 0,-4 11 0,0 3 0,0 0 0,-9 8 0,-5 0 0,-8 3 0,-3 0 0,-1 12 0,2 1 0,-3 14 0,5 3 0,4 1 0,6 0 0,7 3 0,1-3 0,4-1 0,0 4 0,0-13 0,12 8 0,-3-16 0,16 7 0,-5-11 0,5-1 0,-1-4 0,6-4 0,-4 0 0,8 0 0,-2-13 0,8-6 0,-5-15 0,6-4 0,-6-6 0,6-3 0,9-14 0,-17 19 0,11-22 0,-20 25 0,6-16 0,-5 1 0,5-9 0,-13 10 0,3-13 0,-10 15 0,0-5 0,-4 9 0,-2 6 0,-4 11 0,0 5 0,-3 9 0,-9 9 0,0 4 0,-11 3 0,6 0 0,-10 0 0,10 7 0,-11 6 0,11 13 0,-10 7 0,3 17 0,4-14 0,2 24 0,13-14 0,-4 10 0,8 20 0,-4-16 0,5 25 0,0-7 0,15 2-687,-1 13 687,14-6 0,-4 8 0,0 0 0,-1 0 0,-6-27 0,0 29 0,-8-53 0,1 38 0,0-38 0,-4 8 0,-2-10 687,-4-3-687,0-8 0,-4-2 0,-3-9 0,-6 0 0,-2-9 0,7-3 0,1-5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6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1 900 24575,'0'-4'0,"13"-7"0,10 5 0,12-14 0,12 4 0,-3-11 0,5 10 0,4-10 0,-13 6 0,23-14 0,-27 10 0,16-7 0,-20 8 0,2-9 0,0-2 0,-10-2 0,-2 5 0,-4-8 0,-4 2 0,-1-5 0,1-4 0,-3 4 0,2 5 0,-4-2 0,-1 11 0,1-6 0,-1 5 0,-3 1 0,-1 4 0,-4 5 0,0 1 0,0 8 0,-7 4 0,-6 4 0,-3 3 0,-7 0 0,3 0 0,-4 0 0,0 0 0,0 6 0,4 2 0,2 7 0,3 0 0,3 4 0,5 1 0,0 9 0,6-3 0,-3 9 0,4 7 0,0-8 0,0 31 0,8-16 0,9 28 0,10-5-617,7 14 617,1 1 0,-17-40 0,-1 1 0,12 47 0,-1-15-508,-6 12 508,-5-20 0,-1 7 0,-6-16 0,0-6 601,-5-13-601,-1 0 0,-4-10 0,0-8 524,0 1-524,0-11 0,0-1 0,0-4 0,0-7 0,0-1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7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1 219 24575,'5'0'0,"15"-9"0,10-1 0,6 0 0,19-16 0,-25 18 0,30-20 0,-27 14 0,3-4 0,-7 5 0,-5-2 0,0 2 0,-4 1 0,-1 4 0,-5-1 0,-5 4 0,0-2 0,-5 1 0,2 5 0,1-5 0,0 5 0,-4 1 0,0 8 0,-3 6 0,0 11 0,0 0 0,0 9 0,0-8 0,4 4 0,0-6 0,7-4 0,5 0 0,0-9 0,6 0 0,-2-3 0,0-3 0,-1-2 0,-4-3 0,-1 0 0,1 0 0,-7 0 0,-1 0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7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24575,'0'-28'0,"0"5"0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49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83 201 24575,'-6'0'0,"3"0"0,-10-3 0,6 9 0,-3 0 0,1 8 0,-2 6 0,3 0 0,3 5 0,-1-6 0,5 1 0,-2-6 0,3-3 0,0 0 0,0-4 0,0-1 0,0 1 0,3 0 0,8-3 0,14-2 0,2-2 0,11 0 0,-8 0 0,6 0 0,-5-3 0,3-6 0,-8-4 0,3-8 0,-3-1 0,-5-2 0,-1 2 0,-7-1 0,-3 6 0,-1-6 0,-2 7 0,-2-4 0,-2 9 0,-3 1 0,0 3 0,0 0 0,0 6 0,0 5 0,0 7 0,0 7 0,0-2 0,0 3 0,0-4 0,0-4 0,0-1 0,7 0 0,1-2 0,11 3 0,-3-6 0,8-2 0,-8-3 0,7 0 0,-7 0 0,8 0 0,-4 0 0,0 0 0,3-7 0,-7-1 0,3-8 0,-4 4 0,0-2 0,-4-1 0,4-1 0,-7-7 0,3 3 0,-2-5 0,-5 0 0,0 2 0,-4 3 0,0-3 0,0 10 0,-3-1 0,-5 6 0,-3 5 0,-8-1 0,3 4 0,-7 0 0,7 0 0,-4 7 0,8 5 0,-3 9 0,10 3 0,-6 1 0,10-1 0,-3 6 0,4-5 0,0 4 0,0-5 0,4 0 0,8-3 0,1-1 0,9-8 0,-2-1 0,4-3 0,-4 0 0,4-4 0,-8 0 0,7-4 0,-3 0 0,-1 0 0,0-4 0,-4 0 0,0-7 0,0 0 0,4-5 0,-7-3 0,7 2 0,-11-2 0,3 0 0,-3 6 0,-1-5 0,0 11 0,0 0 0,-3 1 0,2 5 0,-3-2 0,4 3 0,-1 0 0,1 6 0,0 2 0,-3 10 0,3 2 0,-3 5 0,1-5 0,-2 0 0,1-6 0,-4-3 0,3-1 0,-3-15 0,0-8 0,0-15 0,0-7 0,0 4 0,4 2 0,-3 4 0,6 5 0,-3 1 0,3 8 0,0 1 0,-1 3 0,1 3 0,0 1 0,0 3 0,-1 0 0,1 0 0,0 0 0,0 11 0,0-2 0,2 15 0,-2-4 0,2 4 0,-1 1 0,-1-1 0,-2 5 0,2-9 0,-7 5 0,4-10 0,-4 0 0,0-4 0,0-1 0,0-6 0,0-1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1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59 24575,'-3'-4'0,"-1"1"0,-10 3 0,1 0 0,-2 0 0,1 4 0,-2 7 0,0 2 0,-3 3 0,7 2 0,-3-1 0,10 7 0,-3 1 0,8-1 0,0-4 0,0 4 0,0-9 0,0 4 0,0-4 0,0 0 0,7-4 0,5 0 0,9-3 0,3-4 0,4 0 0,-3-4 0,8 0 0,-3 0 0,0-7 0,-1-7 0,-4-4 0,-3-6 0,2 2 0,-10-3 0,6-1 0,-11 6 0,2-3 0,-6 7 0,1 1 0,-5 1 0,2 6 0,-3 4 0,0 18 0,0 4 0,0 9 0,0-8 0,0-4 0,0-4 0,3-1 0,1-6 0,6-1 0,5-3 0,1 0 0,4-7 0,-5-1 0,0-11 0,1-2 0,-3-3 0,-2 0 0,-3-1 0,-3 1 0,-2 0 0,-3 3 0,0 6 0,0 0 0,0 8 0,0 8 0,0 26 0,0 16 0,0 19 0,0 7 0,0 9 0,5 10 0,-1-38 0,-1 3 0,3 6 0,0 1-269,3-9 1,-1-1 268,4 45 0,10-13 0,-11-15 0,6 11 0,-7-15 0,-4-16 0,-2-11 0,-4-12 0,0-5 0,-7-7 537,-10-1-537,-5-7 0,-12 0 0,8-4 0,-7-3 0,11-9 0,-7-6 0,15-12 0,-7-2 0,15-18 0,-2 15 0,8-32 0,0 26 0,17-16 0,12 6 0,26 10 0,20-4-406,9 7 406,-4 14 0,4-3 0,-13 10 0,0 5 0,-11-2 0,-11 13 0,-15-3 0,-9 1 0,-10 2 0,-4-3 101,-5 4 1,-2 0-1,-1 0 1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2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24575,'1'3'0,"1"0"0,7-3 0,5 0 0,-5 0 0,6 0 0,-9 0 0,-2-6 0,-2 1 0,-2-13 0,0 6 0,0-3 0,0 5 0,-3 3 0,3-4 0,-10 7 0,5-6 0,-5 9 0,3-2 0,1 3 0,-1 0 0,3 3 0,1 4 0,3 1 0,0 2 0,0-3 0,3-1 0,4-2 0,1-1 0,3-3 0,-5 0 0,1 0 0,0 0 0,-1 0 0,1 0 0,-3 0 0,-1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3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1 125 24575,'10'0'0,"1"0"0,3 0 0,1 0 0,0 0 0,-4 0 0,-1 0 0,-6-3 0,1-1 0,-4-6 0,2-2 0,-3-3 0,0 0 0,0 0 0,0 4 0,-3-3 0,-4 6 0,-5 1 0,1 1 0,-3 5 0,7-2 0,-7 3 0,6 0 0,-2 0 0,3 3 0,3 4 0,1 5 0,3-1 0,0 3 0,0-7 0,0 3 0,0-3 0,3 0 0,1-1 0,6-2 0,-5-1 0,1-3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7:32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24575,'0'30'0,"0"15"0,0 2 0,0 7 0,0-2 0,0 10 0,0-14 0,0 14 0,0-19 0,0-8 0,0 7 0,0-21 0,0 19 0,0-18 0,0 12 0,0-14 0,0-2 0,0-6 0,0 6 0,0-4 0,0 4 0,0-6 0,0-10 0,0-10 0,-5-11 0,3-15 0,-11-11 0,11 19 0,-5-2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68 24575,'0'-5'0,"0"5"0,0 7 0,3-1 0,4-3 0,0-3 0,7 0 0,-6-3 0,2 3 0,-6-10 0,2 5 0,-2-9 0,0 6 0,-1-6 0,-3 6 0,0-2 0,-3 6 0,-4 1 0,-4 3 0,-1 0 0,-2 0 0,6 0 0,-6 0 0,6 0 0,-6 0 0,6 3 0,-2 1 0,3 7 0,3-4 0,-3 7 0,6-6 0,-2 2 0,3-3 0,0 0 0,0-1 0,0 1 0,0-3 0,0-1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1:56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24575,'0'7'0,"3"-4"0,4 3 0,5-2 0,2 0 0,-3 0 0,-1-4 0,-4 0 0,1 0 0,-3-3 0,-1-4 0,-3-5 0,0-3 0,0 0 0,-3 4 0,-1-3 0,-3 9 0,0-5 0,0 10 0,0-3 0,1 3 0,-1 0 0,0 0 0,0 0 0,0 3 0,4 0 0,0 8 0,3-4 0,0 4 0,0-4 0,0-1 0,0 5 0,0-4 0,0 3 0,0-3 0,2 0 0,2-4 0,2 0 0,1-3 0,-1 0 0,1 0 0,-3-3 0,2-1 0,-3 1 0,1-3 0,-1 2 0,-3-3 0,0 0 0,0 0 0,0 0 0,0 0 0,0 1 0,-3 2 0,0 1 0,-1 3 0,2 0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39.68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7 1 24575,'0'24'0,"0"5"0,0 8 0,0 6 0,0-1 0,0 5 0,0 2 0,0 0 0,0 0 0,0-8 0,0-5 0,0 0 0,0-6 0,0 5 0,0-10 0,0 0 0,0-1 0,0-8 0,0 3 0,0 0 0,0-3 0,0 8 0,0-4 0,0 0 0,0 4 0,0-4 0,0 5 0,0-1 0,0 1 0,0-5 0,0-1 0,0-4 0,0 0 0,0 0 0,0 4 0,0-3 0,0 8 0,0-8 0,0 7 0,0-3 0,0 5 0,0-1 0,0 1 0,0-5 0,0 4 0,0-8 0,0 7 0,0-7 0,0 8 0,0-8 0,0 7 0,0-7 0,0 8 0,0-8 0,0-1 0,0-1 0,0-6 0,0 6 0,0-7 0,0 7 0,0-2 0,0 3 0,0 0 0,0-1 0,0 6 0,0-4 0,0 7 0,0-7 0,0 3 0,0-4 0,0 0 0,0 0 0,0 0 0,0 0 0,0 0 0,0 0 0,0 4 0,0-3 0,0 3 0,0-4 0,0 0 0,0 0 0,0 0 0,0 0 0,0-4 0,0 0 0,0-5 0,0 1 0,0 0 0,0 0 0,0-1 0,0 1 0,0 0 0,0 0 0,0-1 0,0 5 0,0-4 0,0 4 0,0-4 0,0-1 0,0 1 0,0-1 0,0 1 0,0 0 0,0-1 0,0 1 0,0-1 0,0 1 0,-3-3 0,2-1 0,-2-3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42.06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7 1 24575,'-3'13'0,"0"1"0,3 1 0,0 4 0,0-3 0,0 3 0,0 5 0,0-7 0,0 17 0,0-17 0,0 17 0,0-13 0,0 13 0,0-12 0,0 11 0,0-6 0,0 9 0,0-1 0,0-4 0,0 3 0,3-8 0,-2 9 0,3-9 0,0 3 0,-3-4 0,2-1 0,-3 1 0,0-1 0,0 1 0,0-5 0,0 3 0,0-7 0,0 8 0,0-4 0,0 5 0,0-1 0,0 6 0,0-4 0,0 3 0,0-4 0,0-1 0,0 1 0,0-1 0,0-4 0,0 4 0,0-8 0,0 7 0,0-7 0,0 8 0,0-4 0,0 0 0,0 4 0,0-4 0,0 5 0,0-1 0,0 1 0,0-5 0,0 3 0,0-7 0,0 4 0,0-5 0,0-4 0,0-1 0,0-3 0,0 0 0,0 3 0,0 1 0,0 9 0,0-4 0,0 12 0,0-6 0,0 3 0,0-2 0,0-7 0,0 0 0,0-6 0,0-3 0,0 0 0,0 0 0,0 3 0,0 1 0,0 1 0,0 2 0,0-3 0,0 4 0,0 0 0,0-4 0,0 3 0,0-6 0,0 2 0,0-3 0,0 0 0,0-1 0,0 1 0,3-3 0,-2 2 0,2-3 0,-3 4 0,0 0 0,0 3 0,0-2 0,0 2 0,0 0 0,0-2 0,0 2 0,0-3 0,0 0 0,0-1 0,3 0 0,-3 1 0,3 0 0,-3-1 0,0 1 0,0 0 0,0 0 0,0-1 0,0 0 0,0 1 0,0 3 0,0 1 0,0 4 0,0 4 0,0-6 0,0 5 0,0-10 0,0 2 0,0-3 0,0-1 0,0 1 0,0-3 0,0-2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43.33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24575,'0'80'0,"0"0"0,0-50 0,0 7 0,0-14 0,0-8 0,0-1 0,0-6 0,0 2 0,0-4 0,0 1 0,0 0 0,0-1 0,0-2 0,0-1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34:45.63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0 24575,'0'32'0,"0"-3"0,0 24 0,0 4 0,0 8 0,0 11 0,0 2 0,0-11 0,0 15 0,0-18 0,5 7 0,0-1 0,6-8 0,-1-6 0,0-2 0,-1-11 0,0 4 0,0-10 0,1 4 0,-2-10 0,-3-2 0,2 1 0,-6-4 0,3 3 0,-4-4 0,0-5 0,0 4 0,0-8 0,4 3 0,-3 0 0,2-3 0,-3 7 0,0-7 0,0 8 0,0-4 0,0 1 0,0 2 0,0-3 0,0 1 0,0-6 0,0-1 0,0-6 0,0 2 0,0-3 0,0 0 0,0 3 0,0 1 0,0 4 0,0 0 0,0 4 0,0 2 0,0-1 0,0 3 0,0-7 0,0 4 0,0-5 0,0 0 0,0-4 0,0 3 0,0-3 0,0 4 0,0 0 0,0 0 0,0 0 0,0 0 0,0 0 0,0-1 0,0 1 0,0 0 0,0-4 0,0 3 0,0-6 0,0 6 0,0-6 0,0 2 0,0 0 0,0-2 0,0 2 0,0-3 0,0-1 0,0 1 0,0-1 0,0 1 0,0-1 0,0 1 0,0 0 0,0 0 0,0-1 0,0 1 0,0 0 0,0-1 0,0-2 0,0-1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6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0 24575,'-13'7'0,"-1"1"0,-4 7 0,1 4 0,-2 2 0,4-2 0,-2 5 0,-2-8 0,2 11 0,1-9 0,1 4 0,7-3 0,-7-3 0,10 2 0,-4-7 0,8-1 0,-2-4 0,3 1 0,0 0 0,10 3 0,3 2 0,11 0 0,0 3 0,0-2 0,-1 2 0,-3 0 0,-2-3 0,-7-2 0,3-3 0,-7 0 0,0-3 0,-4-1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6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24575,'17'0'0,"1"0"0,11 0 0,11 0 0,-7 0 0,43 0 0,-31 0 0,34 0 0,-41 0 0,17 0 0,-18 0 0,24 0 0,-20 0 0,5 0 0,-15 0 0,-3 0 0,-15 0 0,-2 0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8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0 582 24575,'0'33'0,"0"-7"0,0-7 0,0-4 0,0-4 0,0-1 0,0-9 0,0-29 0,0 6 0,0-48 0,0 35 0,0-33 0,0 21 0,0-14 0,0 8 0,0 1 0,0 4 0,4 7 0,-3 6 0,10 6 0,-6 9 0,7 1 0,-2 7 0,-2 2 0,2 6 0,-3 1 0,-1 3 0,1 0 0,0 7 0,0 5 0,1 8 0,0 4 0,0 0 0,0-1 0,0-3 0,-1 2 0,1-6 0,-1 2 0,0-6 0,0 2 0,0-7 0,0 3 0,0-3 0,-1-3 0,1-1 0,0-3 0,-1 0 0,4 0 0,-2 0 0,6-7 0,-3-5 0,5-8 0,-1-7 0,2 1 0,-1-5 0,0 5 0,0-2 0,0 4 0,0 4 0,-1 2 0,-4 3 0,3 4 0,-6 0 0,2 7 0,-3 1 0,-1 3 0,1 0 0,0 7 0,0 5 0,2 22 0,-1-6 0,1 15 0,-1-13 0,5 5 0,-4-1 0,7 0 0,-6 2 0,5-3 0,-2-3 0,0 1 0,2-5 0,-6-3 0,3-3 0,-5-6 0,0-3 0,0-1 0,-4-6 0,0-1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09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24575,'10'0'0,"10"0"0,10 0 0,12 0 0,10 0 0,0 0 0,-2 0 0,6 0 0,10 0 0,-16 0 0,31 0 0,-32 0 0,9 0 0,4 0 0,-20 4 0,18 1 0,-13 0 0,1 0 0,-7-5 0,-13 0 0,6 0 0,-9 0 0,3 0 0,-3 0 0,-6 0 0,0 0 0,-4 0 0,-1 0 0,-3 0 0,0 3 0,-5-2 0,1 2 0,0-3 0,-1 0 0,1 0 0,0 0 0,-1 0 0,1 0 0,0 0 0,-1 0 0,-2 0 0,-1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7:32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10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24575,'-1'-4'0,"10"2"0,0 8 0,18 11 0,-13 0 0,15 12 0,-8-4 0,5 3 0,2 8 0,-7-10 0,6 5 0,-15-15 0,7 3 0,-11-8 0,-1 0 0,-1-4 0,-2-1 0,2-2 0,1 0 0,-3 1 0,-2-1 0,-2 3 0,0-1 0,-6 1 0,-2 3 0,-11 2 0,3 7 0,-4-2 0,5 1 0,0-3 0,0-1 0,4-3 0,1 0 0,3-5 0,4 1 0,-3-3 0,5-7 0,-2 2 0,3-5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28:13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24575,'0'4'0,"0"2"0,0 14 0,0-4 0,4 11 0,3-11 0,10 16 0,3-14 0,6 11 0,-2-12 0,8 9 0,-11-13 0,12 8 0,-12-12 0,8 3 0,-6-4 0,6-4 0,-8 0 0,16-4 0,-15 0 0,16-4 0,-13-4 0,10-11 0,-4 5 0,4-7 0,0 8 0,-5 0 0,2-3 0,-1 6 0,-2-2 0,0 7 0,-5 2 0,0 3 0,-4 0 0,-1 0 0,-5 0 0,1 0 0,0 11 0,0 1 0,-2 13 0,-2-1 0,-3-1 0,0 2 0,-1-3 0,1-2 0,-1-2 0,-2-6 0,-2-2 0,-3-4 0,0 1 0,0-1 0,2-2 0,2-10 0,3-3 0,0-12 0,1-4 0,3 0 0,7-5 0,-2 7 0,10-4 0,-10 7 0,8 0 0,-4 4 0,3 1 0,6-2 0,-5 5 0,5 0 0,0 7 0,-4 2 0,9 3 0,-4 0 0,-1 0 0,6 0 0,-7 0 0,7 0 0,0 4 0,-1 0 0,1 5 0,-5 3 0,3-3 0,-8 3 0,3-4 0,0 0 0,-3 0 0,2 0 0,-2 0 0,2-3 0,-2-2 0,3-3 0,0 0 0,-3 0 0,3 0 0,-8 0 0,2 0 0,-6 0 0,7-3 0,-7-5 0,3 0 0,-5-7 0,1 7 0,-1-6 0,-2 6 0,-2-2 0,-4 7 0,1-3 0,0 5 0,-4-5 0,0 5 0,-3-2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4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9 24575,'17'0'0,"1"0"0,10 0 0,1-3 0,5 2 0,5-3 0,-8 4 0,12 0 0,-17 0 0,12 0 0,-18 6 0,1 16 0,-10 10 0,-1 26 0,-5-3 0,0 25 0,-5-4-693,-11 22 693,-6-6 0,3-39 0,-3 0 0,-17 39 0,10-14 0,-6 0 0,8-16 0,-5 12 0,-1-13 0,8-8 0,-8-12 0,11-16 0,-4-3 0,6-12 693,1-6-693,0-1 0,0-3 0,-1-3 0,0-8 0,0-10 0,2-4 0,5-8 0,1 9 0,6-5 0,-2 6 0,3 4 0,0 1 0,0 3 0,0 4 0,6 1 0,12 3 0,3 3 0,9 1 0,-7 3 0,0 0 0,1 11 0,1 4 0,7 21 0,-4-3 0,16 21 0,-19-16 0,17 10 0,-18-8 0,11-2 0,-7-2 0,6-10 0,-12-6 0,1-5 0,-6-1 0,-2-6 0,-2-2 0,-3-6 0,-4 0 0,-2 0 0,-1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6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 24575,'2'0'0,"-1"0"0,12 0 0,-6 0 0,6 0 0,-2 0 0,0 0 0,-2 0 0,-2 0 0,-1 0 0,1 7 0,-3 4 0,2 9 0,-5 3 0,3 5 0,-4-3 0,0 7 0,0-7 0,0 3 0,0-9 0,-4 0 0,4-9 0,-4 0 0,4-3 0,0-1 0,-2-2 0,1-13 0,-2-9 0,3-17 0,4 0 0,1-10 0,8 4 0,1 1 0,0-5 0,1 15 0,-6 0 0,2 12 0,-4 4 0,0 6 0,0-2 0,-1 10 0,0-3 0,0 3 0,-3 3 0,3 4 0,-1 8 0,-1 4 0,-1 4 0,1 5 0,-3 1 0,3 5 0,-4-5 0,0 4 0,0-12 0,0 6 0,0-12 0,0 0 0,0-5 0,0-4 0,0 0 0,0-7 0,3-4 0,1-8 0,3-6 0,1 0 0,2 0 0,-1-4 0,4 8 0,-5-3 0,2 7 0,-3 1 0,0 3 0,-1 1 0,0-1 0,1 1 0,-1 2 0,1 1 0,-4 0 0,3 3 0,-3-3 0,3 3 0,1 6 0,-4 6 0,3 3 0,-1 7 0,-1 2 0,3 1 0,-3 3 0,0-5 0,3 1 0,-6-1 0,3 0 0,-1-3 0,-3-5 0,4-6 0,-4-2 0,0-1 0,0-2 0,0-1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6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24575,'11'-8'0,"1"3"0,7 8 0,1 5 0,8 4 0,-4 4 0,14 2 0,-12-3 0,8 7 0,-10-9 0,0 6 0,-4-8 0,-2 1 0,-10-2 0,1-6 0,-8 2 0,4-6 0,-1 3 0,-1 0 0,0 0 0,-3 6 0,-12 12 0,-3 5 0,-13 11 0,-5 5 0,4-3 0,-9 9 0,9-10 0,-4 8 0,6-13 0,5 1 0,6-14 0,5-5 0,4-5 0,4-4 0,-3-3 0,5 0 0,-2-3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24575,'6'0'0,"19"0"0,11 0 0,16 0 0,-6 0 0,6 0 0,-5 0 0,5 0 0,-11 0 0,-7 0 0,-10 0 0,-5 0 0,-9 0 0,0 0 0,-3 0 0,-4 0 0,0 0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8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24575,'0'9'0,"0"6"0,0 4 0,0 0 0,0 4 0,0-4 0,0 0 0,0 0 0,0-5 0,0-12 0,0-17 0,5-36 0,5-5 0,12-31 0,-10 35 0,17-25 0,-16 28 0,7-17 0,-6 22 0,-6 5 0,0 20 0,-1 1 0,0 10 0,0 1 0,-1 7 0,0 13 0,2 5 0,0 14 0,0 7 0,1 2 0,-4 5 0,3-6 0,-3 0 0,3-6 0,0-5 0,-3-5 0,1-9 0,-2-6 0,-1-2 0,3-1 0,-2-2 0,2-1 0,1-3 0,0-11 0,4-12 0,4-19 0,4-11 0,-4 0 0,3-5 0,-7 4 0,3 6 0,-2-8 0,-3 25 0,3-4 0,-5 23 0,-4 3 0,3 8 0,-2 4 0,-1 19 0,4 9 0,-6 27 0,3 4 0,-4 12 0,0-18 0,5 13 0,-4-25 0,3 9 0,-4-18 0,0-7 0,0-9 0,0-4 0,0-5 0,0-4 0,0-2 0,0-1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39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391 160 24575,'8'-6'0,"-3"-4"0,-5-1 0,0-7 0,0 6 0,0-9 0,0 9 0,0-6 0,0 3 0,-6 4 0,-2 1 0,-10 2 0,2 4 0,-2 1 0,0 3 0,-6 0 0,-6 0 0,-9 0 0,4 4 0,-13 20 0,24-8 0,-18 31 0,22-15 0,-5 15 0,5-11 0,14 2 0,-1-9 0,7 1 0,0-6 0,0-2 0,7-7 0,14 1 0,6-5 0,18 2 0,-5-3 0,0 3 0,-1-4 0,-5-5 0,2 4 0,-11-7 0,-4 2 0,-11-3 0,-6 0 0,-1 0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41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611 193 24575,'0'-6'0,"0"0"0,0-4 0,0-5 0,0 0 0,0-4 0,0 5 0,-4-4 0,0 2 0,-4-2 0,-2 4 0,2 3 0,-2 1 0,1 3 0,1 1 0,-5 2 0,5 1 0,-5 3 0,6 0 0,-11 0 0,6 0 0,-10 0 0,2 3 0,-3 5 0,-1 8 0,-6 6 0,3 4 0,-8 5 0,8-4 0,-4 12 0,4-6 0,-1 8 0,1-4 0,4-2 0,-7 21 0,11-17 0,-6 15 0,11-20 0,2 0 0,4 0 0,-1 0 0,4-5 0,1 4 0,1-4 0,2 5 0,-3 0 0,4 0 0,0 0 0,0-5 0,0 4 0,0-4 0,0 5 0,0 10 0,3-12 0,2 6 0,2-15 0,1 0 0,3-3 0,-3-2 0,5-4 0,-2 0 0,8 1 0,0-3 0,9-1 0,-4 1 0,9-3 0,-8 2 0,3-3 0,-9 0 0,3-1 0,4 4 0,-5-3 0,8 3 0,-14-4 0,7 1 0,-3-1 0,5 1 0,-5-3 0,3-2 0,-3-3 0,5 0 0,-5 0 0,3 0 0,-3-3 0,5-2 0,-5-6 0,-1 0 0,-3 0 0,2-6 0,-6 9 0,2-5 0,-7 7 0,-2-4 0,-1 0 0,-3-13 0,0 13 0,0-5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42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24575,'0'2'0,"0"17"0,0 17 0,0 18 0,0 5 0,0 14 0,0-4 0,0 12 0,0-19 0,0 2 0,0-11 0,0 12 0,0-10 0,0 3 0,0-17 0,0-6 0,0-7 0,0-13 0,0 3 0,0-11 0,0 3 0,0-12 0,0-7 0,0-9 0,0-11 0,0 0 0,0-10 0,0-2 0,0-5 0,4 0 0,5 0 0,1 5 0,7 2 0,-8 10 0,5 4 0,-2 3 0,0 7 0,2 0 0,-7 4 0,6 8 0,-5-3 0,5 5 0,-6-2 0,7 3 0,-7 0 0,3 0 0,-4 3 0,1 4 0,-3 4 0,-1 7 0,-3 1 0,0 4 0,0 5 0,0-3 0,0-1 0,-4 9 0,-3-16 0,-1 12 0,-6-18 0,6 2 0,-5-5 0,5 2 0,-5-3 0,5 0 0,-5 0 0,5-1 0,-5-2 0,5-1 0,-1 0 0,2-2 0,1 1 0,2 1 0,7-2 0,9 5 0,6-5 0,15 6 0,-2-2 0,13 0 0,-3 3 0,-1-3 0,5 4 0,-10-1 0,10 1 0,-15-1 0,8 1 0,-13-1 0,-1 0 0,-6-1 0,-4 0 0,-3 0 0,-1 0 0,-4-4 0,1 0 0,-9-8 0,3 4 0,-6-5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7:32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24575,'-1'6'0,"25"-1"0,7-5 0,51 0 0,-13 0 0,17 0 0,8 0-958,-5 0 958,-35 0 0,1 0 0,44 0 0,-3 0 0,-20 0 235,6 0-235,-17 0 0,-1 0 0,-12 0 0,-9 0 0,-1 0 723,-7 0-723,-2 0 0,-13 0 0,-2 0 0,-6 0 0,0 0 0,-6 0 0,0 0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0:45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5657 83 24575,'0'23'0,"0"16"0,0-11 0,0 27 0,0-12 0,0 16 0,0 7 0,0 9 0,0 16-798,5-39 0,1 4 798,-1 16 0,-1 3 0,3 1 0,-1 1 0,1-2 0,-2 1 0,-1 1 0,-1-1 0,4-7 0,-1 1 0,-2 3 0,0 3 0,2 7 0,0 0 0,-2-7 0,0-3 0,0-3 0,-1-1 0,1-1 0,-2-2-151,1-10 0,0-2 151,-2 34 0,9 5 0,-4-29 0,4 4 0,1-3 0,-6-23 0,-1 3 0,-4-12 1570,4-4-1570,-4 4 328,4-8-328,-4 7 0,0-3 0,0 21 0,3-17 0,-2 15 0,6-23 0,-6 3 0,6-9 0,-7 3 0,3-2 0,-3-1 0,0-1 0,0-4 0,0 1 0,0-1 0,0-4 0,0 4 0,0-7 0,0 6 0,0-5 0,0 8 0,0-8 0,0 8 0,0-1 0,0 0 0,0 7 0,0-3 0,0 5 0,0 4 0,0-8 0,4 7 0,-3-11 0,6 6 0,-4-10 0,2 5 0,0-10 0,-4 3 0,2-4 0,0 1 0,-3-1 0,3 0 0,-6-3 0,-4 3 0,-4-5 0,-3 5 0,-9-1 0,-7-1 0,-11-1 0,-5-3 0,-20 0 0,-4 0 0,-28 0-743,46 0 0,-2 0 743,-4 1 0,-1-2 0,-3-1 0,-1-1 0,-3-1 0,0 1 0,-2-1 0,-1 1 0,-3-1 0,0 2 0,-1 2 0,-1 0 0,1 0 0,0 0 0,4 0 0,0 0 0,1 0 0,1 0 0,8 0 0,1 0 0,-4 0 0,0 0-444,4 0 0,0 0 444,-1 0 0,0 0 0,-8 0 0,0 0 0,12 0 0,-2 0 0,-34 0 0,1 0 0,32 0 0,1 0 0,-24 0 0,1 0 0,-12 0 0,-5 0 0,8 0 0,-1 0 0,1 0-250,23 0 250,-18 5 0,33-4 0,-29 4 0,19-1 0,2-2 1397,2 2-1397,10 0 944,-4 1-944,5 4 283,-27 5-283,26-4 0,-24 3 0,36-5 0,-9 1 0,9 0 0,-4 0 0,5-5 0,0 0 0,5-4 0,1 0 0,4 3 0,-4-2 0,4 3 0,-4-1 0,4-2 0,1 3 0,-5-4 0,-2 0 0,1 0 0,-24 0 0,18 0 0,-19 0 0,15 0 0,4 0 0,-4 0 0,5 0 0,0 0 0,0 0 0,0 0 0,0 0 0,4 0 0,-3 0 0,4 3 0,-5-2 0,0 7 0,0-7 0,0 3 0,-10-1 0,7-2 0,-3 3 0,16-4 0,6 0 0,4 0 0,0 0 0,3 0 0,1 0 0,3 0 0,1 0 0,0 0 0,0-3 0,-5-8 0,3-5 0,-3-7 0,-1-5 0,2-2 0,-6-4 0,6-5 0,-8-22 0,7 5 0,-10-24 0,10 5-515,-10-8 515,8-7 0,2-8 0,5 48 0,2 0 0,0-4 0,1 0 0,0 3 0,-1 2 0,-5-29 0,8-21 0,-8 32 0,6 16 0,0 0 0,-8-25 0,1 16 0,-1-2 0,-2-27 0,2 25 0,1-2 0,4-32 0,3 48 0,1 0 0,2-28 0,0-8 0,0 23-40,0-17 40,0 12 0,0 3 0,0 12 0,0-5 0,0 5 513,0 0-513,0 1 42,0 1-42,0 9 0,0-18 0,0 22 0,0-7 0,0 17 0,0 5 0,0 0 0,0-1 0,0 1 0,0-5 0,0 3 0,0-3 0,0 5 0,0-1 0,0-4 0,0 4 0,0-4 0,3 5 0,2-5 0,3 3 0,-4-3 0,3 5 0,-6 3 0,6-4 0,-7 4 0,4-2 0,-2 7 0,-1 2 0,2 5 0,-3-2 0,0 4 0,0 0 0,3 2 0,0 2 0,7 2 0,1 0 0,17 0 0,4 0 0,20 0 0,7 0 0,9-5 0,20-2-807,5 1 807,-40 1 0,1 0 0,8 1 0,1 0-592,-3-1 1,1-2 591,11-3 0,0 1 0,-3 1 0,0 1 0,5-3 0,-1 1 0,0 2 0,0 0-894,5 0 0,0 1 894,1-2 0,0 2 0,5 2 0,1 0 0,0-3 0,-1 2 0,-5 3 0,0 2 0,0-3 0,-2 0 0,-8 0 0,-1 0-436,0 2 0,0 1 436,-5-3 0,0 0 0,-4 0 0,0 1 0,-1 1 0,0 0 0,-4-4 0,-1 0 0,47 3 289,-22-3-289,0 0 0,7 4 0,-23-4 0,24 5 0,-16 0 0,-17 0 0,39 0 0,-34 0 0,16 5 1031,-14-4-1031,-2 7 0,22-7 0,-20 8 0,24-8 1836,-37 3-1836,0 0 1046,-3-3-1046,-9 6 448,5-2-448,-1 0 0,2 2 0,4-1 0,14-1 0,11 3 0,-6-7 0,8 4 0,-18-5 0,-1 0 0,-1 0 0,-7 4 0,-4-3 0,3 3 0,-9-1 0,5-2 0,-6 3 0,-1-4 0,-3 0 0,2 0 0,-2 0 0,-1 0 0,-5 0 0,-2 0 0,-7 0 0,14 0 0,-12 0 0,7 0 0,-5 0 0,-4 0 0,3 0 0,0 0 0,-2 0 0,2 0 0,-4 0 0,0 0 0,-3 0 0,-1 0 0,-4 0 0,1 0 0,-1 0 0,0 0 0,-2 3 0,-2-3 0,-2 3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06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6 176 24575,'-3'-8'0,"1"0"0,2-11 0,0 1 0,0-1 0,3 2 0,7 3 0,2 0 0,5 3 0,-7 4 0,7 4 0,-6 3 0,3 0 0,3 0 0,-6 0 0,10 0 0,-10 6 0,4 15 0,-7 15 0,1 21 0,1 7 0,-4-6 0,-2 16 0,-4-20 0,0 15 0,0-18 0,0-7 0,0-11 0,0-10 0,0-9 0,0-5 0,0-2 0,0-9 0,0-7 0,0-8 0,0-10 0,0-1 0,0-21 0,0 16 0,4-26 0,1 24 0,16-40 0,-1 26 0,18-35 0,-11 41 0,6-6 0,-12 21 0,7 2 0,-15 11 0,7-2 0,-11 11 0,-2 2 0,2 1 0,-3 3 0,0 0 0,0 0 0,0 0 0,0 9 0,-2 3 0,-1 9 0,-3 11 0,0-3 0,0 25 0,0-17 0,0 36 0,0-19 0,0 24 0,0-9 0,0-11 0,0 9 0,0-9 0,0 35 0,0-18 0,0 24 0,0-28 0,0-5 0,0 1 0,0-9 0,0 6 0,0-7 0,0-13 0,0-11 0,0-6 0,0-9 0,0-4 0,0-4 0,6-4 0,-2 0 0,12-2 0,-1-2 0,7-2 0,0 0 0,5-7 0,-4-1 0,5-12 0,-6 4 0,2-7 0,-4 4 0,-5 3 0,-2-1 0,-6 10 0,2-2 0,-3 3 0,-2 2 0,-2 1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07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24575,'26'0'0,"-10"0"0,19 0 0,-11 0 0,9 0 0,-1 0 0,-4 0 0,-5 0 0,-6 0 0,-4 0 0,-2 0 0,1 0 0,-8 0 0,2 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07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24575,'13'0'0,"2"0"0,12 0 0,0 0 0,6 0 0,-6 0 0,0 0 0,-5 0 0,-3 0 0,2 0 0,-10 0 0,3 0 0,-8 0 0,0 0 0,-3 0 0,-1 0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33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0 563 24575,'22'0'0,"5"0"0,1 0 0,-4 0 0,2 0 0,-8-4 0,4-3 0,-3-8 0,-1 0 0,-7-3 0,-1 1 0,-3-2 0,-3-3 0,0 4 0,-4 0 0,0 4 0,0 4 0,0 1 0,-7 2 0,0 4 0,-3 0 0,-3 3 0,2 0 0,1 0 0,-3 6 0,2 5 0,0 7 0,1 5 0,2 3 0,0 2 0,3 4 0,2-4 0,3 4 0,0-5 0,0 1 0,0-5 0,0-2 0,10-6 0,-2 3 0,14-3 0,-4-4 0,4 3 0,5-6 0,-4 3 0,4-3 0,-5-1 0,-3-3 0,2-1 0,-7-3 0,8 0 0,-4-6 0,6-11 0,-4-13 0,1-5 0,-3-13 0,-1 7 0,1-8 0,-4 5 0,2 0 0,-6 5 0,2 6 0,-5 7 0,-2 3 0,-2 5 0,-3 0 0,0 8 0,0 1 0,-3 5 0,-3 1 0,-1 3 0,-2 0 0,5 3 0,2 4 0,2 0 0,0 5 0,0-5 0,0 3 0,6-4 0,5 1 0,7-3 0,5 2 0,-5-5 0,3 6 0,-6-6 0,2 5 0,-7-5 0,3 5 0,-6-3 0,2 1 0,-5 1 0,-1-1 0,-3 5 0,0 1 0,0 8 0,0 0 0,0 9 0,0 1 0,-7 0 0,2 3 0,-6-8 0,3 4 0,0-5 0,4-4 0,1 0 0,3-8 0,0 0 0,0-4 0,0 0 0,0 0 0,6-3 0,5 0 0,4-3 0,6 0 0,-6 0 0,6 0 0,-3 0 0,4 0 0,1 0 0,-5 0 0,3 0 0,-6-6 0,2-2 0,-3-9 0,1-6 0,1-5 0,-4-5 0,0 1 0,-8 0 0,0-1 0,-4 1 0,0 8 0,0-2 0,0 15 0,0-6 0,-6 13 0,2-5 0,-6 8 0,4-2 0,-3 3 0,2 0 0,3 0 0,12 0 0,7 0 0,7 0 0,1 0 0,-1 0 0,0 4 0,-3-1 0,-5 4 0,-5 0 0,-3-1 0,1 3 0,-4 5 0,0 5 0,-3 3 0,0 0 0,0 0 0,0 5 0,0-3 0,0 2 0,0 1 0,0-7 0,0 1 0,0-7 0,0-4 0,3 0 0,4-4 0,3-2 0,3-1 0,5-3 0,0 0 0,0 0 0,4-7 0,-8-1 0,4-3 0,-8-2 0,0 3 0,-3-4 0,-1 0 0,-2-3 0,-1 2 0,-3-6 0,0 2 0,7 7 0,5 2 0,12 14 0,4 4 0,5 1 0,-6 2 0,0-3 0,-5-1 0,1 1 0,-5-4 0,0-1 0,-5-3 0,-3 0 0,3 0 0,-6 0 0,6-10 0,-5-2 0,3-15 0,-3-12 0,-3 4 0,-1-13 0,-4 14 0,0-8 0,0 8 0,-4-8 0,-8 12 0,-5-3 0,-7 8 0,4 6 0,-2 3 0,3 9 0,-3 4 0,0 3 0,-1 0 0,5 0 0,0 10 0,3 2 0,4 10 0,0 0 0,3 1 0,4-5 0,1 3 0,3-6 0,0-1 0,0-1 0,0-6 0,3 2 0,3-3 0,4 1 0,11-3 0,-6-1 0,9-3 0,-10 0 0,8 0 0,-4 0 0,5-11 0,0 1 0,5-14 0,-3 4 0,0-5 0,-6 3 0,-1 3 0,-6 1 0,5 0 0,-10 4 0,4-8 0,-4 4 0,0-1 0,1-2 0,-2 7 0,-2-4 0,-1 4 0,-3 1 0,0 2 0,-2 5 0,-2 3 0,-1 3 0,-1 3 0,2 7 0,1 1 0,3 11 0,0-4 0,0 0 0,0 4 0,10-7 0,3 3 0,9-3 0,5 0 0,-8-1 0,8 6 0,-12-8 0,4 9 0,-9-9 0,1 5 0,-4 0 0,0 2 0,-3 3 0,-1 0 0,-3 5 0,0-4 0,0 4 0,0-9 0,0 4 0,0-8 0,0 4 0,0-8 0,3 2 0,3-2 0,1 0 0,5-4 0,2-3 0,1-3 0,6 0 0,-2 0 0,-1 0 0,3 0 0,-7 0 0,1 0 0,-3 0 0,-5 0 0,3 0 0,-4 0 0,-3 0 0,0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33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24575,'0'16'0,"0"6"0,0 1 0,0 9 0,0-5 0,0 1 0,0-1 0,0-5 0,0-7 0,0-1 0,0-9 0,0-1 0,0-2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34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35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282 117 24575,'0'-16'0,"0"2"0,0-7 0,0 6 0,0-2 0,0 7 0,-6-3 0,-5 9 0,-7-2 0,-9 6 0,3 0 0,-12 0 0,11 0 0,-12 11 0,12 3 0,1 6 0,5 3 0,8-5 0,0 4 0,7 5 0,0 1 0,4 4 0,0 0 0,0 6 0,0 13 0,13 1 0,-2 11 0,11-18 0,3 22 0,-6-18 0,1 10 0,-3-5 0,-7-8 0,4 10 0,-9-5 0,-1-2 0,-4-10 0,0-1 0,0-6 0,-6-8 0,-2 2 0,-10-11 0,3 2 0,-6-5 0,2-2 0,1-3 0,-4-3 0,14-1 0,-2-3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36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0 498 24575,'0'-6'0,"0"0"0,0 0 0,0 0 0,0 0 0,15-1 0,-9 1 0,24-2 0,-10 1 0,13-2 0,4 5 0,-4-3 0,10 6 0,-5-7 0,6 7 0,-6-2 0,0 3 0,-10 0 0,3 0 0,-8 0 0,0 0 0,-6 0 0,-6 0 0,-2 0 0,-2 9 0,-1-3 0,-2 14 0,2-5 0,-2 7 0,4 1 0,-4-1 0,3 5 0,-3-4 0,0 4 0,3-1 0,-6-2 0,2 2 0,-3-4 0,0-3 0,0-2 0,0-4 0,0-2 0,0-2 0,0-3 0,0 0 0,-5-2 0,-3-12 0,-2-8 0,-1-17 0,2-12 0,4-12 0,1 9 0,4-18 0,0 19 0,0-16 0,0 12 0,0 1 0,3 12 0,5 0 0,4 10 0,4 1 0,2 8 0,1 1 0,-1 4 0,3 2 0,-2 2 0,3 6 0,-4 1 0,3 3 0,-2 0 0,-1 0 0,0 0 0,-8 0 0,3 2 0,-6 5 0,2 4 0,-2 6 0,0-2 0,-3-1 0,2-5 0,-5-3 0,1 0 0,-2 0 0,3-2 0,1-11 0,2-6 0,2-9 0,3-1 0,-3 1 0,6 0 0,-3 3 0,0 2 0,2 3 0,-6 4 0,6 0 0,-7 7 0,7 0 0,-6 3 0,2 0 0,1 0 0,-3 0 0,2 0 0,-3 6 0,1 1 0,0 7 0,-3-1 0,-1 1 0,-1-1 0,-1 1 0,5-1 0,-2-3 0,-1 3 0,0-6 0,0 2 0,-3-3 0,3 0 0,0 0 0,0-2 0,3-2 0,-1-2 0,1 0 0,0 0 0,0 0 0,0-2 0,0 1 0,-2-5 0,1 3 0,-1-3 0,2 0 0,-3 2 0,0 1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37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24575,'0'3'0,"0"0"0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20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1206 1 24575,'0'15'0,"-14"11"0,-9 39 0,-22 12-917,16-32 0,-2 1 917,-3 3 0,-1 0 0,-2 2 0,-2-1 0,-2 5 0,-1-1 0,4-8 0,2-3 0,-25 29 461,5-16-461,4-14 0,4 4 335,-11-5-335,22-15 0,-3 1 0,10-10 933,1-3-933,9-4 105,-2-5-105,3 2 0,3-3 0,-6 3 0,6-2 0,-7 2 0,-1 1 0,1 0 0,-1 3 0,1-2 0,4 2 0,0-4 0,5 0 0,0 0 0,3 0 0,1-3 0,4-1 0,0-3 0,0 0 0,0 0 0,2 0 0,2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7:32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24575,'31'0'0,"2"0"0,19 0 0,2 0 0,19 0 0,-8 0 0,8 0 0,-11 0 0,1 0 0,-1 0 0,-7 0 0,-3 0 0,-17 0 0,7 0 0,-20 0 0,10 0 0,-19 0 0,5 0 0,-6 0 0,0 0 0,-6 0 0,0 0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37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24575,'6'0'0,"0"0"0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53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 24575,'0'-13'0,"0"-2"0,2 0 0,5-2 0,0 7 0,6-4 0,-6 7 0,2 1 0,1 6 0,-4 0 0,4 0 0,-4 0 0,3 0 0,-5 10 0,4-2 0,-4 13 0,0-6 0,3 11 0,-3-7 0,1 12 0,-2-3 0,-3 4 0,0-4 0,0-1 0,0-5 0,0 0 0,0-3 0,0-5 0,0-5 0,0-3 0,0 0 0,0-7 0,0-8 0,0-8 0,0-5 0,0-5 0,0-1 0,0-4 0,0 4 0,0 1 0,0 5 0,3-1 0,1 5 0,6 1 0,-2 3 0,4 3 0,-4-2 0,1 6 0,-2-2 0,-1 5 0,0-1 0,0 4 0,0-2 0,0 3 0,1 0 0,-1 0 0,0 0 0,0 0 0,0 3 0,-3 7 0,0 5 0,-3 12 0,0 1 0,0 4 0,0-4 0,3 3 0,-2-7 0,3 2 0,-4-7 0,0-2 0,0-7 0,0 0 0,3-4 0,-3 0 0,6-8 0,-2-11 0,2-5 0,2-9 0,0 0 0,0-1 0,3-4 0,1 4 0,0 1 0,2 5 0,-6 3 0,6 2 0,-7 3 0,3 4 0,-4 0 0,0 4 0,0 3 0,0-3 0,0 5 0,0-1 0,0 2 0,0 0 0,-3 5 0,3 6 0,-5 12 0,2 4 0,-3 6 0,0-1 0,0 0 0,0 6 0,0-9 0,0 2 0,0-8 0,3-8 0,-3 1 0,3-9 0,-3 3 0,0-7 0,0 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54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 24575,'0'5'0,"-13"11"0,0-1 0,-11 12 0,6-7 0,-6-1 0,3 4 0,-5-7 0,11 2 0,0-4 0,3-4 0,4 0 0,1-4 0,2 0 0,2 0 0,-1 0 0,-1 3 0,1 1 0,-5 0 0,5 2 0,-2-5 0,6 2 0,0-3 0,0 4 0,0-3 0,0 2 0,6 0 0,2-1 0,5 4 0,5-4 0,0 6 0,4-3 0,-4 0 0,3 3 0,-6-6 0,-1 2 0,-5-4 0,-3 0 0,1-3 0,-1 0 0,-3 0 0,0-3 0,-3 3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55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24575,'-2'4'0,"8"-2"0,11-2 0,15 0 0,-8 0 0,12 0 0,-12 0 0,2 0 0,-11 0 0,2 0 0,-7 0 0,0 0 0,0 0 0,-7-2 0,-1 1 0,-2-1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56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1 450 24575,'0'-18'0,"0"-7"0,0-14 0,0 0 0,0-9 0,0 13 0,0-14 0,0 16 0,0 0 0,0 10 0,0 5 0,2 8 0,2 0 0,1 7 0,1 0 0,0 3 0,0 0 0,0 0 0,1 6 0,-1 6 0,1 6 0,1 4 0,0 5 0,-1-4 0,1 4 0,-1-5 0,1 1 0,-1-1 0,0-4 0,0 0 0,0-8 0,-1-1 0,0-3 0,-3 0 0,0 1 0,0-4 0,0 0 0,3-3 0,0 0 0,0-3 0,0-4 0,1-12 0,0 0 0,1-12 0,0 3 0,4-4 0,-3-1 0,5 6 0,-2 0 0,0 4 0,2 1 0,-6 4 0,2 0 0,-4 8 0,1 0 0,-1 4 0,0 0 0,0 2 0,0 2 0,0 4 0,-3 8 0,3 5 0,-2 8 0,0 3 0,3 2 0,-3 5 0,4-1 0,1 5 0,-1-3 0,0-1 0,0-2 0,-1-8 0,1 0 0,-1-1 0,0-11 0,-1 2 0,-2-7 0,-2 0 0,1 0 0,-2-2 0,1-2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5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24575,'6'0'0,"0"0"0,3 0 0,-2 0 0,6 0 0,1 0 0,-3 0 0,9 0 0,-12 0 0,9 0 0,-10 0 0,5 0 0,-5 0 0,3 0 0,-5 0 0,-4 0 0,-5 0 0,0 0 0,-2 0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58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 24575,'-12'0'0,"-2"0"0,3 0 0,-2 0 0,-1 0 0,0 3 0,-3 1 0,8 2 0,-6 4 0,10 1 0,-2 2 0,4-3 0,3-1 0,0-3 0,0 0 0,0 0 0,0 0 0,10 1 0,2-4 0,11 1 0,3-4 0,2 0 0,4 0 0,-4 0 0,4 0 0,-5-4 0,1 0 0,-1-4 0,-9 1 0,0 3 0,-5-2 0,-3 5 0,0-2 0,-4 0 0,0 2 0,-3-1 0,0 2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59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0 331 24575,'0'6'0,"0"0"0,0 0 0,0-6 0,0-4 0,0-14 0,0-2 0,0-11 0,0 3 0,0 0 0,0 2 0,4-1 0,0 3 0,3 2 0,0 4 0,0 8 0,-3 0 0,1 4 0,-2 3 0,3 0 0,0 3 0,0 0 0,0 0 0,1 3 0,-1 3 0,0 4 0,1 4 0,0-1 0,0 1 0,-1-1 0,1-2 0,0 1 0,2-4 0,-2 1 0,3-2 0,-4-1 0,0 0 0,0 0 0,0-3 0,0 0 0,0-3 0,0 0 0,0 0 0,0 0 0,0-6 0,1-6 0,0-6 0,0-4 0,1 0 0,-1-1 0,4 1 0,-3 4 0,2 0 0,-3 4 0,0 1 0,-1 5 0,-2 0 0,1 4 0,-1 1 0,2 0 0,0 3 0,-1 0 0,1 0 0,0 0 0,0 0 0,0 0 0,0 3 0,-2 3 0,1 5 0,-1 2 0,3 4 0,-3 2 0,3 3 0,-3 0 0,3 0 0,-3 5 0,3 1 0,-3 0 0,1-1 0,1-5 0,-5-4 0,5 0 0,-5-8 0,2-1 0,-3-3 0,0 0 0,3-2 0,-3 1 0,3-4 0,-3 1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2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24575,'0'98'0,"0"0"0,0 0 0,0 0 0,0-29 0,0 2 0,0 9 0,0 21 0,0 6 0,0-9 0,0-23 0,0 21 0,0-16 0,0-23 0,0-20 0,0-16 0,0 0 0,0-14 0,0-8 0,0-24 0,0-27 0,0-29 0,0-14-608,0 36 1,0-1 607,0 2 0,0 1 0,2-9 0,1 2-566,3-27 566,5-7 0,-1 26 0,0-1 0,-4 3 0,-2 24 0,-1 3 0,-2 15 1180,3 6-1180,-1 4 601,1 5-601,2-1 0,1 4 0,-1-3 0,1 6 0,2 0 0,-2 2 0,3 4 0,-1-2 0,-2 3 0,2 0 0,-3 0 0,1 10 0,5 12 0,-3 12 0,4 16 0,-4 7 0,0-10 0,5 19 0,-4-19 0,8 16 0,-8-12 0,7-3 0,-8-9 0,3-3 0,-1-8 0,-3-5 0,3-6 0,-5-7 0,1 0 0,-4-4 0,2-3 0,-4-5 0,2-19 0,0-9 0,2-14 0,4 0 0,0-5 0,4-2 0,1 0 0,4 2 0,-1 10 0,1-4 0,-6 14 0,4-7 0,-4 12 0,0-3 0,1 9 0,-2 0 0,2 8 0,-2 3 0,1 4 0,-2 3 0,1 0 0,1 0 0,-5 3 0,4 17 0,-4 7 0,-2 29 0,-1-15 0,-4 40 0,0-18 0,0 24 0,5-3 0,-4-24 0,8 14 0,-8-16 0,8 13 0,-4-7 0,5-7 0,-1-8 0,-1-5 0,1-6 0,-4-5 0,1-10 0,-2-2 0,0-10 0,-1 3 0,0-8 0,-2-3 0,1 0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3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224 211 24575,'3'-11'0,"0"1"0,-3-9 0,0-4 0,0-5 0,0 0 0,0 1 0,-7 5 0,-1 7 0,-6-2 0,-3 12 0,2-1 0,-16 6 0,10 3 0,-12 9 0,17 8 0,-3 9 0,5 14 0,1-3 0,0 9 0,8-10 0,1-2 0,4-4 0,0-9 0,0-2 0,0-9 0,10-2 0,3-4 0,9-4 0,0-3 0,0 0 0,6-12 0,-7 0 0,7-18 0,-10-3 0,3-7 0,-8 1 0,3 2 0,-7 9 0,2 1 0,-7 5 0,-1 3 0,-3 5 0,0 5 0,0 8 0,0 13 0,0 8 0,0 13 0,0-1 0,0 5 0,0-8 0,4 8 0,0-14 0,3 0 0,0-9 0,0-5 0,-1-3 0,0-2 0,0-2 0,0-2 0,4-10 0,-2-6 0,3-12 0,1-5 0,-4 1 0,8-1 0,-7 1 0,2 0 0,-3 4 0,0 5 0,-4 5 0,2 5 0,-6 2 0,6 5 0,-3 3 0,3 3 0,0 0 0,3 3 0,2 7 0,3 6 0,6 16 0,1-2 0,6 9 0,-1-4 0,0 4 0,4-3 0,-3 2 0,3-7 0,-4 2 0,-7-12 0,1 6 0,-6-15 0,-3 1 0,-2-7 0,-3 1 0,0-4 0,-2 0 0,-2-3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7:32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24575,'8'0'0,"9"0"0,22 0 0,4 0 0,9 0 0,1 0 0,10 0 0,-10 0 0,-2 0 0,0 0 0,-5 0 0,5 0 0,-21 0 0,1 0 0,-23 0 0,3 0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4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8 24575,'-2'-7'0,"-14"13"0,-7 17 0,-19 16 0,-2 13 0,-2 4 0,12-8 0,-3 9 0,14-25 0,-9 16 0,15-22 0,1 10 0,9-20 0,3 2 0,1-14 0,3-2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4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24575,'10'0'0,"-1"0"0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5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14 239 24575,'-7'-7'0,"1"-1"0,6-7 0,0-3 0,0 0 0,0-1 0,0 2 0,3 6 0,3 2 0,9 5 0,-1 1 0,7 3 0,2 0 0,-3 0 0,6 11 0,-6 2 0,-7 20 0,6 8 0,-16-5 0,5 11 0,-8-13 0,0 4 0,0-5 0,0-6 0,0-9 0,0-3 0,-3-9 0,0-19 0,-1-5 0,1-16 0,3-4 0,0 0 0,0-6 0,0 1 0,0 4 0,0 1 0,3 10 0,5 2 0,7 2 0,1 6 0,2-1 0,-5 6 0,5 2 0,-4 4 0,4 1 0,-5 5 0,1-2 0,-1 3 0,1 0 0,-4 0 0,3 0 0,-6 14 0,4 9 0,-2 22 0,-4 12 0,-1 14 0,-4 15-606,0 9 606,0 0 0,0-45 0,0 1 0,0 44 0,0-13 0,0 8-49,-4-24 49,2 5 0,-2-8 0,4-12 0,0-7 0,0-6 605,0-10-605,0-5 50,0-6-50,3-7 0,3 0 0,5-4 0,6 1 0,-3-3 0,4-1 0,-1-3 0,-2 0 0,-1 0 0,-1 0 0,-7 0 0,4 0 0,-4 0 0,0 0 0,-2-2 0,-2-9 0,-2 6 0,0-5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6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24575,'2'-3'0,"9"0"0,8 3 0,1 0 0,10 0 0,-6 0 0,8 0 0,-4 0 0,-1 0 0,-9 0 0,0 0 0,-11 3 0,-1 7 0,-6 5 0,-4 12 0,-8 2 0,2 3 0,-15 3 0,15-3 0,-6 2 0,8-6 0,0 3 0,4-8 0,0 4 0,4-9 0,0 0 0,0-5 0,0-2 0,0-2 0,0 0 0,0-2 0,6 3 0,2-4 0,5-2 0,1 2 0,-1-5 0,-2 2 0,1-3 0,-5 0 0,3 0 0,-4 0 0,0 0 0,-3 0 0,0 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7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24575,'0'10'0,"0"-2"0,0-2 0,0 0 0,0 0 0,0 0 0,0 3 0,0-2 0,0 2 0,0-3 0,0 4 0,0-3 0,5-1 0,3 0 0,1-5 0,4 2 0,-6-3 0,6 0 0,-7 0 0,4 0 0,-7-3 0,0-8 0,-3-4 0,0-12 0,0 8 0,0-7 0,0 7 0,0 1 0,-3 0 0,-1 5 0,-3 2 0,-2 5 0,1 3 0,-1 3 0,3 0 0,0 0 0,-1 5 0,4 3 0,0 5 0,3 0 0,0 1 0,0-4 0,0-1 0,0-2 0,0-1 0,0-3 0,0 0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19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98 24575,'-9'0'0,"2"-6"0,-9 5 0,4-15 0,-10 10 0,3-11 0,-8 4 0,4-2 0,-8 3 0,-2 4 0,3 5 0,-6 3 0,8 0 0,-4 3 0,4 5 0,-5 9 0,13 2 0,-5 10 0,10-1 0,2 4 0,5 0 0,1 1 0,6-1 0,-3-4 0,4 3 0,0-11 0,0 5 0,0-13 0,3 4 0,4-9 0,3 3 0,8-6 0,0-1 0,4-3 0,5 0 0,-4-4 0,9-4 0,-9-3 0,4-5 0,-4-3 0,-5 4 0,6-9 0,-7 7 0,-1-2 0,-4 6 0,-5 3 0,-4 4 0,0-3 0,-3 1 0,0-1 0,0 3 0,0 0 0,0-1 0,0 1 0,0 0 0,0 0 0,0 0 0,0-4 0,0 3 0,0-2 0,2 2 0,-1-2 0,4 2 0,-4-3 0,2 4 0,-3 0 0,3 0 0,-3 0 0,3 0 0,-3 5 0,0 9 0,0 11 0,0 9 0,0 4 0,0 6 0,0 0 0,0 18 0,0 3 0,0-6 0,0 7 0,0-8 0,0 6 0,0-1 0,0-7 0,0-7 0,0-4 0,0-6 0,0-6 0,0-9 0,0-4 0,0-5 0,0-2 0,0-1 0,2-3 0,9 0 0,0-6 0,15-5 0,-7-4 0,14-8 0,-9-1 0,9 0 0,-4 1 0,-1 0 0,-1 3 0,-4 1 0,-4 3 0,-2 8 0,-3-4 0,-4 5 0,-1 1 0,-3 0 0,-2 3 0,-1 0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20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24575,'13'0'0,"2"0"0,3 0 0,3 0 0,-2 0 0,-1 0 0,-1 0 0,1 0 0,-4 0 0,3 0 0,-6 0 0,-5 0 0,-3 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20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24575,'9'0'0,"2"0"0,24 0 0,4 0 0,-3 0 0,11 0 0,-18 0 0,13 0 0,-8 0 0,-2 0 0,-5 0 0,-5 0 0,-9 0 0,-3 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34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0 276 24575,'0'-5'0,"0"-9"0,6-4 0,6-9 0,0 9 0,9 1 0,-9 0 0,9 13 0,-6-2 0,6 6 0,-2 0 0,-1 0 0,-4 2 0,0 18 0,-1 7 0,-4 16 0,4 13 0,-12-19 0,3 21 0,-4-22 0,0 13 0,0-10 0,0 3 0,0-9 0,0 0 0,0-10 0,0-9 0,-3-5 0,3-3 0,-3 0 0,3-5 0,0-9 0,0-16 0,0-16 0,4-10 0,10-12 0,7-2 0,10-13 0,-7 22 0,5-18 0,-6 31 0,4-9 0,-5 13 0,2 8 0,-8 7 0,3 4 0,-6 9 0,1 3 0,-1 1 0,1 5 0,-1-2 0,-3 3 0,0 0 0,-4 0 0,0 0 0,0 0 0,-2 9 0,-2 7 0,-2 21 0,0 9 0,-4 16 0,-2 2 0,-9 13 0,-1 2 0,0-11 0,-5 27 0,11-48 0,-6 40 0,11-33 0,1 10 0,4-2 0,0-11 0,0-2 0,0-15 0,0-2 0,6-10 0,2-4 0,6-3 0,-1-6 0,5-5 0,-4-1 0,8-3 0,-4-6 0,10-12 0,-4-3 0,10-13 0,-8 4 0,8-5 0,-8 5 0,8-4 0,-9 12 0,-1-5 0,-6 15 0,-7-5 0,-2 10 0,-2 0 0,-1 2 0,0 4 0,-3-2 0,0 3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26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24575,'0'66'0,"0"-12"0,0 28 0,0-18 0,0-15 0,0 16 0,0-28 0,0 19 0,0-17 0,0-2 0,0-5 0,0-8 0,0-2 0,0-8 0,0-4 0,0 3 0,0-6 0,0 2 0,0-3 0,0-5 0,0-9 0,0-11 0,0-5 0,0-7 0,0-2 0,0 0 0,0-5 0,3 6 0,5 4 0,1-4 0,1 13 0,1-7 0,0 11 0,0-2 0,2 3 0,-3 3 0,1-1 0,-2 7 0,1-4 0,-3 8 0,2-5 0,-3 6 0,0-3 0,1 3 0,-1 0 0,0 0 0,-3 5 0,0 3 0,-3 5 0,0 0 0,0 1 0,0-1 0,0-3 0,0 3 0,0-6 0,0 2 0,-3-3 0,2 1 0,-4-1 0,4 0 0,-2 0 0,1 0 0,1 0 0,-4 0 0,1 0 0,-2 0 0,-3-3 0,2 3 0,-6-6 0,6 3 0,-6-3 0,3 0 0,-4 0 0,1 0 0,2 0 0,2 0 0,3 0 0,-1 0 0,6 0 0,5 3 0,6 1 0,8 3 0,-4 0 0,3 0 0,-3-1 0,-1 1 0,1 0 0,-4-1 0,3 1 0,-6-1 0,2-2 0,-3 1 0,0-4 0,1 2 0,-1-3 0,0 0 0,0 0 0,-3 0 0,0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7:32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24575,'12'0'0,"-1"0"0,7 0 0,1 0 0,8 0 0,6 0 0,2 0 0,8 0 0,-1 0 0,-7 0 0,-1 0 0,-7 0 0,-8 0 0,0 0 0,-8 0 0,1 0 0,-1 0 0,1 0 0,-11 0 0,-9-11 0,0 8 0,-3-9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26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405 1 24575,'3'-1'0,"-4"13"0,-11 14 0,-14 27 0,-14 7 0,-10 22-594,1 0 594,7-17 0,-3 4 147,16-21-147,-10 10 0,16-12 0,2-3 0,9-15 0,3-5 447,3-9-447,6-5 0,-3-3 0,3-2 0,0-2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28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0 624 24575,'0'26'0,"0"-5"0,0-3 0,0-5 0,0 0 0,0-10 0,0-9 0,0-16 0,0-11 0,0-11 0,0-13 0,0-7 0,0-13 0,0 16 0,0-13 0,0 27 0,0-15 0,0 27 0,4-7 0,-1 25 0,2-4 0,0 14 0,-2 0 0,3 5 0,0 2 0,4 0 0,-3 9 0,7 8 0,-5 16 0,7 1 0,-7 8 0,3-8 0,-4 3 0,0-9 0,0-1 0,-1-9 0,0-1 0,-1-6 0,1-2 0,-1-6 0,0 3 0,0-6 0,0 3 0,0-3 0,0-2 0,0-5 0,1-7 0,0-5 0,1-18 0,0 11 0,0-16 0,0 9 0,1-1 0,-1 1 0,0 2 0,-1 11 0,0-6 0,0 15 0,0-3 0,-4 8 0,3 0 0,-3 3 0,3 0 0,-1 3 0,1 0 0,0 0 0,1 0 0,-1 10 0,1 2 0,1 10 0,3 5 0,-2 12 0,3-5 0,1 15 0,-4-16 0,7 10 0,-7-10 0,4 5 0,-5-6 0,-1-4 0,1-5 0,-1-6 0,-1-6 0,-2-2 0,-1-3 0,-3-3 0,0 0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28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42 24575,'3'-5'0,"0"-1"0,-3-4 0,0 2 0,0 1 0,-6 4 0,-5 0 0,-8 3 0,-3 0 0,-1 0 0,1 0 0,-5 4 0,8 3 0,-8 9 0,11 7 0,-4 5 0,8 0 0,0 3 0,8-3 0,0 5 0,4-5 0,0-2 0,0-3 0,0-1 0,0-4 0,6 0 0,2-8 0,9 4 0,-2-7 0,6 4 0,-3-7 0,4-1 0,1-3 0,-1 0 0,-4 0 0,3 0 0,-6 0 0,2-3 0,0-1 0,-6-3 0,6 0 0,-10 1 0,6-1 0,-6 3 0,2-1 0,-3 4 0,0-2 0,-2 1 0,-2 1 0,-2-2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29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24575,'4'-7'0,"-1"1"0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0:29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24575,'0'3'0,"0"0"0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59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24575,'6'0'0,"0"0"0,10 0 0,-2 0 0,-1 0 0,1 0 0,-1 0 0,1 0 0,-1 0 0,-3 0 0,3 0 0,-6 0 0,0 2 0,-2-1 0,-1 5 0,2-6 0,0 3 0,-3 0 0,0-3 0,-3 3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0 621 24575,'0'9'0,"0"1"0,0 3 0,0-3 0,0-7 0,7-15 0,8-19 0,13-17 0,3-22 0,10-11 0,-2-6 0,-7 14 0,3-9 0,-16 34 0,1-9 0,-8 24 0,-5 10 0,0 9 0,-1 7 0,3 13 0,3 16 0,3 11 0,-1 5 0,7 10 0,-2-2 0,8 4 0,0-9 0,-1-3 0,-6-14 0,3 1 0,-11-7 0,5-7 0,-10-2 0,3-2 0,-4-4 0,-3 0 0,0-3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29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24575,'0'24'0,"0"12"0,0 10 0,0 16 0,0 9 0,0 15-813,0-36 1,0 2 812,0 3 0,0 2 0,0 5 0,0 4 0,0 24 0,0 3-878,0-7 1,0-1 877,0 5 0,0 0 0,0-2 0,0-3 0,0-16 0,0 0 0,0 20 0,0 2 0,0-14 0,0-1 0,0 8 0,0 0-770,0-9 0,0-2 770,0-1 0,0-2-392,0-5 0,0-2 392,0-6 0,0-3 945,0 27-945,0 3 0,0-14 0,0 1 0,0 6 0,0 7 0,0-16 0,0 9 1976,0-27-1976,0 5 1752,0-4-1752,0 5 1031,0-5-1031,0 4 0,0-15 0,0 8 0,3-19 0,-2 7 0,5-12 0,-5 2 0,2-3 0,-3-5 0,4 3 0,-3-3 0,2 5 0,-3 3 0,0-2 0,0 2 0,0-3 0,0-1 0,0 0 0,0-4 0,0-3 0,0-3 0,0-5 0,0 3 0,0-4 0,0-6 0,-5-29 0,4 19 0,-3-22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30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24575,'-14'0'0,"1"0"0,15 0 0,6 0 0,19 0 0,7 0 0,16 0 0,6 0 0,15 0 0,23 0-701,-43 0 1,2 0 700,11 0 0,1 0 0,-2 0 0,4 0 0,1 0 0,8 0 0,-4 0-1114,17 0 0,-1 0 1114,-17 0 0,1 0 0,-2 0 0,20 0 0,-4 0 0,-10 0 0,0 0 0,14 0 0,2 0 0,-1 0 0,-2 0 0,-7 0 0,0 0 0,8 0 0,-2 0-791,-16 0 1,-1 0 790,10 3 0,-3 0-357,-27-1 1,0 2 356,16 4 0,-4 2 1053,-3 0-1053,-7 1 0,0 0 0,7 0 2064,11 8-2064,-9-8 1830,-11 2-1830,-7-5 955,-12 0-955,-5 0 21,-9-4-21,-4 2 0,-1-5 0,-6 1 0,-1-4 0,4 1 0,2-1 0,29 2 0,8 0 0,22 0 0,14 0 0,3 0-463,-38-2 0,2-1 463,3 0 0,1-1 0,4-2 0,1 0 0,4 0 0,1-1-742,9 0 0,0 1 742,-4 2 0,0 1 0,4 0 0,-1 0 0,-7 3 0,-2 0-189,-14 0 1,-2 0 188,4 0 0,0 0 0,1 0 0,0 0 0,-3 0 0,-1 0 0,46 0 0,-1 0 0,-36 0 0,34 0 0,-23 0 0,1 0 0,-13 0 0,3 4 837,-4-3-837,-5 7 1523,10-7-1523,-22 7 427,8-7-427,-19 2 0,7 1 0,-16-3 0,5 2 0,-10-3 0,-1 0 0,-5 0 0,-2 0 0,-1 0 0,0 0 0,0 0 0,0 0 0,0 0 0,0 0 0,-2 0 0,-2 0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31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24575,'7'0'0,"0"0"0,19 0 0,1 0 0,1 0 0,10 17 0,-8-10 0,8 14 0,-6-9 0,2 1 0,3 4 0,-13-5 0,-2-2 0,-12-3 0,3-3 0,-9 1 0,5-4 0,-8 4 0,2-2 0,-7 7 0,-6 0 0,-6 5 0,-12 5 0,4 0 0,-5 5 0,1-4 0,2 2 0,3-7 0,5 2 0,4-1 0,0-5 0,0 5 0,3-10 0,2 2 0,3-3 0,-1 0 0,4 1 0,-2-4 0,1 0 0,-2-3 0,3 0 0,0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7:32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24575,'0'11'0,"0"7"0,0-5 0,0 12 0,0-5 0,0 0 0,0-2 0,0 1 0,0-6 0,0 5 0,0-6 0,0 0 0,0 0 0,0 5 0,0-4 0,0-2 0,0-6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32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303 171 24575,'3'-2'0,"0"-13"0,-3-1 0,-3-11 0,-2 5 0,-2 0 0,-4-1 0,0 5 0,-7 3 0,4 8 0,-17 4 0,5 3 0,-3 0 0,-6 4 0,14 3 0,-8 13 0,6 6 0,9 11 0,-5-7 0,13 12 0,-1-13 0,7 4 0,0-7 0,0-7 0,10-1 0,3-7 0,18-4 0,-2-4 0,14-3 0,-9 0 0,3 0 0,-8-10 0,-1-4 0,-5-6 0,-3-3 0,-6 8 0,0-2 0,-7 3 0,3 0 0,-6 4 0,-1 1 0,-3 2 0,0 34 0,0 2 0,0 33 0,0 0 0,0 3 0,0-7 0,-5 10 0,4-16 0,-3 5 0,4-12 0,0-12 0,0-11 0,0-4 0,0-8 0,5-3 0,3-11 0,15-18 0,-6 1 0,13-18 0,-9 10 0,9-2 0,-3-3 0,2 8 0,-5 1 0,-5 6 0,-1 5 0,-5 3 0,-2 2 0,-2 2 0,-3 1 0,-3 3 0,0 0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33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24575,'2'3'0,"5"0"0,20-3 0,-4 0 0,8 0 0,2 0 0,0 0 0,0 0 0,2 0 0,-6 0 0,4 0 0,-2 0 0,-7 0 0,-8 0 0,-6 0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8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24575,'0'3'0,"0"-1"0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8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24575,'0'12'0,"0"-1"0,0-2 0,0-5 0,0 2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8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8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24575,'0'3'0,"0"0"0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9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24575,'0'4'0,"0"-2"0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9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24575,'0'3'0,"0"0"0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9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50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24575,'3'3'0,"0"0"0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7:32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24575,'0'16'0,"0"14"0,0-9 0,0 22 0,0-14 0,0 23 0,0 0 0,0 1 0,0 5 0,0-6 0,0-6 0,0-6 0,0-6 0,0-13 0,0 5 0,0-14 0,0-11 0,0-24 0,0 11 0,0-16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50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24575,'0'11'0,"0"-2"0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51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0 205 24575,'0'-13'0,"12"-9"0,-6 6 0,13-15 0,-7 11 0,0-7 0,-2 5 0,1 4 0,-7 4 0,5 5 0,-6 3 0,1 0 0,-2 7 0,-2 13 0,0 8 0,0 15 0,5 14 0,0 1 0,0 5 0,5 19 0,-6-31 0,6 23 0,-1-23 0,-1-5 0,-3 3 0,-1-15 0,-1-6 0,-2-4 0,2-5 0,0-3 0,-3 0 0,3-4 0,-3-1 0,0-1 0,0-2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53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46 24575,'8'0'0,"5"0"0,15 0 0,8-4 0,-11-1 0,11 1 0,-12-6 0,2 8 0,-3-5 0,-1 7 0,-4-3 0,0 3 0,-8-4 0,3 4 0,-6 0 0,2 0 0,-3 0 0,0 0 0,0 0 0,-7 0 0,-4 0 0,-11 0 0,-3 0 0,-7 0 0,2 4 0,-7 0 0,3 4 0,-10 0 0,9 0 0,-3 0 0,10 0 0,3-1 0,2-3 0,7-1 0,0-3 0,7 2 0,-3-1 0,3 2 0,2-3 0,5 0 0,10 0 0,9-4 0,0 0 0,9-4 0,-9 0 0,4 4 0,-5-3 0,0 6 0,0-5 0,-3 5 0,2-6 0,-3 6 0,1-5 0,2 5 0,-7-5 0,4 5 0,-8-2 0,2 0 0,-5 3 0,3-3 0,-4 3 0,0 0 0,0 0 0,-3 0 0,0 0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55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89 24575,'0'6'0,"-2"-3"0,1 2 0,9-4 0,-3 2 0,8-3 0,-4 0 0,-2 0 0,6 0 0,-3 0 0,4 0 0,-4 0 0,2 0 0,-5 0 0,3 0 0,-1-3 0,-5-4 0,5-1 0,-6 2 0,4 0 0,-1 3 0,-3-3 0,0-1 0,-3 1 0,0-3 0,0 2 0,0-3 0,0 4 0,-3 3 0,-4-3 0,0 5 0,-5-2 0,5 3 0,-6 0 0,3 0 0,-1 0 0,-1 0 0,4 0 0,-4 0 0,5 3 0,-6 0 0,6 7 0,0 0 0,1 4 0,2-4 0,0 3 0,2-6 0,2 2 0,0-3 0,0 0 0,0 0 0,0 0 0,0 0 0,2 1 0,5-4 0,3 3 0,4-6 0,3 3 0,-2-3 0,6 0 0,-7 0 0,4 0 0,-2 0 0,-2 0 0,-1 0 0,0 0 0,-6-2 0,2-2 0,-3-2 0,-3 0 0,3-4 0,-5 3 0,2-5 0,-3 5 0,0-6 0,0 3 0,0-1 0,0-1 0,-3 5 0,-4-3 0,-3 3 0,-3 0 0,-1 4 0,0 0 0,-3 3 0,2 0 0,-2 0 0,3 0 0,-2 0 0,5 2 0,-1 2 0,6 2 0,2 0 0,1 0 0,3 0 0,0 0 0,0 0 0,0 0 0,0 0 0,0 1 0,0-1 0,0 0 0,3 0 0,0 0 0,4 0 0,-1-3 0,0 0 0,0-3 0,0 0 0,3 0 0,-2 0 0,3 0 0,-1 0 0,-2 0 0,2 0 0,-3-3 0,0 0 0,1-1 0,-4-1 0,2 2 0,-4-4 0,2 1 0,-3-3 0,0 2 0,0-3 0,0 4 0,-3 0 0,0 3 0,-3 1 0,-4 2 0,3 0 0,-2 0 0,3 0 0,0 0 0,-1 0 0,1 0 0,3 2 0,0 1 0,3 3 0,0-2 0,0-2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01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134 173 24575,'-9'0'0,"1"0"0,-1 0 0,-1 0 0,0 3 0,4 3 0,3 1 0,3 6 0,0-3 0,0 0 0,0 3 0,0-3 0,0 0 0,0 0 0,0-4 0,3 0 0,3 0 0,5 1 0,2-3 0,1-1 0,-1-3 0,1 0 0,-1 0 0,-2 0 0,-2 0 0,-3 0 0,0 0 0,-2-6 0,-2 1 0,-2-7 0,0-3 0,0 1 0,0-4 0,0 5 0,-2 2 0,-2-1 0,-2 5 0,-4 0 0,-1 1 0,-2 5 0,-1-2 0,1 3 0,2 0 0,-2 0 0,6 0 0,-2 0 0,3 0 0,-1 3 0,1 0 0,3 3 0,0 1 0,3-1 0,0 0 0,0 0 0,0 0 0,0 0 0,0 0 0,0 0 0,0 0 0,3 0 0,0 0 0,3-2 0,0-2 0,0-2 0,0 0 0,0 0 0,0 0 0,0 0 0,0 0 0,-2-5 0,-2-6 0,-2-3 0,0-7 0,0 6 0,0-6 0,-6 6 0,-2-2 0,-5 6 0,-1 1 0,1 6 0,-1-2 0,4 6 0,-3-3 0,6 3 0,-3 0 0,4 0 0,0 0 0,3 2 0,0 1 0,3 3 0,0 0 0,0 0 0,3 1 0,4-1 0,3-3 0,7 0 0,-2-3 0,2 0 0,-3 0 0,-1-6 0,-2-5 0,-1-3 0,-6-8 0,-1 4 0,-3 0 0,0 0 0,0 5 0,-6 5 0,-2-1 0,-6 8 0,1-2 0,-1 3 0,4 0 0,-3 0 0,6 6 0,-3 2 0,6 5 0,-2 5 0,5-4 0,-2 4 0,3-5 0,0 1 0,0-4 0,0 3 0,0-7 0,6 4 0,1-6 0,11-1 0,-4-3 0,3 0 0,-6 0 0,-2 0 0,-3 0 0,0 0 0,-2-3 0,-2 0 0,-4 0 0,-2 0 0,-2 3 0,0 0 0,0 0 0,3 0 0,1 0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7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24575,'0'-3'0,"0"0"0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1:47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05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35 24575,'-3'-5'0,"-4"-2"0,-3 4 0,0-3 0,-3 6 0,3-3 0,0 3 0,-3 0 0,3 0 0,-4 0 0,0 0 0,4 0 0,-3 0 0,6 0 0,-2 0 0,2 0 0,1 3 0,3 0 0,-3 3 0,6 0 0,-3 0 0,3 0 0,0 1 0,0-1 0,0 0 0,0 3 0,0-2 0,0 3 0,6-4 0,1 0 0,11 1 0,-4 0 0,4-3 0,-5 2 0,1-5 0,-4 2 0,-1-3 0,-2 0 0,-1 0 0,0 0 0,0 0 0,0 0 0,0-6 0,1-2 0,-1-5 0,1-1 0,-3 4 0,-1-3 0,-3 3 0,0-1 0,0 2 0,0 0 0,0 2 0,0-3 0,0 7 0,0 0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08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7 24575,'3'3'0,"0"4"0,-3 3 0,0 0 0,0 3 0,0-3 0,0 0 0,0 3 0,0-3 0,0 1 0,0-2 0,0-3 0,0 0 0,0 0 0,0 0 0,0 0 0,-3 0 0,-4 1 0,0-1 0,-6 0 0,3 1 0,0-1 0,0 1 0,4-4 0,0 2 0,0-4 0,0 2 0,2-8 0,2 1 0,-1-4 0,2 1 0,-4 4 0,4-2 0,-4 4 0,4-5 0,-5 6 0,6-6 0,-3 3 0,3-6 0,0-5 0,0 3 0,0-10 0,3 10 0,1-7 0,5 5 0,2-1 0,-1 1 0,3 2 0,-2 1 0,2 6 0,-3 1 0,3 3 0,-6 0 0,2 0 0,1 0 0,-3 0 0,2 6 0,-2 2 0,0 5 0,-1 1 0,1-1 0,-3 5 0,2-4 0,-5 4 0,2-1 0,-3-2 0,3 2 0,-3-4 0,3 1 0,-3-4 0,0 3 0,0-6 0,0 5 0,0-5 0,0 2 0,0-3 0,-2 0 0,-2 3 0,-6-2 0,0 6 0,-4-5 0,4 1 0,-3-2 0,6-1 0,-6 1 0,6-1 0,-2 0 0,-1-2 0,3 1 0,-2-4 0,2 1 0,-2-2 0,-1 0 0,-1 0 0,-1 0 0,1 0 0,1 0 0,-3-3 0,6 0 0,-5-4 0,5 1 0,-3-4 0,4 3 0,-1-2 0,1 3 0,2-1 0,-4-2 0,7 2 0,-7-1 0,7 1 0,-2 1 0,3 0 0,0 1 0,0-1 0,0-3 0,0 2 0,0-3 0,3 1 0,1 2 0,2-6 0,4 6 0,0-3 0,4 3 0,-1 3 0,-2 1 0,1 3 0,-1 0 0,2 0 0,-3 0 0,0 0 0,-4 0 0,0 3 0,0 0 0,0 3 0,0 0 0,-2 0 0,-2-3 0,-2 0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14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32 233 24575,'0'9'0,"-3"1"0,0 0 0,-4 3 0,4-6 0,-3 2 0,5-3 0,-4 0 0,4 0 0,-2 0 0,3 0 0,0 0 0,0 0 0,0 0 0,0 0 0,0 0 0,0 0 0,0 0 0,0 4 0,0-3 0,0 2 0,0 0 0,3-2 0,-3 6 0,3-3 0,-3 4 0,3-1 0,-2 5 0,2-4 0,-3 4 0,0-1 0,0-2 0,0 6 0,3-7 0,-2 4 0,2-1 0,0-2 0,-2 2 0,5 0 0,-5-2 0,5 2 0,-5 1 0,5-4 0,-2 7 0,-1-6 0,4 2 0,-3 1 0,0-4 0,2 3 0,-5-3 0,2-4 0,-3 3 0,2-6 0,-1 6 0,2-7 0,-3 4 0,0-4 0,2 0 0,2-5 0,-1 8 0,-1 5 0,-2 7 0,0 15 0,5 4 0,3 5 0,6 5 0,4-6 0,-1-1 0,6 13 0,-4-9 0,4 3 0,-5-2 0,3-8 0,2 10 0,-1-7 0,3 1 0,-6 0 0,6 0 0,-7-6 0,3 5 0,-5-14 0,0 7 0,0-8 0,-4 0 0,3-2 0,-7-3 0,5-5 0,-5-1 0,2-3 0,-3-1 0,-1-2 0,1-2 0,-4-3 0,0-5 0,-3 4 0,0 2 0,0 13 0,0 8 0,3 4 0,2 0 0,6 0 0,-2 1 0,6-1 0,-6 0 0,3-4 0,-4 3 0,2-7 0,-1 7 0,2-8 0,-3 4 0,-1-5 0,4 1 0,-3-1 0,6 0 0,-6-3 0,6 2 0,-6-7 0,2 4 0,-3-5 0,3 1 0,-3-1 0,3-3 0,-4 3 0,1-3 0,0 4 0,-1-4 0,1 7 0,-1-9 0,2 12 0,-2-12 0,1 9 0,2-7 0,-1 3 0,2 1 0,-1-1 0,-2-2 0,6 1 0,-3-1 0,1 2 0,2 1 0,-6-4 0,6 3 0,-3-6 0,6 9 0,-4-5 0,0 2 0,-5-3 0,-1-4 0,0 0 0,0 0 0,0-3 0,0 0 0,-3 2 0,0 6 0,-3 11 0,3-3 0,4 7 0,6 2 0,2 1 0,6 9 0,-3-5 0,6 1 0,-6-1 0,5-4 0,-6-2 0,6-3 0,-7-2 0,2-2 0,-3 1 0,-1-7 0,0 1 0,-1-2 0,1-6 0,-1 6 0,-2-6 0,1 3 0,-1-4 0,-1 1 0,2-1 0,-5 1 0,3-1 0,-1-3 0,-2 3 0,6-5 0,-6 4 0,2-2 0,1 1 0,-3 1 0,2-4 0,0 5 0,-2-6 0,3 3 0,-4 0 0,0-2 0,3 1 0,-2-2 0,6 3 0,-3-2 0,0 2 0,3-3 0,-3 3 0,4-2 0,-4 2 0,3-3 0,-6 0 0,5 0 0,-5 0 0,9 0 0,-5 0 0,7 0 0,-5 0 0,1 0 0,3 0 0,-2 0 0,2 0 0,-4 0 0,1 0 0,-1 0 0,-2 0 0,1 0 0,-5 0 0,6 0 0,-3 0 0,4-3 0,-1-1 0,4-3 0,2-4 0,3 0 0,0-4 0,5-1 0,-4 1 0,9-1 0,-9 4 0,4-2 0,-9 6 0,-1-6 0,-3 7 0,-1-3 0,1 3 0,-1 0 0,1-3 0,-4 3 0,3-3 0,-3 1 0,3 1 0,-2-1 0,1-1 0,-5 3 0,3-3 0,-1 4 0,-2-4 0,3 3 0,-4-3 0,4 7 0,-4-2 0,4 1 0,-4-2 0,0 0 0,0-4 0,4 3 0,-3-6 0,3 6 0,0-6 0,-4 6 0,4-6 0,-4 6 0,4-6 0,-3 6 0,3-5 0,-1 4 0,-1-5 0,7 0 0,-3 1 0,1 0 0,0 2 0,-7 3 0,4-2 0,-1-1 0,-2 3 0,6-6 0,-6 6 0,2-5 0,1 1 0,-3 1 0,6-3 0,-6 3 0,2 0 0,1-3 0,-3 2 0,6-2 0,-5-1 0,1 1 0,1-1 0,-3 4 0,3-3 0,-1 6 0,-1-6 0,1 6 0,-2-6 0,-1 2 0,1 1 0,0-7 0,3 6 0,0-12 0,1 7 0,-1-3 0,-4 5 0,1 1 0,0-1 0,0-4 0,0 4 0,0-4 0,-1 5 0,2-5 0,-1 0 0,0-4 0,0-1 0,1 1 0,-1 0 0,1-1 0,-1 1 0,0 4 0,1-8 0,-1 6 0,1-6 0,-1 3 0,0 1 0,1 0 0,-1-1 0,1 1 0,-1 0 0,0-1 0,1 5 0,-1 0 0,-1 5 0,5-15 0,-3 7 0,2-11 0,-2 10 0,-1-1 0,4-3 0,-2 2 0,2 1 0,-4 2 0,0 6 0,0-2 0,-3 3 0,2 1 0,-6-1 0,6 0 0,-2 1 0,3-5 0,0 0 0,0-1 0,1-2 0,-1 3 0,0-5 0,1 1 0,-1 0 0,0 0 0,1-1 0,2 1 0,-2 4 0,3-4 0,-1 4 0,2-11 0,-1 9 0,-1 0 0,-7 4 0,0 0 0,4-10 0,-2-2 0,11-5 0,-8 1 0,4 0 0,-4 0 0,0-1 0,1-4 0,-1 3 0,4-4 0,-4 6 0,4 5 0,-4-5 0,-1 9 0,1-4 0,-1 9 0,0-4 0,0 4 0,1-5 0,-1 1 0,5-5 0,-4 4 0,3-4 0,-3 0 0,3 4 0,-3-4 0,3 8 0,-4-2 0,0 6 0,0-6 0,0 3 0,1-5 0,-1 5 0,0-4 0,0 8 0,0-8 0,0 11 0,-3-5 0,-1 9 0,-3-6 0,0 6 0,0-3 0,0 1 0,2 2 0,-1-6 0,2 3 0,0-4 0,0 1 0,4-1 0,-3 0 0,2 1 0,-2-1 0,2 4 0,-2-3 0,1 6 0,-4-6 0,4 6 0,-4-2 0,2 2 0,0 1 0,-3-3 0,3 2 0,0-3 0,-3 4 0,6 0 0,-5-4 0,4 3 0,-2-8 0,1 4 0,1-2 0,-4 3 0,5 1 0,-6 2 0,6 0 0,-5 1 0,1 3 0,1-3 0,-2 0 0,2-4 0,-3 3 0,2-2 0,-1 2 0,2-2 0,-1 2 0,-1-6 0,2 6 0,-1-2 0,-1 2 0,2 1 0,-3 0 0,2 0 0,-1 3 0,1 1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3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1424 0 24575,'-10'0'0,"-1"0"0,-22 0 0,-1 0 0,-17 0 0,-4 0 0,16 0 0,-34 0 0,24 0 0,-35 0 0,12 0 0,-22 0 0,4 0 0,8 0 0,28 0 0,4 0 0,3 0 0,-40 0 0,47 0 0,-12 0 0,14 0 0,0 0 0,17 0 0,-3 0 0,12 0 0,-2 0 0,6 3 0,-6-2 0,7 5 0,-4-5 0,5 1 0,2 1 0,-2-2 0,3 5 0,-4-2 0,0-1 0,1 3 0,-1-2 0,1 2 0,2 1 0,-2-1 0,6 4 0,-3 1 0,-1 9 0,3 0 0,-2 3 0,3 2 0,-4 3 0,3 11 0,-3-6 0,0 9 0,3-11 0,-3 3 0,4 7 0,-4-5 0,3 8 0,-3-2 0,4 4 0,0-3 0,-4-2 0,3-7 0,-3 1 0,4-6 0,0 1 0,0-6 0,0-4 0,0 4 0,0-9 0,0 4 0,0-4 0,0 0 0,-3 0 0,2-5 0,-3 4 0,4-6 0,-3 2 0,3-3 0,-6-3 0,5-1 0,-1-3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16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24575,'0'3'0,"0"0"0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17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57 24575,'-6'0'0,"0"0"0,0 0 0,-3 0 0,2 0 0,-10 0 0,6 0 0,-11 0 0,8 3 0,-4 8 0,3 4 0,-3 4 0,6 2 0,-6-2 0,7 4 0,-1-1 0,1 5 0,3 0 0,0 1 0,4-1 0,0 5 0,4-8 0,0 4 0,0-7 0,0-6 0,0 6 0,0-10 0,0 6 0,0-10 0,6 5 0,6-4 0,2 2 0,7-3 0,-2-3 0,7-1 0,-2-3 0,-2 0 0,0 0 0,-4 0 0,0-6 0,5-7 0,-8-5 0,4-10 0,1-1 0,-2-3 0,-1-2 0,-1-4 0,-4 5 0,1 0 0,-1 2 0,-8 7 0,-1-2 0,-3 3 0,0 5 0,0 0 0,0 5 0,0-1 0,0 0 0,-6 1 0,-1 2 0,-4-2 0,-8 3 0,10-1 0,-10 5 0,12 3 0,-2 0 0,3 2 0,0-1 0,0 2 0,2 0 0,2 0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18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24575,'-3'67'0,"1"-1"0,2-37 0,0-1 0,0-14 0,0-1 0,0-3 0,0 0 0,0-4 0,0-4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18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3 24575,'7'-2'0,"-1"7"0,-13 9 0,-7 20 0,-29 29 0,5 0 0,7-19 0,0 2 0,-21 39 0,5-17-208,19-24 0,1-2 208,-8 13 0,-4 2 0,12-11 0,9-13 0,0-16 0,13 1 0,-1-12 0,6-2 0,0-2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2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77 117 24575,'0'12'0,"0"0"0,0-2 0,0 0 0,0-10 0,3-8 0,4-3 0,1-10 0,5 3 0,2-1 0,1-3 0,5 10 0,-6-5 0,3 9 0,-1-2 0,-3 3 0,4 3 0,-5 1 0,-2 3 0,1 0 0,-5 0 0,3 0 0,-4 10 0,1 2 0,1 10 0,-4 1 0,-1 3 0,-3-2 0,0 7 0,0-8 0,0 9 0,0-9 0,-7 8 0,2-3 0,-14 1 0,5 2 0,-6-2 0,0 4 0,3-5 0,-8 6 0,9-14 0,-8 8 0,9-14 0,-7 5 0,8-8 0,-4-1 0,5-3 0,-1-4 0,1 0 0,-1-3 0,4 0 0,0 0 0,4-6 0,2-1 0,1-11 0,3 4 0,0-7 0,0 6 0,0-2 0,0 3 0,0 4 0,3-3 0,4 6 0,0-3 0,6 3 0,-3 4 0,0 0 0,3 3 0,-3 0 0,1 0 0,1 0 0,-2 0 0,1 2 0,1 5 0,-5 3 0,6 4 0,-5 3 0,5-3 0,-3 4 0,14 2 0,-5-5 0,9 3 0,-6-8 0,1-2 0,3-4 0,-2-1 0,7-3 0,2 0 0,0-3 0,5-6 0,-11-3 0,6-8 0,-9 4 0,3-4 0,-4 5 0,-5 3 0,0 2 0,-8 0 0,-1 3 0,1 0 0,-3 2 0,2 4 0,-3-5 0,-2 6 0,-1-3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35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1642 24575,'12'-32'0,"8"-10"0,20-17 0,16-20-928,-28 38 0,2-2 928,7-5 0,1 0 0,-2 1 0,1 0 0,6 1 0,3 1 0,3-1 0,1 0-592,2 2 0,2 1 592,5 1 0,2 1-871,4-5 1,4 0 870,-9 11 0,3 0 0,-1 0 0,23-13 0,2 0 0,-13 11 0,5-1 0,-6 4 0,0 1 0,-2 3 0,20-9 0,0 2-919,-18 12 0,-1 2 919,16-6 0,1 1 0,-3 3 0,1 3 0,3 3 0,0 2 0,-8 0 0,-1 1-267,0 4 0,0 3 267,-6 1 0,-1 2 292,-11 3 1,-3 1-293,39 2 0,-9 0 0,-17 0 2177,6 0-2177,-8 4 2132,-9 5-2132,-5 6 1653,-7 7-1653,-4 1 606,-3-1-606,-8-1 0,-3-5 0,0 0 0,-13-4 0,7 2 0,-15-7 0,6 4 0,-11-5 0,4-2 0,-4 1 0,0-4 0,0 1 0,-3-2 0,0 0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36.0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1 426 24575,'5'0'0,"4"0"0,12 0 0,6 0 0,-4 0 0,9 0 0,-5 0 0,6 0 0,-1 0 0,1 0 0,-1 0 0,0 0 0,-4 0 0,-1 0 0,-9 0 0,0 0 0,-5 0 0,-3 0 0,0 0 0,-4 0 0,0 0 0,0 0 0,-2-5 0,-2-11 0,-2-7 0,0-9 0,0-1 0,4-4 0,-3 3 0,7-8 0,-4 8 0,5-3 0,-1 5 0,-1 4 0,-2 5 0,1 6 0,-3 6 0,1 2 0,-1 2 0,0 4 0,-3 0 0,3 3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44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1248 24575,'9'0'0,"2"0"0,4 0 0,-4 0 0,5 0 0,-2 0 0,1 0 0,2 0 0,-3 0 0,-1-3 0,1-1 0,-1-6 0,1-4 0,-3-5 0,3-3 0,-5-1 0,1 1 0,-2 0 0,-4-1 0,-1 5 0,-3 1 0,0 3 0,0 4 0,0 0 0,-6 7 0,-5 0 0,-8 3 0,1 0 0,-4 0 0,3 11 0,0 1 0,0 11 0,7 0 0,1-1 0,3 5 0,1 0 0,-2 6 0,5-1 0,0-4 0,4-1 0,0-5 0,0 0 0,0-4 0,0 4 0,6-11 0,6 7 0,6-11 0,4 4 0,5-3 0,-4-4 0,4 0 0,0-4 0,-8 0 0,7 0 0,-11 0 0,2-3 0,-7-4 0,6-10 0,-8 2 0,5-9 0,-5 6 0,-1-9 0,1 4 0,-4-9 0,3 9 0,-6-8 0,2 7 0,-3 1 0,0 6 0,0 3 0,0 4 0,0 0 0,0 9 0,0 15 0,0-2 0,0 16 0,0-10 0,3 4 0,1 0 0,3-3 0,1 2 0,-1-6 0,0 2 0,3 0 0,-3-5 0,7 4 0,-4-6 0,0 1 0,3 1 0,-6-5 0,5 3 0,-5-4 0,3-2 0,-4-2 0,0-2 0,0 0 0,0 0 0,0 0 0,1-6 0,-1-1 0,1-15 0,-3 2 0,3-11 0,-2 3 0,-1-4 0,3 4 0,-6 1 0,2 5 0,-3-1 0,0 5 0,0 1 0,0 3 0,0 4 0,0 0 0,0 4 0,3 3 0,0 0 0,3 3 0,0 0 0,0 3 0,4 1 0,0 2 0,3 1 0,5 0 0,-4 0 0,4 0 0,-1-3 0,-2-1 0,-1-3 0,2 0 0,-8 0 0,9 0 0,-7 0 0,0 0 0,0-6 0,-4-2 0,1-6 0,0 1 0,-1-1 0,1 1 0,-3-1 0,-1 0 0,-3 4 0,0 1 0,-8 5 0,0 1 0,-12 3 0,5 0 0,-6 4 0,6 6 0,-3 6 0,3 6 0,0 1 0,3-1 0,1 0 0,4 0 0,3-3 0,0 2 0,4-6 0,0-1 0,0-5 0,6 0 0,2-1 0,9 2 0,2-6 0,3-1 0,0 0 0,-3-2 0,2 2 0,-7-3 0,8 0 0,-8 0 0,3 0 0,-3 0 0,-1 0 0,5 0 0,-4 0 0,4 0 0,-8-2 0,3-5 0,-3-3 0,0-4 0,4-4 0,-6-5 0,6 0 0,-5-8 0,2 7 0,-4-3 0,1 1 0,0 2 0,-1 1 0,-3 6 0,-1 6 0,-3 2 0,0 3 0,3 0 0,0 0 0,3 2 0,0-1 0,3 1 0,5-3 0,1 3 0,6-2 0,-3 2 0,1 0 0,-2 0 0,0 4 0,-2 0 0,-1 0 0,-1 0 0,-6 0 0,2 0 0,-3 0 0,0 0 0,-2 5 0,-2 7 0,-2 5 0,-3 5 0,-1 1 0,-1-1 0,-1-4 0,5-1 0,-2-3 0,3-4 0,0 0 0,0-4 0,0 0 0,3 0 0,7-3 0,10 0 0,3-3 0,4 0 0,0 0 0,-3-11 0,9-3 0,-8-11 0,0 1 0,-6 1 0,-5 4 0,-2-2 0,-3 6 0,-2-2 0,0 7 0,-3-3 0,1 6 0,-4-3 0,1 4 0,-2 0 0,-2 3 0,-4 0 0,-1 3 0,-5 0 0,2 0 0,-8 0 0,7 0 0,-6-10 0,17 10 0,5-3 0,8 13 0,8 2 0,-6-2 0,6-3 0,-7 0 0,4-3 0,-5-1 0,1-3 0,0-15 0,-2-2 0,4-27 0,-7 10 0,8-14 0,-4 9 0,1-4 0,-2 9 0,-4-3 0,-1 18 0,0-3 0,0 8 0,-3 4 0,1 3 0,-1 13 0,-1 10 0,-1 10 0,2 6 0,-3 6 0,7 12 0,-3 8 0,5-5 0,-5 7 0,2-20 0,-2 14 0,4-9 0,-1-2 0,1-6 0,-5-4 0,3-6 0,-6-4 0,2-5 0,-3-5 0,3 1 0,-2-4 0,2-1 0,-3 1 0,0 0 0,0 7 0,0-2 0,-7 6 0,0-6 0,-8 6 0,-3-6 0,-1 3 0,-3-6 0,-5-2 0,-6-1 0,-1-5 0,-3 0 0,4-4 0,1-4 0,3-7 0,1-7 0,9-1 0,3-8 0,6 8 0,5-8 0,2 9 0,3-4 0,0 8 0,0-4 0,6 5 0,5-1 0,12-1 0,5-1 0,9-5 0,16-8 0,-5 5 0,10-8 0,-19 9 0,-5 2 0,-5-3 0,-7 8 0,2-8 0,-5 5 0,0-4 0,-4 1 0,-4-1 0,3 1 0,-5-4 0,2-2 0,-3-4 0,0-6 0,-3-13 0,-1 14 0,0-35 0,-2 33 0,2-29 0,-4 11 0,0-1 0,0-4 0,0 11 0,0 6 0,0 8 0,0 13 0,0 2 0,0 8 0,0 4 0,0 14 0,0 5 0,0 24 0,0 6 0,0 1 0,0 19 0,0-22 0,0 22 0,0-13 0,0 10 0,0-6 0,0-1 0,0-5 0,4-6 0,-3-5 0,2-10 0,0-6 0,-2-3 0,5-4 0,-3-1 0,3-2 0,0-1 0,1-3 0,-1 0 0,0-3 0,3 0 0,2-10 0,7-4 0,-1-13 0,3-6 0,-8-1 0,4-3 0,-3-1 0,0-1 0,4-10 0,-7 9 0,3-14 0,-4 15 0,0-11 0,-1 11 0,0 2 0,0 9 0,-3 2 0,-2 7 0,-3 2 0,0 3 0,0 4 0,0 0 0,0 4 0,-3 0 0,2 0 0,-4 2 0,4-1 0,-4 4 0,4-4 0,-2 2 0,1-1 0,1-1 0,-4 5 0,4-6 0,-4 5 0,1-1 0,-2 2 0,0 0 0,-3 0 0,2 0 0,-3 0 0,1 0 0,-2 0 0,4 7 0,1 9 0,6 5 0,0 6 0,0-1 0,3 2 0,2 5 0,3 4 0,0-3 0,1 8 0,-1-8 0,0 3 0,0-4 0,1 4 0,-1-8 0,0 7 0,0-8 0,-1-4 0,1 2 0,-1-12 0,0 4 0,-1-8 0,-2 0 0,-1-4 0,-1 0 0,1-3 0,3 0 0,0-3 0,0-3 0,4-8 0,1-4 0,4-7 0,0 0 0,0-1 0,0 1 0,-1-1 0,-2 5 0,1 1 0,-5 3 0,4 3 0,-4 2 0,1 2 0,-3 4 0,0-3 0,0 6 0,0-3 0,0 3 0,0 2 0,-3 9 0,3 0 0,-2 10 0,3-6 0,-3 6 0,2-7 0,-3 4 0,4-5 0,0-2 0,-4-2 0,3-3 0,-3-2 0,3-2 0,0-2 0,4 0 0,1-14 0,4 0 0,-3-17 0,3 3 0,-7 0 0,7-3 0,-6 3 0,3-4 0,-5 4 0,-2 5 0,-2 5 0,-3 5 0,3 2 0,-2 2 0,1 10 0,-2 8 0,0 4 0,0 8 0,0-6 0,0 2 0,0-3 0,0-1 0,0 1 0,3-1 0,1-2 0,2-2 0,0-3 0,0 0 0,0 0 0,1-2 0,-1-1 0,0-3 0,0 0 0,3 0 0,1 0 0,1-3 0,1-4 0,-4-3 0,4-4 0,-4-3 0,2 2 0,0-2 0,-3 3 0,3 4 0,-3-3 0,-1 6 0,0 0 0,-2 2 0,1 4 0,-2-2 0,3 3 0,0 0 0,-3 3 0,3 7 0,-5 6 0,5 6 0,-5-4 0,6 3 0,-7-10 0,4 6 0,-4-10 0,0 2 0,0-3 0,0-5 0,0-9 0,3-11 0,-2-9 0,6-4 0,-6 4 0,6 5 0,-6 2 0,4 10 0,-1-3 0,2 8 0,0 3 0,0 0 0,0 3 0,3 0 0,5 0 0,5 0 0,3 0 0,0 0 0,5 0 0,1 0 0,4 0 0,-4 0 0,8 0 0,-11-4 0,11-4 0,-12-3 0,7-2 0,-12 0 0,7 1 0,-8-3 0,1-3 0,-4 3 0,-4-6 0,-4 3 0,0-5 0,-3 5 0,-1-3 0,-3 6 0,0 1 0,0 1 0,-6 9 0,-1-2 0,-7 6 0,0 0 0,1 0 0,-1 0 0,1 0 0,2 0 0,2 3 0,5 0 0,2 6 0,2-2 0,0 3 0,0-1 0,0-2 0,0 2 0,0-3 0,0 1 0,2-1 0,2 0 0,11 0 0,-3-2 0,7 2 0,-5-6 0,-1 3 0,1 0 0,-1 1 0,1 3 0,0 3 0,5 10 0,-3 4 0,5 15 0,-8 5 0,5 7 0,-8 0 0,13 17 0,-11-20 0,7 21 0,-10-25 0,0 6 0,-1-12 0,0-5 0,-3-6 0,-2-9 0,-3 4 0,0-11 0,0 5 0,-6-5 0,-6-1 0,-2 3 0,-8-5 0,4 3 0,-4-4 0,-1-3 0,-5-1 0,4-3 0,2-10 0,8-6 0,7-8 0,2-12 0,2 6 0,3-18 0,0 8 0,4-10 0,19-1 0,3 5 0,12-2 0,2 7 0,-8 6 0,8 3 0,-5 2 0,-6 8 0,-5 6 0,-6 3 0,-8 8 0,-1-4 0,-3 9 0,0-3 0,-2 3 0,-1 0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52.2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 94 24575,'0'9'0,"0"-2"0,3 2 0,3-6 0,1 0 0,10-3 0,-6 0 0,3-3 0,-1-1 0,-6-2 0,2 0 0,-3 0 0,0-1 0,-2 1 0,-2-3 0,-2-1 0,0-3 0,0 3 0,-2 0 0,-5 1 0,-4 1 0,-2 2 0,-5-1 0,7 6 0,-5-2 0,5 3 0,-2 0 0,2 0 0,2 0 0,3 3 0,-1 3 0,1 4 0,2 1 0,1 1 0,3-2 0,0 4 0,0 3 0,0-2 0,0 2 0,0-3 0,0-4 0,0-1 0,3 1 0,0-3 0,7 2 0,-3-2 0,6-4 0,-6 0 0,2-3 0,-3 0 0,0 0 0,0 0 0,1 0 0,-1 0 0,0 0 0,-1 0 0,-1-3 0,1 0 0,-5-7 0,3 3 0,-3-2 0,0 3 0,0-4 0,0 0 0,0 0 0,0-3 0,-3 3 0,0-1 0,-7 5 0,3 0 0,-6 5 0,6-1 0,-6 2 0,6 0 0,-6 0 0,6 0 0,-2 2 0,6 2 0,-3 5 0,5 1 0,-2 4 0,3-1 0,0 1 0,0-1 0,0-3 0,0 0 0,3-4 0,3-3 0,5 0 0,2-3 0,1 0 0,-1 0 0,-2-6 0,3-10 0,-3-4 0,1-6 0,-1 3 0,-7 11 0,-1 2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47.9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10 104 24575,'-4'10'0,"1"-7"0,1-1 0,16-4 0,1 2 0,22 0 0,2-4 0,10-5 0,2-6 0,-6 1 0,8 1 0,-13 1 0,14 1 0,-9-5 0,-1 6 0,-6 1 0,-10 5 0,-2 4 0,-4 0 0,-7 0 0,5 0 0,-12 0 0,9 0 0,-7 0 0,0 0 0,-4 0 0,-4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34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24575,'5'-1'0,"0"5"0,12 16 0,-11-7 0,13 14 0,-14-11 0,7 8 0,-4 0 0,0 0 0,-3-7 0,2 5 0,-3-10 0,0 3 0,-1-6 0,-3-2 0,3-3 0,1-1 0,2-3 0,1 0 0,0 0 0,3 0 0,-2-3 0,6-2 0,-3-2 0,3 0 0,-2-4 0,1 6 0,-1-5 0,-1 6 0,-1 0 0,-3-2 0,0 5 0,-1-2 0,-2 1 0,2 1 0,-5-2 0,2 3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48.8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 24 24575,'-1'-3'0,"2"0"0,5 3 0,3 0 0,-2 0 0,2 0 0,-6-2 0,0-4 0,-6 2 0,0-2 0,-7 6 0,3 0 0,-6 0 0,6 0 0,-2 0 0,3 0 0,0 0 0,0 0 0,2 3 0,2 0 0,4 0 0,1 0 0,3-3 0,0 0 0,0 0 0,0 0 0,0 0 0,0 0 0,-2 0 0,-2 0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54.6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0 328 24575,'0'-24'0,"4"-6"0,0 1 0,5-13 0,-1 17 0,-4-6 0,-1 12 0,0 2 0,-2 14 0,2 5 0,-3 24 0,0-1 0,0 17 0,0-13 0,0 13 0,0-13 0,7 4 0,-3-10 0,14-5 0,-7-8 0,10 1 0,-2-7 0,3-1 0,0-3 0,0 0 0,1 0 0,-5-3 0,-1-4 0,-3-3 0,1-12 0,-4 2 0,4-11 0,-7 3 0,4-9 0,-3-2 0,-1 0 0,1 2 0,-2 9 0,1 1 0,-4 5 0,-1 3 0,-3 5 0,0 5 0,3 5 0,-2-1 0,4 4 0,-2-2 0,3 3 0,0 0 0,1 0 0,-1 0 0,0 3 0,0 4 0,1 7 0,-3 8 0,2 2 0,-5 2 0,6 1 0,-6-4 0,3 4 0,-4-5 0,0-4 0,0 0 0,0-8 0,0-1 0,0-3 0,0 0 0,-3-2 0,-4-1 0,-7-3 0,-1 0 0,-6 0 0,2-4 0,-4-7 0,11 5 0,1-5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55.4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64 24575,'2'-3'0,"2"0"0,1 3 0,5 0 0,-3-6 0,3 2 0,-4-9 0,0 6 0,-2-2 0,-1 2 0,-3 1 0,-5 3 0,-3 0 0,-5 3 0,0 0 0,-1 3 0,1 4 0,-1 0 0,3 6 0,2-2 0,2-1 0,0 2 0,4-5 0,0 3 0,3-4 0,0 0 0,0 0 0,2-3 0,-1 0 0,2-3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56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15 514 24575,'-3'10'0,"4"12"0,8 12 0,9 16 0,2 7 0,-5-14 0,2 15 0,-11-22 0,7 8 0,-5-11 0,3-6 0,-6-12 0,1-2 0,-6-7 0,0-11 0,-8-19 0,-3-21 0,-3-3 0,-6-32 0,4 16 0,0-11 0,0-13 0,6 27 0,4-12 0,-7 12 0,11 4 0,-6 5 0,8-4 0,0 17 0,0 2 0,0 9 0,0 5 0,0 6 0,6 6 0,10 1 0,3 6 0,12 0 0,-3 4 0,4 0 0,1 0 0,-9 6 0,3 11 0,-14 7 0,3 15 0,-8-5 0,-3 3 0,-1 0 0,-4-3 0,0-1 0,0-6 0,0-5 0,-7 0 0,-1-4 0,-10 0 0,4-7 0,-4 2 0,4-5 0,1 2 0,-1-4 0,4 1 0,0-3 0,7-2 0,0-2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2:59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272 921 24575,'-3'-6'0,"0"-7"0,3 2 0,-3-10 0,-4 6 0,-4-2 0,-3 6 0,1-2 0,-9 9 0,6-2 0,-10 6 0,-2 0 0,11 0 0,-14 10 0,22 3 0,-15 20 0,10 1 0,1 4 0,1 5 0,11-5 0,-3 6 0,4-6 0,0 0 0,0-11 0,3-4 0,4-9 0,3-4 0,4-3 0,-1-3 0,1-1 0,-1-3 0,1-6 0,0-6 0,5-12 0,-6-4 0,7-6 0,-8 7 0,0 0 0,-1 5 0,-4 3 0,0 2 0,-1 3 0,1 4 0,-3 0 0,1 7 0,-2 0 0,3 3 0,0 3 0,0 4 0,4 3 0,0 4 0,4-1 0,3-2 0,-3-1 0,4-3 0,-5-1 0,-3-2 0,3-1 0,-6-3 0,3 0 0,-4 0 0,3-6 0,-1-5 0,2-8 0,-3-8 0,1 4 0,-4-4 0,3 0 0,-6 4 0,3 0 0,-4 5 0,0 5 0,0 2 0,2 2 0,-1 3 0,4 0 0,-1-1 0,2 1 0,0 0 0,0 3 0,4 0 0,-4 3 0,7 0 0,-6 0 0,6 0 0,-6 0 0,2 6 0,-2 5 0,0 4 0,-3 6 0,2-3 0,-5 1 0,6-2 0,-7-7 0,3 0 0,0-4 0,0 0 0,1 0 0,1-2 0,-1-2 0,2-2 0,0 0 0,4-16 0,-3-2 0,4-12 0,-3 4 0,-4 3 0,2 1 0,-5 7 0,2-2 0,-3 10 0,0-2 0,3 5 0,0 1 0,3 3 0,0 6 0,1 2 0,0 9 0,0 2 0,0 3 0,3-4 0,-2 0 0,5-5 0,-6-3 0,2 0 0,-2-4 0,-1-3 0,3 0 0,-2-3 0,2 0 0,-3 0 0,1-10 0,0-7 0,2-21 0,-5-3 0,0-20 0,-4-4 0,0-15 0,0-5 0,0-9 0,0 25 0,-9-20 0,2 35 0,-11-10 0,4 20 0,1 11 0,2 10 0,7 8 0,-2 6 0,6 8 0,-3 9 0,3 11 0,0 14 0,0 1 0,9 20 0,-4-22 0,20 40 0,-12-43 0,15 32 0,-7-27 0,5 5 0,0 0 0,-5-10 0,2-4 0,-8-7 0,-1-8 0,-4 0 0,-4-4 0,0 0 0,0-3 0,0 0 0,0-6 0,1-7 0,0-6 0,-3-6 0,2 4 0,-5-4 0,5 11 0,-6-6 0,3 10 0,0 1 0,0 11 0,1 7 0,2 13 0,-2-2 0,4 8 0,-1-7 0,4 2 0,0-7 0,4-5 0,-2-4 0,-3-4 0,3-2 0,-3-1 0,4-13 0,-3-7 0,1-11 0,-4-4 0,0-1 0,-1 5 0,-2 2 0,-2 7 0,-3 5 0,0 4 0,3 7 0,0 0 0,3 3 0,1 20 0,1 4 0,5 32 0,2 2 0,11 19 0,-4 2 0,4 6 0,0 1 0,-9-20 0,3 9 0,-11-23 0,0-1 0,-4-2 0,-2-21 0,-3 4 0,0-13 0,-6-5 0,-1-4 0,-15-7 0,2 0 0,-7-3 0,0-3 0,3-9 0,0-9 0,7-8 0,1-8 0,11 3 0,-3-8 0,8-3 0,0 5 0,0-3 0,8 5 0,5 0 0,10-2 0,3-3 0,4 7 0,-3 2 0,2 0 0,-5 12 0,-3-5 0,-4 12 0,-3 0 0,3 3 0,-9 7 0,0 0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00.1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1 220 24575,'-1'-7'0,"14"1"0,14-19 0,11 6 0,8-13 0,-12 11 0,7-4 0,-7 4 0,0 0 0,-2 1 0,-14 8 0,-6 5 0,-6 4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00.6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24575,'0'-3'0,"0"1"0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02.6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13 213 24575,'-7'-2'0,"1"-9"0,6 4 0,0-7 0,0 5 0,0 2 0,0-3 0,3 4 0,0 3 0,3 0 0,0 3 0,4 0 0,0 0 0,3 0 0,-3 0 0,3 3 0,-9 4 0,6 11 0,-6 2 0,4 11 0,-4-3 0,3 4 0,-6 6 0,3-13 0,-4 6 0,0-13 0,0 0 0,0-4 0,0-4 0,0-4 0,0-5 0,0-9 0,0-7 0,0-12 0,0-11 0,0 7 0,0-16 0,0 13 0,3-5 0,1 6 0,4 6 0,-1 9 0,0 0 0,0 8 0,-4 1 0,3 5 0,-5-1 0,4 4 0,-2-2 0,3 3 0,0 0 0,0 3 0,1 8 0,0 4 0,0 7 0,1 0 0,-1 1 0,0-5 0,-3-1 0,2-3 0,-5-1 0,2-2 0,-3-2 0,3-3 0,-2 0 0,1 0 0,-2 0 0,0-1 0,3 1 0,-2 0 0,1 0 0,-2 0 0,3 1 0,-2-1 0,4 0 0,-4-1 0,1-12 0,-2-3 0,0-17 0,0-1 0,4-4 0,-3 4 0,2-3 0,0 11 0,-2-6 0,5 12 0,-5-8 0,4 11 0,-1-6 0,3 7 0,-1 0 0,-2-3 0,1 9 0,-1-5 0,2 5 0,0 1 0,0 0 0,-3 8 0,0 7 0,-3 5 0,0 10 0,0-4 0,0 4 0,3-9 0,-2 3 0,5-6 0,-5-1 0,5-1 0,-3-6 0,1 2 0,1-3 0,-1 0 0,2 0 0,-3 0 0,2 1 0,-4-1 0,5 0 0,-6-3 0,3 0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03.1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85 24575,'15'-6'0,"4"-2"0,-1-6 0,1 0 0,2 2 0,-7-1 0,4 8 0,-5-4 0,1 8 0,-4-2 0,-1 3 0,-5 0 0,-2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03.6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 24575,'12'0'0,"1"-3"0,4-1 0,-2-3 0,2 3 0,-7-2 0,3 5 0,-3-2 0,0 3 0,0 0 0,-4 0 0,0 0 0,-3 0 0,-1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36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27 24575,'0'-6'0,"0"-1"0,7 0 0,-3 4 0,6-1 0,1 4 0,3 0 0,-2 0 0,10 0 0,-10 0 0,7 0 0,-8 0 0,-1 0 0,-3 6 0,0 3 0,-3 9 0,0 3 0,-4-1 0,0 3 0,0-3 0,0 4 0,0 0 0,0 0 0,-4-4 0,-3 3 0,-6-3 0,1-1 0,-3 5 0,3-9 0,0 4 0,2-4 0,2 0 0,1-1 0,-4 1 0,3-4 0,-3 0 0,8-5 0,-3 1 0,2 0 0,-3-1 0,0 1 0,1-3 0,-1-2 0,4-4 0,0-2 0,3-11 0,0 3 0,0-7 0,0 8 0,0-3 0,3 6 0,1-2 0,3 3 0,-1 0 0,1 0 0,0 3 0,-1 1 0,1 0 0,0 3 0,-1-3 0,1 3 0,0 0 0,-1 0 0,5 3 0,-4 1 0,7 6 0,-3 1 0,4 4 0,0 0 0,-4 0 0,3-1 0,-3 1 0,4-4 0,0 0 0,-4-4 0,3 0 0,-7-3 0,3-1 0,1-3 0,-4 0 0,4 0 0,-5 0 0,1 0 0,0 0 0,-1 0 0,1-6 0,-3 4 0,-1-4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05.9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1 725 24575,'0'6'0,"0"2"0,0-1 0,0-7 0,0-13 0,0-15 0,0-6 0,0-8 0,0-3 0,0-5 0,0-7 0,0 6 0,0 2 0,0 10 0,0 6 0,0 6 0,0 9 0,0 4 0,0 4 0,0 4 0,2 2 0,1 2 0,3 2 0,4 0 0,0 3 0,0 0 0,3 11 0,2-3 0,0 4 0,6-1 0,-3-3 0,5 1 0,-5-2 0,3-2 0,-6-2 0,6 2 0,-10-4 0,6 2 0,-10-5 0,2 2 0,-3-3 0,0 0 0,0-8 0,-3-4 0,0-8 0,0-7 0,2-1 0,-1-9 0,3 3 0,-2-8 0,3 12 0,0-2 0,-1 10 0,-2 4 0,1 3 0,-3 6 0,0 3 0,3 0 0,-3 2 0,3 2 0,0 2 0,0 0 0,0 0 0,0 0 0,0 2 0,0 5 0,1 3 0,-1 4 0,1-1 0,0 1 0,0 3 0,0-2 0,0 6 0,3-6 0,-2 2 0,5 1 0,-5-4 0,3 7 0,-2-6 0,-1 2 0,2-7 0,-4 3 0,1-6 0,-1 3 0,0-4 0,0 0 0,0 0 0,-2 0 0,1-3 0,-4 0 0,1-3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06.8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263 1 24575,'-5'0'0,"-1"0"0,-13 0 0,0 0 0,-8 0 0,4 0 0,-4 6 0,3 12 0,0 3 0,-1 8 0,4-1 0,2-4 0,10 7 0,-1-8 0,9 4 0,-2-5 0,3 0 0,0-7 0,0 2 0,0-7 0,6 1 0,5-1 0,8-3 0,3-3 0,5-1 0,1-3 0,4 0 0,-4 0 0,-1 0 0,-5 0 0,0 0 0,0 0 0,-3 0 0,2 0 0,-7-3 0,4 3 0,-8-6 0,3 5 0,-6-4 0,2 4 0,-3-2 0,0 3 0,-2-3 0,-2 0 0,-2 0 0,0 1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16.5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0 297 24575,'0'-2'0,"0"-11"0,0-5 0,0-13 0,0 7 0,4-12 0,-3 7 0,6-4 0,-6 6 0,5 8 0,-5-2 0,5 10 0,-6-3 0,3 8 0,-3 0 0,3 3 0,0 0 0,3 8 0,-3 6 0,3 12 0,-5 0 0,6 13 0,-2-7 0,4 14 0,-5-5 0,4 5 0,-3 0 0,3-4 0,1 3 0,-5-8 0,4 3 0,-4-9 0,3-6 0,0-4 0,-3-8 0,2-1 0,-6-3 0,3 0 0,0 0 0,-3 0 0,3-2 0,-3-2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17.3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0 211 24575,'2'0'0,"2"-3"0,14-9 0,-4 4 0,14-16 0,-2 7 0,7-5 0,1 1 0,3 4 0,-3 1 0,3 3 0,-4-3 0,-6 8 0,5-4 0,-9 8 0,0 0 0,-6-2 0,-6 5 0,-2-6 0,-3 7 0,-3 0 0,0 0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18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6 382 24575,'-3'-2'0,"0"-3"0,3-11 0,6 1 0,-1-6 0,9 2 0,-6-3 0,2 4 0,-3 0 0,4 1 0,-3-2 0,2 1 0,-2-4 0,-5 8 0,4-4 0,-7 5 0,3-5 0,0 4 0,-2 0 0,2 1 0,-3 6 0,0-3 0,3 4 0,-2 0 0,1 0 0,-2-1 0,0 1 0,0 0 0,0 1 0,0 1 0,0 2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31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 24575,'8'0'0,"1"0"0,0 0 0,1 0 0,4-6 0,-1 5 0,0-5 0,0 0 0,1 4 0,-1-4 0,5 6 0,-4 0 0,7 0 0,-2 0 0,3 0 0,0 0 0,0 0 0,1 0 0,-1 0 0,0 0 0,0 0 0,0 0 0,1 0 0,-1 0 0,5 0 0,-4 0 0,8 0 0,-3 0 0,0 0 0,3 0 0,-3 0 0,0 3 0,-1 2 0,-5 2 0,0 0 0,-4 4 0,0-4 0,-5 3 0,-2 0 0,2-3 0,-6 3 0,2-4 0,-3 0 0,1 1 0,-1-1 0,-3 0 0,2 0 0,-1 0 0,-1 0 0,3-3 0,-6 0 0,3-3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32.3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0 346 24575,'9'0'0,"-2"0"0,5 0 0,-1 0 0,2 0 0,1 0 0,-1 0 0,9 0 0,-6 0 0,9 0 0,-6 0 0,3 0 0,0 0 0,-3 0 0,2 0 0,-3 0 0,-2 0 0,0 0 0,-9 0 0,6 0 0,-6 0 0,2 0 0,-3 0 0,0 0 0,-3-2 0,0-5 0,-3-7 0,0-9 0,0 0 0,0-9 0,0 4 0,0-4 0,0-1 0,0 6 0,0 0 0,0 4 0,0 5 0,0 0 0,0 8 0,0 1 0,0 2 0,0 1 0,0 3 0,0 0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34.4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236 38 24575,'0'-9'0,"0"-3"0,-3 5 0,0 0 0,-7 5 0,3 2 0,-9 0 0,-4 0 0,-4 3 0,1 8 0,0 14 0,1 5 0,-4 13 0,4-8 0,5 2 0,5-5 0,8 1 0,0-1 0,4-4 0,0 3 0,7-3 0,13 17 0,-2-14 0,13 17 0,-9-13 0,-1 3 0,-4 4 0,-5-3 0,-3 0 0,-4-6 0,-2-2 0,-3-12 0,0 3 0,0-11 0,0 1 0,0-5 0,0 3 0,-6-4 0,-1-3 0,-7 0 0,-3-3 0,-2 0 0,-3 0 0,9 0 0,3 0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36.5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3 688 24575,'-3'-4'0,"6"-4"0,9-1 0,9-6 0,17 6 0,1-10 0,10 8 0,4-21 0,-12 16 0,8-11 0,-19 10 0,12-1 0,-11-7 0,0 8 0,-7-2 0,-5 1 0,-2 3 0,-9-3 0,1 1 0,-5 6 0,0-10 0,2 10 0,-2-10 0,0 9 0,-1-4 0,0 2 0,-2-5 0,2 1 0,-3-4 0,0 4 0,0-5 0,0 1 0,0 4 0,0-4 0,0 8 0,0-1 0,0 3 0,0 5 0,-3-3 0,0 7 0,-7 0 0,0 3 0,-4 0 0,1 0 0,-1 0 0,-3 3 0,5 4 0,-5 4 0,10 2 0,-3 1 0,6-1 0,1 1 0,3 3 0,0-2 0,0 6 0,0-7 0,0 8 0,7-4 0,1 4 0,7 0 0,5 6 0,-4-4 0,4 4 0,-5-1 0,0-4 0,4 14 0,-7-17 0,1 8 0,-6-18 0,-1-1 0,0-3 0,-2 1 0,-2-1 0,1-3 0,0 0 0,3-3 0,1-10 0,3-3 0,2-13 0,8-4 0,-6-2 0,5 3 0,-10 2 0,1 4 0,-3 5 0,0 4 0,0 4 0,-2 12 0,-1 2 0,-2 9 0,1 0 0,1 1 0,2-4 0,1 3 0,-1-6 0,1 2 0,2-2 0,1-4 0,4 0 0,-1-3 0,1 0 0,3 0 0,-2-6 0,7-6 0,-4-4 0,2-6 0,3 2 0,-8-3 0,4 0 0,-7 1 0,-1-1 0,-4 5 0,0 4 0,-4 1 0,0 6 0,-1 0 0,2 5 0,2 8 0,1 5 0,0 12 0,1 5 0,3 4 0,-2 0 0,7 1 0,-8-1 0,8 0 0,-8-4 0,4-1 0,-5-9 0,-1-4 0,-2-1 0,2-6 0,-6 2 0,3-2 0,-3-2 0,-2-1 0,-5-2 0,-3-8 0,-1-5 0,-3-12 0,1-5 0,1-5 0,0-4 0,7 3 0,1-8 0,4 3 0,0-5 0,0 5 0,0 2 0,0 5 0,0 8 0,4-2 0,-1 12 0,7-4 0,1 8 0,2-3 0,1 5 0,-4 1 0,3 4 0,-3 3 0,0 0 0,3 0 0,-6 0 0,2 0 0,-3 0 0,1 0 0,-4 3 0,0 0 0,-3 3 0,0 4 0,0-3 0,0 2 0,0-3 0,0 3 0,-3-2 0,-4 6 0,-3-3 0,-4 1 0,1-1 0,-1-4 0,0 4 0,4-3 0,-3 3 0,6-4 0,-2-2 0,-1 2 0,3-3 0,-2 3 0,3-2 0,0-2 0,2-2 0,1 0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37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42 24575,'3'-7'0,"0"1"0,2 6 0,-1-5 0,-2 1 0,1-1 0,0 2 0,2 3 0,-2-2 0,0-2 0,-1 1 0,-1 1 0,1 2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37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3 150 24575,'0'10'0,"0"-2"0,0 2 0,0-3 0,0-1 0,3-3 0,1 3 0,6-5 0,-2 2 0,2-3 0,0 0 0,2 0 0,-1 0 0,3 0 0,-3 0 0,4 0 0,-4 0 0,3-3 0,-7-5 0,4 0 0,-1-3 0,-2 1 0,2 2 0,-2-6 0,-1 3 0,-3-4 0,-1 0 0,-3 0 0,0 4 0,0-3 0,0 6 0,0-6 0,0 6 0,0-2 0,0 3 0,-6 3 0,1-2 0,-8 5 0,2-2 0,-1 3 0,-2 0 0,3 0 0,-4 0 0,1 0 0,-1 4 0,4-1 0,-3 5 0,2-1 0,1 4 0,0-4 0,4 7 0,0-6 0,3 2 0,-2-3 0,5 3 0,-2-2 0,3 2 0,0 0 0,0-2 0,0 2 0,0-3 0,0-1 0,0 1 0,0 0 0,0-1 0,0-2 0,0-1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40.0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233 591 24575,'0'-12'0,"0"0"0,0 1 0,0-1 0,-3 5 0,-3-3 0,-1 6 0,-10 1 0,9 3 0,-13 0 0,10 0 0,-10 0 0,2 3 0,0 8 0,-2 1 0,5 10 0,-3 1 0,4 1 0,3 2 0,1-7 0,7 2 0,1-6 0,3-1 0,0-5 0,0-3 0,0 0 0,3-2 0,3-2 0,5-2 0,2 0 0,1 0 0,-4 0 0,2 0 0,-1-3 0,2 0 0,1-7 0,-4-5 0,7 0 0,-5-6 0,7 2 0,-5-4 0,1 1 0,-4 4 0,0 0 0,-5 5 0,1 2 0,-1 2 0,-2 3 0,1 2 0,-4 4 0,1 6 0,-2 4 0,0 4 0,0 3 0,0-2 0,0-1 0,3-1 0,1-7 0,2 4 0,0-4 0,4 0 0,-4-2 0,7-1 0,-6-3 0,6 0 0,-3 0 0,4 0 0,-1 0 0,-2-6 0,6-7 0,-5-5 0,7-5 0,-3-4 0,-1-1 0,2-10 0,-1 5 0,-2-10 0,-2 5 0,-3-12 0,5-7 0,-4 10 0,-1-3 0,-5 13 0,-4 8 0,0-3 0,0 14 0,0 3 0,0 6 0,-3 6 0,-7 0 0,-1 3 0,-7 3 0,4 7 0,-5 7 0,3 5 0,-3 6 0,3 0 0,0 4 0,3-4 0,2 3 0,3-8 0,4 9 0,0-9 0,4 0 0,0-2 0,0-6 0,0 2 0,0-3 0,3-4 0,4-1 0,3 1 0,3-3 0,5 3 0,-4-6 0,8 0 0,-8-4 0,7 0 0,-6 0 0,6 0 0,-7 0 0,4 0 0,-5 0 0,1 0 0,-1 0 0,1 0 0,-1 0 0,1 0 0,2-9 0,-1 0 0,1-7 0,-2-2 0,-3 0 0,0-5 0,0 1 0,-3 0 0,2-1 0,-2-3 0,0 2 0,-1 1 0,0 2 0,-3 2 0,-1 1 0,-3-4 0,0 4 0,0 0 0,0 0 0,0 1 0,0 2 0,0-3 0,0 8 0,0 1 0,0 2 0,0 1 0,-6 3 0,2 0 0,-9 3 0,3 0 0,-10 0 0,2 0 0,0 0 0,2 0 0,9 3 0,-3 0 0,4 3 0,0 0 0,0 0 0,2 1 0,2 2 0,2 1 0,0 4 0,0-1 0,0 1 0,0-1 0,0 5 0,0-4 0,0 4 0,3-5 0,3 1 0,5-1 0,2 1 0,1-1 0,3 1 0,-2 0 0,2 0 0,0 0 0,-2 0 0,2 0 0,-3-4 0,-1 3 0,4-3 0,-3 1 0,2-2 0,-2-2 0,-1-3 0,-3-1 0,3-3 0,-3 0 0,1 0 0,1 0 0,-5 0 0,3 0 0,-4 0 0,0 0 0,0 0 0,0 0 0,0 0 0,-2 0 0,-2 0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41.3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1 990 24575,'22'-4'0,"0"-1"0,16-11 0,0 2 0,13-13 0,2 3 0,22-12-514,6 4 514,-32 11 0,3-2-474,1 0 0,1-1 474,4 0 0,1-1 0,0-5 0,0 0 0,-1 2 0,0 0 0,3 3 0,0-1 0,-6-3 0,0 1 0,5 8 0,-1 1 0,-7-6 0,-4 0-103,35-8 103,-2-3 0,-27 8 0,22-3 0,-24 7 0,4-3 487,-13 9-487,-4-3 967,-6 8-967,-7-1 111,-4 5-111,-4-1 0,4-1 0,-8 3 0,4-2 0,-5 0 0,1 2 0,-1-1 0,1 2 0,-4 0 0,3 0 0,-3 4 0,0-3 0,3 2 0,-6-2 0,6 2 0,-7 2 0,4-1 0,-1 2 0,-3-2 0,3 3 0,-3 0 0,1 0 0,-4-2 0,0 1 0,-3-1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42.1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24575,'0'1'0,"7"8"0,-2 8 0,2 10 0,0 1 0,1-1 0,-3 5 0,5-9 0,-10 8 0,7-11 0,-6 6 0,5-12 0,-3 0 0,1-4 0,-2-1 0,1 1 0,-2 0 0,5 0 0,-2-1 0,2-2 0,0 3 0,-2-7 0,-2 0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43.3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9 24575,'0'9'0,"0"-2"0,0 2 0,0 0 0,0-2 0,0 2 0,2-5 0,2-2 0,1-2 0,1 0 0,0 0 0,-3-6 0,0 2 0,-3-9 0,0 6 0,0-2 0,0 2 0,0 1 0,0 0 0,-3 2 0,0 2 0,-3 2 0,0 0 0,-1 0 0,1 0 0,0 0 0,3 2 0,0 2 0,3 2 0,0 0 0,0 0 0,0 0 0,3-3 0,1 0 0,2-3 0,0 0 0,3 0 0,-2 0 0,3 0 0,-4 0 0,0 0 0,-6 0 0,-3 0 0,-4 0 0,-2 0 0,6 2 0,0 2 0,3 1 0,3-1 0,0-2 0,0-2 0,0 0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47.7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0 403 24575,'13'0'0,"3"0"0,-2 0 0,8 0 0,0 0 0,2-7 0,-1 0 0,-2-8 0,-3 1 0,-2-1 0,5-4 0,-12 5 0,9-9 0,-7 5 0,1-9 0,-1 4 0,0-8 0,-2 7 0,2-3 0,-4 5 0,1 0 0,-1 3 0,-3 2 0,-1 7 0,-3 0 0,0 4 0,0 0 0,-3 2 0,3 8 0,-9 3 0,5 4 0,-6 1 0,4-5 0,-1 3 0,1-4 0,0 0 0,0 0 0,2 0 0,-1-3 0,4 3 0,-4-5 0,7 1 0,2-8 0,11-6 0,-4-3 0,7-3 0,-8 4 0,1 4 0,-2 0 0,-3 4 0,0 0 0,-2 0 0,1 2 0,-2 2 0,3 2 0,0 0 0,0 6 0,1 1 0,-1 7 0,1 3 0,0-2 0,4 6 0,-3-7 0,2 4 0,-4-8 0,1 3 0,-1-6 0,0 2 0,-2-3 0,-1-3 0,-3 0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48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84 24575,'4'0'0,"3"0"0,26-7 0,-9 1 0,8-9 0,-9 7 0,3-7 0,-6 4 0,2-1 0,-15 5 0,-1 4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50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0 151 24575,'0'4'0,"0"15"0,4 8 0,1 21 0,3-3 0,6 11 0,1 7 0,-4-21 0,13 38 0,-17-49 0,13 36 0,-8-33 0,-3 1 0,-1-4 0,-1-8 0,-3-8 0,0-2 0,-2-7 0,-2-6 0,0-8 0,0-11 0,0-9 0,0-4 0,0-1 0,0-4 0,0 3 0,0-4 0,0 10 0,0 2 0,0 3 0,0 5 0,0 4 0,0 4 0,0 4 0,0 8 0,0 11 0,0 5 0,0 13 0,0-3 0,0 4 0,0-4 0,0-1 0,3-9 0,1 0 0,6-5 0,0-2 0,4-1 0,-1-7 0,1 0 0,3-3 0,2 0 0,3 0 0,0-3 0,0-4 0,1-5 0,-4-6 0,-2 3 0,-3-3 0,0 8 0,-4-3 0,0 2 0,-3-2 0,-4-1 0,0-3 0,-3 2 0,0-2 0,0 3 0,0 0 0,0 4 0,0 1 0,-2 2 0,-5 4 0,0 0 0,-2 3 0,3 0 0,-1 0 0,1 0 0,3 3 0,0 8 0,3 0 0,0 6 0,0 1 0,0-4 0,0 4 0,0-5 0,0 1 0,3-4 0,3 0 0,5-4 0,2 1 0,1 0 0,-1-4 0,-3 0 0,3-3 0,-3 0 0,4 0 0,-1 0 0,5-3 0,-3-8 0,7-5 0,-6-7 0,7-1 0,-6-3 0,-2 6 0,0-5 0,-7 12 0,2-4 0,-6 5 0,-1 2 0,-3 2 0,0 3 0,0 0 0,-3 2 0,0 2 0,-4 2 0,-2 0 0,2 2 0,-3 5 0,3 7 0,-4 9 0,6 0 0,-5 0 0,9-2 0,-2-6 0,3 2 0,0-3 0,0-4 0,0-1 0,3-3 0,4 1 0,7-4 0,4 0 0,4-3 0,1 0 0,-1-3 0,0-5 0,0-3 0,-3-7 0,-1 2 0,-7-5 0,2 6 0,-5-6 0,2 6 0,-3-2 0,0 0 0,-3 5 0,-1-4 0,-3 9 0,0-3 0,0 4 0,0 0 0,3 3 0,0 6 0,3 5 0,2 9 0,2 1 0,2 5 0,2-1 0,1 0 0,1 5 0,2-7 0,-2 6 0,-1-7 0,-2-1 0,-5 0 0,2-8 0,-4-1 0,0-3 0,0 1 0,-2-1 0,-2 0 0,-4-3 0,-5 0 0,1-3 0,-12-11 0,5-6 0,-3-17 0,3-17 0,5 9 0,2-24 0,3 19 0,3-16 0,0 7 0,0 0 0,0 10 0,0 3 0,0 10 0,3 9 0,3 2 0,2 9 0,4 2 0,-1 4 0,6 4 0,-2 3 0,2 0 0,1 0 0,-4 0 0,4 6 0,-8 6 0,0 6 0,-2 4 0,-4 0 0,-1 0 0,-3 1 0,0-1 0,-6 0 0,-2-4 0,-10 0 0,3-4 0,-6-3 0,6-1 0,-2-3 0,7-3 0,-3 2 0,6-5 0,-3 2 0,7-3 0,0 0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52.7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148 453 24575,'-9'0'0,"1"0"0,-2 0 0,0 0 0,-4 0 0,1 0 0,-1 0 0,0 10 0,3 3 0,-4 13 0,6 2 0,1 4 0,1 6 0,6-9 0,-3 7 0,4-12 0,0 7 0,0-15 0,0 5 0,3-14 0,3 3 0,8-7 0,1 0 0,6-3 0,-3-6 0,-2-6 0,-2-7 0,-6-8 0,-1-1 0,1 0 0,-3-3 0,-2 8 0,-3 0 0,0 5 0,0 8 0,0 0 0,0 4 0,0 0 0,2 3 0,2 6 0,-1 5 0,3 9 0,-2-2 0,3 2 0,0 0 0,3-2 0,1-1 0,3-4 0,-1-3 0,5 0 0,-4 0 0,3 0 0,-6-4 0,1 0 0,-1-3 0,2 0 0,1 0 0,-1 0 0,1-10 0,0 2 0,-2-18 0,2 2 0,-5-9 0,2 1 0,-6 0 0,-2-6 0,-3 4 0,0-8 0,0 8 0,0-9 0,-7 10 0,-2-5 0,-3 6 0,-3 8 0,4-2 0,-3 14 0,3-1 0,1 9 0,4 1 0,-3 3 0,2 0 0,-3 0 0,7 6 0,-3 6 0,5 6 0,-3 9 0,4-4 0,0 4 0,0-5 0,0 0 0,11 1 0,2-4 0,10 0 0,-1-4 0,0-3 0,1-2 0,-1 1 0,2 0 0,-5 0 0,-3-4 0,-6-5 0,-4-2 0,0 0 0,0 0 0,0 0 0,0 0 0,1-6 0,-1-5 0,1-7 0,4-5 0,-2-4 0,2-1 0,-3-4 0,-4-5 0,0-2 0,-4-4 0,0 4 0,0 2 0,0 9 0,0 5 0,0 6 0,-3 3 0,-1 6 0,-2 2 0,0 6 0,-1 0 0,1 0 0,0 0 0,0 0 0,0 0 0,-4 3 0,3 14 0,-4 0 0,7 11 0,1-6 0,3 1 0,0-1 0,0-4 0,0 4 0,6-8 0,6 8 0,7-6 0,4 3 0,-1-8 0,0 0 0,1-4 0,-5 0 0,-1 0 0,-3-3 0,-4-1 0,0-3 0,-4 0 0,0 0 0,0 0 0,-3 0 0,0 0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53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24575,'0'16'0,"0"1"0,3 1 0,1 3 0,3-6 0,0 2 0,0-3 0,-1-4 0,-2-3 0,-1-4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3:53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24575,'0'6'0,"0"3"0,0-2 0,0 5 0,0-5 0,0 6 0,0-6 0,0 2 0,0-3 0,2 0 0,1-2 0,3-2 0,0-2 0,-5 0 0,1 0 0,-5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38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24575,'0'10'0,"0"1"0,0 10 0,0-4 0,0 4 0,0-7 0,0 1 0,0-4 0,0-1 0,0-3 0,0-1 0,3-2 0,4-1 0,3-3 0,1 0 0,7 0 0,-5-7 0,15-6 0,-11-3 0,11-5 0,-8 2 0,4 1 0,-4-1 0,-1 7 0,-4 1 0,0 0 0,-4 4 0,-1-8 0,-3 8 0,0-7 0,0 6 0,-3-2 0,-1 6 0,-3 1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09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24575,'58'39'0,"0"-1"0,0 1 0,19-1 0,-19 3 0,-49 49 0,-9-36 0,0-15 0,0 8 0,0-26 0,0 0 0,0-11 0,0-12 0,0-31 0,0-16 0,10-37 0,-3 20 0,15-17 0,-2 25 0,-2-11 0,5 19 0,-13 7 0,2 18 0,-4 9 0,-1 6 0,0 6 0,-1 1 0,1 3 0,-1 0 0,1 0 0,-1 0 0,1 0 0,0 0 0,0 6 0,3 3 0,2 10 0,5 12 0,-3 6 0,0 18 0,-3 8 0,-6 1 0,0 19 0,-5-10-488,0 20 488,0-6 0,0 8 0,0 0 0,0-44 0,0 1 0,0 45 0,-2-44 0,-1 2 0,2 2 0,1-1 0,-3 1 0,0-1 0,3 6 0,0-2 0,0-6 0,0-3 0,0 31 0,0 8 0,-4-31 0,2 17 0,-2-25 0,0-9 0,3-12 0,-2-13 488,3-3-488,0-7 0,0 0 0,-3-4 0,-1 0 0,1-12 0,0 6 0,3-6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0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624 0 24575,'-18'0'0,"-12"13"0,-11 15 0,-26 25 0,-6 13-664,28-28 1,2-1 663,-19 22 0,-10 4 323,35-27-323,-15 9 0,23-17 0,4-1 0,13-12 0,1-4 1004,7-4-1004,1-1 0,3 1 0,3-4 0,9 4 0,10-2 0,3 3 0,10 1 0,-4 3 0,10 7 0,-3 5 0,4 0 0,-9 3 0,-3-5 0,-4 1 0,-5-3 0,-2-5 0,-7-3 0,-2-2 0,-3-3 0,0-4 0,-4 0 0,0-3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1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24575,'5'4'0,"10"-1"0,32-3 0,12 0 0,19 0 0,7 0-994,10 0 994,2 0 0,-25 0 243,0 0-243,-26 0 0,4 0 0,-11 0 0,-11 0 0,-16 0 0,0 0 0,-9 0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6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24575,'0'-19'0,"0"1"0,0 18 0,0 7 0,0 32 0,0 6 0,0 17 0,0 15 0,0-4 0,0 20-764,0 2 764,0 2 0,0-46 0,0 1 0,0 43 0,0-15 0,0-25 0,0-2 0,0 6 0,0 38 0,0-44 0,0 10 0,0-9 0,0-20 0,0-1 764,0-17-764,0 3 0,0-10 0,0-3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6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24575,'0'-21'0,"0"4"0,0 10 0,0-3 0,11 6 0,7-2 0,25 6 0,7 0 0,12 0 0,8 0 0,-18 0 0,8 0 0,-11 0 0,-5 0 0,3 0 0,-16 0 0,-6 0 0,-10 0 0,-4 0 0,-7 0 0,-1 0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7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24575,'-4'-1'0,"1"6"0,3 20 0,0 9 0,0 27 0,0 4 0,0 13 0,0-7 0,0 12 0,0-29 0,0-1 0,0 0 0,0 12 0,0 30 0,0-18 0,0 9 0,0-5 0,0-12 0,0-10 0,0-21 0,0 0 0,0-11 0,0-16 0,0-8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8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345 335 24575,'0'-9'0,"0"-2"0,0-7 0,0 2 0,0-4 0,0 1 0,0-1 0,0-10 0,0 5 0,0-10 0,0 4 0,0 0 0,-4 2 0,-4 12 0,-8 1 0,-15 12 0,-7 0 0,-5 4 0,7 0 0,6 4 0,0 14 0,-7 27 0,15-8 0,-8 24 0,24-29 0,-4 15 0,6-5 0,4 1 0,0-7 0,0-6 0,0-10 0,11-4 0,8-8 0,7-4 0,8-4 0,-3 0 0,-1-8 0,1-5 0,-6-5 0,-3-7 0,-7 12 0,-3-5 0,-5 10 0,0-3 0,-1 8 0,1 0 0,-3 14 0,-1 20 0,-3 3 0,0 19 0,0-4 0,0 0 0,0 6 0,0-7 0,0-10 0,0-3 0,0-10 0,0-5 0,0-5 0,12-7 0,-2-5 0,20-11 0,-8-1 0,14-14 0,-10 5 0,5-9 0,-6 10 0,-4-4 0,3 9 0,-8 1 0,-1 3 0,-4 1 0,-5 3 0,1-2 0,-3 3 0,-1-8 0,-3 4 0,0-1 0,0 5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9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153 860 24575,'0'-14'0,"0"-13"0,10-24 0,-8-13 0,14-30-1502,-15 5 1502,5 28 0,0 1 0,-5-18 111,5-21-111,-6 34 0,0 1 0,-4 13 0,-3 23 0,-10 17 1123,-3 7-1123,-5 4 268,5 4-268,-12 26 0,11 8 0,-6 27 0,16-9 0,1 27 0,9-21 0,-5 30 0,6-21 0,0-12 0,5 7 0,10-15 0,7 11 0,8-10 0,0-3 0,3-11 0,-5-9 0,3-6 0,-7-11 0,6-8 0,-9 0 0,0-11 0,-6-10 0,-1-10 0,0-9 0,-2 0 0,-3 6 0,-4 4 0,-2 11 0,-3 4 0,-5 7 0,0 4 0,-9 12 0,1 9 0,0 5 0,1 9 0,3-5 0,4 1 0,1-6 0,4-1 0,0-8 0,0-1 0,3-4 0,9-4 0,4-3 0,9 0 0,4-4 0,14 0 0,-14-4 0,18-9 0,-19-11 0,6-11 0,-1-3 0,-4-5 0,-8-1 0,-4 1 0,-7-4 0,-5 10 0,-1-5 0,-7 12 0,-9 4 0,-10 9 0,-4 9 0,-9 4 0,4 4 0,-5 0 0,6 7 0,-6 12 0,12 8 0,-3 16 0,13-6 0,0 10 0,9-11 0,0 1 0,5-8 0,0-4 0,0-9 0,7-1 0,11-7 0,3-4 0,19 0 0,-8-4 0,15 0 0,-8-13 0,2 2 0,-20-4 0,-5 7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58 24575,'7'-7'0,"-1"-3"0,-6-1 0,0-1 0,-6 2 0,1 6 0,-13 1 0,5 3 0,-6 0 0,0 0 0,-2 3 0,1 5 0,-1 19 0,12-5 0,0 24 0,9-8 0,0 5 0,0-2 0,0-15 0,0 3 0,0-17 0,0 3 0,7-11 0,5-1 0,9-3 0,3 0 0,-4-4 0,4-4 0,-7-8 0,3-5 0,-8 0 0,-1 2 0,-3 4 0,-1 0 0,0 4 0,-2 0 0,-2 13 0,1 18 0,-3 12 0,3 16 0,1 21 0,-3-9 0,3 11 0,-5-11 0,0-4 0,0 0 0,0-12 0,0-4 0,0-18 0,0 2 0,-3-13 0,-5 0 0,-7-3 0,-6-4 0,-3-1 0,-6-3 0,9 0 0,-8-3 0,13-2 0,0-6 0,5-5 0,7-4 0,0-4 0,4-6 0,0 4 0,0-8 0,8 3 0,6-1 0,9 1 0,7 8 0,-3 2 0,8 7 0,-20 6 0,0 4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1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 24575,'6'0'0,"4"0"0,-3 0 0,6 0 0,-2 0 0,0 0 0,2 0 0,-8 6 0,1 6 0,-6 13 0,0 1 0,0 8 0,0 2 0,0 13 0,0-4 0,-8-3 0,2-7 0,-10-5 0,-1-6 0,3-1 0,-9-14 0,6-1 0,-12-5 0,7-6 0,-8-15 0,7-7 0,-1-8 0,2-2 0,5 9 0,3-4 0,6 5 0,5 9 0,3-3 0,2 15 0,10-3 0,9 7 0,5 4 0,5 8 0,0 12 0,2 5 0,1 9 0,-1-9 0,-6 3 0,-4-6 0,-3-5 0,-4-2 0,-5-7 0,-1-2 0,-6-6 0,-1-1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21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0 24575,'-17'4'0,"-7"13"0,3-3 0,-8 15 0,8-4 0,-10 7 0,8-1 0,-2-2 0,9-10 0,5-4 0,4-2 0,1-8 0,5 4 0,-1-5 0,4-1 0,5 0 0,12-3 0,2 3 0,12 2 0,-9 3 0,9 0 0,-9 4 0,4 0 0,-4 4 0,-5-5 0,-4 0 0,-2-4 0,-6-1 0,3 1 0,-6-3 0,-1-2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40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1366 24575,'0'-56'0,"0"0"0,0 0 0,0 5 0,0-1 0,0 5 0,0 3 0,0 12 0,0-8 0,0 10 0,0-3 0,0 8 0,0-4 0,0 5 0,0 0 0,0 4 0,0-3 0,0 7 0,0-7 0,0 7 0,0-3 0,0 1 0,0-3 0,0 2 0,0 0 0,0 4 0,0 0 0,0 4 0,0-3 0,0 7 0,0-3 0,0 3 0,0-3 0,0-1 0,0-4 0,0 0 0,0 0 0,0 0 0,0 0 0,0-4 0,0 0 0,0-5 0,4 1 0,0-2 0,0 2 0,4-1 0,-4 1 0,4-1 0,-4 4 0,4-3 0,-4 7 0,0-3 0,-1 8 0,0-3 0,-2 7 0,3-4 0,-4 5 0,0-1 0,0 0 0,0 1 0,0-1 0,0 1 0,0 0 0,3 2 0,0-1 0,4 4 0,-1-5 0,1 5 0,3-2 0,5 0 0,1 2 0,11-2 0,-5 3 0,11 0 0,3 0 0,-1 0 0,21 0 0,-17 0 0,23 0 0,-9 0 0,3 0 0,1 0 0,13 0 0,-22 0 0,34 0 0,-14 0 0,-7 0 0,21 0 0,-33 0 0,19 0 0,-16 0 0,0 0 0,-10 0 0,-8 0 0,-5 0 0,-5 0 0,-4 0 0,2 0 0,-6 0 0,2 3 0,-3-2 0,-4 2 0,3-3 0,-7 0 0,3 3 0,-3-2 0,-1 2 0,1-3 0,0 0 0,-1 0 0,1 0 0,-1 0 0,5 0 0,-4 0 0,7 0 0,-7 0 0,3 0 0,-3 0 0,0 0 0,-1 0 0,1 0 0,-1 0 0,-2 0 0,-1 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2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89 24575,'0'-13'0,"-3"-1"0,-5-1 0,-3 0 0,-9 0 0,-5 6 0,-12 2 0,5 7 0,-8 0 0,9 0 0,0 0 0,-3 0 0,16 3 0,-7 13 0,17-2 0,-1 19 0,6-6 0,3 8 0,0-4 0,0 4 0,0-10 0,6 1 0,7-10 0,18-4 0,-4-8 0,18 1 0,-12-5 0,3 0 0,0-13 0,-14 3 0,3-11 0,-10 6 0,-3 0 0,-2 3 0,-3 5 0,0 1 0,0 5 0,-4 4 0,0 9 0,-3 24 0,0 9 0,0 18 0,0 13 0,0-3 0,-5 20 0,4-26 0,-5 15 0,6-24 0,0 5 0,0-19 0,0-9 0,0-15 0,0-4 0,7-9 0,6-4 0,7-7 0,5-9 0,7-11 0,1-9 0,6-6 0,-1 5 0,1 0 0,-6 6 0,-2 5 0,-5 2 0,-2 8 0,-7 2 0,1 7 0,-10-2 0,-1 5 0,-4-2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3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24575,'10'0'0,"12"0"0,1 0 0,18 0 0,2 0 0,5 0 0,-5 0 0,4 0 0,-5 0 0,1 0 0,-2 0 0,-10 0 0,-6 0 0,-6 0 0,-4 0 0,-4 0 0,0 0 0,-8 0 0,0 0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3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0 24575,'0'25'0,"0"-1"0,0 29 0,0-3 0,0 12 0,0 0 0,0-11 0,0 8 0,0-15 0,0 5 0,0-8 0,0-10 0,0-6 0,0-6 0,0-4 0,0-3 0,-7-5 0,3-4 0,-20-3 0,17 0 0,-9 0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4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7 24575,'1'-3'0,"-6"0"0,-15 3 0,-2 7 0,-14 12 0,1 22 0,-7 13 0,-4 20 0,5 7-660,6 9 660,6 5 0,11-8 0,6-2 0,7-7 0,5-13 0,0 34 0,0-35-18,0 18 18,0-8 0,14-20 0,-4 1 0,18-4 0,-1-22 0,6 5 660,6-2-660,-8-17 18,-1 2-18,-5-9 0,-1 1 0,-3-5 0,-6 0 0,-4-4 0,-5 0 0,1 0 0,0 0 0,0 0 0,-4 0 0,0 0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4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24575,'0'21'0,"0"-2"0,0 26 0,4-4 0,1 8 0,1-5 0,3 16 0,-4-16 0,1 10 0,2-11 0,-7 4 0,3-15 0,-4 3 0,0-15 0,0-4 0,0-2 0,0-6 0,0-1 0,0-4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5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24575,'12'-8'0,"4"2"0,11 6 0,-1 0 0,4 0 0,-6 0 0,6 0 0,-9 0 0,3 0 0,-12 0 0,-2 0 0,-6 0 0,-1 0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6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67 24575,'3'-6'0,"-3"-2"0,-8-6 0,-4 3 0,-7-1 0,-1 4 0,-5 4 0,0 0 0,1 4 0,-6 0 0,9 0 0,-4 0 0,5 12 0,7-2 0,-7 14 0,15-4 0,-3 5 0,8-1 0,0-4 0,0 0 0,0-9 0,0-1 0,7-3 0,10-3 0,10 0 0,9-4 0,-1 0 0,1-8 0,1-7 0,0-9 0,-4 0 0,-1-3 0,-8 10 0,-2-4 0,-3 9 0,-8 1 0,0 4 0,-5 3 0,1-2 0,0 6 0,-1-3 0,-2 11 0,-1 16 0,-3 12 0,-9 18 0,2-10 0,-8 16 0,5-10 0,5 6 0,-4-1 0,8-13 0,-4-5 0,5-12 0,0-10 0,0-4 0,0-5 0,6-2 0,7-1 0,6-6 0,12-16 0,-9 5 0,10-22 0,-5 7 0,3-9 0,3-1 0,-10 7 0,-1 1 0,-6 10 0,-1 2 0,-3 8 0,-2 0 0,-3 4 0,0 3 0,-4-2 0,0 3 0,-3-1 0,0 1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7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24575,'30'4'0,"1"5"0,10 5 0,-4 4 0,11 11 0,-3 2 0,-3 14 0,3 2 0,-18 14 0,7-2 0,-20 16 0,-1-4 0,-13-12 0,0 30 0,0-49 0,0 40 0,-10-27 0,-1 11 0,-14-1 0,4-14 0,-2-8 0,0 0 0,-1-2 0,1-3 0,4-5 0,5-11 0,5-4 0,-1-6 0,6-3 0,-2 0 0,5-15 0,-2 8 0,3-13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8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16 24575,'-9'-15'0,"3"15"0,6 21 0,0 24 0,0 11 0,0 13 0,0 17-1119,0 12 1119,0-42 0,0 1 0,0 1 0,0-3-97,0 29 97,0 6 0,0-32 0,0 11 0,0-23 0,0-5 0,-4-20 1113,10-9-1113,-5-2 103,18-10-103,2 3 0,5-3 0,6-21 0,-1-2 0,7-39 0,-7 14 0,6-22 0,-16 20 0,8-5 0,-14 17 0,2 3 0,-12 19 0,-1 1 0,-4 20 0,-4 5 0,-6 23 0,0 0 0,-3 13 0,3-3 0,5 0 0,0-7 0,5-6 0,0-10 0,0-1 0,11-3 0,3-4 0,15 0 0,2-8 0,5 0 0,0-4 0,-1 0 0,-3-12 0,-1-3 0,-3-17 0,-5 0 0,-5-5 0,-4-4 0,-9-2 0,-1 0 0,-4 2 0,0 5 0,-17 3 0,0 2 0,-24 6 0,8 3 0,-14 8 0,10 5 0,-5 4 0,1 5 0,9 0 0,-8 0 0,14 0 0,0 4 0,7 3 0,4 5 0,7-4 0,1-1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9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169 148 24575,'0'-14'0,"0"0"0,0-5 0,0-2 0,0-3 0,0 7 0,0-2 0,-11 11 0,-3 0 0,-10 5 0,-1 3 0,5 0 0,-4 0 0,8 0 0,0 3 0,5 8 0,7 6 0,1 12 0,3 8 0,0 0 0,0 4 0,0-10 0,0-2 0,15-7 0,0-2 0,20-10 0,-10-3 0,5-7 0,-5 0 0,-1 0 0,-7 0 0,1-7 0,-7 2 0,1-5 0,-2 3 0,-3 0 0,-1 3 0,-2-2 0,2 5 0,-5 10 0,1 10 0,3 24 0,-4 8 0,4 18 0,-5 2 0,0 7 0,0 7 0,0-18 0,0 8 0,0-19 0,0 0 0,-4-7 0,-5-13 0,-3-11 0,-4-9 0,1-8 0,-4-5 0,3-3 0,-4 0 0,5-7 0,0-1 0,3-11 0,1-2 0,6-3 0,2-1 0,3 0 0,0-4 0,0 3 0,4-9 0,4 10 0,10-6 0,4 5 0,9 3 0,-5 5 0,4 2 0,-6 11 0,1-6 0,-5 10 0,-7-3 0,-7 4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42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24575,'9'-7'0,"2"4"0,4-4 0,3 0 0,2 2 0,-1-2 0,4 3 0,-3 3 0,-1-2 0,0 3 0,-4 0 0,0 0 0,-4 0 0,-1 0 0,-3 3 0,0 8 0,-4 5 0,1 13 0,-4 2 0,0 8 0,-4-8 0,-5 13 0,-5-12 0,-5 9 0,3-11 0,-1-1 0,5-10 0,0 0 0,2-4 0,5-4 0,-5-1 0,3-3 0,-1 0 0,-2 0 0,0 0 0,2 0 0,-6-3 0,6-2 0,-2-2 0,3 0 0,0 0 0,1 0 0,-1 0 0,3-5 0,1-3 0,3-7 0,0 1 0,0-1 0,0 0 0,0 1 0,3-1 0,1 4 0,7 0 0,-4 7 0,7-2 0,-6 5 0,2-2 0,-4 3 0,4 0 0,-2 0 0,2 0 0,-3 0 0,-1 3 0,5 1 0,-3 6 0,5 2 0,-5 2 0,6 1 0,-6-4 0,6 0 0,-6-1 0,6-2 0,-6 3 0,2-4 0,0-4 0,-2 3 0,2-5 0,-3 2 0,-1-3 0,1 0 0,3 0 0,-2 0 0,-1 0 0,-4 0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9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24575,'13'0'0,"1"0"0,5 0 0,-3 0 0,3 0 0,-8-3 0,3-1 0,-2 0 0,7-3 0,1 6 0,1-6 0,-2 3 0,0 0 0,1 0 0,5 4 0,-5 0 0,8 0 0,-10 0 0,10 0 0,-8 4 0,2 13 0,-3-3 0,-5 25 0,3-6 0,-11 16 0,7-1 0,-8 0 0,1 0 0,-2 1 0,-4-7 0,0-5 0,0-8 0,-4-4 0,-3-5 0,-6-4 0,-6-5 0,-1-3 0,-10-4 0,4 0 0,-3-4 0,4-7 0,4-6 0,1-8 0,7-4 0,1 1 0,8 3 0,0 2 0,4 4 0,0 4 0,3 3 0,14 5 0,1 3 0,16 0 0,-3 0 0,4 0 0,-4 0 0,4 8 0,-9 6 0,5 9 0,-9-2 0,3 5 0,-12-6 0,7 2 0,-11-3 0,2 0 0,-4-7 0,-3 7 0,-1-12 0,-3 4 0,0-8 0,0 0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0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7 24575,'-5'-4'0,"-10"1"0,-10 15 0,-17 10 0,0 19 0,-5 1 0,9 14 0,5-10 0,6 22 0,1-11 0,-1 19 0,15-5-423,2 15 423,10 1 0,0 0 0,0-1 0,0-1 0,5-13 0,11 11 0,12-17 0,11 5 0,11-9 0,-7-13 0,19 18 0,-25-37 0,24 35 0,-27-34 0,12 11 0,-12-10 0,-3-9 423,-10-2-423,-5-10 0,-6 0 0,-3-4 0,-1-4 0,1 0 0,-3-3 0,-1 0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1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24575,'0'-5'0,"0"10"0,0 28 0,0 19 0,0 12 0,0 13 0,0-25 0,0 20 0,0-19 0,0 15 0,0-12 0,0-1 0,0-17 0,0 2 0,0-15 0,0 1 0,3-7 0,-2-8 0,5 0 0,-5-5 0,2-2 0,-3-1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1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24575,'2'-13'0,"15"3"0,-4 10 0,21 0 0,-2 0 0,5 0 0,10 0 0,-10 0 0,4 0 0,-5 0 0,-6 0 0,0 0 0,-13 0 0,-3 0 0,-3 0 0,-7 0 0,3 0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2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259 169 24575,'4'-14'0,"-1"4"0,-3-8 0,0 6 0,0-8 0,0 1 0,-4 3 0,-7-4 0,-6 4 0,0 4 0,-1 4 0,2 5 0,0 3 0,-3 0 0,-1 0 0,8 0 0,-11 0 0,11 0 0,-8 11 0,3 7 0,4 8 0,4 14 0,-2-8 0,9 5 0,-6-3 0,8-12 0,0 2 0,0-13 0,11-4 0,7-4 0,8-6 0,10-11 0,-9-5 0,10-10 0,-8 2 0,-2 0 0,-7 9 0,-4-1 0,-5 11 0,0-2 0,-5 6 0,1 1 0,-3 6 0,-1 19 0,-3 14 0,0 20 0,0-6 0,0 9 0,0-8 0,0 5 0,0-2 0,0-11 0,0-11 0,0-8 0,0-9 0,0-4 0,6-9 0,8-22 0,8-13 0,7-11 0,1-9 0,6-1 0,-5-3 0,9 5 0,-10 9 0,-2 10 0,-6 2 0,-6 7 0,0 7 0,-4 2 0,-4 11 0,-5 1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3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24575,'-1'2'0,"15"4"0,4 13 0,18 9 0,4 7 0,1 10 0,10-3 0,-7 16 0,-2-5 0,-4 18 0,-16 0 0,4 7 0,-19 7 0,8 2-269,-13-31 1,-2-1 268,5 23 0,-5-24 0,0-1 0,0 6 0,0 18 0,0-26 0,0-4 0,0-16 0,0-6 0,-4-1 537,3-12-537,-9 6 0,5-13 0,-9 8 0,6-8 0,-2 5 0,3-3 0,0-3 0,3 2 0,-2-5 0,5-1 0,-2-1 0,3-2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6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1 792 24575,'0'17'0,"0"9"0,0 0 0,0 10 0,0 5 0,0 2 0,0 5 0,0 0 0,4 1 0,2-1 0,3 0 0,4-5 0,2-2 0,7 1 0,2-4 0,5 5 0,-1-10 0,0-1 0,4-4 0,-4-1 0,3-4 0,-5-2 0,-6-8 0,4-2 0,-4-3 0,4-3 0,18-1 0,-9-4 0,27 0 0,-16 0 0,24-5 0,-11-6 0,1-4 0,1-6 0,-8 2 0,33-10 0,-16 7 0,24-7 0,-13 1 0,7 4-1036,9-5 1036,-45 16 0,2 2 0,4-2 0,1 0 0,1-2 0,0-1 0,7 2 0,1 0 0,-4 1 0,0 1-765,9-2 0,1 2 765,0 7 0,1 1 0,4-6 0,0 1 0,-5 7 0,1 2 0,3-3 0,0 0 0,-8 3 0,-1 0 0,0 0 0,0 0 0,-1-1 0,-1 2 0,-7 6 0,-1 3-408,5 1 0,-2 5 408,-6 3 0,-3 5 0,4 3 0,-4 2 0,19 11-251,9 16 251,-30-12 0,4 4 897,-5 4-897,-14-7 1515,-3 4-1515,-8 0 920,-8-1-920,4 0 301,-9 1-301,4-1 0,-5-6 0,1-1 0,-2-10 0,-3-2 0,-1-4 0,-4-5 0,0-1 0,-4-4 0,-12-2 0,-42-6 0,-21-20 0,16 4 0,13-25 0,53 13 0,6-13 0,10-9 0,13-9 0,6-13 0,13-9 0,-1 7 0,-18 25 0,2 0 0,29-32-663,-24 33 1,2 0 662,2 1 0,2 0 0,4 1 0,1 0 0,3-2 0,0 2 0,-1 2 0,0 1 0,4-1 0,0 2 0,-6 6 0,0 2 0,3-2 0,0 2-466,34-14 466,6 5 0,-13 9 0,13 9 0,-13 1 0,13 11 0,-27 1 0,32 5 0,-48 0 0,38 0 0,-29 0 0,12 0 0,-2 0 0,-13 13 0,5-1 0,-12 16 1292,2-3-1292,-10-1 499,-13-2-499,0-5 0,-15-6 0,1 0 0,-2-4 0,9 0 0,13 1 0,8 2 0,19 0 0,-15-5 0,21 0 0,-17-5 0,27 0 0,-4 0 0,12 0 0,-7 0-431,7 0 431,2 0 0,-35 0 0,-1 0 0,46 0 0,-45 0 0,-1 0 0,1 0 0,-1 0 0,46 0 0,-45 0 0,-1 0 0,44 0 0,-44 0 0,1 0 0,1 0 0,-1 0 0,0 0 0,1 0 0,4 0 0,-3 0 0,23 0 0,-16 3 0,2 0 0,18 4 0,-31-3 0,0 0 0,32 6 0,-17-4 0,6 5 0,-2-1 0,-7 1 0,1-1 0,-7 0 0,-2-4 0,-6-2 431,-5 0-431,-2-3 0,-10 3 0,-2-4 0,-12 0 0,1 0 0,-13-35 0,12 26 0,21-30 0,23 27 0,27-11-422,-37 8 0,1-2 422,-4 0 0,1-1 0,6-1 0,1 0 0,-7 0 0,-1 2-416,34-8 416,-28 7 0,-1 1 0,4 4 0,-7-1 0,-1-1 0,9 4 0,18-5 0,-12 5 0,6 1 0,-14 0 0,-2-5 825,-6 4-825,1-3 435,-1 0-435,-6 0 0,-5-4 0,-3 0 0,-8 2 0,8-2 0,-7-3 0,4-2 0,-4-4 0,5-5 0,-4 4 0,5-10 0,-5 5 0,1-6 0,0 0 0,-5 2 0,3-1 0,-8 1 0,4 0 0,-5 2 0,0-1 0,-5 6 0,-1 0 0,-4 10 0,0 0 0,-1 9 0,0 0 0,-3 4 0,-1 4 0,-3 0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7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24575,'17'-4'0,"-7"3"0,52-8 0,-36 7 0,25 0 0,4-1 0,-3 3 0,35 0 0,-29 0 0,-18 0 0,14 0 0,-11 0 0,-2 0 0,-10 0 0,-12 0 0,-8 0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41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775 242 24575,'-4'-3'0,"1"-4"0,3-9 0,0-9 0,-8-6 0,-1 0 0,-14-5 0,-3 13 0,-7-4 0,-14 8 0,13 9 0,-31 0 0,24 6 0,-22 22 0,11 11 0,2 34 0,-7 13 0,17-9 0,-11 12 0,18-13 0,-6 7 0,8-10 0,5-9 0,4-16 0,11-3 0,4-15 0,7 0 0,0-9 0,7-4 0,16-4 0,17-3 0,9-4 0,12-7 0,-5-4 0,6-2 0,-6 3 0,-1 8 0,-17 2 0,-3 4 0,-11 0 0,-7 0 0,2 11 0,-10 13 0,3 8 0,-6 15 0,-2-5 0,-4 7 0,0-1 0,0-5 0,-4-2 0,-5-5 0,-9-5 0,-5 0 0,-3-9 0,-5-4 0,6-3 0,-10-5 0,9 2 0,-3-7 0,8-1 0,-2-4 0,7 0 0,-4 0 0,5 0 0,4 0 0,-3 0 0,6 0 0,-2 0 0,3 0 0,1 0 0,-1 0 0,1 0 0,-1-3 0,1 2 0,-1-2 0,1 3 0,-1 0 0,0 0 0,0-3 0,3 2 0,1-2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42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8 24575,'-8'-7'0,"-6"12"0,-10 19 0,-11 23 0,-4 18 0,-1 9 0,10 21-1090,3-6 1090,20-34 0,1 0 0,-17 42 0,18-42 0,2 1 0,-3-4 0,1 1 0,5 4 0,0-1 0,0-3 0,0-1 0,0 1 0,0-3 267,0 24-267,0 8 0,0-17 0,0-6 0,5 1 0,8-21 0,2-3 823,7-5-823,-2-17 0,-3 3 0,11-11 0,-10 2 0,10-4 0,-8-4 0,0 0 0,4 0 0,-12 0 0,0 0 0,-9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43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24575,'3'-10'0,"0"0"0,-3 4 0,0-1 0,0 6 0,0 9 0,0 4 0,0 11 0,0-8 0,0 9 0,0-9 0,0 1 0,0-2 0,0-7 0,0 3 0,0-3 0,0-23 0,0 4 0,0-20 0,4 8 0,0 4 0,1 1 0,1 8 0,-6 0 0,6 4 0,-5 1 0,2-1 0,-3 0 0,3 4 0,-2-3 0,2 5 0,-3-2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43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267 319 24575,'0'-6'0,"0"-8"0,0-8 0,0-4 0,0-9 0,0 5 0,0-6 0,0 5 0,0 1 0,0 6 0,0-1 0,0 8 0,-7 2 0,3 11 0,-15 1 0,10 3 0,-9 0 0,-3 0 0,-5 4 0,3 4 0,-6 9 0,10 10 0,-10 6 0,13 0 0,-5 2 0,19-4 0,-13 0 0,13-2 0,-5-4 0,7-5 0,0-1 0,3-7 0,4-2 0,5-3 0,7-2 0,1-2 0,5-3 0,-1-4 0,2-9 0,-1-1 0,1-11 0,-5 8 0,-1 0 0,-9 3 0,0 6 0,-4 0 0,0 2 0,-1 5 0,-2 4 0,-1 9 0,-3 24 0,0 10 0,0 16 0,0-6 0,0 5 0,0-11 0,0 4 0,0-11 0,0-2 0,0-15 0,0-1 0,0-14 0,0-1 0,3-6 0,4-1 0,9-3 0,0-7 0,14-12 0,-6-9 0,4-9 0,5-8 0,-8 7 0,10-6 0,-12 7 0,-1 5 0,-5 6 0,-5 7 0,2 7 0,-6 2 0,2 3 0,-3 3 0,-4 1 0,0 3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44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24575,'-3'-1'0,"3"6"0,18 12 0,-3 4 0,16 6 0,3 12 0,9 3 0,5 6 0,-15-8 0,2-3 0,-14-4 0,8 16 0,-13-9 0,3 26 0,-17-31 0,8 45 0,-10-37 0,0 46 0,0-22-342,1-17 1,-2 1 341,-9 38 0,3-6 0,-15-1 0,5-18 0,0 7 0,-3-2 0,9-13 0,-8-7 0,9-7 0,-2-12 683,3 0-683,-3-6 0,0-3 0,-1-2 0,-1-7 0,3 2 0,-1-6 0,-2 2 0,6-3 0,-2-3 0,3-1 0,4-8 0,0-8 0,3 5 0,0-3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55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18 24575,'0'-15'0,"0"12"0,0 18 0,0 25 0,0 10 0,0 27 0,0 3-453,0-29 0,0 1 453,0 5 0,0 0 0,0 5 0,0 0 0,0 0 0,0 1 0,0 3 0,0-1 0,0-12 0,0 1 0,0 11 0,0-1 0,0 35 0,0-36 0,0 3 0,0-8 0,0 0 0,0 0 0,0 0 0,0 39-478,0-6 478,0-18 0,0-1 0,0-16 0,0-20 0,0-10 0,0-7 884,0-8-884,0-1 500,0-9-500,-4-14 0,3-28 0,-3-18 0,4-35-940,0-3 940,0 40 0,0 0 0,0 1 0,0-1 0,0-1 0,0 3-367,0-30 367,0-13 0,0 39 0,5-18 0,4 21 0,11 1 0,-1 17 0,8 2 922,-6 15-922,4 0 385,5 8-385,-4 1 0,3 7 0,-4 1 0,-5 4 0,-1 0 0,-4 3 0,-3 14 0,-4 12 0,-4 20 0,-4-5 0,0 9 0,-5-4 0,-4 1 0,-11 0 0,0-9 0,-7-3 0,5-11 0,-5 4 0,6-18 0,-3 4 0,8-10 0,-8 1 0,8-3 0,-3-2 0,4-3 0,0 0 0,3 0 0,2 0 0,3 0 0,6 0 0,8 4 0,6 7 0,15 13 0,-3 12 0,13 10 0,0 11 0,5 3 0,-6-6 0,-10-10 0,-1-1 0,7 5 0,18 32 0,-20-30 0,3 1 0,-4 0 0,-6-15 0,-6-9 0,-7-8 0,-4-8 0,0 0 0,-3-8 0,-1 0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55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24575,'34'-4'0,"-10"3"0,28-8 0,-25 8 0,26-4 0,-17 5 0,1 0 0,4 0 0,-11 0 0,0 0 0,-14 0 0,2 0 0,-10 0 0,-1 0 0,-4 0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56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24575,'20'0'0,"-3"0"0,23 0 0,-13 0 0,19 0 0,-14 0 0,9 0 0,-5 0 0,-5 0 0,-2 0 0,-12 0 0,-2 0 0,-12 0 0,0 0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57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260 252 24575,'3'-7'0,"0"-7"0,-3-7 0,0-10 0,0 0 0,0-3 0,0 3 0,0 0 0,0 6 0,-3 9 0,-4 9 0,-9 4 0,0 3 0,-13 0 0,3 0 0,-6 11 0,0 10 0,13 10 0,-7 12 0,14 5 0,-11 2 0,12 5 0,1-7 0,6-5 0,4-7 0,0-11 0,0-6 0,0-7 0,7-5 0,10-4 0,5-3 0,12 0 0,-7-12 0,4-3 0,1-17 0,-9 5 0,9-10 0,-15 15 0,1-8 0,-7 14 0,-3 0 0,-1 6 0,-1 3 0,1 3 0,-3-2 0,2 5 0,-6 4 0,3 20 0,-3 23 0,0 19 0,-6 28-1094,-6-3 1094,3-34 0,-1-1 0,-3 21-208,-4 22 208,11-39 0,0 12 0,1-22 0,5-13 0,0-11 0,0-6 1081,0-7-1081,3-5 221,9-4-221,4-3 0,10-12 0,-5-2 0,4-13 0,-3 6 0,-1 1 0,-1 0 0,-5 7 0,0-5 0,-3 6 0,-2 0 0,-2-2 0,-1-1 0,-3 5 0,0-1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58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1208 24575,'0'-6'0,"0"-19"0,0-18 0,0-46 0,0-11-1214,0 36 1,0-3 1213,0 0 0,0 0 0,0-1 0,0 1-48,-1 6 1,2 3 47,0 6 0,3 2-164,7-34 164,-4 11 0,8 9 0,-11 21 1766,4 18-1766,-3 6 733,1 10-733,-2 3 187,2 6-187,1 6 0,1 12 0,0 8 0,7 29 0,1-3 0,0 5 0,-1 3 0,-6-16 0,1 10 0,-1-11 0,0-11 0,-1-3 0,-3-17 0,1 3 0,-2-9 0,2-2 0,1-4 0,0-12 0,1-4 0,0-14 0,1-1 0,0-5 0,4 1 0,-3-1 0,6 0 0,-6 5 0,3 1 0,-2 6 0,-2 3 0,6 2 0,-7 4 0,6 3 0,-6 2 0,6 2 0,-2 4 0,-1-2 0,3 5 0,-6-2 0,2 3 0,-3 0 0,-1 0 0,2 11 0,0 8 0,1 23 0,0 2 0,-3 17 0,-2-17 0,1 30 0,1-26 0,6 50 0,-2-37 0,1 18 0,-5-18 0,3-5 0,-4 0 0,4-13 0,-4-8 0,3-10 0,-7-9 0,2-1 0,-3-11 0,0-1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59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1 24575,'-2'0'0,"-3"0"0,-9 0 0,3 0 0,-8 0 0,7 0 0,-7 0 0,3 0 0,4 11 0,1 7 0,-7 19 0,6 12 0,-5-10 0,11 7 0,-2-3 0,7-5 0,-4 16 0,5-17 0,0 4 0,0-15 0,0 3 0,3-13 0,9 0 0,5-5 0,7-3 0,6 1 0,1-5 0,4 0 0,-4-4 0,-1 0 0,-6 0 0,-4 0 0,4 0 0,-12 0 0,3 0 0,-8-3 0,-1 0 0,1-4 0,-3 3 0,-1 1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0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24575,'14'0'0,"7"0"0,15 0 0,13 0 0,7 5 0,6 5 0,3 17 0,-7 5 0,2 17 0,-11 6 0,2 14 0,-16 4 0,3 7 0,-24-2 0,0 0 0,-14-19 0,0 7 0,0-9 0,0-5 0,0 7 0,0-26 0,0 6 0,0-21 0,0 6 0,0-13 0,0 4 0,0-4 0,0-1 0,0-3 0,0 0 0,0 0 0,0 0 0,0-1 0,0 1 0,0-3 0,0-1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0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24575,'0'-5'0,"0"6"0,4 19 0,-3 6 0,6 5 0,-6 3 0,6-8 0,-3-1 0,1-1 0,1-12 0,-5 3 0,5-8 0,-2-4 0,6 0 0,-3-3 0,6 0 0,-5 0 0,15-8 0,-9 0 0,11-18 0,-1 8 0,1-18 0,11 11 0,-7-7 0,2 9 0,-9 2 0,-3 6 0,-4 3 0,-4 5 0,-1 0 0,-3 6 0,0-2 0,-3 3 0,-1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44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1 184 24575,'2'-4'0,"2"1"0,3 10 0,0 1 0,0 6 0,0 1 0,1 4 0,-1-7 0,1 7 0,-2-12 0,1 3 0,0-6 0,-1-1 0,1-3 0,3-3 0,1-5 0,4-8 0,5-12 0,2 0 0,5-11 0,0 7 0,0-1 0,0 3 0,-6 5 0,-4 8 0,-3-1 0,-7 14 0,4-6 0,-8 9 0,0-2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1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8 718 24575,'-4'15'0,"1"-1"0,3-8 0,0-8 0,0-24 0,0-14 0,0-37 0,0-3 0,0-15 0,0 14 0,0-2 0,0 12 0,0 6 0,0 9 0,0 19 0,0 16 0,0 2 0,0 20 0,0 10 0,0 20 0,3 1 0,8 27 0,4-18 0,7 33 0,-2-16 0,-4-1 0,10 17 0,-14-31 0,14 30 0,-6-22 0,1 5 0,-1-7 0,-3-13 0,-11-17 0,1-8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2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0 162 24575,'0'-11'0,"0"-2"0,0 5 0,0-6 0,0 6 0,7-6 0,6 2 0,3 0 0,12-4 0,-11 4 0,17-1 0,-13 1 0,9 4 0,-10 3 0,-4 2 0,-9 3 0,-4 0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2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0 251 24575,'16'9'0,"-1"0"0,-1 5 0,0-3 0,-6-7 0,-1 2 0,-1-5 0,-5-1 0,2-3 0,-3-17 0,0 2 0,0-11 0,0 4 0,0-5 0,0 5 0,0-10 0,0 9 0,0-3 0,0 4 0,0 5 0,0 7 0,0 6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3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27 24575,'0'-10'0,"-6"3"0,-2 4 0,-6 3 0,-1 0 0,4 0 0,-4 0 0,7 7 0,-3 5 0,3 9 0,4 3 0,0 1 0,4-5 0,0 3 0,0-2 0,0-1 0,0-4 0,0-2 0,9-10 0,5 3 0,5-7 0,9 0 0,-7 0 0,0-7 0,3-6 0,-11-4 0,4-7 0,-6 3 0,-2-3 0,-2 3 0,-2-2 0,-2 10 0,-3-5 0,0 6 0,0 1 0,0 1 0,-3 6 0,-1 1 0,1 6 0,0 13 0,3 13 0,4 19 0,2 8 0,9 6 0,2 15 0,5-4 0,-5-1 0,-1-4 0,-6-5 0,-4-6 0,-1 11 0,-5-24 0,0 4 0,0-18 0,-7-5 0,-6-5 0,-7-8 0,-5-3 0,1-6 0,-6-3 0,4 0 0,-4-12 0,8-2 0,0-22 0,8 4 0,1-10 0,3 1 0,5 20 0,1-1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4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24575,'0'8'0,"0"8"0,0 14 0,0 25 0,0-3 0,0 32 0,0-11 0,0-7 0,0 0 0,0-21 0,0 4 0,0-13 0,0-7 0,0-12 0,0-2 0,0-9 0,0-2 0,0-1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5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24575,'4'5'0,"-1"10"0,-3 8 0,0 12 0,0 7 0,0-3 0,0 14 0,0-16 0,0 4 0,0-10 0,0-6 0,0-1 0,0-12 0,0 11 0,0-11 0,0 7 0,0-5 0,0-3 0,0 3 0,0-3 0,0 4 0,0 0 0,0-3 0,0-2 0,0 0 0,0-2 0,0 2 0,0-3 0,0 0 0,0 0 0,0-4 0,0 0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5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4 201 24575,'-4'-5'0,"12"-4"0,12-11 0,11 1 0,-7-2 0,15-2 0,-1-7 0,-3 12 0,13-9 0,-22 21 0,10-7 0,-1 8 0,-4 1 0,-6 4 0,4 0 0,-16 0 0,7 0 0,-13 0 0,-1 0 0,-2 0 0,-1 0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6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24575,'28'0'0,"-11"-3"0,17 2 0,-3-7 0,1 7 0,14-3 0,-9 4 0,3 0 0,-13 0 0,-3 0 0,-9 0 0,-4 0 0,-3 0 0,-5 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08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43 350 24575,'10'0'0,"1"0"0,4 0 0,0 0 0,-1 0 0,1 0 0,0 0 0,0 0 0,-6-6 0,1-3 0,-6-6 0,0-4 0,2 3 0,-5-8 0,3 4 0,-4 0 0,0-4 0,0 8 0,-3 0 0,-5 6 0,0 3 0,-6 3 0,3 1 0,-8 3 0,-2 0 0,0 10 0,1 9 0,3 12 0,2 10 0,2 8 0,3 1 0,4 4 0,2-5 0,4-1 0,0-10 0,0 2 0,6-19 0,7 4 0,7-13 0,10 0 0,-4-7 0,3-1 0,6-8 0,-12-8 0,8-11 0,-9-10 0,-3-3 0,5-6 0,-10 4 0,4-9 0,-8 10 0,3 1 0,-4 6 0,-1 10 0,-1 1 0,-2 7 0,-2 2 0,0 6 0,0 1 0,1 6 0,-1 4 0,-3 13 0,4 2 0,-4 12 0,4-8 0,-4 8 0,4-3 0,-3 0 0,7-2 0,-7-8 0,6-2 0,-7-8 0,4 0 0,-4-5 0,0 1 0,0-23 0,0-2 0,-4-17 0,3 1 0,-3 3 0,4 0 0,0 2 0,0-1 0,0 8 0,0-2 0,4 9 0,3 3 0,9 1 0,0 3 0,8 4 0,-8 1 0,7 3 0,-7 0 0,3 0 0,-7 3 0,-1 8 0,0 6 0,-2 7 0,3 6 0,-7-4 0,-1 3 0,-4-9 0,0 0 0,0-9 0,0-1 0,0-3 0,0 0 0,0 0 0,0-9 0,0-8 0,3-9 0,2-10 0,4-2 0,3-5 0,2 0 0,9-1 0,-5 6 0,9-1 0,-10 7 0,4 0 0,-5 5 0,-1 4 0,-3 1 0,2 7 0,-6 0 0,2 2 0,-3 5 0,0-2 0,-1 3 0,-2 3 0,-1 9 0,-3 4 0,0 9 0,0-1 0,0-4 0,0 3 0,0-7 0,0 7 0,0-7 0,0 4 0,0-5 0,0-4 0,0-1 0,3-3 0,1 0 0,2 0 0,1-1 0,0-2 0,0-1 0,3-3 0,-2 0 0,2 0 0,-3 0 0,0 0 0,-4-7 0,0-1 0,-3-11 0,0 3 0,0-8 0,0 4 0,0-5 0,0 0 0,-3 1 0,-5 3 0,-5-2 0,-2 10 0,0-2 0,0 7 0,0 4 0,-1 1 0,5 3 0,-3 0 0,12 0 0,7 0 0,16 0 0,16 0 0,0 0 0,10 0 0,-10 8 0,11 12 0,-14 5 0,4 13 0,-11-10 0,-3 8 0,-6-9 0,-6-2 0,-4-6 0,-4-4 0,-1-3 0,-3-2 0,0-9 0,0-10 0,0-12 0,0-10 0,0-4 0,0 0 0,0-1 0,0 5 0,0 2 0,4 4 0,4 0 0,4 5 0,8 4 0,-4 5 0,7 2 0,-7 5 0,4 0 0,-9 4 0,3 0 0,-6 0 0,-1 3 0,-4-2 0,-3 2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14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182 344 24575,'15'0'0,"6"0"0,5 0 0,8 0 0,-3 0 0,5 0 0,-1 0 0,2 12 0,7 10 0,-17 11 0,1 11 0,-19-1 0,-3 5 0,-2 7 0,-4-11 0,0 9 0,0-16 0,0 4 0,0-14 0,-4 1 0,-9-6 0,-9-1 0,-10 1 0,-9-12 0,3 2 0,-8-7 0,3 0 0,0-1 0,-4-4 0,4-8 0,4-16 0,0-18 0,9-14 0,7-13 0,3-9 0,14 12 0,1-8 0,5 11 0,0 5 0,0-4 0,0 19 0,8 2 0,4 14 0,15 1 0,4 9 0,4 7 0,1 2 0,5 8 0,-3 0 0,8 0 0,-8 0 0,8 4 0,-13 5 0,7 5 0,-15-2 0,5 5 0,-10-9 0,4 4 0,-8-4 0,3-1 0,-4-2 0,4-2 0,-3-3 0,3 0 0,0 0 0,-3 0 0,8 0 0,-8 0 0,3 0 0,-8-3 0,0-1 0,-4 0 0,-1 1 0,1 0 0,-3-1 0,-1-6 0,-3 2 0,0-2 0,0 3 0,0-3 0,0 2 0,0-6 0,0 6 0,0-3 0,0 1 0,0 2 0,0-2 0,0-1 0,0 4 0,0-8 0,0 4 0,0 0 0,0-3 0,0 6 0,0-6 0,0 6 0,0-3 0,0 5 0,0 2 0,0 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46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2375 24575,'0'6'0,"0"1"0,0-1 0,0 1 0,0-9 0,0-13 0,0-19 0,0-15 0,0-17 0,0-6 0,0-22 0,0-5 0,-1 39 0,2-2 0,4 5 0,1-1 0,-2-4 0,0 3 0,13-25 0,-11-13 0,-2 30 0,-4-32 0,0 36 0,0-26 0,0 49 0,0-31 0,0 32 0,0-25 0,0 24 0,0-30 0,0 29 0,0-23 0,0 20 0,0-5 0,4 7 0,-3 4 0,6 8 0,-6 7 0,3-1 0,-4 9 0,0-4 0,3 0 0,-2 4 0,6-4 0,-7 4 0,7 1 0,-7 3 0,3-3 0,-3 3 0,0 0 0,4-3 0,-3 3 0,2-4 0,-3 1 0,0-1 0,0 1 0,0-1 0,0 4 0,0 0 0,3 5 0,-2-1 0,4 1 0,-1-1 0,3 0 0,-4 0 0,3 1 0,-2 2 0,-1-2 0,3 2 0,-2 1 0,2 0 0,1 0 0,-1 2 0,1-2 0,-4 0 0,3 2 0,-2-1 0,2 2 0,1 0 0,3 0 0,5 0 0,5 0 0,3 0 0,6 0 0,17 0 0,-7 0 0,32 0 0,-30-4 0,42 3 0,-23-3 0,8 4 0,20 0 0,-39 0 0,41 0 0,-11 0 0,-10 0 0,20 0 0,-16 0 0,-12 0 0,14-5 0,-28 4 0,14-4 0,-8 5 0,10-4 0,-24 3 0,15-8 0,-1 8 0,-6-7 0,14 7 0,-18-3 0,8 4 0,-2 0 0,2-5 0,-5 4 0,1-3 0,-7 4 0,4 0 0,-2 0 0,-1 0 0,0 0 0,-5 0 0,-6 0 0,3 0 0,-3 0 0,0 0 0,-1 0 0,1 0 0,-5 0 0,9 0 0,-9 0 0,8 0 0,-8 0 0,8 0 0,-7 0 0,3 0 0,-5 0 0,0 0 0,0 0 0,-3 0 0,1 0 0,-6 0 0,6 0 0,-9 0 0,5 0 0,-11 0 0,4 0 0,-5 0 0,1 0 0,0 0 0,-4-3 0,0-1 0,-3 1 0,0 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15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14 24575,'-7'-8'0,"14"2"0,0 6 0,21 0 0,-1 0 0,4 0 0,9 0 0,-8 0 0,9 0 0,-10 0 0,-2 0 0,-15 0 0,-3 0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16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24575,'23'0'0,"-3"0"0,15 0 0,-9 0 0,8 0 0,-3 0 0,0 0 0,-13 0 0,-7 0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19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8 831 24575,'-4'24'0,"0"-1"0,4-8 0,0-1 0,0-2 0,0-2 0,0-12 0,0-12 0,0-17 0,5-18 0,5-8 0,2-12 0,4-9 0,0-10 0,-8 14 0,7-1 0,-9 19 0,0-7 0,6 13 0,-10 7 0,9 18 0,-10 5 0,6 9 0,-4 4 0,4 4 0,0 3 0,3 0 0,2 0 0,2 3 0,-2 9 0,3 5 0,-6 7 0,7 1 0,-7-1 0,3 1 0,-5-5 0,2 4 0,-2-12 0,0 6 0,-3-10 0,0 2 0,-1-6 0,0-1 0,1-6 0,2-9 0,-1-9 0,4-16 0,0 0 0,1-10 0,-2 10 0,2-5 0,-2 12 0,4 0 0,1 10 0,-2 4 0,3 8 0,-2 5 0,-1 3 0,3 0 0,-6 0 0,3 16 0,-2 16 0,0 12 0,2 24 0,-1-3 0,-4 12 0,4 9 0,-8-20 0,7 10 0,-7-20 0,7 6 0,-4-12 0,0-7 0,-1-14 0,-1-12 0,-2 1 0,2-10 0,-3 2 0,3-6 0,-2-1 0,2-3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0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57 24575,'0'-6'0,"0"-5"0,0 4 0,0-7 0,0 6 0,-3 1 0,-4 4 0,-4 3 0,-4 0 0,0 0 0,-1 11 0,0 2 0,0 12 0,-1-1 0,8 11 0,2-7 0,7 17 0,0-18 0,0 9 0,0-16 0,0-1 0,0-8 0,7 0 0,5-3 0,4-4 0,13-1 0,-3-3 0,5 0 0,3 0 0,-8 0 0,3 0 0,-9 0 0,-1 0 0,-4-3 0,-3 2 0,-2-2 0,-3 3 0,-4 0 0,0 0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1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0 24575,'-6'0'0,"-1"0"0,-3 0 0,2 0 0,-6 0 0,2 0 0,-3 0 0,-4 0 0,3 0 0,-13 0 0,11 16 0,-8-1 0,6 11 0,6 3 0,-6-7 0,11 12 0,-3-8 0,7 4 0,1-10 0,4-1 0,0-4 0,0 0 0,0-4 0,11 0 0,-2-4 0,15-2 0,-8-2 0,7-3 0,-7 0 0,8 0 0,-8 0 0,3 0 0,-4-6 0,5-8 0,-4-2 0,5-9 0,-5 5 0,-4-5 0,4 1 0,-7 3 0,2 2 0,-4 4 0,-3 0 0,0 4 0,-4 0 0,0 5 0,0-1 0,0 1 0,-3 2 0,0 1 0,-1 6 0,-2 5 0,1 7 0,-3 10 0,-1 11 0,0 13 0,-2 7 0,2-6 0,3 9 0,-2-15 0,7 17 0,-4-17 0,1 9 0,3-20 0,-3-3 0,4-10 0,0-5 0,0-4 0,0-1 0,5-9 0,4-10 0,10-8 0,4-14 0,4 3 0,6-10 0,1 5 0,-1-1 0,-1 2 0,-5 5 0,-1 5 0,-5 2 0,-5 8 0,-2 1 0,-7 4 0,4 3 0,-5-2 0,-2 5 0,-1-2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2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0 24575,'-11'32'0,"-9"3"0,-2 26 0,-8-3 0,7 11 0,0-18 0,7 8 0,1-9 0,0 7 0,5-3 0,5-6 0,0-5 0,5 10 0,0-2 0,0-6 0,0 28 0,0-45 0,15 50 0,-8-52 0,22 33 0,-11-35 0,5 15 0,7-15 0,-7-1 0,4-3 0,-8-8 0,0 0 0,-3-1 0,4-3 0,-9-1 0,-1 0 0,-3-1 0,0-2 0,-1 2 0,-2-5 0,-1 2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3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24575,'0'10'0,"0"16"0,0 7 0,0 21 0,0-19 0,0 22 0,0-22 0,0 19 0,0-6 0,0-5 0,0-2 0,0-10 0,0-1 0,0-1 0,0-11 0,0 5 0,0-7 0,0-4 0,0 3 0,0-5 0,0 1 0,0 4 0,0-4 0,0-2 0,0-2 0,0-3 0,0-1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3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24575,'3'-4'0,"0"2"0,12 2 0,-3 0 0,11 0 0,-7 0 0,0 0 0,-2 0 0,-6 0 0,2 0 0,-3 0 0,-4 0 0,0 0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4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99 24575,'0'-10'0,"0"-1"0,0-4 0,-6 3 0,-7-3 0,-3 7 0,-8-4 0,8 4 0,-3 4 0,4 0 0,-5 4 0,4 0 0,1 0 0,-4 0 0,7 0 0,-8 11 0,5-1 0,2 13 0,-3 2 0,7-3 0,-3 11 0,7-11 0,1 7 0,4-4 0,0-5 0,0-1 0,0-7 0,3-2 0,5-3 0,12-3 0,2-1 0,18-7 0,-12-9 0,14-7 0,-13-13 0,3 4 0,-4-3 0,-6 6 0,-5 5 0,-6 1 0,-4 9 0,1 0 0,-2 8 0,1-1 0,-3 10 0,-1 6 0,-3 24 0,-9 10 0,2 16 0,-8 0 0,4 7 0,5-11 0,-4 9 0,9-11 0,-3 7 0,4-13 0,0-7 0,0-14 0,0-8 0,0-6 0,5-7 0,9-17 0,13-17 0,1-4 0,12-19 0,-11 14 0,10-10 0,-9 7 0,-2 5 0,-3 6 0,-11 8 0,4 3 0,-6 4 0,-1 2 0,-1 3 0,-6 3 0,-1 1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5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24575,'-3'10'0,"14"6"0,-5-3 0,32 25 0,-18-25 0,27 25 0,-27-21 0,20 12 0,-4 15 0,-4-8 0,-2 13 0,0 8 0,-21-16 0,13 34 0,-22-16 0,0 19 0,0-7 0,0 5 0,-10-5 0,-8 7 0,-8-13 0,-1-4 0,-2-7 0,4-4 0,-5 1 0,7-19 0,9-2 0,4-14 0,6-1 0,0-4 0,-2-5 0,5-2 0,-2-1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47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1 204 24575,'0'-10'0,"3"-9"0,1 2 0,8-10 0,-1 11 0,5-7 0,3 7 0,1-4 0,5 7 0,-6-1 0,4 9 0,-3-9 0,3 12 0,-3-5 0,4 7 0,-13 0 0,8 0 0,-8 0 0,0 3 0,-1 4 0,-6 13 0,-1 1 0,-3 13 0,0-9 0,0 4 0,-4-5 0,0 0 0,-8-4 0,0 2 0,-3-6 0,3 7 0,-2-8 0,2 5 0,-2-6 0,-1 1 0,0-4 0,4-1 0,-3-3 0,7 0 0,-7 0 0,6 0 0,-2 0 0,3-3 0,0-1 0,1-3 0,-1 0 0,0 0 0,0 0 0,1 0 0,2-3 0,1-1 0,3-6 0,3 3 0,1-3 0,3 6 0,-1 1 0,1 3 0,-1 0 0,1 0 0,0 0 0,0 0 0,3 0 0,-2 0 0,5 0 0,-1 0 0,2 3 0,1 1 0,-1 3 0,1 0 0,0 1 0,-1-1 0,5-3 0,1-1 0,3-3 0,1 0 0,-4 0 0,-2-6 0,1-3 0,-3-6 0,2 3 0,-6-2 0,1 6 0,-5-2 0,-1 6 0,-4 1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6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24575,'-6'0'0,"5"0"0,10 0 0,8 0 0,7 0 0,6 0 0,-4 0 0,3 0 0,-4 0 0,-1 0 0,-3 0 0,-3 0 0,-7 0 0,-4 0 0,-4 0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8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7 807 24575,'-4'-3'0,"1"9"0,3 18 0,0 19 0,0 1 0,0 11 0,0 6 0,0-3 0,5 11 0,-4-19 0,12 3 0,-6-10 0,7 5 0,-5-10 0,0 2 0,-1-18 0,-4-2 0,0-9 0,-1-8 0,0 0 0,7-3 0,-3 0 0,6-3 0,-5 0 0,6-12 0,-6-2 0,10-24 0,-4 1 0,2-20 0,-1-3 0,-4-16 0,0-8-488,-5 36 0,0-1 488,0-5 0,1 0 0,2-1 0,0 0 0,-2 8 0,-1 1-121,12-43 121,-8 21 0,1 0 0,-1 8 0,-4 14 0,2 12 0,-7 8 970,2 8-970,-3 2 127,0 4-127,4 0 0,-3 0 0,5 0 0,-5 0 0,2 0 0,0 4 0,-2 0 0,2 4 0,-3 0 0,0 1 0,3 2 0,0 1 0,4 3 0,3 0 0,6 0 0,9 0 0,11 0 0,7 0 0,18 0 0,11 0 0,24 0-515,-40 0 1,2 0 514,2 0 0,3 0-1240,10 0 1,6 0 1239,-8-2 0,3-1 0,-2 0 0,14-1 0,1 0 0,-7-1 0,4-1 0,-5 0 0,8-2 0,-2 2 0,-19 2 0,2 1 0,-1 1 0,29-2 0,-2 1 0,1 3 0,-2 0 0,-4 0 0,-1 0 0,-6 0 0,-1 0 0,-3 0 0,-2 0-321,-9 0 1,-4 0 320,31 4 0,3 3 0,-31 3-123,13 1 123,-10 0 857,-13-6-857,-2 0 2492,-5-5-2492,-1 0 768,0 0-768,0 0 155,1 0-155,-1 0 0,0 0 0,0 0 0,0 0 0,-6 0 0,-1 0 0,-5 0 0,-5 0 0,-2-4 0,-4 3 0,-5-6 0,4 6 0,-12-2 0,6 3 0,-10 0 0,6 0 0,-6 0 0,2 0 0,-3 0 0,-1 0 0,1 0 0,0 0 0,0 0 0,-1 0 0,-2 0 0,-2 0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29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24575,'9'0'0,"-4"0"0,29 0 0,-8 0 0,28 0 0,-8 0 0,16 0 0,-1 0 0,4 0 0,13 0 0,7 0 0,-5 0-574,13 0 574,-6 0 0,-7 0 0,4 15 0,-18 8 0,-3 10 0,-5 8 0,-7-5 0,-4 10 0,-8-14 0,-6 4 574,-12-14-574,-1-4 0,-7 0 0,-3-10 0,-3 2 0,-3-3 0,-1 0 0,-3 3 0,0 6 0,0 9 0,0 11 0,-10 13 0,-2 14 0,-5 16 0,1 8-535,9-32 0,1 2 535,0 0 0,-1 2-1123,0 10 1,1 4 1122,2-8 0,2 3 0,0 2-1001,0-1 0,-1 1 1,2 4 1000,0 16 0,2 5 0,-1 0-1149,0-1 1,0 0 0,0 2 1148,0-16 0,0 2 0,0 1 0,0 1-629,0 6 0,-1 0 0,1 2 0,1 1 629,0 6 0,2 1 0,-1 0 0,1-4 0,-1-14 0,0-3 0,0-1 0,1 2-249,1 6 1,1 2 0,0-1 0,0-5 248,1 4 0,-1-4 0,1 0 153,0 7 1,0 0 0,-1-6-154,0 7 0,-1-4 927,0 0 0,-1-7-927,-3 8 1681,0-30 1,0 0-1682,0 21 3693,0-20-3693,-3-16 2308,-6-12-2308,-3-10 1210,0-1-1210,-2-4 382,9-4-382,-5 0 0,6-4 0,-3-1 0,1 1 0,-1 0 0,-4-1 0,4 1 0,-7 1 0,6 2 0,-7-2 0,7 3 0,-2-4 0,3 0 0,0-1 0,0-2 0,0 2 0,-3-5 0,-1 5 0,-14-5 0,-1 2 0,-22-3 0,-3 0 0,-25 0 0,-13 0-241,36 0 0,1 0 241,-33 0 0,-13 0 0,32 5 0,-20-4 0,15 9 0,8-5 0,15 1 0,6 2 0,12-3 0,0 0 0,5 2 482,5-6-482,1 2 0,8-3 0,0 0 0,4 0 0,0 0 0,4-5 0,0-18 0,3 12 0,0-11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35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68 468 24575,'0'96'0,"0"1"0,0 0 0,0-1 0,0 1 0,0 10 0,0 2 0,0-9 0,0-18 0,0-18 0,0-12 0,0 16 0,0-39 0,0-23 0,-5-28 0,4-15 0,-14-40 0,12 17 0,-12-22 0,8 17 0,1-13 0,-3 7 0,7 8 0,-2 9 0,4 5 0,0 7 0,0 5 0,3 8 0,5 4 0,9 5 0,4 3 0,-1 2 0,3 6 0,-2 2 0,-1 3 0,-1 4 0,-4 0 0,-4 0 0,0 0 0,-5 0 0,1 0 0,3 0 0,-2 6 0,3 3 0,-3 10 0,0-3 0,0 7 0,0-2 0,0 3 0,-4 1 0,0 4 0,-4-3 0,0 9 0,-4-5 0,-1 1 0,-7-2 0,-1-4 0,-3-5 0,0 4 0,1-9 0,3 1 0,-2-2 0,6-6 0,1 2 0,1-3 0,2-3 0,0-4 0,1-12 0,3-4 0,12-10 0,-2 1 0,21-2 0,-9 9 0,9 0 0,-6 14 0,10 0 0,-12 4 0,8 16 0,-18 9 0,1 31 0,-4 8 0,-4 1 0,-1 10 0,-5-18 0,0 6 0,0-8 0,0-12 0,-4-7 0,-3-11 0,-5-6 0,-3-7 0,0-1 0,-5-7 0,0-1 0,-5-3 0,1 0 0,-1-7 0,4-6 0,1-8 0,3-4 0,5 5 0,4 1 0,1-1 0,6 8 0,-3-6 0,4 10 0,0-3 0,3 7 0,1 1 0,2 3 0,4 0 0,-2 7 0,6 1 0,-2 7 0,3 0 0,4 1 0,-3-4 0,8-1 0,-4-3 0,0 0 0,4-3 0,1-2 0,1-3 0,14-4 0,-12-10 0,9-10 0,-2-22 0,-10 10 0,10-17 0,-16 15 0,3-5 0,-7-4 0,-2 15 0,-4-8 0,-1 19 0,-3-4 0,1 14 0,-5 1 0,2 14 0,-7 11 0,3 19 0,-7 3 0,7 10 0,-3-5 0,4 7 0,0-7 0,0-1 0,0-10 0,3-6 0,5-5 0,7-8 0,1-5 0,8-3 0,1-4 0,-3-4 0,8-18 0,-13 2 0,6-25 0,-5 12 0,-4-8 0,2 10 0,-6 2 0,1 8 0,-3 6 0,-4 4 0,2 4 0,-3 3 0,4 1 0,-4 10 0,4 5 0,-6 14 0,2-1 0,1 10 0,-3-9 0,6-1 0,-6-6 0,2-4 0,-3-4 0,3-3 0,1-5 0,0-14 0,2-3 0,-1-15 0,4-8 0,0 0 0,0 1 0,3 6 0,0 10 0,4 0 0,-5 12 0,3 1 0,-3 7 0,4 0 0,-3 0 0,-2 3 0,2 14 0,-4 1 0,5 11 0,-5 1 0,0-5 0,1 5 0,-5-5 0,3-5 0,-2-1 0,-1-8 0,2 0 0,-2-5 0,3-2 0,-1-1 0,1-3 0,0 0 0,0-11 0,1-2 0,-4-17 0,3 15 0,0-4 0,4 11 0,1-8 0,-1-9 0,-2-1 0,-1-8 0,1 3 0,-4 5 0,-1-3 0,-1 13 0,-2 1 0,2 4 0,-3 10 0,0 15 0,0 8 0,0 14 0,0 5 0,0-4 0,0 4 0,0 1 0,4-10 0,4 2 0,1-13 0,5-2 0,-2-8 0,3 0 0,0-3 0,0-4 0,0-1 0,0-3 0,-4-3 0,3-4 0,-6-14 0,4-1 0,-3-24 0,-4 12 0,0-19 0,-5 10 0,0-5 0,0 5 0,0 2 0,-4 5 0,-1 5 0,-12 0 0,4 11 0,-8 3 0,6 6 0,0 7 0,0 0 0,-4 4 0,6 0 0,-5 0 0,7 0 0,-4 0 0,3 11 0,0 3 0,8 10 0,0 1 0,4 0 0,0-1 0,0 1 0,0-5 0,0-4 0,0-6 0,3-3 0,9-4 0,0 0 0,7-3 0,1 0 0,0 0 0,4-3 0,-3-5 0,2-1 0,-3-6 0,1 6 0,2-3 0,-7 5 0,8 2 0,-8 2 0,3 3 0,-8 0 0,3 0 0,-6 0 0,2 0 0,-3 0 0,0 0 0,0 11 0,0-2 0,-2 20 0,-2-8 0,-3 9 0,0-1 0,0-3 0,0 8 0,0-8 0,3-1 0,-2-1 0,2-12 0,-3 6 0,0-10 0,0 3 0,0-10 0,0-15 0,5-14 0,16-23 0,2-12 0,5 8 0,1-10 0,-13 20 0,13-5 0,-14 13 0,2 11 0,-9 7 0,-1 7 0,0 5 0,0 4 0,0 3 0,-1 3 0,-2 8 0,-1 11 0,1 14 0,-3 1 0,8 10 0,-8-4 0,3 5 0,-4 0 0,4-10 0,-3 2 0,2-18 0,-3 2 0,0-13 0,0-1 0,3-3 0,-2 0 0,5-3 0,-2-11 0,3-6 0,1-16 0,1-7 0,0-7 0,1-5 0,-1-1 0,1 7 0,-1 5 0,-1 8 0,0 8 0,-4 2 0,3 11 0,-7-2 0,6 9 0,-2-2 0,2 13 0,-2 3 0,3 15 0,-6-2 0,7 3 0,-7-8 0,6-2 0,-7-4 0,7 0 0,-6-4 0,5-1 0,-2-6 0,3-1 0,-1-3 0,1 0 0,4 0 0,-4-3 0,7-4 0,-1-14 0,3-1 0,-3-12 0,4 3 0,-8-5 0,4 5 0,-4 2 0,-5 12 0,0-1 0,-4 10 0,0 3 0,0 14 0,0 7 0,0 9 0,0-1 0,0 0 0,3 1 0,6-1 0,7-3 0,5-1 0,8-7 0,2 0 0,5-5 0,-1 1 0,1-4 0,0-1 0,-5-4 0,3 0 0,-12-11 0,8-3 0,-12-16 0,0-2 0,-5-4 0,-4-5 0,0 3 0,-4-9 0,-1 10 0,-4 1 0,0 6 0,0 14 0,-3-2 0,-5 13 0,-8-2 0,0 7 0,-3 0 0,-1 0 0,4 0 0,-3 3 0,3 9 0,1 5 0,-2 12 0,3 2 0,5 4 0,5 1 0,4-5 0,0-6 0,0-6 0,0-8 0,6-3 0,3-5 0,5-10 0,2-11 0,0-3 0,2-14 0,-2 9 0,-3-3 0,-1 8 0,-4 2 0,-1 8 0,0 0 0,0 7 0,-1 1 0,1 3 0,0 0 0,0 0 0,-1 3 0,1 1 0,4 6 0,0-2 0,8 3 0,-3-3 0,3 0 0,0-4 0,2-1 0,3-3 0,1 0 0,-1 0 0,1-7 0,6-8 0,2-18 0,2-7 0,0-17 0,-9-6 0,-4-15-659,-6-9 659,-9 35 0,-2 1 0,2-26-225,-2-21 225,-5 39 0,0-18 0,-7 26 0,-3 9 0,-11 16 0,0 9 651,1 9-651,-4 4 233,4 4-233,3 11 0,-4 13 0,15 20 0,-7 19 0,12-11 0,-4 22 0,5 0 0,0-15 0,-1-6 0,2-3 0,6-16 0,8 47 0,9-46 0,10 14 0,-4-10 0,8-5 0,-4-1 0,-1-9 0,-3-2 0,-5-6 0,-5-3 0,0-2 0,-6-4 0,-2 1 0,-2-4 0,-3 2 0,0-6 0,-1 3 0,1-3 0,-3 0 0,-1 0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36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24575,'0'10'0,"0"1"0,0 0 0,0 3 0,0-2 0,0-1 0,0-1 0,5-9 0,0-9 0,9-9 0,-9-8 0,3 5 0,-5-4 0,-2 12 0,3-6 0,-4 10 0,-3 1 0,-1 4 0,1 3 0,0 0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2:37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77 106 24575,'-4'-9'0,"1"-5"0,3 0 0,-3-1 0,-1 1 0,-6 6 0,2-2 0,-3 2 0,4 2 0,0 2 0,1 1 0,-1 3 0,3 5 0,1 0 0,3 8 0,0-2 0,0 0 0,3 0 0,1-5 0,3 1 0,-1-3 0,5-1 0,-4-3 0,4 0 0,-5 0 0,1 0 0,0-3 0,0-1 0,0-6 0,0-2 0,-3 4 0,-1 1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1 714 24575,'0'10'0,"0"-1"0,0-2 0,0 0 0,0-15 0,0-13 0,0-24 0,0-17 0,0-25 0,5-2 0,0 13 0,17-13 0,-5 41 0,14-27 0,-11 31 0,3 1 0,-10 18 0,2 5 0,-7 12 0,2 1 0,1 7 0,-4 7 0,5 16 0,-4 5 0,2 18 0,-1-3 0,4 0 0,-2-2 0,1-10 0,-3-2 0,-1-8 0,-1-6 0,0-4 0,0-5 0,0-2 0,-1-1 0,5-6 0,-3-9 0,7-10 0,-1-9 0,4-5 0,-1 0 0,1 6 0,-1 0 0,-2 10 0,1 0 0,-1 5 0,4 3 0,-3 5 0,7 3 0,-7 4 0,4 0 0,-5 0 0,0 0 0,-4 3 0,0 14 0,-3 5 0,1 20 0,-4 0 0,4 7 0,-8-1 0,3-5 0,0-2 0,-3-5 0,6-10 0,-6-2 0,3-12 0,-4-2 0,0-3 0,0-4 0,0 0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24575,'3'3'0,"9"0"0,21-3 0,19 0 0,27 0 0,16 0-806,-43 0 1,1 0 805,3 0 0,1 0 0,4 0 0,0 0 0,-3 0 0,-1 0 0,2 0 0,-4 0 390,28 0-390,-8 0 0,-19 0 0,-6 0 0,-2 0 0,-22 0 0,-8 0 0,-11 0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1 450 24575,'0'11'0,"0"-1"0,0 0 0,0 1 0,0 1 0,0 6 0,0-9 0,0 9 0,0-10 0,0 2 0,0-12 0,0-8 0,0-26 0,0-9 0,0-1 0,0-19 0,0 30 0,4-25 0,1 17 0,8 0 0,-3 7 0,6 6 0,-3 5 0,7 8 0,-7 2 0,10 3 0,-11 8 0,7-4 0,-4 8 0,0 0 0,0 4 0,1 12 0,6 13 0,-7 8 0,12 6 0,-12-7 0,7 1 0,-5-11 0,-4-2 0,1-12 0,-6-5 0,2-3 0,1-4 0,-3-7 0,3-11 0,-2-14 0,0-5 0,0-4 0,0 5 0,-1 5 0,1 1 0,-1 6 0,-1 7 0,1-1 0,-1 10 0,0 0 0,0 5 0,3 3 0,-2 0 0,2 0 0,-3 0 0,0 0 0,-1 0 0,5 0 0,-3 7 0,2 1 0,3 16 0,-5-2 0,9 7 0,-8 1 0,3-4 0,-4 3 0,1-4 0,-1-1 0,-4-3 0,0 2 0,-4-7 0,0 0 0,0-9 0,0-4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34 24575,'-3'-10'0,"-4"0"0,-1 4 0,-6 1 0,-2 2 0,0 3 0,-3 0 0,-5 0 0,6 0 0,-6 11 0,6 13 0,0 14 0,3 10 0,6-6 0,0 12 0,8-10 0,-4 10 0,5 1 0,0-11 0,0 3 0,0-11 0,7-10 0,10 0 0,5-10 0,7-7 0,1 3 0,0-7 0,1-1 0,3 0 0,-8-4 0,4 0 0,-6 0 0,-3 0 0,-6 0 0,-5 0 0,-2-11 0,0-7 0,-4 3 0,0-1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49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40 24575,'-3'-6'0,"0"-1"0,3 1 0,0-1 0,6 0 0,7 3 0,2 1 0,4 3 0,-4 0 0,4 0 0,-4 0 0,4 0 0,-8 0 0,-1 7 0,-6 5 0,-1 4 0,-3 7 0,0-3 0,-3 0 0,-4-1 0,-5-5 0,1 1 0,-3-4 0,5 3 0,-5-6 0,6 3 0,-6-4 0,6 0 0,-2 0 0,3 0 0,1-1 0,-1-2 0,3 2 0,4-6 0,7 0 0,4-7 0,4-2 0,-1-1 0,1 2 0,0 1 0,0 3 0,-1-3 0,1 3 0,-1 0 0,-3 1 0,0 0 0,-5 2 0,5-2 0,-4 3 0,4 0 0,-5 0 0,1 0 0,3 0 0,-2 0 0,2 0 0,1 0 0,-4 0 0,3 0 0,1 0 0,-4 0 0,7 0 0,-6 0 0,5 0 0,-5 0 0,5-3 0,-5-1 0,2-3 0,-3 0 0,0 0 0,-1 4 0,1-3 0,-3 2 0,2 0 0,-6 1 0,3 3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24575,'-4'7'0,"1"3"0,3 5 0,0 1 0,0 12 0,0-1 0,0 9 0,0-1 0,0 7 0,0-5 0,0 4 0,0-5 0,0 5 0,0-4 0,0-1 0,0-1 0,0-14 0,0 8 0,7-17 0,-6 7 0,13-14 0,-6 5 0,0-7 0,6 2 0,-6-2 0,3-3 0,8 0 0,-7 0 0,11 0 0,-7 0 0,8-8 0,8-12 0,-8-3 0,26-23 0,-25 17 0,20-16 0,-10 6 0,4-2 0,5 1 0,-4 7 0,3 4 0,-6 8 0,0 4 0,-6 12 0,3 1 0,-12 4 0,11 3 0,-19 9 0,12 16 0,-16 10 0,4 10 0,-5 1 0,1 5 0,0-4 0,-5 4 0,0-11 0,-5-2 0,0-10 0,0-6 0,0-5 0,0-9 0,0-1 0,0-3 0,3-23 0,3-7 0,-2-18 0,4 0 0,-7-1 0,7 5 0,-3-4 0,4 5 0,0 0 0,3 5 0,-2 1 0,10 5 0,-7 4 0,12 0 0,-5 9 0,4 0 0,1 8 0,0 0 0,-1 4 0,1 0 0,-1 0 0,1 3 0,-1 6 0,2 8 0,0 5 0,0 5 0,-3-1 0,2 0 0,-3 0 0,1 0 0,1-4 0,-7 2 0,7-7 0,-3-1 0,4-4 0,-5-7 0,8-2 0,-6-3 0,7 0 0,-4-4 0,0-8 0,5-3 0,-2-11 0,2 8 0,-5-3 0,0 4 0,0-4 0,0 3 0,-4-2 0,3 4 0,-8 1 0,3-1 0,-7 1 0,-2 0 0,-5 6 0,-2 3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1 417 24575,'0'26'0,"0"-4"0,0-15 0,0-6 0,0-10 0,0-18 0,0-11 0,0-5 0,8-4 0,3 5 0,8-7 0,5 5 0,0 6 0,3 6 0,-1 13 0,0 3 0,-2 11 0,1 2 0,-1 3 0,-3 11 0,1 13 0,-8 20 0,0 18 0,-8-10 0,-1 21 0,-5-21 0,0 11 0,0-8 0,0-18 0,0-1 0,0-16 0,0-1 0,0-8 0,0-15 0,0-7 0,0-39 0,4 14 0,2-37 0,3 33 0,1-27 0,0 17 0,0-6 0,4 7 0,0 7 0,4 7 0,-1 4 0,-1 5 0,0 7 0,-1 7 0,4 1 0,-3 7 0,3 0 0,-4 4 0,4 0 0,-7 0 0,7 0 0,-8 0 0,4 0 0,-4 0 0,0 7 0,-4 1 0,1 11 0,0 2 0,-4 8 0,0 21 0,-4-4 0,0 28 0,0-9 0,0 20-569,-5-33 0,-2 0 569,0 1 0,0 2 0,-3 14 0,-1 2 0,1-3 0,1 0 0,4 9 0,2 1 0,-1-7 0,2 0 0,1 0 0,2-1 0,-1-4 0,0-1 0,0-2 0,0-2 0,0 32-107,5-3 107,1-26 0,4 1 0,4-5 0,-4-22 0,3-4 0,-5-13 1131,-3-6-1131,-2-4 114,0-8-114,0-3 0,5-16 0,-4-7 0,4-13 0,-4 1 0,1-1 0,-1 16 0,-4 4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947 1 24575,'0'4'0,"-9"23"0,-3 16 0,-9 26 0,-12 10-977,-3 8 977,6-38 0,-2 1 0,4-1 0,-1 1 0,-10 2 0,0 1-468,6 2 0,0-1 468,-6-2 0,1-4 0,-17 28-244,-8-4 244,15-27 0,-4 4 0,5-5 0,5-19 684,5-2-684,7-10 1204,0-5-1204,5-3 269,5-2-269,1-3 0,5 0 0,7-8 0,0-5 0,7-26 0,4 10 0,12-36 0,-5 29 0,14-30 0,-10 22 0,4-5 0,-4 7 0,-3 11 0,-3 2 0,-1 8 0,-1 6 0,0 4 0,-3 10 0,-1 10 0,-7 12 0,-6 15 0,0 1 0,-8 10 0,3-5 0,-3 0 0,3 0 0,-2-7 0,8-4 0,-4 4 0,8-10 0,-2 0 0,6-1 0,-3-12 0,4 6 0,0-10 0,0 2 0,0-3 0,0 0 0,7 0 0,6 0 0,12-2 0,5 2 0,12-6 0,-5 7 0,10-3 0,-15 4 0,3-4 0,-15 2 0,-1-3 0,-4 0 0,-4 0 0,0-4 0,-7 3 0,1-3 0,-1 3 0,-1-3 0,0 0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1 565 24575,'0'9'0,"0"2"0,0 3 0,0-3 0,0 2 0,3-5 0,4-1 0,8-4 0,10-3 0,12 0 0,-5 0 0,3 0 0,-6-4 0,-3-1 0,4-7 0,-5-5 0,-8 0 0,-1-7 0,-5 11 0,-6-10 0,2 6 0,-7-3 0,0-4 0,0 8 0,0-7 0,0 10 0,-3-1 0,-5 6 0,-3 5 0,-4-1 0,0 4 0,-4 0 0,3 0 0,-5 16 0,4 4 0,3 21 0,1 2 0,7 5 0,-2 0 0,7-1 0,-4 2 0,5-7 0,0 0 0,0-7 0,0-4 0,4-2 0,0-9 0,7-4 0,1-5 0,3-4 0,0-3 0,4 0 0,1-4 0,10-8 0,-8-5 0,14-21 0,-10-10 0,9-14 0,-3-12 0,1-1 0,0-7 0,-6 14 0,4-4 0,-4 5 0,-1 5 0,0-10 0,-7 24 0,-4-4 0,-2 12 0,-5 10 0,1-3 0,-5 13 0,0 1 0,-4 0 0,-3 11 0,-5-3 0,-3 18 0,-5 3 0,3 10 0,-3 5 0,2 2 0,0 5 0,2-1 0,2 6 0,5 2 0,1 11 0,4-10 0,0 9 0,0-11 0,0 12 0,0-5 0,0 0 0,4-2 0,6-4 0,0-1 0,4 5 0,-5-10 0,-4 4 0,-1-5 0,-4-1 0,0 1 0,0-5 0,0 3 0,0-8 0,-4 9 0,-4-10 0,-5 1 0,-8-2 0,5-8 0,-9 5 0,9-6 0,-3-3 0,4-1 0,0-3 0,7-4 0,1-1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1 676 24575,'2'-4'0,"21"1"0,6-5 0,15-7 0,3-10 0,5-11 0,4 4 0,-7-3 0,6-7 0,-20 11 0,12-14 0,-14 16 0,-6 2 0,-6 3 0,-6 7 0,-6-2 0,-3 4 0,-2 0 0,-4-4 0,4 3 0,-4-7 0,0 2 0,0-4 0,0 1 0,0-1 0,0 1 0,0 3 0,0 2 0,0 7 0,-7 2 0,2 3 0,-5 3 0,-1 1 0,0 3 0,0 0 0,-4 0 0,8 3 0,-4 8 0,3 6 0,-1 12 0,5 2 0,0 10 0,4 2 0,0 5 0,0 7 0,0 8 0,0-11 0,4 8 0,1-18 0,9 6 0,-3 1 0,2-7 0,-3 0 0,-1-7 0,-1-4 0,-3 3 0,-1-8 0,-4 9 0,0-10 0,0 10 0,0-10 0,0 5 0,-4-6 0,-1 1 0,-7 0 0,4-5 0,-1-8 0,6-5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0 286 24575,'23'-4'0,"4"-10"0,14-2 0,3-8 0,5 1 0,1-8 0,5 5 0,-4-8 0,-2 13 0,-8-1 0,0 3 0,-9 2 0,3-1 0,-15 9 0,-4 2 0,-6 7 0,-6 2 0,-1 6 0,-3 7 0,0 5 0,0 10 0,0 0 0,0 6 0,0-5 0,0-6 0,0-1 0,0-8 0,3 3 0,9-7 0,5-1 0,7-7 0,1 0 0,4-4 0,-3 0 0,-7 0 0,-9 0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24575,'-4'-5'0,"2"3"0,2-3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106 166 24575,'-3'-4'0,"-3"1"0,-5 3 0,-4 0 0,0 0 0,0 0 0,7 11 0,-6 3 0,8 21 0,-2-3 0,3 9 0,5-5 0,0-1 0,0 7 0,0-5 0,0-1 0,0-1 0,0-10 0,0 1 0,7-7 0,10-11 0,10 3 0,20-10 0,-13 3 0,7-4 0,-10-18 0,-4 2 0,6-21 0,-5-1 0,-4-1 0,-1-2 0,-9 10 0,-2-3 0,-4 12 0,1-7 0,-5 13 0,0 1 0,-4 4 0,0 4 0,0 1 0,0 5 0,0 9 0,0 9 0,0 7 0,0 1 0,3-1 0,1-3 0,4-2 0,0-4 0,7-3 0,-3-2 0,12-2 0,-8-3 0,7-2 0,-2-3 0,-1 0 0,3 0 0,-2-12 0,1-2 0,4-17 0,-7-1 0,3-5 0,-3-4 0,-1 4 0,-3-10 0,-3 10 0,-6-4 0,-2 10 0,-4 1 0,0 10 0,0 4 0,-3 9 0,-1 4 0,-6 3 0,2 0 0,-3 3 0,0 8 0,2 16 0,1 17 0,3 6 0,5 18 0,0-22 0,0 20 0,0-22 0,0 11 0,0-12 0,4-7 0,1-7 0,6-12 0,1-2 0,3-10 0,0-2 0,-1-7 0,2-7 0,0-11 0,7-10 0,1-6 0,-1 6 0,4-6 0,-9 12 0,8-1 0,-9 3 0,2 11 0,1-3 0,-7 9 0,5 2 0,-10 2 0,2 3 0,-3 0 0,-1 0 0,1 0 0,-3 3 0,3 9 0,-7 5 0,4 7 0,-4-3 0,0-6 0,0-1 0,0-6 0,0 2 0,0-3 0,0-6 0,0-6 0,0-10 0,4-5 0,-3-1 0,6-2 0,-3 7 0,4-4 0,-1 5 0,0 4 0,0 0 0,0 5 0,0-1 0,0 3 0,-1 1 0,1 3 0,0 0 0,0 0 0,-1 0 0,1 0 0,0 3 0,0 9 0,0 0 0,1 7 0,0 0 0,-4-6 0,3 5 0,-6-10 0,5 2 0,-5-3 0,2-3 0,-3-1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20 24575,'-8'-10'0,"2"3"0,6 4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18:37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24575,'0'-13'0,"0"2"0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0:37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24575,'0'11'0,"0"2"0,0 9 0,0-4 0,0 9 0,0-9 0,0 9 0,0-4 0,0 0 0,0 4 0,0-4 0,0 5 0,0 0 0,0 0 0,0 0 0,0 0 0,0-5 0,0 4 0,0-9 0,0 4 0,0-9 0,0 3 0,0-7 0,0 2 0,0-3 0,0-1 0,0 1 0,0-1 0,0 0 0,3-3 0,-5-1 0,1-6 0,-7-6 0,-4-4 0,2-4 0,-6 0 0,7 0 0,-4-1 0,1 5 0,2-3 0,-2 7 0,4 0 0,0 2 0,4 3 0,-3 0 0,6-3 0,1 9 0,4-1 0,3 6 0,5 5 0,-3 1 0,7 4 0,-6 0 0,2 0 0,-4-4 0,1 3 0,-1-3 0,0 0 0,0 3 0,0-7 0,0 2 0,0-3 0,-1 0 0,-2 0 0,1-1 0,-5 1 0,6-1 0,-3-2 0,3-2 0,0-3 0,0 0 0,1 0 0,-1 0 0,1 0 0,0-8 0,0-1 0,0-4 0,1-3 0,-1 3 0,0-4 0,1-1 0,-1 1 0,-3 4 0,2-3 0,-2 7 0,0-2 0,1 3 0,-2 0 0,1-2 0,-2 5 0,-3-1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2:06.4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1 24575,'0'33'0,"0"9"0,0 18 0,0 7 0,0 14 0,0-12-891,0-10 0,0 4 891,0-9 0,0 2 0,0 21 0,0 3 0,0-7 0,0-1 0,0 1 0,0 0-1144,0 3 1,0 3 1143,0-13 0,0 3 0,0 0 0,0-3 0,0 0 0,0 3 0,0 14 0,0 4 0,0-6 0,1 5 0,-2-2 0,-1-14 0,0 4 0,0-3 0,1 12 0,0 0 0,-1-16 0,0 3 0,-1-1 0,-4 28 0,1-2 0,5-10 0,-1-2-397,-3 2 1,-2-4 396,2-23 0,1-2 0,3 4 0,0-5 0,-9 6 0,10-3 1104,0-12-1104,0-6 2769,0 4-2769,0-8 989,0 8-989,0-9 0,0 5 0,0-7 0,0 1 0,4-1 0,-3-4 0,3 4 0,0 8 0,-3-10 0,4 25 0,-5 4 0,0-8 0,0 21 0,0-31 0,0 15 0,0-10 0,0 5 0,0-6 0,0-1 0,0 1 0,0-1 0,0-4 0,0 3 0,0-14 0,0 8 0,3-14 0,-2 0 0,2-5 0,-3-6 0,0-2 0,0-2 0,0-3 0,0 0 0,0 0 0,3-2 0,-2-2 0,1-2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2:11.4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24575,'11'4'0,"11"-2"0,34-2 0,14 0 0,-1 0 0,8 0-2304,6 0 0,6 0 2304,-5 0 0,7 0 0,3 0-915,-17 0 1,2 0 0,1 0 0,2 0 914,11 0 0,2 0 0,1 0 0,0 0-934,2 0 0,1 0 0,1 0 1,0 0 933,-18 2 0,1-1 0,1 1 0,-3 0 0,-3 0 0,-1 0 0,-3-1 0,-1 2 0,6 0 0,7 1 0,7 2 0,2 1 0,-3 0 0,-7-1 0,13 3 0,-8 1 0,3-1-398,-8-2 1,3 1-1,0-1 1,-5 1 397,7 0 0,-5 0 0,-5 0 248,5-1 0,-2 0-248,-16-2 0,3 0 0,-3 0 0,19 2 0,-3 0 0,-8-1 0,-5 1 1204,-17-2 0,-1 1-1204,13 0 0,-4 1 4315,2 3-4315,5-2 0,0 0 0,-6 3 0,31 3 3255,-42-5-3255,-10 0 2246,-7 0-2246,-5-5 870,-10 0-870,-4-4 0,5 0 0,19 0 0,15 0 0,20 0 0,7 0 0,2 0-703,7-5 703,-34 1 0,3 1-792,5 0 0,3-1 792,11-2 0,1 0 0,1 5 0,-1 0 0,-3-2 0,-4 0 0,-18 3 0,-3 0-146,6 0 0,-3 0 146,17 0 0,18 0 0,-22 0 0,-1 5 0,-13-4 0,-1 7 635,-6-7-635,-6 3 1615,4-4-1615,-9 0 329,10 0-329,-10 0 0,0 0 0,-3 0 0,-7 0 0,3 0 0,-5 0 0,7 0 0,-5 0 0,-3 0 0,-8-3 0,-8 2 0,0-4 0,1 4 0,-1-5 0,-2 2 0,-1-5 0,-3-6 0,0-5 0,0 18 0,0 14 0,0 30 0,4 11 0,1 6 0,6 30-933,1 7 933,-6-34 0,0 2-797,1 4 1,-1 0 796,1 0 0,-1 1 0,1 3 0,-1 1 0,1-4 0,-1 0 0,-2-2 0,0 0 0,1-4 0,1 0 0,-2 1 0,-1-1-395,0-4 0,1 0 395,2 4 0,-1-1 0,-1-11 0,-1 0 0,0 6 0,0 0 0,3-7 0,-1 0 0,-4 49 0,4-1 0,-5-8 0,0 0 0,0-14 0,0-23 0,0-3 0,0 11 0,0 33 819,0-39-819,0 10 1595,0-6-1595,-4-6 902,3-1-902,-3-6 0,4 12 0,0-14 0,0 19 0,0-21 0,0 9 0,4-5 0,-3-11 0,3 2 0,-4-5 0,0 19 0,0 8 0,0 15 0,0 0 0,0-7 0,0 5 0,0-11 0,0 26 0,0-9 0,0 0 0,0 7 0,0-23 0,0 19 0,4-20 0,1-3 0,4-18 0,0-5 0,-5-7 0,0-9 0,-1-5 0,-3-4 0,3-3 0,-3-1 0,0 0 0,3 3 0,1 2 0,4 12 0,-1 2 0,6 14 0,1-4 0,-1 4 0,0-5 0,-1-1 0,-3-3 0,3-2 0,-5-9 0,-3-4 0,3-2 0,-7-6 0,3 3 0,-3-3 0,0-1 0,0 0 0,0 1 0,0-1 0,0 0 0,-2 0 0,-5 1 0,-1-4 0,-5 3 0,2-2 0,-3 3 0,-5 1 0,4-1 0,-7 1 0,2-1 0,-3 4 0,-10-1 0,-3 6 0,-15-6 0,-3 8 0,-12-7 0,-8 4 0,-2-4 0,-12 0-628,5 0 628,-7 0 0,-8 0 0,48-7 0,0-1 0,-8 0 0,-1-1 0,1 1 0,-2 0-543,-3-3 1,0 1 542,-1 2 0,1 0 0,4-3 0,0 0 0,-3 0 0,-1 0 0,0 0 0,-1 0 0,0 0 0,-1 0 0,-7 0 0,-1 0 0,4 0 0,0 0 0,0 0 0,1 0 0,4 0 0,1 0 0,-1 0 0,4 0 0,-23 0-317,19-6 0,2 0 317,4 3 0,-6-8 0,-1 1 0,3 8 0,-19-8 0,36 10 574,15 0-574,6 0 1081,6 0-1081,10-2 692,2-10-692,3 7 0,-24-5 0,-8 18 0,-31 4 0,-1 3 0,-6 0 0,6-9 0,-12-1-681,30-2 1,-3 0 680,-8-3 0,-2 1 0,-16 2 0,-1 0 0,4-3 0,1 0 0,-5 0 0,1 0 0,8 0 0,2 0 0,4 0 0,1 0-417,4-2 1,2-1 416,6 0 0,2-1-298,-49-12 298,7-2 0,8-4 0,14 6 0,-2-4 0,16 9 0,-37-8 0,32 8 0,-24-3 1280,37 8-1280,-5 2 878,6 0-878,5 3 334,-4-3-334,5 4 0,-1 0 0,-4 0 0,10 0 0,-4 0 0,5 0 0,0 0 0,0 0 0,1 0 0,-1 0 0,6 0 0,0 0 0,9 0 0,1 0 0,7 0 0,4-3 0,-1 2 0,-14-1 0,-9 2 0,-10 0 0,-9 0 0,8 0 0,-16 0 0,-9 0 0,-10 0 0,-21 0 0,6 0 0,14 0 0,0 0 0,23-5 0,-14 4 0,16-11 0,-2 5 0,15-6 0,0 8 0,6-2 0,5 6 0,1-6 0,9 6 0,-4-3 0,8 1 0,-8 2 0,8-2 0,-3 3 0,7 0 0,1 0 0,4 0 0,-1-3 0,1 2 0,0-1 0,-1 2 0,1 0 0,0 0 0,-1 0 0,-3 0 0,3 0 0,-6 0 0,5 0 0,-5 0 0,2 0 0,0 0 0,1 0 0,0-4 0,3 4 0,-7-4 0,7 4 0,-3-3 0,0 3 0,3-3 0,-7 3 0,7 0 0,-3 0 0,0 0 0,3 0 0,-3 0 0,3 0 0,1 0 0,-1 0 0,1 0 0,0 0 0,-1 0 0,4-3 0,0 0 0,3-3 0,0-3 0,0-2 0,0-6 0,0 2 0,0-4 0,0 5 0,0-4 0,0 3 0,0-3 0,0 0 0,0 6 0,0-5 0,0 6 0,0-3 0,0 0 0,0-1 0,0 5 0,0-4 0,0 3 0,0-3 0,0 4 0,0-3 0,0 5 0,0-2 0,0 4 0,0 0 0,0 0 0,0-1 0,0-3 0,0 3 0,0-3 0,0 4 0,0-1 0,-3 4 0,3 0 0,-3 3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2:26.6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24575,'99'2'0,"0"0"0,0 0 0,0 0 0,0 0 0,0 0 0,0 0 0,0-2 0,3-1 0,-1 0 0,-8 0 0,-14 3 0,-19 3 0,16 15 0,-49-18 0,-18 7 0,1-9 0,-10 3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2:27.2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24575,'25'0'0,"39"0"0,27 0-1563,-33 0 1,3 0 1562,-3 0 0,0 0 0,1 0 0,0 0-72,4 0 0,1 0 72,4 0 0,-3 0 0,28 0 0,-34-1 0,-2 2 0,8 8 765,12-3-765,-13 5 0,-27-4 0,7-6 1551,-27 5-1551,5-2 953,-11 0-953,0-1 0,-1-3 0,-7 0 0,0 0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2:28.1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15 24575,'-4'-8'0,"11"2"0,25 14 0,15 7 0,6 10 0,6 4 0,9 7 0,-7-4 0,8 10 0,-19-12 0,8 5 0,-14-8 0,4 2 0,-14-7 0,2 4 0,-7-12 0,-6 5 0,0-10 0,-15 4 0,1-5 0,-5 1 0,-1-3 0,-3 1 0,0-1 0,-3 1 0,-8 0 0,-5 0 0,-9 8 0,2-1 0,-7 11 0,-1-3 0,-2 9 0,-3-2 0,4 7 0,-12 3 0,10-5 0,-8 8 0,9-5 0,0 1 0,1 0 0,6-8 0,5-6 0,1-4 0,9-5 0,1-5 0,3-3 0,4-1 0,0 0 0,0-2 0,2-1 0,-2-3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0:16:04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31 24575,'-28'50'0,"0"0"0,27 3 0,-26 4 0,8-3 0,44-21 0,6-28 0,2-1 0,4-4 0,1 0 0,0 0 0,-1 0 0,-4 0 0,-2-8 0,-10 3 0,4-12 0,-8 5 0,0-9 0,-2 0 0,-5-5 0,2-5 0,-3-2 0,0 1 0,0 1 0,0 5 0,-1 4 0,-3 2 0,-2 5 0,-3 3 0,0 8 0,0 13 0,0 3 0,0 18 0,0-7 0,0 8 0,0 0 0,0-4 0,0 5 0,0-11 0,0-1 0,4-4 0,0-4 0,3-1 0,4-7 0,1-1 0,0-3 0,3 0 0,-3 0 0,4 0 0,-5-3 0,4-5 0,-6-4 0,2-4 0,-3-4 0,4-13 0,-2 8 0,2-7 0,-4 16 0,-4 4 0,-1-3 0,-3 7 0,0 13 0,0 18 0,0 24 0,0 19 0,6 16 0,1 10-596,-2-39 1,2 2 595,3 1 0,-1-2 0,4 34-221,-1-35 1,0-3 220,0 12 0,6 27 0,-8-28 0,-3-3 0,-3-14 0,-4-12 0,0-5 1164,-11-6-1164,1-9 468,-15 0-468,3-3 0,1-4 0,1-2 0,8-3 0,1 0 0,7-3 0,0-31 0,8 5 0,17-33 0,12 20 0,17-7 0,12 4 0,-7 11 0,11-4 0,-14 16 0,6 1 0,-7 6 0,-6 5 0,-11 1 0,-4 4 0,-17 1 0,2 4 0,-8 0 0,0 0 0,-3 0 0,-1 0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09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24575,'58'39'0,"0"-1"0,0 1 0,19-1 0,-19 3 0,-49 49 0,-9-36 0,0-15 0,0 8 0,0-26 0,0 0 0,0-11 0,0-12 0,0-31 0,0-16 0,10-37 0,-3 20 0,15-17 0,-2 25 0,-2-11 0,5 19 0,-13 7 0,2 18 0,-4 9 0,-1 6 0,0 6 0,-1 1 0,1 3 0,-1 0 0,1 0 0,-1 0 0,1 0 0,0 0 0,0 6 0,3 3 0,2 10 0,5 12 0,-3 6 0,0 18 0,-3 8 0,-6 1 0,0 19 0,-5-10-488,0 20 488,0-6 0,0 8 0,0 0 0,0-44 0,0 1 0,0 45 0,-2-44 0,-1 2 0,2 2 0,1-1 0,-3 1 0,0-1 0,3 6 0,0-2 0,0-6 0,0-3 0,0 31 0,0 8 0,-4-31 0,2 17 0,-2-25 0,0-9 0,3-12 0,-2-13 488,3-3-488,0-7 0,0 0 0,-3-4 0,-1 0 0,1-12 0,0 6 0,3-6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0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624 0 24575,'-18'0'0,"-12"13"0,-11 15 0,-26 25 0,-6 13-664,28-28 1,2-1 663,-19 22 0,-10 4 323,35-27-323,-15 9 0,23-17 0,4-1 0,13-12 0,1-4 1004,7-4-1004,1-1 0,3 1 0,3-4 0,9 4 0,10-2 0,3 3 0,10 1 0,-4 3 0,10 7 0,-3 5 0,4 0 0,-9 3 0,-3-5 0,-4 1 0,-5-3 0,-2-5 0,-7-3 0,-2-2 0,-3-3 0,0-4 0,-4 0 0,0-3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1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24575,'5'4'0,"10"-1"0,32-3 0,12 0 0,19 0 0,7 0-994,10 0 994,2 0 0,-25 0 243,0 0-243,-26 0 0,4 0 0,-11 0 0,-11 0 0,-16 0 0,0 0 0,-9 0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6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24575,'0'-19'0,"0"1"0,0 18 0,0 7 0,0 32 0,0 6 0,0 17 0,0 15 0,0-4 0,0 20-764,0 2 764,0 2 0,0-46 0,0 1 0,0 43 0,0-15 0,0-25 0,0-2 0,0 6 0,0 38 0,0-44 0,0 10 0,0-9 0,0-20 0,0-1 764,0-17-764,0 3 0,0-10 0,0-3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0:40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 24575,'0'15'0,"0"1"0,0 0 0,0 1 0,0 5 0,0 5 0,0-3 0,0 12 0,0-12 0,0 14 0,0-9 0,0 7 0,0-1 0,0-1 0,0 0 0,0-6 0,0-5 0,0-1 0,0-5 0,0 0 0,0-4 0,0-1 0,0-5 0,0 1 0,-3-4 0,-1 0 0,-3-4 0,-1-4 0,0-4 0,0-5 0,0 1 0,-4-4 0,3 3 0,-3-4 0,3 0 0,1 1 0,0 3 0,0 1 0,3 5 0,-1-1 0,5 0 0,-3 1 0,4 5 0,7 11 0,-2 0 0,7 10 0,-4-11 0,0 8 0,0-7 0,0 6 0,0-6 0,0 7 0,0-3 0,0 0 0,0-1 0,0-5 0,0 1 0,-4 0 0,3-1 0,-6 1 0,6-4 0,-3-1 0,3-3 0,0 0 0,0 0 0,0-6 0,-3-4 0,3-6 0,-6-1 0,6 4 0,-6-3 0,3 7 0,-1 1 0,-2 1 0,2 3 0,1-1 0,-3-1 0,5 1 0,-1-2 0,2-1 0,1 0 0,-1 1 0,0 3 0,0 0 0,-3 1 0,3 2 0,-7-9 0,7 9 0,-3-5 0,0 2 0,0 3 0,-4-2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6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24575,'0'-21'0,"0"4"0,0 10 0,0-3 0,11 6 0,7-2 0,25 6 0,7 0 0,12 0 0,8 0 0,-18 0 0,8 0 0,-11 0 0,-5 0 0,3 0 0,-16 0 0,-6 0 0,-10 0 0,-4 0 0,-7 0 0,-1 0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7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24575,'-4'-1'0,"1"6"0,3 20 0,0 9 0,0 27 0,0 4 0,0 13 0,0-7 0,0 12 0,0-29 0,0-1 0,0 0 0,0 12 0,0 30 0,0-18 0,0 9 0,0-5 0,0-12 0,0-10 0,0-21 0,0 0 0,0-11 0,0-16 0,0-8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8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345 335 24575,'0'-9'0,"0"-2"0,0-7 0,0 2 0,0-4 0,0 1 0,0-1 0,0-10 0,0 5 0,0-10 0,0 4 0,0 0 0,-4 2 0,-4 12 0,-8 1 0,-15 12 0,-7 0 0,-5 4 0,7 0 0,6 4 0,0 14 0,-7 27 0,15-8 0,-8 24 0,24-29 0,-4 15 0,6-5 0,4 1 0,0-7 0,0-6 0,0-10 0,11-4 0,8-8 0,7-4 0,8-4 0,-3 0 0,-1-8 0,1-5 0,-6-5 0,-3-7 0,-7 12 0,-3-5 0,-5 10 0,0-3 0,-1 8 0,1 0 0,-3 14 0,-1 20 0,-3 3 0,0 19 0,0-4 0,0 0 0,0 6 0,0-7 0,0-10 0,0-3 0,0-10 0,0-5 0,0-5 0,12-7 0,-2-5 0,20-11 0,-8-1 0,14-14 0,-10 5 0,5-9 0,-6 10 0,-4-4 0,3 9 0,-8 1 0,-1 3 0,-4 1 0,-5 3 0,1-2 0,-3 3 0,-1-8 0,-3 4 0,0-1 0,0 5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19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153 860 24575,'0'-14'0,"0"-13"0,10-24 0,-8-13 0,14-30-1502,-15 5 1502,5 28 0,0 1 0,-5-18 111,5-21-111,-6 34 0,0 1 0,-4 13 0,-3 23 0,-10 17 1123,-3 7-1123,-5 4 268,5 4-268,-12 26 0,11 8 0,-6 27 0,16-9 0,1 27 0,9-21 0,-5 30 0,6-21 0,0-12 0,5 7 0,10-15 0,7 11 0,8-10 0,0-3 0,3-11 0,-5-9 0,3-6 0,-7-11 0,6-8 0,-9 0 0,0-11 0,-6-10 0,-1-10 0,0-9 0,-2 0 0,-3 6 0,-4 4 0,-2 11 0,-3 4 0,-5 7 0,0 4 0,-9 12 0,1 9 0,0 5 0,1 9 0,3-5 0,4 1 0,1-6 0,4-1 0,0-8 0,0-1 0,3-4 0,9-4 0,4-3 0,9 0 0,4-4 0,14 0 0,-14-4 0,18-9 0,-19-11 0,6-11 0,-1-3 0,-4-5 0,-8-1 0,-4 1 0,-7-4 0,-5 10 0,-1-5 0,-7 12 0,-9 4 0,-10 9 0,-4 9 0,-9 4 0,4 4 0,-5 0 0,6 7 0,-6 12 0,12 8 0,-3 16 0,13-6 0,0 10 0,9-11 0,0 1 0,5-8 0,0-4 0,0-9 0,7-1 0,11-7 0,3-4 0,19 0 0,-8-4 0,15 0 0,-8-13 0,2 2 0,-20-4 0,-5 7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58 24575,'7'-7'0,"-1"-3"0,-6-1 0,0-1 0,-6 2 0,1 6 0,-13 1 0,5 3 0,-6 0 0,0 0 0,-2 3 0,1 5 0,-1 19 0,12-5 0,0 24 0,9-8 0,0 5 0,0-2 0,0-15 0,0 3 0,0-17 0,0 3 0,7-11 0,5-1 0,9-3 0,3 0 0,-4-4 0,4-4 0,-7-8 0,3-5 0,-8 0 0,-1 2 0,-3 4 0,-1 0 0,0 4 0,-2 0 0,-2 13 0,1 18 0,-3 12 0,3 16 0,1 21 0,-3-9 0,3 11 0,-5-11 0,0-4 0,0 0 0,0-12 0,0-4 0,0-18 0,0 2 0,-3-13 0,-5 0 0,-7-3 0,-6-4 0,-3-1 0,-6-3 0,9 0 0,-8-3 0,13-2 0,0-6 0,5-5 0,7-4 0,0-4 0,4-6 0,0 4 0,0-8 0,8 3 0,6-1 0,9 1 0,7 8 0,-3 2 0,8 7 0,-20 6 0,0 4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1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 24575,'6'0'0,"4"0"0,-3 0 0,6 0 0,-2 0 0,0 0 0,2 0 0,-8 6 0,1 6 0,-6 13 0,0 1 0,0 8 0,0 2 0,0 13 0,0-4 0,-8-3 0,2-7 0,-10-5 0,-1-6 0,3-1 0,-9-14 0,6-1 0,-12-5 0,7-6 0,-8-15 0,7-7 0,-1-8 0,2-2 0,5 9 0,3-4 0,6 5 0,5 9 0,3-3 0,2 15 0,10-3 0,9 7 0,5 4 0,5 8 0,0 12 0,2 5 0,1 9 0,-1-9 0,-6 3 0,-4-6 0,-3-5 0,-4-2 0,-5-7 0,-1-2 0,-6-6 0,-1-1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2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89 24575,'0'-13'0,"-3"-1"0,-5-1 0,-3 0 0,-9 0 0,-5 6 0,-12 2 0,5 7 0,-8 0 0,9 0 0,0 0 0,-3 0 0,16 3 0,-7 13 0,17-2 0,-1 19 0,6-6 0,3 8 0,0-4 0,0 4 0,0-10 0,6 1 0,7-10 0,18-4 0,-4-8 0,18 1 0,-12-5 0,3 0 0,0-13 0,-14 3 0,3-11 0,-10 6 0,-3 0 0,-2 3 0,-3 5 0,0 1 0,0 5 0,-4 4 0,0 9 0,-3 24 0,0 9 0,0 18 0,0 13 0,0-3 0,-5 20 0,4-26 0,-5 15 0,6-24 0,0 5 0,0-19 0,0-9 0,0-15 0,0-4 0,7-9 0,6-4 0,7-7 0,5-9 0,7-11 0,1-9 0,6-6 0,-1 5 0,1 0 0,-6 6 0,-2 5 0,-5 2 0,-2 8 0,-7 2 0,1 7 0,-10-2 0,-1 5 0,-4-2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3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24575,'10'0'0,"12"0"0,1 0 0,18 0 0,2 0 0,5 0 0,-5 0 0,4 0 0,-5 0 0,1 0 0,-2 0 0,-10 0 0,-6 0 0,-6 0 0,-4 0 0,-4 0 0,0 0 0,-8 0 0,0 0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3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0 24575,'0'25'0,"0"-1"0,0 29 0,0-3 0,0 12 0,0 0 0,0-11 0,0 8 0,0-15 0,0 5 0,0-8 0,0-10 0,0-6 0,0-6 0,0-4 0,0-3 0,-7-5 0,3-4 0,-20-3 0,17 0 0,-9 0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4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7 24575,'1'-3'0,"-6"0"0,-15 3 0,-2 7 0,-14 12 0,1 22 0,-7 13 0,-4 20 0,5 7-660,6 9 660,6 5 0,11-8 0,6-2 0,7-7 0,5-13 0,0 34 0,0-35-18,0 18 18,0-8 0,14-20 0,-4 1 0,18-4 0,-1-22 0,6 5 660,6-2-660,-8-17 18,-1 2-18,-5-9 0,-1 1 0,-3-5 0,-6 0 0,-4-4 0,-5 0 0,1 0 0,0 0 0,0 0 0,-4 0 0,0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0:42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 24575,'0'19'0,"0"3"0,0 5 0,0 1 0,0 4 0,0 2 0,0 0 0,0 0 0,0-1 0,0-8 0,0 7 0,0-10 0,0 6 0,0-6 0,4 0 0,-3-5 0,3 0 0,-1 0 0,-2-5 0,3 0 0,-4-5 0,3 1 0,-2 0 0,3-1 0,-7-3 0,-5 0 0,-4-4 0,0-4 0,-4 3 0,7-5 0,-7 1 0,3-3 0,0 0 0,-3-1 0,7 1 0,-3 4 0,8-3 0,-3 2 0,3 1 0,0-3 0,7 9 0,2 3 0,10 4 0,-2 7 0,4-3 0,-5 3 0,4 1 0,-7-4 0,7 2 0,-8-6 0,4 7 0,-4-7 0,0 2 0,0-3 0,-1-1 0,0-2 0,1-2 0,-1-3 0,0-3 0,1-6 0,0-4 0,1-3 0,-1 3 0,0-3 0,0 3 0,0 1 0,0 0 0,-1 4 0,1 1 0,0-1 0,-1 0 0,1 1 0,-1-1 0,-3 0 0,3 1 0,-6-1 0,5 0 0,-5 1 0,3 2 0,-4 2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4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24575,'0'21'0,"0"-2"0,0 26 0,4-4 0,1 8 0,1-5 0,3 16 0,-4-16 0,1 10 0,2-11 0,-7 4 0,3-15 0,-4 3 0,0-15 0,0-4 0,0-2 0,0-6 0,0-1 0,0-4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5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24575,'12'-8'0,"4"2"0,11 6 0,-1 0 0,4 0 0,-6 0 0,6 0 0,-9 0 0,3 0 0,-12 0 0,-2 0 0,-6 0 0,-1 0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6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67 24575,'3'-6'0,"-3"-2"0,-8-6 0,-4 3 0,-7-1 0,-1 4 0,-5 4 0,0 0 0,1 4 0,-6 0 0,9 0 0,-4 0 0,5 12 0,7-2 0,-7 14 0,15-4 0,-3 5 0,8-1 0,0-4 0,0 0 0,0-9 0,0-1 0,7-3 0,10-3 0,10 0 0,9-4 0,-1 0 0,1-8 0,1-7 0,0-9 0,-4 0 0,-1-3 0,-8 10 0,-2-4 0,-3 9 0,-8 1 0,0 4 0,-5 3 0,1-2 0,0 6 0,-1-3 0,-2 11 0,-1 16 0,-3 12 0,-9 18 0,2-10 0,-8 16 0,5-10 0,5 6 0,-4-1 0,8-13 0,-4-5 0,5-12 0,0-10 0,0-4 0,0-5 0,6-2 0,7-1 0,6-6 0,12-16 0,-9 5 0,10-22 0,-5 7 0,3-9 0,3-1 0,-10 7 0,-1 1 0,-6 10 0,-1 2 0,-3 8 0,-2 0 0,-3 4 0,0 3 0,-4-2 0,0 3 0,-3-1 0,0 1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7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24575,'30'4'0,"1"5"0,10 5 0,-4 4 0,11 11 0,-3 2 0,-3 14 0,3 2 0,-18 14 0,7-2 0,-20 16 0,-1-4 0,-13-12 0,0 30 0,0-49 0,0 40 0,-10-27 0,-1 11 0,-14-1 0,4-14 0,-2-8 0,0 0 0,-1-2 0,1-3 0,4-5 0,5-11 0,5-4 0,-1-6 0,6-3 0,-2 0 0,5-15 0,-2 8 0,3-13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8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16 24575,'-9'-15'0,"3"15"0,6 21 0,0 24 0,0 11 0,0 13 0,0 17-1119,0 12 1119,0-42 0,0 1 0,0 1 0,0-3-97,0 29 97,0 6 0,0-32 0,0 11 0,0-23 0,0-5 0,-4-20 1113,10-9-1113,-5-2 103,18-10-103,2 3 0,5-3 0,6-21 0,-1-2 0,7-39 0,-7 14 0,6-22 0,-16 20 0,8-5 0,-14 17 0,2 3 0,-12 19 0,-1 1 0,-4 20 0,-4 5 0,-6 23 0,0 0 0,-3 13 0,3-3 0,5 0 0,0-7 0,5-6 0,0-10 0,0-1 0,11-3 0,3-4 0,15 0 0,2-8 0,5 0 0,0-4 0,-1 0 0,-3-12 0,-1-3 0,-3-17 0,-5 0 0,-5-5 0,-4-4 0,-9-2 0,-1 0 0,-4 2 0,0 5 0,-17 3 0,0 2 0,-24 6 0,8 3 0,-14 8 0,10 5 0,-5 4 0,1 5 0,9 0 0,-8 0 0,14 0 0,0 4 0,7 3 0,4 5 0,7-4 0,1-1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9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169 148 24575,'0'-14'0,"0"0"0,0-5 0,0-2 0,0-3 0,0 7 0,0-2 0,-11 11 0,-3 0 0,-10 5 0,-1 3 0,5 0 0,-4 0 0,8 0 0,0 3 0,5 8 0,7 6 0,1 12 0,3 8 0,0 0 0,0 4 0,0-10 0,0-2 0,15-7 0,0-2 0,20-10 0,-10-3 0,5-7 0,-5 0 0,-1 0 0,-7 0 0,1-7 0,-7 2 0,1-5 0,-2 3 0,-3 0 0,-1 3 0,-2-2 0,2 5 0,-5 10 0,1 10 0,3 24 0,-4 8 0,4 18 0,-5 2 0,0 7 0,0 7 0,0-18 0,0 8 0,0-19 0,0 0 0,-4-7 0,-5-13 0,-3-11 0,-4-9 0,1-8 0,-4-5 0,3-3 0,-4 0 0,5-7 0,0-1 0,3-11 0,1-2 0,6-3 0,2-1 0,3 0 0,0-4 0,0 3 0,4-9 0,4 10 0,10-6 0,4 5 0,9 3 0,-5 5 0,4 2 0,-6 11 0,1-6 0,-5 10 0,-7-3 0,-7 4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29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24575,'13'0'0,"1"0"0,5 0 0,-3 0 0,3 0 0,-8-3 0,3-1 0,-2 0 0,7-3 0,1 6 0,1-6 0,-2 3 0,0 0 0,1 0 0,5 4 0,-5 0 0,8 0 0,-10 0 0,10 0 0,-8 4 0,2 13 0,-3-3 0,-5 25 0,3-6 0,-11 16 0,7-1 0,-8 0 0,1 0 0,-2 1 0,-4-7 0,0-5 0,0-8 0,-4-4 0,-3-5 0,-6-4 0,-6-5 0,-1-3 0,-10-4 0,4 0 0,-3-4 0,4-7 0,4-6 0,1-8 0,7-4 0,1 1 0,8 3 0,0 2 0,4 4 0,0 4 0,3 3 0,14 5 0,1 3 0,16 0 0,-3 0 0,4 0 0,-4 0 0,4 8 0,-9 6 0,5 9 0,-9-2 0,3 5 0,-12-6 0,7 2 0,-11-3 0,2 0 0,-4-7 0,-3 7 0,-1-12 0,-3 4 0,0-8 0,0 0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0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7 24575,'-5'-4'0,"-10"1"0,-10 15 0,-17 10 0,0 19 0,-5 1 0,9 14 0,5-10 0,6 22 0,1-11 0,-1 19 0,15-5-423,2 15 423,10 1 0,0 0 0,0-1 0,0-1 0,5-13 0,11 11 0,12-17 0,11 5 0,11-9 0,-7-13 0,19 18 0,-25-37 0,24 35 0,-27-34 0,12 11 0,-12-10 0,-3-9 423,-10-2-423,-5-10 0,-6 0 0,-3-4 0,-1-4 0,1 0 0,-3-3 0,-1 0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1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24575,'0'-5'0,"0"10"0,0 28 0,0 19 0,0 12 0,0 13 0,0-25 0,0 20 0,0-19 0,0 15 0,0-12 0,0-1 0,0-17 0,0 2 0,0-15 0,0 1 0,3-7 0,-2-8 0,5 0 0,-5-5 0,2-2 0,-3-1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1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24575,'2'-13'0,"15"3"0,-4 10 0,21 0 0,-2 0 0,5 0 0,10 0 0,-10 0 0,4 0 0,-5 0 0,-6 0 0,0 0 0,-13 0 0,-3 0 0,-3 0 0,-7 0 0,3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23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198 212 24575,'-54'-60'0,"-1"-1"0,6 2 0,13 28 0,32 76 0,4-14 0,0-4 0,0-12 0,0 0 0,3-5 0,8-3 0,-2-1 0,8-1 0,-2-3 0,4-2 0,0-3 0,4-9 0,-7-4 0,4-9 0,-8 6 0,-1 0 0,-4 5 0,0 3 0,0 1 0,-1 4 0,-2-1 0,1 4 0,-2 11 0,1 10 0,3 24 0,-6 6 0,7 0 0,-2 15 0,-1-14 0,-1 38 0,-4-34 0,0 47 0,0-58 0,0 30 0,0-32 0,-3 1 0,-5-6 0,-5-7 0,-2-9 0,-4-4 0,4-4 0,-3-4 0,-1-3 0,4-1 0,-3-3 0,3-6 0,1-2 0,-1-15 0,3 2 0,0-12 0,3 4 0,5-5 0,0 0 0,4 0 0,0 5 0,0 1 0,0 4 0,0 1 0,17-8 0,-2 10 0,16-10 0,-3 14 0,-2-3 0,8-2 0,-5 5 0,2-9 0,-2 9 0,-5 0 0,-5 3 0,-4 6 0,-2-2 0,-5 3 0,2 1 0,-4-4 0,1-1 0,0-3 0,0-5 0,1 4 0,-1-14 0,-3 8 0,0-1 0,-4 5 0,0 9 0,0-2 0,0 4 0,0 0 0,0-1 0,-6 1 0,2 2 0,-6 1 0,0 3 0,3 0 0,-3 0 0,4 0 0,3 6 0,0 1 0,3 7 0,0 0 0,0 0 0,0 0 0,0 0 0,0-3 0,3-1 0,4-3 0,4-1 0,3-2 0,0 0 0,-3-4 0,-1 0 0,-4 0 0,1 0 0,-1 0 0,0 0 0,-2 0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0:43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24575,'20'0'0,"-6"0"0,23 0 0,3 0 0,-2 0 0,11 0 0,-15 0 0,0 0 0,8 0 0,-12 0 0,13 0 0,-18 0 0,7 0 0,-14 0 0,4 0 0,-5 0 0,5 0 0,-4 0 0,4 0 0,-5 0 0,5 0 0,1 0 0,1 0 0,2 0 0,-3 0 0,1 0 0,2 0 0,-2 0 0,-1 0 0,3 0 0,-7 0 0,3 0 0,-5 0 0,0 0 0,0 0 0,0 0 0,0 0 0,-4 0 0,3 0 0,-8 0 0,4 0 0,-4 0 0,4 0 0,-4 0 0,4 0 0,0 0 0,-3 0 0,3 0 0,-1 0 0,-2 0 0,7 0 0,-7 0 0,7 0 0,-3 0 0,4 0 0,0 0 0,0 0 0,0 0 0,0 0 0,0 0 0,5 0 0,-4 0 0,4 0 0,-5 0 0,0 0 0,5 0 0,-4 0 0,9 0 0,-9 0 0,4 0 0,0 0 0,-4 0 0,4 0 0,-5 0 0,0 0 0,0 0 0,0 0 0,-4 0 0,3 0 0,-8 0 0,8 0 0,-7 0 0,3 0 0,-4 0 0,-1 0 0,1 0 0,0 0 0,-1 0 0,1 0 0,-1 0 0,1 0 0,0 0 0,-1 0 0,1 0 0,0 0 0,-1 0 0,1 0 0,-1 0 0,0 0 0,1 0 0,-1 0 0,1 0 0,0 0 0,-1 0 0,1 0 0,0 0 0,-1 0 0,1 0 0,-1 0 0,0 0 0,1 0 0,-1 0 0,-3 0 0,-1 0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2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259 169 24575,'4'-14'0,"-1"4"0,-3-8 0,0 6 0,0-8 0,0 1 0,-4 3 0,-7-4 0,-6 4 0,0 4 0,-1 4 0,2 5 0,0 3 0,-3 0 0,-1 0 0,8 0 0,-11 0 0,11 0 0,-8 11 0,3 7 0,4 8 0,4 14 0,-2-8 0,9 5 0,-6-3 0,8-12 0,0 2 0,0-13 0,11-4 0,7-4 0,8-6 0,10-11 0,-9-5 0,10-10 0,-8 2 0,-2 0 0,-7 9 0,-4-1 0,-5 11 0,0-2 0,-5 6 0,1 1 0,-3 6 0,-1 19 0,-3 14 0,0 20 0,0-6 0,0 9 0,0-8 0,0 5 0,0-2 0,0-11 0,0-11 0,0-8 0,0-9 0,0-4 0,6-9 0,8-22 0,8-13 0,7-11 0,1-9 0,6-1 0,-5-3 0,9 5 0,-10 9 0,-2 10 0,-6 2 0,-6 7 0,0 7 0,-4 2 0,-4 11 0,-5 1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3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24575,'-1'2'0,"15"4"0,4 13 0,18 9 0,4 7 0,1 10 0,10-3 0,-7 16 0,-2-5 0,-4 18 0,-16 0 0,4 7 0,-19 7 0,8 2-269,-13-31 1,-2-1 268,5 23 0,-5-24 0,0-1 0,0 6 0,0 18 0,0-26 0,0-4 0,0-16 0,0-6 0,-4-1 537,3-12-537,-9 6 0,5-13 0,-9 8 0,6-8 0,-2 5 0,3-3 0,0-3 0,3 2 0,-2-5 0,5-1 0,-2-1 0,3-2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6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1 792 24575,'0'17'0,"0"9"0,0 0 0,0 10 0,0 5 0,0 2 0,0 5 0,0 0 0,4 1 0,2-1 0,3 0 0,4-5 0,2-2 0,7 1 0,2-4 0,5 5 0,-1-10 0,0-1 0,4-4 0,-4-1 0,3-4 0,-5-2 0,-6-8 0,4-2 0,-4-3 0,4-3 0,18-1 0,-9-4 0,27 0 0,-16 0 0,24-5 0,-11-6 0,1-4 0,1-6 0,-8 2 0,33-10 0,-16 7 0,24-7 0,-13 1 0,7 4-1036,9-5 1036,-45 16 0,2 2 0,4-2 0,1 0 0,1-2 0,0-1 0,7 2 0,1 0 0,-4 1 0,0 1-765,9-2 0,1 2 765,0 7 0,1 1 0,4-6 0,0 1 0,-5 7 0,1 2 0,3-3 0,0 0 0,-8 3 0,-1 0 0,0 0 0,0 0 0,-1-1 0,-1 2 0,-7 6 0,-1 3-408,5 1 0,-2 5 408,-6 3 0,-3 5 0,4 3 0,-4 2 0,19 11-251,9 16 251,-30-12 0,4 4 897,-5 4-897,-14-7 1515,-3 4-1515,-8 0 920,-8-1-920,4 0 301,-9 1-301,4-1 0,-5-6 0,1-1 0,-2-10 0,-3-2 0,-1-4 0,-4-5 0,0-1 0,-4-4 0,-12-2 0,-42-6 0,-21-20 0,16 4 0,13-25 0,53 13 0,6-13 0,10-9 0,13-9 0,6-13 0,13-9 0,-1 7 0,-18 25 0,2 0 0,29-32-663,-24 33 1,2 0 662,2 1 0,2 0 0,4 1 0,1 0 0,3-2 0,0 2 0,-1 2 0,0 1 0,4-1 0,0 2 0,-6 6 0,0 2 0,3-2 0,0 2-466,34-14 466,6 5 0,-13 9 0,13 9 0,-13 1 0,13 11 0,-27 1 0,32 5 0,-48 0 0,38 0 0,-29 0 0,12 0 0,-2 0 0,-13 13 0,5-1 0,-12 16 1292,2-3-1292,-10-1 499,-13-2-499,0-5 0,-15-6 0,1 0 0,-2-4 0,9 0 0,13 1 0,8 2 0,19 0 0,-15-5 0,21 0 0,-17-5 0,27 0 0,-4 0 0,12 0 0,-7 0-431,7 0 431,2 0 0,-35 0 0,-1 0 0,46 0 0,-45 0 0,-1 0 0,1 0 0,-1 0 0,46 0 0,-45 0 0,-1 0 0,44 0 0,-44 0 0,1 0 0,1 0 0,-1 0 0,0 0 0,1 0 0,4 0 0,-3 0 0,23 0 0,-16 3 0,2 0 0,18 4 0,-31-3 0,0 0 0,32 6 0,-17-4 0,6 5 0,-2-1 0,-7 1 0,1-1 0,-7 0 0,-2-4 0,-6-2 431,-5 0-431,-2-3 0,-10 3 0,-2-4 0,-12 0 0,1 0 0,-13-35 0,12 26 0,21-30 0,23 27 0,27-11-422,-37 8 0,1-2 422,-4 0 0,1-1 0,6-1 0,1 0 0,-7 0 0,-1 2-416,34-8 416,-28 7 0,-1 1 0,4 4 0,-7-1 0,-1-1 0,9 4 0,18-5 0,-12 5 0,6 1 0,-14 0 0,-2-5 825,-6 4-825,1-3 435,-1 0-435,-6 0 0,-5-4 0,-3 0 0,-8 2 0,8-2 0,-7-3 0,4-2 0,-4-4 0,5-5 0,-4 4 0,5-10 0,-5 5 0,1-6 0,0 0 0,-5 2 0,3-1 0,-8 1 0,4 0 0,-5 2 0,0-1 0,-5 6 0,-1 0 0,-4 10 0,0 0 0,-1 9 0,0 0 0,-3 4 0,-1 4 0,-3 0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37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24575,'17'-4'0,"-7"3"0,52-8 0,-36 7 0,25 0 0,4-1 0,-3 3 0,35 0 0,-29 0 0,-18 0 0,14 0 0,-11 0 0,-2 0 0,-10 0 0,-12 0 0,-8 0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41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775 242 24575,'-4'-3'0,"1"-4"0,3-9 0,0-9 0,-8-6 0,-1 0 0,-14-5 0,-3 13 0,-7-4 0,-14 8 0,13 9 0,-31 0 0,24 6 0,-22 22 0,11 11 0,2 34 0,-7 13 0,17-9 0,-11 12 0,18-13 0,-6 7 0,8-10 0,5-9 0,4-16 0,11-3 0,4-15 0,7 0 0,0-9 0,7-4 0,16-4 0,17-3 0,9-4 0,12-7 0,-5-4 0,6-2 0,-6 3 0,-1 8 0,-17 2 0,-3 4 0,-11 0 0,-7 0 0,2 11 0,-10 13 0,3 8 0,-6 15 0,-2-5 0,-4 7 0,0-1 0,0-5 0,-4-2 0,-5-5 0,-9-5 0,-5 0 0,-3-9 0,-5-4 0,6-3 0,-10-5 0,9 2 0,-3-7 0,8-1 0,-2-4 0,7 0 0,-4 0 0,5 0 0,4 0 0,-3 0 0,6 0 0,-2 0 0,3 0 0,1 0 0,-1 0 0,1 0 0,-1-3 0,1 2 0,-1-2 0,1 3 0,-1 0 0,0 0 0,0-3 0,3 2 0,1-2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42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8 24575,'-8'-7'0,"-6"12"0,-10 19 0,-11 23 0,-4 18 0,-1 9 0,10 21-1090,3-6 1090,20-34 0,1 0 0,-17 42 0,18-42 0,2 1 0,-3-4 0,1 1 0,5 4 0,0-1 0,0-3 0,0-1 0,0 1 0,0-3 267,0 24-267,0 8 0,0-17 0,0-6 0,5 1 0,8-21 0,2-3 823,7-5-823,-2-17 0,-3 3 0,11-11 0,-10 2 0,10-4 0,-8-4 0,0 0 0,4 0 0,-12 0 0,0 0 0,-9 0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43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267 319 24575,'0'-6'0,"0"-8"0,0-8 0,0-4 0,0-9 0,0 5 0,0-6 0,0 5 0,0 1 0,0 6 0,0-1 0,0 8 0,-7 2 0,3 11 0,-15 1 0,10 3 0,-9 0 0,-3 0 0,-5 4 0,3 4 0,-6 9 0,10 10 0,-10 6 0,13 0 0,-5 2 0,19-4 0,-13 0 0,13-2 0,-5-4 0,7-5 0,0-1 0,3-7 0,4-2 0,5-3 0,7-2 0,1-2 0,5-3 0,-1-4 0,2-9 0,-1-1 0,1-11 0,-5 8 0,-1 0 0,-9 3 0,0 6 0,-4 0 0,0 2 0,-1 5 0,-2 4 0,-1 9 0,-3 24 0,0 10 0,0 16 0,0-6 0,0 5 0,0-11 0,0 4 0,0-11 0,0-2 0,0-15 0,0-1 0,0-14 0,0-1 0,3-6 0,4-1 0,9-3 0,0-7 0,14-12 0,-6-9 0,4-9 0,5-8 0,-8 7 0,10-6 0,-12 7 0,-1 5 0,-5 6 0,-5 7 0,2 7 0,-6 2 0,2 3 0,-3 3 0,-4 1 0,0 3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1:44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24575,'-3'-1'0,"3"6"0,18 12 0,-3 4 0,16 6 0,3 12 0,9 3 0,5 6 0,-15-8 0,2-3 0,-14-4 0,8 16 0,-13-9 0,3 26 0,-17-31 0,8 45 0,-10-37 0,0 46 0,0-22-342,1-17 1,-2 1 341,-9 38 0,3-6 0,-15-1 0,5-18 0,0 7 0,-3-2 0,9-13 0,-8-7 0,9-7 0,-2-12 683,3 0-683,-3-6 0,0-3 0,-1-2 0,-1-7 0,3 2 0,-1-6 0,-2 2 0,6-3 0,-2-3 0,3-1 0,4-8 0,0-8 0,3 5 0,0-3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11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380 338 24575,'0'-6'0,"0"-9"0,0 3 0,0-17 0,0 8 0,0-14 0,0 9 0,0-8 0,0 3 0,-4 0 0,-9 0 0,3 6 0,-14 7 0,11 3 0,-15 10 0,10 2 0,-15 3 0,11 4 0,-9 8 0,-1 18 0,3 5 0,-6 14 0,10-5 0,2 4 0,8 0 0,1 0 0,8-5 0,2 4 0,4-15 0,0 3 0,0-15 0,0-1 0,11-3 0,-2-4 0,15-4 0,-4-5 0,4-3 0,1 0 0,-1 0 0,2-12 0,-1 2 0,-3-15 0,2 3 0,-3 1 0,1-4 0,-2 8 0,-5-2 0,-3 4 0,2 0 0,-6 0 0,3 4 0,-4 3 0,-1 2 0,1 5 0,-3 7 0,-2 7 0,-2 14 0,-9 15 0,7-3 0,-16 14 0,11-4 0,-3 7 0,1 6 0,4-6 0,-1-7 0,-2-7 0,7-7 0,-3-4 0,4-2 0,0-9 0,0 0 0,0-9 0,0-1 0,5-6 0,8-1 0,12-16 0,8-7 0,11-16 0,-9 2 0,9-10 0,-4 8 0,1-9 0,4 5 0,-12 6 0,-1 2 0,-10 10 0,-2 5 0,-9 7 0,0 3 0,-4 3 0,-1 1 0,-2 0 0,-1 2 0,-3-2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13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0 280 24575,'11'0'0,"-1"0"0,-3 0 0,-4 3 0,0 9 0,-3 9 0,0 5 0,0 8 0,0-8 0,0 9 0,0-10 0,0 1 0,0-3 0,0-7 0,0 3 0,0-7 0,0-11 0,0-6 0,0-30 0,0 6 0,0-31 0,0 10 0,10-12 0,0 11 0,10-2 0,-2 10 0,6-5 0,-5 10 0,8 2 0,-11 15 0,5 4 0,-6 9 0,0 5 0,-4 3 0,-1 0 0,-3 7 0,-3 16 0,-1 10 0,-3 28 0,0-15 0,0 43 0,0-39 0,0 33 0,0-20 0,0 1 0,0-1 0,0-3 0,0-10 0,-4 4 0,3-11 0,-8 4 0,8 9 0,-3 1 0,4 20 0,0-13 0,0-7 0,0 2 0,0-8 0,0 11 0,0 0 0,0-6 0,0-2 0,-4-16 0,3 2 0,-2-19 0,3 4 0,0-14 0,-3-1 0,2-3 0,-2 0 0,3-4 0,0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0:56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1 299 24575,'11'0'0,"4"0"0,-2 0 0,4 0 0,4 0 0,-2 0 0,2 0 0,-4 0 0,0-4 0,-3-4 0,2-5 0,-7 0 0,7-8 0,-10 11 0,6-16 0,-11 16 0,8-16 0,-8 7 0,3-4 0,-4 1 0,0 4 0,0 1 0,0 0 0,0 4 0,-4 1 0,3 4 0,-5 4 0,1 1 0,-3 3 0,1 0 0,-1 0 0,0 0 0,0 7 0,4 3 0,-4 12 0,6 1 0,-2 5 0,4 0 0,0 0 0,0-5 0,0 4 0,0-9 0,0 4 0,0-5 0,4-4 0,4-1 0,1-4 0,7-4 0,-3 0 0,9-4 0,-4 0 0,0 0 0,-2 0 0,-4-4 0,5-5 0,1-9 0,-4-11 0,0-1 0,-4-9 0,-1 10 0,1-4 0,-5 4 0,-1 6 0,-4 1 0,0 9 0,0 1 0,0 4 0,3 4 0,2 1 0,2 14 0,2 4 0,0 17 0,0-3 0,1 5 0,3-6 0,-2 0 0,6 0 0,-7-5 0,7-5 0,-4-2 0,4-7 0,-4 3 0,3 0 0,-3-3 0,0 3 0,3-3 0,-7-5 0,2 0 0,-3-4 0,0 0 0,-4-3 0,0-6 0,-4-3 0,0-5 0,0-1 0,0 1 0,0 0 0,0 0 0,0 0 0,0 4 0,0-3 0,0 7 0,0-3 0,0 4 0,0 1 0,3 2 0,1 2 0,3 3 0,1 0 0,4 4 0,-4 0 0,8 5 0,-3-1 0,4 0 0,0 1 0,5 0 0,-4-5 0,4 1 0,-5-2 0,0-2 0,0 3 0,0-4 0,0 0 0,0 0 0,-4 0 0,3 0 0,-7 0 0,3 0 0,-5-3 0,1-6 0,0 0 0,0-3 0,0 5 0,-4-1 0,3 0 0,-6-4 0,2 3 0,-3-7 0,0 7 0,0-3 0,0 5 0,0-1 0,0 0 0,-3 4 0,-1 0 0,-4 4 0,-4 0 0,4 0 0,-4 0 0,4 0 0,-4 0 0,3 8 0,-4 6 0,4 9 0,0 0 0,0 4 0,4 2 0,1-5 0,4 9 0,0-15 0,0 4 0,0-5 0,0-4 0,0-2 0,0-3 0,0 0 0,0-1 0,0 1 0,3-4 0,1 0 0,4-4 0,4 0 0,-3 0 0,6 0 0,-6 0 0,7 0 0,-7 0 0,7 0 0,-7 0 0,2-4 0,1-4 0,1-1 0,0-7 0,3 2 0,-7 1 0,7-3 0,-7 3 0,7 0 0,-2-3 0,-2 7 0,0-3 0,0 4 0,-3 0 0,3 3 0,-5-2 0,1 6 0,0-2 0,-1 3 0,0 0 0,-3 3 0,0 5 0,-4 1 0,0 7 0,0-3 0,0 0 0,0 3 0,0-8 0,0 4 0,0-4 0,0-1 0,0 1 0,0 0 0,0 0 0,0-1 0,0 1 0,0-1 0,0-6 0,3-2 0,2-10 0,3-3 0,1-8 0,-1 4 0,2-9 0,-2 9 0,1-4 0,3 5 0,-3 4 0,7-3 0,-7 7 0,3 0 0,-5 3 0,1 5 0,0-6 0,-1 6 0,1-3 0,-1 4 0,0 4 0,-3 9 0,-1 1 0,1 8 0,-3-5 0,7 0 0,-7 0 0,6 0 0,-2 0 0,0-4 0,2 3 0,-6-8 0,6 4 0,-6-4 0,6 0 0,-3-4 0,4-1 0,0-3 0,-1 0 0,1 0 0,-1 0 0,1 0 0,0 0 0,0 0 0,-1 0 0,5 0 0,-3 0 0,3 0 0,-5 0 0,1 0 0,0-3 0,0 2 0,-1-2 0,1-1 0,-1 4 0,-3-4 0,-1 4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14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68 24575,'-3'-3'0,"0"0"0,3-8 0,0 4 0,0-6 0,0 5 0,-3 2 0,-1 3 0,-3 0 0,-3 2 0,-2-2 0,-3 3 0,4-3 0,-3 3 0,6-4 0,-3 4 0,5 0 0,-1 0 0,0 0 0,1 0 0,-1 0 0,0 7 0,3 6 0,-3 3 0,3 3 0,-3-4 0,2-4 0,-1-1 0,5-3 0,-2 0 0,3 0 0,0-4 0,0 0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15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24575,'0'6'0,"0"4"0,0 30 0,0-1 0,0 22 0,0 9 0,0 10-940,0-22 1,0 5 939,0 20 0,0 6-1493,0 2 0,0 4 1493,0-19 0,0 4 0,0 0 0,0-1 0,0 2 0,0 0-1095,0 3 1,0 2 0,0 2 1094,0 9 0,0 3 0,0 0 0,0-2 0,0 1 0,0 1 0,0-23 0,0 2 0,0-1 0,0 0-745,0 0 0,0-1 0,0 1 0,0 0 745,0 3 0,0 1 0,0 1 0,0-2 0,0-1 0,0-1 0,0-1 0,0 2 0,0 5 0,1 0 0,-1 1 0,-1-1 0,0-1 0,-2-2 0,1 1 0,0-1 0,1 1 0,1-1 0,-1 1 0,1 0 0,-2 2 0,-1 1 0,1 0 0,0-1 0,1-5 0,2-2 0,-1 1 0,0-1 0,0 2 0,0 0 0,0-1 0,0-4-224,0 4 0,0-5 0,0 2 224,0 9 0,0 1 0,0-3 0,0 12 0,0-2 0,0-21 0,0 1 0,0-1 0,0 30 0,0-4 318,0-14 1,0-2-319,0-4 0,0-1 0,0-6 0,0-1 862,0-7 0,0-2-862,0-4 0,0-1 1611,0 0 0,0-2-1611,0 21 0,0-17 0,0-2 0,0 1 0,0 36 2656,0-38-2656,0 2 1856,0-9-1856,0-16 1288,0-3-1288,0-17 417,0 3-417,0-9 0,0 1 0,0 0 0,0 0 0,0-1 0,0 1 0,0 0 0,0-1 0,0 1 0,0-1 0,0 1 0,0 3 0,0 1 0,0 4 0,0 0 0,0 4 0,0 2 0,0 8 0,0 2 0,0 5 0,0-6 0,0 5 0,0-4 0,4 4 0,1-4 0,3 3 0,-3-13 0,3 8 0,-8-17 0,4 3 0,-4-5 0,0-2 0,0 2 0,0-3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18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1 24575,'-8'9'0,"2"2"0,6 2 0,0-2 0,0-1 0,0-4 0,0 1 0,0 3 0,0-3 0,16 4 0,4-7 0,27 4 0,17-7 0,-8 1 0,5 1-1296,2 0 1,4 0 1295,29-2 0,5 0 0,-31 2 0,1 2 0,2 1 0,15-1 0,2 2 0,3-1-1218,-18-2 1,2 0-1,1 1 1,1 2 1217,2 2 0,2 3 0,0 0 0,1-1 0,4-1 0,2 0 0,0 0 0,-1 1 0,0 1 0,-1 0 0,0 1 0,-5-1 0,9 2 0,-4 0 0,2 0 0,-13-3 0,3 0 0,-1 0 0,-6 1-649,-4 1 0,-4 0 0,2 1 649,17 2 0,3 2 0,-4-2 0,16 4 0,-6-1-421,-7 0 0,-7-2 421,-23-7 0,-1 0 0,19 0 0,-4-1 0,-7 1 685,-4-3 0,0-1-685,0-1 4340,12 0-4340,-2-5 2804,-13 0-2804,-2 0 1541,-11 0-1541,-2 0 195,-10 0-195,-2 0 0,-9 0 0,0 0 0,-9 0 0,-1 0 0,-3 0 0,0 0 0,-4-3 0,0-4 0,-3-1 0,-3-2 0,3 0 0,-6 2 0,2 1 0,-3 4 0,-4 3 0,4 3 0,-10 25 0,7 17 0,-5 7 0,0 9-947,6 3 0,1 5 947,-9 16 0,0 5-946,11-25 1,1 2 0,-1 1 945,-3 6 0,-3 3 0,3 1-978,1 11 0,2 2 0,0 1 978,0 4 0,0 2 0,0 2-831,3-20 0,1 2 0,0 0 0,1 0 831,1 3 0,0-1 0,0 2 0,0 0 0,0 4 0,0 0 0,0 2 0,0-1 0,0 4 0,0-1 0,0 1 0,0 0 0,0 0 0,-1 0 0,1-1 0,1 0 0,2-3 0,1-2 0,0 0 0,2 1 0,0 3 0,1 1 0,1 0 0,1-2 0,2-4 0,1-1 0,1-1 0,0-3 0,2 14 0,0-3 0,1 1-252,-3-20 1,0 1 0,1 0-1,-2-4 252,3 4 0,-2-3 0,1 1 0,1 12 0,0 1 0,-1-5 0,2 7 0,-1-5 500,-3 5 1,-3-9-501,3 4 1085,-8-31 1,-1-3-1086,2-4 4083,-5 21-4083,0-35 3660,0 33-3660,0-2 0,0 16 0,-5 0 0,3 14 0,-2-14 636,4 14-636,0-14 0,-3-25 0,0 2-600,2 2 1,0 2 599,-2 6 0,0 3 0,3 6 0,0 1 0,0-8 0,0-1 0,0 4 0,0 0 0,0-8 0,0-2 0,5 2 0,1-4-63,2 26 63,14 5 0,-11-32 0,4 5 0,-5-9 415,0-11-415,-2-7 1221,1-6-1221,-1-6 69,0 1-69,-3-5 0,2-1 0,-6-4 0,5 0 0,-5-4 0,2 0 0,-3-5 0,0 1 0,3-3 0,-5-1 0,-2-3 0,-16 0 0,-7 0 0,-27 0 0,1 5 0,-23 1 0,-11-1 0,-8 0-957,31-4 1,-3-2 956,0 1 0,-1 0 0,-11 0 0,-6 0 0,8 1 0,-6-1 0,2-1-965,8-2 1,2-2 0,-3-1 964,-22-1 0,-4-2 0,7-1 0,-2-5 0,3-2 0,17 4 0,-2 0 0,3 0 0,-13-2 0,0 1 0,17 5 0,-2 1 0,1 0-656,3 0 0,1 0 1,0 2 655,-29-3 0,1 2 0,5 3 0,2 0-537,10 0 0,1 1 537,5 3 0,1 0 0,9 0 0,0 0 387,0 0 0,2 0-387,7 0 0,1 0 0,-4 0 0,0 0 0,-41 0 0,2 0 0,2 0 0,7 0 0,17 0 0,16 0 0,2 0 2474,-1 0-2474,-40-4 0,29 2 2279,5-2-2279,-10 4 1543,12 0-1543,0 0 777,8 0-777,7 0 0,5 0 0,0 0 0,6 0 0,0 0 0,6 0 0,-1 0 0,5 0 0,-4 0 0,8 0 0,-7 0 0,6 0 0,-2 0 0,4 0 0,4 0 0,-3 0 0,6 0 0,-2 0 0,3 0 0,4-3 0,11-5 0,-6 3 0,9-2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20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24575,'-11'0'0,"34"0"0,3 0 0,43 0 0,3 0 0,-12 0 0,3 0-1435,-12 0 0,2 0 1435,14 0 0,9 0 0,-3 0-972,7 0 0,3 0 972,-4 0 0,6 0 0,0 0 0,-3 0 0,0 0 0,-5 0 0,10 0 0,1 0 0,-6 0 0,5 0 0,-7 0 0,0 0 0,-1 0 0,-7 0 0,6 0 0,-3 0 0,20 0 0,-1 0-846,0 0 0,0 0 846,-8 0 0,-5 0-365,-22 0 1,-1 0 364,21 0 0,-7 0 0,-9 0 0,-1 0 0,0 0 1588,-2 0-1588,17 0 2483,-21 0-2483,-2 0 2096,-5 0-2096,-7 0 1068,-1 0-1068,-10 0 0,4 0 0,-10 0 0,5 0 0,-6 0 0,1 3 0,-9-2 0,3 6 0,-12-6 0,4 2 0,-4-3 0,-1 0 0,-2 3 0,2-2 0,-3 2 0,4 0 0,3-3 0,1 3 0,8-3 0,7 0 0,4 0 0,5 4 0,-5-3 0,4 3 0,-3-4 0,0 0 0,-2 0 0,1 4 0,-4-3 0,3 3 0,-4 0 0,4-3 0,2 6 0,10-1 0,-4-1 0,10-1 0,-10 0 0,10-3 0,-10 3 0,0-4 0,-8 0 0,-4 0 0,-5 0 0,-1 0 0,-8 0 0,3 0 0,-6 0 0,6 0 0,-6 0 0,2 0 0,-3 0 0,0 0 0,-1 0 0,1 0 0,0 0 0,-1 0 0,1 0 0,-1 0 0,0 0 0,-2 0 0,-1 0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22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 24575,'-4'8'0,"1"16"0,3 16 0,0 16 0,-4 5 0,-4 33-1348,-1-25 0,-2 6 1348,3 8 0,0 6-763,0-20 1,0 3 0,0-1 762,2 0 0,1-1 0,1 1 0,0 2 0,2 2 0,-1 1 0,-2 8 0,-1 1 0,2 0 0,2 2 0,2 0 0,0 2-1091,-3 8 1,0 2-1,1 1 1091,2-24 0,0 0 0,0 1 0,0 1-794,-2 7 1,0 1 0,-1 1-1,1 0 794,1-1 0,1 0 0,0 1 0,-1 0 0,-1 4 0,-1 1 0,1-1 0,0-5-307,2 3 0,0-4 0,0 1 307,0 13 0,0 2 0,0-4 0,0-20 0,0-4 0,0 3 0,0 9 0,0 2 0,0-1 158,0-3 0,0-1 1,0-6-159,2 2 0,1-5 883,-1 7 1,2-6-884,7 2 3537,1 11-3537,-3-36 3307,-1-24-3307,-3-13 2121,-2 18-2121,-3 12 0,0 26 0,-6 16 0,5 1-420,-2-28 0,1 3 420,1 11 0,2 3 0,-1 13 0,0 3-1137,0 3 0,0 1 1137,0 3 0,0 0 0,0-9 0,0-1 0,0 0 0,0-1 0,0-5 0,0-3-651,-1-2 1,2-1 650,2-4 0,0-1 0,-3-6 0,1 0 0,5 0 0,0-2-51,-5-10 1,-1-3 50,6 40 0,0-1 1006,1 8-1006,0-24 0,3 25 0,-4-49 2349,4 12-2349,0-6 1585,-4-2-1585,2-6 135,-7-5-135,4 3 584,-5-9-584,0 5 0,0-7 0,0 1 0,0 0 0,0-1 0,0-4 0,0 4 0,0-10 0,0 10 0,0-10 0,0 5 0,0-6 0,0-3 0,0-2 0,0-4 0,0-4 0,0 0 0,0-5 0,0 1 0,0 0 0,0-9 0,0-7 0,0 0 0,0-2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26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24575,'0'14'0,"0"3"0,0 12 0,0 2 0,0 0 0,0 3 0,0-3 0,0 4 0,0 0 0,0 1 0,0-1 0,0-4 0,0-6 0,0-2 0,0-7 0,0 3 0,0-8 0,0 0 0,0-8 0,0 0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26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565 1 24575,'0'14'0,"-9"13"0,-13 19 0,-12 20 0,-6 7 0,-12 10 0,11-4-538,12-38 0,0 1 538,-19 44 0,-5-1 0,18-13 0,-3 5 264,13-26-264,-2 10 0,-1-12 0,13-12 0,-2-6 0,9-12 812,0-7-812,4-2 0,1-3 0,3-12 0,0-1 0,0-4 0,0 3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28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11 161 24575,'0'-10'0,"0"2"0,4-10 0,0 6 0,12-5 0,-7-1 0,10 5 0,-11-3 0,10 5 0,-5 0 0,6 6 0,-4-5 0,0 9 0,-4-5 0,3 5 0,-6-2 0,2 3 0,-3 0 0,-1 0 0,1 0 0,0 0 0,0 11 0,1-2 0,-4 15 0,-1-4 0,-3 9 0,0-3 0,0 14 0,0-8 0,0 10 0,0-1 0,0 1 0,0 1 0,-4 3 0,-1-9 0,-8 5 0,3-2 0,-7-8 0,3 8 0,1-10 0,-3-3 0,3 1 0,1-12 0,-2 3 0,5-4 0,-5-3 0,6-2 0,-3-3 0,1 0 0,2 0 0,-2-3 0,3-1 0,0-3 0,0 0 0,1 0 0,-1-6 0,3-2 0,1-11 0,3 3 0,0-3 0,0 4 0,0 0 0,0 4 0,0 0 0,0 1 0,0 2 0,0-2 0,0 3 0,0-4 0,0 4 0,3-4 0,1 4 0,2 0 0,1 4 0,-3-3 0,2 5 0,-2-5 0,2 5 0,1-2 0,-1 3 0,1 0 0,-1 0 0,1 0 0,0 0 0,-1 0 0,1 3 0,0 1 0,3 6 0,-2 1 0,3 4 0,0 4 0,-2-3 0,2 4 0,-3-1 0,3-3 0,-3 3 0,3-4 0,-4-4 0,4 0 0,-3-5 0,2 1 0,0-3 0,1-1 0,4-3 0,0 0 0,0 0 0,0 0 0,0-7 0,0 2 0,0-9 0,0 2 0,-4 1 0,-1 1 0,-3 6 0,0-2 0,0 5 0,-4-5 0,3 5 0,-5-9 0,5 2 0,-5 0 0,2 1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2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24 206 24575,'8'1'0,"-8"1"0,-6 19 0,-1 4 0,-1 1 0,7 9 0,-2-10 0,3 1 0,0-3 0,0-3 0,0 1 0,0-2 0,0-4 0,0 0 0,0-1 0,0-3 0,6-4 0,3-1 0,10-1 0,-3 2 0,3-2 0,0 2 0,-3-6 0,3 2 0,1-3 0,-4 0 0,3 0 0,-4 0 0,-4 0 0,3 0 0,-3 0 0,1 0 0,-2 0 0,0 0 0,-2 0 0,2-3 0,1-1 0,-3-7 0,3 0 0,-4-4 0,1 0 0,-1-5 0,1 4 0,-4-7 0,0 2 0,-4-3 0,0-6 0,0-1 0,0-5 0,0 1 0,0-1 0,0-5 0,-4 3 0,-5 2 0,-4 6 0,1 10 0,-3 1 0,3 7 0,-3 1 0,0 7 0,0 0 0,0 4 0,0 0 0,0 0 0,0 0 0,0 0 0,0 0 0,0 4 0,0 0 0,3 3 0,-2 0 0,6 4 0,-6-3 0,5 6 0,-2 2 0,4 0 0,2 8 0,-2-4 0,2 4 0,-3 1 0,4-5 0,-3 0 0,2-6 0,1-2 0,1-2 0,3-3 0,0 0 0,0-1 0,2-2 0,6-1 0,-4-3 0,3 0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1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24575,'0'13'0,"0"0"0,0 2 0,0-1 0,0 1 0,0 0 0,0 5 0,0 0 0,0 4 0,0 1 0,0-1 0,0 1 0,0 5 0,0-5 0,0 5 0,0-10 0,0-1 0,0-7 0,0-2 0,0-3 0,0-1 0,0 1 0,0-1 0,0 1 0,0-1 0,0 1 0,0-3 0,0-1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1:23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24575,'0'12'0,"0"0"0,0 10 0,0 1 0,4 11 0,2 1 0,4 12 0,1-5 0,0 12 0,0 9 0,0-10 0,1 38 0,-1-43 0,1 35 0,-1-32 0,0 18 0,-4-19 0,3 11 0,-9-25 0,4-1 0,-5-13 0,0-9 0,0-2 0,0-3 0,0 0 0,0-17 0,0-15 0,0-8 0,-6-35 0,5 26 0,-15-27 0,14 12 0,-13-1 0,9-5 0,0 7 0,-4 7 0,5 1 0,-1 12 0,1 6 0,2 7 0,2 5 0,-3 4 0,4-3 0,0 7 0,0-3 0,0 0 0,0 3 0,0-3 0,0 5 0,4-5 0,4 2 0,5 2 0,4 0 0,0 4 0,0-1 0,5 1 0,1 4 0,0 0 0,4 0 0,-9 0 0,4 0 0,-5 0 0,0 0 0,0 0 0,-4 0 0,-1 3 0,-4 6 0,0 4 0,1 4 0,-5 5 0,0 1 0,-4 5 0,0 0 0,0 0 0,0 0 0,0 5 0,-4-3 0,-1-2 0,-4-1 0,-4-9 0,3 4 0,-6-5 0,3-4 0,-4 4 0,0-8 0,-5 4 0,3-5 0,-3 1 0,0 0 0,4-4 0,0-1 0,6-4 0,5 0 0,2 0 0,2 0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1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0 24575,'0'21'0,"-8"-6"0,6 33 0,-14-4 0,9 12 0,-8 13 0,-1 2 0,4 0 0,-5 12 0,6-10 0,1-11 0,-5 3 0,4-20 0,-3 11 0,4-7 0,1-12 0,0-8 0,5-12 0,-3 1 0,6-10 0,-2-13 0,3-16 0,0 4 0,0-4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2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0 24575,'0'18'0,"0"1"0,-4 10 0,3 2 0,-16 10 0,14-13 0,-14 17 0,16-12 0,-14 29 0,9-22 0,-12 14 0,8-18 0,-7-4 0,3 8 0,-3-14 0,4-1 0,5-6 0,2-7 0,5-2 0,-2-4 0,9-2 0,6-1 0,7-3 0,11 0 0,-5 0 0,10 0 0,-9 0 0,3 0 0,1 0 0,-5 0 0,1 0 0,-3 0 0,-7 0 0,3 0 0,-4 0 0,-4 0 0,4 0 0,-8 0 0,4 0 0,-5 0 0,1 0 0,0 0 0,-1 0 0,-2 0 0,-1 0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3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24575,'0'33'0,"0"13"0,0 4 0,0 1 0,0 8 0,0-14 0,0 15 0,0-4 0,0 0 0,0-1 0,0-7 0,0 0 0,0 0 0,0-6 0,0-1 0,0 0 0,0-13 0,0 6 0,0-22 0,0 3 0,-3-27 0,2 11 0,-2-14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4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34 154 24575,'1'-4'0,"1"8"0,-8 8 0,-3 14 0,3 4 0,-5 1 0,10 4 0,-3-10 0,4 5 0,0-1 0,0-7 0,0 2 0,0-9 0,0-4 0,11 0 0,-2-7 0,15-1 0,-8-3 0,7 0 0,-7 0 0,8 0 0,-4 0 0,-3 0 0,1 0 0,-7-3 0,4-4 0,0-5 0,0 0 0,-3-6 0,-1 5 0,-3-6 0,-1 3 0,1-3 0,-1 3 0,2-8 0,-5 4 0,-1-9 0,-3 3 0,0-9 0,0 9 0,0-8 0,0 8 0,0-4 0,0 10 0,-3 0 0,-1 5 0,-7 7 0,3-2 0,-6 10 0,2-3 0,-3 3 0,0 0 0,0 0 0,-4 7 0,2 6 0,-3 8 0,4-1 0,4 3 0,-3-7 0,10 3 0,-2-4 0,7-3 0,0 2 0,0-7 0,0 7 0,0-6 0,0-1 0,0-4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5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79 24575,'-1'-10'0,"-5"-8"0,-13 1 0,2-1 0,3 6 0,7 8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5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24575,'0'22'0,"0"4"0,0 10 0,0 13 0,0 7 0,0 14 0,0-18 0,0 36 0,0-49 0,0 41 0,0-28 0,0 1 0,0 6 0,0-21 0,0-2 0,0-7 0,0-12 0,0 1 0,0-10 0,0 2 0,3-6 0,1-1 0,6-3 0,-2 0 0,-1 0 0,-4 0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35 24575,'3'-11'0,"-2"4"0,-9 5 0,1 2 0,-7 0 0,6 0 0,-2 0 0,3 0 0,0 6 0,3 3 0,1 5 0,3 1 0,0 0 0,0 4 0,0-6 0,0 1 0,0-3 0,0-3 0,0 2 0,0-3 0,6-4 0,6 0 0,0-3 0,6 0 0,-6 0 0,3 0 0,0 0 0,-1-3 0,-2-1 0,-2-3 0,1 0 0,-4 0 0,4 0 0,-5 0 0,1 0 0,0 0 0,0 0 0,-4 0 0,4-3 0,-7 2 0,4-2 0,-4-1 0,0 4 0,0-4 0,0 1 0,0 2 0,0-2 0,-3 6 0,-1 1 0,-2 3 0,2 3 0,2 9 0,2 0 0,0 7 0,0-4 0,0 4 0,0 2 0,0 3 0,0 1 0,0-1 0,0 6 0,3-4 0,2 8 0,0-3 0,3 4 0,-7-4 0,3 4 0,-4-5 0,0 1 0,0-1 0,0-6 0,0 1 0,-4-1 0,-4 1 0,-5-1 0,-3-3 0,0-2 0,-3-4 0,3-3 0,-3 0 0,4-5 0,-5 1 0,4-4 0,-7 0 0,7-4 0,-4 0 0,9-3 0,-3-1 0,6-3 0,-3-1 0,8 2 0,-3-1 0,5 0 0,-2 0 0,3 0 0,0 1 0,0-1 0,0 3 0,0 1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8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45 24575,'-11'0'0,"-3"0"0,7 0 0,-7 0 0,6 0 0,-5 6 0,9-2 0,-2 9 0,2-1 0,4-1 0,-4 7 0,4-5 0,0 10 0,0-7 0,0 7 0,0-7 0,0 4 0,0-5 0,0-4 0,0 3 0,0-6 0,7-1 0,-2-1 0,9-5 0,-3 5 0,4-5 0,4 2 0,-3-3 0,0 0 0,2 0 0,-6-3 0,7-5 0,-4-3 0,1-9 0,-8 4 0,7-7 0,-10 7 0,6-4 0,-3 5 0,-4-4 0,-1 3 0,-3-4 0,0 5 0,0 0 0,0 0 0,0 0 0,-6 4 0,1 0 0,-9 4 0,2-1 0,1 4 0,-3 1 0,6 3 0,-2 0 0,3 0 0,0 0 0,4 0 0,0 0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8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24575,'0'3'0,"0"0"0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49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0 133 24575,'0'18'0,"0"2"0,0-4 0,0 13 0,0-8 0,0 9 0,0-6 0,0 0 0,0-3 0,0 2 0,0-7 0,0 3 0,0-4 0,0-4 0,0 0 0,0-4 0,0-1 0,3-2 0,1-1 0,10-3 0,-5 0 0,9 0 0,-6 0 0,-1 0 0,3-4 0,-3 4 0,4-7 0,1-5 0,-1-1 0,2-21 0,-4 11 0,1-29 0,-6 18 0,3-25 0,-2 20 0,0-14 0,-3 21 0,-2-4 0,-4 16 0,0 4 0,0 6 0,-7 6 0,-6 1 0,-7 3 0,-5 0 0,1 0 0,-1 0 0,0 4 0,5 3 0,4 9 0,5 5 0,2 3 0,1 1 0,3-1 0,2-10 0,3-3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1:23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24575,'16'-4'0,"8"-2"0,1-3 0,13 3 0,-14-2 0,15 3 0,-10-1 0,5 2 0,-11 4 0,-1 0 0,-5 0 0,-4 0 0,-2 0 0,-7 0 0,0 0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0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20 128 24575,'0'21'0,"0"-3"0,0 10 0,0-6 0,0 3 0,0-6 0,0 0 0,0-7 0,0 7 0,0-12 0,8 0 0,-3-4 0,11-3 0,-4 0 0,-1 0 0,3 0 0,-6 0 0,2 0 0,0 0 0,-2 0 0,2 0 0,-3 0 0,-1 0 0,1 0 0,0-6 0,1-7 0,-1-3 0,1-8 0,0 8 0,0-7 0,-4 2 0,0 1 0,-4 1 0,0-1 0,0 4 0,0-3 0,-3 4 0,-2-4 0,-3 3 0,-3-4 0,3 9 0,-6-3 0,6 9 0,-6-5 0,3 9 0,-4-2 0,0 3 0,0 0 0,3 6 0,-3 7 0,6 7 0,-6 5 0,6-5 0,1-1 0,2-8 0,5-3 0,-2-5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1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24575,'4'6'0,"-1"16"0,-3 5 0,0 8 0,0 18 0,0-6 0,0 6 0,0-1 0,0-15 0,0 12 0,0-1 0,0-5 0,0 3 0,0-8 0,0-2 0,0-7 0,0-4 0,0-5 0,0-1 0,0-7 0,0-2 0,0-3 0,0-1 0,0-8 0,0-2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2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51 24575,'-7'0'0,"0"14"0,4-4 0,-1 21 0,1-10 0,2 14 0,-3-9 0,4 8 0,0-3 0,0-1 0,0-4 0,0-3 0,0-10 0,0 1 0,0-7 0,0 3 0,6-5 0,2 2 0,10-7 0,2 0 0,1-7 0,2 2 0,-1-20 0,0 6 0,1-23 0,-1 9 0,-6-9 0,1 10 0,-8-3 0,0 10 0,-5-5 0,0 10 0,-4 0 0,0 5 0,0 4 0,-11 0 0,2 3 0,-15 4 0,4 1 0,-1 3 0,-2 0 0,7 0 0,-4 0 0,9 0 0,4 0 0,4 0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24575,'3'0'0,"0"0"0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3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18 24575,'-3'-8'0,"-1"2"0,-6 6 0,-1 0 0,-1 0 0,-2-3 0,3 8 0,-10 6 0,12 5 0,-3 13 0,8-2 0,3 3 0,-3 5 0,4-9 0,0 3 0,0-12 0,0 5 0,0-13 0,3 5 0,0-10 0,12-1 0,1-3 0,5 0 0,2 0 0,-3 0 0,5-4 0,-5-3 0,-1-5 0,-4-3 0,0 0 0,-3-1 0,-1 1 0,-4 4 0,-3-3 0,-1 6 0,-3-2 0,0 3 0,0 0 0,0 0 0,-3 3 0,-1 1 0,-7 0 0,0 2 0,-4-2 0,0 3 0,0 0 0,3 0 0,2 0 0,3 0 0,0 0 0,6 0 0,5 3 0,12 1 0,0 4 0,7 4 0,-7 0 0,0 7 0,-4 2 0,-4 3 0,0 1 0,-4 4 0,0-3 0,-4 9 0,0-10 0,0 10 0,-7-9 0,-2 3 0,-12-3 0,-1-5 0,1-1 0,2-8 0,4 2 0,0-5 0,-1 2 0,5-4 0,-3 0 0,6-3 0,-2-1 0,3-3 0,0 0 0,0 0 0,0 0 0,1 0 0,2-9 0,1 7 0,3-7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5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44 620 24575,'2'3'0,"2"0"0,2-3 0,5 0 0,-3-11 0,12-4 0,-11-5 0,8-10 0,-5 9 0,-3-9 0,7 5 0,-7-4 0,7 3 0,-11-4 0,6 6 0,-7 3 0,5-2 0,-2 7 0,-2-8 0,-2 4 0,-3-5 0,0 0 0,0 1 0,0-1 0,0-5 0,0 5 0,0-5 0,-3 10 0,-1 4 0,-7 2 0,-1 6 0,1 0 0,-3 1 0,3 7 0,-5-4 0,1 4 0,0 0 0,4 0 0,-3 0 0,6 0 0,-6 0 0,6 7 0,-6 1 0,5 11 0,-3 7 0,4-1 0,3 10 0,-2-9 0,6 3 0,-3-4 0,4-5 0,0-1 0,0-8 0,0 3 0,3-6 0,5 3 0,3-4 0,4 0 0,0-2 0,0-2 0,0-3 0,-1 0 0,1 0 0,-3 0 0,2 0 0,-7 0 0,7 0 0,-6 0 0,2-3 0,-3-1 0,0-3 0,0 0 0,-1 3 0,1-2 0,0 6 0,0-6 0,-1 5 0,-2-5 0,2 2 0,-5-3 0,1 1 0,-2 2 0,0 1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6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24575,'0'18'0,"0"11"0,0 3 0,0 15 0,0-4 0,0 11 0,0 2 0,0-5 0,0 8 0,0-15 0,0 11 0,0-13 0,0 0 0,0-12 0,0-5 0,0-5 0,0-9 0,0-4 0,0-4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7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 24575,'0'6'0,"6"-3"0,3 0 0,5-3 0,10 0 0,-2 0 0,3 0 0,-2 0 0,3 0 0,-1 0 0,1 0 0,-3 0 0,-7 0 0,3 0 0,-4 0 0,-4 0 0,-1 0 0,-6-2 0,-1-2 0,-3-6 0,0 2 0,-7-6 0,-1 6 0,-11-3 0,-2 3 0,1 0 0,-3 0 0,7 4 0,-4 0 0,5 4 0,0 0 0,0 0 0,0 0 0,3 7 0,-2 5 0,5 9 0,-3 3 0,7 6 0,-2 0 0,6 6 0,-3 0 0,4 0 0,0-1 0,0 1 0,0-5 0,0-6 0,0-2 0,0-7 0,0 0 0,3-6 0,4-3 0,8 1 0,1-1 0,8 1 0,1-3 0,1-2 0,3-3 0,-4 0 0,-1 0 0,-3 0 0,-2 0 0,-4 0 0,-4 0 0,-1 0 0,-3 0 0,0 0 0,0 0 0,-1 0 0,-2 0 0,-1 0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24575,'18'0'0,"1"0"0,5 0 0,1 0 0,-5 0 0,-1 0 0,-4 0 0,-4 0 0,0 0 0,-5 0 0,-2 0 0,-1 0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3:59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1 24575,'-7'0'0,"-8"12"0,2 2 0,-5 11 0,2 0 0,3 4 0,0 2 0,-1 10 0,6-9 0,-1 4 0,4-12 0,1 1 0,4-5 0,0-1 0,0 0 0,0-6 0,0 5 0,0-2 0,0-4 0,0 6 0,0-7 0,0 4 0,0 0 0,0 0 0,0-4 0,0 4 0,4-4 0,3 0 0,1 0 0,3 0 0,-4-4 0,0 4 0,3-4 0,-2-3 0,2-1 0,-3-3 0,3 0 0,2 0 0,-1 0 0,3 0 0,-3 0 0,9-7 0,-4-6 0,4-8 0,-7-4 0,2 5 0,-6-4 0,1 8 0,-2-3 0,0 4 0,-1 3 0,-3 2 0,-1 3 0,-3-3 0,0 2 0,-3-2 0,-4 6 0,-5 1 0,1 3 0,-3 0 0,2 0 0,-7 0 0,3 0 0,-3 0 0,4 0 0,-5 4 0,4 3 0,1 2 0,4 1 0,4-3 0,0 0 0,1-1 0,2-2 0,1-1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1:24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24575,'6'4'0,"8"-1"0,8-3 0,6 0 0,5 0 0,-3 0 0,9 0 0,-10 0 0,11 0 0,-16 0 0,4 0 0,-15 0 0,-1 0 0,-5 0 0,-2 0 0,-2 0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4:01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24575,'0'10'0,"0"5"0,0 6 0,0 3 0,0 6 0,0-5 0,0 10 0,0 7 0,0-8 0,0 17 0,0-18 0,0 8 0,0-6 0,0 1 0,0-10 0,0 3 0,0-17 0,0 11 0,0-14 0,0 13 0,0-13 0,0 13 0,0-13 0,0 9 0,0-2 0,0-4 0,0 7 0,0-8 0,0 4 0,0 0 0,0 0 0,0 0 0,0 0 0,0 0 0,0 0 0,0-1 0,0-2 0,0-2 0,0-3 0,0 0 0,0-1 0,0-2 0,0-1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4:01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24575,'18'0'0,"-7"0"0,7 0 0,-6 0 0,-1 0 0,-1 0 0,-6 0 0,-1 0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4:02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24575,'10'0'0,"3"0"0,-2 0 0,4 0 0,0 0 0,4 0 0,1 0 0,1 0 0,-2 0 0,-4 0 0,4 0 0,-3 0 0,-1 0 0,-1 0 0,-6 0 0,2 3 0,-7 9 0,0 0 0,-3 11 0,0-7 0,0 8 0,0-8 0,0 7 0,0-2 0,-4 8 0,0-3 0,-5 8 0,-3-8 0,-2 9 0,-3-10 0,4 5 0,1-10 0,4-1 0,1-4 0,-1-3 0,1 2 0,3-7 0,1 7 0,-1-2 0,4 3 0,-7-4 0,6-1 0,-2 1 0,3-4 0,0 4 0,0-5 0,0 1 0,0 0 0,0 0 0,0-1 0,0 1 0,3 0 0,5-4 0,7 0 0,5-3 0,5 0 0,0 0 0,-1 0 0,6 0 0,-5 0 0,5 4 0,-10-3 0,-1 2 0,-7 0 0,2-2 0,-7 2 0,4-3 0,-8 0 0,0 0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4:03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56 102 24575,'10'0'0,"6"0"0,0 0 0,3 0 0,-4 0 0,4 0 0,-3 0 0,3 0 0,-4 0 0,-4 0 0,0 0 0,-4 0 0,3 0 0,-5-3 0,4-1 0,-5 0 0,0-6 0,-1 6 0,-3-10 0,0 6 0,0-6 0,-3 6 0,-1-3 0,-7 4 0,0 0 0,-4 3 0,-4 0 0,3 4 0,-4 0 0,1 0 0,3 0 0,-3 7 0,-1 2 0,4 10 0,-5 2 0,6 0 0,2 2 0,2-7 0,3 3 0,4 0 0,1-3 0,3 4 0,0-5 0,0-1 0,0-2 0,3 2 0,1-3 0,7 4 0,0 0 0,9 1 0,-4-5 0,3 4 0,0-6 0,1 2 0,1-3 0,2 0 0,-7-1 0,8-2 0,-4-2 0,4-3 0,-3 0 0,2 0 0,-7 0 0,3 0 0,-7-7 0,2 2 0,-6-9 0,3 6 0,-4-2 0,0 3 0,-1 3 0,1-2 0,-3 2 0,-1 0 0,-3 1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4:04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24575,'13'0'0,"5"0"0,2 0 0,1 0 0,-2 0 0,-4 0 0,-4 0 0,3 0 0,-9 0 0,1 0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2:44:0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42 24575,'0'-6'0,"0"-4"0,0 2 0,0-3 0,-3 8 0,-1 0 0,-6 3 0,2 0 0,-6 0 0,6 0 0,-2 0 0,3 0 0,-3 3 0,1 5 0,2 3 0,0 4 0,6 0 0,-2 0 0,3 0 0,0 0 0,0-4 0,0 3 0,0-2 0,0-1 0,0-1 0,7-6 0,5 3 0,4-6 0,8 2 0,-4-3 0,4 0 0,-3 0 0,2-7 0,-7 2 0,0-10 0,-2 6 0,-6-1 0,6-1 0,-6 3 0,3-6 0,-5 6 0,-2-6 0,2 7 0,-5-4 0,2 4 0,-3 1 0,-3 2 0,0 1 0,-4 3 0,1 0 0,-1 0 0,0 0 0,1 0 0,-1 0 0,1 0 0,-1 0 0,0 0 0,1 0 0,-1 3 0,1-2 0,2 5 0,-2-6 0,5 6 0,-5-5 0,5 5 0,-2-2 0,0 2 0,2 1 0,-5 0 0,6-1 0,-6-2 0,5 1 0,-5-4 0,3 2 0,2-3 0,4 0 0,5 0 0,1 0 0,2 0 0,-4 0 0,7 0 0,-2 0 0,-1 0 0,3 0 0,-6 3 0,2 4 0,-2 4 0,-1 4 0,0 0 0,1 5 0,-4 0 0,0 0 0,-4 9 0,0-12 0,0 11 0,0-12 0,0 3 0,0-4 0,0 0 0,0 0 0,0-3 0,-3-2 0,-1 0 0,-3-2 0,0 6 0,-4-6 0,3 2 0,-3-2 0,1-1 0,2-1 0,-2 1 0,-1 1 0,3-2 0,-6-2 0,6 2 0,-6-5 0,7 2 0,-7 1 0,6-4 0,-3 4 0,4-1 0,1-3 0,-1 3 0,3-3 0,2 0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2:26.6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24575,'99'2'0,"0"0"0,0 0 0,0 0 0,0 0 0,0 0 0,0 0 0,0-2 0,3-1 0,-1 0 0,-8 0 0,-14 3 0,-19 3 0,16 15 0,-49-18 0,-18 7 0,1-9 0,-10 3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2:27.2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24575,'25'0'0,"39"0"0,27 0-1563,-33 0 1,3 0 1562,-3 0 0,0 0 0,1 0 0,0 0-72,4 0 0,1 0 72,4 0 0,-3 0 0,28 0 0,-34-1 0,-2 2 0,8 8 765,12-3-765,-13 5 0,-27-4 0,7-6 1551,-27 5-1551,5-2 953,-11 0-953,0-1 0,-1-3 0,-7 0 0,0 0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2:28.1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15 24575,'-4'-8'0,"11"2"0,25 14 0,15 7 0,6 10 0,6 4 0,9 7 0,-7-4 0,8 10 0,-19-12 0,8 5 0,-14-8 0,4 2 0,-14-7 0,2 4 0,-7-12 0,-6 5 0,0-10 0,-15 4 0,1-5 0,-5 1 0,-1-3 0,-3 1 0,0-1 0,-3 1 0,-8 0 0,-5 0 0,-9 8 0,2-1 0,-7 11 0,-1-3 0,-2 9 0,-3-2 0,4 7 0,-12 3 0,10-5 0,-8 8 0,9-5 0,0 1 0,1 0 0,6-8 0,5-6 0,1-4 0,9-5 0,1-5 0,3-3 0,4-1 0,0 0 0,0-2 0,2-1 0,-2-3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3:49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24575,'0'82'0,"0"-1"0,0 1 0,0 0 0,0 0 0,0 17 0,0 2 0,0-9 0,0-22 0,0-4 0,0 7 0,0-39 0,0-10 0,0-5 0,0-5 0,0-4 0,0 0 0,0-7 0,0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1:25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46 24575,'-11'0'0,"1"4"0,1 4 0,-3 5 0,7 4 0,-7 5 0,6 1 0,1 0 0,1 4 0,4-4 0,0 5 0,0 0 0,0 0 0,0 0 0,0 0 0,0-5 0,0 3 0,0-12 0,8 12 0,2-16 0,13 12 0,-5-12 0,9-1 0,-4-1 0,11-3 0,-10 1 0,9-2 0,-10-4 0,5 0 0,-5 0 0,-1 0 0,0 0 0,-8 0 0,7-4 0,-13 0 0,8-8 0,-7-1 0,4-9 0,-4 3 0,0-8 0,0 4 0,0 0 0,0-4 0,0 4 0,-4-5 0,-1 0 0,-4 0 0,0-1 0,0 1 0,0 0 0,0 0 0,0 5 0,-7 1 0,-3 5 0,-7 4 0,0-4 0,-5 7 0,4 2 0,-4 4 0,-1 4 0,0 0 0,0 0 0,-4 0 0,9 0 0,-4 0 0,4 0 0,1 3 0,0 2 0,4 3 0,1 0 0,4 0 0,1-4 0,-1 3 0,4-6 0,0 2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3:50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 24575,'2'-6'0,"14"0"0,-3 6 0,30 0 0,-10 0 0,9 0 0,1 0 0,-12 0 0,3 0 0,-10 0 0,-1 0 0,-12 0 0,3 0 0,-10 0 0,-2 0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3:51.5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363 93 24575,'8'-3'0,"-2"0"0,-6-11 0,0 2 0,0-3 0,0 2 0,0 2 0,-3 3 0,-4-2 0,-1 10 0,-5-4 0,-2 4 0,0 0 0,-12 8 0,6 1 0,-9 16 0,0 3 0,10 7 0,-10 1 0,20-6 0,-10-1 0,15-10 0,-5-1 0,9-3 0,-2-5 0,3 0 0,0-3 0,0-1 0,0 0 0,3 1 0,4-1 0,3 1 0,4 0 0,1 0 0,-1 0 0,0 1 0,0-1 0,7 3 0,-6 1 0,6 3 0,-7 0 0,1 4 0,0 2 0,-3 3 0,2 0 0,-5 1 0,3 4 0,-5-4 0,2 9 0,-5-8 0,0 3 0,-4-9 0,0-1 0,0 0 0,0-2 0,-6 2 0,-7 1 0,-22 5 0,7-2 0,-15 1 0,18-11 0,-3 0 0,0-7 0,3-2 0,-3-3 0,5 0 0,3-3 0,1-8 0,5-1 0,2-11 0,1 8 0,7 0 0,-2 5 0,5 4 0,-2-1 0,3 0 0,0 1 0,3 3 0,-2 0 0,2 3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3:52.3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164 1 24575,'-15'27'0,"1"-7"0,-9 30 0,4-7 0,-1 23 0,1-6 0,2 20 0,1-11 0,5 19-654,6 3 654,5 9 0,0-8 0,0 4-124,0-38 124,-4 12 0,11-22 0,-1 5 0,18 5 0,-5-16 650,7-1-650,-8-13 128,1-7-128,-7-3 0,4-7 0,-8-1 0,5-7 0,-9 0 0,-2-3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3:53.7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274 131 24575,'0'-9'0,"0"2"0,0-11 0,0 6 0,0-10 0,0 10 0,0-9 0,0 9 0,-7 0 0,3 7 0,-13 5 0,5 0 0,-7 0 0,1 0 0,-1 0 0,3 3 0,-7 9 0,6 5 0,-4 7 0,1 0 0,4 0 0,0 4 0,0 1 0,3 0 0,4 4 0,3-13 0,5 7 0,-2-15 0,3 5 0,0-10 0,0 3 0,0-3 0,2-4 0,2 0 0,6-3 0,0 0 0,4 0 0,1 0 0,3 0 0,1-7 0,5-2 0,-5-10 0,4 3 0,-7-7 0,3 8 0,-5-4 0,1 5 0,-5 3 0,0 1 0,-3 4 0,-1-1 0,0 3 0,-2 4 0,-2 16 0,-10 10 0,-2 15 0,-13 10 0,8-9 0,-8 15 0,12-10 0,-7 7 0,8-8 0,1-7 0,1-9 0,8-6 0,-4-10 0,4 0 0,0-7 0,0 3 0,5-7 0,3-6 0,9-6 0,2-6 0,6-10 0,-5 8 0,5-12 0,-4 8 0,0-3 0,3-2 0,-8 7 0,3-1 0,-4 6 0,-1 3 0,-4 1 0,0 3 0,-3 0 0,-1 4 0,1-3 0,-4 5 0,0-2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3:55.1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24575,'10'0'0,"-4"0"0,19 0 0,-10 0 0,8 0 0,-8 3 0,3 4 0,1 9 0,-3-1 0,0 9 0,4 1 0,-10 0 0,6 4 0,-4-1 0,-3 1 0,0 1 0,-2 8 0,-6-8 0,7 9 0,-3-5 0,-1 0 0,0 0 0,-4 0 0,0 0 0,0-5 0,0 3 0,0-7 0,0 8 0,0-9 0,0 9 0,0-9 0,0 9 0,-4-4 0,-4 5 0,-1-5 0,-3 4 0,3-4 0,1 0 0,-4 4 0,3-9 0,0 0 0,3-5 0,2-5 0,-3-1 0,3-2 0,-2-2 0,3-2 0,-7-1 0,2 4 0,-2-2 0,3 2 0,-3-4 0,3 4 0,-1-2 0,2 2 0,3-4 0,-1 0 0,-2 1 0,6-1 0,-3-3 0,3 0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07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24575,'23'0'0,"-5"0"0,26 0 0,-9 0 0,5 7 0,-5 2 0,10 19 0,-17-9 0,26 28 0,-32-27 0,18 25 0,-20-8 0,10 2 0,-8 25 0,-4-14 0,-3 5 0,-10-5 0,3-3 0,-2 6 0,3-5 0,0 3 0,-4-16 0,-1-1 0,-4-1 0,0-12 0,0 2 0,0-9 0,0-3 0,0-2 0,0-2 0,0-4 0,0 0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07.8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 24575,'10'0'0,"0"0"0,1 0 0,2 6 0,-5 2 0,6 10 0,-6-3 0,6 7 0,-5-2 0,2-1 0,-4-1 0,0-4 0,0 5 0,4-7 0,-3 2 0,1-8 0,-3-2 0,1-2 0,2-2 0,2 0 0,3 0 0,0 0 0,9-3 0,-2-5 0,8-9 0,-5-4 0,1-5 0,-4 2 0,-1 4 0,-6 1 0,1 5 0,-4 0 0,-1 3 0,-4 1 0,1 4 0,-1-1 0,0 3 0,-2-1 0,2 4 0,-6-5 0,3 6 0,-3-3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11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0 601 24575,'10'0'0,"4"0"0,6 0 0,-1 0 0,-1-3 0,-4-1 0,1-6 0,-5 2 0,1-9 0,-4 5 0,-3-15 0,2 6 0,-5-7 0,3 0 0,-4 7 0,0-6 0,0 12 0,0-4 0,-3 8 0,-1 4 0,-6 5 0,-1 2 0,-7 0 0,3 6 0,-4 6 0,-1 27 0,4-11 0,-1 20 0,9-19 0,4 5 0,4-5 0,0 4 0,0-8 0,0 3 0,0-9 0,0-1 0,6-4 0,6 1 0,7-4 0,5 1 0,4-8 0,1-1 0,5-3 0,0 0 0,0 0 0,6-7 0,-10-1 0,0-7 0,-15-4 0,-1 3 0,-6-6 0,3-2 0,-3-1 0,0-7 0,0 7 0,-3-7 0,-2 7 0,-3-3 0,0 5 0,0 4 0,0 0 0,0 8 0,0 2 0,0 2 0,-3 1 0,0 2 0,7 1 0,2 3 0,14 0 0,-1 0 0,5 0 0,-1 0 0,-4 0 0,-1 0 0,-4 0 0,-3 0 0,-1 0 0,-3 0 0,-1 0 0,-3 11 0,0 2 0,-3 10 0,0 5 0,0 1 0,0 0 0,0 4 0,0-8 0,0 2 0,0-7 0,0-2 0,0-8 0,0 0 0,0-3 0,6-1 0,2-2 0,9-1 0,-1-3 0,11 0 0,-7-7 0,8-2 0,-5-7 0,1 1 0,-5-1 0,0-2 0,-8 2 0,0-2 0,-4 0 0,0 3 0,-3-8 0,0-1 0,-4 0 0,0-15 0,0 13 0,0-4 0,0 12 0,-3 7 0,-1 1 0,-2 7 0,-4 0 0,2 3 0,-1 0 0,10 0 0,8 0 0,9 0 0,10 0 0,-3 0 0,3 0 0,-9 0 0,0 0 0,-5 0 0,0 0 0,-4 0 0,0 3 0,-6 4 0,-1 3 0,-3 9 0,0 0 0,0 0 0,0 3 0,3-7 0,-2 8 0,2-8 0,0 3 0,-2-4 0,5-3 0,-2 2 0,2-6 0,1 3 0,-1-3 0,4 0 0,1-1 0,3-2 0,0-1 0,0-3 0,5 0 0,-4-3 0,3-4 0,-4-4 0,0-3 0,-3 0 0,0-1 0,-4-5 0,-3 7 0,-1-6 0,-3 11 0,-3 1 0,0 5 0,-4 2 0,1 0 0,-1 2 0,4 5 0,0 4 0,3 3 0,0 1 0,0-5 0,0 0 0,0-3 0,3-1 0,8 1 0,4-3 0,9-1 0,-1-3 0,0 0 0,1 0 0,-1 0 0,-4-3 0,0-1 0,-9-3 0,4-3 0,-7-5 0,4 0 0,-7-8 0,-1-1 0,-3-5 0,0 0 0,0-4 0,0 4 0,0-1 0,-17-1 0,3 14 0,-16-1 0,7 14 0,-1 0 0,1 4 0,-1 0 0,4 11 0,2-2 0,2 13 0,5-3 0,0 0 0,3 4 0,4-8 0,1 3 0,3-7 0,0 2 0,6-6 0,6 0 0,7-4 0,9-3 0,-3 0 0,7-4 0,-6-8 0,7-3 0,-8-5 0,3 4 0,-5 0 0,2-4 0,-6 4 0,5-8 0,-8 4 0,9-5 0,-12 1 0,9-6 0,-13 5 0,5-1 0,-9 8 0,-2 3 0,-3 5 0,0 0 0,0 3 0,0 1 0,0-1 0,-3 4 0,0 0 0,-4 3 0,1 0 0,-1 0 0,4 2 0,0 2 0,8-1 0,7 4 0,3-7 0,7 4 0,-7-1 0,4-2 0,-9 2 0,4 0 0,-7 1 0,3 2 0,-7 4 0,0 1 0,-3 7 0,0 1 0,0 5 0,0-1 0,0 5 0,0-8 0,0 7 0,0-12 0,0 0 0,0-2 0,0-5 0,0 1 0,0-2 0,3-4 0,4 0 0,8-3 0,4 0 0,0 0 0,4 0 0,-4 0 0,4 0 0,-3 0 0,-2 0 0,-5 0 0,-2 0 0,-2 0 0,-2 0 0,-4-3 0,0 3 0,-3-3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11.8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223 26 24575,'1'-6'0,"-5"0"0,-7 2 0,-3-2 0,-1 5 0,-3-2 0,3 3 0,-3 0 0,3 0 0,-3 0 0,3 0 0,-4 3 0,5 4 0,2 13 0,-2 1 0,9 7 0,-7 5 0,11-7 0,-3 17 0,4-1 0,0 5 0,5 11 0,14-4 0,3 6 0,12-10 0,-5 7 0,-5-14 0,3 9 0,-12-12 0,5-5 0,-11-7 0,2-9 0,-4-2 0,-3-6 0,-1-2 0,-3-2 0,0-1 0,0 0 0,0 4 0,-4 1 0,4-3 0,-4-2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13.1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1 618 24575,'15'-11'0,"-1"3"0,19-8 0,1-1 0,-7 6 0,10-9 0,-12 15 0,4-7 0,-1 4 0,-5 3 0,-4 2 0,-4 3 0,-5 0 0,-4 0 0,1 0 0,-1 0 0,4 0 0,-3 6 0,1 2 0,2 10 0,-9-3 0,10 8 0,-4-8 0,-2 7 0,5-3 0,-6 1 0,0-2 0,2-8 0,-5 4 0,2-7 0,-3 3 0,2-7 0,-1-2 0,2-12 0,-3-10 0,0-8 0,0-5 0,0-5 0,0-2 0,3 0 0,2-3 0,4 9 0,0-4 0,-1 9 0,0 2 0,0 5 0,-1-1 0,4 5 0,-3 1 0,6-1 0,-3 4 0,1-3 0,1 7 0,-5-3 0,2 6 0,-3-2 0,-1 7 0,1-3 0,-1 5 0,-2-4 0,1 4 0,-2-2 0,4 3 0,-1 0 0,0 0 0,-2 3 0,2 4 0,-2 0 0,-1 3 0,3-4 0,-5 1 0,2-1 0,-1-2 0,-1-4 0,5-11 0,-2-5 0,1-8 0,2 1 0,-3-1 0,3 5 0,1 1 0,-4 3 0,2 7 0,-3-1 0,4 8 0,-1-1 0,0 2 0,1 0 0,-1 0 0,1 0 0,2 3 0,-1 0 0,2 7 0,-4-2 0,1 2 0,0-4 0,-1 1 0,0-1 0,1-3 0,3 0 0,-3-3 0,3 0 0,0 0 0,-3 0 0,6 0 0,-5 0 0,1 0 0,-5 0 0,-1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1:28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1 298 24575,'-1'4'0,"6"-1"0,4-3 0,2-3 0,1-2 0,-3-7 0,8-1 0,-4-9 0,-3 3 0,2-3 0,-7 5 0,0-5 0,-2 4 0,-3-4 0,0 5 0,0 4 0,0 1 0,0 4 0,-3 3 0,-1 2 0,-4 3 0,-4 0 0,3 0 0,-7 0 0,6 12 0,-6-1 0,6 16 0,-3-4 0,8 5 0,0 0 0,5 0 0,0 0 0,0 0 0,0 0 0,0-5 0,4-1 0,5-5 0,4-4 0,9 0 0,1-9 0,5 1 0,0-5 0,0 0 0,0 0 0,0-5 0,0 0 0,-5-8 0,-1 4 0,-9-8 0,-1 4 0,-4 0 0,1-8 0,-1 7 0,2-13 0,-6 4 0,1-5 0,-5 0 0,0 5 0,0 1 0,0 9 0,0-3 0,0 7 0,3 4 0,-3 15 0,8 8 0,-3 10 0,4 0 0,1 6 0,3-5 0,-2 5 0,7-6 0,-4 0 0,4-5 0,-4-5 0,2-6 0,-7-4 0,7 1 0,-8-2 0,4-2 0,-4-2 0,0-3 0,-1 0 0,1 0 0,0 0 0,-4-6 0,-1-4 0,-3-6 0,0-6 0,0-1 0,0 0 0,0 1 0,0 5 0,0 0 0,0 4 0,0-3 0,0 7 0,0-3 0,0 5 0,3 2 0,2 2 0,2 3 0,1 0 0,-1 0 0,5 0 0,-3 0 0,7 0 0,-3 0 0,0 0 0,3 0 0,-3 4 0,0-3 0,3 3 0,-4-4 0,1 0 0,3 0 0,-7 0 0,3 0 0,-4 0 0,-1 0 0,1 0 0,0-8 0,0 3 0,0-11 0,-3 7 0,-1-12 0,-1 6 0,-2-7 0,3 5 0,-4-5 0,0 4 0,0 0 0,0 2 0,0 7 0,-3-3 0,-2 8 0,-2 0 0,-1 4 0,-4 0 0,3 0 0,-7 0 0,6 13 0,-2-3 0,2 17 0,6-4 0,-1 5 0,5-4 0,0 2 0,0-7 0,0 3 0,0-1 0,0-6 0,0 1 0,4-4 0,0-3 0,9 3 0,-5-8 0,8 0 0,-3-4 0,0 0 0,3 0 0,-3-7 0,1-8 0,2-3 0,-6-9 0,3 9 0,-5-4 0,1 4 0,-1 1 0,5 4 0,-4-3 0,3 6 0,-4 2 0,0 1 0,0 6 0,-1-6 0,1 6 0,0-2 0,-1 3 0,1 0 0,0 0 0,0 3 0,0 11 0,0 0 0,2 12 0,-2-7 0,-3 3 0,2-9 0,-6-2 0,3-3 0,-4 0 0,0-1 0,0-6 0,0-6 0,3-7 0,-2-5 0,7-1 0,-3 1 0,3 0 0,0 4 0,0 1 0,0 4 0,0 1 0,-1 2 0,1-2 0,0 6 0,0-2 0,-1 3 0,1 0 0,0 0 0,-1 0 0,1 0 0,0 0 0,0 0 0,-1 3 0,6 11 0,-4 5 0,9 9 0,-7 5 0,2-3 0,1 3 0,-3-5 0,2-4 0,-4-3 0,-5-3 0,3-6 0,-6 0 0,6-7 0,-6-2 0,2-3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13.4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13.7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4:35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0 24575,'0'13'0,"0"2"0,0 7 0,0 10 0,0-7 0,0 16 0,-3-16 0,2 11 0,-2-8 0,3-4 0,0-2 0,-7-9 0,6 0 0,-5 1 0,6-4 0,0 0 0,0-4 0,2 0 0,2-3 0,1-1 0,2-2 0,2 3 0,1-2 0,4 2 0,-1-3 0,4 0 0,-2 0 0,6 0 0,2 0 0,1 0 0,-2 0 0,0 0 0,-8 0 0,7 0 0,-9 0 0,4 0 0,-9 0 0,3 3 0,-7 0 0,0 3 0,-3 0 0,0 0 0,0 0 0,0 0 0,0 0 0,0-2 0,0-2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4:37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1044 24575,'19'-67'0,"-1"0"0,9-9 0,0 11 0,-1 25 0,13-18 0,-16 32 0,2-2 0,0 8 0,18-7 0,-10 1 0,17-6 0,-10 4 0,12-9 0,-11 13 0,10-12 0,-4 6 0,0-3 0,23-11 0,-15 14 0,21-10 0,-18 11 0,5 4 0,0 2 0,1 3 0,-5 1 0,1 4 0,-3-3 0,-5 8 0,9-4 0,-10 5 0,0-1 0,-1 5 0,-7-3 0,1 7 0,0-3 0,26 4 0,-14 0 0,15 0 0,-16 0 0,-9 0 0,3 0 0,0 0 0,-9 0 0,9 0 0,-11 0 0,1 0 0,3 0 0,-8 0 0,9 0 0,-5 4 0,6 1 0,0 4 0,0 0 0,-1-1 0,6 5 0,23 6 0,-16 0 0,19 8 0,-30-8 0,5 7 0,-1-7 0,10 14 0,-16-14 0,31 21 0,-29-16 0,24 11 0,-23-12 0,2 3 0,-4-4 0,1 0 0,3 4 0,-4-4 0,-5 0 0,19 15 0,-25-17 0,15 15 0,-25-19 0,0 3 0,-5-4 0,-4-5 0,-1 3 0,-6-6 0,3 2 0,-4-5 0,-3 1 0,2-4 0,-2 2 0,3-1 0,0-1 0,-3 4 0,3-4 0,-3 2 0,0-3 0,0 0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15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24575,'1'0'0,"4"0"0,7 0 0,2 0 0,3 0 0,1 0 0,1 0 0,-2 0 0,-3 0 0,-1 0 0,1 0 0,-1-3 0,-2-4 0,-2 3 0,-2-9 0,-3 9 0,1-5 0,-1 2 0,-1 1 0,0 0 0,-3 0 0,0 0 0,0-1 0,0 1 0,0 0 0,-3 2 0,-4-1 0,-3 4 0,-4-2 0,1 3 0,2 0 0,-1 0 0,1 0 0,-2 0 0,-1 0 0,0 6 0,4 5 0,-3 4 0,1 16 0,4-10 0,-2 11 0,10-10 0,-4 0 0,4 1 0,0-5 0,0 3 0,3-9 0,4 4 0,7-8 0,4 2 0,4-6 0,1-1 0,-1-3 0,0 0 0,11 0 0,-8-6 0,4 1 0,-12-9 0,-3 0 0,0-1 0,0-2 0,-4 3 0,0 1 0,-3-1 0,0 0 0,0 1 0,-1 2 0,0 2 0,-2 3 0,-1 5 0,-3 5 0,0 6 0,0 7 0,0 2 0,0-1 0,0 3 0,3-2 0,1 3 0,3 0 0,1-3 0,-4 2 0,2-7 0,-6 0 0,6-4 0,-5-4 0,1 0 0,-2 0 0,0-7 0,0-8 0,0-5 0,0-7 0,0 3 0,0-5 0,0 1 0,0 0 0,4-1 0,3 5 0,3 0 0,9 0 0,-4 3 0,7-4 0,-8 8 0,4-2 0,-5 5 0,1 1 0,-1 1 0,-3 6 0,3-3 0,-6 3 0,3 0 0,-4 0 0,0 0 0,-3 6 0,0 5 0,-3 7 0,3 9 0,-2-4 0,3 9 0,-4-13 0,0 7 0,0-5 0,0-3 0,0-1 0,0-8 0,0-3 0,0 0 0,0-5 0,0-9 0,3-6 0,1-9 0,7 1 0,1 0 0,-1-1 0,4-4 0,-4 8 0,4-7 0,-1 7 0,1 1 0,-1 0 0,-4 5 0,3 2 0,-6 2 0,3 2 0,-4 1 0,0 2 0,0 2 0,0 2 0,-2 7 0,-5 10 0,-4 8 0,-3 3 0,-3 4 0,2-9 0,1 8 0,1-7 0,7-2 0,-4 0 0,4-8 0,0 4 0,0-5 0,0 7 0,0-5 0,3 1 0,0-7 0,7-2 0,-3-1 0,5 1 0,-1-1 0,-1 1 0,3-4 0,-3 0 0,0-3 0,3 0 0,-3 0 0,0 0 0,0 0 0,-4 0 0,0-6 0,1-5 0,0-8 0,0-9 0,-3 4 0,-1-5 0,-3 7 0,0 0 0,0 3 0,0-2 0,0 6 0,0-6 0,-2 10 0,-5-6 0,-3 7 0,-4-1 0,4 1 0,-3 4 0,2 2 0,1 1 0,-3 3 0,-3 0 0,4 0 0,-4 0 0,13 3 0,-2 0 0,4 3 0,-2 0 0,3 1 0,0-1 0,0 0 0,0 0 0,0 0 0,0 0 0,3 0 0,3-2 0,5 1 0,2-4 0,-3 2 0,3-3 0,-6 0 0,9 0 0,-5 0 0,1 0 0,1 0 0,-6 0 0,6-3 0,-3 2 0,4-5 0,-1 2 0,-3 1 0,3 0 0,-3-1 0,1 4 0,-2-3 0,0 3 0,-2 0 0,3 0 0,-4 0 0,3 0 0,-2 0 0,1 0 0,-1 0 0,-4 6 0,2-2 0,-1 9 0,0-3 0,2 7 0,-5-6 0,5 6 0,-5-7 0,4 1 0,-4-2 0,2-3 0,-3 0 0,0 0 0,0-5 0,0-7 0,0-5 0,0-9 0,0 5 0,0-3 0,3 5 0,1-1 0,2 1 0,4-1 0,-3 4 0,6 0 0,-3 0 0,1 6 0,1-5 0,-1 5 0,-1 0 0,-1 1 0,-3 3 0,0 0 0,1 0 0,-1 0 0,0 0 0,-3 0 0,0 0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07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0 24575,'-55'47'0,"14"-24"0,31 21 0,10-31 0,-3 1 0,3-4 0,0-1 0,0-3 0,0 1 0,0-1 0,0 0 0,2-3 0,1-1 0,3-2 0,0 0 0,0 0 0,0 0 0,0 0 0,0 0 0,0 0 0,0 0 0,0 0 0,0 0 0,4 0 0,-3 0 0,2 0 0,-3 0 0,0 0 0,1 0 0,-1 0 0,0 0 0,0 0 0,0 0 0,-1 0 0,-1 3 0,-2 4 0,-2-1 0,0 11 0,0-6 0,0 6 0,0-3 0,0-4 0,0 7 0,0-6 0,0 3 0,0-1 0,0-3 0,0 4 0,-3-4 0,0 3 0,-4-6 0,-2 2 0,2-3 0,-6 1 0,6-1 0,-3-2 0,1-1 0,2-3 0,-3 0 0,1 0 0,2 0 0,-6 0 0,6 0 0,-1 0 0,2 0 0,2 0 0,2 0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08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24575,'0'9'0,"0"-2"0,0 5 0,3-1 0,1 2 0,6-2 0,-3 1 0,6-4 0,-3 5 0,1-6 0,-2 0 0,0-2 0,-2-1 0,3 2 0,-4-2 0,0 1 0,0-4 0,0 2 0,0-3 0,0 0 0,0 0 0,0-6 0,0 2 0,1-8 0,-1 1 0,-2-2 0,2-1 0,-2 0 0,2 1 0,-2-1 0,2 1 0,-5 2 0,5-2 0,-5 3 0,2-4 0,-3-3 0,0 2 0,0 1 0,0 1 0,0 6 0,-3-2 0,-1 3 0,-5 2 0,-1 1 0,-4 3 0,0 0 0,1 0 0,-1 0 0,4 0 0,-3 0 0,3 3 0,-1 4 0,-2 4 0,6-1 0,-3 3 0,4-7 0,-1 10 0,3-9 0,-1 6 0,4-7 0,-2 0 0,3 0 0,0 0 0,0 0 0,0-2 0,0-2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09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24575,'13'0'0,"2"0"0,12 0 0,-8 0 0,7 0 0,-8 0 0,1 0 0,-2 0 0,-3 0 0,-4 0 0,-1 0 0,-5 0 0,-1 0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10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 24575,'-10'0'0,"4"0"0,-4 0 0,4 0 0,0 0 0,0 0 0,-2 0 0,4 6 0,-1 1 0,5 7 0,0-1 0,-3 1 0,2-1 0,-2 1 0,3-4 0,0 3 0,0-3 0,0 0 0,0 0 0,0-4 0,0 0 0,0 0 0,0 0 0,0 0 0,2-2 0,2-2 0,1-2 0,1 0 0,0 0 0,0 0 0,1 0 0,-1 0 0,0 0 0,0 0 0,0 0 0,0 0 0,0 0 0,0 0 0,0 0 0,1 0 0,-1 0 0,0 0 0,-3 3 0,0 3 0,-3 4 0,0 4 0,0 3 0,0-2 0,0 2 0,0-3 0,0-1 0,0 1 0,0-1 0,0 1 0,0-1 0,-3 1 0,-4 0 0,-4-4 0,0 3 0,-1-6 0,1 3 0,1-3 0,-3-1 0,2-2 0,-2-1 0,3-3 0,0 0 0,1 0 0,2 0 0,1-3 0,3 3 0,3-3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11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28 24575,'-6'-3'0,"0"6"0,0 5 0,-1 5 0,3 1 0,1-1 0,0 5 0,2-4 0,-3 4 0,4-5 0,0 1 0,0-4 0,0 3 0,0-6 0,0 2 0,0-3 0,0 0 0,0 0 0,0 0 0,3-3 0,0 3 0,4-5 0,2 1 0,-2-2 0,6 0 0,-6 0 0,2 0 0,0 0 0,2 0 0,-1 0 0,3 0 0,-3 0 0,0 0 0,3-3 0,-3-4 0,4 0 0,-4-6 0,0 2 0,-3-2 0,-1-1 0,2-3 0,-2 5 0,-2-8 0,-1 8 0,-3-5 0,0 3 0,0 1 0,0-1 0,-3 4 0,-4 0 0,-3 3 0,-10 0 0,5 4 0,-8 0 0,8 3 0,-3 0 0,1 0 0,2 0 0,-2 0 0,3 3 0,1 0 0,2 4 0,2-1 0,5 4 0,2-3 0,2 5 0,0-5 0,0 5 0,0-5 0,0-1 0,0-3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1:29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24575,'0'5'0,"0"12"0,0 22 0,0-3 0,5 16 0,2 6 0,-1-6 0,16 32 0,-17-44 0,17 41 0,-11-41 0,1 28 0,9-13 0,-5-4 0,6 2 0,-6-12 0,-2-11 0,-1 3 0,-3-19 0,-1 3 0,-2-13 0,-3 3 0,0-3 0,0-6 0,-4-9 0,0-30 0,0 20 0,0-10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29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24575,'93'0'0,"0"0"0,-18 0 0,-1 0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29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24575,'92'0'0,"0"0"0,-18 0 0,0 0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3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273 223 24575,'-9'-3'0,"3"0"0,-6-6 0,2 5 0,-8-3 0,4 7 0,-7 0 0,2 0 0,-3 0 0,3 0 0,-3 11 0,2 8 0,-1 10 0,4-4 0,2 5 0,6-6 0,-2 4 0,6-5 0,2-2 0,3-10 0,0 6 0,0-8 0,0 1 0,6-4 0,2-3 0,9-3 0,-2 0 0,2 0 0,0 0 0,-2 0 0,2 0 0,-3-6 0,3-2 0,-2-10 0,0-1 0,-1-3 0,-2 0 0,-1 3 0,0-2 0,-2 3 0,-1 4 0,-2-2 0,-3 9 0,-3-3 0,0 4 0,-3 10 0,3 1 0,-3 11 0,0-3 0,2 1 0,-2-1 0,3 1 0,0-4 0,0 3 0,0-6 0,6 2 0,2-2 0,5-1 0,1-2 0,-1 2 0,5-5 0,-4 2 0,4-3 0,-5 0 0,-3 0 0,3 0 0,-6-3 0,3-3 0,-1-5 0,-1-6 0,2-2 0,-2-7 0,-1-2 0,2-19 0,-1 11 0,-4-11 0,0 19 0,-4-4 0,0 13 0,0-7 0,0 11 0,0 1 0,0 5 0,0 2 0,-3 1 0,0 3 0,-3 0 0,0 3 0,0 0 0,-1 0 0,4 6 0,-3 6 0,2 6 0,-1 9 0,2 1 0,3 9 0,0-3 0,0 3 0,0-9 0,0 3 0,0-7 0,3 3 0,5-5 0,0 0 0,5-4 0,-5-3 0,2-3 0,-4-5 0,0 3 0,0-4 0,3-3 0,-2 0 0,2-3 0,-3 0 0,0-6 0,2-10 0,-1-8 0,1-9 0,0 1 0,-3-1 0,-2 5 0,-3-3 0,0 12 0,0-7 0,0 11 0,0-2 0,0 0 0,0 6 0,0-1 0,0 6 0,0-1 0,0 1 0,0 0 0,-2 3 0,-2 0 0,-1 3 0,2 8 0,0 4 0,3 14 0,0 2 0,0 4 0,0 1 0,4-1 0,0-4 0,12 4 0,-4-12 0,7 3 0,-1-9 0,0-3 0,0 0 0,4-4 0,-8-3 0,4-1 0,-5-3 0,1 0 0,-1 0 0,1 0 0,-4 0 0,2 0 0,-8 0 0,2 0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33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57 199 24575,'-4'-1'0,"2"9"0,2 16 0,0-3 0,0 20 0,-4-11 0,3 4 0,1 8 0,1-13 0,6 8 0,-6-9 0,3 3 0,-4-15 0,0 2 0,0-12 0,0 0 0,-3-16 0,2 0 0,-5-21 0,-3-2 0,0-5 0,0-12 0,5 5 0,-4-5 0,6 7 0,-6-1 0,8 5 0,0-4 0,0 14 0,0-3 0,4 10 0,-1 7 0,7-2 0,1 10 0,2 0 0,1 4 0,3 3 0,-3 0 0,4 3 0,-5 4 0,-1 12 0,-2 0 0,-3 8 0,1 0 0,-4-4 0,0 18 0,-4-19 0,0 14 0,0-22 0,0 4 0,-3-8 0,-4-1 0,0-2 0,-5-1 0,1-2 0,-2-1 0,-1-3 0,-4 0 0,7 0 0,-2-3 0,7 0 0,-1-4 0,4 4 0,0 0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37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171 334 24575,'0'-6'0,"0"0"0,0 0 0,0-3 0,0 2 0,0-3 0,0 4 0,-5 3 0,1 0 0,-5 3 0,3 0 0,-8 0 0,6 0 0,-8 0 0,9 0 0,-6 0 0,6 0 0,-6 0 0,6 0 0,-3 0 0,1 6 0,2-2 0,-3 6 0,4-4 0,0 3 0,-1 1 0,3 1 0,1 1 0,3-1 0,0 2 0,0 1 0,0-1 0,0 1 0,0-1 0,0 1 0,3-1 0,4-2 0,3-1 0,4-3 0,0-1 0,-4-2 0,2-1 0,-5-3 0,6-3 0,-2-14 0,0-4 0,-1-9 0,-2 3 0,-1 5 0,1 4 0,-4-4 0,-1 8 0,-3-1 0,0 3 0,0 5 0,0-3 0,0 4 0,2 5 0,-1 5 0,1 6 0,1 7 0,2 2 0,2-1 0,0 3 0,0-6 0,0 6 0,9 0 0,-4-5 0,5-1 0,-5-8 0,-1-1 0,-1 1 0,-1-1 0,-3-2 0,1-2 0,-1-2 0,0 0 0,0-5 0,-3-2 0,0-10 0,-3-1 0,0-5 0,0 5 0,0-4 0,0-2 0,0 4 0,0 0 0,0 7 0,0 6 0,0-3 0,2 7 0,1 0 0,7 3 0,-3 0 0,5 0 0,-5 0 0,3 0 0,-1 0 0,-2 0 0,2 0 0,-3 0 0,1 0 0,-1 0 0,-3 3 0,0 3 0,-3 8 0,0 5 0,0-1 0,0 3 0,-3-6 0,2 6 0,-2-6 0,3 2 0,0-7 0,0 3 0,0-6 0,0 2 0,0-2 0,0-1 0,3-3 0,3-1 0,5-2 0,2 0 0,1 0 0,-1 0 0,1 0 0,-4 0 0,3 0 0,-6-6 0,6 2 0,-6-9 0,3 2 0,-3-2 0,-1-1 0,1 0 0,0-3 0,0 2 0,0-2 0,0-3 0,-3 8 0,2-7 0,-6 12 0,4-2 0,-4 3 0,0 0 0,0-1 0,0 1 0,2 10 0,-1 2 0,4 13 0,-1-5 0,3 4 0,0-1 0,0-3 0,0 4 0,0-8 0,-1 3 0,1-3 0,-1 0 0,1 0 0,-4-4 0,3 0 0,-3-3 0,3 3 0,0-6 0,0 3 0,-1-3 0,1 0 0,0 0 0,0-3 0,0-3 0,-3-1 0,3-6 0,-5-1 0,5-1 0,-2-11 0,0 2 0,0-8 0,-4-1 0,3 1 0,-2-1 0,3 5 0,-4 1 0,0 5 0,0 0 0,0-1 0,0 5 0,0 0 0,0 5 0,0 2 0,0 2 0,0 3 0,0 0 0,-3 5 0,3 4 0,-3 7 0,3 4 0,0-1 0,0 1 0,0-1 0,0 5 0,0-4 0,0 8 0,0-4 0,0 9 0,0-4 0,4 4 0,0-5 0,3 0 0,0 1 0,1-5 0,-1 0 0,-1-8 0,-2 2 0,1-5 0,-4 3 0,4-4 0,-4 0 0,5-3 0,-3 3 0,3-6 0,0 3 0,0-3 0,0 0 0,0 0 0,0 0 0,0 0 0,0 0 0,0-6 0,1-2 0,-1-2 0,1-3 0,-1 3 0,1-1 0,-4 2 0,0 3 0,0 2 0,-2-1 0,1 1 0,-2-2 0,0 0 0,0 1 0,0 6 0,0 1 0,0 13 0,0-4 0,0 11 0,0-8 0,0 8 0,4-4 0,-1 0 0,5 0 0,-2-8 0,0-1 0,1-3 0,-1 1 0,3-1 0,-2-3 0,6 0 0,-3-3 0,0 0 0,3 0 0,-3-3 0,0 0 0,0-7 0,0 0 0,-3-1 0,2-1 0,-2 4 0,-4-1 0,0-1 0,-3 3 0,0-2 0,0 3 0,0-1 0,0 1 0,0 0 0,0 20 0,0 2 0,4 20 0,5 7 0,4-3 0,10 15 0,-3 2 0,-2-10 0,4 8 0,-8-17 0,8 6 0,-9-5 0,3-2 0,-8-9 0,3-5 0,-6-2 0,-2-6 0,-3 2 0,0 1 0,-10-3 0,-3-1 0,-14 1 0,-15-3 0,6-3 0,-6-2 0,15-7 0,8 0 0,2 0 0,6-2 0,2-5 0,2-7 0,3-5 0,0 1 0,4-4 0,0 4 0,0-4 0,0 3 0,4-2 0,13-4 0,1 0 0,7-1 0,-2 7 0,-5 8 0,0-2 0,0 5 0,-1 1 0,-2 1 0,-1 5 0,-1-2 0,-3 3 0,0 0 0,0 0 0,-4 0 0,0 0 0,0 0 0,-3 0 0,0 0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3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24575,'5'-4'0,"2"2"0,5 2 0,6 0 0,-4 0 0,7 0 0,-2 0 0,-4 0 0,-2 0 0,-7 0 0,4 0 0,-3 0 0,2 0 0,-6 0 0,0 0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39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24575,'0'-6'0,"0"0"0,3 3 0,-3 0 0,3 3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42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24575,'0'-9'0,"0"1"0,0-2 0,6 6 0,-1-5 0,7 9 0,-1-3 0,6 3 0,-2 0 0,2 0 0,0 0 0,-5 0 0,8 0 0,-12 5 0,3 11 0,-5 8 0,-5 8 0,2 5 0,-3 2 0,0 5 0,0-10 0,0-2 0,0-10 0,0-4 0,0 0 0,0-8 0,0 0 0,0-4 0,0-8 0,0-7 0,4-8 0,4-10 0,4-1 0,3 0 0,1-3 0,-1 7 0,1-2 0,-2 7 0,-2-2 0,0 9 0,-4-1 0,1 6 0,-3 4 0,1-3 0,-1 6 0,0-3 0,0 3 0,0 0 0,0 0 0,-2 8 0,-2 4 0,-2 5 0,0 4 0,0-7 0,0 8 0,0-8 0,0 4 0,3-5 0,-2-3 0,5 0 0,-3-4 0,7 0 0,-3 0 0,5-2 0,-2-1 0,8-3 0,-4-3 0,5-12 0,-5-2 0,-1-14 0,1 7 0,-6-3 0,3 5 0,-4 4 0,-3 0 0,-1 8 0,-3 5 0,0 19 0,0 3 0,0 11 0,0-6 0,0 0 0,0-3 0,0 2 0,0-7 0,3 1 0,4-6 0,3-2 0,3 0 0,5 0 0,-4-1 0,4-1 0,-5-2 0,1-3 0,-4 0 0,3 0 0,-6 0 0,3-10 0,-3-3 0,-3-9 0,-1-1 0,-3 1 0,0 0 0,0-1 0,0 5 0,0 0 0,-6 5 0,-2 2 0,-5 4 0,-1 4 0,1 3 0,-1 0 0,0 0 0,1 0 0,-1 0 0,4 0 0,-3 0 0,6 0 0,0 3 0,10-3 0,8 3 0,7-3 0,4 0 0,5 0 0,-4 0 0,4-7 0,-5 2 0,0-5 0,-3 2 0,-5 1 0,-1 4 0,-6-3 0,2 6 0,-3-3 0,-3 0 0,0 3 0,-3-3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43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166 297 24575,'-9'0'0,"-1"0"0,-8 0 0,0 0 0,-1 0 0,2 0 0,3 0 0,0 0 0,4 0 0,-3 0 0,6 3 0,0 0 0,2 7 0,4 0 0,-2 6 0,3-5 0,0 4 0,0-4 0,0-1 0,3 3 0,4-6 0,7 3 0,1-3 0,6-3 0,-3-1 0,1-3 0,2 0 0,-7 0 0,4 0 0,-5-6 0,-2-2 0,2-5 0,-6-5 0,4 0 0,-4-5 0,1-4 0,-1 4 0,1-8 0,0-3 0,-4 9 0,-1-7 0,-3 14 0,0-1 0,0-2 0,0 6 0,0-2 0,-3 3 0,3-3 0,-6 6 0,2-6 0,0 10 0,1-3 0,1 7 0,-2 0 0,-2 3 0,3 5 0,1 6 0,2 7 0,0 9 0,0 1 0,0 4 0,0 0 0,7 1 0,-2-1 0,11 5 0,-3-3 0,4 3 0,-1-4 0,-1-5 0,1 3 0,-4-8 0,2 0 0,-3 1 0,-1-13 0,-1 5 0,-5-13 0,-1 0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46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133 374 24575,'3'-9'0,"0"3"0,-3-10 0,0 5 0,0-3 0,0-3 0,0 6 0,0-7 0,0 5 0,0 2 0,0-1 0,-3 7 0,-1-4 0,-2 9 0,0-3 0,0 3 0,-4 0 0,3 0 0,-6 0 0,3 0 0,0 0 0,-3 3 0,6 4 0,-6 3 0,5 1 0,2 1 0,0-2 0,5 1 0,-5-2 0,6 1 0,-3-3 0,3 2 0,0 3 0,0-4 0,0 4 0,0-3 0,3-2 0,0 3 0,3-4 0,4 0 0,-4 0 0,4-2 0,-4 1 0,0-4 0,0 2 0,-2-1 0,1-1 0,-2 2 0,3-3 0,0 0 0,0-3 0,0-1 0,1-5 0,-1-2 0,1 1 0,-1-3 0,-2 6 0,1-2 0,-4 3 0,4 2 0,-2 2 0,3 4 0,0 2 0,0 2 0,0 0 0,0 3 0,1-2 0,2 3 0,2-7 0,2 0 0,4-3 0,-2 0 0,2 0 0,1 0 0,4-24 0,-2 8 0,3-25 0,-8 13 0,-2-5 0,-2 1 0,-3 4 0,-3 1 0,-2 5 0,-3-1 0,0 1 0,0 4 0,0 0 0,0 8 0,0-3 0,0 6 0,0-3 0,-3 7 0,0-3 0,-7 6 0,3-3 0,-2 3 0,3 0 0,0 0 0,0 0 0,2 8 0,2 13 0,2 2 0,0 13 0,0-3 0,0 6 0,0 4 0,3-4 0,5-2 0,4-9 0,1-1 0,-3-9 0,0 0 0,-3-8 0,3 0 0,-4-4 0,0 0 0,0-3 0,0 0 0,0-3 0,0 0 0,1 0 0,-1 0 0,3 0 0,1 0 0,1-3 0,1-1 0,-1-2 0,2-1 0,1 0 0,-1-3 0,1 6 0,-1-5 0,1 5 0,-4-3 0,3 0 0,-6 1 0,5-3 0,-5-1 0,2 0 0,-6 0 0,0 4 0,-3-3 0,0 2 0,0-3 0,0 4 0,0 0 0,0-1 0,0 1 0,0 0 0,-2 3 0,-5 0 0,0 3 0,-2 0 0,-1 0 0,3 0 0,-6 0 0,3 0 0,0 3 0,-3 1 0,5 9 0,-5 8 0,8-1 0,-4 4 0,8-11 0,-2 1 0,3-1 0,0 1 0,0-4 0,0-1 0,0-2 0,2-4 0,2 0 0,2-3 0,3 0 0,-2 0 0,2-3 0,1-4 0,-3-3 0,3-4 0,0 1 0,-3-1 0,3 4 0,-4 0 0,0 1 0,1 4 0,-1-4 0,-3 6 0,3 0 0,-3 0 0,2 3 0,1 0 0,0 0 0,0 0 0,0 0 0,4 0 0,0 0 0,3 3 0,1-2 0,-1 2 0,1 0 0,-1-3 0,-2 3 0,1-3 0,-5 0 0,3 0 0,-4 0 0,0 0 0,0 0 0,0 0 0,-3 0 0,0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1:32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102 859 24575,'-7'0'0,"-1"0"0,-4 0 0,4 3 0,-8 6 0,6 9 0,-3 0 0,4 9 0,0-4 0,4 0 0,1-1 0,4 0 0,0-4 0,0 4 0,0-9 0,3-2 0,5-2 0,10-1 0,0-3 0,9-1 0,-9-4 0,9 0 0,-9 0 0,4 0 0,-9-3 0,0-6 0,-6 0 0,2-7 0,-5 3 0,0-4 0,-4 0 0,0 0 0,0-1 0,0 1 0,-8 0 0,-1 0 0,-4 4 0,-3-3 0,7 7 0,-7 1 0,10 1 0,-5 6 0,7-2 0,-4 3 0,7 0 0,10 0 0,10-5 0,15 0 0,1-5 0,12-6 0,-5 5 0,12-5 0,-12 1 0,12 3 0,-12-8 0,-1 9 0,-7-3 0,-11 5 0,-1 0 0,-5 0 0,-4 4 0,-1 1 0,-4 4 0,-10 3 0,-10 12 0,-6 4 0,-12 11 0,10-2 0,-9 3 0,8 3 0,1-4 0,2-1 0,12-3 0,-5-7 0,10 2 0,-3-4 0,4-4 0,0 3 0,0-7 0,0 3 0,0-5 0,3-2 0,10-2 0,6-3 0,5 0 0,2 0 0,-2 0 0,-1 0 0,-1-4 0,-5-1 0,0-7 0,-4-1 0,-1-5 0,-3 1 0,-5-10 0,0 2 0,-4-15 0,0-1 0,0-8 0,0-6 0,-4 6 0,-2-5 0,-9 12 0,3-5 0,-3 6 0,1 6 0,4 6 0,-4 7 0,6 9 0,0 1 0,0 7 0,4 12 0,1 13 0,3 13 0,0 7 0,4 1 0,7-1 0,4 1 0,10-5 0,-3 4 0,7-8 0,-3 3 0,-1-11 0,3 0 0,-5-6 0,0-4 0,4 0 0,-9-6 0,9 1 0,-9-4 0,4-1 0,0-4 0,-4 0 0,4 0 0,0 0 0,-4-4 0,9-5 0,-8-9 0,4-6 0,1-6 0,-4 2 0,3 4 0,-9-3 0,3 3 0,-7 1 0,3 1 0,-8 5 0,-1 0 0,-4 0 0,0 4 0,0-3 0,0 7 0,-8-3 0,-1 7 0,-14 2 0,5 3 0,-9 0 0,9 0 0,-4 0 0,5 3 0,4 2 0,1 7 0,4 1 0,-1 4 0,4 0 0,1 0 0,4 0 0,0 0 0,0 0 0,0 5 0,0-8 0,4 7 0,10-12 0,0 4 0,8-4 0,0-1 0,-4-3 0,4-1 0,-5-4 0,-4 0 0,3 0 0,-7 0 0,3-7 0,-3-8 0,0-8 0,0-5 0,1-6 0,-5-1 0,-1-12 0,-4-2 0,0 0 0,0-4 0,0-3 0,0-1 0,0-6 0,0 8 0,-5 0 0,0 7 0,-6 6 0,-3 8 0,4 11 0,-3 5 0,5 6 0,1 8 0,-1 0 0,1 8 0,2 21 0,2 2 0,3 27 0,0-5 0,0 13 0,0-5 0,10 5 0,13-5 0,7-7 0,8-5 0,-5-2 0,4-10 0,-4 4 0,4-5 0,-8-7 0,-5-2 0,-2-9 0,-9-2 0,3-3 0,-7-2 0,3 1 0,-5-3 0,-2-5 0,-2-19 0,-3 11 0,0-10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47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0 173 24575,'0'-6'0,"6"0"0,2 0 0,14-2 0,-2-6 0,3 4 0,0-8 0,-1 10 0,3-11 0,-2 10 0,-1-9 0,-7 10 0,2-6 0,-3 10 0,-4-5 0,-1 6 0,-3-1 0,-2-1 0,1 4 0,-1-2 0,2 3 0,-3 0 0,-1 0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53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24575,'5'0'0,"4"0"0,7 0 0,6 11 0,-4-5 0,7 16 0,3-4 0,-4 2 0,1 3 0,-2 2 0,-7-5 0,8 8 0,-10-14 0,6 13 0,-6-11 0,-3 6 0,3-5 0,-7-3 0,7 8 0,-6-4 0,2-3 0,-2 6 0,-2-10 0,4 12 0,-2-8 0,2 5 0,-4-7 0,-2 1 0,2 0 0,-2-4 0,-1-1 0,3 1 0,-3-3 0,1 2 0,2-3 0,-6 0 0,6 0 0,-6 0 0,3 0 0,0 1 0,-2-1 0,1-1 0,-2 1 0,0 0 0,-5-6 0,1 2 0,-7-7 0,0-2 0,1 0 0,-3-6 0,3 6 0,-8-7 0,4 6 0,-4-5 0,1 5 0,2-2 0,-2 3 0,6 0 0,-2 4 0,6-3 0,1 3 0,8-1 0,5 2 0,6 5 0,4 4 0,-2 4 0,7 8 0,-3 0 0,1 5 0,3-5 0,-8 3 0,3-7 0,-4 2 0,0-3 0,-1-1 0,-3-2 0,3-2 0,-6-2 0,3-1 0,-5 0 0,-1-10 0,-2-15 0,-2-13 0,0-17 0,0-2 0,0 0 0,0 1 0,0 6 0,4 10 0,0 2 0,0 14 0,2 0 0,-5 8 0,5 1 0,-6 5 0,3 2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56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24575,'12'0'0,"1"0"0,0 0 0,5 0 0,-4 0 0,7 0 0,-2 0 0,3 0 0,-4 0 0,0 0 0,-8 0 0,3 0 0,-3 0 0,0 0 0,-1 0 0,-2 0 0,-1 0 0,-1 0 0,1 0 0,0 0 0,0 0 0,0 0 0,0 0 0,0 0 0,-1 0 0,1 0 0,0 0 0,0 0 0,0 0 0,0 0 0,0 0 0,-1 0 0,1 0 0,0 0 0,0 0 0,0 0 0,0 0 0,0 0 0,0 3 0,0-2 0,0 2 0,-3-3 0,0 0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50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24575,'0'12'0,"0"-1"0,0 7 0,0-1 0,0-2 0,0 2 0,0-3 0,0-1 0,0 1 0,0-1 0,0 1 0,0-1 0,0-3 0,0 3 0,0-6 0,0 3 0,0-4 0,0 0 0,5-3 0,2 0 0,6-3 0,4 0 0,-2 0 0,6 0 0,-7 0 0,4 0 0,-1 0 0,-2 0 0,2 0 0,-7 0 0,3 0 0,-6 0 0,2 0 0,-3 0 0,1 0 0,-4 0 0,0 0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5:51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0 488 24575,'0'-21'0,"6"6"0,3-15 0,6 1 0,-2 3 0,7-10 0,-11 11 0,11-8 0,-8 0 0,8 4 0,1 1 0,4-1 0,-5 9 0,-1-4 0,-2 10 0,2 0 0,3-1 0,-4 3 0,0 2 0,-5 3 0,1 0 0,-1 4 0,-2-6 0,-2 8 0,-3-5 0,-2 4 0,-2-2 0,-2 1 0,0 1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07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118 364 24575,'-9'0'0,"-3"0"0,2 0 0,-4 0 0,4 0 0,-3 0 0,3 0 0,0 2 0,0 5 0,3 3 0,3 1 0,-1-2 0,4 1 0,-2-4 0,3 4 0,0-1 0,0-2 0,0 2 0,0-2 0,6-1 0,2 0 0,9 1 0,-2-3 0,6-1 0,-7-3 0,8 0 0,-11 0 0,5 0 0,-5 0 0,-1 0 0,-1 0 0,-3 0 0,1 0 0,-1 0 0,0-6 0,-2-1 0,2-11 0,-5 0 0,2-9 0,1-1 0,-4-10 0,4 0 0,-4-6 0,0 0 0,0 0 0,0 5 0,-3 6 0,-2 2 0,-2 11 0,-3-2 0,-1 9 0,1 6 0,1-1 0,3 7 0,3 3 0,0 14 0,3 3 0,0 12 0,0-3 0,0 21 0,0-17 0,0 21 0,0-18 0,4 8 0,1-4 0,3-2 0,0-9 0,0-1 0,-1-9 0,3-3 0,0-5 0,8-3 0,0 0 0,0-3 0,4-1 0,-4-3 0,4 0 0,-3-6 0,-1-5 0,-1-4 0,-1-7 0,-1 7 0,-2-6 0,-5 6 0,2-3 0,-3 8 0,-3-6 0,-2 9 0,-2-6 0,0 7 0,-2 3 0,-5 0 0,0 3 0,-5 0 0,1 0 0,1 0 0,-3 6 0,6-1 0,-3 7 0,4-1 0,2 2 0,1-3 0,3 3 0,0-3 0,0 4 0,0-4 0,0 3 0,3-6 0,0 5 0,7-4 0,0 1 0,4-2 0,-1 0 0,5 0 0,-4 0 0,4 0 0,-5-3 0,1-1 0,-4-3 0,3 0 0,-6 0 0,5 0 0,-5 0 0,6-3 0,-6-4 0,3-8 0,0 1 0,-2-4 0,2 5 0,-4-1 0,1-3 0,4-8 0,-6 1 0,1-4 0,-6 6 0,0-5 0,0-1 0,0-10 0,0 4 0,0-3 0,0 4 0,0 6 0,0 0 0,0 8 0,0 2 0,0 3 0,0 4 0,0 8 0,0 11 0,0 12 0,0 7 0,0 10 0,0-5 0,0 10 0,0-4 0,0-1 0,0 0 0,3-6 0,2 0 0,3-4 0,-1-1 0,4-5 0,-3-3 0,2-5 0,-3-5 0,-1-3 0,0 0 0,0 1 0,0-4 0,6 0 0,-4-3 0,7 0 0,-5-6 0,1-2 0,2-9 0,-5 2 0,7-11 0,-7 7 0,3-8 0,-4 4 0,-3 1 0,0 0 0,-4 3 0,0 2 0,0 3 0,0 1 0,0 3 0,-3 4 0,0 3 0,-7 3 0,3 0 0,-2 0 0,3 0 0,-1 2 0,4 2 0,-3 5 0,5 2 0,-2 2 0,3 4 0,0-2 0,0 6 0,0-6 0,0 2 0,3-3 0,1-4 0,5 3 0,12-3 0,-5 1 0,7-4 0,-10-4 0,1-3 0,3 0 0,-2 0 0,2 0 0,-3 0 0,-1 0 0,1-6 0,-4 1 0,0-7 0,-4 1 0,1-2 0,0-1 0,0-10 0,-3 8 0,-1-7 0,-3 9 0,0 4 0,0 0 0,0 4 0,0 0 0,0 0 0,0 0 0,0 5 0,3 2 0,0 4 0,1 1 0,-2 0 0,1 1 0,-2-1 0,1 0 0,1-3 0,0 3 0,4-6 0,-1 3 0,0-3 0,3 0 0,-2 3 0,6-3 0,-6 3 0,6 0 0,-6-2 0,2 2 0,-3-3 0,0 3 0,0-3 0,0 3 0,-2 0 0,-2 0 0,-2 3 0,0 0 0,0 4 0,0 0 0,0 4 0,0-1 0,0 1 0,0-1 0,0 5 0,0-4 0,0 0 0,0-1 0,0-6 0,0 2 0,0-3 0,3 1 0,0-4 0,3 2 0,1-4 0,2 2 0,-2-3 0,6 0 0,-6 0 0,8 0 0,-7 0 0,4 0 0,-6 0 0,0-3 0,0 0 0,-3-4 0,0 1 0,-3 0 0,3-4 0,-2 3 0,2 8 0,-3 8 0,0 11 0,0 2 0,0-4 0,0 4 0,0-11 0,0 5 0,0-9 0,0 3 0,0-4 0,0-5 0,0-5 0,0-6 0,3-8 0,1 0 0,4-1 0,-1 2 0,3-1 0,-2 4 0,5-1 0,-3 2 0,4 6 0,-1-6 0,-2 6 0,1-3 0,-5 3 0,3 4 0,-4 0 0,0 3 0,0 0 0,0 0 0,0 0 0,0 0 0,1 0 0,-4 3 0,2-3 0,-4 5 0,2-1 0,0-11 0,0 0 0,3-7 0,1 1 0,-1 6 0,1-6 0,-1 6 0,1-3 0,-1 4 0,0 3 0,0-3 0,0 6 0,0-3 0,0 3 0,0 0 0,1 0 0,-2 0 0,-1 5 0,1 3 0,-4 5 0,5 0 0,-5-3 0,2 3 0,-3-6 0,0 2 0,0-2 0,2-4 0,2 0 0,-1-1 0,2 2 0,-5-1 0,3-1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13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98 579 24575,'0'11'0,"0"-1"0,0-19 0,0 3 0,0 0 0,0-1 0,0 1 0,0 0 0,0 1 0,0-1 0,0 0 0,0 0 0,3 3 0,-2-3 0,1 3 0,-2-3 0,0 0 0,0 0 0,0 0 0,0-3 0,0 2 0,0-3 0,0 4 0,0 0 0,0 0 0,0-1 0,-2 4 0,-2 0 0,-2 3 0,0 3 0,3 0 0,-3 3 0,3 0 0,-4 1 0,1-1 0,0 3 0,-1 1 0,0 4 0,-3-1 0,6 5 0,-5-4 0,5 4 0,0-8 0,-2-1 0,6 1 0,-3-3 0,3 2 0,0-3 0,0 0 0,0 0 0,0 0 0,0 0 0,0 0 0,0-5 0,0-5 0,0-2 0,0-7 0,0 6 0,0-5 0,3 1 0,1-6 0,3 2 0,-3-2 0,2-1 0,-2 3 0,3-6 0,0 3 0,4-5 0,-3 5 0,6-4 0,-6 8 0,5-4 0,-6 5 0,3 2 0,-3-1 0,-1 5 0,0 0 0,0 4 0,0 3 0,0 0 0,1 0 0,-1 0 0,0 6 0,-3 6 0,3 2 0,-5 7 0,5-2 0,-5 3 0,2 0 0,1 1 0,-4-1 0,4 0 0,-4-4 0,0 0 0,0-5 0,0-2 0,0-2 0,0-3 0,0 0 0,0 0 0,2-2 0,2-2 0,2-2 0,0 0 0,0 0 0,3 0 0,2-3 0,6-1 0,-3-6 0,4-1 0,-5 1 0,-2 0 0,-2 0 0,-2 3 0,-1-5 0,0 5 0,1-6 0,0-1 0,0-1 0,-3-3 0,-1 1 0,-3-2 0,0 1 0,0-3 0,0 6 0,0-3 0,0 5 0,0 3 0,0 0 0,0 4 0,-3 3 0,0 9 0,-1 6 0,2 13 0,-2-1 0,3 7 0,-2-8 0,3 4 0,0-5 0,0-3 0,0-2 0,0-4 0,0 1 0,3-4 0,0 0 0,7-4 0,0-3 0,7 0 0,-2-3 0,6 0 0,-6 0 0,2 0 0,-4-6 0,1-1 0,0-7 0,-4 1 0,0-1 0,-3 0 0,-1 1 0,1 2 0,-4-1 0,0 1 0,-3 1 0,0 0 0,0 4 0,0 0 0,0 5 0,0 9 0,0 3 0,0 6 0,0 1 0,0-4 0,0 3 0,0-6 0,0-2 0,0-3 0,0 0 0,0 0 0,0 0 0,0-7 0,0-4 0,0-11 0,3 1 0,1-6 0,3 2 0,1 1 0,2-3 0,-2 6 0,2-3 0,-3 8 0,2 0 0,-2 4 0,3 0 0,-4 2 0,0 1 0,0 3 0,0 0 0,0 0 0,0 0 0,0 0 0,0 0 0,-2 3 0,-2 4 0,-2 3 0,0 3 0,0 1 0,0-1 0,0 1 0,3-1 0,-2-2 0,5-2 0,-5-3 0,4 0 0,-4 1 0,4-1 0,-4 0 0,4-3 0,-1 3 0,2-6 0,0 3 0,0-3 0,0 0 0,0 0 0,0 0 0,3 0 0,-2 0 0,3-3 0,-4 0 0,0-7 0,1 3 0,-1-6 0,0 6 0,-2-5 0,-1 5 0,-3-6 0,0 6 0,0-3 0,0 4 0,0 8 0,0 3 0,0 11 0,0 3 0,0-1 0,3 3 0,1-6 0,3 2 0,0-3 0,0-1 0,-1-3 0,0 0 0,1-4 0,2-3 0,1 0 0,4-3 0,-1 0 0,1 0 0,3 0 0,-2-6 0,3-5 0,-5-4 0,2-6 0,-1 2 0,-2-3 0,2-1 0,-6 5 0,3-3 0,-5 6 0,1-3 0,0 8 0,-1 1 0,-2 2 0,-2 1 0,1 3 0,-2 5 0,1 2 0,-2 8 0,0-5 0,0 2 0,0-3 0,0 0 0,0 0 0,6-2 0,2-1 0,5-3 0,1 0 0,3 0 0,-2 0 0,6 0 0,-7 0 0,8 0 0,-8 0 0,4 0 0,-5 0 0,1 0 0,-4 0 0,-1 0 0,-3 0 0,0 2 0,-2 9 0,-1 0 0,-3 10 0,0-2 0,0-1 0,0 3 0,-3-9 0,-1 4 0,-2-9 0,-4 3 0,3-7 0,-3 0 0,4-3 0,0-2 0,-3-8 0,5 2 0,-5-4 0,8 6 0,-1 0 0,4 2 0,1 1 0,3 3 0,4 0 0,-3 0 0,5 0 0,-2 3 0,1-2 0,1 2 0,-5-3 0,6 0 0,-6 0 0,2 0 0,-2-3 0,3-7 0,-3-5 0,5-17 0,-5 2 0,-2-12 0,-1 3 0,-4-10 0,0 3 0,0-9 0,0-4 0,-4 11 0,0 4 0,-4 18 0,1 11 0,3 1 0,-1 8 0,4 0 0,-5 5 0,3 1 0,0 15 0,0 16 0,3 9 0,0 5 0,0 3 0,0-8 0,0 29 0,7-26 0,2 10 0,6-26 0,-1-9 0,0-4 0,0-4 0,3-3 0,-2-3 0,2-1 0,-6-3 0,-2 0 0,0 0 0,-2 0 0,3 0 0,-4 0 0,-3-6 0,3-5 0,-5-4 0,2-2 0,-3 4 0,0 2 0,0 2 0,0 14 0,0 0 0,0 14 0,0-1 0,0 1 0,3-5 0,1-5 0,2-3 0,0 0 0,3-2 0,1-1 0,-1-3 0,1-7 0,0 0 0,1-11 0,-1 4 0,4-4 0,-7 5 0,6-1 0,-6 4 0,3 0 0,-1 4 0,-2 2 0,6-2 0,-6 5 0,2-2 0,-3 3 0,0 0 0,1 0 0,1 0 0,-1 0 0,2 0 0,-3 0 0,0 0 0,0 0 0,0 0 0,-3-2 0,0-2 0,-3-5 0,0 2 0,-3-6 0,-1 6 0,-6-3 0,0 7 0,-4 0 0,-3 3 0,2 0 0,-2 0 0,3 0 0,-3 7 0,8 4 0,-8 12 0,15 5 0,-5 5 0,7-1 0,0 0 0,0 6 0,0-12 0,10-2 0,2-14 0,7-3 0,2 1 0,-3-1 0,9-3 0,-4-1 0,4-3 0,-9 0 0,4 0 0,-8-3 0,4-4 0,-5 0 0,-3-3 0,0 4 0,-4 0 0,3 2 0,-5 1 0,1 3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13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3 148 24575,'-3'-2'0,"7"-9"0,4 0 0,14-7 0,2 3 0,8-2 0,1 5 0,0-8 0,-4 10 0,3-6 0,-12 12 0,5-3 0,-10 6 0,-4-2 0,-5 3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14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17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27 24575,'0'-10'0,"0"1"0,-3 4 0,3 3 0,-3 8 0,3 0 0,0 0 0,0 0 0,0 3 0,-2-2 0,1 6 0,-2-6 0,3 2 0,0-2 0,0 2 0,0-2 0,0 2 0,0-3 0,0 1 0,3-1 0,0-3 0,1 2 0,1-4 0,-2 2 0,4-3 0,-1 0 0,0 0 0,0 0 0,0 0 0,0 0 0,0 0 0,0 0 0,1 0 0,-1 0 0,0 0 0,0 0 0,0 0 0,0 0 0,0 0 0,0 0 0,0 0 0,0 0 0,0 0 0,0 0 0,-1 0 0,1 0 0,0 0 0,0 2 0,-3 2 0,2-1 0,-4 2 0,2-2 0,-3 3 0,0 0 0,0 0 0,0 0 0,0 0 0,0 0 0,0 1 0,0-1 0,0 0 0,0 0 0,0 0 0,0 0 0,0 0 0,-6 0 0,2-2 0,-9 2 0,6-3 0,-6 4 0,6-4 0,-6 3 0,6-5 0,-2 2 0,2-3 0,-2 0 0,2 0 0,-3 0 0,4 0 0,-3 0 0,2 0 0,-6 0 0,6-3 0,-3 0 0,4-1 0,0-1 0,0 2 0,0-1 0,3-1 0,0 2 0,3-4 0,-3 4 0,3-2 0,-3 1 0,3 1 0,0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1:35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4650 194 24575,'0'-18'0,"0"9"0,0 15 0,10 23 0,-4-3 0,16 33 0,-1-14 0,9 24 0,-1-12 0,0 21-1011,8 4 1011,-22-29 0,0 3 0,7-2 0,1 2 0,-1 12 0,0 1-827,3-8 0,0 1 827,5 12 0,1 1 0,-2-9 0,0 0 0,1 9 0,0-1 0,-2-12 0,0-1 0,1 8 0,1-1 0,-3-12 0,0-2-325,-6-7 0,-1 0 325,6 2 0,-1-2 0,7 20 0,6 14 0,-5-17 890,-10-8-890,-1-9 1677,-4-12-1677,-7-1 747,3-6-747,-6-5 1,1-1-1,-1-9 0,-3 3 0,-2-7 0,-3 3 0,4-5 0,-3 1 0,2-1 0,-3 1 0,0-1 0,-3 1 0,-6 0 0,-3 0 0,-10 0 0,-14 2 0,5 0 0,-28 6 0,7 7 0,-19 2 0,-8 10-1339,-11 4 1339,33-19 0,-5 3-916,-21 11 1,-1 0 915,14-10 0,-1 0-658,4 0 0,-3 2 1,2-2 657,-6 0 0,-1-1 0,11-2 0,-3 1 0,1-1 0,-29 5 0,-1 0-972,26-7 1,-2 1-1,1-1 972,2-1 0,1-2 0,-1 1 0,-2 0 0,0 0 0,0 0-209,3 0 1,1 0-1,0 0 209,-28 7 0,2 0 0,4 1 0,2-2 0,9-3 0,5-1 0,16-2 0,0 0 279,-14 1 0,1 0-279,19-1 0,3 0 667,-5-2 0,0-1-667,-39 11 0,32-8 0,-12-4 3211,2 9-3211,14-10 2142,0 5-2142,3-7 1064,16 0-1064,-7-4 375,15 2-375,-3-7 0,9 7 0,-4-3 0,9 0 0,1 2 0,1-2 0,3 3 0,-4 0 0,4 1 0,-3-1 0,3 0 0,-3 0 0,-1 0 0,0 1 0,-4-1 0,-2 1 0,1-4 0,-4 3 0,3-3 0,-4 0 0,4 3 0,2-7 0,4 3 0,4-4 0,2 0 0,-1 0 0,4 0 0,-4 0 0,1 0 0,2-3 0,-8-11 0,-1-14 0,-9-15 0,1-19 0,-8-11 0,8-11-477,7 35 0,0 0 477,5 0 0,0-2 0,-5-2 0,-1-2 0,4 0 0,-1 0 0,-3 0 0,0 1 0,0-2 0,0 1 0,-17-29 0,13 22 0,-1 2-495,-17-17 495,19 26 0,-1 0 0,-15-22 0,3 1 0,0-1 0,12 27 0,0 1 0,-9-22 0,-7-14 0,6-1 0,8 14-216,4 11 1,0 1 215,-1-1 0,4 10 0,0 0 908,-3-7-908,-12-16 508,11 9-508,-4 5 0,10 15 0,-1 7 464,7 6-464,-2 1 0,8 4 0,-3-3 0,7 7 0,-4-3 0,5 5 0,0 0 0,0 5 0,0 0 0,0 0 0,-3 3 0,2-3 0,-2 5 0,3-4 0,0 2 0,0-6 0,0-2 0,0-1 0,0-8 0,0 7 0,0 2 0,0 1 0,0 7 0,0-3 0,0 4 0,0 1 0,0-1 0,3 1 0,1-1 0,8 4 0,10-8 0,2 6 0,20-9 0,6-1 0,-5 5 0,22-12 0,-5 6 0,-2-5 0,11-1 0,-15 1 0,10-5 0,-13 8 0,16-2 0,-25 6 0,34-4 0,-10-4 0,20-2-444,4-6 444,-16 11 0,-29 2 0,0 0 0,21-6 0,11-7 0,-5 3 0,-11 5 0,3 0 0,-10 6 0,3 2 0,-10-1 444,4 4-444,-4-3 0,17 4 0,-8 0 0,3 0 0,-8 0 0,-4 0 0,6 0 0,0 5 0,0-4 0,0 4 0,-6-5 0,-2 0 0,0 6 0,-5-4 0,5 3 0,-6 0 0,0 2 0,0-1 0,-1 4 0,1-4 0,-6 5 0,4-4 0,-4 3 0,6-8 0,-7 3 0,6 1 0,-5-4 0,0 4 0,4-1 0,-4-3 0,0 4 0,4-5 0,-9 4 0,3-2 0,0 7 0,-3-8 0,9 8 0,-4-8 0,0 4 0,4-1 0,-4-2 0,5 7 0,1-9 0,6 9 0,-5-8 0,5 8 0,-6-8 0,0 3 0,-6 0 0,4-3 0,-9 4 0,-1-1 0,-3 2 0,-7 0 0,3 3 0,-5-2 0,0 3 0,0-4 0,0 3 0,0-7 0,5 7 0,-4-7 0,4 7 0,0-2 0,-4-1 0,4 3 0,0-7 0,-4 7 0,4-7 0,-5 7 0,0-3 0,0 4 0,0-4 0,-4 3 0,3-3 0,-7 4 0,3 0 0,-5 0 0,1 0 0,0 0 0,0 0 0,-1 0 0,1 0 0,0 0 0,-1 0 0,1 0 0,4 0 0,-3 0 0,2 0 0,-3 0 0,0 0 0,0 0 0,-1 0 0,0 0 0,0 0 0,1 0 0,-1 0 0,-3 3 0,2-2 0,-5 6 0,2-3 0,1 4 0,-3-1 0,6 1 0,-7 0 0,7-1 0,-6 5 0,6-3 0,-6 3 0,6-1 0,-2 2 0,-1 4 0,4 0 0,-3 5 0,4-4 0,0 9 0,0-4 0,-4 5 0,3-5 0,-7-8 0,3-8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1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18 24575,'0'-6'0,"0"0"0,-2 3 0,-2 0 0,-2 3 0,0 0 0,0 0 0,0 0 0,2 3 0,-1 0 0,4 3 0,-4 0 0,4 1 0,-2-1 0,3 0 0,0 0 0,0 0 0,0-3 0,0 0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19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24575,'6'0'0,"0"0"0,0 0 0,0 0 0,-3-2 0,0-5 0,-3 0 0,0-2 0,0 2 0,0 1 0,-3 3 0,0 0 0,0 6 0,0 0 0,3 3 0,0 3 0,0-2 0,0 3 0,0-4 0,0-3 0,0 0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20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24575,'79'-6'0,"0"0"0,0-1 0,34-2 0,-36 3 0,-71 6 0,0 0 0,-3 0 0,0 0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56:21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24575,'0'51'0,"0"-1"0,0 31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39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0 24575,'-23'82'0,"1"-1"0,4-15 0,0-1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1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0 24575,'0'26'0,"-12"8"0,0 23 0,-17 7 0,8 7 0,-3-1 0,9-21 0,1 22 0,1-32 0,3 18 0,1-19 0,6-14 0,3-2 0,0-12 0,0-4 0,0-3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1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0 24575,'0'10'0,"0"-1"0,0-3 0,0 0 0,0 8 0,0-7 0,-8 23 0,3-19 0,-7 23 0,2-18 0,1 16 0,-6-5 0,6 1 0,-6 8 0,6-7 0,-7 9 0,6-1 0,-5-3 0,5 8 0,-1-9 0,-2 10 0,4-9 0,-3 3 0,3 0 0,5-4 0,-4 0 0,8-6 0,-7-9 0,6 0 0,-2-8 0,3-1 0,0-6 0,0 0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2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24575,'-4'17'0,"1"-7"0,3-4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2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 24575,'4'2'0,"-13"12"0,-6 13 0,-7 18 0,-5 11 0,-2 3 0,-3 15 0,-3-6 0,14-4 0,-7 4 0,12-16 0,-7 5 0,9-8 0,-2-10 0,10-7 0,-8-1 0,12-12 0,-8 3 0,9-8 0,-2-4 0,3-1 0,0-5 0,0-2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3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0 24575,'3'8'0,"-4"8"0,-13 26 0,2 12 0,-16 17 0,6 6 0,-8-5 0,12-7 0,-4-3 0,15-6 0,-10-3 0,7-3 0,1-12 0,2-6 0,6-8 0,-2-5 0,3-10 0,0-6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24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70 24575,'-4'-2'0,"2"-2"0,2-6 0,-7 3 0,6-7 0,-12 6 0,5-2 0,-6 3 0,-5 3 0,4 0 0,-7 4 0,2 0 0,-3 0 0,-5 0 0,7 0 0,-6 0 0,8 0 0,0 0 0,-3 4 0,9 7 0,-5 6 0,9 6 0,-2 5 0,6 1 0,1 0 0,4 4 0,0-8 0,0 2 0,0-14 0,0-2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2:07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24575,'16'0'0,"3"0"0,9 0 0,0 0 0,5 0 0,-4 0 0,11 0 0,-5 0 0,5 0 0,1 0 0,0 0 0,-6 0 0,-6 0 0,-7 0 0,-13 0 0,-1 0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3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24575,'7'7'0,"-1"5"0,-6 13 0,0-6 0,0 11 0,0-6 0,0 9 0,0-5 0,0-2 0,0-3 0,0-5 0,0 3 0,0-10 0,0 3 0,0-11 0,0 0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4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24575,'3'5'0,"0"2"0,-3 2 0,0 4 0,0-6 0,0 2 0,0-3 0,-3-2 0,-12-2 0,9-2 0,-8 0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5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320 0 24575,'-14'24'0,"-10"13"0,-1 16 0,-13 7 0,6 9 0,-8-2 0,15-13 0,-8 8 0,14-17 0,-3 1 0,5-3 0,5-15 0,1-6 0,7-8 0,0-4 0,4-7 0,0-1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6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776 0 24575,'-7'10'0,"-1"-1"0,4-6 0,1 3 0,-3-3 0,3 7 0,-7 0 0,2 7 0,-6 6 0,2 5 0,-9 5 0,-1 11 0,-6 2 0,-6 19 0,3-1 0,-10 9 0,-1 0 0,-2 13 0,-9-3-488,24-35 1,0 2 487,0-6 0,1 1 0,-2 0 0,2 1 0,-21 38 0,13-19 0,1-1 0,12-14 0,-2-8 0,10-4 0,0-15 975,8-8-975,3-2 0,2-6 0,2-7 0,0-4 0,0 0 0,0-2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7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447 1 24575,'-13'23'0,"-7"3"0,2 11 0,-8 3 0,-6 11 0,7-1 0,-13 10 0,13-3 0,-15 9 0,11-13 0,-7 17 0,13-18 0,2-9 0,-1 3 0,5-16 0,-3 5 0,4-4 0,7-15 0,0 0 0,5-12 0,0 5 0,4-19 0,8 0 0,-4-4 0,3 4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7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0 24575,'3'11'0,"-7"6"0,-10 12 0,-7 0 0,0 3 0,-7-2 0,0 9 0,-8 3 0,-3 10 0,11-14 0,-8 12 0,12-10 0,-3 7 0,5-3 0,5-6 0,5-14 0,-2-2 0,9-9 0,-3-3 0,7 0 0,-2-4 0,3-25 0,0-9 0,0-1 0,0 4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49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435 4 24575,'-3'-3'0,"2"3"0,-17 12 0,4 4 0,-20 14 0,4 0 0,-7 11 0,1 0 0,-3 12 0,1-4 0,9-7 0,-2 6 0,10-12 0,-6 9 0,5-7 0,5-9 0,3-6 0,6-5 0,-2-8 0,7-1 0,0-14 0,3 6 0,0-9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5:27:50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773 0 24575,'-6'24'0,"-8"-3"0,-4 16 0,-9 3 0,0 10 0,-6 8 0,-2 0 0,-6 9 0,0-5 0,-6 11 0,5-11 0,0 10 0,1 1-438,-1 1 438,4 4 0,-9 1 0,11-11 0,-2 15 0,10-37 0,0 20 0,9-25 0,-6 1 0,7 0 0,2-21 438,8 1-438,2-12 0,3-1 0,-1-3 0,2-2 0,2-1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05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1 820 24575,'16'0'0,"2"0"0,15 0 0,7 0 0,6 0 0,7-5 0,0-16 0,-3-8 0,9-38 0,-12 2 0,2-9-768,-8-14 768,0 19-195,-14-20 195,7 17 0,-27 7 0,3 10 0,-10 9 0,0 12 0,0 10 761,-3 11-761,-5 10 202,0 3-202,-13 0 0,11 11 0,-13 16 0,12 21 0,-5 24 0,4 15-298,8-32 0,1-1 298,-3 30 0,6-15 0,0 1 0,0 19 0,0-33 0,0 0-37,0 1 0,0-5 37,0-2 0,0 39 0,0-45 0,0 10 0,0-13 593,0-13-593,0-11 77,0-5-77,0-5 0,0 1 0,0-7 0,0-6 0,0-12 0,0-6 0,0-4 0,0-1 0,0-11 0,0 3 0,0-16 0,14 1 0,-2 2 0,18-2 0,-9 11 0,10-3 0,-11 14 0,4-5 0,-7 16 0,0 1 0,0 8 0,0 2 0,-1 6 0,1-3 0,-4 4 0,-2 0 0,-3 7 0,0 7 0,1 9 0,-4 4 0,-1 6 0,-4-4 0,0 4 0,-11 2 0,-5-5 0,-7 0 0,-10-10 0,9-8 0,-9-2 0,10-1 0,-3-4 0,8-2 0,-3-3 0,8 0 0,1 0 0,5 0 0,2 3 0,2 1 0,11 4 0,6 0 0,14 6 0,6 1 0,6 0 0,0 4 0,-1-8 0,-4 3 0,3 0 0,-9-3 0,-1 2 0,-7-4 0,-4-4 0,-4-2 0,-2 1 0,-7-4 0,0 4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05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24575,'16'0'0,"2"0"0,10 0 0,-1 0 0,6 0 0,-5 0 0,5 0 0,-5 0 0,-6 0 0,-5 0 0,-1 0 0,-11 0 0,3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2:08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24575,'24'0'0,"1"0"0,-2 0 0,9 0 0,-1 0 0,4 0 0,4 0 0,-4 0 0,6 0 0,0 0 0,-1 0 0,-5 0 0,4 0 0,-10 0 0,0 0 0,-7 0 0,-9 0 0,-1 0 0,-5 0 0,-3 0 0,-1 0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06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24575,'6'4'0,"3"-1"0,6-3 0,7 0 0,0 0 0,1 0 0,3 0 0,-8 0 0,-1 0 0,-1 0 0,-8 0 0,3 0 0,-7 0 0,-1 0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07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262 296 24575,'0'-15'0,"0"-5"0,0-8 0,0-6 0,0-6 0,-4 5 0,-1-3 0,-8 14 0,3-7 0,-11 17 0,11 1 0,-15 9 0,15 4 0,-15 0 0,15 0 0,-11 0 0,9 0 0,-6 13 0,0 11 0,8 1 0,-7 16 0,10-6 0,-8 7 0,9-2 0,2-7 0,4-6 0,0-4 0,0-6 0,0-5 0,0-5 0,7-2 0,7-2 0,9-3 0,4 0 0,-4-7 0,4-9 0,-3-8 0,0 0 0,-1-3 0,-6 9 0,0-4 0,-4 10 0,-1 0 0,-5 4 0,1 1 0,-1 2 0,0 2 0,-3 9 0,-1 8 0,-3 13 0,0 14 0,0 0 0,0 18 0,0-10 0,0 12 0,0-7 0,0 0 0,0-7 0,4 0 0,-2-18 0,2 3 0,-4-18 0,0 2 0,0-9 0,3 1 0,-2-1 0,6-2 0,-3-2 0,3-3 0,1 0 0,-1 0 0,5 0 0,0-8 0,5 3 0,0-11 0,-5 7 0,4-7 0,-4 7 0,1-7 0,3 7 0,-7-3 0,2 4 0,-3-3 0,0 2 0,0 1 0,-1 1 0,-3 6 0,0-2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09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0 504 24575,'0'11'0,"0"3"0,0-1 0,0-1 0,0 4 0,0-8 0,0 4 0,0-5 0,0 1 0,0-16 0,0-10 0,0-30 0,0-16 0,0 0 0,5-12 0,2 14 0,4-1 0,0 2 0,-1 19 0,0 3 0,-1 16 0,-1 6 0,0 9 0,-4 1 0,2 6 0,-2-2 0,4 3 0,-1 0 0,1 7 0,5 12 0,-3 5 0,10 21 0,-10-9 0,11 16 0,-10-10 0,4 4 0,-5-7 0,-1-4 0,1-7 0,-2-11 0,-4-5 0,3-5 0,-6 1 0,6-4 0,-3-1 0,3-3 0,0 0 0,1 0 0,0-3 0,0-10 0,0-1 0,1-12 0,-1 3 0,-2-4 0,2-1 0,-3 1 0,0-1 0,3 1 0,-3 4 0,4-3 0,-1 8 0,1-4 0,-1 9 0,0-2 0,-1 6 0,2-6 0,-2 6 0,1 1 0,-1 1 0,1 6 0,-1-6 0,1 6 0,-1-2 0,1 3 0,-1 0 0,1 0 0,-1 0 0,1 0 0,-1 0 0,1 0 0,-1 0 0,1 12 0,0-1 0,1 15 0,4-4 0,-3 6 0,4-1 0,-5 1 0,0-1 0,0-4 0,0 3 0,-1-4 0,-3 1 0,3-2 0,-7-8 0,6-2 0,-6-3 0,2-1 0,-3 1 0,0-4 0,0 0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09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1 24575,'-3'0'0,"2"0"0,-14 0 0,-2 0 0,-1 0 0,0 0 0,3 0 0,-3 0 0,4 0 0,-6 0 0,11 0 0,-7 0 0,8 0 0,-4 3 0,8 1 0,0 4 0,-3 3 0,5 2 0,-6-1 0,8 9 0,0-7 0,0 12 0,0-8 0,0 8 0,0-8 0,0 8 0,5-4 0,3 1 0,10-1 0,0-5 0,8-3 0,-3-2 0,-1-3 0,4 0 0,-3-4 0,4-1 0,-4-4 0,3 0 0,-8 0 0,3 0 0,-1-7 0,-6 2 0,1-7 0,-8 8 0,1-3 0,-1 6 0,1-5 0,-1 1 0,-2-11 0,-2 10 0,-3-7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1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22 100 24575,'6'0'0,"9"0"0,12 0 0,8 0 0,-7 0 0,12 0 0,-15 0 0,20 0 0,-29 0 0,18 8 0,-10 11 0,-4 1 0,6 11 0,-12-5 0,-4 3 0,2 7 0,-7-7 0,1 10 0,-2-7 0,-4 2 0,0-3 0,0-3 0,-8-1 0,-3 0 0,-10-4 0,3-2 0,-7-4 0,3 1 0,-4-5 0,-7 0 0,6-8 0,-11-1 0,16-4 0,-10 0 0,15 0 0,-9 0 0,13 0 0,-8-3 0,13-1 0,-4-8 0,4-5 0,0-1 0,-1-6 0,4 1 0,1-7 0,4 1 0,0-1 0,0-3 0,0 6 0,0-6 0,0 7 0,0-7 0,0 11 0,5-10 0,-1 11 0,5-2 0,3 3 0,1-2 0,3 5 0,1 0 0,4 1 0,6 2 0,0-4 0,5 4 0,-6 1 0,1 4 0,-5 1 0,-1 3 0,-1-3 0,-2 7 0,6-2 0,-1 3 0,2 0 0,8 0 0,4 0 0,-7 3 0,9 2 0,-10 9 0,8 0 0,-3 5 0,1-1 0,-1-4 0,-2 0 0,0-5 0,-5-4 0,-5-2 0,-1-3 0,-4 0 0,0-3 0,-4-6 0,-2-3 0,1-5 0,-3 1 0,3-1 0,-4 0 0,-3 5 0,2 3 0,-6 3 0,2 5 0,-3-2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2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24575,'11'0'0,"6"0"0,6 0 0,4 0 0,0 0 0,-4 0 0,-2 0 0,-4 0 0,-4 0 0,-5 0 0,-5 0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2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24575,'6'4'0,"2"-1"0,18-3 0,-8 0 0,14 0 0,-14 0 0,8 0 0,-8 0 0,-1 0 0,-8 0 0,-6 0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4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1 445 24575,'0'10'0,"0"20"0,0 27 0,10 12 0,2-6 0,11 5 0,-6-13 0,3 0 0,-3-3 0,18 13 0,-11-7 0,17 13 0,-20-24 0,4-6 0,-6-9 0,-1-13 0,-5-2 0,-1-9 0,-5-4 0,-3-7 0,0-23 0,-4-27 0,0-13 0,0-30-996,0-3 996,0 41 0,0-1 0,0-35 0,0 39 0,0 1 0,0-29-282,0-7 282,0 5 0,0 22 0,0 2 0,0 13 0,0 8 0,0 12 981,0 6-981,0 5 297,0 5-297,0 0 0,0 4 0,3 4 0,1 1 0,3 3 0,4 0 0,7 0 0,4 0 0,11 0 0,2 0 0,25 0 0,-2 0 0,20 0 0,-1 0 0,-19 0 0,41 0-899,-20 0 899,-27 0 0,2 0 0,-2 0 0,-1 0 0,46 0 0,-45 0 0,1 0 0,6 0 0,-3 0 0,29 0 0,-14-1 0,-3 2 0,-8 3-236,0-3 0,0-1 236,6 5 0,13 0 0,-2-4 0,-8 4 0,1-5 0,-8 0 0,6 0 0,-6 0 0,7 0 0,-1 0 0,2 0 0,-8 0 877,5 0-877,19 0 0,-19 0 0,18 0 494,-32 0-494,1 0 0,-6 0 0,4 0 0,-4 0 0,5 0 0,1 0 0,0 0 0,0 0 0,-7 0 0,-1 0 0,-6 0 0,-6 0 0,6 0 0,-11 0 0,6 0 0,-8 0 0,0 0 0,1 0 0,-6 0 0,4 0 0,-8 0 0,8 0 0,-8 0 0,3 0 0,-4 0 0,0 0 0,4 0 0,-7 0 0,6 0 0,-7 0 0,0 0 0,-2 0 0,0-3 0,-2-16 0,-1 11 0,-4-9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6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343 101 24575,'0'6'0,"-4"-7"0,-4-12 0,-5-4 0,-4 1 0,-4-2 0,3 5 0,-3-3 0,-1 10 0,9-1 0,-8 7 0,8 0 0,1 0 0,-4 0 0,-1 0 0,4 4 0,-15 16 0,17 0 0,-13 14 0,10-6 0,0-1 0,5 0 0,0 1 0,8-6 0,-3 0 0,4-5 0,0-5 0,0 0 0,0-5 0,0 1 0,8-4 0,1-1 0,4-3 0,7 0 0,-6 0 0,7 0 0,-4 0 0,3 0 0,-2 0 0,2-3 0,1-10 0,-3-2 0,4-11 0,-5 9 0,0-5 0,0 5 0,-4 0 0,2 4 0,-5-2 0,1 9 0,-3-5 0,0 10 0,-4 1 0,-1 18 0,-3 8 0,-10 27 0,2 3 0,-15 21 0,10 2 0,1-7 0,1 3 0,5-17 0,0 4 0,1-11 0,5-11 0,0-16 0,0-8 0,0-8 0,7-4 0,6-5 0,5-12 0,9-7 0,-1-15 0,4 3 0,-3-8 0,2 9 0,-9-2 0,3 4 0,-5 2 0,0 4 0,-4 2 0,-3 8 0,-3 1 0,0 5 0,-1-1 0,-3 4 0,-1 1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24575,'-11'12'0,"-1"16"0,2 16 0,-1 18 0,4 32-998,2-10 998,5-27 0,0-1 0,0 11 0,0 23 0,0 3 0,0-25 122,0-13 1,0-3-123,0-6 0,0 22 0,0-21 0,5-1 0,4-12 753,5-5-753,-1-8 0,3-8 0,-3-1 0,4-4 0,-5-3 0,4-1 0,-8-4 0,4 0 0,-8 0 0,-1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2:09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24575,'20'0'0,"2"0"0,6 0 0,6 0 0,-5 0 0,10 0 0,-9 0 0,3-4 0,-5 7 0,0-6 0,-9 7 0,-2 0 0,-9-3 0,-1 2 0,1-3 0,-4 3 0,0 1 0,-4 4 0,0-1 0,-8 5 0,-1 1 0,-13 5 0,3 4 0,-8-7 0,8 6 0,-4-7 0,6-1 0,0-1 0,4 1 0,-3-4 0,6 3 0,-1-4 0,6 0 0,-2 0 0,3-1 0,0 1 0,-3 0 0,6-1 0,-3 1 0,4-1 0,0 1 0,0-1 0,0 0 0,0 1 0,0 0 0,0-1 0,0 1 0,0 0 0,0-1 0,0 1 0,0 0 0,0-1 0,0 1 0,0-1 0,0 0 0,0 0 0,-6-3 0,4-1 0,-4-3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7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24575,'0'5'0,"0"11"0,0 16 0,0 14 0,0 8 0,0-5 0,0 10 0,0 3 0,0-11 0,4 16 0,-2-26 0,2 0 0,-4-3 0,0-9 0,0-1 0,0-2 0,0-12 0,0 3 0,0-10 0,0 1 0,0-4 0,0-1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7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24575,'11'0'0,"11"0"0,2 0 0,9 0 0,0 0 0,-9 0 0,3 0 0,-11 0 0,6 0 0,-9 0 0,4 0 0,-13-6 0,-1 4 0,-3-5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9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331 107 24575,'-3'-10'0,"-1"-2"0,-8-4 0,-1 0 0,-3 2 0,-6-2 0,4 6 0,-8 1 0,8 5 0,-4 4 0,6 0 0,-1 0 0,-5 0 0,4 0 0,-3 0 0,4 0 0,5 4 0,-5 14 0,11 2 0,-13 25 0,17-9 0,-8 10 0,10 0 0,0-5 0,0-5 0,0-4 0,0-15 0,4 1 0,9-6 0,0-8 0,14 0 0,7-13 0,-3-7 0,5-15 0,-1-6 0,-7-4 0,9-3 0,-11 8 0,-2 7 0,-7 7 0,-4 5 0,-1 4 0,-4 2 0,-1 7 0,1 0 0,-4 10 0,-1 20 0,-3 16 0,0 21 0,0-1 0,0 6 0,-5-6 0,4 8 0,-4-8 0,5-13 0,0-4 0,0-21 0,0-1 0,0-12 0,0-3 0,0-1 0,3-3 0,9-9 0,3-9 0,11-5 0,4-15 0,-5 9 0,10-10 0,-10 6 0,-1 0 0,0 0 0,-7 7 0,-3 0 0,-2 9 0,-8 5 0,-1 5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19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24575,'9'-1'0,"12"13"0,12 9 0,6 16 0,2-4 0,-7 14 0,-2-3 0,-5 10 0,-11-12 0,-6 9 0,-6-2 0,-4 0 0,0 10 0,0-12 0,0-6 0,-14 10 0,6-15 0,-20 0 0,7-3 0,2-9 0,-3-8 0,12 4 0,-2-15 0,8 3 0,0-4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2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1 746 24575,'0'-30'0,"0"-14"0,0-20 0,0-15 0,0 7 0,0-12 0,0 20 0,0-13 0,0 14 0,4 8 0,-3 15 0,4 11 0,-5 8 0,0 8 0,3 5 0,1 5 0,3 14 0,2 9 0,4 13 0,-2 1 0,3-1 0,-5-6 0,0-4 0,-1-6 0,0-5 0,-4-5 0,3 1 0,-3-4 0,3 0 0,1-4 0,-1-4 0,1-4 0,10-11 0,-4-4 0,10-5 0,-7 5 0,1 2 0,-2 4 0,1 0 0,4 4 0,-7 4 0,7 5 0,-13 4 0,8 0 0,-4 0 0,1 0 0,2 11 0,-2 4 0,0 11 0,0 1 0,-3 0 0,-1 1 0,-4-6 0,-1 5 0,0-10 0,-4 1 0,4-3 0,-4-6 0,0 3 0,4-5 0,-4-3 0,4 0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21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0 24575,'1'4'0,"-6"0"0,-3-4 0,-8 0 0,3 0 0,-4 0 0,1 0 0,-1 0 0,-5 8 0,4 1 0,0 13 0,1 6 0,6 6 0,1 6 0,2-6 0,6-1 0,-2-6 0,4 0 0,0 0 0,0-4 0,0 3 0,4-15 0,4 8 0,5-13 0,8 6 0,1-7 0,6-1 0,11-4 0,-8 0 0,8-8 0,-16-2 0,-2-7 0,-4 4 0,0 0 0,-1 5 0,-3 0 0,-2 0 0,-3 0 0,-1 4 0,-2 1 0,-2 3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35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24575,'11'0'0,"6"0"0,1 4 0,4 0 0,-1 5 0,-3 3 0,3-2 0,-8 5 0,7-5 0,-13 10 0,13-5 0,-15 2 0,3-5 0,-1-1 0,-2 2 0,3 3 0,-3 1 0,-2 5 0,-3-5 0,0 5 0,0-6 0,0 1 0,0 4 0,0-3 0,0 4 0,0-6 0,0 6 0,0-5 0,-3 5 0,-2-1 0,-4-3 0,0 8 0,0-8 0,1 3 0,3-4 0,-6 7 0,5-5 0,-2 5 0,1-12 0,6 4 0,-6-8 0,6 4 0,-6-4 0,6-1 0,-5 1 0,5-1 0,-6-3 0,7 0 0,-3-4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3:53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16 517 24575,'-9'-4'0,"3"-14"0,14-7 0,4-31 0,8 13 0,6-19 0,-5 17 0,9-8 0,-9 8 0,3 6 0,0 5 0,-9 12 0,6 0 0,-9 5 0,0 5 0,0 4 0,-5 1 0,1 6 0,-1-2 0,4 3 0,-2 0 0,2 0 0,1 0 0,-4 0 0,7 7 0,-2 7 0,4 3 0,5 9 0,-4-3 0,4 4 0,0 0 0,-3-5 0,8 6 0,-9-6 0,5 1 0,-6 2 0,0-11 0,-4 7 0,-2-13 0,-3 4 0,0-5 0,-4 0 0,-1-3 0,-3 0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3:54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24575,'0'8'0,"0"-1"0,0 34 0,0-2 0,0 22 0,0 8 0,0 15 0,0 6 0,0-35 0,0 3 0,0 0 0,0 3 0,0 16 0,0 0-753,0-10 0,0-1 753,0 12 0,0 3 0,0 9 0,0-2 0,0-18 0,0 2 0,0-6 0,0 5 0,0-5 0,0-1 0,0-1 0,1 24 0,-2 2 0,-2-14 0,0-2 0,2 11 0,0-4 0,-2-24 0,0-2-405,2 4 0,2 0 405,-1 39 0,-3-36 0,0 0 0,2-2 0,0-1 0,-4 39 0,4-42 0,2-3 0,-1 8-157,0-12 1,0 3 156,0 36 0,0-12 0,0-20 0,0-2 0,0 0 0,-6 37 0,5-33 0,-5 27 0,0 3 0,5-4 0,-5-5 0,1-8 0,4-1 0,-5 1 0,6 6 0,0 1 0,0-20 1416,0 12-1416,-5-15 860,4 3-860,-4 28 0,5-32 0,0 30 353,0-18-353,0-1 0,0 12 0,0-14 0,0 15 0,0-19 0,0 16 0,0-25 0,0 16 0,4-10 0,2 7 0,0-8 0,3 2 0,-3-10 0,0-1 0,2-3 0,-6-2 0,6-3 0,-7-1 0,3-4 0,-4 0 0,4 3 0,-3-8 0,3-1 0,-4-2 0,0-7 0,0 2 0,0-4 0,0-3 0,0-2 0,0-4 0,0 1 0,0-4 0,0-1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3:56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24575,'4'7'0,"23"7"0,24-8 0,1 5 0,4 0 0,-6-9 0,5-1-964,11 3 1,9 0-1,-4 0 964,4-4 0,4 0-629,-8 0 1,9 0 0,3 0 0,-1 0 628,-5 0 0,0 0 0,0 0 0,-1 0 0,20 0 0,-1 0 0,1 0 0,1 0 0,1 0 0,-1 0 0,-4 0 0,-1 0 0,-4 0 0,-22 0 0,-3 0 0,8 0-929,6 0 0,10 0 0,5 0 0,-2 0 0,-8 0 929,12 0 0,-7 0 0,4 0 0,-3 0 0,6 0 0,-2 0 0,-7 0-518,-7-1 0,-6 1 1,0 1 517,6 0 0,-1 1 0,-2 3 0,18 6 0,-2 3 0,-15-8 0,1 1 0,-4 1 167,5 6 1,-3 2-168,8-2 0,-5 0 0,17 2 0,-37-3 0,0 1 1953,22-3-1953,-18 1 4973,-26-3-4973,-13-4 2822,-11-1-2822,-8-43 1519,11 30-1519,10-30 0,16 39 0,11 0 0,18 0 0,20 0-253,-37 3 0,4 0 253,23-2 0,1 0-978,-20 2 0,1 0 978,25-2 0,5-2 0,0 1 0,-2 0 0,-15 3 0,3 0 0,-10-3 0,3 0 0,-4 1 0,-1 5 0,0 1 0,18-3 0,1 0-692,-13 3 0,-2 0 692,9 1 0,-1-1 0,-7 0 0,-2 0 0,0 1 0,0-1 0,-1 0 0,-3 0 0,28 5 0,-29-3 0,-4 1 0,4 3 0,-13-4 0,0 0 0,12 2 421,-1 0-421,-7 0 1851,-15-5-1851,-11-2 1574,-8-4-1574,-8-7 0,7 5 0,13-6 0,17 8 0,40 0 0,2 0-1007,-28 0 1,4 0 1006,1 0 0,1 0 0,8 1 0,1-2 0,6-2 0,2-1 0,3 3 0,1 1 0,-9-4 0,0 1 0,4 3 0,-2 0 0,-7-4 0,-5 1-462,-18 2 0,-2 0 462,4-2 0,-2 0-277,43 3 277,-18 0 0,-16 0 0,-1 0 0,-7 0 0,45 0 0,-26 0 0,15 0 0,-15 0 0,8 0 0,-24 0 0,19 0 0,-14 0 0,-9 0 1881,-2 0-1881,-10 0 1010,4 0-1010,-6 0 323,-1 0-323,-4 0 0,3 0 0,-9 0 0,4 0 0,0 0 0,-5 0 0,5 0 0,-5 0 0,-1 0 0,-4 0 0,3 0 0,-4 0 0,1 0 0,-2 0 0,-4 0 0,0 0 0,-5 0 0,7 0 0,-9 0 0,5 0 0,-8 0 0,1 0 0,-4-4 0,-1 4 0,-3-4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2:11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325 155 24575,'0'-11'0,"0"-2"0,0-4 0,0-4 0,-7 2 0,-3 1 0,-7 2 0,7 7 0,-5-4 0,1 5 0,-5 3 0,-3 1 0,0 4 0,4 0 0,-9 0 0,9 7 0,-5 8 0,5 8 0,-1 5 0,0 0 0,5 0 0,0 0 0,9 0 0,-4 0 0,8 0 0,-3-5 0,4 4 0,0-9 0,0 4 0,0-5 0,4-4 0,4-1 0,5-4 0,4 1 0,0-5 0,-4 4 0,3-7 0,-3 2 0,0-3 0,-2 0 0,-3 0 0,0 0 0,-1 0 0,1 0 0,0 0 0,-1 0 0,1-4 0,0-4 0,-3-1 0,2-7 0,-6-2 0,7 0 0,-7-4 0,2 5 0,-3-1 0,5-4 0,-4 4 0,3 0 0,-4 2 0,0 7 0,0-3 0,0 5 0,3 3 0,-2 7 0,6 6 0,-3 7 0,1 5 0,3-2 0,-4 3 0,5-5 0,-1-4 0,0-2 0,4-2 0,1-1 0,9 1 0,-4-1 0,9-3 0,-4-1 0,5-4 0,0 0 0,-5 0 0,4 0 0,-9 0 0,9 0 0,-13 0 0,0 0 0,-11 0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3:57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 24575,'0'15'0,"12"1"0,12 19 0,14-8 0,12 16 0,1-12 0,3 1 0,7 1 0,-18-10 0,22 3 0,-28-2 0,16-5 0,-14 4 0,-10-10 0,-2-7 0,-14 5 0,-1-10 0,-8 5 0,2-2 0,-5 4 0,3-1 0,-4 0 0,0 0 0,0 1 0,0-1 0,0 1 0,0-1 0,-4 5 0,-1 5 0,-13 6 0,-9 12 0,-12 9 0,-13 15 0,-13 7 0,9-6-516,-14 5 516,11-12 0,4 1 0,-4 4 0,22-20 0,0 5 0,12-19 0,7-2 0,5-5 0,5-5 516,0 0-516,4-5 0,-2 1 0,5-4 0,-3-1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3:58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24575,'9'0'0,"8"0"0,0 0 0,13 0 0,-7 0 0,9 0 0,-10 0 0,4 0 0,-12 0 0,7 0 0,-13 0 0,4 0 0,-5 0 0,-3 0 0,-1 0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3:59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24575,'14'0'0,"-9"0"0,21 0 0,-14 0 0,0 0 0,4 0 0,-11 0 0,2 0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01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24575,'0'16'0,"0"2"0,0 5 0,0 25 0,0-9 0,0 32 0,0-28 0,0 15 0,0 0 0,0-6 0,0 11 0,0-17 0,0-5 0,0 0 0,0-13 0,0-7 0,0-8 0,0-2 0,0-3 0,0-4 0,0-1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24:03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0 953 24575,'6'0'0,"1"0"0,18 0 0,3-5 0,1-4 0,6-17 0,0-6 0,-2-16 0,10-3 0,-1-12 0,-8 17 0,4-14 0,-16 10 0,10 0 0,-10-4 0,4 7 0,-10 5 0,-1-4 0,-5 0 0,-4 10 0,-1-9 0,-5 11 0,0 0 0,0 1 0,-4 6 0,-5 5 0,-4 5 0,-3 1 0,-1 10 0,4-1 0,-3 7 0,8 0 0,-4 0 0,5 0 0,-1 3 0,4 10 0,1 18 0,3 18 0,0 13 0,0 15 0,0 2 0,0 16 0,0-20 0,0 16 0,0-19 0,0 7 0,0-2 0,5-7 0,-4-14 0,4 3 0,-5-23 0,0 7 0,0-14 0,0-2 0,0-6 0,0-5 0,0-3 0,0-2 0,0-3 0,0-13 0,0-12 0,0-15 0,0-7 0,0-22 0,0 21 0,10-25 0,1 29 0,15-12 0,1 6 0,4 5 0,0 1 0,-2 11 0,-5 2 0,2 9 0,-8 6 0,-1 0 0,-1 7 0,-8-2 0,4 3 0,-5 0 0,1 0 0,-4 6 0,-1 3 0,-3 12 0,-7-3 0,-3 8 0,-8-4 0,-4 2 0,3-3 0,-7-3 0,3-4 0,0 2 0,-3-6 0,8 2 0,-3-3 0,4-4 0,4 2 0,2-6 0,3 2 0,0-3 0,4 3 0,1 1 0,3 4 0,0-1 0,0 0 0,11 5 0,4 1 0,19 11 0,6 2 0,3 1 0,10 4 0,-11-5 0,11 2 0,-15 2 0,7-8 0,-20-3 0,2-6 0,-14-5 0,-1 0 0,-5-4 0,-3 0 0,0-4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24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5 0,0-3 0,0 8 0,0 2 0,0 6 0,0 0 0,0 11 0,0-15 0,0 15 0,0-17 0,0 11 0,0-11 0,0 1 0,0-8 0,0-4 0,0 4 0,0-3 0,0 3 0,0-4 0,0 4 0,0-3 0,0 3 0,0-4 0,0 3 0,0-7 0,0 2 0,0-7 0,0-1 0,0 1 0,0-4 0,0-1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26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 24575,'7'0'0,"0"-4"0,5 4 0,-4-7 0,8 6 0,-4-6 0,1 3 0,-2-1 0,1-2 0,-4 6 0,4-3 0,-4-3 0,0 5 0,3-6 0,-2 8 0,3 0 0,-1 0 0,-2 0 0,2 0 0,1 0 0,-4 0 0,4 0 0,0 0 0,-4 0 0,8 0 0,-8 0 0,8 0 0,-8 0 0,8 0 0,-8 0 0,4 0 0,-5 0 0,1 4 0,-1-3 0,1 5 0,0-5 0,-1 6 0,-3-3 0,0 3 0,-1-3 0,-2 2 0,2-1 0,-3 2 0,0 1 0,0-1 0,0 1 0,0-1 0,0 1 0,0-1 0,-3 0 0,-1 1 0,-4-1 0,-3 1 0,2 0 0,-3 4 0,0-4 0,3 8 0,-7-7 0,7 3 0,-3-4 0,5 0 0,-1-1 0,0 1 0,-3-1 0,2 1 0,-3 0 0,1-4 0,2-1 0,-7-3 0,8 0 0,-8 0 0,7 0 0,-3 0 0,1 0 0,3 0 0,-3 0 0,4 0 0,2 0 0,2 0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27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0 24575,'-57'15'0,"13"2"0,11 8 0,7 8 0,3-12 0,-8 19 0,16-16 0,-14 12 0,18-9 0,-8 2 0,10-2 0,-4 1 0,7-6 0,-7 4 0,12-3 0,-3 4 0,4-4 0,0 3 0,0-8 0,0 3 0,0 1 0,0-4 0,0 3 0,0 1 0,0-5 0,0 5 0,4-1 0,1-3 0,4 8 0,3-8 0,-2 3 0,5-4 0,-5 0 0,5-4 0,-5 2 0,1-6 0,-3 3 0,0-5 0,-1 1 0,1-1 0,2 1 0,-5-1 0,5-3 0,-6 0 0,0-1 0,2-2 0,-5 2 0,2-3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29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24575,'0'20'0,"0"-4"0,0 16 0,0-3 0,0 5 0,0 5 0,0-10 0,0 9 0,0-9 0,0 9 0,0-9 0,0 9 0,0-14 0,0 8 0,0-9 0,0-5 0,0 3 0,0-13 0,0 4 0,0-5 0,0 1 0,0-1 0,-3-2 0,2-5 0,-2-8 0,3-4 0,0 0 0,0-4 0,0 4 0,0-10 0,0 4 0,4-3 0,0 4 0,5 0 0,-1 1 0,0-1 0,1 0 0,3 0 0,-3 1 0,3 3 0,-4-3 0,-1 8 0,5-8 0,-3 7 0,2-2 0,-3 3 0,-1 0 0,1 1 0,-1-1 0,1 4 0,-1-3 0,4 3 0,-2-1 0,2-1 0,-4 5 0,1-3 0,-1 4 0,1-3 0,-1 2 0,0-2 0,1 3 0,-1 0 0,0 0 0,0 0 0,-3 3 0,-1 1 0,-3 3 0,0 1 0,0-1 0,0 0 0,0 0 0,0 1 0,0-1 0,0 1 0,0-1 0,0 1 0,0-1 0,0 1 0,-4 4 0,0-4 0,-4 4 0,0-5 0,-4 1 0,4 0 0,-8 0 0,3-4 0,-4 0 0,5-4 0,0 3 0,0-2 0,4 2 0,-4-3 0,5 0 0,-1 0 0,7 3 0,2 1 0,10 4 0,-2 0 0,3 0 0,-1-1 0,-2 1 0,6 0 0,-6 0 0,2 0 0,1 0 0,-3 3 0,3-2 0,-1 3 0,-2-4 0,3 0 0,-5-4 0,1 2 0,-1-5 0,1 6 0,-1-6 0,1 2 0,-1-3 0,-3 0 0,-1 0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31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 24575,'4'-1'0,"-5"2"0,-3 10 0,-8 2 0,3 0 0,1 2 0,1-6 0,2 6 0,1-6 0,-7 3 0,9-5 0,-5 1 0,7-1 0,0-2 0,0-2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2:11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24575,'12'0'0,"5"0"0,6 0 0,5 0 0,-5 0 0,4 0 0,-4 0 0,5 0 0,0 0 0,-9 0 0,-2 0 0,-10 0 0,1 0 0,-4 0 0,-1 0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40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24575,'16'0'0,"-2"0"0,16 0 0,-12 0 0,12 0 0,-7 0 0,-5 0 0,-1 0 0,-10 0 0,-3 0 0,0 0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41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24575,'16'0'0,"-7"0"0,11 0 0,-11 0 0,2 0 0,-7 0 0,-1 0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42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161 155 24575,'0'-7'0,"0"-5"0,0 4 0,0-8 0,0 3 0,0-3 0,-4-1 0,3 0 0,-6 4 0,2-2 0,-2 9 0,-1-5 0,-4 11 0,3-4 0,-2 4 0,3 0 0,0 0 0,1 0 0,-1 0 0,-4 4 0,4 0 0,-4 8 0,4 1 0,-1 3 0,5-3 0,-4 2 0,7-6 0,-3 6 0,4-7 0,0 3 0,0-3 0,0-1 0,0 1 0,4-4 0,0-1 0,4-3 0,3 0 0,2 0 0,-1 0 0,4 0 0,-8 0 0,4 0 0,-5 0 0,4 0 0,-2 0 0,2 0 0,-4-3 0,1 2 0,-1-6 0,0 3 0,-3-3 0,3 3 0,-3 0 0,3 4 0,-3 7 0,-1 12 0,-3 16 0,0 19 0,0-4 0,0 16 0,0-17 0,0 6 0,0-9 0,0-12 0,0-6 0,0-11 0,0-5 0,0-4 0,0-1 0,3-3 0,1 0 0,12-4 0,-2 0 0,12 0 0,-8 0 0,8-4 0,-8-1 0,8-4 0,-8 0 0,8 0 0,-12 4 0,6-3 0,-7 7 0,0-6 0,-2 6 0,-3-5 0,-4 1 0,4-17 0,-7 15 0,3-11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43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1 851 24575,'4'-3'0,"-1"-5"0,-3-15 0,0-7 0,0-4 0,0-11 0,0 9 0,0-16 0,0-3 0,0 0 0,0 6 0,5-1 0,1 8 0,4-6 0,0 2 0,0 11 0,0-3 0,-5 9 0,3 1 0,-7 6 0,3 6 0,-1 3 0,-2 1 0,5 8 0,-2 1 0,3 3 0,1 0 0,-1 0 0,5 7 0,0 3 0,5 6 0,0 1 0,-4 0 0,3 4 0,-3-3 0,1 3 0,-2-4 0,0-4 0,-3 3 0,3-7 0,-4 2 0,-1-3 0,-3-1 0,0 1 0,-1-4 0,1-1 0,3-3 0,0 0 0,0 0 0,1-3 0,0-10 0,3-1 0,3-13 0,0 5 0,3-6 0,-3 1 0,5-1 0,-6 6 0,5-5 0,-9 9 0,4-3 0,-5 8 0,0 1 0,-1 5 0,1 2 0,-1-1 0,1 5 0,-1-3 0,0 4 0,0 0 0,1 0 0,-1 0 0,1 8 0,0 1 0,1 8 0,-5-1 0,4 1 0,-3 4 0,3 2 0,2 10 0,-1 1 0,-3 6 0,3 0 0,-3 13 0,0 3 0,-1 13 0,0 1 0,-4-8 0,9 6 0,-8-5 0,8-1 0,-9-1 0,8-14 0,-8-6 0,3-13 0,-4-7 0,0-8 0,0-2 0,0-3 0,0-4 0,0-1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44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45 24575,'0'-15'0,"0"3"0,0 2 0,-3 6 0,-1 0 0,-8 4 0,4 0 0,-8 0 0,7 0 0,-7 0 0,4 0 0,-1 0 0,-3 0 0,4 0 0,-1 0 0,1 8 0,0-3 0,2 16 0,2-7 0,-4 7 0,10 6 0,-9-8 0,10 19 0,-2-14 0,3 4 0,0-2 0,0-8 0,0 3 0,0-4 0,0-5 0,0 0 0,0-4 0,0-1 0,0 1 0,3-1 0,5 1 0,10 0 0,4 1 0,1 0 0,8-4 0,-7 3 0,9-7 0,0 3 0,-4-4 0,11 0 0,-10 0 0,0 0 0,-9 0 0,-4 0 0,-1 0 0,-3 0 0,-2 0 0,-3 0 0,-1 0 0,1 0 0,-4 0 0,0 0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46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24575,'16'0'0,"2"0"0,1 0 0,1 0 0,-7 0 0,0 0 0,-2 0 0,-4 0 0,-2 0 0,-2 0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48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0 742 24575,'9'4'0,"-2"-1"0,31-3 0,-17-8 0,37-16 0,-23-8 0,22-13 0,-13-5 0,1-1 0,8-9 0,-17 10 0,7-5 0,-16 12 0,0-9 0,3 13 0,-13 0 0,2 10 0,-11 6 0,-3 2 0,-1-1 0,-4 4 0,0 1 0,0 1 0,0 4 0,-7-1 0,-3 0 0,-6 5 0,-1 3 0,0 2 0,0 3 0,0 0 0,5 0 0,0 0 0,0 0 0,4 0 0,-4 0 0,4 10 0,0 0 0,-1 15 0,0 3 0,4 6 0,1 6 0,-1-1 0,4 8 0,-3 15 0,4-11 0,0 23 0,0-2 0,0-11 0,0 21 0,5-26 0,1 7 0,5-3 0,0-6 0,3 12 0,-2-16 0,1-3 0,-3-15 0,-6-18 0,1 2 0,-2-8 0,-2-1 0,2 1 0,-3-7 0,0-10 0,0-8 0,0-10 0,5-12 0,0 3 0,6-10 0,-1 0 0,4 5 0,-2-6 0,2 13 0,0-4 0,-4 13 0,3-2 0,-4 11 0,-1 3 0,-1 5 0,-3 1 0,3 6 0,-3-2 0,4 3 0,-1 0 0,5 0 0,0 0 0,5 0 0,-5 0 0,4 0 0,-3 0 0,-1 0 0,4 0 0,-8 0 0,4 0 0,-8 3 0,0 1 0,-4 4 0,0-1 0,0 1 0,0-1 0,0 5 0,0 0 0,0 5 0,-8 0 0,-1-1 0,-8 1 0,0 0 0,4-1 0,2-3 0,3-2 0,0-3 0,0-1 0,1 1 0,-4 3 0,6-3 0,-5 3 0,5-4 0,-2 1 0,-1-4 0,1 3 0,-1-7 0,1 4 0,-1-4 0,1 0 0,-1 0 0,1 0 0,0 0 0,9 0 0,3 0 0,21 0 0,-2 0 0,14 0 0,-3 4 0,-1 1 0,4 5 0,-9-1 0,4 1 0,-10-1 0,-2-4 0,-8 2 0,-2-7 0,-3 7 0,-1-6 0,1 2 0,-4-3 0,-1 0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50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24575,'0'6'0,"0"-3"0,0 16 0,-3-11 0,2 8 0,-5-8 0,5 4 0,-3-5 0,1 1 0,-5-1 0,3 1 0,-1 0 0,6-1 0,-4 0 0,3 1 0,-2-1 0,3 1 0,-4-4 0,4 3 0,-4-3 0,4 3 0,-7 0 0,5 0 0,-5 1 0,3 0 0,0-1 0,0-3 0,1-1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54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4156 24575,'-11'0'0,"0"0"0,4 0 0,-1 0 0,7 0 0,14 0 0,-2 0 0,23 0 0,-14 0 0,24-10 0,-2 3 0,-5-8 0,13 5 0,-19-4 0,15 2 0,-6-6 0,0 6 0,-11-5 0,8 6 0,-13-1 0,5 2 0,-3 1 0,2 0 0,-4-4 0,8 3 0,-4-7 0,6 1 0,0 1 0,4-3 0,-9 3 0,10-5 0,-4-4 0,5 2 0,1-3 0,-1 5 0,-1 0 0,-4 5 0,-3-3 0,-4 8 0,-1-3 0,4-4 0,-8 6 0,2-9 0,-9 11 0,1-7 0,0 7 0,5-12 0,-4 6 0,5-12 0,-2 8 0,-2-7 0,4 3 0,-5-5 0,5-1 0,-3 2 0,8-3 0,0-10 0,2 8 0,-2-8 0,-5 12 0,-4-5 0,4 3 0,-1-15 0,2 13 0,-4-12 0,10 13 0,-8-8 0,7 8 0,-9-7 0,-2 9 0,-3-4 0,2 11 0,-3-5 0,2 9 0,6-15 0,-4 8 0,3-5 0,-3 4 0,-1 3 0,-2-4 0,-3 11 0,-4 7 0,-1 10 0,-3 6 0,3-6 0,-7-7 0,4-4 0,0-19 0,1 0 0,5-11 0,5 0 0,-4 0 0,3 1 0,-4-1 0,4 0 0,-3 0 0,4-6 0,-1 4 0,-2-10 0,3 5 0,0-1 0,-4-4 0,8 11 0,-8-5 0,8 6 0,-8 6 0,7-4 0,-8 9 0,8-4 0,-3-7 0,-1 4 0,-1-5 0,1 8 0,6-1 0,0 5 0,5-6 0,-11 2 0,3 4 0,-1-9 0,2 9 0,1-4 0,-5 6 0,4-6 0,-5 9 0,5-3 0,0 6 0,-5-2 0,4-4 0,-7 4 0,10-11 0,-9 10 0,9-6 0,-11 8 0,8 1 0,-8 3 0,8-8 0,-7 8 0,7-9 0,-8 10 0,7-5 0,-6 1 0,6 3 0,-7 0 0,3 3 0,-4 2 0,0-8 0,5 3 0,-4-4 0,3 5 0,-4-7 0,1 6 0,3-7 0,-3 13 0,2-4 0,-3 3 0,4-4 0,-2 1 0,2-1 0,-4 4 0,0-2 0,3 2 0,-2 0 0,7-3 0,-7 4 0,3-1 0,-5 1 0,1 5 0,-1-1 0,1 1 0,3-4 0,-3 2 0,3-2 0,0 3 0,-2-4 0,7 3 0,-7-3 0,2 4 0,1 0 0,1 4 0,-1-3 0,4 2 0,-4-3 0,1 0 0,3-4 0,-4 7 0,12-14 0,-5 13 0,5-14 0,-8 11 0,6-4 0,-9 5 0,8-4 0,-9 7 0,1-6 0,-2 7 0,1-4 0,-3-4 0,7 6 0,-11-5 0,10 7 0,-10-4 0,11 0 0,-4 0 0,1 3 0,2-2 0,-6 6 0,11-7 0,2 3 0,-3-3 0,0 3 0,-8-2 0,2 6 0,-1-6 0,0 6 0,-1-2 0,-2 3 0,-1-4 0,-1 4 0,-3-4 0,3 4 0,5 0 0,-7 0 0,2 0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56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6 0,0 6 0,0-4 0,0 16 0,0-15 0,0 9 0,0-6 0,0-4 0,0-9 0,0-7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2:12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24575,'12'0'0,"5"0"0,6 0 0,5 0 0,0 0 0,0 0 0,0 0 0,0 0 0,-9 0 0,2 0 0,-12 0 0,-1 0 0,-5 0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56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24575,'0'7'0,"0"4"0,0-4 0,0 13 0,0-10 0,0 10 0,0-7 0,0 3 0,0 6 0,0-5 0,0 5 0,0 5 0,0-8 0,0 1 0,0-13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57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24575,'0'11'0,"0"11"0,0 8 0,0 10 0,0-1 0,0 1 0,0 6 0,0-4 0,0 10 0,0-16 0,0 8 0,0-20 0,0 8 0,0-22 0,0 2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57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24575,'5'5'0,"-2"4"0,-3-4 0,0 12 0,0 17 0,0 2 0,0 10 0,0 0 0,0-5 0,0 12 0,0-12 0,0 5 0,0-6 0,4-11 0,1 3 0,-1-21 0,0 1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7:58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24575,'0'7'0,"0"9"0,0-2 0,0 24 0,0-7 0,0 4 0,0 9 0,0-7 0,0 10 0,0-6 0,5 4 0,0-15 0,5 9 0,-5-20 0,-1-3 0,-4-12 0,0 0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01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24575,'23'0'0,"13"0"0,0 4 0,17 2 0,-6 5 0,7-1 0,-6 5 0,-2-3 0,0 2 0,-11 0 0,10-3 0,-11 3 0,1-1 0,3 3 0,-9-2 0,9 5 0,-9-5 0,9 6 0,-9-2 0,10 2 0,-11-6 0,5 4 0,-4 1 0,-2-3 0,-3 5 0,2-6 0,-3 2 0,0 5 0,3-2 0,-7 1 0,8 2 0,-9-5 0,5 5 0,-7-7 0,2 6 0,-2-8 0,-2 6 0,-2-11 0,-5 3 0,1-8 0,2-1 0,7 1 0,33 21 0,-2 5 0,33 21 0,-14 3-731,7 2 731,-33-24 0,1 0 0,0 0 0,0 0 0,5 5 0,1 0 0,3-2 0,0 0-555,-1 6 0,0 1 555,1-8 0,0 1 0,-2 6 0,-1 1 0,-5-9 0,0 0-338,3 4 0,1-1 338,29 21 0,-34-25 0,-2-1 0,14 6 0,15 14 0,-5 0 0,-2-10 0,11 19 0,-29-27 0,12 13 665,-11-8-665,-1 0 1109,-10-12-1109,-14-8 743,0-5-743,-11-9 0,8 0 0,1 0 0,12 6 0,19 18 0,18 10 0,15 6-464,-33-18 1,0-1 463,-1-2 0,1 0 0,8 4 0,1 1 0,2-1 0,-3 0 0,-10-4 0,0 0 0,26 10 0,-3-1 0,-2 1 0,-6-5 0,0-1 0,3 2-200,11 7 200,-6-2 0,-1-9 0,8 8 0,-19-19 0,9 13 0,-19-11 0,13 1 0,-6 4 918,13-3-918,-12-2 209,4 6-209,-12-7 0,4 2 0,-11 2 0,12-3 0,-12 0 0,11 4 0,-10-4 0,4 0 0,-1 3 0,20 2 0,-13-4 0,18 3 0,-29-10 0,5 5 0,0-4 0,-4 4 0,10-5 0,-11 0 0,5 5 0,-6-4 0,-6 3 0,5-4 0,-5-1 0,12 2 0,-5-1 0,29 0 0,-18 0 0,27-4 0,-24-1 0,6-5 0,-7 0 0,-1 0 0,-5 0 0,4 0 0,-11 0 0,5 0 0,-6 0 0,0 0 0,0 0 0,0 0 0,-6 4 0,-1-3 0,-6 3 0,8 0 0,-11 1 0,1-1 0,-9 4 0,-8-7 0,4 3 0,-5-1 0,1-2 0,-4 5 0,3-5 0,-3 3 0,3-1 0,1-2 0,-4 2 0,-1-3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06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1 332 24575,'0'-12'0,"9"4"0,0 5 0,26 3 0,2 5 0,17-4 0,0 9 0,0-4 0,7-1 0,-12 0 0,10-5 0,-23 0 0,9 0 0,-16 0 0,-1 0 0,-7 0 0,-8-7 0,-1-3 0,-3-11 0,0-2 0,-1 1 0,-3-10 0,-1 8 0,-4-9 0,0 5 0,0 5 0,0-10 0,-7 13 0,-8-10 0,-2 17 0,-10 0 0,5 8 0,-6 1 0,1 4 0,-1 0 0,5 0 0,2 0 0,4 0 0,0 7 0,-1 13 0,0 9 0,-3 18 0,5-6 0,-4 11 0,3 20 0,0-13 0,2 19 0,9-24 0,1-6 0,5-2 0,0-12 0,0-1 0,0-6 0,13 2 0,3-6 0,12 0 0,5-4 0,1-4 0,6 4 0,0-8 0,-1 3 0,1-4 0,0 0 0,0-4 0,17-2 0,-18-4 0,17 0 0,-27 0 0,4 0 0,-6 0 0,-4 0 0,-2 0 0,-4-4 0,-1-1 0,1-3 0,-4 3 0,-2-2 0,-3 3 0,-1 0 0,-3 0 0,0 4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07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24575,'28'0'0,"5"0"0,-4 0 0,9 0 0,-4 0 0,0 0 0,5 0 0,-15 0 0,-2 0 0,-10 0 0,-4 0 0,-1 0 0,0 0 0,1 0 0,-1 0 0,5 0 0,-4 0 0,7 0 0,-10 0 0,2 0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07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7 24575,'-3'-4'0,"-1"1"0,-12 3 0,2 0 0,-12 0 0,2 14 0,-16 3 0,6 31 0,-22 7 0,6 12-558,-6 6 558,6 1 0,16-19 0,0 17 0,11-21 0,-4 12 0,9-3 0,7-12 0,6 4 558,5-10-558,0 10 0,0-11 0,0 5 0,0-6 0,11 31 0,4-37 0,7 27 0,6-40 0,1 3 0,-4-1 0,12-8 0,-13 2 0,9-7 0,-6 3 0,1-8 0,-6-1 0,5-4 0,-10 0 0,5 0 0,-10 0 0,4 0 0,-3 0 0,-4 0 0,-2 0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09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24575,'0'17'0,"0"3"0,0 36 0,0-13 0,0 23 0,0-10 0,0 7 0,0-3 0,0-6 0,0 0 0,0-12 0,0-3 0,0-16 0,0-2 0,0-8 0,0-2 0,0-3 0,0-1 0,0 1 0,0-1 0,0-6 0,0-10 0,0-9 0,0-8 0,0-1 0,0 0 0,0-1 0,0 1 0,0-1 0,4 1 0,0 4 0,5-3 0,0 3 0,0-5 0,4 1 0,-3 4 0,7 2 0,-8-1 0,3 8 0,0-6 0,1 7 0,-1 0 0,4 1 0,-7 8 0,6-3 0,-2 6 0,-1-3 0,4 4 0,-7 0 0,6 0 0,-6 0 0,2 0 0,4 0 0,-6 0 0,6 3 0,-7 1 0,-1 4 0,-2-1 0,-2 1 0,-3-1 0,0 1 0,0-1 0,0 1 0,0-1 0,0 1 0,-4 4 0,0 0 0,-13 1 0,3 3 0,-13-2 0,-3 7 0,6-6 0,-10 1 0,16-8 0,1 1 0,1-1 0,7-1 0,-2-2 0,3-2 0,4 0 0,1 1 0,15 0 0,3-1 0,12 1 0,6 2 0,2 3 0,4 1 0,1 0 0,0 0 0,-6 4 0,-1-4 0,-5 3 0,-6-4 0,-4-1 0,-7 0 0,-3-4 0,-1 0 0,1-4 0,-4 0 0,-1 0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09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0 24575,'0'7'0,"0"0"0,0 18 0,0-2 0,0 9 0,0 3 0,-5 5 0,0-1 0,-5-4 0,4-3 0,2-9 0,0 3 0,3-12 0,-3 2 0,4-12 0,0-1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2:13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19 162 24575,'4'-1'0,"-5"6"0,-3 7 0,-1 5 0,-3 0 0,7-4 0,-3 8 0,4-11 0,0 7 0,0-5 0,0 1 0,0 4 0,0-5 0,0 4 0,0-3 0,0 0 0,0-1 0,4 0 0,5-3 0,0 3 0,3-4 0,4 0 0,-2-3 0,8-1 0,0-4 0,1 0 0,5 0 0,0 0 0,6 0 0,-10 0 0,9-4 0,-10-1 0,0-8 0,-1 3 0,-5-3 0,-4 5 0,3-4 0,-7-1 0,3 0 0,-4-3 0,0 3 0,-3-4 0,-1-6 0,-4 0 0,0-5 0,0 0 0,0 0 0,0 0 0,-8 5 0,2-4 0,-10 9 0,2-4 0,-8 4 0,4 4 0,-4 1 0,5 8 0,-1 1 0,1 4 0,-5 0 0,4 0 0,-9 0 0,9 0 0,-9 5 0,8 3 0,-3 6 0,9 3 0,-3 0 0,6 0 0,-2-4 0,4 3 0,3-8 0,1 4 0,4-4 0,0 0 0,0-1 0,0 1 0,0 0 0,0 0 0,0-1 0,0-3 0,0 0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10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24575,'23'0'0,"9"0"0,4 0 0,5 0 0,0 0 0,3 0 0,-13 0 0,8 0 0,-17 0 0,0 0 0,-10 0 0,3-10 0,-10 7 0,2-8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12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24575,'0'7'0,"0"20"0,0 0 0,0 19 0,0 7 0,0-16 0,0 21 0,0-9 0,0 0 0,0 11 0,0-19 0,0 5 0,0-16 0,0 1 0,0-13 0,0 4 0,0-10 0,0 4 0,0-8 0,0 4 0,0-5 0,0 0 0,0 1 0,0-1 0,0 0 0,0-6 0,0-6 0,0-7 0,0-4 0,0-6 0,4 0 0,1-6 0,4 1 0,0-1 0,5 1 0,-4-1 0,3 1 0,0-1 0,-3 5 0,3 2 0,-5 4 0,0 4 0,0 2 0,-1 6 0,5-2 0,-4 6 0,4-6 0,-1 6 0,-2-2 0,3 3 0,-1 0 0,-2 0 0,2 0 0,-3 0 0,-1 0 0,1 0 0,-1 0 0,1 0 0,-1 3 0,-2 2 0,-2 2 0,0 4 0,-2-3 0,2 7 0,-3-6 0,0 2 0,0-3 0,0-1 0,0 1 0,-3 0 0,-10 0 0,-1 0 0,-7 0 0,-1 1 0,4-4 0,-8 3 0,8-7 0,1 3 0,1-4 0,0 4 0,3-4 0,-2 4 0,11-1 0,0 1 0,4 3 0,12 1 0,4 0 0,11 1 0,6 1 0,7 4 0,2 2 0,4 5 0,-12-6 0,-1 3 0,-10-9 0,-2 4 0,-4-4 0,-5-2 0,0-2 0,-5-2 0,-3-3 0,0 0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12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24575,'2'1'0,"0"5"0,18 15 0,-9 8 0,12 1 0,-8 8 0,0-4 0,-1 1 0,-4 3 0,-5-4 0,4 6 0,-8 6 0,3 2 0,-4 5 0,0 8 0,0-12 0,0 4 0,0-13 0,0 0 0,0-6 0,0-10 0,0-3 0,-4-9 0,4 5 0,-8-5 0,0 4 0,-1-8 0,-2 4 0,3-5 0,4 1 0,-3-4 0,3-1 0,0-3 0,1 0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14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24575,'11'0'0,"6"0"0,6 0 0,10 0 0,1 0 0,0 0 0,-6 0 0,-2 0 0,-12 0 0,7 0 0,-13 0 0,4 0 0,-5 0 0,-3 3 0,0 5 0,-8 4 0,-5 5 0,-4 0 0,-3-1 0,3 1 0,-3 0 0,3-4 0,0 2 0,1-6 0,4 3 0,4-5 0,-3-3 0,12 0 0,1-4 0,14 0 0,3 0 0,4 0 0,0 0 0,1 0 0,-1 0 0,-4 0 0,3 0 0,-12-4 0,6 3 0,-12-2 0,4 3 0,-4 0 0,-1-3 0,-3-1 0,0 0 0,-4 0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14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780 1 24575,'1'3'0,"-12"11"0,-10 16 0,-18 22 0,-4 21-881,14-27 1,-2 2 880,-3 7 0,-3 3 0,-3 3 0,0 2-714,-2 8 0,-1 1 714,-2-6 0,2-2 0,15-6 0,1-2-141,-6-4 1,1-3 140,-5 18 0,-2 11 0,8-32 0,10 0 1186,11-24-1186,-2 0 1951,8-13-1951,-1 2 83,2-13 0,3 4 0,0-5 1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15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24575,'7'0'0,"9"0"0,-2 0 0,12 0 0,2 0 0,1 0 0,4 0 0,-6 0 0,-5 0 0,0 0 0,-10 0 0,4 0 0,-8 0 0,1 6 0,-11 13 0,-13 11 0,-7 6 0,-9 0 0,0-1 0,0 2 0,-1 7 0,6-8 0,2-7 0,6-7 0,5-6 0,1 1 0,7-4 0,-2-2 0,6-3 0,7-4 0,14-1 0,12-3 0,14 0 0,1 0 0,7 0 0,-7 0 0,-1 0 0,-6 0 0,-11 0 0,3 0 0,-18 0 0,6 0 0,-11 0 0,2 0 0,-7-3 0,0 2 0,-4-2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17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438 64 24575,'1'4'0,"-5"-1"0,-4-3 0,-3 0 0,3 0 0,-4 0 0,0 0 0,-1 0 0,-3 0 0,3 0 0,1 0 0,-4 0 0,3 0 0,-3 0 0,-1 0 0,0 0 0,4 0 0,-2 0 0,6 0 0,-7 0 0,7 0 0,-2 0 0,3 0 0,1 0 0,-1 0 0,7 0 0,6 0 0,7 0 0,4 0 0,0 0 0,6 0 0,44 12 0,-32-6 0,31 11 0,-45-5 0,-7-4 0,2 4 0,-7-5 0,-1 1 0,-3-1 0,0 1 0,-4-1 0,0 0 0,0 1 0,0-1 0,0 1 0,-8 3 0,-1 2 0,-8 4 0,0-1 0,1 1 0,-1 0 0,0-1 0,0-3 0,1-1 0,-1-4 0,0 1 0,0-1 0,-4 1 0,3-1 0,-4-3 0,6-1 0,-1-4 0,0 0 0,4 0 0,-2 0 0,2 0 0,0 0 0,-2-4 0,6 0 0,-7-8 0,7-1 0,-3-4 0,0-7 0,2 5 0,-2-5 0,4 12 0,4-4 0,0 7 0,4-3 0,0 5 0,0-5 0,0 3 0,0-6 0,0 6 0,0-11 0,0 10 0,4-11 0,0 8 0,4 1 0,4 0 0,1 4 0,4-1 0,11 1 0,-3 3 0,9 1 0,-7 4 0,6 0 0,1 0 0,6 0 0,-1 0 0,-5 0 0,5 0 0,-11 0 0,5 0 0,0 0 0,-9-3 0,8 2 0,-10-3 0,1 0 0,-2 3 0,-5-6 0,1 6 0,-1-6 0,-4 6 0,-1-6 0,-3 6 0,-4-5 0,-1 5 0,-3-3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18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24575,'15'0'0,"11"0"0,-2 0 0,4 0 0,-2 0 0,-12 0 0,11 0 0,-15 0 0,6 0 0,-12 3 0,-1 1 0,-6 8 0,-2-4 0,-7 8 0,3-4 0,-3 1 0,4 3 0,0-8 0,0 4 0,4-5 0,-2-3 0,8 0 0,-1-4 0,10 0 0,-2 0 0,6 0 0,-6 0 0,2 0 0,-3 0 0,-1 0 0,1 0 0,3 0 0,-2 0 0,6 0 0,-2 0 0,4 0 0,-1 0 0,6 0 0,-4 0 0,8 0 0,-8 0 0,3-4 0,-4 3 0,-1-3 0,-3 4 0,-2 0 0,-3-3 0,-1 2 0,-3-2 0,0 3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20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0 462 24575,'2'0'0,"21"0"0,45 0 0,26 0-2534,-18 1 1,6-2 2533,5-6 0,4-1-729,-19 4 1,4 1 0,1-2 728,6-3 0,2-1 0,1 0-415,4 2 1,2 1 0,-4 1 414,-12 1 0,-3 0 0,1 1 0,12 0 0,1 0 0,-4 1-955,8 1 0,0 2 955,-14-1 0,3 0 0,-3 0-15,18-4 1,-2 1 14,6 2 0,-2 0 421,-16-3 1,-2 1-422,1 4 0,-1-2 811,-9-5 1,-2 0-812,-2 4 0,-5 1 2181,25-12-2181,4 7 0,3-2 0,-20-3 0,-18 4 0,-1 1 0,12-6 0,13 5 0,14-4 0,-33 5 0,30-6 0,-39 6 2291,24-5-2291,-19 10 1883,28-9-1883,-24 4 0,18-5 1350,-30 0-1350,4 1 263,-5 4-263,7-4 0,14-2 0,-17 5 0,16-9 0,-20 10 0,7-5 0,-6 1 0,-2 4 0,-6-3 0,-6 8 0,-6-8 0,-6 9 0,2-4 0,-10 0 0,9 4 0,-14-4 0,2 4 0,1-4 0,-4 3 0,4-2 0,-5 3 0,1 0 0,-4-4 0,3 3 0,-6-5 0,5 5 0,-5-5 0,5 5 0,-2-3 0,4 4 0,-1 0 0,0 0 0,0 0 0,1-3 0,-1 2 0,0-2 0,1-1 0,-1 4 0,1-4 0,-1 4 0,0 0 0,0 0 0,1 0 0,-4-3 0,2 2 0,-2-2 0,4 3 0,-1 0 0,0 0 0,0 0 0,0 0 0,0 0 0,1 0 0,-1 0 0,0 0 0,-3-4 0,2 4 0,-5-4 0,2 4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2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8 24575,'-1'-4'0,"5"1"0,9 3 0,3 0 0,1 0 0,0 7 0,-1 2 0,-3 8 0,3 0 0,-7-1 0,3 1 0,-7-4 0,2 2 0,-3-6 0,1 6 0,-2-2 0,-3 4 0,0-5 0,0 4 0,-3-4 0,-6 5 0,0-1 0,-12 2 0,7-1 0,-8-4 0,6-1 0,-6-3 0,-1 0 0,1-1 0,-4 1 0,8 0 0,-9 0 0,10-5 0,-10 1 0,5-5 0,-1 0 0,-3 0 0,8 0 0,-4 0 0,6 0 0,3-4 0,1-4 0,4-5 0,0-11 0,3 5 0,1-5 0,4 7 0,0 1 0,0-1 0,0 0 0,0 0 0,0 1 0,4-1 0,0 0 0,8 0 0,1 4 0,4 1 0,10-1 0,2 2 0,37-4 0,-20 9 0,32-4 0,-29 9 0,12-5 0,-14 6 0,-1-4 0,-6 3 0,-6-4 0,-6 5 0,-6 0 0,-6 0 0,-3 0 0,-2 0 0,-3 0 0,-1 0 0,1 0 0,-4-3 0,3 2 0,-7-5 0,7 5 0,-6-2 0,2 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24575,'0'11'0,"0"2"0,0 9 0,0-4 0,0 9 0,0-9 0,0 9 0,0-4 0,0 0 0,0 4 0,0-4 0,0 5 0,0 0 0,0 0 0,0 0 0,0 0 0,0-5 0,0 4 0,0-9 0,0 4 0,0-9 0,0 3 0,0-7 0,0 2 0,0-3 0,0-1 0,0 1 0,0-1 0,0 0 0,3-3 0,-5-1 0,1-6 0,-7-6 0,-4-4 0,2-4 0,-6 0 0,7 0 0,-4-1 0,1 5 0,2-3 0,-2 7 0,4 0 0,0 2 0,4 3 0,-3 0 0,6-3 0,1 9 0,4-1 0,3 6 0,5 5 0,-3 1 0,7 4 0,-6 0 0,2 0 0,-4-4 0,1 3 0,-1-3 0,0 0 0,0 3 0,0-7 0,0 2 0,0-3 0,-1 0 0,-2 0 0,1-1 0,-5 1 0,6-1 0,-3-2 0,3-2 0,0-3 0,0 0 0,1 0 0,-1 0 0,1 0 0,0-8 0,0-1 0,0-4 0,1-3 0,-1 3 0,0-4 0,1-1 0,-1 1 0,-3 4 0,2-3 0,-2 7 0,0-2 0,1 3 0,-2 0 0,1-2 0,-2 5 0,-3-1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23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0 569 24575,'8'11'0,"-3"6"0,11 1 0,3 9 0,0-9 0,5 15 0,-2-8 0,-2 4 0,-1-7 0,1-4 0,-9-2 0,5-2 0,-8-6 0,0-1 0,-4-3 0,2 0 0,-2-1 0,4-3 0,-1 0 0,0 0 0,1 0 0,-1 0 0,0 0 0,0 0 0,-3-3 0,3-5 0,-6-4 0,2-4 0,1-6 0,-3 4 0,3-8 0,-4 3 0,0-10 0,0 4 0,0-9 0,0 9 0,0-9 0,0 4 0,4-6 0,-2 0 0,2 0 0,-4 6 0,0-5 0,0 11 0,0 0 0,0 1 0,3 14 0,-2-4 0,2 9 0,-3 1 0,4 3 0,0 0 0,3 4 0,0 0 0,0 0 0,1 0 0,4 0 0,0 0 0,15 0 0,16 0 0,6 0 0,26-5 0,-10-2 0,5-5 0,23 0 0,-31 5 0,-12 2 0,0-1 0,23-1 0,6-5 0,-2 5 0,-8-4 0,25 4 0,-31 0 0,28-4 0,-35 4 0,7-4 0,-3 0 0,12 0 0,-26 1 0,11 4 0,-38 2 0,1 0 0,-11 3 0,2-2 0,-10 3 0,-5 3 0,-9 2 0,-8 8 0,-8 1 0,-6 11 0,-7 2 0,0-1 0,-1 5 0,-3-9 0,1 9 0,-1-9 0,22-5 0,6-8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25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 24575,'4'-7'0,"0"-3"0,3 9 0,1-5 0,3 1 0,2 1 0,4 0 0,-1 0 0,1 3 0,-1-2 0,1 3 0,0 0 0,-5 0 0,4 0 0,-8 0 0,8 0 0,-7 0 0,2 3 0,-3 1 0,-1 4 0,-3 3 0,0 7 0,-4 4 0,0 6 0,0-1 0,0 6 0,0-5 0,-5 11 0,-5-5 0,-5 6 0,-4-6 0,-1 4 0,2-14 0,-6 9 0,9-15 0,-6 1 0,12-7 0,-3-4 0,1 2 0,3-5 0,-3 2 0,3-7 0,1 0 0,3-7 0,1 2 0,3-7 0,0 0 0,0 4 0,0-8 0,0 3 0,0-4 0,0 1 0,0-6 0,0 4 0,4-3 0,1 4 0,3 0 0,0 5 0,0 3 0,-1 6 0,1 0 0,-1 2 0,1-3 0,-1 4 0,5 0 0,-4 0 0,8 0 0,-4 4 0,5 1 0,0 7 0,4 1 0,-3 4 0,8 1 0,-1 3 0,-2-3 0,2 2 0,-9-7 0,-3-1 0,-2-4 0,-3-1 0,-1 1 0,1-4 0,-4 3 0,-1-6 0,-3 2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25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24575,'0'-7'0,"0"22"0,0 5 0,0 16 0,0 9 0,0-15 0,0 9 0,0-6 0,0-9 0,0 8 0,0-15 0,0 1 0,0-7 0,0-3 0,0-1 0,0 1 0,0-1 0,0-3 0,0-1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26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24575,'0'16'0,"0"2"0,0 10 0,0 5 0,0 1 0,0 0 0,0 5 0,0-11 0,0 0 0,0-1 0,0-14 0,0 8 0,0-13 0,0 4 0,0-5 0,0-3 0,0-1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27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24575,'8'0'0,"10"0"0,22 0 0,15 0 0,-6 0 0,17 0 0,-16 0 0,17 0 0,-18 0 0,11-5 0,-25 4 0,10-4 0,-16 5 0,4 0 0,-11 0 0,0 0 0,-6 0 0,1 0 0,-4 0 0,-2 0 0,-3 0 0,-1 0 0,0 0 0,0 0 0,0 0 0,-3 0 0,-1 0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29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1 231 24575,'1'0'0,"15"0"0,13 0 0,17 0 0,8 0 0,-4 0 0,16-5 0,-17 4 0,18-15 0,-4 14 0,-7-13 0,3 9 0,-18-4 0,5 0 0,-6 0 0,-6 0 0,-1 4 0,-5-2 0,-1 3 0,-5-4 0,5 4 0,-10-2 0,10 6 0,-10-7 0,5 7 0,-5-2 0,4-1 0,-4 3 0,5-3 0,-6 4 0,-3 0 0,2-4 0,-6 3 0,7-7 0,-8 7 0,8-6 0,-4 6 0,8-3 0,-2 1 0,-2 2 0,-5-7 0,1 8 0,-4-4 0,8 0 0,-7 4 0,6-4 0,-2 4 0,3-4 0,1 3 0,0-3 0,-1 4 0,1-3 0,0 2 0,7-7 0,-10 7 0,9-3 0,-14 4 0,2-3 0,1 2 0,-4-2 0,4 3 0,-5 0 0,1 0 0,-1 0 0,1 0 0,-1 0 0,1 0 0,-1 0 0,1 0 0,-7 0 0,-9 0 0,-6 0 0,-5 0 0,2 0 0,-5 4 0,4-3 0,-8 7 0,8-7 0,-8 7 0,3-7 0,1 3 0,-5 0 0,9 1 0,-8 0 0,8-2 0,-3 1 0,4-3 0,1 3 0,3-4 0,1 0 0,5 3 0,-1-2 0,0 2 0,1-3 0,-1 0 0,4 3 0,-3-2 0,6 5 0,-2-2 0,3 3 0,3-3 0,5 2 0,10-1 0,10 0 0,1-1 0,9 0 0,-4-2 0,12 2 0,-5-4 0,-1 0 0,-7 0 0,-5 0 0,-6 0 0,0 0 0,-10 0 0,0 0 0,-5 0 0,0 0 0,-3 3 0,0 1 0,-7 3 0,-10 1 0,-6 0 0,-8 1 0,0-4 0,-6 3 0,4-3 0,-10 5 0,15-5 0,-8 0 0,14-5 0,-3 4 0,8-4 0,-3 4 0,8-4 0,-4 0 0,5 0 0,-1 0 0,0 0 0,-3 0 0,-1 0 0,3 0 0,2 0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33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35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24575,'-1'-3'0,"2"2"0,6-5 0,0 2 0,1 0 0,-1 1 0,-3-1 0,2 3 0,-1-2 0,2 3 0,0 0 0,1 0 0,-4-3 0,3 2 0,-3-3 0,3 4 0,1-3 0,-1 2 0,5-2 0,-3-1 0,6 4 0,-2-4 0,-1 4 0,4-4 0,-8 3 0,4-2 0,-4 3 0,3 0 0,-2 0 0,2 0 0,-3 0 0,-1 0 0,1 0 0,-1 0 0,1 0 0,-1 0 0,0 0 0,1 0 0,-1 0 0,0 0 0,0 0 0,0 0 0,1 0 0,-1 0 0,0 0 0,1 0 0,-4 3 0,3-2 0,-3 6 0,4-7 0,-1 4 0,-3-1 0,3-2 0,-6 5 0,2-2 0,-3 3 0,0 0 0,0 0 0,0 0 0,0 0 0,-3 0 0,-5-3 0,-1 2 0,-3-1 0,5 2 0,-5-3 0,-1 3 0,1-2 0,-4-1 0,7 3 0,-6-3 0,6 1 0,-3 2 0,5-6 0,-5 6 0,3-7 0,-2 4 0,3-4 0,0 3 0,1 2 0,-1-1 0,0 2 0,1-5 0,-1 6 0,-3-6 0,6 6 0,-5-7 0,6 4 0,-4-4 0,1 0 0,3 0 0,1 0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57.3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332 1 24575,'-22'0'0,"7"0"0,-17 0 0,4 4 0,-1 1 0,-4 5 0,11 2 0,4-2 0,-2 6 0,5 2 0,-3 0 0,5 8 0,4-3 0,-1 10 0,-4 1 0,3 0 0,2-1 0,1-10 0,7 3 0,-3-12 0,4 6 0,0-11 0,0 6 0,3-7 0,16 4 0,6 1 0,15 3 0,-1 3 0,7 2 0,-4-6 0,-2 4 0,-1-8 0,-15 6 0,3-7 0,-11 2 0,1-4 0,-4-3 0,-2 2 0,-7-6 0,0 2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58.1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 24575,'22'0'0,"9"0"0,17 0 0,20 0 0,-3 0 0,19 0 0,-4 0-813,15 0 813,-6 0 0,-33 0 0,0 0 0,36 0 0,-9 0 0,7 0 0,-30 0 0,34 0 200,-30 0-200,4 0 0,-7 0 0,-11 0 0,2 0 0,-6 0 613,2 0-613,-1 0 0,-1 0 0,-6 0 0,0 0 0,-6 0 0,5 0 0,-11 0 0,11 0 0,-15 0 0,7 0 0,-8 0 0,0 0 0,-6 0 0,-1 0 0,-8 0 0,4 0 0,-5 0 0,1 0 0,-1 0 0,1 0 0,-1-8 0,-2 6 0,-2-5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 24575,'0'15'0,"0"1"0,0 0 0,0 1 0,0 5 0,0 5 0,0-3 0,0 12 0,0-12 0,0 14 0,0-9 0,0 7 0,0-1 0,0-1 0,0 0 0,0-6 0,0-5 0,0-1 0,0-5 0,0 0 0,0-4 0,0-1 0,0-5 0,0 1 0,-3-4 0,-1 0 0,-3-4 0,-1-4 0,0-4 0,0-5 0,0 1 0,-4-4 0,3 3 0,-3-4 0,3 0 0,1 1 0,0 3 0,0 1 0,3 5 0,-1-1 0,5 0 0,-3 1 0,4 5 0,7 11 0,-2 0 0,7 10 0,-4-11 0,0 8 0,0-7 0,0 6 0,0-6 0,0 7 0,0-3 0,0 0 0,0-1 0,0-5 0,0 1 0,-4 0 0,3-1 0,-6 1 0,6-4 0,-3-1 0,3-3 0,0 0 0,0 0 0,0-6 0,-3-4 0,3-6 0,-6-1 0,6 4 0,-6-3 0,3 7 0,-1 1 0,-2 1 0,2 3 0,1-1 0,-3-1 0,5 1 0,-1-2 0,2-1 0,1 0 0,-1 1 0,0 3 0,0 0 0,-3 1 0,3 2 0,-7-9 0,7 9 0,-3-5 0,0 2 0,0 3 0,-4-2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8:58.9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24575,'2'0'0,"8"8"0,11-2 0,7 11 0,5-6 0,-5 6 0,1 2 0,-2-4 0,-9 5 0,0-10 0,-3 5 0,-2-10 0,-4 6 0,2-10 0,-7 6 0,0-3 0,-1 3 0,-3 1 0,0-1 0,0 1 0,0-1 0,0 0 0,0 1 0,0 4 0,0 0 0,-7 5 0,-2-1 0,-8 1 0,-5 1 0,4-2 0,-4 6 0,5-4 0,0 4 0,4-6 0,1-3 0,4-1 0,0-5 0,4 1 0,1-4 0,3-1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00.9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162 265 24575,'20'0'0,"-8"0"0,9 0 0,-9 0 0,10 0 0,-9 0 0,7 0 0,-11 0 0,7 0 0,-8 4 0,4 4 0,-4 5 0,0 3 0,1 1 0,-1 4 0,1-3 0,0 8 0,-4-8 0,-1 8 0,-4-8 0,0 4 0,0-6 0,0 1 0,0 0 0,0-1 0,0 1 0,0-1 0,0 1 0,-4 0 0,-1-1 0,-7 1 0,3 0 0,-3-5 0,0 4 0,-1-7 0,0 2 0,-2 1 0,2-3 0,-4 3 0,5-4 0,-9 1 0,7-1 0,-7-3 0,-8 3 0,9-7 0,-9 3 0,12-4 0,0 0 0,1 0 0,3 0 0,-3 0 0,7 0 0,1-8 0,1 3 0,3-11 0,-1 8 0,2-8 0,3 3 0,0-3 0,0-1 0,0 0 0,0-17 0,0 9 0,0-15 0,4 12 0,1 1 0,9-6 0,-1 9 0,6-8 0,-6 14 0,4-3 0,-4 4 0,0 0 0,2 4 0,-2 1 0,0 4 0,3-1 0,-4 1 0,1 4 0,2-4 0,-2 4 0,7-5 0,-7 4 0,2 2 0,-7 3 0,3 0 0,-2 0 0,6 0 0,-6 0 0,7 0 0,-8 0 0,8 0 0,-4 0 0,5 0 0,0 0 0,-1 0 0,1 0 0,-5 0 0,4 0 0,-3 3 0,-1-2 0,7 7 0,-5-4 0,2 1 0,-1-1 0,-6-4 0,6 0 0,-6 0 0,7 0 0,-8 0 0,8 0 0,-4 0 0,1 0 0,3 0 0,-4 0 0,1 0 0,2 0 0,-2-4 0,0-5 0,3-4 0,-7-3 0,10-9 0,-8 7 0,4-6 0,-6 7 0,-1 0 0,0 0 0,0 1 0,1-1 0,-1 4 0,0-3 0,-4 8 0,3-4 0,-6 4 0,6-3 0,-3 2 0,1-2 0,-2 7 0,-3 0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04.2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494 3 24575,'-22'0'0,"2"0"0,7 0 0,-2 0 0,2 0 0,0 0 0,2-3 0,-1 6 0,3-6 0,-7 11 0,8-4 0,-4 4 0,0 0 0,0 0 0,-1-4 0,-3 4 0,8-4 0,-4 4 0,4-1 0,-3 1 0,2 0 0,-3 0 0,4 3 0,-4-2 0,-1 3 0,0 5 0,-7-6 0,8 14 0,-8-11 0,10 13 0,-2-10 0,3 9 0,0-3 0,-1 10 0,1-9 0,0 13 0,4-7 0,-4 9 0,3 7 0,-4-4 0,4 3 0,-3-5 0,8 0 0,-4 17 0,5-12 0,0 12 0,0-17 0,0-1 0,0-4 0,0 3 0,0-9 0,0 3 0,0-4 0,0 5 0,0-5 0,4 5 0,6-5 0,4-1 0,4 0 0,0 1 0,0-6 0,-1 0 0,0-1 0,8 4 0,-1-1 0,1 1 0,1-11 0,-3 2 0,-1-6 0,4 3 0,-3-4 0,-1-1 0,5 1 0,-5-4 0,1-1 0,3-4 0,-8 0 0,3 4 0,0-3 0,-3 2 0,4-3 0,-1 0 0,-3 0 0,11 0 0,-11 0 0,6 0 0,-7 0 0,-1 0 0,1 0 0,0 0 0,-1 0 0,1 0 0,-5 0 0,4 0 0,-4 0 0,5 0 0,0 0 0,-1 0 0,-3-3 0,7 2 0,-6-6 0,7 2 0,-4-3 0,3-4 0,-3-1 0,3 0 0,-3-2 0,-1 2 0,-3 0 0,3-3 0,-8 4 0,8-5 0,-7 4 0,6-2 0,-6 2 0,7 0 0,-7-3 0,3 3 0,0 0 0,-3-3 0,3 3 0,0-7 0,-3 7 0,-1-2 0,-1 3 0,-6-1 0,6-4 0,-2 1 0,3-1 0,1-5 0,-5 4 0,4-3 0,-7-1 0,7 0 0,-7-6 0,3 1 0,0-1 0,-3 1 0,3-6 0,0-1 0,-3-6 0,4-24 0,-5 18 0,4-12 0,-3 20 0,3 9 0,-4-4 0,0 10 0,0-3 0,0 8 0,0-4 0,0 5 0,0 1 0,0-1 0,0 0 0,-4 0 0,3 1 0,-6 3 0,2-3 0,-3 3 0,0 1 0,-8-8 0,6 7 0,-9-8 0,10 4 0,-7 1 0,3 2 0,-4-1 0,0 2 0,4-4 0,-3 4 0,3 1 0,-4 3 0,1 1 0,-1-1 0,0 5 0,-4-4 0,-14 7 0,4-7 0,-8 7 0,12-4 0,-1 5 0,1 0 0,4 0 0,-3 0 0,8 0 0,-4 0 0,5 0 0,5 0 0,0 0 0,0 0 0,4 0 0,-4 0 0,5 0 0,-5 0 0,0 0 0,-1 0 0,3 0 0,2 4 0,1-3 0,0 2 0,3-3 0,1 0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07.0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 66 24575,'-12'5'0,"-3"-2"0,3 0 0,0-2 0,-3 10 0,3-6 0,0 6 0,1-3 0,7-1 0,1 0 0,3 0 0,0 0 0,0 0 0,-4 1 0,7-1 0,2 5 0,7-3 0,1-1 0,2 0 0,-2-7 0,4 2 0,-1-3 0,1 0 0,-5 0 0,4 0 0,-3 0 0,3-4 0,-3 0 0,3-8 0,-8 3 0,8-6 0,-7 2 0,3-4 0,-4 0 0,0 1 0,0 3 0,1-3 0,-2 8 0,-2-8 0,-2 7 0,-3-3 0,0 5 0,0-1 0,-7 4 0,-3 1 0,-6 3 0,-1 0 0,-5 0 0,4 0 0,-8 0 0,8 0 0,-4 4 0,6 0 0,-1 8 0,0 1 0,4 4 0,1 0 0,4-1 0,-1 1 0,4 0 0,2-1 0,3 1 0,0-1 0,0 1 0,0-4 0,0 2 0,0-6 0,0 6 0,0-6 0,0 3 0,3-5 0,1-3 0,8 0 0,0-4 0,1 0 0,3 0 0,-4 0 0,5 0 0,-1 0 0,6-5 0,-4-3 0,3-2 0,-8-1 0,2-2 0,-6 5 0,3-8 0,-5 7 0,2-6 0,-2 3 0,-2-5 0,-2 5 0,-3 0 0,0 1 0,0 2 0,-3-3 0,-6 1 0,-3 2 0,-10-4 0,4 8 0,-3-3 0,4 8 0,-5-4 0,9 4 0,-8 0 0,12 0 0,-2 0 0,3 0 0,1 3 0,3 1 0,0 3 0,4 1 0,0-1 0,0 1 0,0 0 0,0-1 0,0 1 0,0-1 0,3-3 0,6-1 0,3-3 0,1 0 0,7 0 0,-6 0 0,7 0 0,1 0 0,-5 0 0,10 0 0,-10 0 0,5 0 0,-10 0 0,4-4 0,-7 0 0,2-4 0,-3 4 0,-4-3 0,3 6 0,-7-6 0,4 3 0,-4-3 0,0-1 0,-4 1 0,-4-1 0,-9-1 0,-6 4 0,-4-3 0,-1 7 0,-5-3 0,4 4 0,-4 0 0,6 0 0,4 0 0,1 0 0,10 0 0,-4 8 0,11-3 0,-6 10 0,10-2 0,-7 4 0,7-1 0,-3 1 0,4 0 0,0 7 0,0-6 0,0 2 0,0-8 0,0-5 0,4 1 0,0-1 0,3-3 0,5 0 0,1-4 0,3 0 0,1 0 0,4 0 0,-3-4 0,4-4 0,-1-6 0,-3-3 0,3-1 0,-1-2 0,-2 3 0,-2-3 0,-4 7 0,-4 1 0,-4 4 0,-1 1 0,-3-5 0,0 3 0,0-2 0,-7 3 0,-3 4 0,-6 0 0,-6 4 0,4 0 0,-3 0 0,4 0 0,0 0 0,0 0 0,5 0 0,0 4 0,0 0 0,7 8 0,-6-3 0,10 2 0,-5-3 0,5-1 0,0-3 0,5 0 0,4-4 0,-1 0 0,-3 0 0,-1 0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53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2 377 24575,'6'0'0,"4"0"0,4 0 0,1-3 0,4-4 0,1-18 0,-3-1 0,0-5 0,-5-1 0,-8 2 0,3-6 0,-6-8 0,3 13 0,-4-7 0,0 13 0,0 5 0,-3 2 0,-1 14 0,-3-3 0,-3 7 0,-1 0 0,-7 0 0,-1 7 0,2 5 0,-2 18 0,6 0 0,-1 15 0,5-5 0,5 6 0,4-5 0,0 3 0,0-3 0,0-5 0,0 2 0,11-13 0,3 0 0,10-5 0,-1-4 0,1-4 0,4-1 0,-4-6 0,19-1 0,-16-4 0,12 0 0,-15-12 0,-4-1 0,1-16 0,-5 0 0,-3-5 0,-1-1 0,-4 6 0,1-4 0,-5 13 0,0-7 0,-4 11 0,0 1 0,0 5 0,0 4 0,0-1 0,3 4 0,8 0 0,0 3 0,11-4 0,-6 4 0,2-7 0,-4 3 0,0 0 0,-3-6 0,4 9 0,0-6 0,6 7 0,7 0 0,1 0 0,5 0 0,-4 0 0,-6 0 0,-6 0 0,-7 0 0,-4 13 0,-4 5 0,-3 9 0,-4 6 0,-5 2 0,-6 5 0,-2 1 0,3-2 0,1-5 0,9-5 0,0-1 0,4-9 0,0-4 0,0-1 0,0-7 0,6 0 0,6-4 0,7-3 0,9 0 0,1 0 0,1 0 0,-2 0 0,-5-7 0,0-2 0,-3-3 0,-2-2 0,-4 0 0,-3-1 0,-1-6 0,-2 1 0,-4-3 0,-1-5 0,1 3 0,-3-8 0,2 4 0,-3 0 0,0 1 0,0 8 0,0 5 0,0 5 0,0 4 0,8 2 0,4 1 0,9 3 0,2 0 0,0 0 0,1 0 0,-5 0 0,-1 0 0,-4 0 0,-3 0 0,-1 0 0,-4 0 0,1 0 0,-4 3 0,0 8 0,-3 5 0,0 12 0,-4 1 0,0 0 0,-4-1 0,0-9 0,4 0 0,1-9 0,3 0 0,0-3 0,0-1 0,9-2 0,4-2 0,13-2 0,4 0 0,-1-3 0,4-6 0,-13-2 0,7-5 0,-15 5 0,2-3 0,-7 6 0,-4-5 0,0 5 0,-3-5 0,0 6 0,0-3 0,-2 6 0,-2 2 0,-2 2 0,-1 0 0,4 2 0,0 5 0,3 4 0,0 7 0,0-2 0,0 2 0,6-7 0,2-1 0,15-2 0,-2-1 0,7-2 0,-5-1 0,0-4 0,-4 0 0,-1 0 0,-3-17 0,-4 2 0,-4-19 0,-3 9 0,-4-8 0,0 9 0,0-5 0,-11 5 0,-3 4 0,-10 3 0,-4 6 0,3 6 0,-3 1 0,5 4 0,3 0 0,2 0 0,4 0 0,-1 0 0,4 0 0,1 3 0,7 19 0,0-4 0,3 12 0,0-8 0,0-10 0,6 5 0,6-9 0,7 3 0,5-7 0,4-1 0,-4-3 0,9 0 0,-4 0 0,0-3 0,4-5 0,-8-5 0,20-19 0,-18 12 0,14-17 0,-21 21 0,0-7 0,-9 8 0,0-4 0,-4 5 0,-3 0 0,-1 0 0,-3-1 0,0 4 0,0-2 0,0 6 0,-3-3 0,-1 6 0,-2 1 0,0 3 0,-1 0 0,1 0 0,2 3 0,1 1 0,3 2 0,3 0 0,4 1 0,4 3 0,3-2 0,0 5 0,1-5 0,-4 5 0,-1-2 0,-3 3 0,0 5 0,-3-4 0,0 7 0,-4-2 0,0-1 0,0-1 0,0-4 0,0-3 0,0-1 0,0-4 0,0 1 0,0-1 0,2-2 0,2-1 0,10-3 0,6 0 0,9 0 0,5-4 0,0-5 0,0-4 0,5-9 0,-7 0 0,2-4 0,-8 0 0,-5 1 0,-1 1 0,-8 1 0,-1-1 0,-3 5 0,-4 1 0,-1 7 0,-3 1 0,0 3 0,-3 4 0,-4 0 0,-3 3 0,-5 0 0,1 0 0,0 0 0,-1 3 0,1 1 0,-1 10 0,7-2 0,-2 6 0,9 1 0,-2-4 0,3 3 0,0-4 0,0 1 0,0-1 0,0 0 0,6-3 0,2 2 0,7-5 0,-1 3 0,-4-5 0,4 1 0,-7 0 0,6 0 0,-1 7 0,-1 2 0,4 18 0,-6-8 0,2 7 0,-3-9 0,-4-9 0,-1 3 0,-3-11 0,0 3 0,0-4 0,-6-2 0,-1-2 0,-11-2 0,-1 0 0,-4 0 0,3-3 0,2-1 0,4-3 0,3 3 0,1 1 0,3 3 0,1 0 0,0 0 0,-1 0 0,1 0 0,0 0 0,-4 0 0,-1 0 0,-8 0 0,4 0 0,-3 0 0,10 0 0,2 0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5:58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462 167 24575,'-7'-19'0,"-11"-8"0,4-8 0,-14-1 0,3 20 0,-5-4 0,-4 14 0,0-1 0,0 7 0,-17 0 0,12 3 0,-10 15 0,19 10 0,1 26 0,13-11 0,-2 14 0,17-10 0,-3 0 0,4 5 0,0-12 0,6-5 0,7-11 0,11-4 0,1-8 0,7-3 0,-2-6 0,-1-3 0,-1 0 0,-5 0 0,1-7 0,-5-1 0,0-11 0,-5 0 0,2-4 0,-4-1 0,2 5 0,-6 1 0,5 0 0,-8 7 0,4 1 0,-9 12 0,3 20 0,-3 9 0,0 27 0,0 3 0,0 20 0,0 2 0,0 7 0,0-13 0,0 2 0,0-12 0,0 0 0,0-7 0,0-19 0,0-8 0,0-17 0,0-2 0,0-8 0,3-2 0,0-2 0,16-5 0,3-11 0,19-10 0,3-10 0,11-11 0,-15 10 0,19-10 0,-24 13 0,12-3 0,-10 3 0,-6 10 0,-6 5 0,-7 3 0,-7 9 0,-1-4 0,-4 8 0,-2-2 0,-1 3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5:58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24575,'-4'5'0,"1"2"0,3 11 0,0 6 0,0 0 0,0 4 0,0-5 0,0 1 0,0-1 0,0 0 0,0-4 0,0 4 0,0-12 0,0 3 0,-6-10 0,5-1 0,-6-3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5:59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24575,'17'0'0,"-3"0"0,8 0 0,-3 0 0,5 0 0,-5 0 0,-4 0 0,-6 0 0,-5 0 0,-1 0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5:59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24575,'13'0'0,"9"0"0,-6 0 0,16 0 0,-12 0 0,4 0 0,-9 0 0,-2 0 0,-8 0 0,1 0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0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24575,'0'25'0,"0"13"0,0 3 0,0 24 0,0-5 0,0-3 0,0 6 0,0-16 0,0 12 0,0-11 0,0 2 0,0-14 0,0 3 0,0-10 0,0-1 0,0-5 0,0 1 0,0-5 0,0-4 0,0-2 0,0-2 0,0-1 0,0-3 0,0-4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 24575,'0'19'0,"0"3"0,0 5 0,0 1 0,0 4 0,0 2 0,0 0 0,0 0 0,0-1 0,0-8 0,0 7 0,0-10 0,0 6 0,0-6 0,4 0 0,-3-5 0,3 0 0,-1 0 0,-2-5 0,3 0 0,-4-5 0,3 1 0,-2 0 0,3-1 0,-7-3 0,-5 0 0,-4-4 0,0-4 0,-4 3 0,7-5 0,-7 1 0,3-3 0,0 0 0,-3-1 0,7 1 0,-3 4 0,8-3 0,-3 2 0,3 1 0,0-3 0,7 9 0,2 3 0,10 4 0,-2 7 0,4-3 0,-5 3 0,4 1 0,-7-4 0,7 2 0,-8-6 0,4 7 0,-4-7 0,0 2 0,0-3 0,-1-1 0,0-2 0,1-2 0,-1-3 0,0-3 0,1-6 0,0-4 0,1-3 0,-1 3 0,0-3 0,0 3 0,0 1 0,0 0 0,-1 4 0,1 1 0,0-1 0,-1 0 0,1 1 0,-1-1 0,-3 0 0,3 1 0,-6-1 0,5 0 0,-5 1 0,3 2 0,-4 2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1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4 24575,'-9'3'0,"-2"4"0,1 8 0,-5 4 0,6 9 0,2 1 0,-1 10 0,7-3 0,-4 3 0,5-5 0,0-6 0,0 10 0,0-16 0,0 10 0,0-13 0,0-3 0,7 2 0,1-11 0,10 4 0,1-7 0,-3 2 0,5-5 0,-5 1 0,3-2 0,4 0 0,-4 0 0,0 0 0,4 0 0,-8-3 0,3-1 0,-7-6 0,2-1 0,-1-7 0,-1 2 0,0-6 0,-3-2 0,0-1 0,0-3 0,0 0 0,-3 3 0,-2-13 0,-3 12 0,0-8 0,0 10 0,-3 5 0,-5-3 0,-3 9 0,-8-5 0,4 7 0,-3 3 0,3-2 0,-3 6 0,3 0 0,-4-3 0,5 6 0,0-2 0,3 3 0,-3 0 0,-3 0 0,5 0 0,-4 0 0,9 0 0,1 0 0,-1 0 0,4 0 0,0 0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1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24575,'13'0'0,"8"0"0,8 0 0,5 0 0,5 0 0,1 0 0,6 0 0,-5 0 0,-2 0 0,-5 0 0,-9 0 0,-2 0 0,-12 0 0,2 0 0,-9 0 0,3 0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2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4 24575,'0'-3'0,"-4"10"0,-8 11 0,-5 11 0,4 1 0,-3 8 0,3-8 0,-2 15 0,3-5 0,7 1 0,0-7 0,5 4 0,0-12 0,0 7 0,0-9 0,0-5 0,0-1 0,0-7 0,0 2 0,6-3 0,-2 1 0,6-2 0,-1-5 0,-1 1 0,5-4 0,-2 2 0,-1-3 0,4 0 0,-7 0 0,3 0 0,-4 0 0,1 0 0,-1 0 0,1 0 0,-1 0 0,0 0 0,1 0 0,0-6 0,-1-2 0,2-11 0,-1 0 0,1 0 0,-1-4 0,-3 4 0,0 0 0,-4 0 0,0 5 0,0 0 0,0-1 0,0 5 0,0 0 0,-3 3 0,-1 1 0,-6 2 0,0-2 0,-15 5 0,8-2 0,-8 3 0,11 0 0,3 0 0,1 0 0,4 0 0,-1 0 0,1 0 0,0 0 0,0 0 0,2 0 0,1 0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4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1 499 24575,'0'10'0,"0"2"0,0-5 0,0 3 0,0-4 0,0-5 0,0-14 0,0-26 0,0-11 0,0-21 0,0 21 0,0-18 0,0 18 0,0-10 0,0 14 0,3 11 0,-2 11 0,6 6 0,-4 10 0,4 2 0,-1 6 0,1 0 0,2 0 0,2 6 0,4 6 0,0 7 0,1 9 0,0 1 0,-3 5 0,3 0 0,-6 0 0,1-5 0,-3-5 0,-1-10 0,0-4 0,-1-3 0,1-4 0,2 0 0,-1-3 0,2 0 0,-4-3 0,4-4 0,1-8 0,4-4 0,1-9 0,5-7 0,-3 4 0,3-7 0,-5 14 0,0-4 0,-1 9 0,-1-3 0,-3 11 0,-2 1 0,-2 7 0,-1 3 0,0 0 0,1 0 0,-1 0 0,0 0 0,-2 6 0,2 11 0,-1 13 0,0 17 0,-1 6 0,-4 6 0,0-6 0,0-1 0,0-6 0,0 0 0,0-11 0,0-1 0,0-18 0,0 1 0,0-10 0,0 3 0,3-6 0,-3-2 0,3-2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41 24575,'-3'-6'0,"-4"0"0,-4-4 0,-4 5 0,1-5 0,0 9 0,0-2 0,3 3 0,-3 0 0,7 0 0,-6 0 0,1 15 0,-4 4 0,2 20 0,6-8 0,-1 18 0,8-12 0,-3 20 0,4-15 0,0 4 0,0-21 0,0 2 0,10-11 0,8-4 0,6-2 0,9-5 0,-4-1 0,5 0 0,5-4 0,-4 0 0,4 0 0,-10 0 0,-1-7 0,6-5 0,-19 2 0,6 0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5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24575,'8'-4'0,"9"2"0,9 2 0,4 0 0,2 0 0,3 0 0,-9 0 0,6 0 0,-12 0 0,-5 0 0,-4 0 0,-8 0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5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24575,'14'0'0,"1"0"0,9 0 0,-1 0 0,5 0 0,-7 0 0,6 0 0,-16 0 0,3 0 0,-8 0 0,-2-3 0,-1 3 0,-3-3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6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24575,'0'33'0,"0"16"0,0 12 0,0 13 0,0 6-574,0 11 574,0-24 142,0 11-142,0-31 0,0 1 0,0-3 0,0-16 0,0-9 432,0-6-432,0-8 0,0-2 0,0-1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6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58 24575,'-14'0'0,"6"6"0,-6 2 0,2 15 0,3-3 0,1 13 0,5 2 0,3 0 0,0 4 0,0-10 0,0-1 0,0-8 0,0-2 0,0 0 0,0-6 0,-3 2 0,8-4 0,-3-6 0,15 6 0,-5-9 0,10 6 0,-7-6 0,12 2 0,-6-3 0,-1 0 0,2 0 0,-11 0 0,12-3 0,-8-5 0,3-3 0,-4-3 0,-2-5 0,2 0 0,-6-5 0,7-9 0,-6 2 0,3-9 0,-8 11 0,0-3 0,-4 7 0,0-8 0,0 13 0,-4-7 0,-3 11 0,-8 1 0,-1 1 0,-6 6 0,7 1 0,-7 3 0,7 4 0,-4 0 0,9 0 0,-3 0 0,5 0 0,-1 0 0,5 0 0,2 0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08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24575,'16'0'0,"8"0"0,-3 0 0,11 0 0,-7-4 0,3 4 0,-5-4 0,-4 4 0,0 0 0,-5 0 0,-3 0 0,1 0 0,-7 8 0,-3 1 0,-9 4 0,-4 0 0,0-2 0,-3-3 0,6 4 0,-2-7 0,0 5 0,3-3 0,0-1 0,1 1 0,2-4 0,1 3 0,8-6 0,3 3 0,12-3 0,-1 0 0,5 0 0,-1 3 0,-4-2 0,3 6 0,-10-3 0,5 3 0,-9 0 0,2-1 0,-7 1 0,0-1 0,-3 4 0,0 1 0,-7 7 0,-1-3 0,-11 4 0,4-5 0,-4 1 0,9-4 0,-4 2 0,7-6 0,-7 4 0,4-5 0,-1-2 0,2-1 0,3-3 0,-1 0 0,4 3 0,-2-3 0,4 3 0,-2-3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26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338 175 24575,'0'-13'0,"0"0"0,-6-1 0,-3-5 0,-5 4 0,-1-3 0,1 7 0,-1-3 0,-3 9 0,3-7 0,-8 10 0,12-4 0,-11 6 0,14 0 0,-10 0 0,7 0 0,0 0 0,-2 0 0,6 0 0,-7 3 0,6 8 0,-3 5 0,0 12 0,1 1 0,-6 5 0,7 0 0,-4 0 0,9-5 0,-4-1 0,8-8 0,-4 2 0,4-7 0,0 0 0,0-2 0,6-5 0,6 2 0,8-6 0,3 0 0,15-4 0,-11 0 0,12 0 0,-16 0 0,0-4 0,-3-7 0,-2-1 0,-3-7 0,-4 1 0,0-1 0,-3-5 0,0 1 0,-1-1 0,1 1 0,-4 3 0,0-2 0,-4 10 0,0-5 0,0 9 0,0-2 0,0 12 0,0 7 0,0 14 0,0 6 0,0 5 0,0-1 0,0-4 0,0 4 0,7-8 0,5-1 0,8-5 0,-1-7 0,3-1 0,-7-4 0,8-2 0,-8-2 0,3-3 0,-4 0 0,0-7 0,7-11 0,-9-2 0,5-14 0,-8-1 0,-1-6 0,2-5 0,-1 0 0,0 6 0,-4 5 0,-2 11 0,-3 5 0,0 6 0,0 8 0,0 15 0,0 11 0,0 13 0,0 0 0,0 0 0,0-1 0,0-4 0,0-1 0,0-4 0,3-8 0,1 1 0,2-10 0,1 0 0,0-4 0,-1-3 0,0 0 0,4-3 0,-2-8 0,7-10 0,-2-9 0,5-15 0,-5 13 0,1-18 0,-6 20 0,0-5 0,0 7 0,0 9 0,-4 4 0,-1 5 0,0 6 0,0 1 0,5 18 0,-5-1 0,5 19 0,-4-4 0,5 11 0,-1-10 0,1 8 0,-5-17 0,3 2 0,-6-13 0,5 0 0,-5-3 0,5-1 0,-3-2 0,3-1 0,1-14 0,0-2 0,5-15 0,-3-1 0,7-5 0,-3 5 0,3 1 0,-4 8 0,-1 2 0,-5 7 0,1 4 0,-1 4 0,1 3 0,-1 0 0,4 0 0,-2 3 0,2 8 0,1 9 0,-2 5 0,7 8 0,-7-9 0,6 15 0,-7-17 0,3 3 0,-4-15 0,-4-4 0,0 0 0,0-2 0,-2-1 0,2-3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24575,'20'0'0,"-6"0"0,23 0 0,3 0 0,-2 0 0,11 0 0,-15 0 0,0 0 0,8 0 0,-12 0 0,13 0 0,-18 0 0,7 0 0,-14 0 0,4 0 0,-5 0 0,5 0 0,-4 0 0,4 0 0,-5 0 0,5 0 0,1 0 0,1 0 0,2 0 0,-3 0 0,1 0 0,2 0 0,-2 0 0,-1 0 0,3 0 0,-7 0 0,3 0 0,-5 0 0,0 0 0,0 0 0,0 0 0,0 0 0,-4 0 0,3 0 0,-8 0 0,4 0 0,-4 0 0,4 0 0,-4 0 0,4 0 0,0 0 0,-3 0 0,3 0 0,-1 0 0,-2 0 0,7 0 0,-7 0 0,7 0 0,-3 0 0,4 0 0,0 0 0,0 0 0,0 0 0,0 0 0,0 0 0,5 0 0,-4 0 0,4 0 0,-5 0 0,0 0 0,5 0 0,-4 0 0,9 0 0,-9 0 0,4 0 0,0 0 0,-4 0 0,4 0 0,-5 0 0,0 0 0,0 0 0,0 0 0,-4 0 0,3 0 0,-8 0 0,8 0 0,-7 0 0,3 0 0,-4 0 0,-1 0 0,1 0 0,0 0 0,-1 0 0,1 0 0,-1 0 0,1 0 0,0 0 0,-1 0 0,1 0 0,0 0 0,-1 0 0,1 0 0,-1 0 0,0 0 0,1 0 0,-1 0 0,1 0 0,0 0 0,-1 0 0,1 0 0,0 0 0,-1 0 0,1 0 0,-1 0 0,0 0 0,1 0 0,-1 0 0,-3 0 0,-1 0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1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3633 1 24575,'0'8'0,"0"10"0,0 36 0,0 22 0,0 17-1212,0-37 0,0 4 1212,0 28 0,0 3-1201,-1-7 0,2 3 1201,1-10 0,0 4 0,0-5 0,-1 3 0,0-1 0,3 16 0,-1 5 0,-2-23 0,-2 2 0,1-4 0,0 12 0,0 1 0,0-4 0,0 6 0,0-6 0,0 1 0,0-4 0,0 10 0,0 2-1075,0 2 1,0-2 1074,0-11 0,0-3-419,0-6 1,0-1 418,0-3 0,0-1 0,0-4 0,0 0 0,0-3 0,0-2 1126,0 30-1126,0-2 0,0-24 0,0 5 2626,0-1-2626,0-13 2612,4-6-2612,-3-13 1258,2-6-1258,-3-8 190,0-2-190,0-4 0,0-3 0,0-1 0,3-7 0,-2 3 0,-3-5 0,-10 2 0,-16-3 0,-14 0 0,-11 0 0,-13 0 0,-1 0 0,-21 0 0,-4 0-895,35 0 1,-1 0 894,0-3 0,-2 0 0,-2 0 0,-1-1 0,0-2 0,0-1-568,-2 1 1,-1 0 567,-2-1 0,-1 1 0,-3 2 0,0 0 0,-1-2 0,-1 1-799,1 4 1,0 0 798,3-2 0,2 0 0,1 3 0,0 0-267,3 0 1,2 0 266,-32 0 0,24 0 0,2 0 0,-17 0 0,33 0 0,-1 0 0,0 0 0,5 0 1476,-2 0-1476,-36 0 0,38 0 0,-11 0 1093,12 0-1093,-4 0 1800,1 0-1800,12 0 685,-4 0-685,18 0 0,1 0 0,3 0 0,2 0 0,4 0 0,-1 0 0,1 0 0,-4 0 0,2 0 0,-2 0 0,4 0 0,0 0 0,-1 0 0,1 0 0,0 0 0,-3 0 0,2 0 0,-2 0 0,2 0 0,1 0 0,-4 0 0,3 0 0,-8 0 0,8 0 0,-8 0 0,8 0 0,0 0 0,2 0 0,2 0 0,0 0 0,-2 0 0,2 0 0,-3 0 0,0 3 0,0-2 0,4 2 0,-4-3 0,7 0 0,-3 0 0,4 0 0,-1 0 0,1 0 0,3-6 0,-3-6 0,5-8 0,-3-8 0,4-9 0,0-5 0,0-12 0,0-6 0,0-15 0,0-16-354,0 19 1,0-4 353,0 6 0,0-1-1005,0-13 1,0-2 1004,0-6 0,0 4 0,3 27 0,-1 1 0,-1-25 0,-1-1-392,3 16 1,-1 5 391,-1 12 0,-2 0 0,1-11 0,0 4 0,0-3 0,0-12 0,0 10 0,0-8 0,0 14 0,0-28 0,0 6-79,0-19 79,0 42 0,0 1 0,0-32 0,0 37 0,0 2 0,0-27 1788,0 1-1788,0 2 861,0 15-861,0 11 0,0 0 0,0 13 794,0-2-794,0 3 135,0 0-135,0 4 0,0-1 0,0 7 0,0 1 0,0 5 0,-2 7 0,1 1 0,-2 3 0,8 4 0,7 0 0,14 3 0,4 0 0,7 0 0,3 0 0,13 0 0,-1 0 0,13 0 0,-15 0 0,29 0 0,-14 0 0,24-5 0,-8 4 0,10-4 0,-29 5 0,1 0-989,35 0 989,-29 0 0,-1 0 0,4 0 0,-22 0 0,3 0 0,4 0 0,-3 0 0,20 0 0,-15 0 0,1 0 0,21 0 0,6 0 0,-35 0 0,0 0 0,31 0-370,8-5 370,-1 4 0,-20-8 0,8 3 0,-23-3 0,17 3 0,-17-3 0,4 4 0,-19-4 0,5 0 970,-10 4-970,10-3 389,-10 7-389,4-3 0,0 4 0,-3 0 0,8-4 0,-8 3 0,3-3 0,-5 4 0,0-4 0,5 3 0,-8-7 0,-1 8 0,-8-7 0,-3 6 0,5-6 0,-1 6 0,0-6 0,0 6 0,1-2 0,-1 3 0,0-4 0,1 3 0,-1-2 0,-4 3 0,4 0 0,-8 0 0,7 0 0,4 0 0,-1-4 0,4 3 0,-9-2 0,2 3 0,-3 0 0,0 0 0,3 0 0,-7 0 0,4 0 0,-5 0 0,-4 0 0,0 0 0,-3 0 0,-1 0 0,1 0 0,-1 0 0,0 0 0,1 0 0,-1 0 0,3 0 0,-1 0 0,1 3 0,-3-3 0,1 6 0,-1-5 0,1 2 0,-1-3 0,-2 2 0,1-1 0,-1 2 0,-1-3 0,0 0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2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24575,'10'0'0,"0"0"0,4 0 0,5 0 0,5 0 0,0 0 0,9 0 0,-9 0 0,4 0 0,0 0 0,-11 0 0,-1 0 0,-13 0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2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24575,'3'4'0,"12"-2"0,7-2 0,7 0 0,3 0 0,-8 0 0,0 0 0,-2 0 0,-7 0 0,0-3 0,-8-24 0,-4 18 0,-3-17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3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24575,'0'34'0,"0"2"0,0 22 0,0 4 0,0 19 0,0-24 0,0 20 0,0-27 0,0 9 0,0-12 0,0-13 0,0-6 0,0-12 0,0-3 0,0-6 0,0-4 0,0 0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4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0 24575,'-6'0'0,"-4"6"0,-2 11 0,4 4 0,-4 11 0,8-2 0,-1 9 0,1-4 0,4 9 0,0-8 0,0-2 0,0-6 0,0-9 0,0 0 0,0-5 0,0-3 0,0-2 0,0-2 0,3-4 0,0 3 0,11-2 0,2 0 0,3-1 0,4-3 0,-4 0 0,4 0 0,-3 0 0,-2 0 0,0 0 0,-3 0 0,4 0 0,-5-3 0,0 3 0,0-7 0,-3 0 0,2-4 0,-5-3 0,3-1 0,-4 1 0,0-4 0,0-12 0,-2-1 0,-2-8 0,-3 9 0,0 2 0,0 0 0,0 4 0,0 0 0,0 1 0,-3 8 0,-4 0 0,-4 4 0,-4 4 0,1 0 0,0 3 0,0 1 0,-1 3 0,1 0 0,-3 0 0,6 0 0,-2 0 0,6 0 0,1 0 0,3 0 0,0 0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4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24575,'13'0'0,"0"0"0,1 0 0,1 0 0,-1 0 0,0 0 0,0 0 0,-3 0 0,-4 0 0,-4 0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5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24575,'14'0'0,"1"0"0,9 0 0,-1 0 0,0 0 0,1 0 0,-1 0 0,-7 0 0,5 0 0,-13 0 0,6 0 0,-11 5 0,0-1 0,-6 9 0,-1 1 0,-7 2 0,3 2 0,-6 0 0,6-3 0,-3 0 0,4-2 0,0-6 0,1 3 0,2-3 0,-2-1 0,6 1 0,-3-1 0,3 0 0,0 1 0,0-1 0,0 0 0,2 0 0,5-2 0,4 2 0,3-2 0,0-1 0,0 4 0,0-3 0,1 3 0,-5 0 0,0-1 0,-3 1 0,-1-1 0,-2 1 0,-1 2 0,-3 2 0,0 3 0,0 0 0,0 0 0,-7 1 0,2-1 0,-12 0 0,5-2 0,-6 2 0,3-7 0,1 4 0,0-4 0,3 0 0,1-1 0,4 1 0,-1-4 0,1 0 0,-3-3 0,-2 0 0,-11 0 0,12 0 0,-5 0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6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24575,'11'0'0,"14"0"0,10 0 0,15 0 0,-25 0 0,14 0 0,-10 0 0,0 0 0,-5 0 0,-9 0 0,-8 0 0,-4 0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7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24575,'6'4'0,"1"-2"0,10-2 0,3 0 0,3 0 0,0 0 0,1 0 0,-5 0 0,-7 0 0,-6 0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7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157 113 24575,'-12'0'0,"-2"3"0,-10 14 0,6 5 0,-4 9 0,2 7 0,9-3 0,-6 11 0,8-5 0,4-2 0,1-5 0,4-5 0,0-1 0,0-9 0,0 0 0,0-9 0,6 0 0,5-6 0,13-1 0,5-3 0,5 0 0,0 0 0,-1-4 0,-4 0 0,-1-8 0,-5 3 0,0-2 0,-3 0 0,-2 0 0,-4 0 0,-3-3 0,-1 3 0,-2-7 0,-1-2 0,1-8 0,0 4 0,-3-9 0,-2 9 0,-3-9 0,0 4 0,0-1 0,0 2 0,0 0 0,-3 8 0,-1-7 0,-7 11 0,3-2 0,-2 7 0,3 1 0,1 4 0,-1-1 0,4 1 0,-3-1 0,-1 0 0,-1 4 0,-2-3 0,4 5 0,-1-2 0,4 3 0,0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24575,'16'0'0,"3"0"0,9 0 0,0 0 0,5 0 0,-4 0 0,11 0 0,-5 0 0,5 0 0,1 0 0,0 0 0,-6 0 0,-6 0 0,-7 0 0,-13 0 0,-1 0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8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24575,'3'1'0,"0"-5"0,-3-6 0,0-1 0,0 2 0,0 6 0,0 0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19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6 24575,'-3'-3'0,"0"0"0,-7 3 0,3 0 0,-7 0 0,7 0 0,-3 0 0,0 0 0,-1 0 0,1 0 0,-4 0 0,7 0 0,-11 4 0,7 3 0,-5 4 0,6 0 0,0 2 0,3-6 0,0 7 0,1-7 0,5 3 0,-2-7 0,3 0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20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39 24575,'-6'-4'0,"-4"1"0,3 3 0,-6 0 0,-7 0 0,7 0 0,-19 13 0,19-4 0,-12 15 0,6-4 0,1 8 0,2-3 0,-4 4 0,14 0 0,-9-4 0,14 3 0,-2-5 0,3-3 0,0 2 0,0-7 0,0 3 0,0-4 0,0 1 0,0-5 0,0 4 0,6-7 0,2 3 0,6-2 0,4-1 0,-2 0 0,2 1 0,2-1 0,-4-3 0,1-1 0,-4-3 0,-5 0 0,2 0 0,-4 0 0,0 0 0,1 0 0,3 0 0,-3 0 0,6 0 0,-2-3 0,3-5 0,0 0 0,-3-5 0,-1 5 0,0-2 0,-2 0 0,2 3 0,-4-10 0,-2 6 0,-1-6 0,-3 3 0,0-5 0,0-5 0,0 0 0,0-9 0,0 4 0,0-5 0,0 5 0,-4 1 0,0 4 0,-4 5 0,1 1 0,0 7 0,0 1 0,1 3 0,-1 1 0,1-1 0,-4 1 0,3-1 0,-2 4 0,5-3 0,-1 5 0,4-1 0,-2 2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21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23 24575,'-7'0'0,"1"0"0,0 0 0,5 0 0,9 0 0,8 0 0,7-3 0,0-2 0,1 1 0,3 1 0,-6-1 0,1 4 0,-3-4 0,-8 4 0,3 0 0,-8 0 0,-2 3 0,-1 8 0,-3 1 0,0 10 0,0 2 0,-9 11 0,0-5 0,-18 15 0,9-19 0,-14 18 0,10-12 0,-5 8 0,5-9 0,1-6 0,10-6 0,0-5 0,4-4 0,3 0 0,4-6 0,7-1 0,8-7 0,4 0 0,0-4 0,4 4 0,-8-3 0,7 3 0,-7 0 0,0 1 0,-2 3 0,-2 0 0,0 0 0,-1 0 0,0 0 0,-3 0 0,3 0 0,-4 2 0,-2 10 0,-1-1 0,-3 12 0,0-4 0,0 4 0,0 0 0,0 1 0,0-1 0,0 0 0,-7 1 0,2-1 0,-9-4 0,-1 10 0,3-13 0,-5 9 0,9-11 0,-6 0 0,7-3 0,-7-1 0,6 0 0,-2-2 0,4 1 0,-4-2 0,2-3 0,-5-1 0,6-3 0,-7 0 0,3 0 0,-6 0 0,2 0 0,-2 0 0,6 0 0,-2 0 0,9-3 0,-6 2 0,7-4 0,-3 4 0,2-2 0,2 3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47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24575,'0'85'0,"0"-6"0,0-13 0,0-16 0,0 13 0,0-15 0,0 0 0,0 13 0,0-32 0,0 14 0,0-28 0,0 0 0,0-5 0,0-4 0,0 0 0,0 1 0,2-4 0,5 0 0,4-3 0,12 4 0,13-3 0,6 3 0,22-4 0,5 0 0,22 0-889,9 0 889,-47 0 0,1 0 0,0 0 0,0 0 0,4 0 0,0 0 0,-3-1 0,0 2 0,3 1 0,0 1 0,-8 0 0,0 0 0,2 3 0,0 0 0,39 5-248,-2 0 248,-21-1 0,3 1 0,-16-2 0,11 1 0,-13-4 0,-1 2 878,-12-7-878,-1 3 259,-10-4-259,-1 0 0,-5 0 0,1 4 0,-1-4 0,0 4 0,1-4 0,-1 0 0,0 0 0,-3 0 0,-2 0 0,-4 0 0,4 0 0,-3 0 0,4 0 0,-5 0 0,6 0 0,-4 0 0,5 0 0,-7 0 0,-4 0 0,0 0 0,-3 0 0,-1 0 0,-2-9 0,-1-13 0,-3-19 0,0-12 0,0-13 0,0 11 0,0-39 0,0 39 0,0-40 0,0 34 0,0-1 0,0 4 0,0 22 0,0 2 0,0 15 0,0 4 0,0 5 0,0 6 0,0 1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48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94 128 24575,'9'-80'0,"-2"32"0,-7 82 0,0 16 0,0 46 0,-6 0-1156,0-34 1,-1 3 1155,1 3 0,-2 0 0,-4-3 0,0-2 68,7-9 0,1-2-68,-7 1 0,1-3 0,7 13 0,-11 4 0,13-25 0,-3-9 0,4-17 430,0-3 0,0-9 0,0-1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48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24575,'0'3'0,"0"12"0,0 10 0,0 20 0,0 9 0,0 21 0,0 16-863,0 8 863,0-45 0,0 0 0,0-1 0,0 0 0,0 47-229,0-21 229,0-8 0,0-11 0,0-10 0,0 1 0,0-21 853,0-10-853,0-6 0,0-11 0,0 0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49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24575,'22'0'0,"13"0"0,62 0 0,-26 0-1158,-3 0 1,2 0 1157,26 0 0,-36 0 0,-1 0 606,29 0-606,-2-5 0,-31 4 413,0-4-413,-10 5 0,-20 0 0,-5 0 296,-11 0 1,-5 0 0,-1 0-1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4:49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24575,'4'0'0,"7"0"0,37 0 0,15-10 0,28-3-714,-38 2 1,2-2 713,4-2 0,0-1 0,4 3 0,1-1 0,-1-4 0,0 0 0,-2 4 0,-4 2 0,32-8 172,-3 5-172,-31 14 0,-1-4 0,-13 5 0,-14 0 0,-11 0 0,-5 0 0,-8 0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16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1 235 24575,'0'-9'0,"7"-7"0,-5-11 0,10-6 0,-8 3 0,4 1 0,1 1 0,-2 9 0,0 0 0,0 8 0,-3 1 0,2 7 0,-6 3 0,3 11 0,-3 9 0,0 14 0,0 7 0,0 5 0,4 0 0,-3-6 0,7 0 0,-4-11 0,4-1 0,0-12 0,-1 1 0,-1-10 0,1 0 0,-1-4 0,1-3 0,3 0 0,1 0 0,3-3 0,0-8 0,1-5 0,5-8 0,-3-5 0,8 3 0,-5-9 0,1 13 0,-7 1 0,-4 11 0,-4 3 0,1 4 0,-1 0 0,1 3 0,-1 0 0,0 6 0,-2 10 0,3 8 0,-6 10 0,2 0 0,1 0 0,-3-5 0,3-5 0,-4-5 0,3-5 0,-2-3 0,2-2 0,-1-5 0,2-1 0,2-3 0,0 0 0,1-7 0,0-4 0,0-9 0,1 1 0,-1 1 0,0 3 0,0 4 0,0-2 0,-3 6 0,2 0 0,-3 1 0,4 2 0,-1 1 0,0 0 0,4 3 0,-3 0 0,7 0 0,-3 0 0,3 3 0,1 8 0,-1 1 0,-2 10 0,1-6 0,-4 2 0,3-5 0,-7-2 0,1-2 0,-6-5 0,0-1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24575,'24'0'0,"1"0"0,-2 0 0,9 0 0,-1 0 0,4 0 0,4 0 0,-4 0 0,6 0 0,0 0 0,-1 0 0,-5 0 0,4 0 0,-10 0 0,0 0 0,-7 0 0,-9 0 0,-1 0 0,-5 0 0,-3 0 0,-1 0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17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13 24575,'-8'-7'0,"3"4"0,5 0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18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1928 7 24575,'-11'-4'0,"-12"2"0,-39 2 0,-26 22-1416,28-3 0,0 3 1416,7 2 0,0 3 0,-12 13 0,2 3 0,10-7 0,2 0 0,6-4 0,0 1 323,1 2 0,3-2-323,-11 8 524,5 0-524,5-3 0,21-18 0,9-1 1453,5-8-1453,7-1 209,0 0-209,0-3 0,0 3 0,21 1 0,-10-2 0,44 9 0,-30-6 0,31 8 0,-26-8 0,5 4 0,-6 1 0,-9 8 0,-6 5 0,-7 14 0,-28 26 0,-18 18-1226,1-24 1,-7 5 1225,-8 10 0,-5 3 0,16-23 0,-2 1 0,-3 2 0,3-3 0,-2 3 0,-2 1 0,3-4 0,-7 8 0,2-3 0,0-1 0,1-4 0,1-1 0,2-4 0,-9 9 0,5-7-107,-6 5 107,-9 0 0,24-12 0,5-20 0,15-8 0,6-11 0,5-3 2436,7 0-2436,-3-4 30,2 0 1,1-3-1,0 0 1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19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24575,'0'-4'0,"0"5"0,0 13 0,0 6 0,0 8 0,0-4 0,0 9 0,0-8 0,0-1 0,0-2 0,0-7 0,0 3 0,0-7 0,0-1 0,0-4 0,6 1 0,6-3 0,3 2 0,8-5 0,1 2 0,-4-3 0,12 0 0,-7 0 0,4 0 0,4 0 0,-9 0 0,4 0 0,-5 0 0,7 0 0,-9 0 0,0 0 0,-11 0 0,0-6 0,-6 4 0,2-4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20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89 24575,'4'-10'0,"-1"0"0,-3 4 0,0 0 0,0-1 0,0 1 0,0-1 0,-6 1 0,-2-1 0,-11-4 0,0 6 0,-5-2 0,1 7 0,-1 0 0,1 0 0,4 0 0,-4 0 0,8 0 0,-8 3 0,11 4 0,-6 9 0,6 3 0,4 5 0,-3-1 0,6 5 0,1-4 0,0 4 0,4-4 0,0-5 0,0-1 0,0-7 0,0-1 0,3-4 0,4 1 0,4-3 0,3-1 0,0-3 0,3 0 0,-2 0 0,2 0 0,-3 0 0,1 0 0,-1-6 0,0-6 0,1-4 0,0-6 0,-1 7 0,2-8 0,-5 8 0,0-3 0,-4 7 0,3-3 0,-3 7 0,2 0 0,-3 4 0,0 3 0,1 3 0,-1 1 0,0 2 0,4 4 0,1-3 0,7 7 0,-2-6 0,6 4 0,-7-5 0,7 1 0,-2-4 0,-1-1 0,3-3 0,-6 0 0,2 0 0,0-7 0,-2-5 0,-4 2 0,-5 0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21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5 24575,'0'-4'0,"0"9"0,0 20 0,0 17 0,0 18 0,0 15 0,0 8-735,0 7 735,0 8 0,0-31 0,0 17 0,0-34 0,0 4 0,0-13 0,0-8 0,0-16 735,0 5-735,0-15 0,0-5 0,0-7 0,0-13 0,0-1 0,0-5 0,4 1 0,4 0 0,0-1 0,7 1 0,2-2 0,-1 6 0,3-1 0,-1 5 0,-3 1 0,8 2 0,-8 2 0,3 2 0,-4 4 0,1 1 0,-1 3 0,-3 0 0,-2 0 0,-2 3 0,0 13 0,-3 5 0,0 28 0,-4-11 0,0 11 0,-8-15 0,-4-8 0,-5 1 0,-6-11 0,3 0 0,-3-5 0,3-3 0,-2-1 0,2-3 0,1 0 0,1-4 0,3 0 0,5 0 0,0 0 0,3 0 0,1 0 0,2-3 0,-5-7 0,8 5 0,-5-4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24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217 698 24575,'0'-6'0,"0"0"0,0-4 0,0-1 0,0-3 0,0 4 0,0 0 0,0 4 0,-3 2 0,-1 1 0,-2 3 0,-1 0 0,-3 0 0,0 0 0,-5 0 0,-3 0 0,3 0 0,-8 0 0,8 4 0,-8 8 0,10 0 0,-6 11 0,11-3 0,0-5 0,-3 7 0,10-6 0,-6 7 0,7 0 0,0-3 0,0 2 0,0-7 0,10 4 0,-1-8 0,9 3 0,0-6 0,-2 3 0,-2-4 0,0-3 0,-7-1 0,6-3 0,-5 0 0,4 0 0,-4 0 0,1-3 0,-3-1 0,1-6 0,0-1 0,-3 0 0,2-2 0,-5 6 0,2-6 0,0 6 0,-3-3 0,6 12 0,-3-1 0,3 8 0,1-3 0,-1 1 0,4-4 0,1 0 0,3-3 0,0 0 0,-3 0 0,2 0 0,-2 0 0,3-6 0,-3-6 0,4-8 0,-7-3 0,7-1 0,-6-4 0,7-6 0,-7-1 0,4-5 0,-8 1 0,-1 4 0,-4-5 0,0 6 0,0 0 0,0 0 0,0-5 0,0 4 0,0-10 0,-4 10 0,-1-5 0,-3 11 0,-4 1 0,7 8 0,-5 5 0,6 5 0,-2 7 0,2 5 0,2 15 0,2 25 0,0-4 0,0 32 0,0-32 0,0 25 0,8-21 0,-2 10 0,11-6 0,-3-5 0,4-2 0,-6-10 0,4-1 0,-8-9 0,3-4 0,-5-5 0,1-3 0,-1-1 0,1 0 0,-1-2 0,0-1 0,1-3 0,-1 0 0,0 0 0,1 0 0,-1 0 0,0 0 0,1 0 0,-1-7 0,5-5 0,0-3 0,4-3 0,4-1 0,-4 6 0,5-5 0,-6 7 0,0-1 0,0 2 0,0 6 0,1-2 0,-5 5 0,0-2 0,-3 3 0,-1 0 0,0 0 0,-2-3 0,-1 0 0,-9-1 0,-2 2 0,-2 2 0,-3 0 0,5 0 0,-5 0 0,5 0 0,-2 0 0,1 0 0,1 0 0,-2 0 0,7 3 0,-4 4 0,7 3 0,-4 9 0,4-4 0,0 7 0,0-7 0,4 4 0,3-5 0,8-3 0,4 3 0,4-5 0,1 2 0,-1-3 0,0 0 0,1 0 0,-5-4 0,3-1 0,-6-3 0,6 0 0,-7 0 0,8-3 0,-8-8 0,17-27 0,-12 4 0,9-21 0,-11 14 0,-4-5 0,0-6 0,-5 5 0,1-5 0,-1 6 0,0-6 0,0 5 0,-3 0 0,-2 2 0,-4 10 0,0-4 0,0 9 0,0 6 0,0 9 0,0 2 0,-6 8 0,-2-1 0,-2 6 0,-4 0 0,7 0 0,-3 0 0,3 0 0,1 0 0,2 6 0,1 6 0,3 12 0,0 1 0,0 13 0,0 4 0,0 11 0,0-5 0,0 3 0,24 35 0,-14-38 0,6 1 0,1-3 0,-4-14 0,5 13 0,-4-11 0,0-9 0,-5-2 0,1-12 0,-3-1 0,-4-4 0,3 1 0,-3-4 0,4 0 0,-1-3 0,1-10 0,0-3 0,1-11 0,0 1 0,-1-1 0,1 5 0,-1 1 0,0 7 0,3-3 0,-2 10 0,1-5 0,-2 8 0,3-2 0,-3 3 0,3 0 0,0 0 0,-3 0 0,3 0 0,0 6 0,-3 2 0,4 6 0,-5-3 0,1 2 0,0-5 0,0 2 0,-1-1 0,0-2 0,1 2 0,-1-2 0,1-4 0,-1 0 0,4-3 0,-3 0 0,7 0 0,-4 3 0,1-2 0,-1 2 0,-4-3 0,1 0 0,-1 0 0,-3 0 0,0 0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25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24575,'20'0'0,"5"0"0,5 0 0,9 0 0,-4 0 0,9 0 0,-8 0 0,3 0 0,-5 0 0,-9 0 0,-5 0 0,-7 0 0,-6 0 0,0 0 0,-4 0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26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24575,'0'9'0,"0"3"0,0 3 0,0 0 0,-3 4 0,2-5 0,-2-4 0,3 4 0,0-7 0,0 3 0,0-4 0,0 1 0,0-1 0,0 0 0,0-2 0,0-2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7:27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22 24575,'-29'-9'0,"7"2"0,12 7 0,15 0 0,34 0 0,25 0 0,-4 0 0,7 0-2127,9 0 1,9 0 2126,-16 0 0,8 0 0,3 0 0,-1 0-962,0 0 0,1 0 0,1 0 0,1 0 962,1 0 0,1 0 0,2 0 0,6 0-684,-5 0 1,8 0-1,3 0 1,0 0 0,-5 0-1,-9 0 684,16 0 0,-10 0 0,12 0-392,-23 0 0,8 0 1,7 0-1,2 0 0,-1 0 1,-5 0-1,-8 0 392,13 0 0,-9 0 0,-1 0 0,6 0-173,0 0 0,5 0 1,1 0-1,0 0 1,-3 0 172,-10 0 0,-2 0 0,0 0 0,-1 0 0,1 0 0,0 0 0,2 0 0,-1 0 0,-3 0 0,-3 0 50,20 0 0,-5 0 0,2 0-50,-13 0 0,3 0 0,-2 0 0,-5 0 0,-2 0 0,-5 0 0,3 0 400,15 0 1,4 0 0,-2 0-401,-8 0 0,-1 0 0,-1 0 0,-3 0 0,-1 0 0,-2 0 0,25 0 0,-2 0 1152,-4 0 0,-6 0-1152,-30 0 0,-3 0 2063,5 0 0,1 0-2063,-3 0 0,-1 0 0,38 0 0,-35 0 0,-5 0 0,-6 0 3364,3 0-3364,-21 0 3116,8 0-3116,-13 0 1545,8 0-1545,-9 0 0,4 0 0,-4 0 0,-1 0 0,0 0 0,-3 0 0,2 0 0,-3 0 0,4 0 0,11 0 0,-8 0 0,8 0 0,-15 0 0,-1 0 0,-4 0 0,1 0 0,-5 0 0,0 0 0,-3 0 0,-1 0 0,1 0 0,-4-2 0,0 1 0,-3-2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20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24575,'0'33'0,"0"-7"0,0 31 0,0-9 0,0 11 0,0-11 0,0 9 0,0-3 0,0 1 0,0 9 0,0-21 0,0 7 0,0-15 0,0 0 0,0-3 0,0-3 0,0 1 0,0-2 0,0-5 0,0 0 0,0-3 0,0-2 0,0 0 0,0-3 0,0 4 0,0-5 0,0 4 0,0-3 0,0 4 0,0-5 0,0-4 0,0 4 0,0-7 0,0 3 0,0-4 0,0 3 0,0-1 0,0 1 0,0-3 0,0 0 0,0-6 0,0-3 0,0-7 0,0-1 0,0-6 0,0 1 0,0-12 0,0 3 0,4-13 0,1 2 0,5-10 0,-5 0 0,3 0 0,-7 0 0,7 0 0,-7 6 0,3 0 0,-4 11 0,3 1 0,-2 4 0,3 5 0,-4-3 0,3 6 0,-2-2 0,2 4 0,0-1 0,-2 1 0,5 0 0,-2-11 0,3 8 0,-3-12 0,2 14 0,-5-3 0,5 3 0,-5 4 0,2-2 0,0 6 0,-2-3 0,2 0 0,-3 2 0,0-2 0,3 0 0,-2 3 0,2-6 0,0 6 0,-3-3 0,3 4 0,-3-1 0,0 1 0,0-3 0,-3 5 0,0-4 0,-4 7 0,1-1 0,0 2 0,-1 0 0,1 0 0,-1 0 0,1 0 0,-1 0 0,1 0 0,3 2 0,0 2 0,3 5 0,0 2 0,0 3 0,0 1 0,0 3 0,0-3 0,0 7 0,0-2 0,0 3 0,0 0 0,0 1 0,0 4 0,0-4 0,0 9 0,0-9 0,0 9 0,0-8 0,0 7 0,0-7 0,0 8 0,0-9 0,0 4 0,0-4 0,0 4 0,0-4 0,0 4 0,0-4 0,0 4 0,0-4 0,0 4 0,0-4 0,0-1 0,0-4 0,0 4 0,0-8 0,0 3 0,0-4 0,0-3 0,0 2 0,0-2 0,0 0 0,0 8 0,0-6 0,0 4 0,0 0 0,0-8 0,0 8 0,0-6 0,0-1 0,0 4 0,0-7 0,0 3 0,0 0 0,0-3 0,0 3 0,0-4 0,0 1 0,0-1 0,0 1 0,0-1 0,0 0 0,0 4 0,0-3 0,0 2 0,0-3 0,0-5 0,0-4 0,-3-1 0,3-2 0,-3 6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24575,'20'0'0,"2"0"0,6 0 0,6 0 0,-5 0 0,10 0 0,-9 0 0,3-4 0,-5 7 0,0-6 0,-9 7 0,-2 0 0,-9-3 0,-1 2 0,1-3 0,-4 3 0,0 1 0,-4 4 0,0-1 0,-8 5 0,-1 1 0,-13 5 0,3 4 0,-8-7 0,8 6 0,-4-7 0,6-1 0,0-1 0,4 1 0,-3-4 0,6 3 0,-1-4 0,6 0 0,-2 0 0,3-1 0,0 1 0,-3 0 0,6-1 0,-3 1 0,4-1 0,0 1 0,0-1 0,0 0 0,0 1 0,0 0 0,0-1 0,0 1 0,0 0 0,0-1 0,0 1 0,0 0 0,0-1 0,0 1 0,0-1 0,0 0 0,0 0 0,-6-3 0,4-1 0,-4-3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27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24575,'0'12'0,"0"1"0,0 6 0,0-8 0,0 15 0,0-13 0,0 14 0,0-3 0,0 5 0,0 5 0,0-5 0,0 4 0,0-4 0,0 10 0,0-4 0,0 4 0,0-5 0,0 0 0,0 0 0,0 5 0,0-4 0,0 4 0,0 1 0,0 0 0,0 1 0,0-2 0,0-5 0,0 0 0,0-5 0,0 4 0,0-8 0,0 3 0,0-5 0,0 0 0,0 1 0,0-5 0,0-1 0,0-4 0,0 0 0,0-3 0,0-8 0,0 7 0,0 10 0,0 20 0,0 2 0,0 8 0,0-9 0,0-1 0,0 0 0,0-15 0,0-2 0,0-12 0,0-2 0,0-2 0,0-6 0,0-14 0,0-9 0,0-17 0,0-14 0,0-9 0,0-27-956,0-4 956,0 40 0,0-2 0,0-3 0,0 0 0,0-30 0,0 36 0,0 1-180,0-18 180,0-12 0,0 21 0,0 2 0,0 17 0,0 7 947,0 6-947,0 8 189,0 5-189,0 2 0,0 6 0,0 2 0,0 12 0,0 8 0,0 18 0,0 8 0,0 13 0,5 11 0,-4-10 0,9 30 0,-9-32 0,5 26 0,-6-19 0,0 0 0,0 0 0,0-9 0,0-5 0,0-6 0,0-1 0,0-10 0,0-5 0,0-6 0,0-4 0,0-3 0,0-1 0,0-4 0,0 0 0,0 1 0,0-1 0,0 0 0,0 0 0,0 0 0,0 0 0,0-3 0,0 0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52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24575,'0'8'0,"0"11"0,0 16 0,0 2 0,0 19 0,0-19 0,0 33 0,0-30 0,0 31 0,0-23 0,0 11 0,0-6 0,0 5 0,0-11 0,0 5 0,0-6 0,0 0 0,0 0 0,0 0 0,0-1 0,0-4 0,0 4 0,0-5 0,0 1 0,4-2 0,-3-5 0,7 0 0,-8-5 0,8-1 0,-7-8 0,2-2 0,-3-7 0,0-2 0,0-2 0,0-1 0,0-5 0,0-4 0,0-4 0,0-5 0,0 1 0,0-4 0,0-8 0,0-2 0,0-9 0,0-11 0,0-3 0,0-18 0,0-9 0,0-8 0,0-7 0,0 19 0,0-7 0,0 16 0,0 1 0,0 2 0,0 18 0,0 7 0,0 10 0,0 5 0,0 8 0,0 1 0,0 4 0,0 0 0,0-4 0,0 0 0,0-5 0,0 1 0,0-4 0,0 2 0,0-2 0,0 4 0,0-1 0,0 5 0,0 0 0,0 3 0,0 4 0,0 0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58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24575,'-4'6'0,"2"23"0,2 3 0,0 50 0,0-18 0,0-6 0,0 7-821,0 7 0,0 2 821,0-6 0,0 1 0,0 19 0,0-1 0,0-22 0,0-3 0,0-11 0,0-1 171,0 6 0,0-3-171,0 10 0,0 1 0,0-13 0,0-21 0,0-10 1241,0-6-1241,0-8 0,0-2 0,0-1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01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28 117 24575,'0'-6'0,"0"0"0,0 0 0,0-1 0,0 1 0,0-1 0,0 1 0,0-1 0,0 1 0,2 3 0,9-7 0,10 8 0,11-5 0,20 7 0,9 0 0,28 0 0,-40-2 0,5-1-767,24 3 0,2-2 767,-18-6 0,4 0 0,12 6 0,9 2 0,-9-1 0,-13-4 0,-1 0-723,14 3 1,7 3 0,-6 0 722,-4-1 0,-3 0 0,-7 0 0,3 0 0,-1 0 0,20 0 0,-3 0 0,1 0 0,0 0 0,-6 0 0,-2 0-373,-6 0 1,-4 0 372,-14 0 0,0 0 0,17 0 0,-3 0 0,-1 0 0,2 0 0,0 0 0,-1 0-142,31 0 142,-24 0 0,-13 0 0,25 0 1286,-38 0-1286,30 0 2219,-30 0-2219,5 0 901,-1 0-901,-6 0 182,-6 0-182,0 0 0,-11 0 0,-1 0 0,-5 3 0,1-2 0,-5 2 0,-1-3 0,-4 0 0,0 0 0,1 0 0,-5 0 0,0 0 0,-3 0 0,3 0 0,-3 0 0,3 0 0,-4 0 0,0 0 0,-2 3 0,-2 0 0,-2 3 0,0 0 0,0 1 0,0 6 0,0 13 0,0 10 0,0 16 0,-5 15 0,-1 10-591,-6 20 591,6-47 0,1 0 0,1 5 0,1-2 0,-2 26 0,5 0 0,0-26 0,0 6 0,0-11 0,0-3 0,0-15 591,0-2-591,0-5 0,0 0 0,0 6 0,0-5 0,0 4 0,0 0 0,3-4 0,-2 5 0,6-10 0,-7-1 0,3-7 0,-3-1 0,0-4 0,3 0 0,-2 1 0,-1-1 0,-7-3 0,-7-1 0,-16 2 0,-6-3 0,-16 8 0,-15-8 0,-17 3-940,-16-4 940,43 0 0,-2 0-688,-4 0 0,-2 0 688,-3 0 0,-2 0 0,-2 0 0,-3 0 0,-2 0 0,-2 0 0,-6 0 0,1 0 0,3 0 0,1 0-881,-9 0 1,1 0 880,18 0 0,1 0 0,-4 0 0,0 0-227,9 0 0,2 0 227,3 0 0,2 0 0,3 0 0,1 0 0,-43 5 0,43-2 0,0 1 0,-44 6 0,35-3 0,2-2 0,-17 1 0,16 0 0,1-1 0,4-4 338,6 4 1,0 0-339,-12-4 1259,-4 3-1259,0 0 1920,19-3-1920,-5 4 564,15-5-564,3 0 111,4 0-111,5 0 0,-1 0 0,7 0 0,2 0 0,3 0 0,0 0 0,0 0 0,1 0 0,-2 0 0,2 0 0,-5 0 0,3 0 0,-7 0 0,4 0 0,-2 0 0,0-3 0,5 2 0,-3-5 0,4 5 0,4-5 0,0 5 0,4-4 0,2 2 0,4-7 0,1 6 0,2-2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51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24575,'0'33'0,"0"16"0,0 12 0,0 20 0,0 10-2429,0 9 2429,0-38 0,0 1 0,0-7 0,0 0 0,0 11 0,0 0 0,0-6 0,0-4 0,0 28-2,0-34 1,0-2 1,0 17 580,0 10-580,0-3 0,0-21 0,0-10 1213,0-12-1213,0-12 639,0-4-639,0-3 0,0-4 0,0-4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53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31 301 24575,'3'-4'0,"12"1"0,7 3 0,23 0 0,9 0 0,29 0-832,-20 0 0,4 0 832,-14 1 0,3-2 0,28-1 0,2-2 0,-24-2 0,0-1-640,15 2 1,3 0 639,-2-4 0,0 0 0,-3 8 0,-1 1 0,5-6 0,-1 0 0,-13 4 0,-1 2-204,5-3 1,-5 0 203,13 3 0,-26 0 0,-2 0 0,16 0 0,18 0 0,-8 0 0,-3 0 0,3 0 0,0 0 0,-11 0 0,-1 0 1124,-15 0-1124,5-8 1751,-2 6-1751,-5-10 475,0 6-475,0-3 0,0 0 0,0 0 0,-5 0 0,3 0 0,17-4 0,-15 3 0,19-4 0,-31 6 0,11-1 0,-10 4 0,9-3 0,-3 3 0,0-4 0,-2 4 0,0-3 0,-4 3 0,3 0 0,-4-2 0,-5 6 0,-1-3 0,6 0 0,-12 3 0,6-5 0,-14 2 0,-3-3 0,-1-7 0,-6 18 0,0 4 0,-4 21 0,0 10 0,0 2 0,0 5 0,0-6 0,0 11 0,0-9 0,4 10 0,-3 6 0,6-14 0,-6 13 0,3-11 0,-4 2 0,0 10 0,0-11 0,0 11 0,0-11 0,0 5 0,0-6 0,0 0 0,0 0 0,4 0 0,1-1 0,0-4 0,4 4 0,-8-5 0,3 1 0,-4-2 0,3-5 0,-2-5 0,3-5 0,-4-5 0,0-5 0,0-3 0,0-2 0,0-2 0,0-1 0,0 0 0,3 0 0,1 4 0,-1 1 0,4 3 0,-3 0 0,0 0 0,2-3 0,-3 2 0,1-5 0,-1 2 0,-3-4 0,0 0 0,-2-2 0,-9-1 0,-5-3 0,-7 0 0,-6 0 0,0 0 0,-5 4 0,-5-3 0,-15 2 0,-1-3 0,-11 0 0,1 0 0,-10 0 0,-8 0 0,-8 0 0,21 0-304,15 0 1,-1 0 303,-13 0 0,-25 4 0,-1-3 0,21 3 0,-26 1 0,12-4 0,12 4 0,-12-5 0,5 0 0,-8 0 0,1 0 0,0 0 0,0 0 0,7-5 0,15 0 0,-18-5 0,39 4 0,-46-3 0,52 8 0,-34-8 607,27 8-607,-7-3 0,-11 4 0,22 0 0,-22 0 0,28 0 0,-11 0 0,8 0 0,-5 0 0,-1 0 0,1 0 0,1 0 0,1 0 0,5 0 0,-5 0 0,10 0 0,-8 0 0,7 0 0,-7 0 0,8 0 0,-5 0 0,8 0 0,-2 0 0,5 0 0,1 0 0,8 0 0,-3 0 0,7 0 0,-3 0 0,4 0 0,0 0 0,0 0 0,0 0 0,0 0 0,3 0 0,2 0 0,2 0 0,1 0 0,0 0 0,-1 0 0,1 0 0,0 0 0,0 0 0,-1 0 0,4 0 0,0 0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54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24575,'3'0'0,"0"8"0,-3 23 0,0 19 0,0 25 0,0 8 0,0-13 0,0-18 0,0-2 0,0-1 0,0 44 0,0-43 0,0 4 0,0-3 0,0-20 0,0-2 0,0-7 0,0-7 0,0-1 0,0-4 0,2-7 0,-1 0 0,2-3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55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13 24575,'1'-7'0,"-5"1"0,-15 10 0,2 7 0,-7 6 0,4 7 0,-2 6 0,-5 1 0,0 1 0,8 2 0,3-8 0,8 7 0,3-13 0,2 3 0,3-9 0,0-3 0,0 2 0,0-5 0,0 2 0,0-4 0,10 1 0,3-3 0,10 3 0,1-3 0,-5 0 0,-1 3 0,0-6 0,-2 2 0,2-3 0,-4 0 0,0 0 0,-3 0 0,2 0 0,-5 0 0,5 0 0,-6 0 0,3 0 0,0-3 0,1-1 0,0-7 0,-1 4 0,-3-3 0,-1 3 0,4 0 0,-3-3 0,4-1 0,-1-6 0,-6 2 0,6-6 0,-9 5 0,2-2 0,-3 0 0,0 6 0,0-10 0,0 10 0,0-6 0,0 7 0,0-2 0,-3 5 0,0-2 0,-7 7 0,-1-3 0,-4 5 0,1-2 0,-3 3 0,2 0 0,1 0 0,4 0 0,4 0 0,3 0 0,0 0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56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24575,'19'0'0,"2"0"0,8 0 0,9 0 0,-7 0 0,8 0 0,-5 0 0,-9 0 0,-2 0 0,-12 0 0,-1 0 0,-4 0 0,-2 0 0,-2 0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49:57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24575,'0'-14'0,"0"2"0,6 8 0,2-1 0,6 4 0,4-2 0,1 3 0,0 0 0,4 0 0,1 0 0,0 0 0,0 0 0,3 0 0,-14 0 0,13 0 0,-17 0 0,5 0 0,-8 0 0,0 0 0,-2 2 0,-1 5 0,-3 4 0,0 0 0,0 2 0,0-6 0,-3 7 0,-5-7 0,4 3 0,-6-3 0,7-1 0,-1 1 0,-2-1 0,3 0 0,0 0 0,-3-2 0,5 1 0,-1-2 0,2 3 0,6-2 0,6 2 0,3-2 0,3 3 0,-3 0 0,-1 0 0,0 1 0,-3-2 0,-1 1 0,-4 3 0,1 1 0,-3 3 0,-1 4 0,-3-3 0,0 8 0,-3-8 0,-5 7 0,-7-6 0,-5 3 0,-3-3 0,-1-1 0,5-3 0,-4-1 0,-1-3 0,4 0 0,-7 0 0,7-1 0,1 0 0,4-2 0,1 1 0,7-5 0,-3 2 0,7-3 0,0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24575,'12'0'0,"5"0"0,6 0 0,5 0 0,-5 0 0,4 0 0,-4 0 0,5 0 0,0 0 0,-9 0 0,-2 0 0,-10 0 0,1 0 0,-4 0 0,-1 0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02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1 24575,'-51'20'0,"-1"0"0,-33 20 0,47-16 0,3 7 0,15-16 0,-4 5 0,13-10 0,1-3 0,7-1 0,0-3 0,3 3 0,0 4 0,0-3 0,15 10 0,-5-1 0,20 5 0,-8 2 0,4-7 0,-3 4 0,-4-6 0,-1 0 0,-4-3 0,-4-1 0,0-3 0,-4-4 0,0 0 0,-2-3 0,-1 0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03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24575,'31'0'0,"29"0"0,-1 0 0,7 0 0,7 0 0,-9 0 0,5 0-1451,10 0 1,9 0-1,-4 0 1451,10 0 0,-1 0 0,-6 0 0,5 0 0,-1 0 0,-11 0 0,-2 0 0,2 0 0,6 0 0,1 0 0,-1 0 0,-9 0 0,0 0 0,-1 0-248,4 0 1,0 0-1,-9 0 248,-9 0 0,-2 0 0,38 0 0,1 0 0,-30 0 0,-2 0 0,8 0 0,2 0-371,7 0 1,-6 0 370,3 0 0,-11 0 0,-5 0 0,-20 0 0,47 0 2873,-48 0-2873,21 0 1976,-18 0-1976,5 0 987,-6 0-987,0 0 0,-6 0 0,-1 0 0,-5 0 0,0 0 0,0 0 0,0 0 0,0 0 0,-5 0 0,4 0 0,-8 0 0,3 0 0,-5 0 0,0 0 0,-3 0 0,-2 0 0,-4 0 0,0 0 0,5 3 0,-8-2 0,7 3 0,-7-4 0,-1 3 0,0-3 0,-3 3 0,-1-3 0,3 0 0,-4 0 0,0 0 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03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24575,'2'0'0,"7"0"0,14-3 0,-2 2 0,6 4 0,-8 5 0,4 8 0,7 5 0,-9-1 0,0 1 0,-10-6 0,-7-2 0,-2 2 0,-2 0 0,0 0 0,0 7 0,0-12 0,-3 16 0,-10-4 0,0-5 0,-8 11 0,6-12 0,0 3 0,0 0 0,4-5 0,1-6 0,3 1 0,0-6 0,4 4 0,-3-4 0,5 0 0,-2-3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04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24575,'0'21'0,"0"-1"0,0 30 0,0-21 0,0 27 0,0-25 0,0 13 0,0-13 0,0 7 0,0-18 0,0 7 0,0-11 0,3-2 0,1 0 0,0-7 0,5 3 0,-4-6 0,2-1 0,-5-3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06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79 24575,'-17'0'0,"-1"0"0,1 6 0,-5 7 0,9 6 0,-7 1 0,8 3 0,-2-4 0,9 4 0,-5-3 0,9 7 0,-2-14 0,3 9 0,0-11 0,0-1 0,0 4 0,3-10 0,8 6 0,0-9 0,16 2 0,-6-3 0,12 0 0,-13 0 0,12 0 0,-16 0 0,11 0 0,-11-3 0,2-1 0,-7-3 0,-2 0 0,-2 1 0,-1-1 0,-2-3 0,-1-1 0,-3-3 0,0-4 0,0-2 0,0-3 0,0-1 0,-4 1 0,0 0 0,-7 3 0,3-1 0,-6 6 0,3-6 0,0 9 0,1-1 0,4 7 0,0 2 0,7 1 0,18 7 0,2-3 0,22 3 0,5 1 0,-9-4 0,23 4 0,-24-5 0,8 4 0,-7-3 0,-9 2 0,-6-3 0,-6 0 0,-7 3 0,-1-2 0,-4 5 0,-2-3 0,-2 4 0,-2-1 0,0 0 0,-2 1 0,-11 8 0,1-3 0,-12 12 0,3-4 0,-4 6 0,4-2 0,-5 7 0,9-6 0,-4 4 0,9-6 0,1-4 0,4 0 0,3-8 0,0 2 0,4-6 0,0 3 0,0-4 0,3 1 0,4-4 0,8 0 0,9-3 0,0 0 0,9 0 0,-4 0 0,5-4 0,-5-4 0,-1-1 0,-4-6 0,-5 7 0,-1-3 0,-7 4 0,-1 0 0,-4 1 0,1-4 0,-3-4 0,-1-1 0,-3-2 0,0 3 0,-4-5 0,-4 0 0,-9-11 0,-4 5 0,-6-6 0,2 10 0,4-3 0,-1 8 0,5-7 0,-1 10 0,3-4 0,4 9 0,1-2 0,4 6 0,5 2 0,13-2 0,10 3 0,12-3 0,5 4 0,1 0 0,6 0 0,-5 0 0,-2 0 0,-10 0 0,-1 0 0,-9 0 0,-4 0 0,-5 0 0,-4 0 0,1 0 0,-4 3 0,0 4 0,-3 3 0,0 8 0,-3 2 0,-5 3 0,-1 0 0,-6 1 0,7-5 0,-7 3 0,7-10 0,1 6 0,1-8 0,5 1 0,-2 2 0,3-5 0,0 2 0,0-1 0,0-1 0,0 2 0,3-4 0,10 4 0,-1-3 0,13 0 0,-10-3 0,3-4 0,-4 0 0,1 0 0,-5 0 0,4 0 0,-7 0 0,3 0 0,-4 0 0,0 0 0,1-3 0,-4-1 0,0-2 0,-3-1 0,0-3 0,0 3 0,0-7 0,0 1 0,-3-2 0,-4-3 0,-4 4 0,-3 3 0,2-2 0,-1 5 0,5 0 0,-2 2 0,0 6 0,3-3 0,-3 3 0,3 0 0,1 0 0,2 0 0,2 0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1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24575,'0'2'0,"0"6"0,0 11 0,0 9 0,0 26 0,0-19 0,0 28 0,0-27 0,0 16 0,0-10 0,0 8 0,0-19 0,0 7 0,0-18 0,0 3 0,0-12 0,0-1 0,0-4 0,0-5 0,0-8 0,3-4 0,1-6 0,7-2 0,0 0 0,9-6 0,-3 6 0,7-6 0,-4 5 0,1-1 0,-2 5 0,-5 3 0,0 5 0,1 1 0,-1 3 0,-4 4 0,0 0 0,-3 0 0,-1 0 0,1 0 0,-1 0 0,-3 3 0,0 1 0,-3 2 0,0 0 0,0 1 0,0-1 0,0 0 0,0 1 0,0-1 0,-6 1 0,-2 0 0,-7 0 0,1 0 0,0 0 0,3 0 0,1 0 0,0-1 0,3-2 0,-3 2 0,4-3 0,2 3 0,2 0 0,2 0 0,0 0 0,0 0 0,0 1 0,0-1 0,0 0 0,-3 0 0,-1 0 0,-2 0 0,0 0 0,0 0 0,-1-2 0,1 1 0,-1-1 0,1 2 0,-1 1 0,1-4 0,-4 3 0,2-2 0,-2 0 0,7 2 0,-3-6 0,5 6 0,-4-5 0,4-1 0,-2-4 0,3-2 0,0 0 0,3-1 0,1-3 0,2 3 0,1-7 0,0 4 0,0-1 0,3-3 0,1 4 0,3-5 0,0 1 0,1 0 0,3-1 0,-3 4 0,3-4 0,-4 7 0,1-2 0,-1 6 0,-3-2 0,-2 5 0,1-2 0,-2 3 0,1 0 0,-2 0 0,-1 0 0,4 0 0,-3 3 0,2 1 0,-3 2 0,1 1 0,-1-1 0,-2 4 0,-1 5 0,-3 4 0,0 9 0,0-3 0,0 7 0,0-7 0,0 3 0,0-5 0,0 1 0,0-5 0,-3-4 0,-1-5 0,-6-4 0,-8 4 0,2-5 0,-5 1 0,3-6 0,2 0 0,-2 0 0,4 0 0,0 0 0,3 0 0,1-3 0,3 3 0,4-6 0,-3 5 0,5-5 0,-2 3 0,3-4 0,0 1 0,-3 3 0,3-3 0,-3 3 0,3-3 0,-3 3 0,2-3 0,6 5 0,7-1 0,9 5 0,2 2 0,1-1 0,-1-1 0,1-3 0,-1 0 0,-4 0 0,-1 0 0,-4 0 0,0 0 0,-3 0 0,2 0 0,-5-3 0,1 0 0,-2-7 0,0 2 0,0-5 0,0 2 0,-4-3 0,4 0 0,-6-5 0,5 4 0,-5 0 0,2 2 0,-3 5 0,0-5 0,0 5 0,0-1 0,0 2 0,0 6 0,0 8 0,0 1 0,0 8 0,0-5 0,0 3 0,3 0 0,1 0 0,3 1 0,0-5 0,0 0 0,-1 0 0,1-3 0,3 3 0,-3-6 0,3-1 0,0-3 0,-3 0 0,7 0 0,-4 0 0,1 0 0,2 0 0,-2-6 0,3-2 0,4-21 0,-1 2 0,-1-8 0,-4 3 0,-4 3 0,0-11 0,-3-6 0,-1 4 0,-4-9 0,0 10 0,0-5 0,0 0 0,0 0 0,0 6 0,-3 0 0,-2 15 0,1-2 0,1 15 0,0-2 0,-1 10 0,1 11 0,0 5 0,3 20 0,-4 4 0,3 5 0,-3 9 0,4 12 0,0 7 0,0-5 0,0 5 0,0-25 0,0 14 0,0-12 0,3-10 0,2 2 0,6-17 0,-3 2 0,5-9 0,-2-3 0,0-1 0,2-3 0,-5-4 0,5 4 0,-6-7 0,6 4 0,-5-4 0,5 0 0,-2 0 0,-1 0 0,4-7 0,-4-1 0,2-10 0,-2-1 0,2-5 0,-4 1 0,7-11 0,-7 12 0,3-7 0,-7 15 0,-1 0 0,0 3 0,-2 1 0,1 4 0,1 2 0,1 8 0,-1 8 0,4 7 0,-3 4 0,4 1 0,0 4 0,0-4 0,0 4 0,0-4 0,-1-5 0,0-1 0,0-4 0,1 0 0,-4 1 0,2-5 0,-6 0 0,3-3 0,-3-1 0,0 0 0,0 1 0,0-1 0,0 0 0,-3-2 0,-8 2 0,-1-5 0,-10 2 0,6-3 0,-6 0 0,7 0 0,-8 0 0,8-6 0,-3 1 0,6-9 0,-1 3 0,5 0 0,1 4 0,4 5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11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24575,'5'-7'0,"4"1"0,12 6 0,12 0 0,11-4 0,-6-1 0,8 0 0,-17-2 0,5 2 0,-5 1 0,-5 0 0,-6 4 0,-8 0 0,-3 0 0,-4 0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11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24575,'-7'0'0,"1"0"0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12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24575,'-6'0'0,"13"0"0,7 0 0,6 0 0,15 0 0,-13 0 0,16 0 0,-24 0 0,2 0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13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24575,'21'0'0,"-2"0"0,4 0 0,2 0 0,-5 0 0,-1 0 0,-1 0 0,-11 0 0,2 0 0,-5 0 0,-1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24575,'12'0'0,"5"0"0,6 0 0,5 0 0,0 0 0,0 0 0,0 0 0,0 0 0,-9 0 0,2 0 0,-12 0 0,-1 0 0,-5 0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15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0 515 24575,'0'6'0,"0"4"0,0-3 0,0-6 0,0-13 0,0-2 0,0-16 0,0 9 0,0-12 0,0 8 0,0-6 0,4 7 0,0-8 0,4 8 0,0-5 0,0 6 0,3 0 0,-2 3 0,2-2 0,-4 6 0,1-2 0,-2 7 0,1-2 0,-3 5 0,2 1 0,-5 2 0,4 4 0,-2 1 0,4 7 0,-4 0 0,3 10 0,-1-2 0,2 4 0,1 3 0,-1-3 0,1 4 0,-1 0 0,1-5 0,-4 1 0,2-9 0,-5 0 0,1-3 0,-2-1 0,3 0 0,1-2 0,2-1 0,0-6 0,0-4 0,1-8 0,1-5 0,8-16 0,-3 10 0,12-16 0,-3 11 0,0-3 0,-1 4 0,-2 7 0,-6 4 0,4 4 0,-9 4 0,2 2 0,-4 5 0,-3-2 0,3 6 0,-5-1 0,2 5 0,-3 13 0,3-5 0,-2 19 0,6-6 0,-6 9 0,6 0 0,-2 5 0,4-4 0,-1 4 0,0-6 0,-3 1 0,2-10 0,-3 3 0,3-16 0,-3 7 0,2-11 0,-6 3 0,3-4 0,-3-3 0,0 0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15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1 24575,'-2'0'0,"-3"0"0,-12 0 0,2 0 0,-4 0 0,5 0 0,0 0 0,0 0 0,0 3 0,0-2 0,-1 8 0,7-4 0,-5 12 0,8-5 0,-9 6 0,9-4 0,-1 4 0,3-3 0,2 6 0,-2-6 0,3 8 0,0-9 0,3 5 0,8-5 0,1 0 0,10-2 0,-3-2 0,4-2 0,0 0 0,0-1 0,0-2 0,0-2 0,0-3 0,-4 0 0,-1 0 0,-3 0 0,-2 0 0,-2 0 0,2 0 0,-6 0 0,3 0 0,-4 0 0,0 0 0,-2 0 0,-1 0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22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24575,'1'-4'0,"4"1"0,22 3 0,3 0 0,5 0 0,12 0 0,-15 0 0,9 0 0,-24 0 0,-6 0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22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24575,'31'0'0,"-3"0"0,10 0 0,-2 0 0,4 0 0,5 0 0,-15 0 0,4 0 0,-21 0 0,-3 0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24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260 228 24575,'0'-13'0,"0"0"0,0-10 0,0 3 0,0-8 0,0-1 0,0 9 0,0-7 0,0 15 0,-3-6 0,-1 14 0,-2-5 0,-4 5 0,-4 0 0,-6 1 0,5 3 0,-11 0 0,13 0 0,-14 0 0,8 3 0,-1 4 0,2 5 0,4 2 0,0 0 0,2 0 0,2 1 0,6-1 0,-2 0 0,5 0 0,-2-3 0,3 2 0,0-5 0,0 1 0,6-2 0,2 0 0,10-3 0,-3-1 0,8-3 0,-8 0 0,7 0 0,-7 0 0,8 0 0,-2-3 0,-4-1 0,2-3 0,-11 0 0,1 3 0,-2-1 0,-1 4 0,1-5 0,-1 5 0,-3 7 0,0 11 0,-3 5 0,0 22 0,0-12 0,0 18 0,0-9 0,0 5 0,0-6 0,0 0 0,0-11 0,0-5 0,0-9 0,0-5 0,0-4 0,3-2 0,1-2 0,2-2 0,8 0 0,-2 0 0,10-6 0,2-4 0,1-6 0,4-4 0,-6 3 0,1-3 0,-4 5 0,-2 3 0,-7-1 0,-1 8 0,-3-4 0,-1 8 0,-2-5 0,-1 5 0,-3-2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3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24575,'0'25'0,"0"7"0,0 14 0,0 7 0,0 1 0,0 25 0,0 10-617,0-32 1,0 4 616,0 2 0,0 0 0,0-3 0,0-2 0,0 1 0,0-1 0,0-3 0,0-3-108,0 28 108,0 14 0,0-38 0,0 17 0,0-19 0,0-8 0,0-11 0,0-7 1226,0-9-1226,0-4 115,0-5-115,0-4 0,0-2 0,0-2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33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24575,'33'12'0,"3"-1"0,10 12 0,6-9 0,1 0 0,20-9 0,-4 4 0,6 1-1421,4-5 0,5 0 1421,-11 3 0,5 0 0,-1-1 0,-1-3 0,0-1 0,0-1-1028,0 0 1,1 1-1,0-1 1028,5-2 0,0 0 0,-4 0 0,18 0 0,-1 0-680,-22 0 1,1 0 0,-3 0 679,18 0 0,-2 0 0,11 0 0,-1 0 0,-4 0 0,-5 0-230,-28 0 1,-3 0 229,4 0 0,-3 0 0,21 0 1815,18 0-1815,-21 0 0,4 0 0,-19 0 2938,-1 0-2938,12-4 2737,-21 2-2737,10-5 744,-22 6-744,-5-3 188,-5 4-188,-1-4 0,-4 3 0,-5-2 0,-1 3 0,-7 0 0,2 0 0,-5 0 0,2 0 0,-4 0 0,4 0 0,-3 0 0,3 0 0,-4 0 0,1 0 0,2 0 0,-2 0 0,2 0 0,-6-3 0,3-1 0,-2-10 0,0 11 0,-1 14 0,1 17 0,2 24 0,-1 1 0,4 13 0,-8-11 0,4 31 0,-5-21 0,0 6 0,5 14 0,-4-43 0,5 6 0,-1 3 0,-4 9 0,9 22 0,-5-22 0,5-2 0,-1-10 0,0 3 0,1-5 0,-2-5 0,1-7 0,-1-6 0,0-8 0,-1-2 0,0-4 0,-3-3 0,2-1 0,-5 0 0,4-3 0,-1 3 0,-1-4 0,3 3 0,-5-1 0,2 1 0,-1-6 0,-1 3 0,-1-5 0,-7 2 0,-7-3 0,-16 0 0,-12 0 0,-11 0 0,-13 0 0,16 0 0,-19 4 0,12 2 0,-10 4 0,-5 1 0,11-1 0,-19 1 0,17-2 0,-16-2 0,11-3 0,-6-4 0,-7 0 0,22 0 0,-17 0 0,19 0 0,-10 0 0,7 0 0,2 0 0,11-4 0,-5-1 0,-7-5 0,10 0 0,-15 0 0,10 1 0,6-1 0,-30 0 0,10-4 0,-17 2 0,4 3 0,26 1 0,-10 7 0,18-8 0,-11 8 0,11-7 0,-13 3 0,17 0 0,-24-4 0,29 8 0,-19-3 0,17 0 0,-6 3 0,4-3 0,-3 4 0,10 0 0,-1 0 0,3 0 0,-8 0 0,10 0 0,-13 0 0,14 0 0,-6 0 0,2 0 0,3 0 0,-2 0 0,5 0 0,0 0 0,2 0 0,2 0 0,-2 0 0,-2 0 0,5 0 0,-5 0 0,6 0 0,-1 0 0,1 0 0,-1 0 0,-3 0 0,-3 0 0,-2 3 0,-8 2 0,6-1 0,-6 4 0,8-3 0,2-1 0,3 0 0,3-4 0,1 3 0,-1-2 0,1 2 0,-1-3 0,1 0 0,3 0 0,1 0 0,8 0 0,0 0 0,4 0 0,-1 0 0,4 0 0,0 0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40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40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40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24575,'0'3'0,"0"0"0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16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22 649 24575,'0'16'0,"0"0"0,0-2 0,0 3 0,0-3 0,0 4 0,0-5 0,0 0 0,0-5 0,0 0 0,3-3 0,6-1 0,5-4 0,9 0 0,-4 0 0,10 0 0,-14 0 0,12-9 0,-16 3 0,11-12 0,-13 8 0,4-7 0,-4 4 0,0-6 0,-4 1 0,-1 0 0,-4 0 0,0 0 0,0 4 0,0 1 0,0 1 0,-4 6 0,-5-6 0,-5 11 0,-9-3 0,3 4 0,-8 0 0,3 0 0,0 0 0,2 0 0,5 0 0,0 0 0,4 0 0,1 0 0,9 3 0,0 1 0,4 4 0,0-1 0,0 1 0,4-3 0,5 2 0,9-6 0,13 3 0,0-4 0,18 0 0,-11 0 0,19 0 0,-6 0 0,7 0 0,0 0 0,-6 0 0,-3 0 0,-6-4 0,-6-2 0,-7 0 0,-7 2 0,-5 4 0,-4 0 0,-1 0 0,-5 0 0,0 0 0,-4 3 0,-4 1 0,-9 9 0,-1 0 0,-7 5 0,3 1 0,-1-1 0,-2-4 0,7 3 0,-3-8 0,0 4 0,8-4 0,-8 4 0,9-4 0,-1 8 0,1-8 0,0 4 0,3-5 0,-2 4 0,3-2 0,0 2 0,0-4 0,0 1 0,0-1 0,0 0 0,3-4 0,2 0 0,2 0 0,2-3 0,-1 2 0,0-3 0,0 0 0,0 0 0,0 0 0,-3-3 0,3-6 0,-3-5 0,4-4 0,0-6 0,1 0 0,0-6 0,0-6 0,-5 4 0,0-16 0,-5 9 0,0-11 0,0 6 0,0 1 0,0 6 0,0 1 0,0 12 0,0 0 0,0 11 0,0 0 0,0 5 0,0 14 0,0 6 0,0 21 0,0 11 0,0 1 0,0 11 0,0-11 0,0 5 0,5-7 0,1-6 0,8-1 0,2-6 0,8-5 0,-4-6 0,3-5 0,-5-5 0,5 1 0,-3-5 0,3-1 0,-5-4 0,0 0 0,0 0 0,0-4 0,1-1 0,-1-4 0,5-5 0,-4 3 0,5-7 0,-6 8 0,0-7 0,0 7 0,-4-3 0,-1 0 0,-5 4 0,0-4 0,1 8 0,-1-2 0,-4 3 0,-7-1 0,-7 2 0,-7 3 0,-6 0 0,4 0 0,-4 0 0,-1 0 0,5 8 0,-5-2 0,6 11 0,4-3 0,1 4 0,4-5 0,0 4 0,4-7 0,1 2 0,4-4 0,0 1 0,0-1 0,4-4 0,5 0 0,4-4 0,5 0 0,5 0 0,-3 0 0,3 0 0,-5 0 0,0 0 0,0-8 0,0 2 0,5-8 0,-7 1 0,6 2 0,-8-2 0,0 0 0,-1 3 0,-4-7 0,0-2 0,0 0 0,0-10 0,1 5 0,-5-6 0,0-6 0,-5-1 0,0-7 0,0-6 0,0 5 0,0-11 0,-5 4 0,-2-6 0,-4 6 0,0 3 0,0 11 0,1 3 0,1 14 0,3 3 0,-1 10 0,3 4 0,-5 15 0,5 19 0,0 25 0,4 13 0,0-7 0,0 11 0,0-3 0,0 0 0,5 5 0,12-15 0,-3-8 0,17-6 0,-18-9 0,10-10 0,-13-3 0,3-9 0,-5-2 0,1-4 0,-1-3 0,0-1 0,0-4 0,-4 0 0,-1 0 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44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1174 24575,'-4'2'0,"1"-12"0,3-20 0,0-23 0,0-16 0,0-14 0,0-7-679,0 37 1,0 0 678,0-41-175,0 13 175,0-11 0,0 38 0,0-33 0,0 32 0,0-9 0,0 22 0,0-4 999,0 17-999,0 1 533,0 12-533,0 2 0,0 7 0,0 1 0,0-1 0,0 1 0,5 3 0,3 0 0,14 3 0,3 0 0,9 0 0,18 0 0,-3 0 0,24 0 0,1 0 0,9 0-488,-31 0 0,3 0 488,3 0 0,3 0 0,2 0 0,2 0-702,7 0 1,0 0 701,-3 2 0,0 2 0,4-1 0,1 1 0,-1 0 0,1 0 0,-1-1 0,1 0 0,0-3 0,-2 0 0,-18 0 0,0 0 0,27 0 0,-5 0-378,-7 0 378,-4 0 0,0 0 0,-2 0 0,18 4 0,-7 2 0,-6 0 0,-2 3 0,-7-4 886,-6 5-886,5 0 1443,-11-5-1443,11 4 428,-11-4-428,5 0 0,-6-1 0,0 0 0,-6-3 0,-1 7 0,-5-7 0,0 3 0,0 0 0,0-4 0,0 4 0,-1-4 0,7 0 0,-6 4 0,6-3 0,-6 3 0,-5-4 0,-1 0 0,-5 0 0,1 0 0,-5 0 0,14 0 0,-12 0 0,13 0 0,-15 0 0,4 0 0,-8 0 0,3 0 0,-4 0 0,-3 0 0,-1 0 0,-4 0 0,1 0 0,-1 0 0,-2-3 0,-1 5 0,-3 22 0,0 18 0,0 26 0,0-7 0,0 17 0,0-14 0,0 17 0,0-14 0,4-1 0,-3-13 0,7-6 0,-3-8 0,3-5 0,1-5 0,-5 0 0,3-6 0,-6 0 0,2-4 0,-3 0 0,0-5 0,0-3 0,0-1 0,0-4 0,0 0 0,0 1 0,3-1 0,-2 0 0,2 0 0,-3 0 0,0 1 0,2-1 0,-1 1 0,2-1 0,-3 0 0,0 1 0,3 3 0,-2 0 0,2 1 0,-3-1 0,0-4 0,0 1 0,0-1 0,3-2 0,-2 1 0,-1-4 0,-7 2 0,-4-3 0,-7 0 0,-6 3 0,-5 2 0,-6 4 0,-16 0 0,1-4 0,-23 4 0,6-8 0,-14 9 0,-2-9-753,-7 9 753,-8-9 0,6 4 0,1 0 0,2 1 0,26 0 0,12 0 0,0-1 0,-16-4 0,15 4 0,-1 1 0,-22-5 0,6 4 0,-1-5 0,-18 0 0,20 0 0,-16 0 0,38 0 0,0 0 0,5 0 0,2 0 753,5 0-753,0 0 0,5 0 0,-4 0 0,9 0 0,-5 0 0,6 0 0,0 0 0,-1 0 0,1 0 0,-1 0 0,-14 0 0,10 0 0,-10 0 0,14 0 0,5 0 0,-3 0 0,2 0 0,1 0 0,-3 0 0,2 0 0,-2 0 0,-6 0 0,4 0 0,-4 0 0,1 0 0,-2 3 0,-3-2 0,-7 3 0,-5 0 0,8-3 0,-8 6 0,9-6 0,-9 3 0,5-1 0,-5-2 0,10 2 0,-11-3 0,11 0 0,-10 0 0,10 0 0,-9 0 0,8 0 0,-2 0 0,3 0 0,2 0 0,3 0 0,-3 0 0,8 0 0,-3 0 0,4 0 0,0 0 0,0 0 0,5 0 0,-4 0 0,3 0 0,0 0 0,1 0 0,7 0 0,-1-3 0,1 3 0,1-4 0,0 4 0,0 0 0,3 0 0,-3 0 0,4 0 0,-1 0 0,1 0 0,3-2 0,0-1 0,3-3 0,-3 2 0,2-1 0,-4 1 0,4-2 0,-4 3 0,4-3 0,-2 2 0,0-6 0,2 3 0,-2-6 0,0 2 0,2-3 0,-6 0 0,7-4 0,-4 3 0,4-3 0,0 0 0,0 3 0,0-3 0,0 4 0,0 3 0,0-2 0,0 6 0,0-7 0,0 7 0,0-2 0,0 3 0,0 2 0,0 1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46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24575,'-4'6'0,"2"10"0,2 13 0,0 12 0,0 17 0,0 19 0,0 8 0,0 6-469,0-3 469,0-12 0,0 5 0,0 8 0,0-18 0,0 4 0,0-17 0,0-11 0,0 5 0,0-12 0,0-6 0,0-10 469,0-6-469,0-7 0,0-1 0,0-7 0,0 0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48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24575,'5'-3'0,"17"0"0,15 3 0,23 0 0,22 0-1339,-34 0 0,5 0 1339,35 1 0,6-2 0,-10-6 0,3 1-584,-9 4 0,4 2 0,-5-2 584,7-4 0,-2-1 0,-14 6 0,2 2 0,-2-1 0,20 0 0,1 0 0,-19 0 0,3 0 0,0 0 0,-4 0 0,-1 0 0,0 0 0,29 0 0,-1 0 0,-4 0 0,-6 0-431,-28 0 1,-2 0 430,10 0 0,-4 0-103,3 5 103,31 6 0,-26 1 0,3-1 1672,-20-3-1672,-1-7 2492,-16 3-2492,7-4 1092,-12 0-1092,8 0 138,-5 0-138,-1 4 0,1-3 0,0 3 0,-5-4 0,-1 0 0,-4 0 0,-1 0 0,0 0 0,-3 0 0,-2 0 0,-4 3 0,-3-2 0,5 2 0,-8-3 0,4 0 0,-5 0 0,-2 0 0,1 0 0,1 0 0,-1 0 0,0 0 0,0 0 0,1 0 0,-1 0 0,-3 3 0,3-3 0,-5 6 0,4-3 0,-4 3 0,4 1 0,-4-1 0,5 1 0,-3-1 0,1 4 0,2 0 0,-6 5 0,7 3 0,-3 1 0,1 9 0,2 7 0,-6 5 0,3 12 0,1 15 0,2 10 0,4 13 0,0 8 0,-4-26 0,3 14 0,-5-31 0,5 8 0,-5-16 0,-1-10 0,-1-9 0,-2-8 0,3-6 0,-4-4 0,0-3 0,-8-4 0,-1 0 0,-15 1 0,-7 1 0,-9 4 0,-12 0 0,-11 1 0,-11-5 0,-19-1-948,-5-4 948,44 0 0,0 0 0,0 0 0,0 0 0,0 0 0,1 0 0,-1 0 0,0 0 0,-4 0 0,0 0 0,3 0 0,0 0 0,-8 0 0,1 0 0,7 0 0,0 0 0,1 0 0,0 0 0,-44 0 0,8 0 0,-1 0 0,1-5 0,0-6-510,0-6 510,7-5 0,-6-1 0,26 7 0,-16 0 0,24 7 0,-11-2 0,13 6 923,1-4-923,11 8 535,7-6-535,6 6 0,4-3 0,1 4 0,-1 0 0,5-3 0,1 2 0,-7-2 0,8 3 0,-8 0 0,11-3 0,-4 2 0,2-2 0,-6 3 0,3 0 0,-5 0 0,1 0 0,-1 0 0,-4 0 0,3 0 0,-3 0 0,0 0 0,4 0 0,-20 0 0,17 0 0,-11 0 0,15 0 0,-1 0 0,1 0 0,4 0 0,-4 0 0,12 0 0,-7 0 0,7 0 0,0 0 0,2 0 0,2 0 0,1 0 0,-4 0 0,2 0 0,-5 0 0,2 0 0,0 0 0,-5 0 0,5 0 0,-3 0 0,4 0 0,4-3 0,-1 2 0,1-1 0,-1 2 0,1 0 0,-1 0 0,4-3 0,0 2 0,3-2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57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710 0 24575,'4'0'0,"-5"0"0,-18 8 0,-3 5 0,-12 14 0,5 14 0,-7-2 0,-9 42-877,-5-9 877,19-18 0,-1 3 0,1-4 0,0 0 0,3-1 0,1-1 0,-14 29-443,5-2 443,9-9 0,-5 7 0,5-2 0,2-8 0,10-13 0,-4 5 0,9-11 0,-4 4 857,5-5-857,0-6 463,4 0-463,-3-7 0,7 1 0,-3 6 0,4-5 0,0 4 0,0 1 0,0-5 0,0 9 0,0-3 0,0 0 0,0-2 0,0 10 0,4-11 0,1 6 0,-1-6 0,3-7 0,-2 8 0,5 13 0,-2-14 0,3 39 0,-2-37 0,1 30 0,-1-22 0,1 11 0,0 1 0,-5-7 0,4 5 0,-8-5 0,8 20 0,-4-22 0,1 20 0,3 5 0,-3-9 0,0 21 0,2-29 0,-7 0 0,8 1 0,-8 13 0,7-22 0,-7 33 0,7-33 0,-6 22 0,2-19 0,-4 17 0,0-20 0,0 21 0,0-13 0,0 2 0,0 27 0,0-24 0,0 24 0,0 0 0,-4-16 0,-2 19 0,-4-30 0,0-2 0,1-8 0,0-10 0,0-6 0,1-7 0,0-9 0,-2-4 0,2-5 0,-5-3 0,5-1 0,-5-2 0,2-1 0,-3-3 0,-5 0 0,-6-12 0,13 9 0,3-9 0,23 12 0,2 6 0,3 6 0,0 8 0,3 10 0,5 1 0,0 6 0,1 0 0,-1 4 0,8 15 0,-9 0 0,5 6 0,-5 9 0,-10-20 0,10 42 0,-15-40 0,5 26 0,-6-19 0,0 1 0,0 5 0,1 15 0,-6-17 0,1 23 0,-6-13 0,0 9 0,0 8 0,0-1 0,0-22 0,0 2 0,-1-19 0,2 0 0,1 19 0,1-2 0,-2 2 0,4 2 0,-1-19 0,-3 0 0,4-11 0,-5-13 0,0-7 0,0 7 0,0 7 0,-4 10 0,-2 0 0,-7 6 0,1 15 0,-8 16 0,10-34 0,1 1-548,0 7 1,0 1 547,-3 1 0,0 0 0,5 4 0,0 1 0,-5 3 0,0 2 0,4-1 0,1 1-809,-6 5 0,1-1 809,4-4 0,1 0 0,-2-1 0,-1-1 0,3-3 0,1-1-388,0-4 1,0 0 387,2-1 0,1 0 0,-3-3 0,1-2 0,4 47 0,-4-48 0,-1 0 0,5 39 0,-2-39 0,1 0 0,2 40 0,0-23 0,0 0 0,0-15 0,0 0 0,0 9 0,0-1 0,0 34-288,0-13 288,0 7 0,0-8 0,0 6 0,0-5 0,0 0 0,0 5 0,0-13 0,0-7 0,0 3 0,0-16 0,0 17 943,0-12-943,0 12 1607,0-12-1607,0 5 0,0 21 0,0-7 878,4-1-878,1-8 348,0-28-348,3 10 0,-3-6 0,1-6 0,1-5 0,-6-11 0,2-10 0,-3-1 0,0 11 0,0 7 0,0 21 0,0 1 0,0 6 0,5 0 0,1 22 0,5 5-296,-5-36 0,0 0 296,5 48 0,6-8 0,0 1 0,5-1 0,6 0 0,-10-20 0,12 9 0,-7-3 0,2-21 0,2 22 0,-6-44 0,-1 18 0,6-18 0,-3 6 592,3-12-592,15 11 0,-12-10 0,17 5 0,-20-11 0,4 3 0,-2-8 0,-6 3 0,5-4 0,-8-1 0,4 0 0,-3 0 0,7 1 0,-7-1 0,8 2 0,0-5 0,7 4 0,0-6 0,10 7 0,-10-8 0,9 5 0,2-2 0,-9-3 0,2 2 0,-16-3 0,0-3 0,-3 1 0,-2-5 0,-4 5 0,0-5 0,-3 2 0,2-3 0,-2 0 0,0 0 0,2 0 0,-6 0 0,7 0 0,-7 0 0,3 0 0,-4 0 0,1 0 0,-4-23 0,0 17 0,-3-17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58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24575,'-1'81'0,"0"0"0,-1 0 0,1-8 0,0-2 0,1-14 0,0 0 0,0-24 0,0 4 0,0-25 0,0 5 0,0-9 0,0 1 0,0-3 0,0-2 0,0-2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0:5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24575,'-6'10'0,"-1"5"0,-12 12 0,-2 7 0,7-4 0,-4 10 0,7-9 0,1 7 0,2-14 0,4 4 0,4-8 0,0-2 0,0-4 0,0-3 0,0-1 0,0-1 0,3-2 0,4 4 0,4-5 0,7 2 0,-3-1 0,8-3 0,-4-1 0,0-3 0,3 0 0,-6 0 0,6 0 0,-7 0 0,3 0 0,-7 0 0,2 0 0,-5 0 0,2-3 0,-1-1 0,-1-6 0,2 3 0,-3-3 0,-1 3 0,1 1 0,-1-1 0,0 4 0,-2-3 0,-1-1 0,-3-1 0,0-5 0,0 2 0,0-3 0,0-5 0,0 0 0,0 0 0,0-4 0,-3-2 0,-1 4 0,-4-8 0,-2 14 0,1-4 0,-4 5 0,5 3 0,-5-2 0,5 5 0,-2-2 0,4 4 0,-1 2 0,4-2 0,-3 6 0,3-3 0,-1 3 0,2 0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1:00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0 24575,'-10'0'0,"0"0"0,-5 0 0,4 7 0,-2-3 0,5 10 0,-3 1 0,4 0 0,-1 7 0,4-6 0,0 11 0,-3-7 0,6 8 0,-6-4 0,7-1 0,0 0 0,0-3 0,0 2 0,0-10 0,0 9 0,0-9 0,0 6 0,0-7 0,0 2 0,0-2 0,0 3 0,0-3 0,0-1 0,0-1 0,3-1 0,0 2 0,4-1 0,-1-2 0,0 2 0,1-2 0,-1-1 0,1 0 0,2 1 0,-1 0 0,5-3 0,-2-2 0,0-2 0,2 0 0,-2 0 0,3 0 0,-3 0 0,-2 0 0,-2 0 0,-1 0 0,4 0 0,-3 0 0,-1-2 0,0 1 0,-6-5 0,3 2 0,-3-5 0,3 2 0,-2-3 0,2 4 0,-3 0 0,0-1 0,0 1 0,0-1 0,0 1 0,0-1 0,-7 4 0,3 0 0,-10 0 0,4 2 0,-5-2 0,1-1 0,0 4 0,-1-4 0,1 4 0,0 0 0,3 0 0,-2 0 0,5 0 0,-2 0 0,4 0 0,2 0 0,1 0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1:02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24575,'0'21'0,"0"-1"0,0 30 0,0-16 0,0 18 0,0-13 0,0 1 0,0 6 0,0-6 0,0-6 0,0-10 0,0-5 0,0-5 0,0-4 0,0 0 0,0-3 0,0-1 0,0 0 0,0 0 0,0 1 0,0-1 0,0 1 0,0 2 0,0 2 0,-3 0 0,2 2 0,-2-6 0,3 3 0,-3-3 0,3-1 0,-3 1 0,3-1 0,0 0 0,0-7 0,0-1 0,0-10 0,0 5 0,0-7 0,0 3 0,3-3 0,5-4 0,3 3 0,1-4 0,5 5 0,-5-5 0,6 3 0,-3-2 0,4 3 0,-4 1 0,7-2 0,-3 5 0,1-4 0,-2 7 0,0-2 0,-3 6 0,0 0 0,-2 1 0,-5 2 0,5-2 0,-6 3 0,3 0 0,-4 0 0,1 0 0,-1 3 0,1 0 0,-4 7 0,0 1 0,-3 3 0,0 0 0,0 4 0,0-2 0,0 6 0,0 4 0,-4-2 0,0 2 0,-7-4 0,0-7 0,-4 4 0,1-5 0,-1-3 0,1-1 0,0-3 0,3 0 0,-2 0 0,2-3 0,-3-1 0,-1-3 0,5 0 0,-4 0 0,3 0 0,-3 0 0,3 0 0,-5 0 0,8 0 0,-5 0 0,7 0 0,-1 0 0,1 0 0,8 0 0,1 0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1:06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219 670 24575,'0'-77'0,"0"15"0,-3 55 0,-4 5 0,0 2 0,-6 0 0,2 0 0,0 0 0,-6 0 0,8 0 0,-8 0 0,6 0 0,0 0 0,-6 0 0,8 0 0,-8 6 0,6 2 0,0 2 0,1 3 0,3-5 0,0 5 0,1-6 0,2 3 0,1-3 0,3-1 0,0 0 0,0 0 0,6-2 0,1-2 0,7-2 0,4 0 0,-3 0 0,4 0 0,-5 0 0,4 0 0,-3 0 0,0 0 0,-2 0 0,-5 0 0,5 0 0,-6 0 0,3 0 0,-4 0 0,1-2 0,-1-2 0,1 0 0,-4-1 0,3 4 0,-3-5 0,3 3 0,-2-4 0,2 4 0,-6-3 0,6 5 0,-3-2 0,3 3 0,0 0 0,0 0 0,0 3 0,1 1 0,-1 2 0,0 0 0,4-2 0,1 2 0,3-5 0,-3 5 0,2-5 0,-2 1 0,3-2 0,-3 0 0,2 0 0,-6 0 0,3 0 0,0 0 0,-3 0 0,3 0 0,-3-3 0,-1 0 0,0-4 0,1-3 0,0 3 0,0-6 0,-1 2 0,2-7 0,-1-2 0,-2-3 0,1-1 0,-5-14 0,3 6 0,-4-8 0,0 7 0,0 13 0,0-7 0,0 11 0,0-2 0,0 4 0,0 3 0,0 1 0,0 4 0,0 5 0,0 5 0,0 6 0,0 8 0,0 6 0,0 6 0,0 3 0,0 6 0,0-4 0,0 4 0,0-5 0,0 0 0,0-5 0,0-1 0,3-9 0,-2 0 0,5-9 0,-6 0 0,3-3 0,0-1 0,1 0 0,2 1 0,0-1 0,1-2 0,-1-2 0,0-2 0,1 0 0,-1 0 0,1 0 0,-1 0 0,0 0 0,1 0 0,-1 0 0,1 0 0,-1 0 0,0 0 0,4-3 0,1-4 0,0-4 0,3-4 0,-3 4 0,3-2 0,0 5 0,0-6 0,-3 7 0,2-4 0,-6 8 0,3-3 0,-3 5 0,-1-2 0,1 3 0,-1 0 0,0 0 0,-5 0 0,-6 0 0,-5 0 0,-5 0 0,1 0 0,3 0 0,-2 0 0,2 0 0,0 3 0,1 0 0,4 4 0,3-1 0,0 0 0,3 1 0,0-1 0,0 0 0,0 1 0,0-1 0,3 4 0,8-2 0,1 5 0,10-4 0,-3 1 0,1-2 0,2-1 0,-7-3 0,3 0 0,-3-4 0,-5 0 0,3 0 0,-2 0 0,3 0 0,-3 0 0,2-6 0,-5-2 0,2-11 0,2-5 0,-3-5 0,3-5 0,-3-5 0,0-1 0,0-12 0,0 4 0,1-4 0,-5 6 0,3 1 0,-7-1 0,3 1 0,-4 9 0,0-3 0,0 19 0,0-10 0,0 18 0,-3-1 0,-4 10 0,-4 13 0,-5 13 0,-1 8 0,-1 13 0,4 2 0,-3 1 0,6 5 0,2-11 0,1 3 0,6-8 0,-2 3 0,4-10 0,0-1 0,0-5 0,0 1 0,7-1 0,2 0 0,6-3 0,0 2 0,0-7 0,-4 3 0,3-3 0,-7-5 0,3 0 0,-3-3 0,-1-1 0,0-2 0,1-2 0,-1-2 0,-3-2 0,3-2 0,-6-6 0,6 0 0,-2-5 0,0 4 0,3-2 0,-3 2 0,2 0 0,1 2 0,-3 2 0,1 3 0,-1 1 0,-1 1 0,3 1 0,-2-2 0,2 3 0,0 0 0,1 0 0,-1 0 0,0 0 0,1 0 0,-1 3 0,1 4 0,3 1 0,-2 5 0,2-5 0,0 2 0,-3-4 0,6 1 0,-5 0 0,5 0 0,-6-4 0,7 0 0,-4-3 0,5 0 0,-1 0 0,0 0 0,0-3 0,5-9 0,-3-4 0,5-13 0,-8-1 0,3-4 0,-7 5 0,3-4 0,-4 8 0,-4-3 0,0 9 0,-4 0 0,0 9 0,0 0 0,-3 6 0,-4 1 0,-3 3 0,-5 0 0,1 6 0,0 2 0,-1 11 0,0 0 0,2 4 0,2 1 0,3-1 0,4-4 0,0 4 0,4-8 0,0 3 0,0 0 0,0-2 0,7 2 0,5-7 0,7 0 0,4-3 0,16 3 0,-7-6 0,12 3 0,-10-8 0,0 0 0,0 0 0,1-13 0,-6 3 0,-3-14 0,-2 3 0,-8-3 0,4 0 0,-8 0 0,0 1 0,-5 0 0,1 3 0,-1 2 0,-3 4 0,-1 0 0,-3 3 0,-5 5 0,-3 3 0,-3 3 0,-2 0 0,6 0 0,-3 0 0,3 0 0,1 0 0,3 2 0,0 2 0,3 6 0,0 0 0,0 1 0,0 2 0,3-5 0,4 5 0,8-5 0,4 2 0,9 2 0,-4-3 0,4 6 0,-4-6 0,-1 2 0,0 0 0,1 2 0,-5-2 0,-1 3 0,-3 2 0,-4-1 0,0 3 0,-4-7 0,-3 2 0,-1-2 0,-3 0 0,-3 2 0,-19 2 0,3-3 0,-19 3 0,13-7 0,-3-3 0,4-2 0,1-3 0,3 0 0,2 0 0,4 0 0,3-3 0,1 0 0,7-1 0,0 1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7:51:07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0 267 24575,'20'-14'0,"3"-3"0,21-9 0,7-2 0,-22 9 0,20-7 0,-23 12 0,9-7 0,3 3 0,-12 2 0,3 3 0,-7 2 0,-7 3 0,8 1 0,-12 3 0,11 0 0,-14-2 0,6 4 0,-7-4 0,0 6 0,-1 0 0,0 0 0,-2-3 0,1 2 0,-4-2 0,1 3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18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24575,'0'-6'0,"0"8"0,0 29 0,0-3 0,0 34 0,0-27 0,0 28 0,0-18 0,0 13 0,0-7 0,0 13 0,0-17 0,0 11 0,0-15 0,0-6 0,0 5 0,0-20 0,0 6 0,0-15 0,0 1 0,0-1 0,0-5 0,0-7 0,0-10 0,0-5 0,0-8 0,0 4 0,0-1 0,0 1 0,0 0 0,0 0 0,0 4 0,0 1 0,0 5 0,0 0 0,4-1 0,-3 1 0,6 4 0,-3 0 0,1 0 0,2 4 0,-2-4 0,3 0 0,0 3 0,0-2 0,0 3 0,0 0 0,0 0 0,1 0 0,-1 0 0,0 0 0,4 0 0,-2 0 0,7 0 0,-8 3 0,8 2 0,-3 0 0,-1 2 0,4-2 0,-7 4 0,2-1 0,-4 0 0,0 0 0,1 1 0,-5-1 0,3 0 0,-6 0 0,3 0 0,0 5 0,-3-4 0,3 4 0,-4-5 0,3-4 0,-2 4 0,3-4 0,-4 4 0,0 0 0,0 0 0,0 0 0,0 0 0,0 0 0,-4 0 0,-5 1 0,0-1 0,-8 1 0,7-1 0,-7 1 0,3 0 0,-4-4 0,0-1 0,0-4 0,0 0 0,-1 0 0,1 0 0,4 0 0,-3 0 0,8-4 0,-4 0 0,5-4 0,0-1 0,3-3 0,-2 6 0,6-6 0,-7 7 0,7-3 0,-2 0 0,3 0 0,0 0 0,0 0 0,0-5 0,8 3 0,-6 1 0,6 5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06:42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0 24575,'-48'57'0,"0"0"0,8-8 0,6-5 0,6-3 0,12-12 0,3 4 0,-2-5 0,6-3 0,-3 7 0,1-12 0,2 13 0,-3-8 0,1-1 0,3-2 0,-3-7 0,3 7 0,1-2 0,2-1 0,-1 6 0,2-10 0,0 10 0,1-10 0,3 3 0,0-4 0,-4 1 0,4 3 0,-7-3 0,6 3 0,-2 0 0,0-3 0,2 4 0,-2-5 0,3 0 0,0 0 0,0-3 0,0 2 0,0 1 0,0-3 0,0 6 0,0-10 0,0 3 0,0-4 0,0 0 0,0 1 0,3-1 0,0-2 0,4 2 0,-1-3 0,1 1 0,-1 1 0,0-4 0,1 2 0,2-3 0,2 0 0,3 0 0,5 0 0,-4 0 0,3 0 0,-4 0 0,0 0 0,-3-3 0,3-4 0,-3-8 0,9-10 0,-2-5 0,3-5 0,1-1 0,-3-3 0,4-9 0,-5 6 0,0-4 0,-5 17 0,2-5 0,-10 13 0,1 0 0,-6 8 0,0 5 0,0-2 0,0 4 0,-3-1 0,-4 0 0,-8 0 0,0 3 0,-3-3 0,-1 7 0,4-4 0,-7 4 0,3 0 0,-1 0 0,2 0 0,-3 0 0,6 0 0,-6 0 0,7 0 0,3 0 0,-2 4 0,6-4 0,-3 3 0,3-3 0,4 3 0,-3-2 0,5 4 0,-4-1 0,1 2 0,1 0 0,-3-2 0,2 1 0,3-4 0,6 2 0,5-3 0,4 0 0,0 0 0,0 0 0,1 0 0,-1 0 0,0 0 0,0 0 0,4 0 0,-6 0 0,6 0 0,-8 3 0,1 0 0,-1 1 0,-4-1 0,1 0 0,-1-2 0,0 4 0,-2-1 0,2 2 0,-6 0 0,3 1 0,-3-1 0,0 0 0,0 4 0,0 1 0,0 3 0,0 0 0,0 5 0,0-4 0,0 3 0,0-7 0,-3 2 0,-1-6 0,0 3 0,-1-3 0,4-1 0,-5 0 0,2 1 0,1-1 0,-3 1 0,2-1 0,-2 0 0,-4 1 0,3 0 0,-3-1 0,3 1 0,1-4 0,-4 0 0,2 0 0,-1-2 0,2 2 0,-3-3 0,3 0 0,-3 2 0,3-1 0,-3 2 0,3-3 0,-3 3 0,3-3 0,1 3 0,0-3 0,-1 0 0,1 0 0,0 0 0,0 0 0,0 0 0,-1 0 0,1 0 0,0 0 0,-1 0 0,1 0 0,-1-6 0,4-2 0,-4-6 0,6-1 0,-5 1 0,5-4 0,-2-2 0,3-3 0,0-5 0,0 3 0,0-8 0,0 9 0,0-9 0,0 4 0,0 0 0,3 1 0,2 4 0,3 1 0,-1-1 0,1 5 0,-4 1 0,5-3 0,-7 5 0,7-4 0,-5 5 0,4 1 0,2 0 0,-2 0 0,5-1 0,-2 4 0,0-2 0,2 2 0,-2 0 0,0 1 0,2 2 0,-2-2 0,3 3 0,0-4 0,1 1 0,2 2 0,-3-2 0,0 3 0,-4 3 0,-4 1 0,1 3 0,-1-3 0,0 0 0,0-1 0,-2-1 0,1 4 0,-2-2 0,1 0 0,-1 5 0,-3-1 0,-3 5 0,-4 0 0,-1 1 0,-2-1 0,0 1 0,3 3 0,-7 1 0,7 0 0,-7 2 0,6 2 0,-2 0 0,-1 7 0,3-7 0,-7 8 0,6-4 0,-5 0 0,6 3 0,-6-6 0,6 2 0,-2-7 0,6 2 0,-2-6 0,5 3 0,-4-4 0,4 1 0,-5-1 0,6 1 0,-6-1 0,5 0 0,-5 1 0,3-1 0,-1 0 0,1 1 0,3-1 0,0 1 0,0-1 0,0 0 0,-3 1 0,2-1 0,-1 0 0,2 1 0,0-1 0,0 0 0,0 1 0,0-1 0,0 4 0,0 1 0,0-1 0,0 4 0,0-4 0,-3 1 0,2-1 0,-2-4 0,3 1 0,0 3 0,0-3 0,0 6 0,0-6 0,0 7 0,0-7 0,0 6 0,-3-6 0,2 3 0,-1-3 0,2-1 0,0 1 0,0-1 0,0 0 0,0 1 0,0-1 0,0 0 0,0 1 0,0-1 0,0 0 0,-3 1 0,2-1 0,-2 0 0,3 0 0,0 0 0,0 0 0,0 0 0,0 0 0,0 0 0,0 0 0,0 0 0,3-3 0,1 3 0,2-2 0,1-1 0,-1 3 0,0-2 0,1 2 0,3-2 0,0 2 0,5-6 0,-1 7 0,-4-7 0,4 7 0,-3-6 0,3 2 0,-3-3 0,2 0 0,-6 0 0,6 0 0,-5 0 0,5 0 0,-6 0 0,3 0 0,-3 0 0,2-3 0,-2-1 0,2-2 0,-5-1 0,-1-3 0,-3 3 0,0-7 0,0 7 0,0-6 0,0 2 0,-7-3 0,-5-1 0,-3 0 0,-3 0 0,4 4 0,-5-3 0,1 3 0,2 0 0,4 4 0,5 1 0,1 6 0,-1-3 0,1 3 0,0 0 0,0 0 0,2 0 0,1 0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5:33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5 24575,'-76'-1'0,"1"-1"0,33 1 0,-38 1 0,17 7 0,63 7 0,0 4 0,0 14 0,0-8 0,0 17 0,0-6 0,0 19 0,0-2 0,0 10 0,0 1 0,0 1 0,0 12 0,0 3 0,0 6 0,0-18 0,-3-13 0,0-2 0,1 2 0,-8 45 0,5-47 0,-1 11 0,-2-7 0,7-10 0,-7-8 0,8-11 0,-4-12 0,4 2 0,0-10 0,0 2 0,0-3 0,8-2 0,4-2 0,9-2 0,6 0 0,-4 0 0,8 0 0,-7 0 0,2-3 0,-14 2 0,-2-2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5:33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 24575,'5'-6'0,"7"2"0,5-1 0,1 1 0,8 0 0,-6-6 0,11 8 0,-4-4 0,6 2 0,-10 3 0,8-6 0,-12 6 0,12-3 0,-7 4 0,-7 0 0,-7 0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5:35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84 944 24575,'12'-31'0,"10"-14"0,21-29 0,-20 31 0,0-3-754,0-2 0,-1-2 754,-1-5 0,-2 0 0,-3 5 0,-3 2 490,10-34-490,-9 7 0,-9 16 249,0 1-249,-5 7 0,-3 18 0,-4 10 769,-8 12-769,-3 5 0,-5 6 0,5 0 0,-1 14 0,-1 15 0,1 16 0,-6 32 0,4 4-767,12-27 1,0 2 766,0 8 0,1 2 0,1 8 0,1 2 0,-1 5 0,1 1-1121,1 7 1,2 0 1120,0-3 0,0 1 0,3 3 0,0 2 0,0-1 0,0 0 0,0-4 0,0-2 0,0-2 0,0-5-269,0-24 1,0-2 268,0 6 0,0-3 0,4 7 0,2 16 1308,3-26-1308,-1-13 2344,0-16-2344,2-9 659,-3-7-659,6-4 0,-3-3 0,1-10 0,3-7 0,-6-10 0,4-11 0,-4 0 0,1-11 0,-4 4 0,-1-17 0,-4 21 0,-7-14 0,-12 16 0,-5-6 0,-12-1 0,4 5 0,-15-10 0,18 19 0,-6-7 0,24 17 0,3-5 0,5-6 0,3-1 0,0-14 0,22 5 0,13-17 0,25-5-615,-24 25 1,1 0 614,4-2 0,1 0 0,5-11 0,2 0 0,1 5 0,0 0 0,3-8 0,-2 1 0,-13 16 0,-2 1-82,1-5 0,-1 2 82,9-15 0,1-6 0,-8 15 0,-15 8 0,-7 10 1218,-12 2-1218,0 8 175,-4 5-175,-3 1 0,-8 9 0,-4-5 0,-12 4 0,3 1 0,-7 0 0,1 4 0,2 0 0,4 0 0,9 0 0,3 0 0,0 15 0,-3 8 0,1 21 0,1 20 0,2 16 0,5-30 0,1 3-640,-1 7 1,-1 2 639,1 7 0,0 2 0,2 3 0,1 0 0,-1 6 0,2 0-874,1-2 1,2 1 873,-1 2 0,0-1 0,0-4 0,0-1 0,0 1 0,0-3-295,-1-5 0,2-4 295,0-13 0,2-1 0,2 41 0,9-33 0,-4-2 1123,6-12-1123,-7-15 1801,5-7-1801,-7-11 692,6-5-692,1-3 0,-3-9 0,8-21 0,-10 5 0,4-37 0,-1 2 0,-5-9 0,1-5 0,-8 20 0,0-4 0,-8 10 0,-1 0 0,-8 8 0,1 4 0,0 5 0,4 2 0,1 7 0,4 2 0,3 3 0,1-4 0,3 4 0,0-8 0,0-1 0,11-1 0,3-4 0,11-1 0,4 3 0,2-5 0,4 5 0,-5 5 0,-2 1 0,-10 8 0,-1 2 0,-6 6 0,-2 1 0,-3 6 0,-2 12 0,-2 6 0,-2 22 0,0 2 0,0 6 0,0 4 0,0-15 0,0 8 0,0-19 0,3-1 0,1-10 0,6-8 0,4 0 0,-5-6 0,1-1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5:36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24575,'0'-9'0,"0"-1"0,0 2 0,0 2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5:38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29 238 24575,'0'2'0,"-6"0"0,4 9 0,-7 0 0,8 2 0,-5 5 0,5 0 0,-2 4 0,3 0 0,0 1 0,0-1 0,0-4 0,0 3 0,3-6 0,1 2 0,2-3 0,1-4 0,3 0 0,0-4 0,3-2 0,5-1 0,0-3 0,4 0 0,5 0 0,-3-11 0,9-3 0,-3-16 0,1-1 0,4 0 0,-8-7 0,3 6 0,-4-7 0,-5 9 0,0-2 0,-10 8 0,0 1 0,-3 6 0,-5 3 0,0 0 0,-3 4 0,-2 3 0,-2 10 0,-2 8 0,2 7 0,1 4 0,3 1 0,0 3 0,0-3 0,0 0 0,0-2 0,0-6 0,3 2 0,4-3 0,3-4 0,8 0 0,-4-3 0,8 0 0,-4 0 0,4-2 0,0-2 0,-3-3 0,2 0 0,-3 0 0,10-12 0,3-12 0,-5 1 0,3-19 0,-8 16 0,1-12 0,-2 4 0,-4 2 0,-3 4 0,-2-3 0,-7 7 0,0 1 0,-4 6 0,0 3 0,0 4 0,-3 3 0,-3 5 0,-5 2 0,-2 0 0,-1 0 0,4 6 0,-4 5 0,6 12 0,-3 5 0,3 0 0,0 3 0,4-3 0,0-1 0,4 0 0,0-9 0,0 0 0,0-5 0,6-2 0,5-1 0,4-3 0,6-3 0,-6-1 0,6-3 0,-3 0 0,0 0 0,4 0 0,-8 0 0,4-3 0,-1-1 0,-2-10 0,3 2 0,-4-9 0,0 6 0,0-6 0,0 6 0,-3-2 0,2 3 0,-6 4 0,3-3 0,-1 9 0,-2-5 0,3 9 0,-4-3 0,0 3 0,0 0 0,0 0 0,4 0 0,-3 3 0,3 7 0,-3 10 0,0 3 0,-2 4 0,-2-5 0,-3-4 0,3 0 0,-2-8 0,2 0 0,-3-4 0,0-25 0,0 1 0,3-22 0,2 8 0,-1 4 0,3-3 0,-3 7 0,4 1 0,-1 6 0,-1 6 0,1 2 0,-1 3 0,0 2 0,0 2 0,0 2 0,0 0 0,0 0 0,1 6 0,3 5 0,-2 7 0,6 9 0,-5-4 0,2 4 0,-4-5 0,0-3 0,0-2 0,0-6 0,-3-2 0,-2-6 0,-2 0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5:40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70 24575,'0'-9'0,"-2"5"0,-5-3 0,-7 7 0,0 0 0,-4 0 0,8 3 0,-8 9 0,7-1 0,-9 16 0,8-3 0,1 8 0,6 0 0,2-4 0,3 3 0,0-12 0,0 7 0,0-11 0,0 2 0,0-7 0,2 0 0,9-7 0,4 0 0,12-3 0,6 0 0,1-16 0,10-4 0,-7-15 0,-1-1 0,3 0 0,-11-3 0,12 1 0,-18 1 0,2 11 0,-10 4 0,-3 12 0,-2 1 0,-6 10 0,0 8 0,-3 8 0,0 1 0,0 4 0,0-8 0,0 4 0,0-5 0,0-3 0,6 0 0,6-3 0,2-3 0,7-1 0,-6-3 0,6-3 0,-6-4 0,3-8 0,0-4 0,-5-4 0,5 0 0,-10 0 0,3 5 0,-4 0 0,-1 8 0,1 1 0,-1 2 0,-3 11 0,0 10 0,-3 22 0,0 4 0,0 22 0,0-10 0,0 17 0,0-6 0,4-4 0,2 23 0,2-37 0,2 29 0,0-22 0,-5 1 0,-1 2 0,-4-11 0,0 0 0,0-6 0,0 0 0,-3-10 0,-4-2 0,-13-7 0,-4 0 0,-4-7 0,-4 0 0,9-5 0,-4-2 0,5-2 0,0-3 0,3 0 0,5 0 0,4-10 0,6 2 0,1-14 0,3 4 0,0-9 0,7 4 0,5-5 0,13 3 0,9 0 0,1 3 0,7 5 0,-8 5 0,3 4 0,-9 0 0,-1 3 0,-5 2 0,-4 3 0,0 0 0,-8 0 0,-1 0 0,-5 0 0,-2 0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5:40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24575,'-4'-4'0,"2"2"0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0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24575,'13'0'0,"-5"0"0,12 0 0,0 0 0,-1 0 0,7 0 0,-8 0 0,4 0 0,-9 0 0,-3 0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0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24575,'16'0'0,"1"0"0,5 0 0,5 0 0,1 0 0,4 0 0,-4 0 0,-5 0 0,-6 0 0,-3 0 0,-4 0 0,-3 0 0,-5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25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24575,'0'18'0,"0"-4"0,0 15 0,0-5 0,0 6 0,0 0 0,0-1 0,0-4 0,0 10 0,0-9 0,0 4 0,0-6 0,0-1 0,0 1 0,0-3 0,0 1 0,0-9 0,0 6 0,0-6 0,0 0 0,0-1 0,0-2 0,0 2 0,0-4 0,0 0 0,0 1 0,0-1 0,0 0 0,0 0 0,0 0 0,0 0 0,0 0 0,0 0 0,0-1 0,0 1 0,0 0 0,0-4 0,0 0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1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24575,'15'91'0,"1"-1"0,-3-12 0,0 0 0,-2 15 0,-1-4 0,-3-33 0,-1-1-971,6 43 1,-2-2 970,-6-42 0,-2-6 0,3 23 238,-1-9 0,-2-4-238,0-16 178,1 11 0,0-1-178,-3-9 0,0 14 0,0-13 989,0-7-989,0-9 120,0-1-120,0-9 0,0-4 0,0-4 0,0-4 0,0 0 0,0 0 0,0 0 0,0-3 0,0 0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1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24575,'3'-3'0,"7"0"0,15 3 0,4 0 0,19 0 0,-18 0 0,17 0 0,-7 0 0,0 0 0,3 0 0,-15 0 0,-1 0 0,-9 0 0,-4 0 0,-4 0 0,-4 0 0,-3 0 0,-1 0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3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6 209 24575,'-3'-6'0,"0"-3"0,3 3 0,0-7 0,0 6 0,0-9 0,0 8 0,0-13 0,0 10 0,3-4 0,1 3 0,5 1 0,-2 1 0,6 3 0,-6 2 0,2 4 0,1-2 0,-3 3 0,5 0 0,-5 0 0,10 0 0,-9 0 0,9 10 0,-9 3 0,3 13 0,-4 2 0,-2 5 0,-2 4 0,-3 2 0,0-1 0,0 0 0,0-10 0,0-2 0,0-3 0,0-5 0,0-4 0,0-5 0,0-2 0,0-1 0,-2-3 0,1-9 0,-1-5 0,2-10 0,0-1 0,0-5 0,3-1 0,5-5 0,9 4 0,0-2 0,6 6 0,-6-7 0,7 7 0,-8-2 0,6 7 0,-6-2 0,1 7 0,-2-2 0,-5 6 0,2-1 0,-5 5 0,6-3 0,-6 6 0,2 1 0,-3 0 0,1 3 0,-1-3 0,0 3 0,0 0 0,0 0 0,-3 10 0,4 7 0,-6 11 0,2 4 0,-3-4 0,0 3 0,0-3 0,0 0 0,0-6 0,0-4 0,3-5 0,-2-3 0,2 0 0,-3-4 0,0 0 0,2-3 0,2 0 0,2-13 0,0 2 0,2-14 0,-1 4 0,0-4 0,1-5 0,-1 3 0,1-2 0,2 7 0,-2 2 0,1 3 0,-2 1 0,3 2 0,-3 2 0,3 2 0,-4 1 0,0 2 0,0-1 0,0 4 0,0-1 0,0 2 0,0 0 0,0 0 0,0 0 0,0 0 0,0 0 0,0 0 0,1 2 0,-1 9 0,1 4 0,-3 11 0,3-2 0,-3 7 0,4-4 0,-4 6 0,4-1 0,-4-4 0,4 3 0,-1-7 0,1-2 0,-1-4 0,3-5 0,-3-2 0,9-1 0,-5-4 0,7-2 0,-5-1 0,1-3 0,0 0 0,-1-3 0,1-4 0,-4-7 0,1-5 0,-4 1 0,-3 7 0,-1 5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4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6 182 24575,'-6'0'0,"13"0"0,7 0 0,25 0 0,27 0 0,-15 0 0,6 0-1498,12 0 0,5 0 1498,15 1 0,5-2 0,-24 0 0,1-1 0,2-2-996,7 0 1,2-1 0,2-2 995,12-4 0,4-1 0,0 0-937,-22 4 0,1 1 0,1 0 1,0 0 936,5-2 0,1 0 0,0 0 0,0 2 0,1 3 0,1 1 0,-1 2 0,-6-1-613,3-1 0,-5 0 0,2 1 613,-5 1 0,3 1 0,-2 1 0,-5-1 0,24 0 0,-1 0 0,-11 0 0,5 0 0,-8 0 171,-3 0 1,-5 0-172,10 0 0,-6 0 2190,2 0-2190,-27 0 0,-1 0 0,15 0 3989,-16 0-3989,-17 0 3183,-10 0-3183,-11-9 392,-6-3 1,-6 1-1,0 1 1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6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58 24575,'0'-9'0,"0"-2"0,0 15 0,0 2 0,0 15 0,0 5 0,-8 2 0,3 0 0,-9-1 0,6-9 0,-3 3 0,4-9 0,3 1 0,-1-7 0,4-10 0,-2-6 0,3-10 0,0-7 0,7 4 0,1-4 0,4 0 0,2 4 0,-3 0 0,3 6 0,0 3 0,-4 4 0,3 0 0,-7 4 0,4 2 0,-4 1 0,0 3 0,0 0 0,0 0 0,0 0 0,1 3 0,-4 8 0,0 4 0,-3 16 0,0 9 0,0 5 0,0 4 0,-5 14 0,-5-10 0,-6 23 0,-1-29 0,-7 13 0,5-14 0,-7 5 0,2 4 0,2-15 0,-4 4 0,4-10 0,-3-4 0,4-2 0,-2-8 0,8-5 0,-2-5 0,6-3 0,-1-1 0,5-2 0,0-9 0,4-7 0,3-9 0,0-6 0,0 4 0,0-8 0,3 7 0,2-3 0,2 9 0,3 3 0,0 5 0,0 4 0,3 2 0,-6 1 0,6 3 0,-3 0 0,0 0 0,3 3 0,-2 8 0,3 4 0,6 13 0,-4-4 0,9 9 0,-5-8 0,10 4 0,-5-4 0,8-4 0,-5-1 0,4-4 0,-4-4 0,-1 0 0,-5-5 0,-3-3 0,2-1 0,-7-3 0,4 0 0,-8-2 0,3-9 0,-2-4 0,6-23 0,-2 8 0,4-24 0,-2 14 0,-7 10 0,-2 10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7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0 174 24575,'0'-9'0,"0"-2"0,3 4 0,1-10 0,6 6 0,0-7 0,4 11 0,-4-2 0,0 8 0,-4-2 0,0 3 0,0 0 0,-3-2 0,-1 4 0,-2 5 0,0 8 0,0 12 0,0 1 0,0 0 0,0 7 0,0-10 0,0 10 0,0-11 0,0 2 0,0-7 0,0-2 0,0-4 0,0-2 0,0-2 0,0-3 0,0-17 0,0-4 0,4-12 0,0-5 0,4 5 0,3-1 0,1-3 0,3 7 0,0-3 0,0 5 0,-4 4 0,3 0 0,-4 8 0,1-3 0,1 5 0,-5 2 0,3 0 0,-4 5 0,0-2 0,3 3 0,-2 0 0,3 0 0,-4 0 0,0 0 0,0 0 0,0 3 0,0 0 0,-2 7 0,1 0 0,-4 3 0,2 1 0,-3 3 0,3-2 0,-2 2 0,2-4 0,-3-2 0,0 1 0,0-5 0,0 6 0,0-6 0,0 2 0,0-3 0,0 0 0,0 1 0,0-2 0,2-6 0,2-8 0,3-13 0,4-1 0,1-9 0,4 5 0,-4-1 0,3-4 0,-4 13 0,4-7 0,-4 15 0,-1-6 0,-1 10 0,-2-3 0,3 4 0,-4 2 0,0 2 0,0 2 0,0 0 0,0 0 0,0 0 0,-2 16 0,-2-3 0,-2 25 0,0-4 0,0 5 0,0 3 0,0-8 0,0-1 0,0-6 0,0-9 0,3-1 0,1-3 0,3-4 0,-1 0 0,0-7 0,0 0 0,0-3 0,0 0 0,1 0 0,-1 0 0,3 0 0,-5 0 0,2 0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8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24575,'12'0'0,"13"0"0,21 0 0,12 0 0,-4 0 0,34 0 0,-51 0 0,45 0 0,-41 0 0,9 0 0,-6 0 0,-11 0 0,-11 0 0,-4 0 0,-8 0 0,-1 0 0,-3 0 0,1 0 0,-4 0 0,0 0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36:39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24575,'0'22'0,"0"0"0,0 20 0,0-3 0,0 16 0,0 11 0,0 12 0,0 8-607,0 8 607,0 1 0,0-43 0,0-1 0,0 20-87,0 9 87,0-26 0,0 4 0,0-8 0,0-13 0,0-13 604,0-2-604,0-12 90,0 0-90,0-4 0,0 0 0,0-5 0,0 1 0,0-5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1:32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90 24575,'0'6'0,"0"0"0,0 0 0,0 0 0,0 0 0,3-3 0,0-1 0,3-2 0,0 0 0,0 0 0,0 0 0,0-2 0,-3-2 0,0-2 0,-3 0 0,0 0 0,0 0 0,0-4 0,0 3 0,0-2 0,0 3 0,-3 0 0,-1 0 0,-5-1 0,-1 1 0,-4-1 0,4 3 0,-3-2 0,3 5 0,-1-5 0,2 6 0,3-3 0,-1 3 0,1 0 0,0 0 0,0 0 0,0 0 0,0 0 0,2 3 0,-1 0 0,4 3 0,-2 0 0,3 0 0,0 0 0,0 0 0,0 1 0,0-1 0,0 0 0,0 0 0,0 0 0,0 0 0,0 0 0,3-3 0,0 0 0,1-1 0,1-1 0,-1 2 0,2-3 0,0 0 0,0 0 0,0 0 0,0 0 0,0 0 0,0 0 0,1 0 0,-1 0 0,0 0 0,0 0 0,0 0 0,0 0 0,0 0 0,0 0 0,0-3 0,-3-4 0,2 0 0,-4-2 0,2-1 0,-3 3 0,0-2 0,0 2 0,0 1 0,0 0 0,0 0 0,0 0 0,0 0 0,0 0 0,-6 2 0,3 2 0,-6 2 0,3 0 0,0 0 0,-1 0 0,1 0 0,0 0 0,0 2 0,0 2 0,-1 2 0,4 0 0,-3 0 0,3 0 0,0 0 0,0 1 0,0-1 0,2 0 0,-1 0 0,2 0 0,0 0 0,0 0 0,0 0 0,0 0 0,0 0 0,0 0 0,0 0 0,0 0 0,0 0 0,0 0 0,2 0 0,2-3 0,1-1 0,1-2 0,1 0 0,-2 0 0,2 0 0,-1 0 0,0 0 0,0 0 0,0 0 0,0 0 0,0 0 0,0 0 0,0 0 0,-3-2 0,3-2 0,-6-2 0,6 0 0,-6 0 0,3-1 0,-3 1 0,0 0 0,0 0 0,0 0 0,0-1 0,0 1 0,0 0 0,-3 0 0,0 2 0,-7-1 0,3 4 0,-2-2 0,3 3 0,0 0 0,-1 0 0,2 0 0,-2 0 0,1 0 0,3 2 0,0 2 0,0-1 0,3 2 0,-3-1 0,3 2 0,0 0 0,2-3 0,2-1 0,-1 1 0,2-2 0,-1 1 0,2-2 0,0 0 0,0 0 0,0 0 0,0 0 0,0 0 0,-1 0 0,1 0 0,0 0 0,0-2 0,-2 1 0,-1-2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1:37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7 940 24575,'-4'5'0,"2"2"0,2 9 0,0 7 0,0 5 0,0-1 0,0 0 0,0-1 0,0-6 0,0 1 0,0-7 0,0-4 0,0-1 0,0-8 0,0-19 0,0-14 0,0-19 0,0-5 0,0-14 0,0-10 0,0-15 0,0 0 0,0 20 0,0 1 0,4 21 0,1 1 0,0 9 0,-2 15 0,-3 8 0,0 4 0,3 11 0,0-1 0,3 6 0,0 3 0,4 8 0,2 13 0,4 10 0,2 16 0,-1-11 0,2 15 0,-2-8 0,2 4 0,3 5 0,-3-9 0,3 3 0,0-9 0,-4 3 0,2-13 0,-4 1 0,-5-12 0,0-2 0,-4-3 0,-1-4 0,-2-1 0,-2-3 0,1-2 0,-2 1 0,1-2 0,1 0 0,-3-6 0,3-17 0,-3-15 0,0-21 0,0-15 0,0-8 0,0 30 0,0-2-332,0-1 0,0-1 332,0-3 0,0 0 0,0-33 0,0-2 0,0 32 0,0-5 0,0 20 0,0 15 0,0 7 0,0 11 0,0 5 0,0 3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24575,'0'11'0,"0"2"0,0 9 0,0-4 0,0 9 0,0-9 0,0 9 0,0-4 0,0 0 0,0 4 0,0-4 0,0 5 0,0 0 0,0 0 0,0 0 0,0 0 0,0-5 0,0 4 0,0-9 0,0 4 0,0-9 0,0 3 0,0-7 0,0 2 0,0-3 0,0-1 0,0 1 0,0-1 0,0 0 0,3-3 0,-5-1 0,1-6 0,-7-6 0,-4-4 0,2-4 0,-6 0 0,7 0 0,-4-1 0,1 5 0,2-3 0,-2 7 0,4 0 0,0 2 0,4 3 0,-3 0 0,6-3 0,1 9 0,4-1 0,3 6 0,5 5 0,-3 1 0,7 4 0,-6 0 0,2 0 0,-4-4 0,1 3 0,-1-3 0,0 0 0,0 3 0,0-7 0,0 2 0,0-3 0,-1 0 0,-2 0 0,1-1 0,-5 1 0,6-1 0,-3-2 0,3-2 0,0-3 0,0 0 0,1 0 0,-1 0 0,1 0 0,0-8 0,0-1 0,0-4 0,1-3 0,-1 3 0,0-4 0,1-1 0,-1 1 0,-3 4 0,2-3 0,-2 7 0,0-2 0,1 3 0,-2 0 0,1-2 0,-2 5 0,-3-1 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1:39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1 188 24575,'5'3'0,"6"0"0,6-3 0,1-3 0,0-4 0,5-9 0,-4 0 0,9-4 0,-6 6 0,-6-1 0,0 1 0,-9 4 0,3 0 0,-4 1 0,-2-1 0,-1-3 0,-3 4 0,0 0 0,0 3 0,0-1 0,-6 4 0,-2 0 0,-9 3 0,2 0 0,-6 0 0,6 0 0,-6 0 0,7 3 0,-4 4 0,5 3 0,2 8 0,-2-4 0,5 8 0,-3-4 0,7 0 0,-2 4 0,5-4 0,-3 0 0,4 3 0,0-6 0,0 2 0,0 1 0,0-4 0,0 4 0,0-5 0,0 1 0,4 3 0,-1-6 0,4 6 0,0-7 0,-1 3 0,1-3 0,2 0 0,1-4 0,4 1 0,3 0 0,1-3 0,5-1 0,8-3 0,-10 0 0,14-7 0,-10-7 0,9-7 0,1-6 0,0 1 0,0 0 0,-4-4 0,3 2 0,-8-1 0,3 4 0,-4 0 0,-9 6 0,2 0 0,-11 6 0,3 2 0,-4 2 0,-2 3 0,-2 0 0,-2-1 0,0 1 0,-2 0 0,-2 3 0,-5 0 0,2 3 0,-6 0 0,3 0 0,-8 0 0,4 0 0,-4 0 0,1 4 0,-2 3 0,0 8 0,2 0 0,2 6 0,1-3 0,3 1 0,0 2 0,4-3 0,2 5 0,2-5 0,3 3 0,0-6 0,0 2 0,0-3 0,3-1 0,4 1 0,3-1 0,4 1 0,3-3 0,2-1 0,-1-3 0,3 0 0,-2 0 0,-1-3 0,3 0 0,-6-4 0,2 0 0,-3 0 0,-7 0 0,-1 0 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1:40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326 463 24575,'-7'-7'0,"-10"1"0,-4 6 0,-5 0 0,-1 0 0,-1 0 0,0 0 0,1 0 0,5 0 0,0 0 0,-1 0 0,5 6 0,0 2 0,5 5 0,2 5 0,1 0 0,6 0 0,0 0 0,4-1 0,0-6 0,0 10 0,0-10 0,0 6 0,0-7 0,6 3 0,6-6 0,6 4 0,9-4 0,-4 1 0,8-4 0,-7-1 0,7-3 0,-8 0 0,4 0 0,-9 0 0,3-3 0,-6-4 0,2-4 0,-3-6 0,1-6 0,0-5 0,3-21 0,-5 12 0,5-17 0,-8 9 0,2-6 0,-2-5 0,-5 5 0,-1 2 0,-4 6 0,0 4 0,0 2 0,0 9 0,0 5 0,0 5 0,0 8 0,0 1 0,0 10 0,0 17 0,0 7 0,0 17 0,0 2 0,0 7 0,0 0 0,0 4 0,0-4 0,0-1 0,4-6 0,0-6 0,4-6 0,0-8 0,-1-2 0,0-9 0,-1-3 0,1 0 0,-1-7 0,-3 0 0,0-3 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1:42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10 230 24575,'-4'-5'0,"2"-6"0,-1-3 0,5-4 0,3-3 0,2 8 0,8-12 0,-5 14 0,4-6 0,-4 6 0,3 5 0,-6 0 0,9 5 0,-8-1 0,5 2 0,-3 0 0,0 0 0,0 0 0,-3 2 0,2 9 0,-4 0 0,2 15 0,-4-2 0,-3 4 0,0 3 0,0 2 0,0-4 0,0 3 0,0-10 0,0 0 0,0-3 0,0-2 0,0-7 0,-3 0 0,3-4 0,-3 0 0,3-17 0,0-4 0,0-12 0,0-4 0,0 3 0,7-4 0,2-1 0,12 0 0,-4 0 0,7 3 0,-7 3 0,6 3 0,-7 1 0,2 7 0,-4-1 0,0 13 0,-1-6 0,1 10 0,-4-3 0,3 3 0,-6 0 0,2 2 0,-3 5 0,1 11 0,1 2 0,-1 11 0,-2-3 0,-2 4 0,-3 0 0,0-4 0,0-1 0,0-5 0,0-4 0,0 0 0,0-8 0,0-1 0,0-3 0,0 0 0,0-5 0,0-9 0,0-7 0,0-7 0,0-5 0,4-1 0,3 0 0,2-3 0,5 8 0,-2-9 0,3 9 0,-3-4 0,2 9 0,-7 4 0,3 1 0,-4 6 0,0 0 0,1 5 0,-1 2 0,0 0 0,0 0 0,0 0 0,0 0 0,-2 6 0,2 5 0,-6 7 0,4 9 0,-1 1 0,-2 0 0,3 3 0,-4-3 0,3 4 0,-2-4 0,3-1 0,-1-5 0,-2-4 0,2 0 0,-3-8 0,3 0 0,-2-4 0,1 0 0,-2 0 0,3-3 0,0 0 0,3-3 0,1-6 0,-1-2 0,1-5 0,-1 2 0,1-1 0,-1 1 0,1-2 0,0-1 0,-3 7 0,-1 0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1:43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24575,'0'-6'0,"0"6"0,7 8 0,1 0 0,10 9 0,1-1 0,8 0 0,-6 7 0,5-7 0,2 3 0,-3-4 0,12 6 0,-13-5 0,1 8 0,-4-12 0,-6 2 0,0-4 0,-6-3 0,-3 2 0,1-5 0,-4 1 0,0-2 0,-3 4 0,0 1 0,-6 2 0,-3 7 0,-14 7 0,2 1 0,-8 4 0,0 0 0,2 1 0,-7 5 0,7-5 0,-3 4 0,10-9 0,0 3 0,6-10 0,3-4 0,1-1 0,4-6 0,2 2 0,-1-5 0,4 1 0,-2-7 0,3 2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1:43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24575,'13'4'0,"4"-2"0,19-2 0,2 0 0,-3 0 0,6 0 0,-7 0 0,10 0 0,0 0 0,-6 0 0,-5 0 0,-2 0 0,-15 0 0,9 0 0,-17 0 0,5 0 0,-10-8 0,0 6 0,-3-5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1:45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7 192 24575,'0'5'0,"0"1"0,0 0 0,0 0 0,0 0 0,-3 0 0,3 0 0,-3-10 0,18-11 0,-1-3 0,20-15 0,-5 11 0,6-8 0,0 3 0,4 1 0,-5 5 0,3 4 0,-9 5 0,-1 8 0,-9 0 0,0 4 0,-8 0 0,-1 0 0,-3 3 0,-2 8 0,-1 8 0,-3 4 0,-4 8 0,-10 8 0,2-13 0,-14 16 0,5-16 0,-5 9 0,1-5 0,0-1 0,5-6 0,1-4 0,5-2 0,4-6 0,-3 1 0,6-5 0,-3 3 0,7-4 0,-3 0 0,6 0 0,13-21 0,1 2 0,19-16 0,-3 5 0,-2 7 0,5-3 0,-6 4 0,1 7 0,-1-1 0,-5 9 0,0-2 0,-4 3 0,0 0 0,-5 0 0,1 6 0,-3 5 0,-1 17 0,-2 1 0,1 13 0,-5-3 0,0 4 0,-4 1 0,0-5 0,0 3 0,0-8 0,0 3 0,-3-9 0,-2 3 0,-11-2 0,-1 0 0,-8 0 0,0 0 0,-5-3 0,-1 4 0,-3-8 0,1-1 0,1-5 0,-1-4 0,5-4 0,1-4 0,5-4 0,0-3 0,3-8 0,4-5 0,4-11 0,4 4 0,2-4 0,2-1 0,3 8 0,0 0 0,0 10 0,0 4 0,2 5 0,2 5 0,-1 6 0,3 3 0,-2 1 0,0-1 0,-1-2 0,0-2 0,-3-3 0,3 0 0,-3 0 0,0 0 0,0-2 0,0-2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15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25 151 24575,'-9'6'0,"3"-2"0,0 8 0,6-2 0,-3 3 0,3 0 0,0 4 0,0-2 0,0 2 0,0 0 0,0-3 0,0 3 0,0 0 0,0-6 0,0 6 0,0-7 0,0 3 0,2-3 0,2-1 0,5-5 0,-2-2 0,2-2 0,0 0 0,-2 0 0,2 0 0,-3 0 0,0 0 0,0 0 0,0 0 0,0 0 0,0 0 0,3-2 0,-2 1 0,2-5 0,-3 3 0,0-3 0,0-4 0,0 3 0,4-9 0,-2 5 0,5-10 0,-6 7 0,3-3 0,-3 4 0,-1-1 0,1 1 0,-1 3 0,1-3 0,-1 6 0,-2-5 0,-2 5 0,-2-5 0,3 2 0,-2-4 0,2 4 0,-3-2 0,0 5 0,0-6 0,0 4 0,0-2 0,0-1 0,0 2 0,-3 0 0,2 1 0,-4 3 0,1-4 0,-2 3 0,0-2 0,0 5 0,0-1 0,-1 2 0,1-1 0,0 2 0,0 2 0,0-3 0,0 2 0,0-2 0,0 3 0,0 0 0,-4 0 0,3 0 0,-2 0 0,0 0 0,2 0 0,-2 0 0,3 3 0,0 0 0,0 1 0,2 1 0,-1-2 0,1 3 0,1 0 0,-3 4 0,2 0 0,-2 0 0,2 2 0,-1-1 0,4-1 0,-2-1 0,0-3 0,2 3 0,-2-2 0,3 2 0,0-3 0,0-3 0,0 0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13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0 232 24575,'3'-2'0,"0"-5"0,-3-3 0,11-8 0,-6 3 0,14-7 0,-9 7 0,8-3 0,-7 7 0,10-2 0,-10 5 0,7 1 0,-8 4 0,3 3 0,-7 0 0,4 0 0,-4 0 0,0 6 0,-2 13 0,-1 1 0,-3 19 0,0-5 0,0 10 0,0-5 0,0 3 0,0-8 0,0-1 0,0-6 0,0-9 0,0 0 0,0-8 0,0-1 0,0-3 0,0-7 0,0-8 0,0-13 0,3-1 0,1-8 0,4 3 0,4-5 0,-3 1 0,6-1 0,-6 1 0,6-1 0,-3 5 0,4 2 0,-2 3 0,6 0 0,-5 4 0,3 1 0,-4 4 0,-1 1 0,1 2 0,-1 1 0,-2 4 0,1 2 0,-5-2 0,2 6 0,-3-3 0,0 3 0,0 0 0,0 0 0,0 0 0,-3 3 0,0 7 0,-3 6 0,0 6 0,0 0 0,0 5 0,0 1 0,0 9 0,0 2 0,0 4 0,0 1 0,0 5 0,0-4 0,0 10 0,0-10 0,0 10 0,0-10 0,0 4 0,0-5 0,3-5 0,2-2 0,3-9 0,-4-5 0,2-6 0,-2-4 0,2-3 0,-2-1 0,1-3 0,-2 0 0,4-2 0,-1-1 0,0-3 0,3 0 0,1 0 0,8-4 0,-4-3 0,4-4 0,-1-3 0,-2 0 0,2 0 0,-7 4 0,3 0 0,-6 4 0,2-1 0,-3 4 0,-2-2 0,-1 4 0,-3-2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20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0 24575,'-6'0'0,"-3"0"0,-2 0 0,-2 6 0,2 2 0,1 5 0,3 5 0,0-4 0,3 4 0,-2-5 0,6 4 0,-3-3 0,3 3 0,0-3 0,0-1 0,0 1 0,0 0 0,0-4 0,0 2 0,0-5 0,6 6 0,-2-6 0,8 2 0,-2-2 0,3-1 0,1 1 0,-1 0 0,1-1 0,-1-2 0,-2-1 0,1 0 0,-5-2 0,6 2 0,-6-3 0,2 0 0,-3 0 0,0 0 0,0 0 0,0 0 0,1 0 0,-1-6 0,-3-2 0,0-8 0,1-3 0,-4-2 0,4-2 0,-4 1 0,0 0 0,0 3 0,0-1 0,0 5 0,0-5 0,0 9 0,-3-6 0,-1 7 0,-3-1 0,1 2 0,-3 3 0,2 2 0,-6 1 0,3 3 0,-4 0 0,1 0 0,3 0 0,-3 0 0,6 0 0,-3 0 0,4 0 0,0 3 0,3 0 0,0 3 0,3 0 0,0-3 0,0 0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20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26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67 24575,'-6'-3'0,"3"-3"0,0-1 0,3 0 0,0-6 0,0 6 0,0-3 0,0 3 0,-3 4 0,0 0 0,-4 3 0,1 0 0,3 5 0,0 3 0,3 5 0,0 1 0,6-3 0,-4-4 0,4-4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 24575,'0'15'0,"0"1"0,0 0 0,0 1 0,0 5 0,0 5 0,0-3 0,0 12 0,0-12 0,0 14 0,0-9 0,0 7 0,0-1 0,0-1 0,0 0 0,0-6 0,0-5 0,0-1 0,0-5 0,0 0 0,0-4 0,0-1 0,0-5 0,0 1 0,-3-4 0,-1 0 0,-3-4 0,-1-4 0,0-4 0,0-5 0,0 1 0,-4-4 0,3 3 0,-3-4 0,3 0 0,1 1 0,0 3 0,0 1 0,3 5 0,-1-1 0,5 0 0,-3 1 0,4 5 0,7 11 0,-2 0 0,7 10 0,-4-11 0,0 8 0,0-7 0,0 6 0,0-6 0,0 7 0,0-3 0,0 0 0,0-1 0,0-5 0,0 1 0,-4 0 0,3-1 0,-6 1 0,6-4 0,-3-1 0,3-3 0,0 0 0,0 0 0,0-6 0,-3-4 0,3-6 0,-6-1 0,6 4 0,-6-3 0,3 7 0,-1 1 0,-2 1 0,2 3 0,1-1 0,-3-1 0,5 1 0,-1-2 0,2-1 0,1 0 0,-1 1 0,0 3 0,0 0 0,-3 1 0,3 2 0,-7-9 0,7 9 0,-3-5 0,0 2 0,0 3 0,-4-2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22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7 24575,'-2'-4'0,"-2"2"0,-2 2 0,0 0 0,0 0 0,0 6 0,2 5 0,1 3 0,3 7 0,0-6 0,0 6 0,0-10 0,0 5 0,0-6 0,0 0 0,0 3 0,0-6 0,3 0 0,4-5 0,3-2 0,3 0 0,1 0 0,-1 0 0,1 0 0,-5 0 0,4 0 0,-6 0 0,5-3 0,-4-3 0,1-2 0,-3-1 0,0 3 0,0-3 0,-2 2 0,-1-3 0,-3 4 0,0 0 0,0 0 0,0 0 0,0 0 0,0 0 0,0 0 0,-6 0 0,2 2 0,-5-1 0,0 4 0,2-4 0,-3 4 0,4-4 0,0 4 0,1-2 0,1 1 0,-1 1 0,7-2 0,2 3 0,5 0 0,1 3 0,3 1 0,-3 5 0,0 5 0,3 0 0,-5 6 0,1-5 0,-1 6 0,-5-7 0,1 7 0,-4-3 0,0 4 0,0-1 0,0 0 0,-7 1 0,-1 0 0,-4-4 0,-2 4 0,6-8 0,-5 0 0,6-1 0,-2-6 0,2 3 0,1-4 0,0 0 0,0 0 0,0 0 0,-1 0 0,1-3 0,0 3 0,0-6 0,0 5 0,0-4 0,0 4 0,0-4 0,2 4 0,-1-4 0,4 2 0,-2-3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24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4 24575,'-9'0'0,"1"0"0,-5 0 0,2 0 0,-3 0 0,2-3 0,2 5 0,3-1 0,-5 5 0,8 1 0,-6 2 0,4 1 0,-1 4 0,0-1 0,3 0 0,-2 1 0,5-1 0,-2-3 0,3 3 0,0-6 0,0 2 0,0-3 0,0 1 0,0-2 0,3-1 0,0-2 0,6-2 0,2 0 0,2 0 0,0 0 0,0 0 0,-2 0 0,-2 0 0,-3 0 0,0 0 0,0 0 0,0 0 0,-3-2 0,3 1 0,-6-4 0,6 1 0,-3 1 0,3-6 0,0 5 0,1-6 0,-1 1 0,0 2 0,-2-3 0,-2 4 0,1 0 0,-2 0 0,1 0 0,-2 0 0,0-1 0,0 1 0,0 0 0,0 0 0,0 0 0,-2 3 0,-1 0 0,0 6 0,3 0 0,3 3 0,6 3 0,-2 1 0,6 3 0,-3 0 0,0 1 0,0-1 0,-4 0 0,1 0 0,0 4 0,-3 1 0,-1 4 0,-3-4 0,0 2 0,0-2 0,0 4 0,-3-1 0,-1 1 0,-6-4 0,2 2 0,-5-2 0,2 0 0,0-1 0,-2-4 0,6 0 0,-3-3 0,1 0 0,2-4 0,-3 0 0,4 0 0,0 0 0,0-2 0,0-2 0,0 1 0,0-2 0,0 1 0,0-2 0,2 0 0,2 0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26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24575,'0'9'0,"0"9"0,0 6 0,0 9 0,0 4 0,0-3 0,0 14 0,0-18 0,0 12 0,0-9 0,0-4 0,0 2 0,0-8 0,0-1 0,0-4 0,0 0 0,3-5 0,1-5 0,0 4 0,-2-8 0,1 3 0,0-4 0,1-3 0,-1 0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27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24575,'-3'-1'0,"-1"9"0,-3 3 0,0 11 0,0-4 0,0 0 0,2 4 0,2-8 0,3 8 0,0-8 0,0 11 0,0-10 0,0 7 0,0-4 0,0 0 0,0 0 0,0 4 0,0-11 0,3 5 0,1-6 0,6-2 0,4 1 0,-3-5 0,9 0 0,-5-2 0,3-2 0,3 0 0,-7 0 0,4 0 0,-5 0 0,-3 0 0,3-5 0,-6-3 0,2-9 0,-1-1 0,-4-5 0,-1 2 0,-3-1 0,0-4 0,0 2 0,0-3 0,0 5 0,0 3 0,0 2 0,-3 7 0,0 0 0,-6 4 0,2 0 0,-6 2 0,6 1 0,-6 3 0,6 0 0,-5 0 0,5 0 0,-5 0 0,5 0 0,0 0 0,4 0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28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5 24575,'3'5'0,"0"5"0,-3 3 0,0 8 0,0-3 0,0 5 0,0-1 0,0-4 0,0 0 0,0-5 0,0-3 0,0 3 0,0-6 0,0 2 0,0-3 0,3 4 0,0-3 0,7 2 0,0-2 0,4 0 0,-1-1 0,1 1 0,-1 0 0,1 0 0,-1-4 0,1 0 0,2-3 0,-1 0 0,1 0 0,-2 0 0,-1 0 0,1 0 0,-1 0 0,-3-2 0,3-5 0,-6-3 0,3-8 0,-3 3 0,0-2 0,0-1 0,-3 4 0,-1-7 0,-3 2 0,0-3 0,0 4 0,0-2 0,-7 1 0,0 1 0,-7 0 0,-4 7 0,3 1 0,-6 6 0,3 1 0,-5 3 0,5 0 0,-3 0 0,2 10 0,-5 8 0,5 5 0,0 1 0,4-2 0,4-8 0,1 0 0,4-5 0,0-3 0,2-2 0,1-2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31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24575,'0'26'0,"0"1"0,0 11 0,0 21 0,0-25 0,0 31 0,0-29 0,0 10 0,0-12 0,0-5 0,0-6 0,0-8 0,0-2 0,0-7 0,0-3 0,0 0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32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68 24575,'-7'20'0,"5"-3"0,-9 17 0,10-11 0,-9 4 0,8-5 0,-4 4 0,6-6 0,0 1 0,0-3 0,0-7 0,0 6 0,0-10 0,5 2 0,2-3 0,3-2 0,3-1 0,-3-3 0,3 0 0,1 0 0,3-7 0,-2 2 0,3-12 0,-5 6 0,2-7 0,-5 1 0,3-1 0,-5 1 0,3-5 0,-5 8 0,2-7 0,-2 7 0,-2-4 0,-1 1 0,-3 2 0,0-6 0,0 6 0,0-5 0,0 5 0,-3-2 0,-4 4 0,-3 2 0,-4 4 0,1 4 0,-1 3 0,1 0 0,-1 0 0,1 0 0,3 0 0,0 0 0,4 0 0,0 3 0,2-2 0,2 2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33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 24575,'-13'9'0,"5"0"0,-9 8 0,10 0 0,-3-3 0,3 3 0,3-1 0,1-2 0,3 3 0,0-4 0,0 0 0,0 0 0,0-3 0,0 2 0,3-5 0,0 2 0,11-2 0,-3-1 0,6-2 0,-4-1 0,0-3 0,0 0 0,5 0 0,-4 0 0,3 0 0,-7 0 0,2 0 0,-5 0 0,2 0 0,0 0 0,-2 0 0,2 0 0,-3 0 0,0-6 0,1-5 0,-1-4 0,-2-6 0,-1 7 0,-3-6 0,0 5 0,0-1 0,0 3 0,-3-1 0,-4 4 0,-3-3 0,-3 6 0,3-3 0,-3 7 0,3-3 0,-3 5 0,-4-2 0,6 3 0,-5 0 0,6 0 0,3 0 0,1 0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33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0 24575,'-12'3'0,"2"4"0,-7 15 0,5-9 0,-4 25 0,6-20 0,5 13 0,-5-5 0,8-7 0,-5 6 0,7-7 0,0-1 0,0 1 0,0-2 0,0-5 0,0 2 0,0-4 0,6-2 0,1 3 0,6-4 0,4-2 0,-2-1 0,5-3 0,2 0 0,1 0 0,2 0 0,-2-7 0,-3-1 0,2-6 0,0-1 0,-5 1 0,1 0 0,-5 1 0,0 0 0,-3 3 0,-1-6 0,-2 5 0,0-5 0,-4-2 0,0 4 0,-3-7 0,0 7 0,-3-3 0,-7 7 0,-5 0 0,-7 2 0,1 4 0,-6 1 0,5 3 0,-8 0 0,7 0 0,-3 0 0,5 0 0,3 3 0,1 1 0,7 2 0,3-2 0,4-2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36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24575,'0'4'0,"0"20"0,0 9 0,0 22 0,0-5 0,0 49 0,0-49 0,0 4-904,0 30 0,0 6 904,0-9 0,0 3-1058,0-15 1,0 4 0,0-1 1057,0-3 0,0 0 0,0 0 0,0 7 0,0 1 0,0 0 0,0 3 0,0-1 0,0 2 0,0 3 0,0 1 0,0-3 0,0-13 0,0-4 0,0 5-738,0 24 1,0 4-1,0-9 738,3-12 0,0-2 0,-2 5 0,-1 6 0,0-5 0,3 5 0,0-4-734,-3 10 1,0 1 733,0-1 0,0-3 0,0-16 0,0-4 423,0-13 1,0-2-424,0 0 0,0-3 0,0 23 0,0 13 0,0-16 2593,0-8-2593,0-13 2540,0-5-2540,0-8 2209,0-9-2209,0-5 471,0-6-471,0-7 0,0 7 0,0 2 0,0 9 0,0 10 0,0 6 0,0 13 0,0 19 0,0 4 0,0 11 0,0-5 0,0-18-228,0-16 0,0 1 228,0 20 0,0-18 0,0 0 0,0 29 0,0-17 0,0 20 0,0-42 0,0 35 0,0-32 0,0 14 0,0-5 456,0-1-456,0-5 0,0-2 0,0-5 0,0 0 0,-4-6 0,3-6 0,-3-5 0,4-6 0,0-2 0,0-2 0,0-3 0,0-1 0,0 1 0,0-4 0,0-1 0,0-3 0,0 0 0,0 0 0,0 0 0,0 0 0,0 7 0,0 6 0,0 1 0,0 2 0,0-12 0,0 3 0,0-7 0,0-1 0,0-3 0,0-5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 24575,'0'19'0,"0"3"0,0 5 0,0 1 0,0 4 0,0 2 0,0 0 0,0 0 0,0-1 0,0-8 0,0 7 0,0-10 0,0 6 0,0-6 0,4 0 0,-3-5 0,3 0 0,-1 0 0,-2-5 0,3 0 0,-4-5 0,3 1 0,-2 0 0,3-1 0,-7-3 0,-5 0 0,-4-4 0,0-4 0,-4 3 0,7-5 0,-7 1 0,3-3 0,0 0 0,-3-1 0,7 1 0,-3 4 0,8-3 0,-3 2 0,3 1 0,0-3 0,7 9 0,2 3 0,10 4 0,-2 7 0,4-3 0,-5 3 0,4 1 0,-7-4 0,7 2 0,-8-6 0,4 7 0,-4-7 0,0 2 0,0-3 0,-1-1 0,0-2 0,1-2 0,-1-3 0,0-3 0,1-6 0,0-4 0,1-3 0,-1 3 0,0-3 0,0 3 0,0 1 0,0 0 0,-1 4 0,1 1 0,0-1 0,-1 0 0,1 1 0,-1-1 0,-3 0 0,3 1 0,-6-1 0,5 0 0,-5 1 0,3 2 0,-4 2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59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64 24575,'-2'2'0,"1"2"0,-2 9 0,3 0 0,-3 0 0,3 9 0,-3-6 0,3 10 0,0-12 0,0 11 0,0-10 0,0 9 0,0-13 0,0 10 0,0-10 0,0 3 0,2-5 0,8-2 0,1-4 0,6 0 0,-4-3 0,1 0 0,-1 0 0,1 0 0,-4 0 0,3 0 0,-3-6 0,3-2 0,5-13 0,-6 2 0,10-9 0,-9 1 0,7 3 0,-8-7 0,-1 7 0,-4 1 0,1 2 0,-5 6 0,1-2 0,-4 3 0,0 4 0,0 0 0,0 4 0,-3 0 0,-4 0 0,-3 2 0,-4-2 0,1 5 0,0-2 0,-1 3 0,1 0 0,-1 0 0,0 0 0,1 0 0,2 0 0,-1 0 0,5 0 0,-6 0 0,6 3 0,0 0 0,2 1 0,4 1 0,-2-5 0,3 3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0:00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0:01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44 24575,'0'-9'0,"0"2"0,-2-2 0,-2 3 0,-2 0 0,0 2 0,0 2 0,0 2 0,-4 0 0,3 0 0,-2 0 0,-1 0 0,4 0 0,-7 0 0,3 0 0,-1 0 0,-1 0 0,2 0 0,-1 6 0,-1 1 0,4 6 0,-5 0 0,6 1 0,-3-1 0,6 4 0,-2-3 0,2 3 0,1-4 0,0 0 0,3 0 0,0-2 0,0 1 0,0-5 0,0 2 0,5-5 0,2-2 0,6-2 0,4 0 0,-3 0 0,2 0 0,2-6 0,-7 1 0,6-8 0,-7 6 0,0-6 0,3 2 0,-6 1 0,3-3 0,-4 6 0,1-5 0,-4 5 0,3-2 0,-6 3 0,3-1 0,-3 1 0,0 0 0,0 0 0,0 0 0,0 0 0,0-1 0,0 1 0,0 0 0,0 0 0,0 0 0,0 0 0,2 3 0,2 1 0,2 2 0,3 0 0,1 0 0,4 0 0,-1 3 0,-3 0 0,3 10 0,-6-1 0,4 9 0,-4-3 0,1 8 0,-4-3 0,-1 7 0,-3-2 0,0 4 0,0-4 0,0 1 0,-11-5 0,2-2 0,-14 1 0,5-8 0,-4 0 0,-1-1 0,6-6 0,-5 3 0,4-4 0,-1-3 0,5 2 0,1-5 0,3 1 0,0-2 0,1 0 0,3 0 0,0 0 0,0 0 0,3 0 0,0 0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0:02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7 24575,'-2'-4'0,"-2"2"0,-9 2 0,-8 0 0,5 0 0,-3 0 0,2 0 0,10 0 0,-14 0 0,10 0 0,-3 0 0,4 0 0,4 0 0,0 0 0,3 5 0,0-1 0,3 7 0,0 0 0,0 6 0,0-3 0,0 3 0,0-3 0,0-4 0,0 2 0,0-5 0,0 3 0,0-4 0,0 0 0,0 0 0,3-3 0,0 0 0,3-3 0,0 0 0,4 0 0,-4 0 0,7 0 0,-3 0 0,3 0 0,1-3 0,-1 2 0,4-2 0,-2 0 0,-1 2 0,-1-2 0,-4 3 0,5 0 0,-4 0 0,-1 0 0,-3 0 0,0 3 0,1 7 0,-1 1 0,-1 7 0,1-1 0,-5 0 0,2 2 0,-3-3 0,0 2 0,0-4 0,0 7 0,-3-7 0,-4 2 0,0-5 0,-6-2 0,7-3 0,-7 1 0,3-1 0,-3 1 0,-1-4 0,4 0 0,-6-3 0,5 0 0,-7 0 0,8 0 0,-3 0 0,6 0 0,-2 0 0,3 0 0,0 0 0,2 0 0,2 0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31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24575,'0'13'0,"0"-2"0,0 13 0,0-5 0,0 11 0,0 1 0,0-3 0,0 2 0,0-9 0,0 1 0,0-7 0,2 1 0,2-9 0,9 2 0,-2-5 0,10 2 0,-3-5 0,4 2 0,-1-3 0,1 0 0,-1 0 0,1-3 0,-7-4 0,2-7 0,-10 0 0,3-7 0,-3 0 0,-3-2 0,0-3 0,-4 5 0,0-1 0,0 0 0,-3 4 0,-5-3 0,-6 6 0,-1 1 0,-6 3 0,3 1 0,0 5 0,-3-1 0,7 6 0,-3 0 0,3 0 0,1 0 0,0 0 0,2 0 0,2 0 0,3 2 0,3-1 0,0 2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31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24575,'3'0'0,"-1"0"0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3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25 24575,'-5'-3'0,"-2"0"0,-9 3 0,6 0 0,-6 0 0,9-2 0,-5 4 0,4 6 0,-2 3 0,0 6 0,6 0 0,-2 1 0,6 0 0,0-1 0,0-4 0,0-3 0,0-1 0,3-6 0,3 0 0,4-3 0,7 0 0,-3 0 0,7-3 0,-7-1 0,3-6 0,-4 0 0,-3 0 0,3-6 0,-6 8 0,3-8 0,-4 6 0,-3 0 0,1-2 0,-4 5 0,0-3 0,0 4 0,0 0 0,-3 0 0,0 0 0,-3 3 0,-1 0 0,4 0 0,-2 2 0,6-1 0,6 2 0,4 0 0,6 3 0,-4 3 0,1 8 0,-4 4 0,1 4 0,-7 4 0,-1-3 0,-3 6 0,0-6 0,0 7 0,-10-7 0,2 0 0,-15-1 0,5-7 0,-1 0 0,2-5 0,4-4 0,0 1 0,3-1 0,0-2 0,4-1 0,0-3 0,0 0 0,3 0 0,0 0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34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0 24575,'-9'0'0,"0"0"0,-4 0 0,0 0 0,0 0 0,-4 0 0,3 0 0,-4 0 0,5 0 0,0 0 0,-1 6 0,1-1 0,3 7 0,0-2 0,3 4 0,4-1 0,0 0 0,3 0 0,0 0 0,0-3 0,6-1 0,1-3 0,10 1 0,-3-3 0,4 2 0,-5-5 0,0 2 0,0-3 0,1 0 0,-1 0 0,-3 0 0,-1-3 0,0-3 0,-2-4 0,3-4 0,-4 4 0,-2-2 0,-1 1 0,-3 1 0,0 1 0,0 3 0,0 0 0,2 3 0,1 0 0,3 6 0,0 3 0,4 4 0,-3 7 0,4 6 0,-4 4 0,1 4 0,-1-4 0,-3 3 0,0-4 0,-4 6 0,0-5 0,-10-1 0,-2-7 0,-10-5 0,4-4 0,-2-3 0,6 0 0,-3-3 0,4-1 0,3-3 0,0 0 0,4 0 0,0 0 0,3 0 0,1 0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36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189 133 24575,'-5'-4'0,"7"2"0,-1 2 0,8-6 0,-6 2 0,3-8 0,-5 5 0,2-5 0,-3-2 0,0 3 0,0-6 0,-3 10 0,-4-5 0,-7 4 0,0-1 0,-7 5 0,3 1 0,0 3 0,-3 0 0,7 0 0,-7 0 0,7 3 0,0 3 0,4 4 0,4 4 0,-1-4 0,4 6 0,0-9 0,3 13 0,0-9 0,0 6 0,0-7 0,0 2 0,0-5 0,6 2 0,1-3 0,10 1 0,-3-3 0,7-1 0,-3-3 0,0 0 0,-1 0 0,-3 0 0,-1 0 0,0 0 0,0-3 0,-3 0 0,0-4 0,-4 1 0,0 3 0,-8 0 0,-10 3 0,-2 0 0,-15 7 0,9 6 0,-7 6 0,6 9 0,3-5 0,3 6 0,3-5 0,-1 0 0,8-2 0,-4-4 0,8-2 0,-2-5 0,3-2 0,0-3 0,8-3 0,8 0 0,5-3 0,5 0 0,-1-7 0,-2-1 0,2-7 0,-3 1 0,0-1 0,-8 1 0,2 0 0,-8 4 0,1 1 0,-6 3 0,0 0 0,-3 0 0,0-1 0,0 1 0,-10 3 0,1 0 0,-11 3 0,2 0 0,-4 0 0,4 0 0,1 0 0,7 0 0,0 0 0,4 0 0,3 0 0,0 0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37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 24575,'1'10'0,"-6"2"0,-6 18 0,-1-5 0,-3 9 0,2 4 0,0-4 0,1 4 0,4-13 0,-2 1 0,5-11 0,-2 2 0,4-8 0,2-2 0,1-1 0,11-4 0,-1-2 0,12 0 0,-1-3 0,2-1 0,5-7 0,-5 7 0,6-6 0,-2 9 0,-1-2 0,0 3 0,-8 0 0,-1 0 0,-7 0 0,-1 0 0,-3 0 0,1 0 0,-4 0 0,0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24575,'11'0'0,"-3"0"0,12 0 0,2 0 0,-2 0 0,7 0 0,-9 0 0,1 0 0,3 0 0,-5 0 0,6 0 0,-10 0 0,5 0 0,-8 0 0,2 0 0,-3 0 0,3 0 0,-2 0 0,2 0 0,-3 0 0,3 0 0,0 0 0,1 0 0,2 0 0,-3 0 0,1 0 0,1 0 0,-1 0 0,-1 0 0,3 0 0,-5 0 0,2 0 0,-3 0 0,0 0 0,0 0 0,1 0 0,-1 0 0,-2 0 0,1 0 0,-3 0 0,2 0 0,-3 0 0,2 0 0,-1 0 0,1 0 0,1 0 0,-3 0 0,3 0 0,-1 0 0,-1 0 0,4 0 0,-5 0 0,5 0 0,-2 0 0,2 0 0,1 0 0,-1 0 0,0 0 0,0 0 0,0 0 0,3 0 0,-2 0 0,2 0 0,-3 0 0,1 0 0,2 0 0,-3 0 0,6 0 0,-5 0 0,2 0 0,0 0 0,-3 0 0,3 0 0,-3 0 0,1 0 0,-1 0 0,0 0 0,-2 0 0,2 0 0,-5 0 0,5 0 0,-4 0 0,1 0 0,-2 0 0,1 0 0,-1 0 0,0 0 0,0 0 0,0 0 0,0 0 0,0 0 0,1 0 0,-1 0 0,0 0 0,0 0 0,0 0 0,0 0 0,0 0 0,0 0 0,0 0 0,0 0 0,0 0 0,0 0 0,1 0 0,-1 0 0,0 0 0,0 0 0,0 0 0,0 0 0,0 0 0,0 0 0,0 0 0,-2 0 0,0 0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37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24575,'0'20'0,"0"-2"0,0 18 0,0-9 0,0 9 0,0-9 0,0-2 0,0 2 0,0-12 0,0 3 0,0-9 0,0-5 0,0 2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38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24575,'0'16'0,"0"15"0,0-13 0,0 25 0,0-19 0,0 13 0,0-6 0,0 2 0,0-6 0,0-5 0,0-5 0,0-1 0,0-1 0,0-2 0,0-4 0,0-5 0,0-2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0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24575,'0'35'0,"-3"-2"0,2-12 0,-2 0 0,3-3 0,0 7 0,0-10 0,0 7 0,0-9 0,0-3 0,0 2 0,0-2 0,0 0 0,6-1 0,1-2 0,10-4 0,-2 0 0,5-3 0,-6 0 0,7 0 0,-7 0 0,3-6 0,-4-1 0,0-7 0,1 1 0,-4-4 0,3 3 0,-5-6 0,1 5 0,-5-6 0,-1 3 0,-3 0 0,0-2 0,0 6 0,0-3 0,0 4 0,-6 2 0,-1 1 0,-6 7 0,-1 0 0,-3 3 0,3 0 0,-4 0 0,5 0 0,0 0 0,3 2 0,0 2 0,7 2 0,0-3 0,3 0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0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24575,'-3'2'0,"0"5"0,3 10 0,0 2 0,0-3 0,0-7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15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24575,'0'21'0,"0"-3"0,0 24 0,0-16 0,0 16 0,0-9 0,0 0 0,0 10 0,0-5 0,0-4 0,0 1 0,0-12 0,0 2 0,0-7 0,0-4 0,0-4 0,0-4 0,0 0 0,0 0 0,0-3 0,0 0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16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13 24575,'-3'8'0,"-5"11"0,0 0 0,-3 7 0,3-3 0,4-1 0,1-4 0,3 3 0,0-9 0,0 4 0,0-6 0,0 4 0,0-4 0,0-1 0,2-3 0,5 0 0,3-2 0,4-1 0,-1-3 0,-2 0 0,1 0 0,-5 0 0,6 0 0,-6 0 0,2 0 0,-3 0 0,0 0 0,0 0 0,0 0 0,1 0 0,-1-3 0,0-1 0,0-2 0,-3-3 0,3 2 0,-6-6 0,6 3 0,-5-1 0,2-2 0,-3 3 0,0-4 0,0 4 0,0-3 0,0 3 0,0-4 0,0 1 0,0-1 0,0 1 0,0 0 0,0 3 0,0-3 0,0 6 0,0-3 0,0 4 0,0 0 0,-3 3 0,0 0 0,-3 3 0,-4 0 0,3 0 0,-6 0 0,7 0 0,-7 3 0,5 4 0,-5 7 0,5 1 0,-2 2 0,6 0 0,-2-2 0,2 2 0,0-6 0,1 1 0,3-8 0,0 2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17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31 163 24575,'-8'0'0,"-1"9"0,2 0 0,3 8 0,1-3 0,3-1 0,0 1 0,0-4 0,0 3 0,0-6 0,0 2 0,0-3 0,3-3 0,0 0 0,11-3 0,-3 0 0,6 0 0,-4 0 0,5 0 0,-4 0 0,3 0 0,-3-3 0,-4-1 0,2-2 0,-5 0 0,5-4 0,-5 3 0,3-2 0,-4 2 0,0-2 0,1-2 0,-1 1 0,1-7 0,-3 6 0,2-10 0,-5 3 0,2-4 0,-3 4 0,0-3 0,0 6 0,0-2 0,0 3 0,-6 4 0,2 0 0,-6 6 0,1-1 0,-1 4 0,-1-2 0,-1 3 0,1 0 0,-2 0 0,-1 3 0,-4 8 0,-1 12 0,2 2 0,-2 14 0,10-10 0,-3 4 0,4-3 0,4-7 0,1-1 0,3-8 0,0-5 0,0-5 0,0-2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18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49 24575,'-6'0'0,"0"3"0,0 8 0,-1 0 0,-4 13 0,7-5 0,-6-1 0,10 3 0,-3-6 0,3 3 0,0-4 0,0-1 0,0-3 0,0 0 0,0-2 0,0-2 0,6-3 0,-2 3 0,9-3 0,0 1 0,2-1 0,5-3 0,-5 0 0,2 0 0,-3 0 0,-1 0 0,0 0 0,1 0 0,-1 0 0,-3 0 0,3 0 0,-6 0 0,2-6 0,-2-2 0,-1-5 0,1-5 0,0 0 0,-3 0 0,0-3 0,-4 3 0,0-4 0,0 0 0,0 3 0,0 2 0,-7 0 0,3 6 0,-10-6 0,4 10 0,-3-3 0,-1 6 0,1 1 0,0 3 0,-1 0 0,0 0 0,1 0 0,0 0 0,2 0 0,-1 3 0,5 4 0,-3 0 0,3 3 0,4-4 0,-2 0 0,1-3 0,1 0 0,0-3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1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24575,'-4'2'0,"2"5"0,2 19 0,0-9 0,0 33 0,0-28 0,0 7 0,0-19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3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1 164 24575,'0'6'0,"0"0"0,0 3 0,0-2 0,0 5 0,0-2 0,0 3 0,0 1 0,0-1 0,0 0 0,3 0 0,7-2 0,1 1 0,3-7 0,-1 4 0,-3-6 0,3 1 0,-3-1 0,2-3 0,-5 0 0,5-3 0,-2-7 0,5-5 0,-5-6 0,1-1 0,-4 0 0,0 1 0,1-1 0,-1 0 0,-3 0 0,-1 0 0,-3 1 0,0 2 0,0 2 0,0 4 0,0-1 0,-6 4 0,-1-3 0,-6 6 0,-1 0 0,1 4 0,0 3 0,0 0 0,-1 0 0,1 0 0,0 0 0,2 10 0,-2 2 0,4 13 0,-1-2 0,6 2 0,-3 1 0,6-13 0,-2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24575,'16'0'0,"3"0"0,9 0 0,0 0 0,5 0 0,-4 0 0,11 0 0,-5 0 0,5 0 0,1 0 0,0 0 0,-6 0 0,-6 0 0,-7 0 0,-13 0 0,-1 0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4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 24575,'0'10'0,"0"1"0,0 7 0,0 13 0,0-10 0,0 18 0,0-17 0,-3 6 0,-5 2 0,0-11 0,0-4 0,5-9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52 24575,'-3'16'0,"2"0"0,-2-3 0,3 0 0,0 4 0,0-6 0,0 5 0,0-9 0,0 2 0,0-3 0,3 0 0,3-3 0,1 3 0,5-6 0,-2 3 0,0-3 0,2 0 0,-1-3 0,-1 0 0,3-11 0,-6 3 0,4-10 0,-5 7 0,-2-7 0,-1 7 0,-3-7 0,0 7 0,0-3 0,0 4 0,-3 2 0,-7 2 0,-1 5 0,-10 1 0,6 3 0,-2 0 0,0 0 0,6 0 0,-5 0 0,9 0 0,0 0 0,5 0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6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72 24575,'0'15'0,"0"-3"0,0 4 0,0-3 0,0 1 0,0-4 0,0 2 0,0-2 0,0 0 0,0-1 0,0 0 0,6-5 0,-2 1 0,9-5 0,-4 0 0,5 0 0,3 0 0,-3 0 0,3 0 0,0-3 0,1-4 0,0-4 0,-1-3 0,-4 1 0,-3 0 0,0-1 0,-7-2 0,0 1 0,-3-1 0,0 3 0,0-1 0,0 1 0,-10-1 0,2 4 0,-13-1 0,4 4 0,-5 3 0,0 1 0,4 3 0,-3 0 0,7 0 0,0 0 0,1 9 0,5 4 0,-2 8 0,6-9 0,0-2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7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41 24575,'0'12'0,"0"3"0,0-4 0,0 8 0,0-8 0,0 5 0,0-6 0,0 3 0,0-3 0,0 3 0,0-3 0,0-1 0,0 1 0,6-3 0,-2-1 0,8 0 0,-2-2 0,3 0 0,-3 1 0,2-1 0,-2-1 0,0 0 0,-2-3 0,-2 0 0,0 0 0,0 0 0,0 0 0,0 0 0,0 0 0,-2-6 0,-2-2 0,-2-5 0,0-4 0,0-1 0,0-4 0,0 0 0,0 1 0,0-1 0,0 4 0,0 1 0,0 4 0,0 0 0,0 2 0,-2 2 0,-2 3 0,-2 3 0,-3 0 0,2 3 0,-6 0 0,3 0 0,-3 3 0,-6 8 0,4 5 0,-3 6 0,6 0 0,0-5 0,7 0 0,-4-7 0,8-1 0,-1-5 0,2-2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1:48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24575,'4'28'0,"-2"7"0,-2-7 0,0 3 0,0 17 0,0-3 0,0 24 0,0-6 0,0-6 0,0 29 0,0-21 0,0 16 0,0-22 0,0-3 0,0-10 0,0 4 0,0-20 0,0-8 0,0-9 0,-3-9 0,3-2 0,-3-5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02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 24575,'-3'3'0,"3"4"0,-6 20 0,1 4 0,-7 2 0,7 8 0,-2-8 0,7 3 0,0-9 0,0-1 0,0-5 0,0 1 0,0-5 0,3-2 0,6-3 0,2-5 0,14 4 0,-5-7 0,6-1 0,0-3 0,-3 0 0,-2 0 0,0 0 0,-6-10 0,2-2 0,-2-15 0,-3-3 0,-1 1 0,-3-5 0,-4 3 0,0-2 0,-4-2 0,0 7 0,0 5 0,-6 9 0,-1 2 0,-10 7 0,3-4 0,-7 8 0,3-2 0,0 3 0,1 0 0,7 0 0,1 0 0,-1 0 0,3 0 0,-2 0 0,3 3 0,-1 4 0,1-1 0,3 1 0,0-4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02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24575,'3'0'0,"0"0"0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04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87 24575,'-13'0'0,"1"0"0,-5 0 0,3 0 0,-3 0 0,3 6 0,4 2 0,3 8 0,4-1 0,3 1 0,0 1 0,0-3 0,0 0 0,0-2 0,0-5 0,9 2 0,3-2 0,4-4 0,5 1 0,-3-4 0,4 0 0,0 0 0,-5 0 0,1-3 0,-8-1 0,2-3 0,-2 1 0,1-3 0,-2 1 0,-3-4 0,0 5 0,1-6 0,-1 3 0,-2-3 0,-1-1 0,-3 1 0,0 0 0,0-1 0,0 1 0,0 0 0,0-1 0,-3 1 0,0 3 0,-4 1 0,1 2 0,0 1 0,0 3 0,3 5 0,0 13 0,3 3 0,0 12 0,4 5 0,3-5 0,10 21 0,0-20 0,0 14 0,-6-10 0,-3 3 0,0-3 0,0 2 0,-4-10 0,0-5 0,-4-1 0,0 0 0,-3-5 0,-7 5 0,-5-11 0,-11 5 0,3-4 0,-6 0 0,6-3 0,1-1 0,1 0 0,10-3 0,-1-1 0,6-3 0,2 0 0,1 0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05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30 24575,'3'-6'0,"0"1"0,-3-1 0,-5 0 0,1 2 0,-9 1 0,4 3 0,-5 0 0,4 0 0,-2 0 0,1 0 0,2 0 0,-8 0 0,9 6 0,-6 5 0,3 12 0,4-5 0,-1 12 0,5-11 0,3 3 0,0-2 0,0-6 0,0 3 0,0-7 0,0-1 0,6-5 0,1-2 0,10-2 0,-3 0 0,7 0 0,-7-3 0,2-3 0,-2-2 0,-4-4 0,-1 2 0,-2-4 0,-1 1 0,1 0 0,-3 0 0,-1 3 0,-3-3 0,0 6 0,0-2 0,0 3 0,0 0 0,2 3 0,1 0 0,6 3 0,9 10 0,-5-1 0,12 20 0,-13-9 0,3 13 0,-4-10 0,-4 7 0,-3 0 0,0-1 0,-4 1 0,0-5 0,-7-2 0,-4-1 0,-4-1 0,-3-10 0,1 5 0,3-8 0,-3 2 0,4-4 0,3-2 0,-3 2 0,3-5 0,0 2 0,-2-3 0,5 0 0,-2 0 0,3 0 0,2 0 0,2 0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06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37 24575,'0'-6'0,"0"0"0,0 0 0,0 0 0,0 0 0,-6 3 0,2 0 0,-4 3 0,-5 0 0,2 0 0,-2 3 0,0 3 0,3 8 0,-1 0 0,-2 6 0,5-2 0,1 4 0,4-4 0,3-1 0,0-4 0,0-3 0,0-1 0,0-3 0,0 0 0,3 0 0,7-2 0,1-2 0,6-2 0,0 0 0,-3 0 0,4 0 0,-5-9 0,4 0 0,-5-12 0,5 3 0,-9 0 0,4 1 0,-4 4 0,1 0 0,-5 3 0,-1-3 0,-3 6 0,0-2 0,0 3 0,0 0 0,0 0 0,0 0 0,-3 3 0,0 0 0,0 5 0,0 2 0,6 9 0,1-2 0,3 9 0,0-2 0,0 4 0,1 3 0,-4-2 0,-1 7 0,-3-8 0,0 5 0,0-6 0,0 1 0,-3 0 0,-7-5 0,-3 5 0,-7-8 0,2 4 0,0-7 0,-2 2 0,8-6 0,-4 3 0,10-4 0,-4-2 0,4 1 0,3-4 0,0 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24575,'24'0'0,"1"0"0,-2 0 0,9 0 0,-1 0 0,4 0 0,4 0 0,-4 0 0,6 0 0,0 0 0,-1 0 0,-5 0 0,4 0 0,-10 0 0,0 0 0,-7 0 0,-9 0 0,-1 0 0,-5 0 0,-3 0 0,-1 0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08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0 24575,'-9'0'0,"-1"0"0,-3 0 0,0 0 0,-3 0 0,-3 0 0,-2 0 0,-1 0 0,1 10 0,2 2 0,2 6 0,2 4 0,8-9 0,-3 9 0,9-9 0,-2 5 0,3-6 0,0-2 0,6 0 0,4-7 0,5 0 0,4-3 0,-1 0 0,0 0 0,3-3 0,-7-4 0,3-1 0,-4-7 0,1 3 0,-1-4 0,-3 2 0,-1 5 0,-2-4 0,-1 3 0,-2 0 0,-1 1 0,-3 3 0,0 0 0,0 5 0,0 5 0,3 6 0,0 6 0,5 7 0,3 7 0,-3-2 0,3 5 0,-3 0 0,0-3 0,-4 12 0,-1-11 0,-3 6 0,0-7 0,-10-2 0,-7-2 0,-8-2 0,-13 0 0,11-7 0,-14 2 0,12-11 0,-5 3 0,6-3 0,4-4 0,6-1 0,1-3 0,4 0 0,3 0 0,3-5 0,5-2 0,2 0 0,0 1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10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6 24575,'0'-6'0,"0"13"0,0 10 0,0 17 0,0 26 0,0 2 0,0 30 0,0-38 0,0 1 0,0 44-508,0-32 0,0 3 508,0 9 0,0 1 0,0-15 0,0 2 0,0 30 0,0 3 0,-3-6 0,0-4-1005,0-16 1,-1 1 1004,0-7 0,0 4 0,-2-3 0,-3 18 0,0-4 0,2-10 0,0 1 0,-3 23 0,0-2-674,4-37 1,1-2 673,1 17 0,1 2-321,-2-12 1,0 0 320,4 0 0,1 0 0,-2-7 0,-1-1 243,3-1 1,0 0-244,0 0 0,0 0 0,0-2 0,0 0 0,0-1 0,0 0 0,0 0 0,0-1 0,0 37 1835,0-13-1835,0 21 1489,0-48-1489,0 35 798,0-37-798,0 19 404,0-17-404,0 17 0,0-29 0,0 16 0,0-10 0,0 3 0,0-2 0,0-7 0,0-3 0,0-3 0,0 4 0,3-8 0,-2 2 0,5-3 0,-2-5 0,0 5 0,2-10 0,-5 2 0,5-6 0,-3-3 0,0 8 0,0 7 0,-3 21 0,0 10 0,0 9 0,0 4 0,0 6 0,0 4 0,0 12 0,0-31 0,0 1 0,0-8 0,0 1 0,0 17 0,0-1 0,0 21-360,0-4 1,0 2 359,0-31 0,0-2 0,0 17 0,0-1 0,0 21-201,0-29 201,0 15 0,-4-19 0,3 4 0,-2-15 0,3 2 711,0-11-711,-4 0 209,3-6-209,-2-8 0,3-2 0,-4-8 0,4-3 0,-3-1 0,3-3 0,0 0 0,-3 0 0,2 0 0,-1 3 0,2-2 0,0 3 0,-3-4 0,2 0 0,-1 0 0,-1-3 0,0-11 0,-1 5 0,2-8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17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45 24575,'-9'-3'0,"0"0"0,3 3 0,0 0 0,-3 0 0,3 0 0,-4 0 0,2 0 0,-1 0 0,-3 0 0,-1 0 0,-4 0 0,3 0 0,-7 0 0,6 0 0,-1 0 0,6 0 0,-2 0 0,5 0 0,-2 0 0,3 3 0,0-3 0,0 3 0,2 0 0,-1-3 0,2 5 0,-1-1 0,7-1 0,12-1 0,18-6 0,10-1 0,25-5 0,1 1 0,-13 3 0,2 1 0,35-6 0,-32 7 0,0 1 0,-6 1 0,0 0 0,1 1 0,2 2 0,2-1 0,-2 0 0,32 0 0,-38 0 0,-1 0 0,31 0 0,-4 0 0,16 0 0,-49 3 0,30 3 0,-16 2 0,-11 1 0,14 0 0,-9 0 0,-10-1 0,11 1 0,-21-1 0,9 0 0,0 1 0,4 3 0,-7-3 0,12 3 0,-3-7 0,3 3 0,0-7 0,-4 3 0,2 0 0,-1-3 0,-2 6 0,-8-6 0,0 2 0,-10 1 0,5-3 0,-10 2 0,2 0 0,-4-2 0,-2 2 0,-3-3 0,-6 0 0,0 0 0,-4 0 0,-1 0 0,16 0 0,-4-3 0,22-2 0,3-7 0,-2 3 0,30-4 0,-16 4 0,7 3 0,12-2 0,-18 7 0,6-4 0,19 5 0,-21 0 0,14 0 0,-4 5 0,-4 0 0,-5 4 0,22 1 0,-39-2 0,31 2 0,-34-2 0,20 1 0,-18 0 0,10-1 0,-13 1 0,6-1 0,-3 0 0,-8 0 0,5 0 0,-8 0 0,7 0 0,-1 0 0,-2-3 0,-3 2 0,-1-6 0,-4 5 0,-5-5 0,-1 2 0,-7-3 0,0 0 0,-2 0 0,-5 0 0,19 0 0,1 0 0,24 0 0,0 0 0,7 0 0,-5 0 0,21 0 0,5 0 0,-29 0 0,0 0 0,31 0 0,16 0 0,-28 0 0,22 0 0,-23 0 0,-3 0 0,-10 0 0,-13 0 0,-4 0 0,-12 0 0,-4 0 0,-4 0 0,-1 0 0,-7 0 0,-1 0 0,-3 0 0,0 0 0,0-2 0,0-5 0,3 5 0,1 0 0,5 8 0,0 1 0,5 0 0,-6 0 0,8 0 0,-4-4 0,4 1 0,-1-4 0,1 0 0,-5 0 0,4 0 0,-7 0 0,3 0 0,-6 0 0,-3 0 0,-1 0 0,-1 0 0,0 0 0,-3-5 0,0 6 0,-3 13 0,0 13 0,0 24 0,0 0 0,0 13 0,0 2 0,0 10 0,0-22 0,0 6-830,0 22 0,0 2 830,0-13 0,0 3 0,0 9 0,0 9 0,0-5-1225,0 10 0,0 0 1225,0-12 0,0 4 0,0 1 0,-2-2 0,-1 0 0,0-1 0,3-8 0,0-1 0,-2-2 0,-2-5 0,-1-2 0,2 2 0,2 6 0,1 1 0,-1 1 0,-2 3 0,-2 1 0,1-3 0,3-10 0,1-3 0,-1 3 0,-1 19 0,-1 3 0,1-9 0,1-8 0,2-5-437,-1-1 0,0 0 437,0-6 0,0-5 0,0 11 0,0-2 1366,0-26-1366,0-20 2524,0 5-2524,0-5 1094,0 16-1094,0 0 0,0 21 0,0 6 0,0 25 0,0-3 0,0-5 0,0-29 0,0 0 0,0 12 0,-1-13 0,2 3 0,3 36 0,2 1 0,-1-39 0,1 1 0,-1-3 0,1 0 0,-1 48 0,0-47 0,0 0 0,-4 49 0,7-25 0,-7-23 0,-1-1 0,5 6 0,-1 38 0,-3-39 0,4 13 0,-1-16 0,-3-11 0,3-5 0,-4-11 0,0-3 0,0-10 0,0 6 0,0 0 0,0 7 0,0-1 0,0-4 0,0-2 0,0-3 0,0-3 0,0 4 0,0 1 0,0 8 0,0-4 0,0 5 0,0-7 0,0-2 0,0-1 0,0-4 0,0-3 0,0-1 0,0-3 0,0 0 0,0 0 0,0 0 0,0 0 0,0-1 0,0 1 0,0 0 0,-3-1 0,0 1 0,-3-3 0,-3 3 0,2-3 0,-10 4 0,6 0 0,-13 0 0,5 0 0,-20 1 0,14-1 0,-32 2 0,18-1 0,-28 2 0,0-5 0,-13-1 0,-13-4 0,-4 5 0,1-4 0,17 8 0,25-6 0,0 1 0,-25 6 0,20-5 0,0 1 0,-30 9 0,39-10 0,-1 2 0,-44 13 0,5-9 0,12 4 0,-13-5 0,38-4 0,-33-2 0,39-4 0,-30 0 0,33 0 0,-20 0 0,29 0 0,-11 0 0,5 0 0,7 0 0,5 0 0,7 0 0,5 0 0,3 0 0,7-6 0,5-8 0,2-10 0,-3 7 0,-17 3 0,-14 14 0,-17 4 0,-13 1 0,5 4 0,-18-3 0,18-4 0,-3 0-617,12-2 1,-3 0 616,-34 0 0,-2 0 0,23 0 0,1 0 0,-19 0 0,-1 0 0,11 0 0,3 0-387,14 0 0,2 0 387,-4-3 0,-1 0-166,2 3 1,2-1 165,-35-8 0,31 6 0,1 0 0,-14-7 0,4 1 1162,-6-5-1162,10-1 810,16 1-810,-18 0 366,29 6-366,-17-1 0,14 1 0,-7-1 0,11 4 0,-3-2 0,12 3 0,-5-4 0,5 1 0,-2-1 0,-1 0 0,-1 0 0,5 4 0,-3-3 0,3 6 0,-4-2 0,0 3 0,-1 0 0,1 0 0,1 0 0,2 0 0,0-3 0,0 2 0,2-3 0,-4 4 0,7 0 0,-2 0 0,3 0 0,0 0 0,-3 0 0,2 0 0,-1 0 0,1 0 0,-1 0 0,1 0 0,-2 0 0,-1 0 0,0 4 0,-1-3 0,-2 2 0,1 0 0,-1-2 0,1 3 0,0-4 0,5 0 0,-2 0 0,3 0 0,5 0 0,-4 0 0,7 0 0,-3 0 0,4 0 0,3 0 0,-3 0 0,7 0 0,-4 0 0,4 0 0,0 0 0,0 0 0,6 0 0,0 0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29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24575,'-3'4'0,"0"9"0,3 8 0,0 16 0,0-3 0,0 10 0,0-7 0,0 5 0,0-10 0,0 1 0,0-7 0,0-8 0,0-5 0,0-3 0,0-5 0,0 1 0,0-2 0,0-2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49:30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24575,'2'10'0,"2"-2"0,-16 14 0,7 1 0,-9 0 0,9 3 0,-5-4 0,9 0 0,-2 4 0,3-7 0,0 7 0,0-7 0,0-4 0,0 5 0,0-12 0,0 8 0,3-9 0,4 3 0,3-4 0,3 4 0,4-2 0,1 2 0,8-3 0,-3-3 0,4 0 0,-5-4 0,-4 0 0,4 0 0,-8 0 0,3 0 0,-4-3 0,1-4 0,-4-4 0,3-2 0,-6 0 0,3-1 0,-3-3 0,0 2 0,0-6 0,-3 6 0,-1-6 0,-3 2 0,0-3 0,0 0 0,0-1 0,0 2 0,-3 3 0,-1 1 0,-5 6 0,-2 2 0,-6 5 0,3 1 0,-7 3 0,3 0 0,-5 0 0,5 0 0,-3 0 0,6 3 0,-6 4 0,7 7 0,-3 1 0,5 2 0,3-3 0,5-7 0,1-1 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0:55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24575,'-6'3'0,"3"3"0,-2-3 0,1 6 0,1 1 0,0 3 0,3 4 0,0 11 0,0-4 0,0 12 0,0-14 0,0 9 0,0-4 0,0 0 0,0 4 0,0-13 0,0 12 0,0-17 0,3 8 0,8-11 0,0 1 0,10-4 0,-3-4 0,0-3 0,3 0 0,-3 0 0,-1-6 0,1-2 0,-5-5 0,-3-1 0,0 1 0,-4 0 0,1-4 0,-3-1 0,-1-4 0,-3 4 0,0-11 0,0 12 0,0-12 0,0 6 0,0 1 0,-3-5 0,-4 10 0,-4 0 0,-2 3 0,-4 4 0,2 0 0,-2 3 0,0 0 0,3 0 0,-4 3 0,8-2 0,0 5 0,4-1 0,0 2 0,3 0 0,0 0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0:56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24575,'3'3'0,"0"0"0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0:57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24575,'1'-3'0,"4"0"0,11 3 0,12 0 0,-4 0 0,11 0 0,-12 0 0,7 0 0,-11 0 0,5 0 0,-10 0 0,0 0 0,-5 0 0,-6 8 0,0 4 0,-3 13 0,-8 16 0,-2-1 0,-4 17 0,-3-7 0,7 8 0,-3-2 0,4 2 0,4-9 0,-3-6 0,7-8 0,-3-11 0,4-2 0,0-9 0,0-3 0,0 0 0,0-7 0,0 0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0:57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24575,'38'0'0,"0"0"0,3 0 0,8 0 0,-13 0 0,15 0 0,-11 0 0,-1 0 0,-15 0 0,-2 0 0,-12 0 0,-1 0 0,-6 0 0,0 0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0:58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24575,'9'0'0,"-2"0"0,9 0 0,-2 0 0,8 0 0,-1 0 0,-3 0 0,-1 0 0,-7 0 0,-1 0 0,-3 0 0,-3 10 0,0-2 0,-3 13 0,0 1 0,-3-3 0,-4 10 0,-5-10 0,-7 7 0,7-8 0,-5 0 0,9-8 0,-1-1 0,3-2 0,3-2 0,2-1 0,8-1 0,3-3 0,3-3 0,0 2 0,4-2 0,-6 3 0,5 0 0,-10 0 0,4 0 0,-4 6 0,-3 4 0,0 5 0,-3 5 0,0-2 0,0 0 0,0-1 0,0 0 0,-2-3 0,-2 4 0,-3-5 0,1-3 0,-1 2 0,1-5 0,-1 3 0,1-4 0,3 0 0,-2-3 0,1 0 0,-5-3 0,5 0 0,-2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24575,'20'0'0,"2"0"0,6 0 0,6 0 0,-5 0 0,10 0 0,-9 0 0,3-4 0,-5 7 0,0-6 0,-9 7 0,-2 0 0,-9-3 0,-1 2 0,1-3 0,-4 3 0,0 1 0,-4 4 0,0-1 0,-8 5 0,-1 1 0,-13 5 0,3 4 0,-8-7 0,8 6 0,-4-7 0,6-1 0,0-1 0,4 1 0,-3-4 0,6 3 0,-1-4 0,6 0 0,-2 0 0,3-1 0,0 1 0,-3 0 0,6-1 0,-3 1 0,4-1 0,0 1 0,0-1 0,0 0 0,0 1 0,0 0 0,0-1 0,0 1 0,0 0 0,0-1 0,0 1 0,0 0 0,0-1 0,0 1 0,0-1 0,0 0 0,0 0 0,-6-3 0,4-1 0,-4-3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20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24575,'2'0'0,"10"0"0,20 0 0,13 0 0,30 0 0,-7 0 0,-18 0 0,6 0-859,15 0 0,5 0 859,11 0 0,2 0 0,-5 0 0,4 0 0,-7 0 0,5 0 0,-9 0 0,-11 0 0,-1 0 0,11 0 0,8 0 0,-3 0 0,18 0 0,-5 0 0,-14 0 0,0 0 0,19 2 0,-2 1 0,-33 0 0,-3 1 0,-4 1 0,2 1 0,18 3 0,-4-1 0,-5 3 0,-2-3 0,-3 0 0,-11 1 0,37 1 0,-24-1 0,-10 0 0,12-3 1718,-29-3-1718,16-3 0,-11 4 0,4-3 0,-9 3 0,-4-1 0,-2-2 0,-6 2 0,0-3 0,-8 0 0,-1 0 0,-7 0 0,-1 0 0,2 0 0,8 0 0,9 0 0,5 0 0,8 0 0,1-4 0,21 3 0,6-2 0,16 3 0,1 0 0,6 0 0,-23 0 0,-15 0 0,-2 0 0,1 0 0,4 0 0,0 0 0,-5 0 0,3 0 0,-1 0 0,-3 0 0,37 0 0,-15 0 0,-11 0 0,11 0 0,-23 0 0,3 0 0,-5 0 0,0 0 0,-11 0 0,3 0 0,-8 0 0,4 0 0,-4 0 0,-5 0 0,3 0 0,-4 0 0,2 0 0,2-4 0,-4 0 0,1-1 0,2-1 0,-2 5 0,0-6 0,-2 7 0,-3-7 0,-4 6 0,2-2 0,-5 3 0,1 0 0,-2 0 0,-1 0 0,0 0 0,1 0 0,-1 0 0,0 0 0,0 0 0,0 0 0,1 0 0,-1 0 0,0 0 0,1 0 0,-1 0 0,3 0 0,-2 0 0,3 0 0,0 0 0,-3 0 0,-1 0 0,0 0 0,1 0 0,0 0 0,3 0 0,-4 0 0,0 0 0,0 0 0,0 0 0,-3 0 0,-1 0 0,0 0 0,-2 0 0,2 0 0,-3 0 0,0 0 0,0 0 0,0 0 0,0 0 0,0 0 0,0 0 0,0 0 0,-1 0 0,1 0 0,0 2 0,0-1 0,-3 2 0,-1-3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2:52:38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24575,'12'0'0,"4"0"0,3 0 0,-1 0 0,3 0 0,-2 0 0,-1 0 0,0 0 0,-5 0 0,-3 0 0,3 0 0,-6 0 0,2 0 0,-3 0 0,1 0 0,-1 0 0,-1 0 0,-1 0 0,-2 0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33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0 584 24575,'6'0'0,"7"0"0,-5 0 0,12 0 0,-5 0 0,8 0 0,14 0 0,-15 0 0,19 0 0,-12 0 0,5 0 0,8 0 0,-8 0 0,8 0 0,-3 0 0,0 0 0,-2 0 0,1 0 0,-5 0 0,0 0 0,4 0 0,-13 0 0,8 0 0,-5 0 0,-8 0 0,12 0 0,-12-4 0,8 0 0,-1 0 0,2-3 0,0 3 0,3-4 0,-3 0 0,0-3 0,3 2 0,-7-6 0,2 7 0,1-7 0,-3-1 0,8-1 0,-7-6 0,8 1 0,-3-7 0,0 2 0,4-3 0,-8 1 0,4 2 0,6-13 0,-14 14 0,12-9 0,-18 13 0,3 2 0,-5 3 0,-4 3 0,3 1 0,-2-1 0,2 0 0,-3 4 0,0-3 0,-4 6 0,1-2 0,-1 5 0,0 2 0,-3-1 0,3 2 0,-11-2 0,1 6 0,-9 1 0,-4 3 0,2 0 0,-2 3 0,-1-2 0,4 5 0,-4-5 0,1 2 0,2-1 0,-2-1 0,3 2 0,0-3 0,1-1 0,-1 1 0,4 0 0,-3-4 0,6 0 0,-3 0 0,1-2 0,2 1 0,-3-2 0,4 3 0,0-3 0,6 3 0,4-3 0,6-3 0,3 2 0,1-5 0,-1 2 0,5-6 0,-4 2 0,4-5 0,-5 5 0,4-5 0,-2 2 0,2 0 0,-3-2 0,-1 5 0,-2-1 0,-2 5 0,-3-2 0,0 6 0,0-6 0,0 6 0,-2-1 0,-2 5 0,-5 1 0,3 5 0,-6 0 0,2 4 0,-3 3 0,0-3 0,0 4 0,3-5 0,-2 1 0,5-1 0,-5 1 0,5-1 0,-2 1 0,3-1 0,0 1 0,0-1 0,0-2 0,0 1 0,0-5 0,0 6 0,0-6 0,0 2 0,0-3 0,0 0 0,0-2 0,0-2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34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24575,'0'13'0,"0"6"0,0 9 0,0-1 0,0 5 0,0-9 0,0 8 0,0-8 0,0 4 0,0-5 0,0 5 0,0-7 0,0 2 0,0-12 0,0-1 0,0-3 0,0 0 0,0-2 0,0-2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35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443 5 24575,'4'-4'0,"-2"8"0,-2 11 0,-7 17 0,-7 2 0,-9 16 0,-11 14 0,-3 4 0,-6 16 0,-1 5 0,12-20 0,-4 13 0,7-28 0,3 9 0,-6-11 0,21-12 0,-8-3 0,17-10 0,-8-3 0,9-2 0,-5-4 0,2-7 0,0 9 0,-5-8 0,8 5 0,-5-3 0,3-4 0,2-1 0,-2-3 0,3 0 0,0 0 0,0 1 0,-2-4 0,-1 0 0,-1-3 0,2 0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36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0 199 24575,'9'-15'0,"5"-1"0,2-6 0,11 0 0,-5-6 0,12 2 0,-14 6 0,12 0 0,-13 8 0,1 2 0,-4 6 0,-6 1 0,1 3 0,1 0 0,-5 0 0,3 14 0,-6 0 0,0 34 0,-4-16 0,0 34 0,0-29 0,0 29 0,-5-19 0,0 16 0,-8-7 0,-2-5 0,-7-2 0,4-5 0,-3-5 0,5-6 0,-5-1 0,6-12 0,-5 3 0,7-10 0,-1-2 0,4-2 0,-3-2 0,6-4 0,-2 0 0,2-3 0,1 0 0,0-6 0,2-5 0,1-12 0,3-1 0,0-7 0,0 8 0,0-4 0,0 4 0,0 1 0,6 4 0,-2 3 0,9 6 0,-3 2 0,0 1 0,3 2 0,-3 1 0,8 3 0,-4 0 0,4 0 0,-5 0 0,5 11 0,-3-3 0,4 15 0,-1-4 0,-2 3 0,3 1 0,-4 0 0,-4-5 0,3 3 0,-7-10 0,6 9 0,-6-13 0,0 6 0,-5-10 0,-2 0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38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24575,'0'-12'0,"0"2"0,3 5 0,0 2 0,3 3 0,-1 0 0,1 0 0,0 3 0,-3 3 0,0 1 0,-3 6 0,0-3 0,0 4 0,0 3 0,0-6 0,0 6 0,0-7 0,0 4 0,0-1 0,0 1 0,0-4 0,0-1 0,0-3 0,0 0 0,-3-2 0,3-7 0,-3-5 0,3-5 0,0 0 0,0-5 0,0 3 0,0-2 0,3 3 0,1 4 0,2-3 0,0 6 0,1-2 0,-1 2 0,3 1 0,-2 0 0,3 2 0,-1-2 0,-2 3 0,2-1 0,-2 1 0,-1 3 0,0 0 0,0 0 0,0 0 0,0 0 0,-1 0 0,-1 3 0,1 0 0,-4 3 0,1 3 0,-2 2 0,0-1 0,0-1 0,0 1 0,3-3 0,-2 2 0,1-3 0,-2 0 0,0 0 0,0 0 0,0 1 0,0-1 0,0 0 0,0-1 0,0 1 0,0-8 0,0 1 0,3-11 0,1 2 0,3-4 0,0 1 0,0-1 0,-1 4 0,1-3 0,-1 3 0,1-1 0,-4 2 0,3 3 0,-3-1 0,3 1 0,0 3 0,-3-2 0,3 4 0,-3-2 0,3 3 0,-1 0 0,-1 3 0,-2 3 0,1 4 0,-2 4 0,2-1 0,0 1 0,-2-1 0,2 5 0,0-4 0,-3 4 0,3-8 0,-3-1 0,0-3 0,0 0 0,0 1 0,0-1 0,0-3 0,0 0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39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24575,'2'0'0,"7"0"0,8 0 0,10 0 0,1 0 0,4 0 0,-4 0 0,-1 0 0,-5 0 0,-4 0 0,-4 0 0,-5 0 0,-3 0 0,-2 0 0,-2 0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39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24575,'0'5'0,"0"5"0,0 15 0,0-6 0,0 7 0,0-3 0,0 22 0,0-17 0,0 30 0,0-31 0,0 21 0,0-15 0,0 10 0,0-14 0,0 3 0,0-6 0,0-6 0,0 1 0,0-10 0,0 1 0,0-5 0,0 3 0,0-7 0,0 0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41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24575,'3'9'0,"1"-3"0,7 18 0,-3-1 0,6 0 0,-2 9 0,3-9 0,1 8 0,-4-3 0,7 1 0,-9 2 0,9-2 0,-14 8 0,6-3 0,-6 8 0,-1-3 0,0 0 0,-4 8 0,0-7 0,0 9 0,0-10 0,0 3 0,0-8 0,-3 3 0,-6-5 0,0 1 0,-10 0 0,5-5 0,-11 6 0,9-6 0,-4 1 0,4-3 0,1-3 0,1-5 0,3-4 0,1-1 0,4-6 0,2 2 0,-1-3 0,4-3 0,-1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24575,'12'0'0,"5"0"0,6 0 0,5 0 0,-5 0 0,4 0 0,-4 0 0,5 0 0,0 0 0,-9 0 0,-2 0 0,-10 0 0,1 0 0,-4 0 0,-1 0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0:42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1 24575,'-6'3'0,"0"3"0,-1 4 0,-3 8 0,2-4 0,-5 4 0,5 4 0,-5-7 0,4 20 0,-6-10 0,6 8 0,-2-2 0,-1-3 0,0 4 0,-1-4 0,5-1 0,1-1 0,7 2 0,-8 5 0,7-1 0,-6 5 0,6-3 0,-3 8 0,4-3 0,0 0 0,0 3 0,0-8 0,0 3 0,0-4 0,0-1 0,0 0 0,0 0 0,3 0 0,2 1 0,3 4 0,4-3 0,-2 8 0,5-8 0,-2 3 0,3-5 0,0 1 0,-1-5 0,4-5 0,-3-2 0,-2-6 0,-1 2 0,-2-6 0,-1-2 0,0-2 0,-4-1 0,0 0 0,0-2 0,0-2 0,0-2 0,-3 0 0,-1 0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0:59:05.2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24575,'-3'0'0,"1"0"0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3:58:51.0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 24575,'0'16'0,"0"1"0,0 4 0,0 5 0,0-3 0,0 13 0,0-12 0,0 6 0,0-8 0,0 0 0,0-1 0,0-3 0,0 3 0,0-7 0,0 7 0,0-7 0,0 3 0,0-4 0,0-3 0,0 2 0,0-5 0,0 5 0,0-5 0,0 2 0,0 0 0,0-2 0,0 2 0,0-3 0,0 0 0,0-7 0,0-8 0,0-8 0,0-9 0,0-1 0,0-4 0,0-1 0,0 1 0,0 4 0,0 1 0,0 4 0,0 4 0,0 1 0,0 4 0,0 0 0,0-1 0,0 1 0,0 3 0,0-2 0,0 5 0,0-5 0,0 1 0,0 1 0,0-2 0,0 2 0,0-3 0,3-1 0,0 4 0,0 1 0,0 3 0,0 3 0,-3-2 0,3 11 0,-3 3 0,0 10 0,0 7 0,0 1 0,0 4 0,0 6 0,0-5 0,0 10 0,0-10 0,0 5 0,0-6 0,0-4 0,0-1 0,0-8 0,0-1 0,0-7 0,0-1 0,0-3 0,0 0 0,0-5 0,0-4 0,0-4 0,0 1 0,0 4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3:59:20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7 433 24575,'-3'2'0,"0"-17"0,3-8 0,0-19 0,0-7 0,0 13 0,0-16 0,0 19 0,0-5 0,0 6 0,0 10 0,0 1 0,0 8 0,2 2 0,1 5 0,3 6 0,0 0 0,0 0 0,0 0 0,0 6 0,4 5 0,-3 7 0,8 8 0,-4-3 0,4 7 0,1-3 0,-4 4 0,2-3 0,-5 2 0,1-7 0,-2 2 0,-2-7 0,1-4 0,0-2 0,-4-5 0,0 2 0,-1-5 0,1-2 0,0-11 0,3-3 0,-2-14 0,4-2 0,0-8 0,0-2 0,4 0 0,-3-3 0,5 13 0,-5-8 0,2 13 0,-1 1 0,-3 8 0,3 2 0,-4 5 0,0 0 0,0 2 0,0 4 0,-1-1 0,1 2 0,-3 2 0,2 5 0,-4 3 0,5 7 0,-5 0 0,5 5 0,-5 4 0,2 6 0,1 1 0,-3 8 0,6-3 0,-6 4 0,6-4 0,-6-6 0,6-6 0,-7-8 0,4-1 0,-4-7 0,2-1 0,-1-3 0,2-3 0,-3 0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3:59:21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1 24575,'-12'0'0,"-5"0"0,6 0 0,-10 0 0,3 0 0,0 0 0,1 0 0,0 0 0,3 3 0,-7 4 0,6 7 0,-2 0 0,6 12 0,-3-7 0,6 7 0,1-1 0,0-2 0,7 7 0,-4-7 0,4 3 0,0-5 0,0-3 0,0-1 0,6-4 0,1-2 0,10-2 0,6-1 0,-1-4 0,9-1 0,-9-3 0,9 0 0,-9 0 0,4 0 0,-4 0 0,-4 0 0,-1-3 0,-7 2 0,2-4 0,-5 4 0,2-2 0,-6 0 0,0 0 0,0-6 0,-2 2 0,4-2 0,-4 3 0,4 0 0,-2 0 0,1 2 0,-2 2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3:59:23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6 507 24575,'-3'1'0,"0"-4"0,3-11 0,0-12 0,0-19 0,0-12 0,0-12 0,4 12 0,5-2 0,0 19 0,8-6 0,-9 21 0,4-5 0,-6 16 0,1 1 0,-1 6 0,0 5 0,0 2 0,0 0 0,3 0 0,-3 0 0,4 5 0,-4 6 0,2 12 0,-1 4 0,1 4 0,0 1 0,0 4 0,0-3 0,0 3 0,0-9 0,-4-1 0,2-8 0,-5-1 0,2-7 0,-1-1 0,-1-3 0,4-3 0,-2 0 0,3-3 0,1-10 0,-1-2 0,2-9 0,3-5 0,0-2 0,2-3 0,1-1 0,-1 1 0,-1 4 0,2 0 0,-6 6 0,2 3 0,-3 1 0,2 7 0,-2 0 0,2 4 0,-3 3 0,0 0 0,0 3 0,0 0 0,0 0 0,0 0 0,0 6 0,1 5 0,0 7 0,-3 8 0,2 1 0,-5 0 0,3 3 0,-1-7 0,-2 7 0,2-7 0,0 7 0,-2-7 0,3 3 0,-4-5 0,0-3 0,2-4 0,-1-2 0,2-5 0,-3 2 0,0-3 0,0-3 0,0 0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3:59:24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31 24575,'0'-9'0,"-2"2"0,1-2 0,-7 6 0,1 0 0,-3 3 0,0 0 0,1 0 0,-1 0 0,-3 0 0,-1 0 0,1 0 0,3 0 0,-2 0 0,5 6 0,-6 2 0,5 9 0,2-3 0,-1 3 0,7-1 0,-6-1 0,5 1 0,-2-2 0,3-1 0,0 0 0,0 0 0,0-3 0,0-1 0,0 0 0,0-2 0,0 2 0,0-3 0,0 0 0,3-3 0,0 3 0,6-6 0,1 3 0,3-3 0,-3 0 0,3 0 0,-3 0 0,9 0 0,-5 0 0,5 0 0,-9 0 0,2 0 0,-5 0 0,2 0 0,0 0 0,-2 0 0,2 0 0,-3 0 0,0 0 0,0 0 0,0 0 0,0 0 0,0 0 0,-3 0 0,-1 0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1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397 214 24575,'0'-9'0,"0"-1"0,0-12 0,0 2 0,-4-6 0,-3 3 0,-5 1 0,-3 0 0,-3 3 0,3 4 0,-6 1 0,2 9 0,-3-1 0,0 6 0,-5 0 0,-1 0 0,3 9 0,-2 5 0,6 14 0,-11 13 0,13-4 0,-9 19 0,14-4 0,3 0 0,2 9 0,9-15 0,0 3 0,0-5 0,0-6 0,0-5 0,6-11 0,5-7 0,18-5 0,0-6 0,8 0 0,-9-8 0,-5-2 0,0-15 0,-8 1 0,6-12 0,-5-1 0,0-1 0,-3-3 0,-1-1 0,0 4 0,-3-3 0,3 9 0,-8 1 0,2 9 0,-5 4 0,2 1 0,-3 6 0,0 8 0,0 18 0,0 12 0,-4 25 0,3 3 0,-8 11 0,3 8 0,-5 8-547,5 2 547,3-38 0,1 1 0,2 37 0,0 5 0,0-21 0,0 4 0,0-13 0,0-4 0,0-3 0,0-22 0,0-2 0,0-17 547,0-2-547,0-7 0,6-2 0,1-2 0,12-17 0,6-5 0,7-20 0,0 3 0,3-3 0,3-2 0,-1 5 0,4-1 0,-10 9 0,3 2 0,-14 8 0,7-1 0,-12 9 0,-4 4 0,-5 3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2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24575,'5'-3'0,"6"0"0,7 3 0,4 0 0,5 0 0,1 0 0,4 0 0,0 0 0,1 0 0,-1 0 0,-4 0 0,-6 0 0,-4 0 0,-11 0 0,-1 0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2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24575,'17'0'0,"-8"0"0,20 0 0,-13 0 0,15 0 0,-8 0 0,4 0 0,-5 0 0,-7 0 0,2 0 0,-10 0 0,0 0 0,-5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24575,'12'0'0,"5"0"0,6 0 0,5 0 0,0 0 0,0 0 0,0 0 0,0 0 0,-9 0 0,2 0 0,-12 0 0,-1 0 0,-5 0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3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24575,'4'-5'0,"-1"20"0,-3 6 0,0 27 0,0 3 0,0 14 0,0-16 0,0 16 0,0-22 0,0 20 0,0-7 0,0-10 0,0-3 0,0-6 0,0-11 0,0 0 0,0-15 0,0-2 0,0-6 0,0 0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3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 24575,'8'3'0,"19"0"0,33-3 0,28 0 0,-30 0 0,5 0-1946,12-2 1,5-2 1945,16-4 0,6 0 0,-24 4 0,1 2 0,4-2 0,9-6 0,3-1 0,2 2-1197,0 6 1,2 3 0,1-1 1196,-19-2 0,1-2 0,0 1 0,-1 1 0,-1 2 0,0 1 0,-1 0 0,-4 1-711,8-1 0,-5 0 1,2 0 710,6 0 0,0 0 0,-6 0-442,3 0 1,-6 0 441,-3 0 0,-1 0 341,3 0 1,-12 0 0,-25 0 0,14 0 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5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85 294 24575,'-7'-5'0,"5"-6"0,10-11 0,13-11 0,2-3 0,3-2 0,3 7 0,-2-2 0,-1 7 0,5 1 0,-11 7 0,7 9 0,-8 2 0,2 7 0,-7 0 0,4 0 0,-5 9 0,-2 7 0,-4 28 0,-4 9 0,-3 18 0,0 6 0,-5 10-511,-11 1 511,-2 5 0,-6-26 0,-2 14 0,6-27 0,-5 16 0,3-23 0,3-4 0,-1-9 0,4-6 511,1-5-511,-3-5 0,3-5 0,-2-2 0,-1 3 0,4-7 0,-4 4 0,5-5 0,-1-2 0,1-1 0,2-3 0,-1 0 0,5 0 0,-3-3 0,3-7 0,4-1 0,-1-7 0,4 4 0,0 1 0,0-5 0,0 4 0,0-4 0,3 5 0,4 2 0,4 1 0,2 3 0,1 1 0,-1 2 0,1 1 0,3 3 0,-2 0 0,6 0 0,-7 6 0,9 6 0,-8 7 0,8 5 0,9 15 0,-5-11 0,9 12 0,-13-20 0,5-1 0,-5-4 0,9-2 0,-9-2 0,8-4 0,-8 1 0,8 0 0,-3 0 0,5-4 0,-6 0 0,0-4 0,-5 0 0,-9 0 0,-3 0 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6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24575,'0'-9'0,"0"0"0,5 6 0,-1 0 0,5 3 0,-3 0 0,0 0 0,0 9 0,-2 3 0,2 13 0,-5 3 0,3 9 0,-4 2 0,0 0 0,0 3 0,0-8 0,0 3 0,0-13 0,0-2 0,0-8 0,0-4 0,0-1 0,-3-5 0,-3-7 0,2-13 0,-2-7 0,6-9 0,0-6 0,0-1 0,0 1 0,4 0 0,0 10 0,4 1 0,2 9 0,-3 4 0,3 4 0,-1 4 0,-2 2 0,2 1 0,-2 3 0,-1 0 0,0 0 0,0 3 0,1 8 0,-1 4 0,2 11 0,-4 2 0,3 5 0,-6-1 0,3 0 0,-4-4 0,0-5 0,0-6 0,0-3 0,0-4 0,0-1 0,0-3 0,0 0 0,2-7 0,2-8 0,3-13 0,1-1 0,3-9 0,-2 4 0,6 0 0,-7 2 0,6 7 0,-6-2 0,1 10 0,-2-3 0,-1 8 0,3 3 0,-2 0 0,3 3 0,-4 0 0,3 0 0,-2 0 0,3 10 0,-3 2 0,1 15 0,-1-4 0,1 8 0,-1-11 0,1 6 0,-4-8 0,2 0 0,-5 0 0,2-8 0,-1-1 0,-1-3 0,2 1 0,-3-1 0,0-3 0,0 0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7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24575,'13'4'0,"5"-2"0,23-2 0,11 0 0,-9 0 0,22 0 0,-22 0 0,13 0 0,-6 0 0,-12 0 0,-5 0 0,-10 0 0,-6 0 0,-7 0 0,0 0 0,-7-6 0,0 5 0,-3-5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7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 24575,'3'-1'0,"0"19"0,-3 3 0,0 22 0,0 1 0,0 6 0,0 13 0,0 8 0,0 15 0,0 9-463,0-41 0,0 2 463,0-4 0,0-1 0,0 5 0,0-1-137,0-3 1,0-2 136,0 32 0,0 1 0,0-25 0,0 4 0,0-16 0,0-3 0,0-23 913,-6 1-913,-5-16 0,2 1 0,-1-6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1:5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24575,'13'0'0,"0"0"0,-3 0 0,-1 0 0,-3 0 0,0 0 0,0 0 0,0 0 0,0 0 0,0 0 0,0 0 0,0 0 0,2 0 0,-1 0 0,5-3 0,-5-4 0,6 3 0,-6-5 0,6 8 0,-6-2 0,6 3 0,1 0 0,0 0 0,4 0 0,-8 0 0,8 15 0,-9 9 0,8 21 0,-8 5 0,0 13 0,-3-16 0,-2 42 0,-4-47 0,0 47 0,0-36 0,0 11 0,0-6 0,0-9 0,0-15 0,0-2 0,0-14 0,0-4 0,0-4 0,0-15 0,0-14 0,0-19 0,0-19 0,0-7 0,4 5 0,6-9 0,4 16 0,6-11 0,-2 6 0,0 12 0,-1 2 0,-5 15 0,3 2 0,-4 7 0,3 5 0,-4 4 0,3 4 0,-6 2 0,2 1 0,-3 3 0,0 0 0,0 0 0,0 0 0,0 0 0,1 0 0,-4 6 0,0 10 0,-3 4 0,0 11 0,0 2 0,0 0 0,0 10 0,0 7 0,0-3 0,0 21 0,0-10 0,0 13 0,0 6 0,0 10 0,5 7-691,-2-44 0,0 1 691,0 4 0,0 0 0,2-4 0,0 1-237,-2 4 1,0-2 236,8 41 0,-1-21 0,5 8 0,0-28 0,1 10 0,1-15 0,-5-15 1348,0-6-1348,-1-11 507,-1-6-507,-3-1 0,2-7 0,1 0 0,-3-3 0,5-6 0,-5-2 0,3-5 0,1-5 0,-4 7 0,3-6 0,-4 10 0,1-6 0,-3 3 0,-1-7 0,-3-2 0,0 7 0,0 2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00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24575,'-7'2'0,"-1"-1"0,18 1 0,0-2 0,21 0 0,4 0 0,14 0 0,1 0 0,-9 0 0,6 0 0,-13 0 0,9 0 0,-9 0 0,-2 0 0,-14 0 0,0 0 0,-5 0 0,-5 0 0,-2 0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00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24575,'11'3'0,"6"0"0,16-3 0,6 0 0,10 0 0,-13 0 0,16 0 0,-21 0 0,12 0 0,-15 0 0,-5 0 0,-6 0 0,-4 0 0,-6 0 0,-1 0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53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337 106 24575,'0'-13'0,"0"2"0,0-7 0,-7 1 0,-1 5 0,-6-4 0,-3 8 0,-2 1 0,-3 4 0,-5 3 0,-1 0 0,0 0 0,-3 3 0,6 14 0,-4 1 0,8 14 0,1-3 0,7 8 0,1-3 0,4-1 0,4-2 0,1-3 0,3 0 0,0 3 0,0-12 0,0 7 0,0-12 0,0 1 0,0-6 0,2-3 0,5 0 0,3-2 0,4-1 0,8-3 0,2-7 0,4-6 0,5-13 0,-8 1 0,9-9 0,-8 8 0,4-7 0,-10 8 0,5-9 0,-9 11 0,4-5 0,-9 9 0,0-2 0,-5 6 0,1 1 0,-1 5 0,1 2 0,-1 4 0,-3 5 0,0 25 0,-7 3 0,-5 25 0,-6 2 0,-6 14 0,1 1 0,-1 13 0,5-25 0,-5 37 0,11-50 0,-6 42 0,7-42 0,-1 10 0,5-8 0,-2-10 0,6-6 0,-3-11 0,4-8 0,0-4 0,0-4 0,0 0 0,0 0 0,5-2 0,7-13 0,6 0 0,11-15 0,0-1 0,6-3 0,-4-6 0,3 7 0,-8 2 0,2 1 0,-9 8 0,-1 1 0,-8 5 0,0 4 0,-4 0 0,0 2 0,-3-1 0,3 4 0,-6-8 0,3 2 0,-3-15 0,0 12 0,0-4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8:40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1 299 24575,'11'0'0,"4"0"0,-2 0 0,4 0 0,4 0 0,-2 0 0,2 0 0,-4 0 0,0-4 0,-3-4 0,2-5 0,-7 0 0,7-8 0,-10 11 0,6-16 0,-11 16 0,8-16 0,-8 7 0,3-4 0,-4 1 0,0 4 0,0 1 0,0 0 0,0 4 0,-4 1 0,3 4 0,-5 4 0,1 1 0,-3 3 0,1 0 0,-1 0 0,0 0 0,0 7 0,4 3 0,-4 12 0,6 1 0,-2 5 0,4 0 0,0 0 0,0-5 0,0 4 0,0-9 0,0 4 0,0-5 0,4-4 0,4-1 0,1-4 0,7-4 0,-3 0 0,9-4 0,-4 0 0,0 0 0,-2 0 0,-4-4 0,5-5 0,1-9 0,-4-11 0,0-1 0,-4-9 0,-1 10 0,1-4 0,-5 4 0,-1 6 0,-4 1 0,0 9 0,0 1 0,0 4 0,3 4 0,2 1 0,2 14 0,2 4 0,0 17 0,0-3 0,1 5 0,3-6 0,-2 0 0,6 0 0,-7-5 0,7-5 0,-4-2 0,4-7 0,-4 3 0,3 0 0,-3-3 0,0 3 0,3-3 0,-7-5 0,2 0 0,-3-4 0,0 0 0,-4-3 0,0-6 0,-4-3 0,0-5 0,0-1 0,0 1 0,0 0 0,0 0 0,0 0 0,0 4 0,0-3 0,0 7 0,0-3 0,0 4 0,0 1 0,3 2 0,1 2 0,3 3 0,1 0 0,4 4 0,-4 0 0,8 5 0,-3-1 0,4 0 0,0 1 0,5 0 0,-4-5 0,4 1 0,-5-2 0,0-2 0,0 3 0,0-4 0,0 0 0,0 0 0,-4 0 0,3 0 0,-7 0 0,3 0 0,-5-3 0,1-6 0,0 0 0,0-3 0,0 5 0,-4-1 0,3 0 0,-6-4 0,2 3 0,-3-7 0,0 7 0,0-3 0,0 5 0,0-1 0,0 0 0,-3 4 0,-1 0 0,-4 4 0,-4 0 0,4 0 0,-4 0 0,4 0 0,-4 0 0,3 8 0,-4 6 0,4 9 0,0 0 0,0 4 0,4 2 0,1-5 0,4 9 0,0-15 0,0 4 0,0-5 0,0-4 0,0-2 0,0-3 0,0 0 0,0-1 0,0 1 0,3-4 0,1 0 0,4-4 0,4 0 0,-3 0 0,6 0 0,-6 0 0,7 0 0,-7 0 0,7 0 0,-7 0 0,2-4 0,1-4 0,1-1 0,0-7 0,3 2 0,-7 1 0,7-3 0,-7 3 0,7 0 0,-2-3 0,-2 7 0,0-3 0,0 4 0,-3 0 0,3 3 0,-5-2 0,1 6 0,0-2 0,-1 3 0,0 0 0,-3 3 0,0 5 0,-4 1 0,0 7 0,0-3 0,0 0 0,0 3 0,0-8 0,0 4 0,0-4 0,0-1 0,0 1 0,0 0 0,0 0 0,0-1 0,0 1 0,0-1 0,0-6 0,3-2 0,2-10 0,3-3 0,1-8 0,-1 4 0,2-9 0,-2 9 0,1-4 0,3 5 0,-3 4 0,7-3 0,-7 7 0,3 0 0,-5 3 0,1 5 0,0-6 0,-1 6 0,1-3 0,-1 4 0,0 4 0,-3 9 0,-1 1 0,1 8 0,-3-5 0,7 0 0,-7 0 0,6 0 0,-2 0 0,0-4 0,2 3 0,-6-8 0,6 4 0,-6-4 0,6 0 0,-3-4 0,4-1 0,0-3 0,-1 0 0,1 0 0,-1 0 0,1 0 0,0 0 0,0 0 0,-1 0 0,5 0 0,-3 0 0,3 0 0,-5 0 0,1 0 0,0-3 0,0 2 0,-1-2 0,1-1 0,-1 4 0,-3-4 0,-1 4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55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18 840 24575,'7'-6'0,"7"-12"0,-1-6 0,12-11 0,-6-14 0,4-6 0,-3-16 0,6-6 0,-9-2 0,3-7 0,-10 24 0,-5-12 0,-1 28 0,-4-11 0,0 13 0,0 19 0,0 3 0,-6 18 0,-2-2 0,-9 6 0,-2 0 0,-3 3 0,-2 13 0,4 6 0,-5 16 0,6 6 0,2-4 0,-1 20 0,12-19 0,-8 33 0,13-25 0,-3 19 0,4-18 0,0 26 0,0-20 0,7 8 0,2-27 0,6-9 0,4-5 0,-4-5 0,6-7 0,-7-1 0,8-6 0,-8-1 0,4-3 0,-1 0 0,-2-3 0,3-8 0,-4-9 0,1-3 0,-2-8 0,-3 11 0,-2-6 0,-2 15 0,-2-3 0,-1 8 0,-3 11 0,-3 4 0,-2 15 0,1 4 0,0 4 0,4 0 0,0-4 0,0 3 0,0-11 0,7 6 0,1-15 0,6 6 0,3-9 0,-2-1 0,6-4 0,-7-3 0,4 0 0,-1-7 0,-2-4 0,4-13 0,-7-4 0,4-9 0,-7-2 0,4 0 0,-9-4 0,0 10 0,-4-5 0,0 6 0,0 4 0,-10 4 0,-12 1 0,-7 13 0,-9-5 0,1 10 0,3 1 0,-3 0 0,9 4 0,1 0 0,5 3 0,3 4 0,1 7 0,7 9 0,0 1 0,6 7 0,2-8 0,3 4 0,0 1 0,10-7 0,7 0 0,10-10 0,11-3 0,6 1 0,7-4 0,5-1 0,-10-4 0,8 0 0,-14-4 0,9-9 0,-5-5 0,1-14 0,-8 1 0,2-1 0,-16-6 0,2 7 0,-12-11 0,-1 8 0,-7-3 0,-2 4 0,-3 9 0,-3 2 0,-4 12 0,-3 0 0,-8 6 0,4 1 0,-8 3 0,4 3 0,-1 8 0,4 9 0,-1 13 0,7 0 0,-7 24 0,11-20 0,-3 10 0,8-20 0,0-9 0,0 0 0,0-8 0,3-1 0,0-2 0,7-4 0,0 0 0,3-3 0,1 0 0,-4-6 0,4-6 0,-7-2 0,7-4 0,-7 4 0,3 1 0,-3 3 0,-4 0 0,3 4 0,-6 0 0,6 2 0,-3 2 0,3 11 0,-3 7 0,4 21 0,-6 3 0,8 21 0,-8-2 0,8 11 0,-8 8 0,8 1 0,-8-12 0,4 14 0,-5-21 0,0 11 0,0-9 0,0-11 0,0-8 0,-3-10 0,-9-5 0,0-12 0,-10-1 0,3-12 0,-8 1 0,4-4 0,-4 0 0,5 0 0,3-6 0,2 1 0,3-8 0,3 3 0,1-4 0,7 0 0,0-3 0,3-2 0,0-7 0,0 2 0,7-7 0,5 7 0,9-4 0,3 3 0,1 1 0,2 3 0,-2 5 0,1 5 0,-7 1 0,-2 5 0,-3-4 0,-4 8 0,-1-5 0,-3 3 0,1-11 0,-3-5 0,-1 5 0,-3 0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57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331 109 24575,'4'-2'0,"-2"-5"0,-2-3 0,0-7 0,0 2 0,0 1 0,-3 1 0,-4 6 0,-3-6 0,-8 9 0,0-2 0,-14 6 0,3 0 0,0 0 0,-7 3 0,16 5 0,-14 12 0,10 6 0,-2 13 0,8-9 0,2 11 0,8-12 0,3 9 0,1-6 0,4-4 0,0-1 0,0-5 0,0-4 0,3-4 0,8-4 0,4-6 0,7-1 0,10-3 0,-8-3 0,14-9 0,-9-10 0,5-9 0,-3-4 0,3 0 0,-7 0 0,-1 1 0,-5 0 0,-6 7 0,0 0 0,-3 8 0,-2 5 0,-4 5 0,0 2 0,-2 9 0,-2 11 0,-5 10 0,-2 20 0,-8 3 0,2 10 0,-3 14 0,-1-4 0,4 18 0,-3-24 0,3 14 0,2-21 0,-1 9 0,5-11 0,-2-11 0,6-8 0,-2-14 0,3-4 0,0-5 0,7-8 0,11-11 0,9-11 0,8-6 0,0-7 0,0 7 0,0-3 0,-6 9 0,0-4 0,-11 13 0,1-6 0,-9 11 0,2 0 0,-5 2 0,3 4 0,-7-2 0,0 3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58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115 196 24575,'0'-12'0,"0"-4"0,0-3 0,6-3 0,3 0 0,6-1 0,4 0 0,0 4 0,0 0 0,-5 8 0,-1 4 0,-3 5 0,4 2 0,-4 0 0,-1 0 0,-3 0 0,1 6 0,-4 10 0,0 7 0,-3 10 0,0-1 0,0 5 0,0 2 0,0 4 0,-4 1 0,-4-1 0,-10 1 0,0-6 0,-7 5 0,8-9 0,-8 4 0,4-9 0,0-5 0,-1-5 0,7-5 0,-2-3 0,3-1 0,1-4 0,-1-2 0,4-1 0,0-3 0,4 0 0,0 0 0,2-12 0,2 3 0,2-11 0,0 7 0,0-1 0,0 0 0,0 1 0,3-1 0,4 1 0,3 2 0,4 1 0,3 3 0,-3 3 0,4-2 0,-5 5 0,1-2 0,-1 3 0,5 0 0,-4 0 0,4 0 0,-1 3 0,-2 1 0,6 3 0,-7 0 0,8 0 0,-8 0 0,7-3 0,-6-1 0,6-3 0,-3 0 0,1 0 0,2 0 0,-3-3 0,1-1 0,8-10 0,-11 6 0,5-9 0,-9 13 0,-4-5 0,1 5 0,-3-2 0,0-3 0,1 2 0,-1-6 0,1 3 0,-1-1 0,-2 5 0,-1 3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46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8 131 24575,'-4'-14'0,"1"2"0,3 6 0,0-4 0,0 3 0,0-2 0,0 3 0,0-4 0,0 1 0,6-5 0,1 4 0,7 0 0,3 3 0,-2 3 0,6 1 0,-10 3 0,19 0 0,-16 0 0,13 3 0,-16 23 0,0 8 0,-5 36 0,2 0 0,-7 23-475,2-43 0,-1 0 475,-2 48-285,0-17 285,0-7 0,0-15 0,0 5 0,0-16 0,0-6 936,0-23-936,-3 3 299,2-12-299,-2 0 0,3-10 0,0-17 0,0-15 0,0-19 0,9-12 0,7-8 0,16-3 0,12-12 0,-7 27 0,3-10 0,-9 26 0,-2-3 0,2 5 0,-6 15 0,-5 3 0,-3 12 0,-4 4 0,1 4 0,-4 3 0,0 0 0,-4 0 0,0 0 0,0 3 0,-3 12 0,0 6 0,-3 22 0,0-8 0,0 25 0,0-7 0,-9 23 0,-3 3 0,-10 12-1073,5 4 1073,6-41 0,0 2 0,2-1 0,0 2 0,-1 3 0,1 0 0,2 0 0,2 0 0,-1 0 0,1 0 0,4-2 0,1-3-24,-6 35 24,6-7 0,0-19 0,5 1 0,7-8 0,7-12 0,6-11 0,-1-9 1072,0-6-1072,12 0 25,-10-10-25,11 1 0,-15-10 0,-4 0 0,0 0 0,-5 0 0,1-10 0,-2-12 0,-1-12 0,-6 10 0,-1 4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47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74 24575,'-1'-3'0,"2"0"0,8 0 0,-2 0 0,5-7 0,-5 3 0,3-6 0,3 5 0,-1-5 0,5 9 0,1-2 0,-4 6 0,7 0 0,-6 0 0,6 0 0,-7 0 0,4 0 0,-1 0 0,-6 0 0,2 0 0,-7 0 0,0 0 0,-2 0 0,-2 0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47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24575,'12'0'0,"9"0"0,-1 0 0,6 0 0,-3 0 0,-1 0 0,-4 0 0,3 0 0,-6 0 0,-1 0 0,-1-10 0,-8 7 0,1-7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48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24575,'3'-1'0,"0"9"0,-3 16 0,0 16 0,0 11 0,0 18 0,0 4 0,0 21-713,0 1 713,0-44 0,0 1 0,0-1 0,0 0 0,0 0 0,0 1 0,0-1 0,0 0 0,0 44 0,0-43 0,0-3 0,0 15 0,0 16 0,0-32 0,0 14 0,0-11 0,0-7 713,0-6-713,0-11 0,0 0 0,0-12 0,0 1 0,0-9 0,-3 3 0,-3-7 0,-1 0 0,-5-3 0,7 0 0,-1 0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48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24575,'16'0'0,"7"0"0,1 0 0,8 0 0,5 0 0,21 0 0,-10 0 0,20 0 0,-28 0 0,9 0 0,-11 0 0,6 0 0,-5 0 0,-6 0 0,-2 0 0,-12 0 0,2 0 0,-11 0 0,-4 0 0,-3 0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49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24575,'0'10'0,"0"9"0,0 28 0,0 10 0,0 7 0,0 7 0,0 6 0,0 1 0,0 8 0,0-1 0,0-23 0,0 18 0,0-31 0,0 21 0,0-25 0,0-6 0,0-12 0,0-9 0,0-4 0,-6-7 0,5-4 0,-4-3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2:59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4 151 24575,'0'5'0,"-3"-10"0,5-6 0,-1-7 0,5 5 0,1 3 0,-4 0 0,3 7 0,-3 0 0,3 3 0,0 0 0,0 0 0,0 0 0,3 0 0,-2 0 0,6 6 0,-3 5 0,1 1 0,3 8 0,-4-5 0,5 7 0,-1-4 0,-3-4 0,2-1 0,-6-6 0,2 3 0,-3-4 0,4-3 0,-3 0 0,5-3 0,-4-6 0,5-6 0,-1-11 0,3 0 0,-3-9 0,2 9 0,-5-4 0,2 5 0,-4 3 0,0 2 0,-1 7 0,1 0 0,-4 4 0,2 0 0,-2 2 0,3 2 0,-3 2 0,0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8:54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183 121 24575,'0'-12'0,"0"-4"0,0 7 0,0-13 0,0 11 0,0-11 0,0 13 0,0-2 0,-8 6 0,-1 2 0,-4 3 0,2 0 0,2 0 0,1 0 0,0 0 0,0 0 0,-1 0 0,1 3 0,0 2 0,-1 8 0,1-4 0,-1 8 0,4-3 0,-3 4 0,3 0 0,0 5 0,-4 1 0,3 6 0,1-6 0,-4 5 0,8-10 0,-4 4 0,5-4 0,0-1 0,0 0 0,0-5 0,0 4 0,0-7 0,0 6 0,0-6 0,0 7 0,0-8 0,0 3 0,0-3 0,0-1 0,4 0 0,1 0 0,3 0 0,0 0 0,0 1 0,0-1 0,0-4 0,1 0 0,-1 0 0,4-4 0,-2 8 0,7-7 0,-8 2 0,8-3 0,-3 0 0,4 0 0,-5 0 0,4 0 0,-3 0 0,0 0 0,3 0 0,-4-4 0,1-1 0,-1-3 0,-5-5 0,0 4 0,1-4 0,-1 8 0,0-2 0,-3 2 0,2-3 0,-6 4 0,2 0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00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24575,'10'-20'0,"4"3"0,4 17 0,5 0 0,-1 0 0,5 0 0,0 0 0,6 0 0,-1 0 0,-4 0 0,-1 0 0,4 0 0,-10 0 0,10 0 0,-13 0 0,1 0 0,2 0 0,-13 0 0,2 0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01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24575,'1'0'0,"8"0"0,8 0 0,10 0 0,0 0 0,6 0 0,4 0 0,-4-3 0,5 2 0,-10-3 0,3 4 0,-8 0 0,4 0 0,-12 0 0,-2 0 0,-3 0 0,-4 0 0,1 0 0,-4 0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01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1 133 24575,'15'-9'0,"15"-14"0,-4 12 0,17-18 0,-8 11 0,3 3 0,-5 0 0,5 14 0,-5-6 0,0 6 0,-10-3 0,-6 4 0,-7 0 0,0 0 0,-7 0 0,0 0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02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24575,'0'2'0,"0"6"0,0 25 0,0 14 0,0 31 0,0-13 0,0 4-1253,0-1 1,0 4 1252,0 26 0,0 4-1130,-1-5 0,2 2 1130,0-21 0,2 3 0,0 1-1009,-1 3 0,0 2 1,3 1 1008,3 5 0,3 1 0,2 1-704,-4-21 1,2 1 0,0 0 0,1-2 703,8 25 0,0-1 0,0-4 0,-5-17 0,0-2 0,-1 0-168,2 8 0,-1 1 0,-1-5 168,-3 8 0,-1-1 239,-2-16 0,0 2 0,-1-5-239,4 5 0,-3-5 996,-3 3 1,-2-5-997,1 19 3343,0-1-3343,-3-5 2500,3-36-2500,-4 1 1751,0-23-1751,0 0 674,0-10-674,0-3 0,0-2 0,0-1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05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24575,'7'-3'0,"18"0"0,53 3 0,-29 0 0,5 0-3405,25 0 1,11 0 3404,-2 0 0,7 0 0,3 0-989,-24 0 0,1 0 0,2 0 0,4 0 989,1 0 0,4 0 0,2 0 0,2 0 0,-2 0-378,0 0 1,0 0 0,1 0 0,0 0 0,1 0 377,4 0 0,2 0 0,0 0 0,1 0 0,1 0 0,-10 0 0,2 0 0,1 0 0,-1 0 0,-2 0 0,-4 0 0,17 0 0,-4 0 0,-2 0 0,4 0 0,-7 1 0,4-1 0,0 0 0,-2 0 0,-5-1 0,-2-1 0,-6-1 0,-1 1 0,5 1-368,-3 2 1,5 3 0,0 0 0,-2 0 0,-6-2 367,18-4 0,-6-1 0,1 3 6,-15 6 1,3 3-1,-2 0 1,-7-2-7,23-1 0,-3-1 529,-15 2 1,3 1 0,-3-1-530,19 1 0,-3-2 1335,-6 1 1,-3 0-1336,-21-3 0,-2-1 1416,1 0 0,-3-1-1416,30-2 2836,-15 0-2836,-6 0 2085,-20 0-2085,9 0 1926,-13 0-1926,1 0 481,-10 0-481,2 0 41,-16 0-41,2 0 0,-9 0 0,-2 0 0,-2-2 0,4 1 0,12-2 0,15 3 0,16-4 0,2 2 0,18-7 0,11-3-568,-36 4 0,3-2 568,10 1 0,1-1 0,-4 1 0,0 1 0,0 1 0,0 2 0,0 1 0,-4 1-116,22-2 116,17 5 0,-29 0 0,13 0 0,-15 0 0,-4 0 0,-21 0 0,-1 0 1130,-13 0-1130,-7 0 122,-2 0-122,-3-3 0,-4-4 0,4-8 0,-10 9 0,3 22 0,-7 24 0,-5 29 0,-1 10 0,-10 12 0,4 3-1138,4-45 1,0 4 1137,-4 43 0,2 3 0,5-38 0,1 2 0,-2 13 0,0 9 0,2-5-1417,4-1 0,0 0 1417,0 6 0,0 8 0,0-4 0,0-13 0,0-4 0,0 2 0,0 3 0,0 0 0,0-2-879,0 20 0,0-4 879,0-8 0,0-1 0,0 10 0,0 2 0,0 3 0,0-1 0,0-9 0,0-1 0,0-3 0,0-5-272,3-17 1,-1-4 271,-2 3 0,1-4 0,8 25 1359,-8 12-1359,4-14 0,0-2 2660,-4-19-2660,7-2 2206,-3-12-2206,0 0 802,2-10-802,-6 2 383,5-16-383,-5 1 0,2-7 0,-3-1 0,0-3 0,0-1 0,0-3 0,0 0 0,0 0 0,0 0 0,0 0 0,0 0 0,0 0 0,0 0 0,0 0 0,0 0 0,0 1 0,-6-1 0,-2 0 0,-9 1 0,-6 1 0,-10 0 0,-18 1 0,-15 1 0,-28-5-831,44-2 0,-4-1 831,-32-2 0,-5 0-1392,2 0 0,-5 0 1392,11 1 0,-5-1 0,-1-1-1141,-1-3 0,0-1 0,-2-1 1141,-6 0 0,0 0 0,-3-2-813,17 0 0,-1-1 1,-1 0-1,0-1 813,-3 1 0,0 0 0,-1 0 0,-1 0 0,-2-1 0,-2 1 0,1-1 0,-1 1 0,0 0 0,0-1 0,0 1 0,0 0 0,1 0 0,0-1 0,1 1 0,1 0 0,6 0 0,1 0 0,1 0 0,-1 1-348,-3-1 0,-1 0 0,1 0 1,2 0 347,6 0 0,1 1 0,2-1 0,3 1 0,-10-1 0,4 1 0,-2 0-145,-9-1 0,-1 1 0,5 2 145,-10 1 0,-1 2 212,3 0 1,-7 1 0,8 0-213,1 2 0,2 0 515,12 0 1,-4 0-1,9 0-515,8 0 0,4 0 1051,-14 0 0,3 0-1051,21 2 0,3 0 2800,-47 4-2800,30 4 0,-5 0 2516,14-1-2516,12 0 2279,16-5-2279,11 0 991,11-7-991,-3 3 74,-17-3-74,-12 3 0,-24 0 0,5 0 0,-11 0 0,5 0 0,15 0 0,-4 0-374,4 0 0,-2 0 374,-13 0 0,-1 0 0,3 0 0,3 0 0,-33 0 0,38 0 0,2 0 0,-22 0 0,-13 0 0,10-5 0,18 4 0,4-7 0,11 3 0,10-3 0,2 3 748,9-2-748,5 6 0,0-5 0,8 5 0,0-4 0,4 4 0,3-2 0,0 3 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45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532 120 24575,'0'-6'0,"0"-3"0,0-5 0,0-5 0,-6 1 0,1 0 0,-11 4 0,0 3 0,-6 4 0,-5 3 0,-1 4 0,0 0 0,-8 8 0,10 14 0,-8 10 0,6 17 0,5 8 0,3 7 0,9-4 0,2 4 0,5-12 0,1 1-501,-2 18 0,0 1 501,5-12 0,0-2 0,0-1 0,0-1 0,0 3 0,0 1 0,3 1 0,0-2 0,0-2 0,0-2-245,8 29 245,0 12 0,-6-34 0,0 23 0,-5-21 0,0-7 0,0-12 0,0-8 989,-11-8-989,-2-1 258,-11-8-258,-4-1 0,0-7 0,0 0 0,-3-4 0,3-4 0,10-1 0,4-3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46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0 223 24575,'11'-7'0,"5"2"0,18 5 0,10 0 0,7 0 0,11 0 0,2-5 0,7-1 0,6-4 0,-22 4 0,12 2 0,-21 4 0,4 0 0,-5 0 0,-12 0 0,-14 0 0,-2 0 0,-10 0 0,-3 0 0,-5 6 0,-12 2 0,1 9 0,-10-1 0,1 11 0,2-7 0,-6 14 0,12-6 0,-7 6 0,11-2 0,1 0 0,0 1 0,7-1 0,-2 0 0,3-4 0,0 4 0,0-13 0,0 7 0,6-12 0,1 0 0,7-4 0,3-6 0,-3-1 0,8-3 0,0 0 0,4-16 0,-1-7 0,1-23 0,-6-11 0,3-1 0,-8-11 0,-1 4 0,-8 7 0,-2-4 0,-4 11 0,0 0 0,0 7 0,0 11 0,-3 10 0,-8 9 0,0 7 0,-10 3 0,6 4 0,-3 0 0,-2 10 0,8 3 0,-2 9 0,7 0 0,7 5 0,-4-4 0,4 8 0,0-3 0,0 0 0,12 4 0,-2-9 0,14 6 0,-4-5 0,0-1 0,2-3 0,-2 2 0,2-6 0,1 3 0,-4-5 0,-2 0 0,-6 4 0,-1-4 0,-3 3 0,0 1 0,-3-4 0,-1 4 0,-3-1 0,0-2 0,0-1 0,-3-5 0,0-3 0,-7 1 0,3-4 0,-6 0 0,2-38 0,3 1 0,0-32 0,8 15 0,0-4 0,4 10 0,9-4 0,5 9 0,8 1 0,-2 13 0,0 2 0,3 13 0,-7 3 0,5 5 0,-10 3 0,2 0 0,-4 6 0,-2 5 0,-1 3 0,-3 8 0,-3-8 0,0 0 0,-4-7 0,0-4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48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333 224 24575,'0'-8'0,"0"-6"0,0-7 0,0-3 0,0-7 0,0 3 0,0 1 0,-3 0 0,-1 8 0,-6 5 0,-5 7 0,-8 4 0,-10 3 0,4 0 0,-3 3 0,8 14 0,-4 5 0,-5 19 0,2-1 0,7 5 0,4-1 0,10 5 0,1-4 0,5 0 0,4-8 0,0-9 0,0-2 0,0-7 0,0-2 0,6-6 0,5-5 0,7-3 0,9-3 0,3-21 0,-4 6 0,4-24 0,-9 10 0,1-5 0,-2 5 0,-4-3 0,-5 9 0,0 0 0,-4 6 0,0 3 0,-1 4 0,-2 8 0,-1 20 0,-3 11 0,0 10 0,0 22 0,-4-12 0,-2 27 0,-3-29 0,-2 42 0,6-47 0,-4 40 0,8-36 0,-4 5 0,5-7 0,0-11 0,0-10 0,0-6 0,0-7 0,0 0 0,6-7 0,7-20 0,10-3 0,11-30 0,2 12 0,2-14 0,-1 10 0,0-5 0,-4 5 0,-3 7 0,-6 10 0,-8 6 0,1 5 0,-10 7 0,2-2 0,-2 5 0,-4-5 0,0 2 0,-3 0 0,0 4 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49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627 1 24575,'-1'0'0,"-8"3"0,-19 15 0,1 5 0,-18 14 0,-1 11 0,-6 10 0,-11 7 0,9 3 0,-2-6 0,6-2 0,15-17 0,-5 7 0,17-20 0,-8 11 0,5-2 0,8-13 0,2 1 0,13-13 0,0-4 0,3 2 0,0-2 0,2 0 0,18-4 0,13 1 0,12 2 0,0 1 0,3 7 0,11 3 0,-15-2 0,22 11 0,-34-8 0,12 6 0,-9 0 0,-9-3 0,2 1 0,-16-7 0,6-2 0,-11-4 0,3-4 0,-6 1 0,-2-3 0,-2-2 0,0-2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50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528 13 24575,'-5'-7'0,"1"2"0,-16 5 0,-2 16 0,-12-1 0,-6 20 0,9-12 0,-9 16 0,5-11 0,1 13 0,-16-3 0,20-2 0,-16-3 0,15 1 0,5-8 0,-1-1 0,11-11 0,2-1 0,4-5 0,4-2 0,2 0 0,2-3 0,2 3 0,0 0 0,0 0 0,0 1 0,0-1 0,0 0 0,2 0 0,2-3 0,5 3 0,-2-3 0,6 4 0,-3-1 0,7 1 0,-2 0 0,6 1 0,-3-1 0,5 3 0,3-1 0,-3 2 0,4-4 0,0 1 0,-4-1 0,4 1 0,-9-1 0,0 0 0,-5-3 0,3-1 0,-1-3 0,-2 0 0,-4 0 0,-6 0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27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 24575,'-4'2'0,"-2"6"0,13 21 0,3-3 0,17 9 0,10-3 0,-5-12 0,20 21 0,-24-24 0,24 25 0,-25-19 0,10 13 0,-7-13 0,-11-2 0,3-6 0,-15-4 0,3-4 0,-6 6 0,-1-8 0,-3 4 0,-4 5 0,-13 4 0,-12 13 0,-5-3 0,-26 17 0,-1 18 0,0-15 0,-2 23 0,25-32 0,4 5 0,2-7 0,10-11 0,6-7 0,6-8 0,3-2 0,4-2 0,2-6 0,13-10 0,-6 3 0,5-5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8:55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113 105 24575,'-8'0'0,"1"0"0,-1 0 0,0 3 0,3 6 0,-6 0 0,9 4 0,-6-4 0,3 8 0,4-6 0,-7 7 0,2-1 0,-2-6 0,3 16 0,-7-12 0,10 4 0,-6-2 0,8-3 0,0 4 0,0 0 0,0-4 0,0 2 0,0-6 0,0 7 0,0-8 0,0 4 0,0-5 0,3 0 0,2 0 0,3 0 0,0 1 0,0-1 0,5 0 0,1 1 0,4 0 0,0 0 0,0 0 0,0 0 0,5-4 0,-3 3 0,3-7 0,-5 7 0,5-7 0,-3 3 0,3-4 0,-5 0 0,0 0 0,-4 0 0,3 0 0,-3 0 0,-1-3 0,0-2 0,-5-8 0,1 4 0,0-8 0,-1 3 0,1-4 0,0-1 0,-4 1 0,-1-5 0,0 3 0,-3-8 0,3 3 0,-4-11 0,0 5 0,0-11 0,0 11 0,-4-5 0,-2 6 0,-8 0 0,3 6 0,-7 0 0,8 6 0,-7 4 0,7 1 0,-3 4 0,1 5 0,-2 0 0,0 4 0,1 0 0,1 0 0,-2 0 0,0 0 0,-3 0 0,3 4 0,-4 5 0,3 10 0,-2 1 0,2 8 0,0-3 0,-3-1 0,7 0 0,-2-6 0,4 0 0,0-5 0,4 0 0,-2-5 0,6 0 0,-3 0 0,4 1 0,0-5 0,0 0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50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24575,'0'5'0,"0"4"0,0 12 0,0 6 0,0 1 0,0 9 0,0 7 0,0-4 0,0 20 0,0-23 0,0 17 0,0-9 0,0-5 0,0 8 0,0-9 0,0-5 0,0-2 0,0-10 0,0-4 0,0 0 0,0-5 0,0-3 0,0 0 0,0-4 0,0 0 0,0-3 0,0 0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51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0 24575,'9'0'0,"0"0"0,-6 3 0,0 4 0,-3 7 0,0 4 0,0 4 0,0 1 0,0-8 0,0 10 0,0-9 0,0 7 0,-15-5 0,1 1 0,-17-10 0,10 5 0,-26-13 0,33 2 0,-17-3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53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24575,'26'-14'0,"-13"9"0,21-6 0,-24 11 0,7 0 0,-9 0 0,5 0 0,-4 0 0,-2 0 0,7 10 0,-7 2 0,1 20 0,-1 14 0,-2-9 0,0 16 0,-2-19 0,-3 10 0,0 0 0,0-1 0,0-4 0,0-6 0,-3-6 0,2-5 0,-5-7 0,3-2 0,-1-7 0,-1 0 0,1-2 0,1-4 0,0-15 0,3-6 0,0-12 0,0 1 0,0-5 0,0-2 0,0-5 0,4 5 0,4 2 0,5 4 0,6 5 0,-2 1 0,6 3 0,-8 5 0,4 0 0,-6 9 0,1 0 0,-1 6 0,1 1 0,-1 3 0,-3 0 0,0 0 0,-1 0 0,-2 0 0,3 6 0,-4 2 0,-2 9 0,-1-3 0,1 12 0,-4-6 0,8 11 0,-7-8 0,6 9 0,-6 6 0,2-7 0,-3 16 0,0-13 0,0 10 0,0-6 0,0 10 0,0-8 0,0 9 0,0-5 0,0-6 0,0 5 0,0-9 0,0-2 0,4 0 0,-3-13 0,5 3 0,-2-8 0,0-4 0,2-1 0,-3-3 0,6-2 0,2-2 0,6-2 0,1 0 0,5 0 0,-1 0 0,4-3 0,-6-1 0,6-7 0,-12 3 0,3-5 0,-6 5 0,-2 2 0,0 0 0,-2 3 0,-1-3 0,-3-3 0,-3-1 0,0 3 0,0 1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56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157 344 24575,'3'-14'0,"0"2"0,-3 6 0,0 0 0,-2 2 0,-13 2 0,2 2 0,-9 0 0,1 0 0,5 0 0,-9 6 0,9 6 0,2 7 0,3 3 0,7 5 0,0-4 0,4 8 0,0-3 0,0 5 0,0-1 0,0-4 0,0 3 0,0-12 0,0 7 0,3-11 0,8 3 0,4-8 0,4-2 0,2-5 0,2-3 0,4 0 0,1 0 0,5-12 0,-4-6 0,2-13 0,-1-8 0,-3 3 0,-5-7 0,0-3 0,-8 1 0,-1-5 0,-4 6 0,-1 1 0,1-1 0,-4 0 0,-1 5 0,-4 2 0,0 4 0,0 9 0,0-2 0,0 15 0,0-2 0,0 7 0,-3 2 0,0 2 0,-3 2 0,-1 14 0,3-1 0,-4 29 0,7 0 0,-3 14 0,4-5 0,0 17 0,0-20 0,0 20 0,0-17 0,4 5 0,5-5 0,4-7 0,4-7 0,-2-9 0,1-1 0,-2-12 0,0-1 0,0-8 0,-1 1 0,-3-3 0,7-1 0,-6-9 0,4-15 0,-1 0 0,-5-20 0,6 11 0,-6-7 0,3 5 0,-5 8 0,1 2 0,-5 12 0,3 0 0,-5 17 0,2 8 0,-3 13 0,0 4 0,0 1 0,0-5 0,3 3 0,1-8 0,4 0 0,2-6 0,0-6 0,4-1 0,-1-6 0,5-1 0,-4-3 0,4 0 0,-1-7 0,-5-5 0,6-11 0,-10-5 0,4-4 0,-4 4 0,-4-3 0,-1 3 0,-3 0 0,0 5 0,0 6 0,-6 3 0,-5 6 0,-4-1 0,-6 9 0,3-4 0,-5 4 0,1 0 0,0 4 0,3 3 0,2 3 0,6 4 0,2-4 0,5 3 0,1-6 0,3 6 0,0-6 0,0 2 0,3-6 0,7 0 0,10-3 0,18 0 0,3-4 0,13-5 0,-3-10 0,-5 1 0,2-9 0,-2-1 0,-4 0 0,8-4 0,-19 6 0,1 5 0,-8-2 0,-5 8 0,-4-4 0,-5 9 0,-4 0 0,-3 4 0,0 0 0,-8 3 0,-3 0 0,-8 10 0,-4 5 0,2 3 0,-6 8 0,12-4 0,-2 0 0,6 3 0,4-8 0,1 0 0,3-1 0,0-6 0,6 2 0,5 2 0,4-4 0,6 7 0,-3-3 0,6 8 0,-6-3 0,1 6 0,-9-8 0,1 7 0,-4-2 0,-3 3 0,0 0 0,-4 0 0,-4 1 0,-7 0 0,-5-4 0,-12-3 0,0-5 0,0-7 0,1 0 0,9-4 0,1-6 0,6-6 0,4-6 0,3-4 0,4-1 0,0 1 0,0 3 0,0 5 0,3 1 0,4 6 0,4-3 0,2 6 0,5 1 0,-4 3 0,8 0 0,-4 0 0,0 0 0,4 0 0,-4 0 0,4 0 0,0 0 0,1 0 0,-1 0 0,0 0 0,0 0 0,0-3 0,1-4 0,-1-5 0,0-3 0,0-9 0,-6 3 0,-3-3 0,-6 6 0,-3 5 0,-1 2 0,-3 2 0,0 3 0,0-1 0,-6 4 0,2 0 0,-8 3 0,2 0 0,-4 0 0,0 0 0,4 3 0,0 4 0,4 3 0,2 4 0,1-1 0,3 1 0,0-1 0,0 1 0,0-1 0,0 5 0,3-4 0,4 3 0,3-3 0,4-4 0,-1 0 0,1-3 0,-1 0 0,1-4 0,-4 0 0,2-3 0,-5 0 0,6 0 0,-6 0 0,2 0 0,-2 0 0,-4 0 0,0 0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57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0 347 24575,'0'-22'0,"0"2"0,0-7 0,0 10 0,0-14 0,0 3 0,0 4 0,0-18 0,0 17 0,0-11 0,0 16 0,0-5 0,0 10 0,0 1 0,0 18 0,0 10 0,0 25 0,0 6 0,0 25 0,0-5 0,0 13 0,0-1 0,0-5 0,0-11 0,0-2 0,0-13 0,0 0 0,7-3 0,2-11 0,6-8 0,0-2 0,-2-15 0,1 2 0,3-8 0,-2 2 0,2-3 0,1-3 0,-4-4 0,1-8 0,-2 1 0,-3-4 0,1 8 0,-2-3 0,1 6 0,-3-3 0,2 6 0,-3-1 0,0 4 0,0-2 0,0 3 0,0 0 0,-1 0 0,1 6 0,1 1 0,-1 6 0,1 5 0,0-4 0,0 3 0,3-3 0,-3-1 0,6-2 0,-6-2 0,6-2 0,-6-1 0,2-2 0,1-1 0,-3-3 0,2-6 0,-2-6 0,0-10 0,-2-6 0,-2 0 0,-3-3 0,0 11 0,0-6 0,0 12 0,0-1 0,-3 9 0,-3 3 0,-9 3 0,-3 0 0,-4 0 0,-5 0 0,3 0 0,-3 7 0,5 1 0,3 10 0,0 5 0,4 1 0,3 7 0,4-3 0,5-1 0,3 4 0,0-17 0,0 0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3:58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5 127 24575,'-5'-7'0,"10"1"0,25 2 0,6-5 0,32-6 0,-1 0 0,6-4 0,-9 12 0,-3-6 0,-8 8 0,9-1 0,-11 2 0,-7-3 0,-11 5 0,-6-5 0,-15 7 0,-2 0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4:02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667 562 24575,'-13'0'0,"-1"0"0,-13 0 0,-1 0 0,-5 0 0,1 0 0,-17 0 0,7 0 0,-13 0 0,5 0 0,-1 4 0,-1 14 0,11-3 0,1 24 0,10-11 0,3 6 0,6-1 0,14-5 0,3-1 0,4 0 0,6-8 0,15-4 0,21-4 0,17-1 0,0-1 0,2 1 0,-16-1 0,5 7 0,-11 2 0,-9 7 0,-10-2 0,-13 4 0,-4 1 0,-3 0 0,-3 3 0,-14-6 0,-17 10 0,-8-15 0,-15 3 0,12-14 0,-10-4 0,10-1 0,-5-4 0,7 0 0,9 0 0,2 0 0,14-3 0,6-1 0,6-2 0,6 0 0,15 3 0,13-4 0,12 6 0,22-8 0,-4 4 0,13-10 0,6 4 0,-5-13 0,5 2 0,-5-14 0,-5 0 0,2-16-693,-5-9 693,-2-17 0,-32 33 0,-3-1 0,-3-2 0,-3-2 0,-2-5 0,-3-1 0,-1 3 0,-2 2 0,4-34-193,-5-4 193,-9 29 0,-3-11 0,0 18 0,-6 15 0,-10 17 686,-4 10-686,-12 8 200,9 3-200,-8 7 0,5 14 0,0 23 0,8 14 0,7 13 0,7 6 0,4 2 0,0-11 0,0 6 0,0-15 0,4 11 0,5-11 0,2-4 0,4-20 0,-6-4 0,1-12 0,-3-5 0,-1-5 0,0-3 0,0-2 0,0-2 0,1-7 0,-1-6 0,1-7 0,4-5 0,0 1 0,4 0 0,3 3 0,-3 4 0,3 2 0,-5 8 0,1-1 0,-1 6 0,1 0 0,0 0 0,0 10 0,0 2 0,1 10 0,0 5 0,4-3 0,-3 0 0,3-2 0,-5-8 0,0 4 0,-1-8 0,1 0 0,-1-6 0,1-1 0,-1-3 0,5 0 0,-4-6 0,9-15 0,-2-10 0,1-13 0,0 0 0,-15 20 0,-10 8 0,-8 23 0,-6 0 0,-2 11 0,0-6 0,-4 4 0,5-2 0,0-7 0,5 3 0,-1-6 0,0-1 0,1-3 0,-1 3 0,0-2 0,1 2 0,2-3 0,-1 3 0,5 0 0,-3 4 0,1-1 0,1 3 0,-2 6 0,3-1 0,0 8 0,3-4 0,-3 9 0,6-4 0,-3 8 0,4-7 0,0 2 0,0-7 0,0-2 0,0-7 0,6 0 0,2-6 0,9-1 0,6-3 0,5-8 0,7-14 0,0-12 0,-3-7 0,1-9 0,-7 8 0,-3-7 0,-2 10 0,-8 6 0,-2 6 0,-4 8 0,0 5 0,-3 5 0,-2 13 0,-2 5 0,0 11 0,0 7 0,0 1 0,0 0 0,0 3 0,0-8 0,0 4 0,0-5 0,3-4 0,8 0 0,1-7 0,9-1 0,-3-6 0,4 0 0,1-4 0,5-16 0,-8 2 0,9-20 0,-12 1 0,0 3 0,-1-7 0,-8 14 0,3 0 0,-4 9 0,-3 4 0,-2 4 0,-2 0 0,3 2 0,-2 12 0,1 5 0,-2 15 0,0-1 0,0 6 0,0-1 0,0 0 0,0-4 0,0-1 0,0-9 0,0 0 0,0-8 0,0 0 0,0-4 0,-3-3 0,0-9 0,0-6 0,0-9 0,3-6 0,0-1 0,0-4 0,0-1 0,3 5 0,9-4 0,1 8 0,10-1 0,-8 8 0,3 6 0,-5 4 0,1 4 0,-1 3 0,1 0 0,-4 3 0,0 7 0,-3 5 0,4 11 0,-3-2 0,3-2 0,-4-4 0,3-5 0,-3-2 0,10-1 0,-6-7 0,7 0 0,-1-3 0,-2-3 0,7-8 0,-6-9 0,3-9 0,-3-4 0,-3 1 0,-2 4 0,-3 1 0,-1 9 0,0 3 0,-3 6 0,-2 10 0,-5 12 0,-5 10 0,-2 15 0,-5-5 0,6 4 0,-3-9 0,5-1 0,2-9 0,-1-4 0,6-5 0,-6-3 0,5-10 0,-1-5 0,2-16 0,0-3 0,3-5 0,5 5 0,8 1 0,4 3 0,3 4 0,0 1 0,-5 8 0,4 0 0,-8 7 0,7 1 0,-6 3 0,2 0 0,-7 3 0,3 7 0,-5 5 0,3 8 0,-4-1 0,3-4 0,-2 0 0,2-8 0,-4-1 0,3-5 0,-2-2 0,10-5 0,-9-8 0,10-9 0,-5-13 0,3-1 0,-2-8 0,2 3 0,-7-5 0,4 10 0,-5 2 0,-1 13 0,-3 5 0,-1 5 0,-3 10 0,0 8 0,-4 18 0,3 7 0,-3 10 0,4 0 0,0-6 0,0 0 0,0-6 0,0-4 0,0-2 0,0-7 0,6-2 0,1-6 0,11-1 0,5-3 0,0 1 0,4-4 0,0-1 0,-4-3 0,4-3 0,-8-8 0,4-14 0,-10-9 0,3-5 0,-11-9 0,-1 8 0,-4-10 0,0 7 0,0 4 0,-12 0 0,-2 10 0,-11 0 0,-3 12 0,0-2 0,0 14 0,1-2 0,5 7 0,-1 0 0,5 0 0,0 0 0,8 10 0,0-2 0,6 13 0,1-2 0,3-1 0,0-1 0,6-6 0,9-1 0,20-6 0,5 0 0,5-4 0,-3 0 0,-3 0 0,4-4 0,15-1 0,-20 0 0,8 1 0,-27 4 0,-2 0 0,-3 0 0,-3 15 0,-1 3 0,-2 14 0,-3 0 0,-2-4 0,-3-1 0,0-5 0,0-7 0,0 2 0,0-10 0,0 2 0,0-11 0,0-6 0,4-10 0,0-4 0,4-5 0,-1 3 0,1-2 0,-1 3 0,3 5 0,1 3 0,3 5 0,-1 4 0,-3-1 0,3 3 0,-3 2 0,4 2 0,-1 0 0,-3 2 0,3 5 0,-6 3 0,3 8 0,-3 0 0,1 0 0,-1 4 0,0-8 0,0 4 0,-1-5 0,1 1 0,0-1 0,-3-3 0,-1 0 0,-3-4 0,0 0 0,0-3 0,0 0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5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20 24575,'9'-6'0,"1"0"0,4 2 0,-1 1 0,4 3 0,-2 0 0,2 0 0,1 0 0,-4 0 0,7 0 0,-9 0 0,1 0 0,-10 10 0,4 12 0,-6 7 0,3 19 0,-4 4 0,0 6 0,0 5 0,-4-12 0,-10 3 0,-1-3 0,-7-1 0,0 0 0,3-7 0,-6-3 0,7-6 0,-6-6 0,9-9 0,-4-1 0,9-8 0,-3 0 0,6-6 0,-2-1 0,3-3 0,-1 0 0,1 0 0,3-6 0,0-1 0,3-6 0,0-1 0,0 4 0,0-3 0,0 6 0,3-3 0,0 4 0,6 0 0,2 2 0,2 1 0,1 3 0,3 0 0,1 0 0,4 0 0,1 11 0,0-2 0,1 15 0,-1-4 0,2 4 0,-2-4 0,1 3 0,-1-7 0,-4 0 0,-5-6 0,-5-4 0,-3 0 0,0 0 0,1-2 0,-4-2 0,0-2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7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 24575,'0'4'0,"0"-1"0,0 14 0,0-6 0,0-12 0,0-5 0,0-13 0,0 5 0,0-4 0,0 5 0,3-1 0,-2 4 0,4 0 0,-1 4 0,2 0 0,0 2 0,3 2 0,-2 2 0,6 0 0,-6 0 0,6 0 0,-7 0 0,4 0 0,-4 0 0,3 6 0,-1 1 0,2 11 0,-4-4 0,2 4 0,-5-8 0,0 3 0,-3-7 0,0 4 0,0-4 0,0 0 0,0 0 0,0 0 0,0 1 0,0-1 0,0-1 0,0-4 0,0-5 0,0-6 0,0-7 0,3 2 0,1-6 0,3 6 0,0-2 0,0 3 0,3 3 0,-3-2 0,3 6 0,-1 0 0,-2 2 0,6 4 0,-6-1 0,6 2 0,-7 0 0,7 0 0,-6 0 0,6 0 0,-6 2 0,2 5 0,-2 7 0,0 4 0,0 1 0,-2 2 0,1-2 0,-5-1 0,2-1 0,-3-6 0,0 1 0,0-5 0,0 3 0,0-4 0,0 0 0,0-3 0,0 0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7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24575,'8'3'0,"8"-1"0,10-2 0,17 0 0,-8 0 0,7 0 0,-4 0 0,-5 0 0,4 0 0,-9 0 0,-5 0 0,-5 0 0,-11 0 0,-1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39 24575,'8'0'0,"11"0"0,33 0 0,9 0 0,11 0 0,7 0-1285,-15 0 0,4 0 1285,1 0 0,6 1 0,0-2-851,-3-1 0,0-2 0,2 1 851,6 2 0,1 1 0,4-1-1074,-12-1 1,4 0 0,0-1 0,0 1 1073,2 2 0,0 0 0,0 0 0,-3 0 0,12 0 0,-3 0 0,3 0-583,-12 0 1,3 0 0,0 0 0,-5 0 582,4 0 0,-4 0 0,2 0-298,15 0 1,2 0-1,0 0 298,-6 0 0,0 0 0,-3 0 16,-6 2 1,-2 1 0,-1 0-17,-1 2 0,-1 1 0,-4 0 1084,11 2 1,-4 2-1085,3 5 0,-3 0 0,-21-7 0,-2 0 1047,10 2 1,-1 1-1048,-8-4 0,-2 0 2780,43 6-2780,-19 0 0,-10-1 2962,-7-6-2962,-7 4 1589,4-8-1589,-11 2 943,0 1-943,-10-4 50,-5 3-50,0-4 0,-6 0 0,0 0 0,-11 0 0,0 0 0,-5 0 0,7 0 0,17 0 0,10-5 0,41-9 0,6-1-707,-32 2 1,1-1 706,-1 6 0,0 0 0,1-2 0,-1-1 0,0 4 0,-1 0 0,6-1 0,1 1 0,-6 3 0,1 1 0,9-1 0,0 1 0,-8 2 0,-1 2 0,11-1 0,-3 0-784,25 0 784,-36 0 0,0 0 0,32 0 0,1 0 0,-37 0 0,-1 0 0,19 0 0,13 0 0,-22 0 0,6 0 0,-7 5 1354,-8-4-1354,6 10 843,-12-5-843,12 5 0,-12 0 0,5-4 0,-13-3 0,-1-4 0,-12 0 0,0 0 0,-11 0 0,15 0 0,-1 0 0,17 0 0,-1 0 0,14-5 0,13-3 0,16-11 0,8 4 0,-23-3 0,9 5 0,-19 1 0,1 0 0,-5 5 0,-14-2 0,-7 8 0,-5-4 0,-12 5 0,-2 0 0,-8 0 0,4 0 0,-5 0 0,-4-4 0,0 13 0,-4 16 0,0 25 0,0 34 0,0-32 0,0 3-621,-3 7 0,-1 2 621,0 8 0,-1 3-1199,-3 5 1,0 2 1198,3 11 0,1 2 0,-1-28 0,-1 0 0,1 2-1073,1 5 0,1 3 0,0-1 1073,0 1 0,0 0 0,-1 0 0,-1 1 0,-1-1 0,1 0-622,1-1 1,1 1-1,0-2 622,-1-7 0,1-1 0,0 0 0,-2 34 0,2-3 0,2-8 0,2-4-23,-1-18 0,0-2 23,0 6 0,0-3 0,0 31 0,0-43 0,0 1 0,0-5 0,0-3 0,0 36 1442,0-3-1442,0-7 0,0 7 3108,4-20-3108,-3 10 0,4-14 0,-5 1 2579,0 6-2579,0-8 1294,0 1-1294,0-8 346,0-1-346,0-13 0,0-6 0,0-3 0,0-8 0,0-2 0,0-1 0,0-7 0,0 7 0,0-8 0,0 8 0,0-4 0,0 1 0,0-1 0,0-5 0,0 4 0,0-2 0,0 2 0,0-4 0,0 1 0,4-1 0,-3 0 0,2 0 0,-3 5 0,4 0 0,-3 10 0,7-3 0,-7 14 0,8-8 0,-8 10 0,3-7 0,1 7 0,-4-5 0,4 5 0,-1-6 0,-3-1 0,8 7 0,-8-5 0,9 4 0,-9-5 0,3 6 0,-4-5 0,0 11 0,4-11 0,-2 5 0,2-11 0,-4 3 0,0-13 0,0 7 0,0-13 0,0 4 0,0-5 0,0 0 0,0 0 0,0 0 0,0-1 0,0 1 0,0 0 0,-4 0 0,0 0 0,-4-3 0,0 2 0,0-7 0,0 4 0,0 0 0,-5-4 0,0 4 0,-6-4 0,1 4 0,-11-3 0,-10 8 0,-6-7 0,-20 3 0,4-5 0,-15 0 0,-17 0 0,5 0-664,28 0 1,-2 0 663,4 0 0,-2 0 0,-12 0 0,-4 0 0,1 0 0,0 0-802,-6 0 0,0 0 802,1-3 0,-1-1 0,-1 0 0,3-1 0,21-2 0,1 0 0,-26-6 0,4 2-1069,7 2 1069,-8-6 0,-2 0 0,-13 5 0,28-1 0,-2 0 0,16 4 0,1 0-274,-5 0 0,1 0 274,2 0 0,2 0 0,-38-7 0,-10 7 0,45 0 0,2 1 0,-33 4 0,30-1 0,0-1 0,-40-3 0,28 6 0,-31-6 0,20 7 0,-1 0 0,-13 0 0,8 0 0,8 0 0,-16 0 0,23 0 0,-12 0 0,5 0 882,0 0-882,-7 0 0,8 0 0,25 0 0,-1 0 0,-31 0 0,23 0 0,0 0 755,-29 0-755,34 0 0,-2 0 0,4 0 0,0 0 0,-1 0 0,2 0 983,-36 0-983,-2 0 0,19 5 0,-13 2 0,9 0 0,7 4 637,8-10-637,10 5 253,13-6-253,6 0 865,12 0-865,-3 0 173,-11 0-173,-21 0 0,-22 5 0,-10 3-362,34-1 0,0 0 362,-29 0 0,31 0 0,0-1 0,-28-5 0,-8 11 0,29-11 0,2-1 0,-13 5 0,4-4 0,1-2 0,-5 1 0,13 0 0,-2 0 0,-29 0 0,-8 0-312,22-4 312,-17-4 0,26-4 0,-21 5 0,16-4 0,2 10 0,16-4 0,1 5 0,7 0 0,-1 0 713,5 0-713,2 0 323,6 0-323,1 0 0,-1 0 0,5 0 0,-4 0 0,10 0 0,-5 0 0,11 0 0,-5 0 0,9 0 0,-4 0 0,5 0 0,0 0 0,-1 0 0,1 0 0,0 0 0,0 0 0,0 0 0,0 0 0,0 0 0,0 0 0,0 0 0,0 0 0,0 0 0,-1 0 0,1 0 0,0 0 0,0 0 0,-1 0 0,1 0 0,0 0 0,0 0 0,0 0 0,0 0 0,0 0 0,0 0 0,0 0 0,0 0 0,0 0 0,1 0 0,-1 0 0,0 0 0,0 0 0,0 0 0,0 0 0,1 0 0,-1 0 0,0 0 0,0 0 0,1 0 0,2-3 0,2-2 0,3-3 0,0 0 0,0 0 0,0-5 0,0 4 0,0-8 0,0 3 0,0 0 0,0-3 0,0 3 0,0 0 0,0-3 0,0 3 0,0-4 0,0 0 0,0 0 0,0-1 0,0-4 0,0 4 0,0-10 0,0 14 0,0-8 0,0 10 0,0-1 0,0-3 0,0 7 0,0-7 0,0 3 0,0-4 0,0 0 0,0 0 0,0-6 0,0 5 0,0-5 0,0 6 0,0 4 0,0 2 0,0-1 0,0 4 0,0-4 0,4 5 0,-3-5 0,6-1 0,3-9 0,11-3 0,-9 9 0,3 2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8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24575,'3'1'0,"0"12"0,-3 6 0,0 29 0,0-11 0,0 25 0,0-12 0,0 7 0,0 6 0,0-11 0,0 9 0,0-16 0,0 5 0,0-12 0,0 5 0,0-14 0,0-1 0,0-11 0,0-6 0,0-2 0,0-3 0,0-3 0,0 0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4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 24575,'7'-3'0,"3"0"0,27 3 0,11 0 0,23 0 0,8 0 0,7 0-345,-37 0 0,3 0 345,6 0 0,2 0-654,6 0 0,1 0 654,5 0 0,1 0 0,-8 0 0,1 0 0,8 0 0,-1 0 0,-11 0 0,1 0 0,11 0 0,-1 0 0,-15 0 0,-1 0 0,11 0 0,0 0-345,-15 0 0,0 0 345,7 0 0,0 0 0,-8 0 0,-2 0 0,26 0-65,6 0 65,-23 0 618,5 0-618,-2-8 1298,-11 6-1298,-2-11 762,-10 12-762,-2-3 75,1 0-75,-9 3 0,7-2 0,-8 3 0,4 0 0,-4 0 0,-1 0 0,-5 0 0,0 0 0,-7 0 0,2 0 0,-10 0 0,2 0 0,-3 0 0,0 0 0,-2-3 0,-2 0 0,-2-3 0,0 3 0,0 0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7:58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94 120 24575,'0'-2'0,"3"-6"0,4-6 0,4-7 0,3 6 0,1-6 0,-2 10 0,1-6 0,4 12 0,-7-1 0,5 6 0,-9 0 0,10 0 0,-9 0 0,8 0 0,-8 9 0,-2 13 0,-3 11 0,-3 5 0,0 5 0,0 1 0,0 1 0,0 10 0,-4-10 0,-5 10 0,-5-10 0,-8 4 0,4-5 0,-3-5 0,4-2 0,1-5 0,-4-3 0,4-6 0,-3-5 0,6-4 0,-1-4 0,1 0 0,2-4 0,-2 1 0,6-3 0,-2-1 0,3-3 0,-1 0 0,1 0 0,3-6 0,0 1 0,3-4 0,0-1 0,0 3 0,0-5 0,0 5 0,3-6 0,4 2 0,8 0 0,-1-1 0,3 4 0,-3 1 0,-4 1 0,3 5 0,-3-1 0,4 2 0,-4 0 0,3 0 0,-3 6 0,3 1 0,1 11 0,1 0 0,0 4 0,-1 0 0,-2-3 0,2 2 0,-4-6 0,1 2 0,2-7 0,-5 3 0,1-6 0,-3 3 0,1-4 0,-2-3 0,-1 0 0,-2-3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7:59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 24575,'0'1'0,"0"4"0,0 7 0,0-2 0,0 7 0,0-9 0,0 8 0,0-9 0,0 3 0,0-4 0,0-17 0,0 1 0,0-17 0,0 5 0,0 0 0,3 3 0,1 2 0,6 3 0,-3 1 0,3 2 0,-4 2 0,3 5 0,-2 2 0,3 2 0,-4 0 0,0 0 0,0 0 0,0 0 0,0 0 0,0 2 0,1 5 0,-1 3 0,-2 4 0,-1-1 0,0 1 0,-2-4 0,2 3 0,-3-6 0,0 2 0,0-3 0,0 0 0,2-5 0,2-5 0,2-3 0,0-5 0,1 5 0,-1-6 0,1 2 0,-1 1 0,1-3 0,-1 6 0,4-2 0,-3 2 0,2 1 0,-3 0 0,0-1 0,0 4 0,0-3 0,0 6 0,1-3 0,-1 3 0,0 0 0,0 0 0,0 0 0,0 0 0,0 0 0,-3 6 0,3 2 0,-2 9 0,0 1 0,-1 5 0,0-5 0,-2 3 0,2-6 0,-3 6 0,3-7 0,-3 4 0,3-5 0,0-2 0,-2-2 0,2-3 0,-3 0 0,0 0 0,0 1 0,0-4 0,0 0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24575,'2'3'0,"9"0"0,4-3 0,7 0 0,5 0 0,0 0 0,-3 0 0,6 0 0,-14 0 0,6 0 0,-9 0 0,-2 0 0,-2 0 0,-6 0 0,0 0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1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24575,'0'9'0,"0"11"0,0 12 0,0 16 0,0-8 0,0 21 0,0-9 0,0-4 0,0 5 0,0-18 0,0 19 0,0-9 0,0-2 0,0-5 0,0-6 0,3-8 0,-2 2 0,2-15 0,-3 6 0,0-11 0,0 1 0,0-4 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1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24575,'16'0'0,"1"0"0,10 0 0,1 0 0,4 0 0,0 0 0,-4 0 0,-1 0 0,-5 0 0,-7 0 0,5 0 0,-15-6 0,5 5 0,-10-4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02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24575,'0'13'0,"0"6"0,0 9 0,0 4 0,0 1 0,0-5 0,0 3 0,0-8 0,0 0 0,0-6 0,0-3 0,0-4 0,0-1 0,0-2 0,0-1 0,0-5 0,0-9 0,0-12 0,3-7 0,2-6 0,7-4 0,-3 3 0,7-3 0,-4 9 0,3 1 0,-3 5 0,1 3 0,-5 2 0,4 6 0,-4 2 0,1 5 0,-3 2 0,0 2 0,0 0 0,0 0 0,1 0 0,-1 0 0,0 9 0,-2 8 0,-1 7 0,1 7 0,-3-8 0,2 8 0,1-7 0,-4 2 0,4-7 0,-4-2 0,0-7 0,0 3 0,0-6 0,0 2 0,0-3 0,2-7 0,2-8 0,-1-9 0,4 0 0,-3-3 0,3 2 0,3-3 0,-2 3 0,6 2 0,-7 3 0,6 1 0,-3 2 0,1 1 0,1 4 0,-5-1 0,3 4 0,-1 0 0,-2 3 0,2 0 0,-2 0 0,-1 0 0,0 0 0,0 0 0,0 0 0,0 3 0,1 7 0,-1 2 0,-1 13 0,1-5 0,-5 7 0,5-5 0,-5-4 0,2 0 0,-3-5 0,0-3 0,0 0 0,0-7 0,0 0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42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0 352 24575,'0'-16'0,"4"-1"0,3-5 0,1-1 0,6 1 0,-6 1 0,6-2 0,-6 6 0,2-1 0,-3 5 0,-1 2 0,-2 2 0,-1 3 0,-1-1 0,-1 1 0,2 0 0,-1 3 0,2 1 0,1 2 0,1 0 0,-2 2 0,1 2 0,-2 2 0,7 0 0,-3 4 0,6-3 0,1 3 0,1 0 0,6-2 0,-3 6 0,9-6 0,1 7 0,4-6 0,0 2 0,0 1 0,6-3 0,6 3 0,-4-3 0,8-4 0,-4-1 0,13-4 0,-10 0 0,25 0 0,-34 0 0,29 0 0,-27-4 0,9-9 0,-10-1 0,-1-11 0,-5 8 0,-4-8 0,-1 5 0,-8 0 0,-2-2 0,-7 7 0,2-2 0,-5 7 0,1-3 0,-3 6 0,-2-3 0,-1 4 0,-3 0 0,2 3 0,-1-3 0,2 3 0,-3-3 0,0 0 0,0 0 0,0 1 0,0 4 0,0 5 0,0 6 0,0 3 0,0 5 0,0-4 0,0 7 0,3-6 0,0 2 0,4 0 0,0-2 0,7 3 0,1-4 0,12 1 0,1 0 0,4-2 0,4 2 0,3-5 0,23 3 0,-8-4 0,5-3 0,13-2 0,-32-4 0,33 0 0,-7-5 0,-5-4 0,5-2 0,-13-7 0,-1 4 0,19-11 0,-16 9 0,12-8 0,-22 14 0,6-7 0,-2 7 0,-6-3 0,-4 1 0,-7 7 0,-9-6 0,-6 11 0,-7-6 0,0 5 0,-4-2 0,3 3 0,-3 0 0,3 0 0,-4 3 0,1 0 0,-3 3 0,3 0 0,-5 4 0,4 0 0,-1 4 0,3-1 0,0 1 0,0 3 0,0 1 0,0 1 0,0 2 0,4-3 0,-3 5 0,2-5 0,-2 3 0,-2-6 0,1-1 0,0-5 0,-1-3 0,-3 0 0,0 1 0,-3-1 0,2-3 0,-1 0 0,2-3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43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6 396 24575,'-3'-7'0,"0"-14"0,3-11 0,4-11 0,0 9 0,9-13 0,-7 11 0,10-14 0,-14 16 0,9 2 0,-8 17 0,1-1 0,2 9 0,-6-5 0,6 8 0,-3-2 0,3 6 0,0 0 0,-3 3 0,3 4 0,-5 7 0,5 4 0,-2 4 0,3-3 0,0 1 0,-3 3 0,2-3 0,-2 5 0,3-6 0,1-1 0,-1 0 0,-1-5 0,1 1 0,0-4 0,-1-1 0,0-3 0,0 0 0,0 1 0,0-4 0,0 0 0,1-3 0,-1 0 0,0 0 0,0-3 0,0-8 0,1-4 0,1-7 0,-1-5 0,4 4 0,-2-4 0,5 4 0,-7 5 0,4 1 0,-4 3 0,-1 4 0,0 0 0,0 4 0,1 0 0,-1 0 0,0-1 0,0 1 0,0 3 0,-3 3 0,-1 6 0,-2 4 0,0 4 0,4 3 0,0 1 0,0 5 0,2-1 0,-5 0 0,6 0 0,-3 5 0,0-4 0,3 4 0,-3-5 0,0-4 0,3 3 0,-6-6 0,5 2 0,-5-7 0,2-1 0,-3-2 0,2-1 0,-1 0 0,2-3 0,-3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24575,'0'13'0,"0"5"0,0 19 0,0 9 0,0 13 0,0 7 0,0-13 0,0 11 0,0-5 0,0-5 0,0 10 0,5-12 0,-4 6 0,4-6 0,-5-2 0,0 0 0,0-5 0,0 5 0,0 0 0,0-5 0,0 5 0,0-7 0,0 1 0,0-1 0,0-6 0,0-1 0,0-6 0,0-1 0,0-9 0,0 3 0,0-14 0,0 3 0,0-3 0,0-1 0,0 0 0,0 0 0,0 0 0,0 1 0,0-2 0,0 2 0,0-1 0,0 0 0,0 0 0,0-1 0,0 1 0,0 0 0,4-4 0,0-1 0,3-3 0,1 0 0,0 0 0,10 0 0,-3 0 0,13 0 0,-8 0 0,8 0 0,3 0 0,0 0 0,11 0 0,-5-5 0,6-1 0,0-5 0,0 1 0,-5 4 0,3-4 0,-4 9 0,1-4 0,3 5 0,-9 0 0,3 0 0,-5 0 0,0 0 0,-1 0 0,-4 0 0,-2 0 0,-5 0 0,0 0 0,-4 0 0,3 0 0,-8 0 0,4 0 0,-5 0 0,0 0 0,0 0 0,-4 0 0,0 0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44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24575,'46'0'0,"-12"0"0,-21 0 0,-4 0 0,-2 0 0,2 0 0,-3 0 0,0 0 0,-2 0 0,-2 0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45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24575,'6'0'0,"0"0"0,7 0 0,-1 0 0,5 0 0,-7 0 0,0 0 0,-4 0 0,3 0 0,-2 0 0,2 0 0,-3 0 0,-2-2 0,-2 1 0,-2-1 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47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1 387 24575,'0'-4'0,"0"-15"0,0-7 0,4-17 0,0 10 0,8-4 0,-3 4 0,7-4 0,-4 8 0,1-7 0,1 12 0,-9 2 0,4 4 0,-5 8 0,2 0 0,0 7 0,0 0 0,0 3 0,0 0 0,0 6 0,0 2 0,-2 9 0,2 1 0,-5 5 0,5-5 0,-2 3 0,3-6 0,-3 2 0,2-7 0,-5 0 0,4-4 0,-4 0 0,1 0 0,1-3 0,0 0 0,3-3 0,0 0 0,-1-3 0,2-3 0,-1-4 0,-2-4 0,1 4 0,-1-3 0,2 3 0,1-1 0,-3-1 0,1 5 0,-4-3 0,4 7 0,-2-3 0,1 3 0,1-1 0,-4-1 0,4 4 0,-4-4 0,4 4 0,-1-2 0,1 3 0,1 0 0,0 0 0,-1 0 0,1 3 0,0 0 0,-3 7 0,3 0 0,-2 3 0,2-3 0,-2 3 0,2-3 0,-3 4 0,1-1 0,2 1 0,-5-1 0,5 1 0,-5-4 0,2 0 0,0-1 0,-3-2 0,3 2 0,-3-3 0,3 0 0,-2 0 0,1 0 0,-2 0 0,0 0 0,0-3 0,0 0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4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56 24575,'0'-6'0,"0"0"0,0-3 0,0 2 0,0-2 0,0 0 0,-3 5 0,0-1 0,-7 5 0,3 0 0,-5 0 0,5 0 0,-6 3 0,3 4 0,-4 3 0,3 3 0,-2 5 0,2-4 0,0 4 0,1-5 0,6 1 0,-2-1 0,6 1 0,-3-1 0,3 1 0,0 3 0,0-2 0,0 2 0,0-3 0,0 3 0,0-3 0,0 4 0,3-5 0,0 1 0,4-1 0,0-2 0,-1-2 0,0-3 0,0 0 0,0 0 0,0 0 0,1-2 0,2-2 0,1-2 0,0 0 0,7 0 0,-6 0 0,6 0 0,-3-3 0,0-3 0,-1-2 0,-3-2 0,3 4 0,-6-1 0,2 1 0,-3 0 0,1-1 0,-1 4 0,0 0 0,-3 1 0,2 1 0,-4-4 0,1-1 0,-2 2 0,0-1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50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24575,'13'0'0,"-2"0"0,10 0 0,-7 0 0,8 0 0,-8 0 0,7 0 0,-6 0 0,6 0 0,-10 0 0,6 0 0,-7 0 0,0 0 0,3 0 0,-6 0 0,2 0 0,-3 0 0,0 0 0,0 0 0,0 0 0,0 0 0,0 0 0,0-2 0,-2 1 0,-2-2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54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0 198 24575,'0'9'0,"0"-2"0,0 6 0,0-3 0,0 0 0,0 3 0,0-3 0,0 0 0,0 0 0,0-4 0,0-6 0,0-8 0,0-7 0,3-7 0,5 0 0,0 0 0,6-1 0,-2 1 0,-1 4 0,2 0 0,-5 5 0,4 2 0,-4 1 0,1 4 0,-3 2 0,0-1 0,0 4 0,0-1 0,1 2 0,-1 0 0,0 0 0,0 0 0,0 0 0,0 0 0,0 0 0,0 2 0,1 5 0,-1 3 0,1 4 0,-3 3 0,-1-2 0,-3 6 0,3-3 0,-2 1 0,2-2 0,-3 0 0,0-5 0,0 4 0,0-6 0,0 1 0,0-2 0,0-3 0,3-3 0,-3 3 0,6-5 0,-3 1 0,3-7 0,-3-2 0,2-6 0,-4-5 0,5 4 0,-2-4 0,0 1 0,2-2 0,-2 1 0,3-3 0,0 6 0,3-6 0,-2 6 0,6-6 0,-3 6 0,0-2 0,1 3 0,-1 4 0,-1 0 0,-1 4 0,-2-1 0,-1 4 0,0 0 0,0 3 0,0 0 0,0 0 0,0 0 0,0 0 0,0 6 0,-2 1 0,2 10 0,-6-3 0,4 8 0,-4-8 0,0 7 0,0-6 0,0 2 0,0-3 0,0-1 0,0 0 0,0-2 0,0-2 0,0-3 0,3 0 0,-3 0 0,3 1 0,-3-1 0,0 0 0,0 0 0,3 0 0,-3 0 0,3 0 0,-3 0 0,0 0 0,0 0 0,0-3 0,0 0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55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24575,'-4'2'0,"2"2"0,2 1 0,0 5 0,0 0 0,0 4 0,0-4 0,0 2 0,0-1 0,0-1 0,0 6 0,0-8 0,0 5 0,0-10 0,0 0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56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24575,'0'70'0,"0"8"0,0-26 0,0 10 0,8-6 0,-2-10 0,3 7 0,2-18 0,-6 12 0,11-13 0,-4 3 0,3-13 0,1 2 0,-5-8 0,-1 0 0,0-6 0,-3-3 0,3-3 0,-4 1 0,1 2 0,-1-3 0,0-2 0,0-1 0,-3-1 0,0-1 0,-3 2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57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0 278 24575,'6'0'0,"-1"0"0,8 0 0,0 0 0,-3 0 0,4 0 0,-1 3 0,1 3 0,-4 2 0,7 5 0,-6-6 0,3 6 0,-4-2 0,-1-1 0,-4 0 0,4-4 0,-9 0 0,3 0 0,0-3 0,0-3 0,3-10 0,2-15 0,0-4 0,4-14 0,-3 10 0,11-10 0,-6 9 0,7-3 0,-9 9 0,2 5 0,-6 6 0,4 3 0,-4 4 0,1 3 0,-3 1 0,0 6 0,0-6 0,0 3 0,-3-3 0,0 3 0,-3 0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8:58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34 279 24575,'0'9'0,"0"10"0,0 10 0,0 4 0,0 10 0,0-10 0,0 5 0,0-10 0,4 3 0,-3-8 0,2 0 0,-3-6 0,0-7 0,0 0 0,0-4 0,0 0 0,-2-3 0,-3-15 0,-2-11 0,-2-21 0,0-7 0,4-12 0,1 11 0,4-10 0,0 11 0,0-5 0,0 6 0,0 10 0,0 4 0,0 13 0,0 0 0,6 5 0,5 7 0,3 1 0,8 3 0,-4 3 0,0 1 0,4 3 0,-8 0 0,4 0 0,-8 0 0,3 6 0,-6 5 0,4 12 0,-7 0 0,-1 4 0,-3 0 0,0-4 0,0 4 0,-3-9 0,-4 0 0,-3-5 0,-4-2 0,-3-1 0,2-3 0,-6-3 0,12-1 0,-1-3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24575,'12'0'0,"2"0"0,4 0 0,0 0 0,0 0 0,0 0 0,-5 0 0,10 0 0,-12 8 0,7-6 0,0 15 0,-8-11 0,8 7 0,-10-5 0,0 0 0,5-3 0,-8 2 0,7 2 0,-7 0 0,3 0 0,1-2 0,-1-2 0,-4 3 0,3 0 0,-6 0 0,6-3 0,-6 1 0,6-5 0,-6 6 0,3-2 0,-4 2 0,0 1 0,0 0 0,0 0 0,0 1 0,0-1 0,0 4 0,0 2 0,-8 4 0,-2 0 0,-5 5 0,-3 2 0,2 11 0,-10-4 0,3 10 0,-3-10 0,5 10 0,1-11 0,3 5 0,-1-11 0,8-6 0,1-3 0,2-6 0,6 2 0,-3-4 0,4-10 0,0-3 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9:01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40 735 24575,'0'-8'0,"-3"4"0,0-1 0,-3 7 0,-4 5 0,6 3 0,-2 12 0,6-6 0,-3 9 0,2-2 0,-2 1 0,3 2 0,0-7 0,0 2 0,0-7 0,0 4 0,0-5 0,0-2 0,0-2 0,0-3 0,2-2 0,5-2 0,0-2 0,2 0 0,-2 0 0,-1 0 0,0 0 0,0 0 0,0-6 0,1-1 0,0-11 0,-3 0 0,2-5 0,-5 1 0,2 0 0,-3-1 0,0 5 0,0 0 0,0 5 0,0-1 0,0 4 0,0 1 0,0 8 0,0 7 0,0 5 0,3 5 0,1-6 0,2 3 0,4-6 0,-3 3 0,6-4 0,-3 1 0,0-3 0,3-1 0,-6-3 0,6 0 0,-6 0 0,2 0 0,0 0 0,-2-3 0,3-4 0,-4-3 0,1-4 0,0 0 0,0-3 0,0 6 0,-3-6 0,1 7 0,-4-4 0,2 4 0,-3 0 0,0 4 0,0 0 0,0 0 0,3-1 0,0 1 0,3 0 0,0 3 0,4-3 0,0 5 0,3-5 0,1 5 0,0-2 0,-1 3 0,1 0 0,-1 0 0,-3 0 0,3 0 0,-6 0 0,3 6 0,-4 2 0,1 5 0,-3 1 0,-1-1 0,-3 1 0,0-1 0,0 1 0,0-1 0,0-2 0,0 1 0,0-5 0,0 6 0,0-6 0,0 2 0,0-3 0,0 0 0,0 3 0,2-5 0,2 2 0,2-6 0,0 0 0,3 0 0,-2 0 0,3 0 0,-1 0 0,-2-6 0,3-6 0,-3-6 0,1-5 0,0-14 0,0 1 0,-3-19 0,-1 15 0,0-14 0,-3 8 0,4-10 0,-5 10 0,0 7 0,0 13 0,0 7 0,0 5 0,0 15 0,0 13 0,0 11 0,0 8 0,0-1 0,0 0 0,0 0 0,0-4 0,0-1 0,0-5 0,0-4 0,3 0 0,0-5 0,1-3 0,2 0 0,-3-4 0,1 0 0,1-3 0,-2 0 0,3-3 0,1 0 0,-2 0 0,2 0 0,-1 0 0,0-3 0,-3-3 0,4-13 0,-3-10 0,5-16 0,0-12 0,-3-7 0,-2-13 0,-4 16 0,4-7 0,-3 18 0,3-1 0,-4 7 0,0 11 0,0 7 0,0 7 0,0 5 0,0 10 0,0 16 0,-3 8 0,2 23 0,-3-8 0,4 19 0,0-14 0,0 15 0,0-10 0,0 5 0,4-12 0,0-5 0,7-6 0,0-9 0,3-3 0,0-6 0,-1-5 0,4-1 0,-2-3 0,2-3 0,-2-8 0,-5-4 0,4-7 0,-5-1 0,1 5 0,-3-3 0,0 9 0,-3-4 0,-2 9 0,1 0 0,0 5 0,4 7 0,-1 6 0,1 7 0,0 4 0,1 1 0,2-5 0,-2-1 0,1-3 0,1-4 0,-3-3 0,6-4 0,-6-3 0,6 0 0,-6 0 0,2 0 0,0-3 0,-2 0 0,3-1 0,-7-2 0,3 6 0,-3-3 0,3 3 0,-1 2 0,2 13 0,0 2 0,1 24 0,0-15 0,1 26 0,5 1 0,-4 7 0,4-2 0,-4-4 0,-2-14 0,-3 9 0,-1-10 0,-4-7 0,0-5 0,0-9 0,0 0 0,-3-5 0,-8 1 0,-4-3 0,-12 0 0,-1-3 0,-4-3 0,0-2 0,-1-3 0,5 0 0,5 0 0,6 0 0,6-6 0,5-5 0,3-4 0,3-6 0,0 6 0,0-16 0,6 14 0,6-15 0,6 17 0,6-9 0,-1 12 0,0-7 0,-1 8 0,-3-1 0,-2 2 0,-3 3 0,-4 3 0,3-2 0,-6 5 0,2-2 0,-6 3 0,0 0 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9:01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 24575,'0'-10'0,"0"1"0,3 6 0,0-3 0,10 6 0,-1-6 0,9 5 0,1-9 0,-2 8 0,5-8 0,-7 9 0,-3-5 0,2 5 0,-7-1 0,0-1 0,0 2 0,-7-2 0,-1 3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9:01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7 24575,'-10'-3'0,"3"0"0,5 3 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9:02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24575,'0'10'0,"0"6"0,0 36 0,0-7 0,0-1 0,0-2 0,0-3 0,0 10 0,0-4 0,-4 4 0,3-15 0,-3-2 0,7-10 0,-2-4 0,2-4 0,-3-4 0,0-7 0,0-1 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9:03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24575,'0'16'0,"0"-3"0,0 9 0,0-4 0,0 9 0,0-4 0,0 8 0,0-8 0,0 9 0,0-9 0,0 8 0,0-8 0,0 8 0,0-7 0,0 2 0,3-3 0,-2-8 0,3 5 0,-4-12 0,0 5 0,0-7 0,0-3 0,0 0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9:03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24575,'10'-13'0,"-1"-4"0,24-9 0,1-10 0,17 1 0,3-3 0,-17 16 0,9 1 0,-16 5 0,8 3 0,0 0 0,-14 9 0,1 0 0,-14 4 0,3 0 0,-8 0 0,-3 0 0,-1 0 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9:04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96 24575,'-2'3'0,"16"0"0,-7-3 0,28-12 0,-4 1 0,7-10 0,-5 12 0,3-6 0,-7 9 0,9-6 0,-11 4 0,0 4 0,-9 0 0,0 4 0,-8 0 0,-1 0 0,-5 0 0,-1 0 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3:19:04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24575,'-4'8'0,"2"-1"0,2 1 0,0 2 0,0 0 0,0 0 0,0 7 0,0-2 0,0 3 0,0 4 0,0-4 0,0 4 0,0 0 0,0 1 0,0-5 0,0-1 0,0-3 0,0-4 0,0 0 0,0-4 0,0-5 0,0 1 0,0-5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2:49:11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344 377 24575,'0'-6'0,"0"-3"0,0-17 0,0 3 0,0-8 0,0 7 0,0-7 0,-8-2 0,-1-1 0,-7 1 0,0 2 0,-4 7 0,1 0 0,-1 6 0,-1 6 0,3 2 0,-5 6 0,5 0 0,-4 4 0,8 0 0,-7 4 0,5 11 0,-3 2 0,3 14 0,4-3 0,1 4 0,3-4 0,3-1 0,-2-1 0,6-2 0,-2-1 0,3-2 0,0-7 0,0 4 0,0-5 0,3 1 0,4-4 0,3 3 0,4-5 0,-1 4 0,5-4 0,-4 2 0,7-3 0,-6-3 0,2-1 0,-3-3 0,-4 0 0,3 0 0,-3 0 0,0 0 0,3 0 0,-6 0 0,8-3 0,-7 0 0,4-4 0,-6-2 0,1 2 0,-1-3 0,0 4 0,0-3 0,1 2 0,-4-3 0,0 4 0,0 3 0,-3-3 0,6 3 0,-6 2 0,3 5 0,-3 10 0,0 9 0,0 4 0,0 22 0,0-13 0,0 37 0,-4-24 0,2 10 0,-2 1 0,0-13 0,-1 10 0,-4-13 0,5-6 0,-3-11 0,6 0 0,-3-8 0,4-2 0,-2-7 0,1 0 0,-2-4 0,6-3 0,7 0 0,9-7 0,9-4 0,10-5 0,-5-4 0,10-4 0,-5 3 0,6-7 0,-5 7 0,-1-7 0,-5 7 0,-4 2 0,-2 1 0,-9 7 0,0-3 0,-8 8 0,3-4 0,-7 7 0,4-3 0,-7 0 0,3 3 0,-6-6 0,6-1 0,-5 3 0,2-2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2:49:14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0 189 24575,'0'-8'0,"0"-2"0,0-3 0,0-4 0,0-2 0,0-3 0,0-1 0,0 5 0,3 1 0,1 3 0,6 3 0,0 1 0,4 7 0,3 0 0,-3 3 0,4 0 0,-5 0 0,1 0 0,1 19 0,-7 5 0,4 32 0,-6 3 0,0 11 0,-2 8 0,-4-18 0,0 15 0,0-23 0,0 0 0,-7-9 0,5-11 0,-8-8 0,6-5 0,0-10 0,2-2 0,-1-4 0,0 0 0,-1-18 0,2 2 0,2-19 0,0-13 0,0 4 0,0-20 0,3 21 0,8-34 0,-1 33 0,9-27 0,-2 29 0,1 0 0,3 2 0,-6 9 0,0 5 0,-1 5 0,-4 8 0,3 0 0,-3 7 0,4-3 0,-1 5 0,-3-2 0,3 3 0,-6 0 0,6 0 0,-3 0 0,0 0 0,0 10 0,-3 2 0,0 10 0,1 5 0,-4 12 0,0-4 0,-4 13 0,0-9 0,0-1 0,0 5 0,0 1 0,0 1 0,0 10 0,-4-4 0,-1-5 0,-9 14 0,4-24 0,-10 45 0,5-25 0,-1 12 0,-3-2 0,9-19 0,-12 42 0,15-26 0,-9 13 0,11-32 0,0-7 0,2-9 0,3-1 0,0-5 0,0-3 0,0-2 0,0-7 0,0 3 0,0-6 0,2 2 0,2-3 0,2 0 0,3 1 0,-2-4 0,9 0 0,-4-3 0,8 0 0,-5 0 0,6 0 0,-3-6 0,5-3 0,-5-2 0,-1-3 0,1 7 0,-4-6 0,0 6 0,-5 0 0,-3 2 0,0 4 0,-3-2 0,0 3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15 0,0 1 0,0 2 0,0 9 0,0-4 0,0 6 0,0 1 0,0-7 0,0 5 0,0-11 0,0 5 0,0-6 0,0-1 0,0-9 0,0 8 0,0-13 0,0 3 0,0-5 0,0-5 0,0 0 0,0 0 0,0-10 0,0-4 0,4-11 0,1-1 0,4-5 0,0 3 0,1-3 0,3 5 0,-3 0 0,7 3 0,-7-2 0,3 7 0,-1 1 0,-2 2 0,7 2 0,-8 0 0,3 1 0,-3 4 0,3 0 0,-3 0 0,8 0 0,-7 0 0,2 0 0,-4 0 0,1 8 0,0 7 0,0 10 0,-3 5 0,-2-1 0,-4 1 0,0 0 0,0-6 0,0 0 0,0-6 0,0 0 0,0-5 0,0 0 0,0-5 0,-8 1 0,2-1 0,-11-3 0,4-2 0,-1-3 0,-3 0 0,3 0 0,-4 0 0,4-3 0,-3-6 0,7-1 0,-3-7 0,5 8 0,-1-3 0,8 7 0,2 2 0,11 3 0,7 0 0,0 4 0,9-3 0,-3 3 0,5-4 0,5 0 0,-3 0 0,3 0 0,-5 0 0,0 0 0,-6-9 0,0-1 0,-6-8 0,-4 0 0,3 0 0,-7 4 0,2 1 0,-7 5 0,-2-5 0,-3 4 0,0-3 0,0 11 0,0 11 0,0 10 0,0 5 0,5 3 0,-4-9 0,7 4 0,-3-9 0,3-2 0,0-3 0,0-1 0,1 0 0,-1-4 0,0 0 0,0-4 0,0 0 0,0 0 0,0 0 0,1-8 0,0-2 0,0-8 0,0-1 0,0 1 0,0-5 0,1-2 0,-1-4 0,2-7 0,-6-2 0,0-5 0,-5 0 0,0 0 0,0 0 0,0 0 0,0 6 0,0 1 0,0 11 0,0 2 0,0 5 0,0 4 0,0 2 0,0 4 0,0 0 0,0 7 0,0 11 0,0 10 0,0 16 0,0 1 0,0 6 0,0 0 0,0 0 0,0 7 0,5-6 0,1 6 0,5-6 0,-1-7 0,0-1 0,5-7 0,-4 1 0,2-5 0,1-2 0,-4-9 0,2-2 0,-4-4 0,0 0 0,1-3 0,-1-1 0,0-4 0,0 0 0,0 0 0,0 0 0,1 0 0,3 0 0,-3-4 0,4-5 0,0-5 0,-2-9 0,6-2 0,-6 0 0,3-3 0,-4 3 0,0-4 0,-1 4 0,1-4 0,-5 14 0,-1-7 0,-4 13 0,0-4 0,-3 9 0,-1 0 0,-4 8 0,-1 5 0,0 0 0,4 4 0,2-5 0,-1 0 0,3 0 0,-3 0 0,8-3 0,5-2 0,4-3 0,5 0 0,5 0 0,-3 0 0,8 4 0,-8 1 0,3 5 0,-5-1 0,-4 4 0,-1-3 0,-4 7 0,-1-4 0,-3 11 0,-1-5 0,-4 4 0,0 1 0,0 0 0,0-4 0,0 3 0,-8-10 0,3 1 0,-12-1 0,3-4 0,-4 0 0,0 0 0,-6-4 0,5-1 0,-5 0 0,10-3 0,2 3 0,3-4 0,1 0 0,0 0 0,3 0 0,2 0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2:51:06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24575,'15'0'0,"4"0"0,0 0 0,3 0 0,-4 0 0,8 0 0,-11 0 0,7 0 0,-12 0 0,3 0 0,-7 0 0,7 0 0,-6 0 0,-3 0 0,-11 0 0,-4 0 0,-9 0 0,6 0 0,-8 0 0,8 0 0,-8 0 0,8 0 0,-4 0 0,1 0 0,2 0 0,-6 0 0,7 0 0,-4 0 0,5 0 0,0 0 0,-1 0 0,4 0 0,1 0 0,3 0 0,5 0 0,9 0 0,6 0 0,9 0 0,-1 0 0,0 0 0,0 0 0,0 0 0,-3 0 0,2 0 0,-7 0 0,4 0 0,-8 0 0,3 0 0,-7 0 0,4 0 0,-4 0 0,0 0 0,0 0 0,0 0 0,0 0 0,4 0 0,-3 0 0,5 0 0,-2 0 0,4 0 0,-1 0 0,1 0 0,-1 0 0,-3 0 0,0 0 0,-4 0 0,0 0 0,0 0 0,0 0 0,0 0 0,-3 0 0,0 0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2:51:12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935 3576 24575,'0'-12'0,"0"-6"0,0 3 0,0-3 0,0 0 0,0 1 0,0 2 0,0-6 0,0 6 0,0 1 0,0 2 0,-3 1 0,2 1 0,-5 1 0,5-1 0,-4 3 0,4-6 0,-4 6 0,4-5 0,-5 1 0,5-2 0,-4 3 0,4-3 0,-5 2 0,6 1 0,-4-3 0,2 6 0,1-2 0,-2-1 0,0 3 0,3-5 0,-6 5 0,6-6 0,-6 6 0,5-6 0,-4 3 0,4-4 0,-5 1 0,5-5 0,-5 4 0,5-4 0,-5 5 0,5-1 0,-5 0 0,6 1 0,-7-1 0,7-3 0,-6 2 0,2-6 0,-3 6 0,-1-6 0,1 6 0,0-2 0,0-1 0,0 4 0,0-4 0,0 8 0,1-3 0,-1 3 0,1-1 0,2 2 0,-2 3 0,3 0 0,0 0 0,-2 3 0,4-3 0,-4 6 0,1-6 0,-2 0 0,0-2 0,-4-4 0,3 5 0,-3-10 0,3 6 0,-3-7 0,2 1 0,-2 2 0,0-6 0,-2-2 0,-3 0 0,2-8 0,-6 2 0,0-14 0,-2 11 0,-1-15 0,5 7 0,-1-5 0,0-4 0,1 10 0,4-3 0,-2 13 0,10-7 0,-5 13 0,6 0 0,0 2 0,1 6 0,3-2 0,0-1 0,0 2 0,0-15 0,0-12 0,-5-10 0,4-4 0,-7 2 0,3-2 0,-5-1 0,-4-4 0,4 5 0,-4 1 0,1 5 0,3-4 0,-3 10 0,4-4 0,0 0 0,-4 4 0,3-5 0,-3 1 0,4 4 0,0-5 0,-3 7 0,6-1 0,-6 1 0,8 4 0,-5-3 0,1 9 0,-1-5 0,2 11 0,-1-5 0,0 9 0,4-9 0,-3 9 0,2-8 0,1 3 0,-3-4 0,3 4 0,0 2 0,-3 7 0,6-2 0,-5 6 0,6-6 0,-7 7 0,7-4 0,-3 8 0,3-3 0,-3 3 0,2-1 0,-2-1 0,0 1 0,2-2 0,-2-1 0,0-3 0,2 3 0,-2-4 0,3 5 0,-3 3 0,2 0 0,-1 4 0,2 0 0,0 0 0,0 0 0,-3 3 0,2-3 0,-1 3 0,2-3 0,-3 0 0,2-2 0,-4 4 0,4-4 0,-4 5 0,4-3 0,-1 0 0,2-1 0,-3 1 0,2 0 0,-4 3 0,4 3 0,-1 6 0,2 13 0,3 8 0,2 1 0,3 12 0,0-11 0,1 19 0,-5-8 0,4 10 0,-7-7 0,7-4 0,-4-2 0,1-4 0,2-1 0,-6 0 0,6 1 0,-6-1 0,6 0 0,-3 0 0,1 0 0,2-4 0,-3 3 0,0-7 0,3 7 0,-2-8 0,2 0 0,-3-2 0,2-6 0,-2 6 0,3-7 0,-3 4 0,2-5 0,-5 1 0,4-4 0,-4 2 0,4-5 0,-4 6 0,4-6 0,-4 2 0,5-3 0,-6 0 0,6 4 0,-5-3 0,2 2 0,-3 0 0,2-2 0,-1 3 0,2-4 0,0 0 0,-3 0 0,6 0 0,-6 3 0,3-2 0,0 3 0,-3-4 0,3 3 0,-3-2 0,0 3 0,3-4 0,-2 2 0,1 6 0,-2 12 0,0 4 0,4 12 0,1-8 0,3 3 0,4 0 0,-3-4 0,4 5 0,-2-6 0,-2 0 0,3 1 0,-5-6 0,5 5 0,-3-5 0,2 1 0,-3-1 0,-1-5 0,0 0 0,1 0 0,-1-4 0,-3 4 0,2-8 0,-3 4 0,4-1 0,0-3 0,0 4 0,0-5 0,-3-3 0,2 3 0,-3-3 0,1 4 0,2-4 0,-5-1 0,1-3 0,-2 5 0,0 4 0,0 14 0,0 5 0,4 10 0,1-1 0,3-4 0,0-3 0,0-3 0,1-1 0,-2-4 0,1-2 0,-1-7 0,0 2 0,0-3 0,0 0 0,1 3 0,-1-6 0,0 6 0,0-3 0,0 1 0,0 2 0,0-7 0,0 7 0,0-3 0,1 4 0,-1-3 0,0 2 0,0-7 0,0 4 0,0-5 0,0 1 0,-4-1 0,3 1 0,-5-4 0,5 3 0,-5-3 0,5 4 0,-5-1 0,5 1 0,-6-1 0,6-3 0,-5 3 0,4-3 0,-4 0 0,2 3 0,0-6 0,-2 6 0,4-4 0,-4 4 0,4-3 0,-4 3 0,4-6 0,-4 5 0,4-5 0,-1 6 0,0-3 0,1 4 0,-1-4 0,0 2 0,1-5 0,-1 6 0,-1-6 0,3 6 0,-5-6 0,5 2 0,-3 0 0,4-2 0,-1 6 0,0-6 0,1 6 0,-1-6 0,1 5 0,-1-5 0,1 6 0,-1-6 0,1 2 0,-1 1 0,0-3 0,1 2 0,-1-3 0,0 4 0,0-3 0,-2 5 0,4-2 0,-4 3 0,5-3 0,-2 3 0,-4-6 0,3 2 0,-3-3 0,4 0 0,-1 0 0,-3 0 0,2 1 0,-1 2 0,2-2 0,1 2 0,-1-3 0,-3 4 0,3-3 0,-3 2 0,3-3 0,0 0 0,-2 1 0,1-1 0,-1 0 0,-1 0 0,2 0 0,-1 0 0,2 0 0,-3 0 0,3 1 0,-3-1 0,1 0 0,1 0 0,1 3 0,-2-2 0,4-1 0,-4-1 0,-1-1 0,3 2 0,-3 0 0,3 0 0,-2 0 0,1 0 0,-2 0 0,4 0 0,-4 0 0,2 1 0,-1-1 0,2 0 0,-3 0 0,3 0 0,-3 0 0,0 0 0,3 0 0,-3 0 0,0 0 0,3 0 0,-6 0 0,3 0 0,0 0 0,-3 0 0,3 0 0,0 1 0,-2-1 0,1 0 0,1 0 0,-3 0 0,3-1 0,-3 1 0,0 0 0,3 0 0,-3 0 0,5 0 0,-4 0 0,4 0 0,-4 0 0,4-3 0,-4 3 0,2-3 0,-1 1 0,-1 1 0,5-4 0,-6 4 0,5-4 0,-4 4 0,2-2 0,-3 0 0,0 0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2:51:19.5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1154 1 24575,'-4'7'0,"-2"9"0,-2 9 0,-10 18 0,-10 5 0,7 3 0,-16 7 0,16-7 0,-9 8 0,3-3 0,1 14 0,2-11 0,0 0 0,6-11 0,1-3 0,-1 0 0,-1 10 0,6-16 0,-4 9 0,8-12 0,-7 2 0,7 2 0,-3-6 0,7-1 0,-2-2 0,3-8 0,-1 4 0,2-8 0,3 2 0,-3-7 0,2 0 0,-2-4 0,3-4 0,0 2 0,0 6 0,0 12 0,-4 9 0,-1 8 0,-4 1 0,-3-5 0,3-2 0,-3-4 0,4-1 0,0 0 0,0 1 0,0-1 0,0-4 0,0 3 0,3-3 0,-2 0 0,3 3 0,-4-3 0,0 4 0,3 1 0,-2-1 0,3 0 0,-4 0 0,0-5 0,0 0 0,4-6 0,-2 1 0,5-3 0,-5-2 0,5-7 0,-5 0 0,5-4 0,-1 0 0,2 5 0,0 13 0,-4 7 0,-1 8 0,-7 3 0,2 2 0,-7 1 0,7 3 0,-2-9 0,3-2 0,1-4 0,0-1 0,4-4 0,-4 3 0,4-8 0,-4 13 0,0-7 0,-1 9 0,1-1 0,0-3 0,-1 8 0,1-9 0,-1 9 0,1-8 0,0 3 0,0-9 0,3 3 0,-2-3 0,7 4 0,-8 0 0,8 0 0,-8 0 0,7 1 0,-5-6 0,1 0 0,1-9 0,1-3 0,3-6 0,-3-6 0,2 10 0,-1 9 0,-2 18 0,-1 5 0,-9 10 0,4-5 0,-4 20 0,0-11 0,3 17 0,-3-12 0,3 7 0,1 0 0,1-18 0,-1 13 0,2-20 0,-2 17 0,1-13 0,0-6 0,4-2 0,-2-8 0,6 3 0,-2-10 0,3 0 0,-4-5 0,4 1 0,-4 3 0,4-2 0,0 7 0,0-8 0,0 8 0,0-8 0,-3 9 0,2-9 0,-3 4 0,4-9 0,-3-1 0,2-3 0,-2-4 0,3 0 0,0-4 0,0 16 0,0 11 0,0 18 0,-4 11 0,3-9 0,-8 8 0,8-4 0,-8 7 0,8 1 0,-8-3 0,8-11 0,-3-2 0,1-10 0,2-2 0,-3-5 0,4-4 0,0-2 0,0-3 0,0-5 0,0 3 0,0-6 0,0 2 0,0-3 0,0-4 0,0 2 0,0-5 0,0 6 0,0-6 0,0 2 0,0-3 0,0 1 0,0 2 0,0-2 0,0 6 0,0 0 0,0-3 0,0 6 0,0-6 0,0 0 0,0 3 0,0-6 0,0 6 0,0-6 0,0 5 0,0-2 0,0 1 0,0-2 0,0 0 0,0-2 0,0 3 0,0-1 0,0-2 0,0 2 0,0-2 0,0-1 0,0 0 0,0 0 0,0 0 0,0 0 0,0 0 0,0 0 0,3 0 0,-2 0 0,1 1 0,-2-1 0,0 0 0,3 3 0,-2 1 0,5 4 0,-5 3 0,5 8 0,-5-6 0,2 5 0,-3-11 0,3-3 0,-2 3 0,1-6 0,-2 2 0,0-3 0,0 1 0,0-1 0,0 0 0,0 0 0,0-3 0,0 0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5T02:51:28.95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417 1 24575,'0'9'0,"0"1"0,0 7 0,-3-2 0,2 6 0,-5-2 0,-2 7 0,3 2 0,-10 10 0,6-9 0,-4 12 0,-3-7 0,3 10 0,-4-6 0,-1 5 0,2-5 0,-2 6 0,1-6 0,3 5 0,-1-9 0,2 3 0,0-5 0,2 1 0,3-1 0,-1 0 0,1 1 0,0-5 0,4 3 0,-3-8 0,6 0 0,-5-6 0,5-7 0,-2 0 0,3-4 0,0 0 0,0 7 0,0 7 0,0 25 0,0-9 0,-4 19 0,-1-12 0,-3 2 0,3 9 0,-3-9 0,7 4 0,-7-5 0,3 5 0,0-4 0,-3 5 0,7-7 0,-7 1 0,7 5 0,-7-9 0,8 8 0,-8-14 0,7 3 0,-2-13 0,3 2 0,0-15 0,-3 2 0,2-6 0,-1-2 0,2 5 0,0 0 0,0 3 0,0-3 0,0 0 0,0-4 0,0 3 0,0-2 0,0 3 0,0-4 0,0 0 0,0 0 0,0 0 0,0 0 0,0 0 0,0 0 0,0 0 0,0 0 0,0 0 0,0 0 0,0-1 0,0 1 0,0 0 0,0 0 0,0 0 0,0 0 0,0 0 0,0 0 0,0 0 0,0 1 0,0-1 0,0 0 0,0 0 0,0 0 0,0 0 0,0 0 0,0 0 0,0 0 0,0 4 0,0-3 0,0 2 0,0 1 0,0-3 0,0 5 0,0-2 0,0 4 0,0 0 0,0 3 0,0 1 0,0 5 0,0-1 0,0 0 0,0 0 0,0 0 0,0 0 0,0 5 0,0-3 0,0 7 0,-4-3 0,3 9 0,-3-3 0,4 3 0,0-5 0,0 1 0,0-6 0,0 0 0,-3-8 0,3-2 0,-4-7 0,4 0 0,-2-7 0,-2 0 0,1 4 0,0 14 0,3 6 0,0 15 0,0 3 0,0 0 0,0 16 0,0-9 0,0 11 0,0-7 0,0-5 0,0 4 0,0-10 0,0 23 0,0-29 0,0 27 0,0-31 0,0 14 0,0-11 0,0 0 0,4-10 0,-3-2 0,2-4 0,-3 0 0,0-3 0,0-2 0,0-3 0,3-1 0,-2 1 0,2-1 0,-3 1 0,0-4 0,0 3 0,0-6 0,0 5 0,0-5 0,0 6 0,0-6 0,3 6 0,-3-6 0,3 5 0,-3-5 0,0 6 0,0-3 0,0 0 0,0 3 0,0-3 0,3 4 0,-2-1 0,2 1 0,-3-1 0,3 3 0,-2-5 0,2 4 0,0-4 0,-2-1 0,1 2 0,-2-5 0,3 6 0,-2-6 0,2 2 0,-3 1 0,0-3 0,0 2 0,0-3 0,0 0 0,0 0 0,0-1 0,0 1 0,0 0 0,0 0 0,0-1 0,0 1 0,0 0 0,0 0 0,0-3 0,0 0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3.83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1442 0 24575,'0'32'0,"0"0"0,0 7 0,0 7 0,0 8 0,0 19 0,0 11-809,0 8 809,0-38 0,0-2 0,0 20-5,0 14 5,0-24 0,0 12 0,0-13 0,0-2 0,0-24 0,0-1 809,0-15-809,0-1 5,0-7-5,0-1 0,0-4 0,0 1 0,-3 4 0,-9 5 0,-5 11 0,-21 17 0,9-14 0,-9 20 0,8-21 0,-3 12 0,-4-5 0,0 1 0,0 0 0,1 0 0,-5-5 0,-9 11 0,-6-6 0,-1 9 0,-5-4 0,5-1 0,-14 7 0,6 1 0,-5 0 0,18-8 0,-8 4 0,8-8 0,-3 3 0,5-6 0,9-6 0,5-5 0,10-3 0,-1-4 0,11-5 0,-2 3 0,4-6 0,-1 2 0,1-2 0,-3 5 0,2-4 0,-3 4 0,7-6 0,1 0 0,7-1 0,-3-2 0,2 1 0,1-4 0,0 1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5.11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57 52 24575,'-29'84'0,"7"-16"0,19-42 0,3-11 0,0-2 0,0-2 0,0 0 0,0-2 0,0-2 0,0-1 0,0 0 0,0 1 0,0-1 0,-3-3 0,5 3 0,-1-6 0,9 6 0,1-5 0,7 2 0,-3-3 0,7 0 0,-6 0 0,2 0 0,0 0 0,-6 0 0,5 0 0,-6 0 0,3 0 0,-3 0 0,2 0 0,-2 0 0,0-2 0,2-6 0,-5-2 0,2-9 0,1 4 0,-3-12 0,3 6 0,-3-7 0,-4 9 0,0-4 0,-4 4 0,0 0 0,0-4 0,0 8 0,-7-8 0,-7 5 0,1 2 0,-7-1 0,9 10 0,-3 0 0,-1 3 0,1 4 0,0 0 0,3 0 0,-7 0 0,10 0 0,-10 0 0,11 0 0,-3 0 0,4 0 0,2 3 0,1-2 0,3 1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6.1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24575,'2'7'0,"13"8"0,16 13 0,19 7 0,7 11 0,16 11-1325,1 6 1325,-32-28 0,0 2 0,0 1 0,0 1 0,4 1 0,-1 0 0,-1 0 0,-2-1 0,1 4 0,0-1 0,3-4 0,-1-1 0,-9 1 0,1 0 0,8 2 0,0-2 0,22 25 52,-29-26 0,-2-1-52,7 6 0,12 14 0,-18-17 0,-1 1 0,-1-7 991,-15-14-991,-4-4 230,2-3-230,-11-2 0,3-4 0,-3-2 0,-4-1 0,0-3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6.72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24575,'0'20'0,"0"17"0,0 0 0,0 9 0,0-1 0,0 2 0,0 0 0,0 5 0,0-12 0,0-5 0,0-7 0,0-9 0,0-4 0,0-8 0,0-4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7.79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1154 1 24575,'-16'16'0,"-7"10"0,-19 31 0,-19 11-1871,27-29 1,-4 3 1870,-18 19 0,-3 1 0,4-9 0,-1 0 0,1 2 0,-1 1 0,-4 1 0,1-2 0,13-12 0,2-1 121,-1 1 1,0 0-122,2-1 0,3-2 754,-12 2-754,-7 16 0,21-28 0,5 2 1881,15-17-1881,10-5 198,-1-3 0,8-4 1,-2-3-1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8.6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24575,'0'10'0,"0"4"0,0 6 0,0-1 0,0-1 0,0-4 0,0 1 0,0-1 0,0-3 0,0-2 0,3-5 0,0-2 0,7-2 0,-3 0 0,10 0 0,-5 0 0,3 0 0,-5 0 0,0 0 0,-3 0 0,3 0 0,-7 0 0,0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24575,'12'-4'0,"2"3"0,4-3 0,5 4 0,-4 0 0,10 0 0,-10 0 0,0 0 0,-2 0 0,-8 0 0,4 0 0,-9 0 0,0 0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9.40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24575,'0'20'0,"0"0"0,0 14 0,0-8 0,0 7 0,0-5 0,0-8 0,0 3 0,0-4 0,0-8 0,0 7 0,0-3 0,0-1 0,0 4 0,0-7 0,0-2 0,0-2 0,0-1 0,0 0 0,0 1 0,0-4 0,0 0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0.34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158 52 24575,'-12'0'0,"4"0"0,-8 7 0,5 1 0,-3 6 0,-1 4 0,3 1 0,-2 1 0,2 2 0,1-7 0,0 3 0,7-3 0,-3-1 0,3 0 0,0 0 0,1-3 0,3-1 0,0 0 0,0-3 0,0 3 0,0 0 0,0-3 0,0 3 0,0-4 0,0 1 0,0 5 0,0 0 0,0 4 0,3-5 0,0-2 0,7-5 0,5 2 0,0-5 0,8 2 0,-4-3 0,4 0 0,1 0 0,-1-3 0,0-5 0,-3-4 0,-1-7 0,-5 4 0,1-7 0,0 2 0,-2-8 0,-2 4 0,-3-5 0,0 1 0,0 4 0,-3-4 0,-2-1 0,-3 9 0,0-7 0,0 11 0,0-2 0,0 7 0,0-2 0,-3 8 0,-1-4 0,-5 8 0,-6-2 0,-1 3 0,-2 0 0,0 0 0,-2 0 0,1 0 0,7 0 0,5 0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1.78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27 24575,'15'-17'0,"10"7"0,22 24 0,6 7 0,1 3 0,10 1 0,30 9-1259,-22-6 1,6 2 1258,4 0 0,1 0 0,-3 2 0,-1 0-876,2-4 1,-2-2 875,-17-4 0,0 1 0,11 3 0,2 1-571,-7-1 0,-1 0 571,-6-4 0,-4 0-211,32 13 211,4-2 0,-30-12 0,12 5 2082,-15-10-2082,-14-3 1829,-1-4-1829,-15 0 1423,9-1-1423,-15 0 287,9 0-287,-9 0 0,4 0 0,0-3 0,-3 2 0,-1-3 0,9 7 0,-11-3 0,7 6 0,-6-5 0,-8 4 0,3-5 0,-4 6 0,0-6 0,-3 2 0,-1-4 0,-4 1 0,1-1 0,-1-2 0,1-1 0,-1-3 0,1 0 0,-1 0 0,0 0 0,-2 0 0,-2 0 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2.7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24575,'0'3'0,"0"2"0,0 13 0,0 17 0,0-7 0,0 33 0,0-22 0,0 20 0,0-23 0,0 7 0,0-12 0,0 8 0,0-5 0,0-12 0,0 0 0,0-18 0,0 2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3.2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24575,'0'30'0,"0"9"0,0 14 0,0 6 0,0-11 0,0 3 0,0-10 0,0-6 0,0-5 0,0-12 0,0-10 0,0-2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4.37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1258 0 24575,'-21'11'0,"-18"11"0,-3 18 0,-24 21-2085,-3 4 2085,32-18 0,-1 2 0,-8-3 0,-1 0 0,4 7 0,1 1 0,-4 1 0,1 0-561,-2 5 0,2 0 561,4-9 0,0 1 0,-2 9 0,0 0 0,0-13 0,1-2 0,5 5 0,2-2 630,-23 17-630,3 3 0,25-30 0,-8 6 987,12-11-987,8-13 1452,3-6-1452,8-5 34,1-3 1,2-4-1,1 0 1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4.91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24575,'0'20'0,"0"1"0,0 13 0,0-9 0,0 19 0,0-8 0,0 4 0,0 5 0,0-10 0,0 0 0,0-7 0,0-12 0,0-5 0,0-8 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5.40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24575,'0'21'0,"0"4"0,0 0 0,0 8 0,0-4 0,0 0 0,0-5 0,0-9 0,0-5 0,0-4 0,0-2 0,0-1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6.13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202 1 24575,'-22'33'0,"-4"10"0,-3 6 0,8-2 0,-10-5 0,15 3 0,-2-7 0,4 7 0,6-15 0,0-2 0,3-5 0,2-4 0,3-4 0,0-2 0,0-2 0,0 0 0,0-2 0,6-5 0,6-2 0,7-2 0,15 0 0,-8-7 0,17-7 0,-12-3 0,9-10 0,-9 5 0,-2 0 0,-5 2 0,-4 5 0,-6 4 0,0-3 0,-7 4 0,4-5 0,-5 4 0,1-2 0,0 2 0,0-3 0,-3-5 0,-1 4 0,-3-3 0,0 4 0,0-5 0,-6 4 0,-13-14 0,-2 11 0,-5-8 0,7 15 0,5 0 0,0 4 0,3 3 0,1-2 0,6 5 0,1-2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7.2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24575,'5'0'0,"20"9"0,30 8 0,-5 7 0,5 2-1524,-4-6 1,3 0 1523,24 17 0,3 0-1040,-5-8 0,1-1 1040,16 9 0,-1 0 0,-16-6 0,3 0 0,2 1 0,7 2 0,-9-3 0,-17-6 0,2 1-454,9 6 0,13 7 0,1 0 0,-14-7 454,-8-7 0,-3 0 0,14 11 0,9 6 0,-8-6-775,-9-8 0,-3-1 775,12 7 0,0 2 220,-11-3 1,-4-1-221,-14-11 0,-2 0 0,1 6 0,-5 0 1804,4-5-1804,28 21 3115,-19-9-3115,-11-12 2244,2 5-2244,-22-15 889,0 1-889,-9-3 0,-5-6 0,-7-7 0,0-31 0,-34-49 0,23 33 0,-23-18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24575,'-1'3'0,"-2"6"0,6 5 0,-3-1 0,0 0 0,0-5 0,0 0 0,0 0 0,0-3 0,0-2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7.83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24575,'3'8'0,"0"0"0,-3 17 0,0 11 0,0 6 0,0 10 0,0-12 0,0 11 0,0-9 0,0 10 0,0-6 0,0-6 0,0-5 0,0-11 0,0-9 0,0-5 0,0-4 0,0-2 0,0-2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8.2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24575,'4'3'0,"-2"18"0,-2 19 0,0 22 0,0 12 0,0-13 0,0 10 0,0-22 0,0 10 0,0-19 0,0-5 0,0-11 0,0-9 0,0-8 0,0-4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8.6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24575,'3'8'0,"0"14"0,-3 18 0,4 13 0,2 13 0,4 1 0,-4-10 0,3 6 0,-4-21 0,1-11 0,-2-10 0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9.7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1460 1 24575,'-30'0'0,"-7"19"0,-44 7 0,32 1 0,-2 5-2184,-10 7 1,-3 2 2183,-8 8 0,-3 2 0,-2 7 0,2-1 0,15-9 0,0 0 0,-13 12 0,1-1 0,20-15 0,4-2 670,-1 4 1,1 0-671,2-9 0,3-1 0,-12 23 0,-6-7 0,13-1 712,16-23-712,12-4 0,9-16 0,4 1 0,4-8 0,3 2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0.58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147 112 24575,'-8'18'0,"2"0"0,6 4 0,0-6 0,0 6 0,0-4 0,0 1 0,0 0 0,0 0 0,0-6 0,0-2 0,0-1 0,0-4 0,2-2 0,5-2 0,8-2 0,9 0 0,0 0 0,5-11 0,-5 1 0,2-19 0,-1 6 0,1-7 0,-4 0 0,2 4 0,-10 1 0,1 6 0,-11 8 0,-1-2 0,-3 2 0,0 0 0,0-6 0,-6 5 0,-6-4 0,-7 6 0,-9 2 0,3 0 0,-8 3 0,-5 1 0,11 4 0,-13 0 0,15 8 0,-10 6 0,4 11 0,1 3 0,10-5 0,0-3 0,9-6 0,1-3 0,6-4 0,1-5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1.2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125 1 24575,'-14'0'0,"2"10"0,-10 0 0,9 12 0,-16 9 0,21-4 0,-10 18 0,14-7 0,3-1 0,-2 3 0,3-10 0,0-1 0,0 12 0,9-16 0,4 1 0,25-17 0,0-9 0,3 0 0,0 0 0,-11-7 0,12-3 0,-11-7 0,2 0 0,-13-2 0,-1 3 0,-11-6 0,1 10 0,-4-10 0,-2 11 0,1-12 0,-4 4 0,-4-5 0,-7 4 0,-7-3 0,-5 6 0,-6-4 0,1 6 0,-6 2 0,2 1 0,-2 4 0,15 3 0,4 1 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2.41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24575,'10'3'0,"5"10"0,16 10 0,2 5 0,17 21 0,2 0 0,11 24-548,-26-35 0,1 1 548,-1-1 0,-2 0 0,22 23-130,-1-3 130,-14-13 0,-1 1 0,2-2 0,-24-21 0,1-3 272,-13-13 0,-4-4 0,0 0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3.25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0 107 24575,'0'17'0,"0"1"0,0 5 0,0 1 0,0 4 0,0-8 0,0 7 0,0-16 0,7 3 0,5-10 0,12-1 0,0-3 0,4 0 0,0 0 0,0 0 0,1-4 0,-3-3 0,-6-5 0,-5-3 0,-2 4 0,-8-7 0,5 2 0,-9-7 0,2 3 0,-3-2 0,0 3 0,-3-1 0,-5-2 0,-3 6 0,-4-2 0,-3 3 0,2 4 0,-6 0 0,2 3 0,-3 4 0,0 0 0,-1 4 0,5 0 0,-4 0 0,11 0 0,-5 3 0,9 4 0,1 4 0,4 8 0,3 0 0,0-6 0,0-3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3.71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24575,'0'33'0,"0"9"0,0 11 0,0 13 0,5 2 0,-4-12 0,4 6 0,-5-25 0,3-1 0,-2-13 0,2-15 0,-3-2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5.0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1446 1 24575,'-12'19'0,"-10"16"0,-3 8 0,-4 6-1723,-1-3 1,-2 4 1722,-13 24 0,-2 5-1368,1-1 1,-1 2 1367,9-19 0,-1 2 0,0 1 0,-1 7 0,-1 2 0,0 0 0,-2 2 0,-1-1 0,-1 2 0,-6 5 0,-2 0 0,4-3 0,10-18 0,3-2 0,-3 1 0,-8 10 0,-3 2 0,7-10 672,12-17 0,2-2-672,-14 23 0,1-2 0,-4 11 0,-5-5 0,14-12 0,15-28 0,8-13 1508,9-2-1508,-4-10 832,8-10 0,-2 4 0,3-6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0 534 24575,'13'0'0,"-4"0"0,3 0 0,1 0 0,-4 0 0,8 0 0,-8 0 0,4 0 0,-1 0 0,-2 0 0,2 8 0,-7 7 0,4 15 0,-3 14 0,0 1 0,-1 11 0,-5-4 0,0 0 0,0-2 0,0-13 0,0-7 0,0-6 0,0-11 0,0 0 0,0-5 0,0-10 0,0-16 0,0-7 0,0-16 0,0 3 0,0-12 0,5 5 0,1 1 0,4 8 0,0 6 0,0 0 0,-1 10 0,1-2 0,2 12 0,-2-3 0,2 8 0,-3-2 0,-1 6 0,0-3 0,0 4 0,0 0 0,0 0 0,0 0 0,1 0 0,-1 0 0,1 14 0,-5 2 0,5 14 0,-8-6 0,4 0 0,-5-6 0,0-5 0,3 0 0,-2-5 0,3 0 0,-4 1 0,3-5 0,-2-4 0,2-9 0,-3-4 0,0-1 0,4-3 0,1 8 0,4-8 0,-1 7 0,-3-2 0,2 3 0,-2 1 0,3 3 0,0-2 0,0 6 0,0-2 0,-3-1 0,1 3 0,-1-3 0,2 4 0,1 7 0,1 8 0,-5 9 0,5 0 0,-4 5 0,0-5 0,4 1 0,-4-2 0,4-5 0,-1-4 0,1 3 0,0-8 0,-1 4 0,0-5 0,0-3 0,1-2 0,3-3 0,-3 0 0,8 0 0,-3 0 0,4 0 0,0 0 0,0 0 0,0-4 0,-4-5 0,-1-5 0,-3-9 0,-1 7 0,-4-6 0,3 8 0,-7 1 0,3 0 0,-4 5 0,0-1 0,0 8 0,0 6 0,0 8 0,0 1 0,0 3 0,0-3 0,0 4 0,4 0 0,1 0 0,8-4 0,1-1 0,-1-4 0,4 0 0,-3-1 0,0 1 0,3-4 0,-8-1 0,8-4 0,-8 0 0,8 0 0,-8 0 0,8 0 0,-7 0 0,2 0 0,-4 0 0,1 0 0,-5-4 0,0-5 0,-4-4 0,0-11 0,0 5 0,0-10 0,0 4 0,0-4 0,-5-1 0,-4 5 0,-6-3 0,1 8 0,-4-3 0,3 9 0,-3 1 0,0 7 0,0-2 0,4 7 0,1-3 0,5 4 0,0 0 0,0 0 0,-1 0 0,1 0 0,0 0 0,0 0 0,3 4 0,-2 0 0,6 5 0,-3-1 0,4 0 0,0 0 0,7-4 0,8-1 0,8-7 0,1 3 0,5-8 0,-5 3 0,1-4 0,3 1 0,-8 3 0,-1-2 0,-3 3 0,-6-3 0,6-1 0,-6 0 0,7 0 0,-8 1 0,8-1 0,-8 4 0,8-3 0,-8 3 0,8 0 0,-7-2 0,2 6 0,-4-2 0,0 3 0,0 0 0,1 0 0,-5 3 0,0 6 0,-4 9 0,0 2 0,0 8 0,0-8 0,0 3 0,0-5 0,0 0 0,4 0 0,-3 0 0,3 0 0,-4-4 0,0-2 0,0-4 0,0 0 0,3-3 0,2-2 0,2-3 0,1 0 0,0-3 0,0-6 0,1-5 0,0-4 0,4 4 0,-3-4 0,7 4 0,-7 0 0,3-3 0,-5 8 0,0-4 0,1 5 0,-1 0 0,0-1 0,0 1 0,0 4 0,0-4 0,0 7 0,1-2 0,-5-1 0,3 3 0,-2-3 0,3 4 0,0 0 0,-1 0 0,-3 4 0,0 0 0,-4 8 0,0 2 0,0 9 0,0-3 0,0-1 0,0-2 0,0-8 0,0 4 0,0-5 0,3 0 0,-2 0 0,7 0 0,-4-3 0,4-2 0,0 1 0,1-3 0,-1 2 0,0-3 0,5 0 0,-4 0 0,8 0 0,-8 0 0,4 0 0,-5-8 0,0 3 0,1-8 0,-1 5 0,1-5 0,-5 4 0,0-4 0,0 0 0,-3 4 0,3-4 0,-4 5 0,0-1 0,0 1 0,0 0 0,0 10 0,0 4 0,0 16 0,0-3 0,0 4 0,0 1 0,0-9 0,0 7 0,0-13 0,4 4 0,1-5 0,-1 0 0,3 0 0,-6 0 0,7-3 0,-4-1 0,4-4 0,0 0 0,0 0 0,0 0 0,1 0 0,3 0 0,-3 0 0,8 0 0,-7-9 0,3 4 0,-4-18 0,0 8 0,-4-13 0,4 3 0,-8-5 0,3-6 0,-4-1 0,0-13 0,0 5 0,0-12 0,0 12 0,0-6 0,0 8 0,0 0 0,0-1 0,0 1 0,0 5 0,0 2 0,0 12 0,0 0 0,0 11 0,0 0 0,0 5 0,-3 3 0,2 12 0,-3 9 0,4 11 0,0 9 0,0 8 0,0 1 0,0 5 0,0-13 0,0 5 0,0-5 0,5 6 0,1 1 0,4-7 0,1 5 0,-1-11 0,1 11 0,-1-11 0,0 5 0,0-7 0,0 1 0,-1-5 0,1 3 0,-1-8 0,1 3 0,-1-9 0,-1-2 0,0-4 0,0 0 0,-3 1 0,2-5 0,-2 0 0,3-4 0,0 0 0,0 0 0,1 0 0,-1 0 0,0 0 0,0 0 0,0 0 0,1-8 0,-1 2 0,-3-7 0,3 1 0,-7 2 0,3-2 0,-1 7 0,-2-2 0,3 2 0,-4-3 0,0 0 0,-3 3 0,-2 2 0,-3 3 0,1 0 0,2 3 0,1 2 0,4 3 0,0 0 0,0 0 0,0 0 0,0 1 0,0-1 0,4 0 0,1 5 0,3-4 0,1 3 0,-1-3 0,5-1 0,-4 0 0,3 1 0,-3-1 0,-1-3 0,0-2 0,0-3 0,0 0 0,0 0 0,1 0 0,-1 0 0,-4-7 0,0 2 0,-4-11 0,0-3 0,0-1 0,0-3 0,0 4 0,0 1 0,0 0 0,0 0 0,-8 4 0,2-4 0,-11 8 0,7 1 0,-7 1 0,7 7 0,-7-7 0,8 7 0,-4-7 0,5 7 0,0-3 0,0 4 0,0 0 0,0 0 0,-1 0 0,2 0 0,2 4 0,2 0 0,3 4 0,0 0 0,3 0 0,2 0 0,7-3 0,-2 2 0,7-6 0,-4 3 0,1-4 0,3 0 0,-8 0 0,8 0 0,-3 0 0,0 0 0,3 0 0,-8 0 0,8 0 0,-7-8 0,2 2 0,-3-7 0,-1 1 0,1-2 0,0-4 0,0-1 0,0 5 0,-4-3 0,-2 8 0,-3-8 0,0 3 0,0 0 0,0 1 0,0 5 0,0 0 0,0 0 0,-3 3 0,5 2 0,-1 3 0,7 0 0,5 0 0,-4 0 0,8 0 0,-8 0 0,4 0 0,-5 0 0,0 0 0,0 0 0,-3 3 0,-1 2 0,-4 3 0,0 0 0,0 4 0,0 2 0,0 4 0,0 0 0,0 0 0,0-4 0,0 3 0,0-8 0,0 4 0,0-5 0,0 0 0,0 1 0,3-5 0,1 0 0,9-4 0,0 0 0,5 0 0,6 0 0,-5-4 0,10-6 0,-10-1 0,9-7 0,-8 3 0,3-4 0,-5 1 0,0 4 0,-4-3 0,-1 2 0,-3-3 0,-2 4 0,-3-3 0,-1 8 0,-4-4 0,0 5 0,0-1 0,0 1 0,-4 4 0,0 0 0,-4 4 0,-1 0 0,5 4 0,0 0 0,4 4 0,0 0 0,0 0 0,0 1 0,8-1 0,2 1 0,8 0 0,0 0 0,1 0 0,-1 0 0,0 0 0,0 0 0,-4 0 0,3 0 0,-8-1 0,3 1 0,-7-1 0,-1 0 0,-4 0 0,0 0 0,0 1 0,0-1 0,-4 0 0,-5 0 0,0 1 0,-9 4 0,9-4 0,-4 3 0,5-3 0,-5-1 0,4-3 0,-4-1 0,1 0 0,2-3 0,-3 3 0,5-4 0,0 0 0,0 0 0,0 0 0,0 0 0,4 0 0,1 0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5.61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24575,'0'13'0,"0"7"0,0 21 0,0 7 0,0 14 0,0-13 0,0 4 0,0-6 0,0-6 0,0 0 0,0-18 0,0-8 0,0-8 0,0-4 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6.0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24575,'0'23'0,"0"5"0,0 18 0,0 13 0,0-12 0,0 5 0,0-9 0,0-10 0,0 6 0,0-15 0,0-1 0,0-13 0,0-3 0,0-4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6.4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24575,'0'28'0,"0"7"0,0-9 0,0 20 0,0-14 0,0 10 0,0-8 0,0-11 0,0-8 0,0-5 0,0-7 0,0 0 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7.15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149 0 24575,'-17'0'0,"-8"8"0,3 10 0,-8 13 0,15 1 0,-9 18 0,21-17 0,-10 14 0,13-13 0,0 0 0,0-5 0,0 2 0,0-11 0,0 5 0,0-10 0,0 3 0,0-7 0,11 3 0,1-7 0,7 1 0,7-5 0,-5-3 0,11 0 0,1 0 0,1-3 0,3-2 0,-8-10 0,5-8 0,-8-8 0,5 0 0,-13-2 0,-1-3 0,-9 2 0,-3-5 0,-1 10 0,-4-3 0,0 8 0,-4-3 0,-3 8 0,-4 0 0,-4 8 0,1 1 0,0 3 0,0 0 0,4 3 0,-4-2 0,7 5 0,-3-2 0,4 3 0,-1 0 0,4 0 0,0 0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8.24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7 24575,'5'-4'0,"7"2"0,22 6 0,39 14 0,-25-1 0,3 4-1302,17 5 0,4 3 1302,9 12 0,3 3-1007,-20-11 0,1 1 0,2 3 1007,9 5 0,2 3 0,0 1 0,5 1 0,0 2 0,2 2-989,-12-7 0,1 2 0,1 1 0,-2 0 989,-3-2 0,-1 0 0,-1 1 0,0 1 0,4 5 0,1 2 0,-3 0 0,-4-2-544,-1 2 1,-4-3 0,-1 2 543,4 5 0,-1 1 0,-3-3 0,9 8 0,-5-4 0,-7-3 0,-1-2 205,10-2 1,-6-3-206,-5 22 2325,16-18-2325,-33 0 4358,-9-35-4358,-14 0 2877,-7-12-2877,1-4 1161,-8-8-1161,-3-37 0,0 23 0,-3-21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9.37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24575,'0'9'0,"0"18"0,0-4 0,0 17 0,0-5 0,0 5 0,0 1 0,0-6 0,0-7 0,0-9 0,0-4 0,0-5 0,0-4 0,0 3 0,0-5 0,0 2 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9.8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24575,'3'4'0,"0"6"0,-3 15 0,0 16 0,0-5 0,0 21 0,0-15 0,0 10 0,0-12 0,0-5 0,0-7 0,0-9 0,0 3 0,0-10 0,0-1 0,0-8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40.4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24575,'4'0'0,"-1"7"0,-3 13 0,0 4 0,0 4 0,0-4 0,0 4 0,0-4 0,0-5 0,0 3 0,0-6 0,0-2 0,0 0 0,0-4 0,0 0 0,0 0 0,0-7 0,0 0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41.45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0 294 24575,'0'-84'0,"0"0"0,0 4 0,0 34 0,0 66 0,0 10 0,0 4 0,0 5 0,0-4 0,0-11 0,0-9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36.2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172 190 24575,'0'9'0,"0"-2"0,0 5 0,0-3 0,0 4 0,0-2 0,0 1 0,0-2 0,0-2 0,0 1 0,0-4 0,0 1 0,0-3 0,0 0 0,0-2 0,1 1 0,1-1 0,-1 0 0,1-1 0,0 0 0,0 0 0,1 0 0,-3-1 0,-2-2 0,-2-2 0,-3-4 0,-1-2 0,0 0 0,-1-1 0,3 3 0,-1-2 0,1 3 0,1 1 0,1 1 0,0 2 0,3 0 0,0 2 0,1 0 0,0 0 0,0-1 0,0 1 0,0 0 0,-1 1 0,0 1 0,0 1 0,1 3 0,0 1 0,-1 10 0,-1-4 0,-1 8 0,-1-1 0,1 0 0,-1 3 0,3-1 0,-1-1 0,2 2 0,0-4 0,0-1 0,0-6 0,0 0 0,0-3 0,0-2 0,0-1 0,0-2 0,0 0 0,1-1 0,0 0 0,1-1 0,-6-5 0,-3-2 0,-4-6 0,-3-5 0,5 3 0,-2-3 0,4 1 0,-1 2 0,2-1 0,1 4 0,1 3 0,2 1 0,1 3 0,1 0 0,0-3 0,0 0 0,1-5 0,4 0 0,4-5 0,6-2 0,-4 2 0,4-1 0,-5 6 0,0 0 0,-1 2 0,-5 6 0,0 0 0,-2 3 0,0-1 0,-2 7 0,-4 5 0,-6 11 0,-4 6 0,-2 4 0,5-5 0,-2 0 0,4-6 0,1-2 0,1-3 0,3-4 0,1-4 0,2-1 0,0-3 0,1 0 0,4-11 0,2-2 0,5-15 0,-2 6 0,0-6 0,-2 7 0,-1 1 0,0 1 0,-2 5 0,-1 3 0,-1 4 0,0 2 0,-1 1 0,1 2 0,-1 6 0,0 1 0,0 5 0,-1 0 0,3-1 0,-3-3 0,3-1 0,-3-2 0,1-2 0,-1 1 0,0-2 0,1-6 0,1-14 0,3-6 0,-1-8 0,4 0 0,-4 6 0,2-1 0,-3 6 0,0 4 0,0 5 0,0 5 0,-2 2 0,0 10 0,-4 5 0,1 6 0,-4 4 0,-2 6 0,-2 2 0,1 2 0,2-2 0,2-4 0,2 0 0,-2-3 0,5-3 0,-1-4 0,1-1 0,0-3 0,0-5 0,0 1 0,0-3 0,0 0 0,0 0 0,0-2 0,0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6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24575,'4'0'0,"3"0"0,11 0 0,5 0 0,2 0 0,0 0 0,3 0 0,-9 0 0,0 0 0,-2 0 0,-3 0 0,0 0 0,-2 0 0,-8 0 0,0 0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00.5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2204 2456 24575,'3'-7'0,"-1"-1"0,2-1 0,1-1 0,-1 0 0,0 0 0,1-2 0,-3 0 0,3 0 0,-4-2 0,4 1 0,-3-1 0,1 2 0,0 0 0,-2 4 0,2 1 0,-1 3 0,0 0 0,0 0 0,-1 4 0,-1 3 0,-3 6 0,-2 4 0,-4 5 0,1 1 0,-1 0 0,2 1 0,0 10 0,1-7 0,0 14 0,2-19 0,1 7 0,-1-1 0,2-3 0,-1 7 0,-1-9 0,0 2 0,-2 0 0,2-2 0,-1-1 0,2-3 0,-2-3 0,2-2 0,0-4 0,1 0 0,2-2 0,-2-1 0,2 0 0,-1-5 0,1-5 0,3-13 0,3-5 0,6-7 0,3-2 0,1 1 0,0-1 0,0 2 0,0 2 0,0-2 0,-2 5 0,-1-2 0,-4 3 0,1-3 0,-5 3 0,1 1 0,-3 2 0,1 2 0,-2 2 0,-1-2 0,-1 7 0,0 0 0,0 3 0,0 3 0,0 0 0,0 3 0,0-3 0,0 1 0,-1-3 0,-2 1 0,0-3 0,-1 4 0,0-2 0,1 3 0,-2 0 0,2 2 0,-2 0 0,3 1 0,-3 1 0,2 1 0,-2-1 0,3 2 0,-2-1 0,2 0 0,-1 1 0,0-1 0,-1 2 0,1-1 0,0 1 0,0 0 0,-1 0 0,0 0 0,1 0 0,-1 0 0,2 0 0,-1 0 0,1 0 0,2-1 0,4-1 0,6 0 0,1 0 0,4-1 0,-4 3 0,2-3 0,0 1 0,-3 0 0,-2 0 0,-1 1 0,-3-1 0,-1 0 0,-2-1 0,0 1 0,-1-2 0,0 1 0,0 0 0,-3-1 0,-1 1 0,-4 0 0,3-1 0,-1 0 0,1 2 0,-1-2 0,1 0 0,2 2 0,-2-2 0,2 3 0,0-2 0,0 2 0,2-1 0,0 0 0,1-1 0,0 1 0,4 0 0,2-1 0,4-1 0,1 1 0,0-3 0,-2 3 0,1 0 0,-3 0 0,-2 2 0,0 0 0,-3 0 0,2 1 0,-3-1 0,-1 1 0,-3-2 0,-3 1 0,0 1 0,-4-2 0,5 2 0,0-1 0,1 1 0,2-1 0,1 1 0,6 0 0,2 0 0,5 2 0,1 2 0,-2 3 0,0 4 0,-4 0 0,1 1 0,-3 2 0,0 7 0,-2-1 0,-1 2 0,0-2 0,-2-5 0,0 1 0,0-2 0,0-3 0,-2-1 0,1-4 0,-1 0 0,-1-3 0,2-1 0,-1 1 0,2-1 0,-3-1 0,2 1 0,-1-1 0,0 0 0,0 0 0,0-2 0,1-8 0,1-9 0,2-14 0,3-11 0,2-8 0,5-2 0,-2-2 0,1 6 0,-4 12 0,1 0 0,-4 13 0,2-3 0,-4 6 0,-1 5 0,-1 3 0,0 3 0,0 2 0,0 1 0,0 1 0,0 1 0,-1 0 0,0 0 0,-2 0 0,2 0 0,-1 1 0,0-1 0,-1-2 0,1-2 0,0-3 0,-1-4 0,3-1 0,-2-3 0,1 1 0,0-1 0,0 3 0,1-2 0,0 5 0,0 3 0,0 3 0,0 3 0,0 1 0,0 6 0,0 7 0,0 7 0,0 7 0,0 1 0,0-2 0,0 11 0,0-16 0,0 16 0,0-15 0,0 5 0,-2 0 0,0-1 0,-1-1 0,-1 0 0,-1 2 0,-1-1 0,-1 7 0,1-12 0,1 8 0,2-8 0,-3 9 0,2-7 0,-1 2 0,2-7 0,0 0 0,0-2 0,-2 4 0,2-3 0,-2 3 0,0-2 0,2-1 0,-2 0 0,2-1 0,0-1 0,1-1 0,-1-2 0,1-1 0,0-1 0,2-2 0,-2 1 0,2-3 0,0 2 0,0-2 0,0 0 0,0 1 0,0-1 0,0 0 0,0 1 0,-1 1 0,0 1 0,-1 1 0,0 1 0,2 0 0,-1 1 0,-1-1 0,2 3 0,-1-2 0,1 4 0,0-3 0,0 2 0,0-2 0,0 1 0,0-2 0,0-1 0,0-1 0,0-2 0,0 0 0,1-3 0,1-4 0,1-1 0,3-8 0,-1-3 0,0 0 0,2-10 0,-2 7 0,3-10 0,-1 4 0,2-5 0,3 0 0,2-3 0,5-4 0,-2 3 0,-1 4 0,-1 1 0,-5 10 0,1-3 0,-1 6 0,-4 3 0,1 3 0,-1 2 0,-3 2 0,2 0 0,-2 2 0,2-1 0,-3 2 0,3 0 0,-1 0 0,-1 2 0,2-1 0,-2 1 0,0 0 0,0 0 0,-1 0 0,0 0 0,0 0 0,0 3 0,-1 1 0,0 3 0,-1 0 0,1 2 0,-1-3 0,0 2 0,0-4 0,0 3 0,0-5 0,0 3 0,0-3 0,0 5 0,0-1 0,0 3 0,0 3 0,0-1 0,0 9 0,-1-5 0,-1 6 0,-1-2 0,-2-3 0,1 5 0,-2-4 0,2-1 0,0-4 0,1 0 0,0-3 0,0 0 0,1 0 0,1-1 0,0 2 0,1 0 0,-3 2 0,1 0 0,-1 2 0,0-2 0,0 4 0,0-4 0,0 2 0,0-2 0,0-1 0,1-3 0,0 0 0,1-2 0,0 0 0,0 0 0,1 0 0,-3 5 0,1-3 0,0 4 0,-3-2 0,2-1 0,-2 1 0,2-2 0,-2 0 0,2-1 0,-1 1 0,1-3 0,-1 3 0,1-2 0,-2 0 0,1-1 0,-3 2 0,2-2 0,-2 2 0,1-3 0,-1 1 0,0-2 0,-1 0 0,1-2 0,-1-1 0,0 0 0,-1-1 0,1-2 0,-1-3 0,1 0 0,-1-1 0,2 3 0,1-1 0,1 2 0,1 0 0,0 1 0,2 1 0,1-3 0,0 1 0,1-4 0,0 2 0,0-3 0,1 2 0,1 0 0,0 2 0,0 1 0,1 0 0,-1 1 0,-1 0 0,0 0 0,0-2 0,1-3 0,1-4 0,0-3 0,0-7 0,1 0 0,0-8 0,1-1 0,-1 5 0,2 0 0,-3 8 0,-1 1 0,-1 2 0,-1 5 0,0 1 0,0 3 0,0 1 0,0-1 0,0 0 0,0-2 0,0-3 0,0 0 0,0-4 0,0 0 0,2-2 0,-2-1 0,3 3 0,-1-2 0,1-3 0,0 2 0,1-8 0,0 1 0,-1-6 0,1-4 0,-1 6 0,0-3 0,-1 4 0,2 3 0,-2 0 0,1 8 0,-3 2 0,2 5 0,-2-1 0,0 5 0,0-2 0,0 2 0,0 1 0,0-1 0,0 3 0,0-3 0,0 3 0,1-4 0,-1 3 0,1-3 0,-1-5 0,0-9 0,0-13 0,0-5 0,0-10 0,0 0 0,0-1 0,-2 10 0,2 0 0,-5 9 0,2-3 0,-4 5 0,3 6 0,-3-1 0,2 6 0,-2-1 0,1 4 0,1-2 0,-1 4 0,1-4 0,-1 3 0,1-2 0,-1 2 0,3-1 0,-1 2 0,1 2 0,1 0 0,0 2 0,1 1 0,-1-1 0,2 2 0,-3 0 0,2 1 0,-1 0 0,0 0 0,1 0 0,-1 1 0,0-1 0,1 3 0,-1-2 0,1 2 0,0 1 0,1-1 0,-1-8 0,1-5 0,0-11 0,0-6 0,-2-1 0,0 7 0,-3-1 0,0 10 0,-2-5 0,-1 6 0,0 3 0,0 4 0,0 2 0,2 3 0,-2 0 0,3 2 0,-3 1 0,3 1 0,-2 0 0,1 0 0,-1 0 0,-1 1 0,0 3 0,0 1 0,1 2 0,-1-3 0,1 0 0,1-1 0,1-1 0,-2-1 0,3 1 0,-4-2 0,4-2 0,-2-2 0,0-3 0,0-5 0,0-1 0,-2-3 0,2 4 0,-2-2 0,-2-2 0,1 4 0,-1-1 0,3 6 0,2 4 0,0-1 0,1 1 0,1 2 0,1 0 0,-5 1 0,0 0 0,-9 0 0,1-3 0,-11-5 0,1-5 0,-10-7 0,8 3 0,-6-6 0,12 7 0,-3-5 0,6 8 0,5 0 0,2 5 0,5 1 0,1 4 0,3 0 0,-1 4 0,1 1 0,0 3 0,-1 1 0,0 0 0,1-1 0,1 0 0,-2-3 0,2 2 0,0-2 0,-1-1 0,1 0 0,-1-5 0,1-4 0,1-3 0,0-5 0,0 4 0,2-1 0,-1 4 0,2 0 0,-2 2 0,1 2 0,-2 2 0,0 0 0,0 1 0,0-2 0,-6 0 0,-2-3 0,-9-2 0,-7-3 0,4 2 0,-7-2 0,7 4 0,-1 0 0,3 2 0,5 2 0,2 1 0,5 1 0,2 1 0,5 1 0,5-1 0,4-1 0,2-1 0,-1 2 0,-1-2 0,-4 2 0,0-1 0,-3 0 0,-2-1 0,-1 1 0,-9-4 0,-4 0 0,-10-4 0,-1 0 0,-5-4 0,9 5 0,-7-4 0,9 4 0,-1 1 0,3 1 0,7 3 0,2 2 0,5 1 0,5 1 0,4 1 0,4 2 0,-1 2 0,-2 0 0,-1-1 0,-2 0 0,-1-1 0,-2-1 0,-2-1 0,-9 0 0,-6-3 0,-12-3 0,-2-4 0,4 0 0,-5-1 0,9 3 0,-4 0 0,8 2 0,2 0 0,7 2 0,4 2 0,6-1 0,5 4 0,5 0 0,1 1 0,-1 1 0,-4-1 0,0 1 0,-4-2 0,2 1 0,-3-2 0,0 1 0,0-2 0,-1 1 0,-1 0 0,0 2 0,-1 6 0,-1 2 0,-2 3 0,-4 4 0,0-3 0,-3 4 0,4-5 0,-1 0 0,3-5 0,3-1 0,-1-3 0,2-1 0,1-2 0,3-1 0,2-2 0,2-2 0,0-1 0,-1-2 0,0 1 0,-4 2 0,1 0 0,-3 2 0,-5-1 0,-5 1 0,-5 1 0,-3 0 0,3 0 0,0 0 0,4 0 0,0 0 0,5 1 0,2 3 0,3 4 0,0 2 0,4 4 0,3 1 0,9 0 0,5 2 0,2-4 0,-3-3 0,0-2 0,-7-4 0,3 1 0,-8 0 0,1-3 0,-6 0 0,0 0 0,-7-2 0,-4 1 0,-5-1 0,-6 0 0,0 0 0,2 0 0,1 0 0,4 1 0,3 0 0,2 1 0,5-1 0,1 4 0,1-1 0,4 5 0,3-2 0,4 3 0,3-2 0,-3-2 0,1-1 0,-5-3 0,-1 1 0,-2-2 0,-1-1 0,-6-4 0,-6-4 0,-6-2 0,-8-5 0,-3 2 0,-3-5 0,-3-1 0,0-4 0,2 0 0,0-5 0,7-1 0,4-2 0,7 7 0,5-3 0,5 10 0,0-5 0,2 6 0,2 2 0,3 5 0,3 3 0,4 3 0,0 3 0,0 0 0,-2 7 0,1 5 0,-6 2 0,-1-3 0,-8-6 0,-4-5 0,-4 3 0,0-1 0,0 2 0,2-1 0,-6 1 0,3-1 0,-6 0 0,3-1 0,2-1 0,0-1 0,2 1 0,2 1 0,-2 1 0,3 1 0,-2 1 0,-3 6 0,1 0 0,1 2 0,-1 1 0,5-2 0,-4 3 0,2-2 0,4-2 0,0-1 0,4-3 0,-2-2 0,-4 4 0,-5-1 0,-2 6 0,-2 0 0,3-1 0,-1 0 0,4-1 0,-4 3 0,2-1 0,-2 2 0,3-1 0,1-2 0,2-1 0,2-1 0,2 1 0,0-4 0,2 2 0,-1-2 0,1 1 0,0-3 0,1 1 0,-1-1 0,-1 0 0,2-1 0,-2 0 0,2-3 0,-1 3 0,1-1 0,-1 2 0,-1-1 0,1 3 0,-2-1 0,2 0 0,-1 0 0,2-2 0,-1-2 0,2 1 0,-1 0 0,-1 1 0,-1 4 0,-1 0 0,-1 3 0,-2-2 0,0 6 0,-5 2 0,1 4 0,0-2 0,1-1 0,2-1 0,-1-1 0,0 1 0,2-2 0,0-1 0,1 0 0,3 0 0,-2-1 0,2 2 0,-2-4 0,3 2 0,-1-2 0,1-1 0,0-3 0,0-1 0,2-2 0,-1-1 0,1 0 0,0-1 0,1 2 0,-1 0 0,1 5 0,-3-1 0,1 7 0,0-6 0,0 4 0,-1-2 0,3-1 0,-3-3 0,3-1 0,-1-4 0,1 1 0,0-5 0,0 5 0,0-1 0,0 5 0,-1 0 0,0 2 0,-1-1 0,-2 7 0,1-1 0,-4 8 0,1 1 0,-3 5 0,3-7 0,-3 6 0,3-9 0,-1 7 0,0-4 0,-1 6 0,2-12 0,-1 7 0,0-11 0,1 4 0,0-1 0,-1-1 0,1-2 0,0 0 0,2 0 0,-2-2 0,3 1 0,-1-2 0,0 3 0,0-4 0,1 4 0,1-3 0,0 1 0,1-2 0,0-1 0,1-2 0,0 0 0,0-3 0,0 2 0,0-2 0,-2 1 0,2 1 0,-2 1 0,1 0 0,-1 0 0,1-1 0,0 1 0,1-3 0,-2 2 0,2 1 0,-1 0 0,1 3 0,-1 1 0,-2 8 0,1-3 0,-3 7 0,3-5 0,-1 1 0,3-5 0,-3 2 0,3-7 0,-1 3 0,1-6 0,0 1 0,0-3 0,0 1 0,0 1 0,0 1 0,0 0 0,0 0 0,0 0 0,0 0 0,0 0 0,0-1 0,0 0 0,0-2 0,0 0 0,0 0 0,0-2 0,0-7 0,-2-4 0,2-3 0,-5-4 0,3 1 0,-3-4 0,1 0 0,-1 2 0,2 1 0,-3 2 0,2 0 0,-1 1 0,2 2 0,0 0 0,0 2 0,-1 0 0,1 0 0,-1 2 0,0-1 0,1 2 0,-1-1 0,1 3 0,0-1 0,1 3 0,-1 1 0,2 1 0,-3-1 0,2 1 0,-4 1 0,2-1 0,-1 0 0,0-2 0,0 2 0,2-2 0,-2 2 0,2-1 0,0 1 0,0 1 0,1 0 0,1 1 0,0 4 0,1 2 0,0 4 0,0 0 0,0 4 0,0 0 0,0 0 0,0 2 0,0-5 0,0 2 0,0-4 0,0 2 0,0-2 0,3 7 0,1-3 0,3 7 0,-2-5 0,-1 5 0,1-3 0,-1 2 0,1-1 0,-2-2 0,0-2 0,0 0 0,0 0 0,-1-2 0,1 0 0,-3-2 0,2-3 0,-1 1 0,0-3 0,-1 3 0,0-1 0,0 1 0,0-1 0,0 0 0,0-2 0,0-2 0,1 1 0,-1 1 0,1 2 0,-1 3 0,0 2 0,0 4 0,0-3 0,1 5 0,1-3 0,0 1 0,1 2 0,-3-1 0,3 1 0,-1-3 0,0-2 0,-1-1 0,0-3 0,1-1 0,0-3 0,0-1 0,0 0 0,0-2 0,-1 1 0,2 0 0,-1 1 0,0-1 0,1 0 0,-1 0 0,0-1 0,0 1 0,0-1 0,0 0 0,-1-1 0,1 0 0,0-1 0,1 0 0,-1-2 0,1-2 0,-1-1 0,2-3 0,-1 1 0,1 0 0,-1-1 0,-1 2 0,1-1 0,-1 1 0,0-2 0,0 3 0,-2-3 0,3 1 0,-3-1 0,3-1 0,-2-1 0,2 2 0,-1-2 0,0 1 0,-1 3 0,1-1 0,0 3 0,-2 1 0,1 0 0,-1 1 0,1 1 0,-1-1 0,2 0 0,-1-5 0,1-3 0,-2 4 0,2 7 0,-6 14 0,0 7 0,-3 6 0,-1 1 0,2-4 0,1 4 0,1-6 0,0 5 0,2-4 0,0-3 0,2-2 0,-1-3 0,1-2 0,-2 0 0,2-2 0,0-2 0,0 2 0,0-3 0,0 2 0,0-2 0,0 2 0,0 0 0,0 1 0,0-2 0,0 0 0,0-3 0,0 1 0,0-4 0,0 2 0,0-3 0,0-5 0,0 6 0,0-3 0,2 9 0,0 6 0,2-2 0,2 11 0,-1-10 0,1 8 0,0 0 0,0-5 0,0 9 0,0-9 0,0 5 0,-1-4 0,2 2 0,-3-5 0,2 3 0,-3-3 0,2 0 0,-2-1 0,1 0 0,-2-4 0,1 1 0,0-5 0,-1-1 0,-1-2 0,-1 0 0,0 2 0,0 0 0,1 2 0,0 0 0,5 3 0,-1 1 0,5 1 0,-1 1 0,1-1 0,3 0 0,-2 0 0,1 0 0,0 0 0,-2 0 0,1 0 0,-1 0 0,0 0 0,-2-2 0,-1-1 0,-1-2 0,-1 0 0,1 1 0,-1-2 0,-1-1 0,1-1 0,-2 0 0,0 0 0,0 0 0,-1 0 0,1 0 0,-1-1 0,0 1 0,-1-3 0,0 2 0,-1-2 0,1 0 0,0 1 0,-1-1 0,2-1 0,1 0 0,4 3 0,3 2 0,2 3 0,0 2 0,-2-1 0,1 2 0,-2-2 0,0 2 0,1-2 0,-2 2 0,0-4 0,-2 1 0,1-2 0,-2 2 0,2-2 0,-2-1 0,2-1 0,-2 0 0,-1-1 0,0 0 0,-1-2 0,1 0 0,-2 1 0,0-2 0,-1 1 0,2 2 0,-1 1 0,4 4 0,0-1 0,3 1 0,-3-1 0,2 1 0,-2 0 0,2-2 0,0 1 0,-1-2 0,-1 1 0,1 0 0,-1-2 0,0 2 0,-2-2 0,1 0 0,-2-1 0,1 0 0,0-1 0,0 2 0,0-2 0,-1 0 0,0 1 0,0-2 0,0 3 0,0-2 0,0 1 0,1 0 0,-2 1 0,1-1 0,0 1 0,0-1 0,2 1 0,-1-1 0,1 0 0,0 0 0,0 1 0,0-1 0,0 1 0,0-1 0,0 1 0,-1 0 0,2 0 0,-2 2 0,3-2 0,-2 2 0,0-1 0,0-1 0,1 2 0,-1-3 0,1 2 0,-2-2 0,2 1 0,-3 0 0,0-1 0,0-1 0,-1 2 0,2-2 0,-2 1 0,2 0 0,-1 1 0,-1-1 0,0 1 0,1-3 0,-1 2 0,1-1 0,-1 0 0,0 1 0,0-2 0,1 0 0,-2 0 0,1 0 0,-2-1 0,1 7 0,-1 2 0,5 5 0,-2-1 0,5-4 0,-2 2 0,1 0 0,1 1 0,2 2 0,0-2 0,-1-2 0,-1-1 0,0-2 0,-2 0 0,-1-4 0,-1 2 0,-2-3 0,1 0 0,-1 0 0,-1-1 0,0-1 0,-1 0 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25.6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3 699 24575,'-2'2'0,"1"-1"0,3-1 0,2 0 0,1 0 0,0 0 0,0 0 0,0 0 0,0 0 0,-1-1 0,-1 0 0,-1 0 0,1 1 0,-1 0 0,-1 3 0,0 0 0,-1 6 0,0 0 0,-1 0 0,-1 0 0,0-3 0,0-1 0,0-2 0,2 0 0,-1-1 0,1 0 0,4-2 0,-1-1 0,7-5 0,-1 0 0,2-3 0,0 3 0,-2-1 0,3 2 0,-5 1 0,3 3 0,-5-1 0,0 1 0,-1 0 0,-2 1 0,0 0 0,0 0 0,0 1 0,-1 2 0,-1 0 0,0 2 0,0 0 0,0-1 0,0-1 0,0 0 0,0-1 0,1-1 0,1 0 0,3-1 0,2 0 0,0-1 0,1-2 0,-3 1 0,2-2 0,-2 2 0,-2 0 0,2 2 0,-2-1 0,0 1 0,-1 0 0,1 0 0,-1 0 0,0 0 0,0 0 0,0 0 0,1 0 0,-1 0 0,0 0 0,0-1 0,2-2 0,0-2 0,2-1 0,0 0 0,0 1 0,-1 0 0,-1-1 0,0 3 0,-2-1 0,1 3 0,-1 0 0,-1 2 0,0 1 0,-1 5 0,0 0 0,0 5 0,1-4 0,0 2 0,1-3 0,-1-1 0,2-2 0,-1 0 0,2-2 0,-1-1 0,2 0 0,2-1 0,1-2 0,3-5 0,4-7 0,1-2 0,-1-2 0,0 2 0,-5 3 0,-1 3 0,-2-1 0,-1 6 0,-2 0 0,-1 2 0,0 2 0,-2 2 0,0 4 0,-1 4 0,-1 1 0,-1 2 0,-1-3 0,0 0 0,1-2 0,0 0 0,0-3 0,2-1 0,-1-1 0,1 1 0,0-1 0,1-3 0,2-1 0,2-2 0,0-3 0,0 0 0,-1 1 0,0-1 0,-1 2 0,-1 1 0,1 1 0,-1 1 0,-1 4 0,0 3 0,-1 2 0,0 0 0,0 1 0,0-3 0,0 2 0,0-2 0,0-2 0,0 1 0,0-2 0,0 0 0,1 0 0,-1-2 0,1-10 0,1 7 0,2-7 0,4 12 0,1-1 0,3 5 0,-2-1 0,5 3 0,-3-3 0,0 0 0,-2-1 0,-3-1 0,0-1 0,-4-1 0,1-1 0,-2 0 0,-1-2 0,0-1 0,-1-3 0,-1-1 0,0 1 0,-2-2 0,0 2 0,1 1 0,-1 0 0,2 3 0,-1-1 0,1 1 0,3 3 0,3 4 0,5 5 0,1 7 0,3 3 0,-3-2 0,1 2 0,-2-4 0,0 1 0,-2-4 0,-2-3 0,-2-2 0,-1-4 0,-1-1 0,0 0 0,0-2 0,0-2 0,-1-2 0,-1-2 0,0 2 0,0-1 0,0 2 0,0 0 0,3 0 0,3 1 0,4 1 0,2 0 0,-1 0 0,3 0 0,-1 0 0,3 0 0,-4 0 0,0 0 0,-2 0 0,-2 0 0,1 0 0,-3 0 0,0 0 0,-2 0 0,-1 0 0,0 0 0,-1-1 0,-2 0 0,-2-1 0,0 0 0,1-1 0,0 1 0,1 0 0,3 1 0,3-2 0,4 3 0,4-1 0,0 1 0,0 0 0,0 0 0,-2 0 0,-1 0 0,-1 0 0,-4 0 0,0 0 0,-3 0 0,-1 0 0,1 0 0,-2-1 0,0-2 0,-1-2 0,-1 0 0,-3-2 0,-4 0 0,1 1 0,-3-2 0,4 4 0,1 1 0,0 0 0,4 1 0,1 0 0,6 1 0,4 3 0,3 2 0,-1 2 0,0 1 0,-2-1 0,0-2 0,-3 0 0,-1-1 0,-3-1 0,-1-1 0,0 0 0,-4-9 0,-3 1 0,-5-7 0,1 5 0,-2-4 0,3 5 0,1-2 0,3 6 0,0-1 0,3 3 0,1 1 0,5 0 0,3 1 0,4 1 0,0 2 0,0 2 0,0 1 0,-3-1 0,-1-1 0,-3 0 0,-1-2 0,-1 0 0,-1-2 0,-1-6 0,-3-1 0,-1-7 0,-2-1 0,0-1 0,-1 2 0,1-2 0,0 5 0,0-1 0,2 5 0,-1 1 0,1 3 0,1 0 0,0 2 0,-1 0 0,1 1 0,0 3 0,-1 1 0,1 3 0,-1 1 0,0-1 0,0-1 0,2-2 0,-1-1 0,1 0 0,-2-2 0,-2 0 0,-2-1 0,-4-4 0,-4-7 0,-1-5 0,1-1 0,0 1 0,4 3 0,0 2 0,1 0 0,3 4 0,3 2 0,2 1 0,3 7 0,2 1 0,4 8 0,0-1 0,3 3 0,-2-1 0,-1-3 0,-1 0 0,-2-3 0,0 0 0,-1-4 0,-2 1 0,0-2 0,-1 0 0,0 1 0,0-1 0,-1-1 0,-1 0 0,-2-1 0,-1 0 0,0 0 0,-2 0 0,0-2 0,-2-6 0,0-6 0,-1-5 0,1 0 0,1 1 0,1 3 0,2 1 0,1 4 0,2 2 0,1 1 0,1 3 0,0 1 0,2 1 0,2 2 0,5 0 0,-2 0 0,3 0 0,-6 0 0,2 0 0,-4 0 0,2 0 0,-3-2 0,-1-1 0,-4-4 0,-1 2 0,-3-2 0,1 1 0,-1 1 0,0-1 0,-1 2 0,1 0 0,0 1 0,1 1 0,0 0 0,4 1 0,-2 0 0,2 1 0,0-2 0,0 2 0,1 0 0,0 0 0,-1 0 0,0-1 0,0 1 0,0-1 0,0 1 0,1-1 0,0 1 0,0-1 0,-1 1 0,1-1 0,-2 0 0,1-1 0,-1 1 0,-1-1 0,0 0 0,-1 1 0,-2-2 0,3 2 0,-3-2 0,3 3 0,-3-2 0,1 2 0,0 0 0,-1 0 0,1 0 0,0 0 0,-1 0 0,1 0 0,1 0 0,-1 0 0,2 0 0,0 0 0,1 0 0,-1 0 0,3 0 0,-2 0 0,2 0 0,0 0 0,0 1 0,1 1 0,1 0 0,0 0 0,4 1 0,2-1 0,5 1 0,1 0 0,0 1 0,-2 0 0,0 0 0,-2-1 0,-1-1 0,-2 1 0,-1-1 0,-2-1 0,-1 1 0,0-1 0,-3 2 0,-4-1 0,-3 1 0,-3 0 0,2 0 0,-2 0 0,4 0 0,-1 0 0,4-1 0,1 0 0,2 0 0,1 0 0,3-2 0,2 1 0,7-1 0,2 0 0,1 0 0,0 0 0,-2 0 0,-2 0 0,-1 0 0,-3 0 0,-2 0 0,0 0 0,-2 0 0,-11 0 0,0 0 0,-8 0 0,-1-2 0,1 0 0,-4-1 0,2 0 0,-1-2 0,3 1 0,0-1 0,3 2 0,4-1 0,2 1 0,1 0 0,3 1 0,1 2 0,1-2 0,0 2 0,0-1 0,1 0 0,-2 1 0,-3 0 0,-1-1 0,-2 1 0,-2-1 0,-3 1 0,0 0 0,-2 0 0,1 0 0,1 0 0,4 0 0,1-1 0,3 0 0,2 0 0,1 1 0,0-1 0,2 0 0,0-1 0,1 0 0,0-1 0,0 1 0,-1 1 0,1-1 0,-2 1 0,2 0 0,5 1 0,5 3 0,4 4 0,2-2 0,-1 4 0,1-5 0,-3 3 0,1-3 0,-6 0 0,1-1 0,-6-1 0,1 1 0,-2-2 0,-2 0 0,-5-6 0,-7-2 0,-4-6 0,-6-3 0,6 3 0,-3-2 0,3 2 0,1 1 0,1 1 0,4 4 0,4 1 0,1 4 0,2-1 0,2 4 0,1 1 0,5 4 0,-1 0 0,4 3 0,-1-4 0,0 2 0,1-2 0,-2 1 0,0-2 0,-2-1 0,1 0 0,-3-1 0,2 0 0,-2 0 0,0-1 0,1-1 0,0 0 0,0 1 0,1-1 0,-1 1 0,0-1 0,0 0 0,-1 0 0,0 1 0,-1-2 0,1 1 0,-2-2 0,-2-1 0,2 1 0,-2 0 0,1 0 0,-1-1 0,-3-7 0,3-1 0,-2-7 0,2 3 0,0 0 0,0 4 0,1-1 0,0 4 0,1 1 0,-1 2 0,1 1 0,-2 3 0,1 0 0,-1 1 0,0 0 0,0 0 0,-1 0 0,1-1 0,1 0 0,0-1 0,1-1 0,1 2 0,0 0 0,1 1 0,0 0 0,0 0 0,1 0 0,-2-1 0,0 0 0,-1-1 0,1 1 0,0 0 0,0 0 0,1 1 0,-2-2 0,2 1 0,-2-1 0,2 1 0,-1-2 0,6-3 0,2-3 0,2-1 0,4-3 0,-3-1 0,3 2 0,-3-3 0,-1 5 0,-4 1 0,-1 2 0,-2 4 0,-2-1 0,0 2 0,-1 0 0,-1 2 0,-2 2 0,1-1 0,0 1 0,-1-2 0,1 1 0,-3 0 0,-1 1 0,0 0 0,-2 1 0,2-1 0,1 0 0,1 0 0,0-2 0,1 1 0,0 0 0,0-1 0,-1 1 0,1-1 0,0 0 0,0 0 0,0 0 0,-2 0 0,1 0 0,-4 1 0,2 0 0,-3 1 0,2-1 0,0 1 0,2-2 0,0 1 0,2-1 0,0 0 0,0 0 0,0-1 0,1 0 0,1-1 0,2-7 0,3-5 0,2-3 0,1-2 0,1 4 0,-6 3 0,4 1 0,-3 1 0,-1 4 0,0 0 0,-1 3 0,1 0 0,-2 3 0,0 0 0,-1 2 0,0 1 0,0-1 0,1 0 0,-1 0 0,1 1 0,-1-1 0,0 0 0,0 3 0,0 2 0,0 2 0,-2 1 0,0-2 0,-3-1 0,3 0 0,-1-2 0,1-2 0,1 1 0,0-2 0,1 0 0,1-10 0,7-8 0,2-8 0,1 2 0,1 2 0,-4 5 0,1-2 0,-2 5 0,-3 3 0,0 3 0,-1 2 0,-3 2 0,-1 1 0,-2 1 0,0 0 0,1 0 0,1 0 0,0 2 0,1-1 0,0 0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33.0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746 47 24575,'3'0'0,"-1"4"0,-3 0 0,-1 4 0,1-2 0,-1 0 0,1-2 0,1 1 0,-2 0 0,0 2 0,-1 1 0,1-1 0,-1-1 0,1-1 0,-1-1 0,2 0 0,-2-2 0,2 0 0,-2 0 0,1-1 0,-1-2 0,0 0 0,1 0 0,1 0 0,-1 1 0,0-1 0,1 0 0,-2 1 0,0-2 0,-2 1 0,0-1 0,0 2 0,0-1 0,0 0 0,1 0 0,-1 0 0,3 1 0,-2 0 0,2 0 0,1 1 0,-1-1 0,1 0 0,-2 0 0,-3-1 0,-4 1 0,-6-1 0,1 0 0,-4-2 0,2 3 0,-4-3 0,2 1 0,1-2 0,3 3 0,1-2 0,4 1 0,1 1 0,4-2 0,0 3 0,3-1 0,-2 0 0,2 0 0,0-1 0,-1 0 0,2 0 0,-1 2 0,1-2 0,-1 1 0,-1-1 0,1 0 0,0 0 0,0 1 0,-1-1 0,1-1 0,0 2 0,-2-1 0,2 1 0,-2-1 0,2 1 0,-1 0 0,0 1 0,0-1 0,0 1 0,-1 0 0,2 0 0,-3-1 0,2 1 0,-2-2 0,2 2 0,-2 0 0,0 0 0,-1 0 0,3 0 0,-4 0 0,3 0 0,-2-1 0,1 1 0,-2-1 0,2 1 0,-3-1 0,1 0 0,0-1 0,-1 2 0,1-1 0,-1-1 0,1 2 0,1-2 0,-1 1 0,2-1 0,-1 1 0,2-1 0,0 1 0,-1 0 0,0 1 0,0-1 0,0 1 0,1 0 0,-1-1 0,2 0 0,0 0 0,1 0 0,-1 1 0,1-2 0,1 1 0,-1 0 0,2-1 0,-2 0 0,1 0 0,-1 0 0,2-1 0,-2 0 0,2 0 0,-1 0 0,0 1 0,0-1 0,0 1 0,1 0 0,0 0 0,4 0 0,2 2 0,5 0 0,2 0 0,4 0 0,1 0 0,0 3 0,6 7 0,-11-2 0,8 7 0,-8-6 0,3 2 0,-4-1 0,-1-3 0,-3-1 0,1-2 0,-3-1 0,2 0 0,-2-2 0,2 0 0,-3-1 0,1 0 0,-1 0 0,-1 0 0,0 0 0,-2 0 0,0 0 0,1 0 0,-1 0 0,0 0 0,0 0 0,1 0 0,-3 0 0,-3 0 0,-4-1 0,-4 1 0,-3-3 0,0 1 0,0-1 0,-2 0 0,1-2 0,1 1 0,0-1 0,2 1 0,2-1 0,0 0 0,1 1 0,4 0 0,-1 2 0,3-1 0,-1 1 0,3 0 0,0-1 0,3 2 0,4 0 0,4 1 0,1 0 0,5 0 0,-4 0 0,7 0 0,-4 0 0,2 0 0,-4 2 0,1-1 0,-4 2 0,0 0 0,-2 0 0,1-1 0,-3 1 0,1 0 0,-2-1 0,1 0 0,0-1 0,2 0 0,-3-1 0,2 2 0,-1-2 0,-1 1 0,3-1 0,-2 1 0,0 0 0,-1-1 0,0 3 0,0-2 0,0 0 0,0 2 0,-1-2 0,1 1 0,-3 1 0,2-1 0,-2 0 0,0 0 0,2 0 0,-2-1 0,2 0 0,-2 1 0,2-1 0,0 1 0,2-2 0,-1 2 0,2-1 0,-1 1 0,-1-1 0,1 2 0,-4-1 0,2 0 0,-2-1 0,0 0 0,1-1 0,-1 1 0,0-1 0,0 0 0,2 0 0,0 0 0,3 0 0,-1 0 0,0 0 0,-2 0 0,-1 0 0,0 0 0,0 0 0,-1 0 0,0 0 0,0 0 0,1 0 0,-1-2 0,2-1 0,0-1 0,3-1 0,-3 3 0,-1-2 0,1 2 0,-2-1 0,2 2 0,-2 0 0,-3 1 0,0 0 0,-5 0 0,-3 0 0,0 0 0,-2 0 0,0 0 0,-3 0 0,2 0 0,-2 0 0,4 0 0,0 0 0,3 0 0,0 0 0,3 0 0,1 0 0,2 0 0,4 0 0,3 0 0,4 0 0,0 0 0,2 0 0,-2 0 0,0 0 0,-1 0 0,-2 0 0,-1 0 0,-1 2 0,-1 1 0,-1 1 0,0 1 0,-1-2 0,0 1 0,0 1 0,-2-3 0,1 3 0,-1-2 0,0 0 0,0-1 0,0 1 0,0-1 0,0 0 0,0 0 0,0 1 0,0-1 0,0 0 0,0 0 0,0 0 0,0 1 0,0-1 0,-1 0 0,1 0 0,-1 1 0,0-1 0,1 0 0,-2-1 0,2 1 0,-1 0 0,0-1 0,-1 0 0,1 0 0,-1 0 0,1 0 0,-1 0 0,0-1 0,0 0 0,0 1 0,-2-1 0,0 1 0,-1-1 0,0 0 0,-1 0 0,-1 0 0,0 0 0,1 0 0,1 0 0,0 0 0,1 0 0,0 0 0,2 0 0,0 0 0,-1 0 0,0 0 0,-1 0 0,-1 0 0,0 0 0,0 0 0,0 0 0,-2-1 0,2 1 0,-3-3 0,3 3 0,-2-2 0,2 1 0,1 1 0,-1-1 0,3 0 0,-2 1 0,1-1 0,0 0 0,0 0 0,-1-1 0,2 2 0,-2-2 0,1 0 0,0 1 0,-2-1 0,1 0 0,-1 0 0,0-1 0,0 2 0,0-1 0,-1 0 0,-1-1 0,0 1 0,-1 0 0,1 0 0,-1 0 0,0 1 0,-1-2 0,1 3 0,1-2 0,-1 1 0,3-1 0,-3 2 0,1-1 0,0 1 0,-2 0 0,3 0 0,-4 0 0,3 0 0,1 0 0,-2 0 0,2 0 0,0 0 0,1 0 0,0 0 0,0 0 0,1 0 0,-1 0 0,2 0 0,-1-1 0,1-1 0,-2 1 0,3-1 0,-3 0 0,2-1 0,-2 0 0,3 0 0,-2 0 0,-1-3 0,3 3 0,-3-3 0,3 4 0,-2-1 0,1 0 0,0 0 0,1 1 0,-2 1 0,1-1 0,0-1 0,1 1 0,-1 1 0,2-1 0,-1 2 0,1-1 0,0-1 0,-1 2 0,0-2 0,0 2 0,0-1 0,0 1 0,-1 0 0,-4 0 0,-3 0 0,-7 0 0,0 0 0,-1 0 0,4 1 0,0 0 0,3 1 0,1-1 0,4 1 0,-1-1 0,2 1 0,1 0 0,-1-1 0,3 1 0,-2 0 0,2 0 0,0-1 0,-1 0 0,1 0 0,1 0 0,-1 0 0,2 0 0,-2 1 0,2 0 0,2 0 0,0 0 0,2 1 0,2-1 0,0 0 0,2 0 0,-3-1 0,3 0 0,-3-1 0,3 0 0,-3 0 0,1 0 0,-2 0 0,0-1 0,0 0 0,0-1 0,-2 1 0,0 0 0,-1-1 0,1 1 0,-1-1 0,1 0 0,2-3 0,2-2 0,3-2 0,0 1 0,1-1 0,-2 3 0,0 0 0,-3 3 0,-1 0 0,0 1 0,-2 0 0,0 1 0,-2 1 0,-2 3 0,-6 0 0,0 4 0,-2-1 0,1 3 0,-1-3 0,1 1 0,-1-1 0,0-1 0,2 0 0,-4 0 0,3-2 0,-1 3 0,0-3 0,2 1 0,-2-1 0,3-1 0,-1 1 0,2 0 0,0-1 0,1 0 0,0 0 0,1-2 0,0 1 0,2-1 0,1 1 0,1 0 0,2-1 0,3 0 0,2 0 0,3 0 0,0 0 0,1-1 0,0 1 0,-2-4 0,1 2 0,-2-2 0,-1 2 0,-2 0 0,-1 0 0,-2 2 0,0-2 0,0 1 0,-1 0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50.2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34 117 24575,'5'1'0,"2"0"0,2-1 0,3 0 0,-2 0 0,0 0 0,2 0 0,-3 0 0,2 0 0,-2 0 0,1 0 0,-3 0 0,-1 0 0,-1 0 0,2 0 0,-2 0 0,1 0 0,-2 0 0,2 0 0,-1-1 0,1-1 0,0 1 0,0 0 0,0 1 0,-1 0 0,2-2 0,-2 2 0,2-1 0,-2 1 0,0 0 0,0 0 0,-1 0 0,0 0 0,-1-1 0,2 1 0,-3-1 0,2 1 0,-2 0 0,0 0 0,0 0 0,1 0 0,-1 0 0,0 0 0,1-1 0,0 0 0,0-1 0,0 2 0,0-2 0,2 0 0,2-2 0,1 0 0,1 0 0,-3 0 0,2 0 0,-2 1 0,2-1 0,-3 3 0,1-2 0,0 3 0,-1-1 0,-2 1 0,2 0 0,-1 0 0,1-1 0,0 0 0,0 0 0,0 1 0,0 0 0,0 0 0,-1 0 0,-1 0 0,0 0 0,-1 0 0,0 0 0,0 0 0,1 0 0,-1 0 0,0 0 0,0 0 0,1 0 0,-1 1 0,4 3 0,-2 0 0,5 4 0,-4-3 0,4 4 0,-3-4 0,2 4 0,-2-2 0,1 1 0,-2 1 0,1-1 0,-1-1 0,1 1 0,-1-1 0,0-1 0,0 1 0,0-2 0,2-1 0,-2 1 0,2-2 0,-1 0 0,0 0 0,0-1 0,-1 1 0,0-2 0,0 2 0,0-3 0,-1 1 0,-1 0 0,0-1 0,-1 1 0,0 0 0,0-1 0,1 1 0,-2 0 0,-2 0 0,-2 0 0,-3-4 0,0-3 0,-1-5 0,1-1 0,-1-4 0,1 1 0,1-1 0,-1 0 0,1 1 0,0 2 0,1 2 0,1 1 0,0 2 0,1 1 0,-2 2 0,1 1 0,-1 1 0,2 0 0,0 1 0,0 1 0,0 1 0,1 8 0,1 0 0,0 8 0,0-4 0,0 2 0,0-2 0,0-3 0,2-1 0,-2-3 0,1-1 0,-1-1 0,0-3 0,-3-4 0,0-6 0,-3-1 0,-2-4 0,2 2 0,-4-3 0,4 2 0,-2 0 0,2 2 0,0 3 0,2 1 0,0 3 0,3 1 0,-1 1 0,1 1 0,0 4 0,1 1 0,2 5 0,-1 3 0,4 1 0,-2 0 0,2-2 0,-2 0 0,1-2 0,-1-2 0,0 0 0,-2-4 0,0 2 0,-2-3 0,-4 0 0,-3-4 0,-8 0 0,5-2 0,-9-2 0,7 4 0,-5-3 0,5 2 0,0 0 0,5 1 0,0 1 0,3 1 0,2 1 0,-1 0 0,-1 0 0,0 0 0,-4 2 0,0-1 0,-6 2 0,-2 2 0,-4 0 0,-2 1 0,-1 1 0,3-3 0,-2 1 0,4-2 0,1-1 0,-1 0 0,7-2 0,-2 0 0,7 0 0,-1 0 0,4 0 0,1 0 0,0 0 0,1 0 0,0 0 0,0 0 0,0 0 0,0 0 0,-1 0 0,0 0 0,0 0 0,-1 0 0,1 0 0,-2 0 0,3 0 0,-3 0 0,2 0 0,-1 0 0,1 0 0,-1 0 0,1 0 0,0 0 0,0 0 0,0 0 0,1 0 0,0 0 0,1-2 0,0 0 0,1-2 0,0 0 0,2-1 0,2-1 0,3 1 0,3 1 0,-2-2 0,6 3 0,-3-1 0,1 1 0,0 1 0,-4 1 0,4 1 0,-4 0 0,1 0 0,-1 0 0,-3 0 0,2 0 0,-1 0 0,-1 0 0,2 0 0,-2 0 0,0 0 0,0 0 0,0 0 0,0 0 0,-1 0 0,1 0 0,-2 0 0,2-1 0,0-1 0,0 0 0,-1-1 0,1 1 0,-3 0 0,3 0 0,-2 0 0,0 2 0,-1-1 0,1 1 0,0-1 0,0 0 0,2 0 0,-2 1 0,1 0 0,1 0 0,-1 0 0,1 0 0,-2 0 0,2 0 0,-1 0 0,1 0 0,0 0 0,0 0 0,-1 0 0,3 0 0,-2 0 0,3-1 0,0 0 0,-1-1 0,1 0 0,0 1 0,0-1 0,1 0 0,-1 0 0,-1-1 0,0 1 0,-1 0 0,0 1 0,-1-1 0,0 0 0,0 1 0,0-1 0,0 1 0,-1 1 0,1 0 0,-3 0 0,2 0 0,-2 0 0,0 0 0,1 0 0,-1 0 0,0 0 0,0 0 0,0 1 0,0 0 0,-1 2 0,1-1 0,0 0 0,1 1 0,-1-1 0,1 0 0,1 2 0,1-2 0,0 2 0,0 0 0,0-2 0,2 2 0,-2 0 0,1-1 0,-2 0 0,1 0 0,-3-1 0,2 0 0,-2 1 0,0-1 0,0 0 0,-2-1 0,-2 0 0,0-1 0,0 0 0,-2 0 0,2 0 0,-2 0 0,1 0 0,0-1 0,1 1 0,1-1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07.8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0 24575,'-5'0'0,"2"0"0,-1 1 0,2 0 0,-1 1 0,2-1 0,-1 0 0,3 1 0,-1-2 0,3 2 0,1-1 0,1 1 0,0-1 0,0 1 0,0 0 0,0-1 0,-1 1 0,0-1 0,-2-1 0,0 1 0,0-1 0,1 1 0,-2-1 0,0 0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12.4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24575,'1'2'0,"0"-1"0,-1 0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18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605 289 24575,'6'0'0,"-1"0"0,-6-1 0,-2 4 0,-5 0 0,-2 8 0,-4-1 0,4 0 0,-1 0 0,3-4 0,3 0 0,-1-1 0,4-2 0,0 0 0,5-2 0,5 0 0,2-1 0,10-4 0,-6 2 0,8-5 0,-5 2 0,2 0 0,-1-2 0,-1 2 0,-1-1 0,0 1 0,0-1 0,-1 2 0,0-1 0,-2 2 0,2 0 0,-3 0 0,1 0 0,-3 2 0,0-2 0,-3 2 0,-1-2 0,-1 1 0,-1 0 0,-1 0 0,0 2 0,-1-1 0,0 1 0,-1-1 0,1 1 0,-14 8 0,2 2 0,-17 11 0,5 0 0,2-7 0,0 3 0,7-8 0,-2 3 0,4-6 0,3 1 0,2-4 0,4 0 0,12-12 0,5 1 0,15-14 0,4 3 0,3-1 0,5 1 0,-13 6 0,7-3 0,-14 7 0,7-3 0,-5 2 0,-3 4 0,-5-2 0,-2 3 0,-2 0 0,0 1 0,-1 0 0,0 1 0,-2-1 0,2 1 0,-2-1 0,1 0 0,-2 0 0,-1 1 0,0 0 0,-2-1 0,-1 0 0,-1 2 0,-1-2 0,1 0 0,-1 2 0,1-3 0,-1 2 0,0-1 0,1 0 0,-2 0 0,1-1 0,0 3 0,-1-2 0,1 2 0,-2 0 0,2-1 0,-1 1 0,1 0 0,-2-1 0,1 0 0,0 0 0,-1-2 0,2 2 0,0-1 0,0 0 0,0 1 0,1 0 0,-1 0 0,0 0 0,0 1 0,1 0 0,-1-1 0,0 1 0,1-1 0,-1 0 0,0-1 0,1 1 0,-1-1 0,2-1 0,-1 0 0,0-2 0,1 2 0,0-2 0,0 2 0,-1 2 0,1-2 0,-1 2 0,0 0 0,-1 1 0,1 0 0,-1 1 0,0-1 0,-1 0 0,-1 1 0,-4 0 0,-1 1 0,-5 2 0,1 3 0,-8 5 0,5 4 0,-8 3 0,1 3 0,-3 2 0,-4 0 0,-1 2 0,-4 0 0,3 1 0,2-6 0,6-1 0,3-6 0,1 0 0,3-3 0,3-2 0,3-2 0,1-3 0,1 3 0,-2-2 0,0 2 0,-1-1 0,-4 4 0,3-1 0,-5 1 0,3 0 0,1-3 0,0 1 0,2 0 0,-1-1 0,1 1 0,1-1 0,-1 0 0,3 0 0,-3 1 0,3-1 0,-2 0 0,2-1 0,1 0 0,1-2 0,0 0 0,2 1 0,1-2 0,-5-2 0,1-1 0,-5 0 0,-1 1 0,-1-1 0,-1 1 0,-2-2 0,0-2 0,-2 1 0,-1-2 0,3 1 0,-2-1 0,5 0 0,-2 0 0,6 0 0,-3 2 0,6 0 0,-1 3 0,2 0 0,2 0 0,4 1 0,-1-2 0,3 2 0,-12 4 0,3-2 0,-9 3 0,6-3 0,-1 1 0,0 0 0,1-2 0,2 1 0,1-1 0,2 0 0,-1-1 0,2 1 0,0 0 0,1 1 0,0 0 0,1 1 0,3 0 0,2 1 0,4 4 0,-1-2 0,2 3 0,-3-3 0,-1 0 0,-2 0 0,-1-2 0,-2 0 0,1-1 0,-2 0 0,0 0 0,-1-1 0,0 0 0,0 0 0,0 1 0,-1-1 0,-3-1 0,-3 2 0,-2-2 0,-4 1 0,2 0 0,-5-1 0,1 0 0,1-1 0,-2 0 0,2 0 0,-5 0 0,3-2 0,-1-1 0,1 0 0,2-3 0,-1 2 0,2 0 0,2 1 0,1 0 0,4 0 0,-1 2 0,2-1 0,1 1 0,1-1 0,0 2 0,1-2 0,-2 2 0,1-3 0,-4 2 0,0-1 0,-1 0 0,0 0 0,-2 1 0,1-2 0,-1 3 0,2-1 0,1 0 0,-1 0 0,4-1 0,-2 2 0,3-2 0,-2 2 0,3-2 0,-2 0 0,5 1 0,4 0 0,3 1 0,6 0 0,0 2 0,1-1 0,-1 2 0,-4 0 0,-1 0 0,-3-1 0,-2-1 0,-2 0 0,-11-1 0,-3 1 0,-12-1 0,-3-5 0,-2-2 0,-3-5 0,0 0 0,7 2 0,0 0 0,6 1 0,0-1 0,4 2 0,4 0 0,4 4 0,0 0 0,3 3 0,1 0 0,13 1 0,1 0 0,12 3 0,0 3 0,1 3 0,-4 0 0,4 2 0,-6-3 0,5 1 0,-4 0 0,-1-3 0,3 1 0,-5-2 0,6 0 0,-3-1 0,3-1 0,1 1 0,-6-2 0,5-1 0,-6-1 0,6 0 0,-5 0 0,1 0 0,-8 0 0,-2 0 0,-7 0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22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78 212 24575,'11'-9'0,"-1"1"0,-2-1 0,2-1 0,-2 2 0,4-1 0,-4 2 0,0 2 0,-4 2 0,-1 1 0,1 0 0,-2 2 0,2-1 0,-3 2 0,0 3 0,-2 1 0,-3 7 0,1-3 0,-3 6 0,-1 0 0,2 0 0,-4 3 0,5-6 0,-3 2 0,3-3 0,1-1 0,1-4 0,2 0 0,-2-3 0,2-1 0,1 0 0,3-1 0,4-7 0,5-6 0,7-9 0,2-6 0,6-5 0,-1-1 0,-4 7 0,-1-4 0,-6 13 0,-1-5 0,-1 8 0,-7 2 0,-1 6 0,-2 1 0,-2 3 0,-3 1 0,-2 6 0,-7 4 0,1 2 0,-10 11 0,9-11 0,-9 11 0,8-10 0,-1 4 0,1-4 0,2-2 0,2-3 0,1-2 0,3-1 0,0 0 0,5-3 0,5-4 0,1-1 0,8-5 0,1-2 0,-1 2 0,4-3 0,-8 6 0,-1-2 0,-3 4 0,-3 0 0,-1 2 0,-2 0 0,0 1 0,-10 1 0,-3 0 0,-12 4 0,1 3 0,0 2 0,1 6 0,4-5 0,-1 2 0,4-4 0,5-1 0,1-2 0,2-2 0,4 0 0,-1-4 0,6-8 0,7-3 0,6-13 0,8 2 0,4-4 0,-6 7 0,3 0 0,-9 5 0,4 2 0,-5 1 0,-3 5 0,-3 2 0,-3 3 0,-2 0 0,-1 2 0,-3 0 0,-3 3 0,-8 2 0,0 2 0,-5 3 0,1-1 0,-1-2 0,0 0 0,0-2 0,-1 0 0,1-2 0,0-1 0,1-1 0,1-1 0,4 0 0,2 0 0,1 0 0,3 0 0,1 0 0,2 1 0,8-1 0,0 1 0,8-1 0,-3 0 0,-2 0 0,0 0 0,-3 0 0,-2 0 0,-1 0 0,-4 0 0,-4 0 0,-8 0 0,-5 0 0,-6 0 0,3 0 0,-10 0 0,11 0 0,-9 0 0,9 0 0,2 0 0,1 0 0,7 0 0,1 0 0,3 0 0,1 0 0,1 0 0,3 0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15.9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 24575,'-1'-1'0,"-1"6"0,2 2 0,0 10 0,0-7 0,0 7 0,0-4 0,0 3 0,0 4 0,0 0 0,0 3 0,0-4 0,0-1 0,0 0 0,0-3 0,0 3 0,0-7 0,0 2 0,0-6 0,0 2 0,0-6 0,0 1 0,0-1 0,0 0 0,0 0 0,0-1 0,0 1 0,0 2 0,2 0 0,2 4 0,2 0 0,2-1 0,3 5 0,-2-2 0,5 6 0,4 1 0,-5-3 0,4 2 0,-6-6 0,1 2 0,-3-2 0,0-2 0,-5-2 0,2-2 0,-3-1 0,0-1 0,-1 0 0,0-2 0,-1 0 0,1 0 0,0 0 0,1 3 0,-1 1 0,1 2 0,1 1 0,0 2 0,2 0 0,0 4 0,0-1 0,0-1 0,0-1 0,0-2 0,1 3 0,-1-5 0,0 2 0,-1-5 0,-2 1 0,0-3 0,0 2 0,-1-3 0,-1 0 0,0-1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2:39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968 939 24575,'0'-7'0,"3"2"0,6 6 0,4 11 0,8 4 0,3 14 0,-1-1 0,3 5 0,-6-8 0,2 6 0,-5-3 0,4 2 0,-9 0 0,4-10 0,-9-1 0,0-7 0,-4 0 0,1-5 0,-1-3 0,-1-2 0,0 0 0,0-1 0,1 0 0,1-2 0,0 0 0,1-4 0,2-4 0,1-3 0,2-2 0,1 0 0,-1 3 0,0-6 0,1 3 0,3-5 0,1-2 0,4-2 0,3-1 0,2-11 0,-1 13 0,4-12 0,-8 10 0,6-6 0,-2 2 0,4-2 0,-4 3 0,-1 1 0,-4 2 0,-2-1 0,-2 9 0,-3-4 0,-4 11 0,3-4 0,-5 7 0,2-2 0,-2 0 0,-1 2 0,1-2 0,0 0 0,1 2 0,0-2 0,1 4 0,-3-1 0,1 1 0,-1 1 0,0 0 0,-1 0 0,-1-3 0,-2 6 0,9 7 0,-3 5 0,9 8 0,-5-8 0,-1 3 0,-2 0 0,-1 2 0,-3 4 0,0-1 0,-3-1 0,0 3 0,0 1 0,0 1 0,-4 15 0,-2-10 0,-2 7 0,-5 8 0,6-18 0,-4 22 0,2-16 0,1 5 0,-1-2 0,2-8 0,1 0 0,3-8 0,0 0 0,3-4 0,0 0 0,0 1 0,0 2 0,0 2 0,0 2 0,0 1 0,0-4 0,0 3 0,0-6 0,0 0 0,0-1 0,0-8 0,0 4 0,0-5 0,0 3 0,0-3 0,0 0 0,0-3 0,0 1 0,0-1 0,0 1 0,-2-3 0,0 0 0,-5-2 0,2 0 0,-2 0 0,3 0 0,-1 0 0,1 0 0,-1 0 0,1 0 0,-3 0 0,0-2 0,-7-10 0,-1-4 0,-5-13 0,4 4 0,-3-11 0,3 7 0,-4-7 0,1 4 0,3 4 0,-2-1 0,2 4 0,0 4 0,-1 0 0,2 4 0,1 2 0,0 2 0,7 6 0,-3-1 0,5 4 0,-2-1 0,3 3 0,1-2 0,-1 3 0,4-3 0,-4 1 0,1-1 0,-1 0 0,1-1 0,-1 1 0,2-1 0,-1 1 0,-1 1 0,2-1 0,-3 1 0,1-1 0,-1-1 0,0-2 0,1 2 0,-3-4 0,1 4 0,-1-2 0,1 2 0,0 2 0,-1-1 0,3 4 0,1-4 0,-1 3 0,2-1 0,-3 2 0,1 0 0,0 0 0,-1 0 0,-2 0 0,0 2 0,-3 3 0,0 6 0,-4 3 0,-4 7 0,-1-3 0,-11 12 0,10-10 0,-10 10 0,11-8 0,-6 3 0,5 1 0,-2 0 0,3-1 0,0-3 0,4 2 0,1-6 0,3-2 0,2-3 0,0-3 0,4-2 0,-2-1 0,2-3 0,3 0 0,-2 1 0,3-1 0,-3-1 0,4 1 0,-4-4 0,3 4 0,-3-1 0,2 1 0,-3 1 0,3-1 0,-2 1 0,1-1 0,1 0 0,-2 1 0,1-1 0,1 1 0,-2-1 0,1 3 0,0 1 0,-1 2 0,1 2 0,0-1 0,-2 4 0,2-4 0,0-1 0,-1-3 0,2-2 0,-1-1 0,1 1 0,0-3 0,0 0 0,-3-2 0,0 0 0,-1 0 0,0 0 0,-3 0 0,4-2 0,-4-3 0,1 0 0,-2-5 0,0 3 0,0-3 0,2-3 0,-5-1 0,4-3 0,-5-3 0,2-1 0,-3-3 0,2 0 0,-5-2 0,2-1 0,0 1 0,-3-2 0,7 4 0,-6 2 0,3 2 0,1 6 0,-3-3 0,3 6 0,0-3 0,-2 0 0,5 4 0,-5-4 0,-3-7 0,4 8 0,-4-14 0,5 12 0,2-8 0,-3 2 0,0-11 0,4 3 0,-1-4 0,2-2 0,3 6 0,-6-8 0,3 5 0,-2 4 0,-1 0 0,2 8 0,-1-3 0,3 6 0,-1-3 0,4 4 0,-2-1 0,2-3 0,3 3 0,0-9 0,3 4 0,-3-9 0,3 6 0,-3-6 0,0-12 0,2 15 0,-4-13 0,-1 24 0,0 0 0,-2 4 0,3 3 0,0 0 0,0 3 0,1-3 0,-1 0 0,2-4 0,0-5 0,3-2 0,0 1 0,-2-3 0,1 6 0,-4-6 0,4 6 0,-7-3 0,5 6 0,-5-1 0,3 7 0,0-5 0,1 8 0,1-2 0,1 3 0,0-1 0,1 1 0,-1-1 0,0 3 0,2-2 0,-2 2 0,2-5 0,0-1 0,0-2 0,0 0 0,0 3 0,0 0 0,0 2 0,0-2 0,0 0 0,0-3 0,0 0 0,0 2 0,0 1 0,0 3 0,0-1 0,0 1 0,0 0 0,0-1 0,0 1 0,0 2 0,0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2:40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24575,'0'3'0,"0"-1"0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2:42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0 24575,'0'12'0,"0"-2"0,0 9 0,-3 2 0,0 0 0,-3 5 0,0-5 0,1-1 0,1 0 0,2-4 0,2 0 0,0-2 0,0-1 0,0-4 0,0-1 0,0 1 0,0-1 0,0-1 0,0 2 0,0-4 0,0 5 0,0-5 0,2 2 0,1 0 0,6-4 0,0 3 0,6-3 0,-4 2 0,5 1 0,-6-4 0,3 1 0,0-3 0,-3 0 0,3 0 0,-5 2 0,1-2 0,-4 2 0,2-2 0,-3 0 0,-1-3 0,-1 7 0,-5 8 0,-1 8 0,-5 10 0,0-5 0,-3 5 0,-2 7 0,-3 6 0,3-4 0,-7 10 0,4-15 0,-1 8 0,-2-2 0,7-7 0,-6 3 0,8-8 0,-3-1 0,7-6 0,-1-2 0,3-3 0,-1 1 0,3-4 0,1-2 0,2-2 0,0-4 0,0 2 0,0-3 0,0 1 0,0-1 0,0 1 0,0-1 0,3-1 0,3-4 0,6-4 0,-2-3 0,3-2 0,0-1 0,-5 4 0,2 1 0,-4 4 0,-2 6 0,0 15 0,-4 13 0,-11 19 0,-2 12 0,-12 13 0,-4 0 0,6 3 0,-4-9 0,7 1 0,0-7 0,-4 8 0,11-7 0,-7 7 0,8-2 0,0-15 0,0 10 0,5-26 0,3 8 0,-2-15 0,6-8 0,-3-7 0,3-7 0,0-3 0,0-6 0,2-6 0,-1-3 0,3-4 0,0-8 0,-2 12 0,1-6 0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2:43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 24575,'3'81'0,"-1"-1"0,-5-53 0,-6 10 0,1-12 0,-3-1 0,3-4 0,-1-1 0,0-2 0,1 0 0,1-5 0,3-4 0,-2-1 0,3-3 0,1 1 0,0-1 0,2 0 0,0 0 0,0 1 0,0 1 0,0 5 0,0 2 0,3 7 0,-3 8 0,3 5 0,-3 13 0,0 1 0,0 9 0,-7 2 0,-5 5 0,-5 0 0,-2-1 0,5-13 0,-1 0 0,1-7 0,4-4 0,-3-1 0,7-13 0,-2-7 0,5-5 0,0-4 0,3-9 0,0-13 0,0 5 0,0-6 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2:44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24575,'7'-1'0,"0"7"0,4 9 0,5 13 0,-2 10 0,6 9 0,0 9 0,-2-3 0,2 14 0,-1-8 0,-6 5 0,1-20 0,-7 10 0,0-18 0,3 15 0,-5-14 0,4 3 0,-8-7 0,8 7 0,-1 2 0,0-7 0,1 4 0,2-2 0,-3-6 0,5 13 0,-6-15 0,-1 8 0,0-9 0,0-1 0,0-3 0,0 0 0,-2-4 0,-2 3 0,0-9 0,-1 8 0,1-7 0,-2 4 0,0 1 0,0 0 0,0 4 0,0 0 0,0-1 0,0-2 0,0-2 0,0-2 0,0-4 0,0 0 0,0-6 0,0 0 0,0-2 0,0-1 0,0 0 0,0 3 0,-8-15 0,-9-24 0,5 13 0,-3-14 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2:45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24575,'2'14'0,"5"12"0,3 4 0,8 21 0,-2 8 0,9 23 0,-3 2-532,-10-34 0,0 1 532,10 45 0,-4 0 0,0-7 259,-9-27-259,6 8 0,-13-29 0,9 16 0,-11-20 0,4-4 804,-4-6-804,0-7 1,0 3-1,0 1 0,0 5 0,0 7 0,0 1 0,0 0 0,0 4 0,-7-4 0,3 0 0,-6 0 0,1-5 0,2-4 0,-2-1 0,6-6 0,-3-2 0,6-2 0,-3 2 0,3-2 0,0 6 0,0-3 0,0 8 0,0 0 0,0 4 0,0-3 0,0-2 0,0-3 0,-2-4 0,1 0 0,-1-4 0,-1 0 0,3 1 0,-5-1 0,2 0 0,0 4 0,-2-3 0,4 2 0,-3-5 0,3-1 0,-1-4 0,0-1 0,1-1 0,-1-3 0,2 1 0,0-1 0,-2-1 0,2 1 0,-2-2 0,0 0 0,0 0 0,-3-2 0,-2-7 0,4 5 0,-2-5 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2:47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24575,'28'0'0,"5"0"0,0 0 0,7 0 0,-3 3 0,3 3 0,17 10 0,3 0 0,15 12 0,0-9 0,-20 3 0,7 1 0,-23-1 0,6 7 0,-11-2 0,-7 2 0,-8 0 0,-7 4 0,-2 2 0,-4-5 0,-2 1 0,-2-11 0,-2-3 0,0-4 0,0-6 0,8 0 0,5 4 0,11-1 0,5 8 0,8-4 0,-4 2 0,17 2 0,-2 0 0,-2 1 0,3 2 0,-16-8 0,0 3 0,-2-3 0,-14-5 0,-1 0 0,-8-3 0,-1 2 0,-4-2 0,-1 2 0,-2-2 0,0-1 0,0 1 0,0-1 0,0 1 0,0-1 0,0 0 0,0 1 0,0-1 0,0 1 0,2-1 0,-2 0 0,4 1 0,-3 2 0,3-2 0,-4 4 0,4-4 0,-3 2 0,1-3 0,-2 1 0,0-3 0,0 0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2:49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1466 0 24575,'-64'49'0,"-1"-1"0,1 1 0,0-1 0,0 1 0,-17 12 0,-2 1 0,7-5 0,15-16 0,-6-7 0,-21 11 0,31-33 0,5-2 0,11-6 0,-7 0 0,17-4 0,-15 0 0,13 0 0,-2 0 0,6 0 0,2 0 0,2 0 0,3 0 0,5 0 0,-3 0 0,4 0 0,2 0 0,-2 2 0,6-1 0,-6 3 0,5-1 0,-1 2 0,4 0 0,-1 0 0,4 0 0,-2-1 0,2-1 0,3 1 0,-3-4 0,1 4 0,-2-1 0,-3 2 0,2-3 0,-3 3 0,2-5 0,-1 5 0,4-5 0,-2 2 0,4 0 0,1 1 0,2 1 0,0 3 0,0 0 0,0 3 0,0-4 0,0 4 0,0-5 0,0 1 0,0-1 0,0-1 0,0 1 0,0-1 0,2-1 0,0-3 0,3-5 0,0-3 0,2-2 0,4-3 0,4-5 0,3-1 0,9-10 0,-3 1 0,11-4 0,-3-3 0,-1 7 0,5-8 0,-5 8 0,1-7 0,0 11 0,-8-5 0,3 13 0,-9-2 0,2 9 0,-4 1 0,-3 5 0,3 1 0,-3 2 0,1 0 0,1 0 0,-1 0 0,-1 0 0,0 0 0,0 0 0,-2 0 0,4 0 0,-1 0 0,2 0 0,0 0 0,4 0 0,-3 0 0,3 0 0,-4 0 0,0 0 0,0 0 0,1 0 0,-1 0 0,0 0 0,1 0 0,-1 0 0,0 0 0,0 0 0,-2 0 0,-2 0 0,0-2 0,-4-1 0,-1 0 0,-5 1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3:30.3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0 840 24575,'0'9'0,"0"3"0,0-2 0,0 9 0,2-5 0,8 13 0,2-8 0,3 1 0,5-2 0,-4 0 0,6 1 0,-5-3 0,0-5 0,-5-4 0,0-3 0,-7 2 0,2-5 0,-3 1 0,-1-10 0,5-68 0,-7 23 0,2 1 0,0-1 0,-3-14 0,0 8 0,0 4 0,-3 0 0,-5 12 0,0-4 0,-5 5 0,3 10 0,-2 4 0,3 8 0,-2 0 0,5 6 0,-1 2 0,1-1 0,4 5 0,-3-5 0,4 6 0,-3-3 0,3 0 0,-1 0 0,0-3 0,1-1 0,-1-2 0,-1 0 0,3 0 0,-5 2 0,4 1 0,-1 6 0,2 10 0,0 15 0,3 13 0,7 10 0,5 5 0,7 6 0,1 6 0,1 5 0,3-1 0,-8-16 0,10 8 0,-11-19 0,7 13 0,-5-11 0,0-1 0,-1-6 0,-3-6 0,-4-3 0,-4-8 0,-3 0 0,0-6 0,-1 0 0,1-2 0,-4-3 0,-4 0 0,-5-9 0,-6-3 0,-8-11 0,-1-2 0,-11-4 0,12 8 0,-10-4 0,10 8 0,-5-1 0,5 1 0,3 9 0,2 1 0,1 5 0,2 0 0,2 0 0,2 0 0,2 0 0,1 2 0,3 0 0,1 3 0,1-1 0,4-1 0,6-2 0,6-1 0,3-2 0,7-7 0,-4-1 0,2-8 0,2 0 0,-5-5 0,3 1 0,-7 1 0,2 4 0,-5 0 0,1 5 0,-5 0 0,-1 7 0,-2 0 0,-1 3 0,1 2 0,-3 10 0,0 0 0,-2 13 0,3 1 0,-2 1 0,4 2 0,-2-3 0,3-4 0,0 0 0,2-4 0,2-2 0,2-4 0,3-2 0,-4-5 0,4 0 0,-7-3 0,5 0 0,-8 0 0,2 0 0,-3 0 0,-1-3 0,-1-1 0,-2-4 0,0-5 0,-6-4 0,2-3 0,-7-1 0,2-2 0,-2 3 0,2-4 0,0 0 0,3 4 0,0 0 0,3 4 0,1 2 0,2 1 0,0 3 0,0 3 0,2 0 0,0 2 0,5 1 0,1 1 0,2 1 0,0 2 0,0 0 0,-1 0 0,-1 0 0,2 7 0,-5 2 0,4 19 0,-6-6 0,3 13 0,-6-7 0,6 1 0,-3-2 0,3-6 0,-1-5 0,1-3 0,-2-6 0,3 1 0,1-6 0,2 0 0,2-2 0,-1 0 0,6-4 0,-5-5 0,3-11 0,-5-9 0,-1-9 0,-5-12 0,-1 1 0,-3-12 0,0 2 0,-4-9 0,-7 4 0,-6-4 0,-2 19 0,-2-1 0,4 16 0,1 2 0,-2 7 0,6 8 0,-1 8 0,5 5 0,1 4 0,5 8 0,0 9 0,2 13 0,0 8 0,3 2 0,7 2 0,8 0 0,12 6 0,0-3 0,8 8 0,-16-17 0,10 11 0,-15-18 0,7 6 0,-8-8 0,-4-5 0,-4-6 0,-3-3 0,-2-5 0,-1-1 0,-8-13 0,-1-9 0,-7-15 0,0-12 0,3-10 0,3-6 0,5 9 0,3-5 0,0 15 0,0-7 0,0 9 0,2 8 0,3 11 0,6 10 0,6 6 0,-3 2 0,3 10 0,-8 11 0,0 17 0,-5 14 0,-1 6 0,-3-12 0,0 3 0,0-16 0,0 1 0,-2-3 0,-4-13 0,-2-4 0,1-7 0,-3-2 0,5-3 0,-2 0 0,5-6 0,0-4 0,2-5 0,0-3 0,0-1 0,10 3 0,3 0 0,11 2 0,3 5 0,2-1 0,-1 8 0,3-3 0,-6 3 0,-1 0 0,-7 0 0,-4 0 0,-3 0 0,-3 0 0,-2 0 0,-3 0 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3:30.9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0 24575,'-3'2'0,"2"0"0,1 3 0,0-1 0,1-1 0,2-1 0,1-2 0,3 0 0,-2 0 0,2 0 0,-5 0 0,0 0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3:34.1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39 819 24575,'0'-16'0,"0"-8"0,0-14 0,0-14 0,0-6 0,0 9 0,0-6 0,0 12 0,0 4 0,0 3 0,0 18 0,-3-1 0,1 11 0,-6 0 0,1 6 0,0 2 0,0 0 0,5 7 0,0 9 0,2 6 0,0 17 0,0 6 0,0 7 0,6-4 0,4-3 0,7-8 0,6-3 0,-4-5 0,5-11 0,-6-6 0,5-6 0,-3-4 0,-2-6 0,-3-16 0,-7 1 0,-2-21 0,-2 11 0,-1-12 0,-3 12 0,0-3 0,0 12 0,-2 3 0,-1 7 0,0 3 0,1 6 0,2 10 0,9 14 0,8 16 0,9 13 0,11 15 0,0-1 0,2 10 0,-8-24 0,0 9 0,-10-22 0,4 4 0,-11-10 0,-3-9 0,-8-5 0,0-2 0,-3-6 0,-14-1 0,-8-7 0,-20 0 0,-10-3 0,-6 0 0,9 0 0,-5-7 0,15-1 0,-2-6 0,8 4 0,8-4 0,9 5 0,4-7 0,7 2 0,3-5 0,2-6 0,3-7 0,7-10 0,14-12 0,6-10 0,12-9 0,-3-4 0,-6 18 0,2-3 0,-9 17 0,0-4 0,-4 6 0,-6 11 0,-6 4 0,-2 8 0,-5 3 0,0 4 0,-3 3 0,0 0 0,-8 0 0,-1 2 0,-7 0 0,-14 2 0,7 3 0,-9 0 0,13 3 0,2 0 0,4 0 0,2 0 0,5 0 0,1 0 0,2 2 0,1 3 0,2 3 0,0 4 0,0 2 0,6 9 0,4-1 0,6 10 0,8 2 0,1 5 0,9 10 0,-3 1 0,-4-5 0,-3 1 0,-10-13 0,5 3 0,-8-7 0,0-5 0,-5-4 0,-1-9 0,0-2 0,-3-4 0,0-1 0,-2-5 0,0-9 0,0-6 0,0-8 0,0 0 0,0 0 0,0 1 0,0 2 0,0 2 0,0 2 0,3 4 0,-1 2 0,3 4 0,-1 5 0,1 0 0,2 2 0,-2 0 0,2 2 0,0 5 0,-1 8 0,4 2 0,-4 5 0,4-7 0,-4 3 0,1-9 0,-2 0 0,2-4 0,-2-2 0,2-1 0,-2-6 0,0-5 0,0-8 0,-2-7 0,0 0 0,-3-1 0,0 6 0,0 2 0,0 6 0,0 1 0,0 12 0,0 7 0,0 8 0,0 7 0,0-1 0,0 1 0,0-4 0,2-3 0,3-4 0,3-5 0,2-1 0,2-5 0,-1 1 0,2-3 0,-5-8 0,0-12 0,-3 1 0,-1-16 0,-2 10 0,-2-7 0,-2 4 0,-4 4 0,-5 7 0,0 6 0,-5 3 0,6 6 0,-3-1 0,3 3 0,0 0 0,2 0 0,1 0 0,5 2 0,0 1 0,2 1 0,0 0 0,4-1 0,4-1 0,8-2 0,4 0 0,4-3 0,4 0 0,0-1 0,0 2 0,-4 2 0,-4 0 0,-4 0 0,-5 0 0,1 0 0,-6 7 0,-1-1 0,-3 10 0,-2 0 0,0 5 0,-8 0 0,2-1 0,-8-6 0,4-2 0,0-2 0,0-2 0,2-1 0,1-4 0,3-1 0,1-4 0,1-6 0,2-10 0,0-7 0,0-12 0,6 4 0,1 1 0,9-4 0,0 7 0,1-7 0,-1 4 0,-4 0 0,1 0 0,-3 3 0,-1-2 0,-6 3 0,0-4 0,-3 3 0,0 2 0,-5 3 0,-5 0 0,-5 2 0,-3 4 0,-2 3 0,2 7 0,-1 2 0,5 4 0,1 2 0,6 0 0,0 0 0,2 0 0,3 10 0,0 11 0,2 17 0,0 9 0,0 5 0,10 4 0,7-1 0,5-10 0,8 7 0,-1-18 0,1 10 0,1-13 0,-8-5 0,-5-8 0,-5-7 0,-6-4 0,0-2 0,-2-3 0,-3-4 0,0-9 0,-2-7 0,0-5 0,0-1 0,0 3 0,0 5 0,0 0 0,2 8 0,1-2 0,1 7 0,3 1 0,3 2 0,1 0 0,5 3 0,-3 2 0,1 6 0,-1 0 0,-3 2 0,0-5 0,-3-2 0,0-1 0,-2 0 0,-1-3 0,1 0 0,-1-2 0,1 0 0,-3-6 0,0 0 0,0-6 0,-1-1 0,1 2 0,-2-2 0,2 6 0,-1 2 0,1 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28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24575,'-5'2'0,"6"2"0,20 16 0,6-1 0,5 17 0,14-7 0,-20 1 0,18-2 0,-13-2 0,3 5 0,4-7 0,-15 4 0,4-11 0,-14-5 0,4 2 0,-10-10 0,3 3 0,-6-1 0,-1-3 0,-3 4 0,0-1 0,0 0 0,-4 4 0,-13 7 0,0-1 0,-19 10 0,-6 7 0,3-2 0,-5 11 0,13-14 0,5 2 0,1-9 0,4 3 0,-1-8 0,5 6 0,-1-6 0,6-1 0,-1-2 0,6-5 0,0 1 0,1-2 0,5-1 0,-5-2 0,0-9 0,2 3 0,-2-6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24575,'13'0'0,"-4"0"0,23 0 0,-8 0 0,6 0 0,-6 0 0,5 0 0,-4 0 0,-1 0 0,5 0 0,-10 0 0,0 0 0,-2 0 0,-8 0 0,4 0 0,-9 3 0,0 11 0,-4-4 0,-5 18 0,-1-2 0,-8 5 0,-8 6 0,2-12 0,-11 6 0,11-12 0,-5 2 0,12-9 0,0-3 0,5-1 0,-1 0 0,8-7 0,10-1 0,5-9 0,8 5 0,-4-1 0,-5 5 0,4 0 0,-3 0 0,4 0 0,-4 8 0,-1 3 0,-4 12 0,1 1 0,0 6 0,-5 0 0,0 6 0,-5-5 0,0-1 0,0-7 0,0-4 0,0-1 0,0-5 0,-4 4 0,3-8 0,-11 4 0,6-4 0,-7-1 0,5 0 0,-5-3 0,4-2 0,-4 1 0,5-3 0,-5 3 0,4-4 0,-4 0 0,0 0 0,4 0 0,-4 0 0,1 0 0,2 0 0,-3 0 0,5-4 0,4 0 0,0-1 0,4 2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23:34.9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3 878 24575,'-2'1'0,"17"-24"0,6-5 0,34-35 0,15-6-1206,-23 24 1,4-1 1205,3-5 0,3 0 0,7-5 0,-2 2 0,-13 14 0,0 1-334,13-9 0,0 4 334,-16 16 0,-1 2-56,-1-1 0,-1 1 56,43-18 0,-37 21 0,9 0 1703,-12 9-1703,-16 7 1356,-3 4-1356,-16 3 132,1 0-132,-7 0 0,0 1 0,-3 0 0,-2 1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20.1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0 108 24575,'0'6'0,"1"0"0,1-2 0,1-1 0,0-1 0,0 1 0,2-1 0,-2 0 0,3 1 0,-1-2 0,0 2 0,-1-2 0,0 2 0,-1-1 0,0-1 0,-1 0 0,1-1 0,-1 0 0,0 0 0,0 1 0,1-1 0,-1 1 0,0-1 0,0 0 0,1 0 0,-1 0 0,1 0 0,0 0 0,2 0 0,-3 0 0,3 0 0,-2 0 0,1 0 0,0 0 0,0 0 0,1 0 0,-3 0 0,3 0 0,-2 0 0,0 0 0,-1 0 0,1 0 0,-1 0 0,0 0 0,0 0 0,1 0 0,-1 0 0,0-1 0,0 1 0,1-2 0,-1 2 0,0-2 0,0 2 0,1-2 0,-1 1 0,0 0 0,0 1 0,1 0 0,-1 0 0,0-1 0,0 1 0,1-1 0,-1 1 0,0 0 0,0 0 0,1 0 0,-1 0 0,0 0 0,0 0 0,1 0 0,0 0 0,1 0 0,1 0 0,-1 0 0,2 0 0,-3 0 0,4 0 0,-4 0 0,3 0 0,-2 0 0,0 0 0,-1 0 0,0 1 0,-1-1 0,1 1 0,0 0 0,1-1 0,-2 3 0,0-3 0,0 1 0,1 0 0,0-1 0,0 1 0,1-1 0,0 0 0,0 0 0,0 0 0,-1 1 0,0-1 0,0 2 0,1-2 0,-2 1 0,2-1 0,-2 1 0,1-1 0,0 0 0,0 0 0,1 0 0,-1 0 0,0 0 0,-1 0 0,2-1 0,-2-2 0,3 0 0,-2 0 0,0-1 0,0 2 0,-1-2 0,2 0 0,-2 2 0,4-5 0,-3 2 0,3-2 0,-3 2 0,0 1 0,0 0 0,-1 1 0,0-2 0,1 3 0,-1-2 0,0 2 0,0-1 0,0 1 0,-2-1 0,1 0 0,-1-2 0,1 1 0,-1-1 0,1 0 0,0 1 0,0 0 0,0 0 0,0-1 0,-1 1 0,2-1 0,-1 1 0,0-1 0,0 1 0,-1 1 0,1 1 0,-1-1 0,0 1 0,0 1 0,0 0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21.7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54 283 24575,'0'-9'0,"0"-2"0,0-4 0,0-5 0,0 0 0,0 1 0,0-1 0,0 3 0,0-2 0,0 0 0,0 5 0,0 2 0,0 3 0,0 1 0,-1 4 0,1-1 0,-2 3 0,1 0 0,-1 0 0,2 0 0,-2 2 0,2-2 0,-2 2 0,1-2 0,-1 1 0,2-1 0,-2 2 0,2-2 0,-2 1 0,0-2 0,1 1 0,-1-1 0,1-1 0,-1-1 0,0 1 0,1-1 0,-2 2 0,1 0 0,1 1 0,-1-1 0,1 1 0,-1 1 0,1-1 0,-1 1 0,-1 0 0,1 1 0,0 0 0,0 0 0,-1 0 0,3 0 0,2 1 0,0 1 0,1-1 0,-3 0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23.7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24 700 24575,'0'-5'0,"0"0"0,0-1 0,0-1 0,0-2 0,0 0 0,0-6 0,0 0 0,0-5 0,0 3 0,0-1 0,0 0 0,0 3 0,0-1 0,-2 6 0,1-2 0,-2 5 0,0 0 0,1 2 0,-2 2 0,3 0 0,-4 0 0,5 1 0,-3-1 0,3 1 0,0-2 0,0 2 0,0-3 0,0 3 0,1-2 0,1 2 0,-1-1 0,1 1 0,-2 0 0,1-1 0,-1 1 0,0 0 0,0 0 0,0-1 0,0 0 0,0 0 0,0-2 0,0 2 0,0-1 0,0-1 0,0 1 0,0-2 0,0-1 0,0 0 0,0-1 0,0 1 0,0 0 0,0 1 0,0 1 0,0 1 0,0-1 0,1 4 0,0-1 0,1 0 0,0-1 0,1-3 0,0-1 0,-1-1 0,1-2 0,1 1 0,-1-2 0,2 0 0,-3 1 0,1-2 0,0 3 0,1-2 0,0 2 0,0-2 0,-1 2 0,0-3 0,-1 4 0,1-2 0,0 1 0,0 3 0,-2-2 0,0 2 0,-1-2 0,0 3 0,0-2 0,0 4 0,1-2 0,0 1 0,0-1 0,-1-2 0,1 2 0,-1-1 0,2-1 0,0 0 0,1-1 0,-1 0 0,1-1 0,0 3 0,-1-1 0,1 3 0,-1 1 0,0 0 0,1 1 0,-1 1 0,-3-1 0,0 2 0,-4-2 0,0 0 0,-2 1 0,2-1 0,-2 0 0,2 0 0,1 0 0,1 0 0,1 2 0,-1-1 0,2 0 0,2 0 0,3 0 0,2 1 0,4 0 0,1 0 0,3 0 0,-2 2 0,2-1 0,-2 1 0,-2 1 0,0-2 0,-3 1 0,0 0 0,-4-2 0,1 1 0,-2-1 0,-1 1 0,0 0 0,-1 0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24.5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 24575,'-1'4'0,"0"-1"0,1-1 0,0 2 0,0-1 0,0 2 0,0 2 0,0-2 0,0 5 0,0-3 0,0 3 0,0-2 0,0 2 0,0-1 0,0-3 0,0-2 0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25.7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51 1 24575,'2'0'0,"0"1"0,-2 3 0,0 0 0,-1 0 0,1 0 0,-2 2 0,1 1 0,-1 2 0,0-1 0,1 4 0,-2-3 0,0 4 0,1-6 0,-1 3 0,2-5 0,0 1 0,1-2 0,0-1 0,0 0 0,0 0 0,0-1 0,0 0 0,0 0 0,0 1 0,0 0 0,0 1 0,0 0 0,0 0 0,0 0 0,0 1 0,-1-1 0,0 1 0,-1-2 0,0 2 0,1 0 0,-2 0 0,1-1 0,-1 1 0,1-1 0,0 0 0,0-1 0,2-1 0,-2 1 0,2-1 0,-1 0 0,1 0 0,-1 0 0,-1-1 0,0-1 0,0 0 0,1 0 0,0 0 0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27.3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157 1 24575,'-5'0'0,"-1"0"0,4 0 0,-4 0 0,2 0 0,-3 0 0,2 0 0,0 0 0,-2 0 0,2 0 0,-1 0 0,-1 0 0,2 0 0,-2 0 0,1 0 0,1 0 0,-1 1 0,2 0 0,-1 1 0,2 0 0,-2 0 0,1-1 0,0 2 0,-1-1 0,3 1 0,-3-1 0,2 2 0,-2-2 0,3 2 0,-3-2 0,2 1 0,1-1 0,0 0 0,1 0 0,-1 0 0,1-1 0,1 1 0,0 1 0,0 1 0,0 3 0,0-1 0,0 3 0,0-1 0,0 2 0,0 0 0,0 0 0,0-1 0,2-3 0,-2-1 0,1-1 0,-1 0 0,0-2 0,0 0 0,1-1 0,0 1 0,1-1 0,0 2 0,1 0 0,-1 1 0,1 1 0,-1-1 0,2 0 0,-2-1 0,3 2 0,-1-3 0,0 2 0,0-1 0,0 0 0,0 1 0,1-2 0,-3 2 0,3-2 0,-1 2 0,0-2 0,-1 1 0,-1-2 0,1 1 0,-1-2 0,0 1 0,0-1 0,1 0 0,3 0 0,-2 0 0,4 0 0,-1-1 0,3 1 0,-1-1 0,1 1 0,-4 0 0,2 0 0,-2 0 0,0 0 0,-1 0 0,-1 0 0,1 1 0,-3 0 0,2 1 0,-2 2 0,1 0 0,0-1 0,0 2 0,1-1 0,-1 0 0,0 1 0,0-3 0,0 2 0,-1-2 0,0 0 0,0 0 0,-1-1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30.0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333 0 24575,'-4'0'0,"0"1"0,1 0 0,1 2 0,-1-1 0,1 1 0,-2 0 0,0 3 0,-2-1 0,0 2 0,-2-2 0,4-1 0,-2 0 0,3-2 0,0 0 0,2 1 0,-2-1 0,3 0 0,-4 2 0,-2 3 0,-4 3 0,-1 1 0,-2 1 0,2-3 0,0 0 0,-2 1 0,4-3 0,-2 2 0,4-4 0,1 1 0,2-3 0,-1 1 0,2-2 0,0 0 0,1 0 0,-1 1 0,0-1 0,1 0 0,-3 1 0,2-1 0,-2 0 0,2 1 0,-1-1 0,0 1 0,2-1 0,0 0 0,0 0 0,0 0 0,2 0 0,-2-2 0,1 2 0,-1-1 0,-1 1 0,0 1 0,0-1 0,0 0 0,0 1 0,1-1 0,0 0 0,0 0 0,-1 1 0,1-2 0,0 1 0,0-1 0,0 1 0,2 1 0,-2-2 0,1 1 0,-2 0 0,1 2 0,0 0 0,-1 1 0,1-2 0,-1 1 0,2 0 0,-1-1 0,1 0 0,-1 0 0,1 0 0,-1 0 0,0 0 0,0 1 0,1-1 0,-2 0 0,1 1 0,1-2 0,-2 2 0,3-2 0,-2 0 0,2 1 0,-2-1 0,1 0 0,-2 0 0,1 2 0,0-1 0,-1 1 0,2-1 0,-1 0 0,1 0 0,0-1 0,1 0 0,0 0 0,0 0 0,0 1 0,0 0 0,0 0 0,0 1 0,0 0 0,0 3 0,0-2 0,0 3 0,0-1 0,0 1 0,0-1 0,0 1 0,0-3 0,0 1 0,0-1 0,0 0 0,0-1 0,0 1 0,0-1 0,0 1 0,0 1 0,0 0 0,0 1 0,0-1 0,0 2 0,0-3 0,0 1 0,0 1 0,2-2 0,-2 2 0,1-2 0,0 0 0,-1 1 0,1 0 0,1 1 0,-2 4 0,1 0 0,-1 0 0,0 0 0,0-5 0,0 3 0,0-2 0,0 0 0,0-1 0,0-1 0,0 0 0,0-1 0,0 0 0,0-2 0,0 0 0,0-7 0,0 5 0,0-7 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31.9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60 102 24575,'4'0'0,"2"0"0,1 0 0,1 0 0,2 0 0,1 0 0,-1 0 0,2 0 0,-2 0 0,0 0 0,0 0 0,0 0 0,-3 0 0,4 0 0,-5-1 0,5 1 0,-3-5 0,2 3 0,0-5 0,-1 2 0,2-1 0,-2 2 0,1-2 0,0 2 0,-3 0 0,1 0 0,-3 1 0,0 2 0,-1-2 0,1 2 0,-3-1 0,2-1 0,-2 1 0,2-2 0,-1 2 0,1-3 0,1 1 0,-1 0 0,1-1 0,-1 3 0,-1-2 0,0 2 0,-1 0 0,0 0 0,0 2 0,1-1 0,-1 1 0,0-1 0,0 1 0,-5 2 0,-5 3 0,-4 2 0,-4 2 0,0 0 0,-2 2 0,-5 1 0,7-2 0,-4-2 0,4-1 0,-1-1 0,-1 1 0,3-2 0,1-1 0,4-1 0,0 0 0,3 0 0,1-1 0,1 1 0,0-1 0,-2 1 0,2-1 0,-3 1 0,1 1 0,-1-1 0,1 1 0,0-1 0,1-1 0,1 1 0,-1-1 0,0 1 0,2-1 0,-3 1 0,2-1 0,0 1 0,0-1 0,0 1 0,1-1 0,1 1 0,1-1 0,0 0 0,0-1 0,2 0 0,-1-1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32.6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28 24575,'10'-1'0,"1"-4"0,7-1 0,-1-2 0,-5 4 0,-3 1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24575,'0'22'0,"0"14"0,0-9 0,0 21 0,0-22 0,0 4 0,-4-6 0,3-11 0,-3 0 0,-4-9 0,6 4 0,-6-7 0,8 2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41.8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24575,'4'0'0,"1"0"0,-3 0 0,0 0 0,0 0 0,1 0 0,0 0 0,-1 0 0,3 1 0,-4 2 0,4-1 0,-4 3 0,3-3 0,-2 2 0,0-2 0,0 0 0,-1 0 0,1 0 0,2 1 0,2 1 0,1 2 0,2 0 0,-2 2 0,0-2 0,-2 2 0,-1-3 0,0 2 0,-2-2 0,1-1 0,-1-1 0,0-1 0,0 1 0,-1-1 0,-1 1 0,0 2 0,0 0 0,2 3 0,0-3 0,2 3 0,-2-2 0,1 1 0,1 0 0,0 0 0,0 1 0,1-1 0,-2 0 0,1 1 0,0-3 0,-1 1 0,0-1 0,0-1 0,-1 0 0,0-2 0,1 0 0,-2 1 0,1 0 0,-2 0 0,1 0 0,0-1 0,0 1 0,0-1 0,0 0 0,-1 0 0,2 1 0,-2-1 0,2 0 0,-1 2 0,0-2 0,0 2 0,-1-2 0,2 2 0,-1-2 0,2 2 0,-1-2 0,0 2 0,0-1 0,1 2 0,-1-2 0,1 0 0,0 0 0,2 1 0,-2 0 0,1 0 0,-1 0 0,1 0 0,-2 1 0,1 0 0,-1 0 0,1 0 0,-1 0 0,0 0 0,-1 1 0,-1-3 0,0 2 0,0-2 0,0 1 0,0 0 0,0 0 0,0-1 0,1 1 0,-1-1 0,1 1 0,-1-1 0,0 2 0,1-3 0,0 3 0,1-1 0,-1-1 0,1 3 0,1-3 0,-2 3 0,1-4 0,-1 2 0,1-2 0,0 0 0,-2 2 0,1-2 0,0 2 0,-1-2 0,1 0 0,-1 1 0,0-1 0,0 3 0,0 2 0,0 7 0,0 3 0,0 2 0,0 1 0,0 1 0,0 1 0,0 1 0,0-4 0,0-1 0,0-3 0,0-3 0,0-2 0,0-3 0,-1-1 0,1-2 0,-2 0 0,0-2 0,1 0 0,-1 0 0,1 1 0,-1-1 0,-1 0 0,2 1 0,-3-1 0,2 0 0,-1 0 0,0 1 0,0-1 0,0 2 0,0-2 0,0 2 0,0-1 0,-1 0 0,2 1 0,-1-1 0,0 0 0,0 0 0,1 1 0,1-2 0,0 3 0,-2-1 0,3 1 0,-2 0 0,2 0 0,-2 1 0,2 1 0,-1 1 0,1 1 0,-1-1 0,-1 0 0,2 0 0,-1 1 0,1-1 0,-1-1 0,0-1 0,0-1 0,1 0 0,0-1 0,0 3 0,0-4 0,0 5 0,0-3 0,0 1 0,0-1 0,0 0 0,0 0 0,0 0 0,0 0 0,0-1 0,0 1 0,0-3 0,0 2 0,0-2 0,0 0 0,0-1 0,0-3 0,0-2 0,0 2 0,0-1 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44.0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0 716 24575,'3'0'0,"3"-2"0,2-4 0,0 2 0,6-7 0,-5 5 0,6-5 0,-5 6 0,3-5 0,-3 4 0,5-4 0,-4 2 0,4 0 0,-5 0 0,4 1 0,-5-1 0,1 0 0,0-2 0,-2 2 0,1-2 0,1 0 0,-2 2 0,0-2 0,0 2 0,-2 0 0,1 3 0,-2-1 0,0 1 0,-1 3 0,1-2 0,-3 0 0,2 2 0,-1-2 0,0 1 0,1 0 0,-2-1 0,0 2 0,1 0 0,-1-2 0,0 2 0,1-3 0,-1 2 0,0-2 0,1 2 0,-1-2 0,1 0 0,-1-1 0,1 1 0,-1 0 0,1 0 0,0-1 0,-1-1 0,1-1 0,0-1 0,-1-3 0,1 3 0,0-3 0,0 4 0,-2 0 0,2-1 0,-2 2 0,1 0 0,0 0 0,-1-2 0,2 1 0,-1 0 0,0 1 0,-2-1 0,1 1 0,-1-1 0,0 1 0,0-1 0,0 3 0,0-2 0,0 1 0,0 0 0,0 0 0,0 1 0,0-2 0,0 2 0,0-1 0,0 2 0,0 1 0,0 0 0,0 2 0,0 4 0,0 4 0,0 4 0,0 1 0,0 0 0,0-2 0,0 0 0,0-2 0,0-1 0,0 1 0,0-3 0,0 2 0,0-2 0,0 0 0,0 0 0,0-1 0,0 0 0,0-1 0,0 0 0,0 0 0,0-1 0,0 2 0,0-2 0,0 2 0,0-2 0,0 0 0,0 0 0,0 1 0,0-1 0,2-6 0,1-2 0,1-8 0,3-1 0,1 0 0,-1-1 0,0 2 0,0-3 0,-1 1 0,1 0 0,-1 1 0,1 0 0,-3 0 0,2 1 0,-2-2 0,0 2 0,-1-1 0,1 1 0,-1 2 0,0 0 0,-2 2 0,1 0 0,-2 2 0,0 1 0,0 0 0,0 2 0,0 0 0,0 1 0,0 1 0,0 1 0,0-1 0,0 4 0,0 0 0,-2 4 0,1-1 0,-1 1 0,-1-3 0,1 2 0,1-2 0,-1 0 0,1 1 0,-1-2 0,2 1 0,-2-1 0,1 1 0,-2 1 0,1-1 0,1 0 0,-1-1 0,1 1 0,-1-1 0,2 0 0,-1-1 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8:44.9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0 162 24575,'1'8'0,"3"5"0,-3-2 0,2 5 0,-3-2 0,0-4 0,0 2 0,0-4 0,0-2 0,0-1 0,1-6 0,5-4 0,1-6 0,6-4 0,-1-4 0,5-4 0,-5 5 0,3-4 0,-3 2 0,-1 2 0,1-5 0,-5 4 0,1 3 0,-3 1 0,0 6 0,-3-1 0,2 5 0,-3-2 0,0 5 0,0-2 0,0 3 0,0 0 0,0 1 0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04.4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0 103 24575,'5'-1'0,"1"0"0,1 1 0,2 2 0,0-1 0,1 3 0,0 1 0,-1 0 0,0 0 0,1 0 0,-1-2 0,1 1 0,0 0 0,-3-1 0,2 2 0,-2-2 0,0 0 0,1 1 0,-3-2 0,2 0 0,-5-1 0,2 1 0,-3-1 0,1-1 0,0 0 0,2 0 0,1 2 0,0 1 0,2 2 0,0 0 0,2 0 0,-1 1 0,2 0 0,1 1 0,-1-2 0,4 3 0,-3-5 0,3 3 0,-1-3 0,6 2 0,-3-2 0,4-1 0,-4-1 0,1-1 0,4 0 0,-6 0 0,2 0 0,-4 0 0,1 0 0,-4 0 0,0 0 0,-2 0 0,0 0 0,0 0 0,-1 0 0,1 0 0,-3 0 0,3 0 0,-2-1 0,2 0 0,-3-2 0,3 0 0,-3 1 0,2-1 0,-2 1 0,-2 0 0,2 1 0,-2 0 0,0 1 0,-1-2 0,0-2 0,-2 2 0,0-2 0,3 2 0,5-2 0,2-3 0,3-1 0,-2-2 0,-2 3 0,-2-1 0,-2 2 0,-1 1 0,0 0 0,-2 1 0,0 1 0,1-2 0,-2 0 0,2-1 0,-3 0 0,2 1 0,0-2 0,0 0 0,1-1 0,0 0 0,-1-1 0,1 3 0,0-1 0,-2 2 0,1 0 0,-1 1 0,0 1 0,0 1 0,-1 0 0,1 1 0,0-1 0,-1-2 0,1 2 0,0-3 0,1 1 0,0-1 0,0 0 0,0 1 0,-1 1 0,0 1 0,1-1 0,-2 4 0,1 2 0,1 5 0,-2 5 0,3-1 0,-3 2 0,1-2 0,-1 0 0,0-2 0,0 0 0,0-2 0,0-1 0,0-1 0,0-2 0,0 0 0,0-2 0,0 0 0,-2 1 0,0-1 0,-2-1 0,0 0 0,-1-1 0,0 0 0,0 0 0,0 0 0,1 0 0,0 0 0,2 0 0,1-1 0,0 0 0,2 0 0,1 0 0,3 1 0,2 0 0,1 0 0,1 0 0,1 0 0,-2 0 0,2 0 0,0 0 0,-1 1 0,1 1 0,-2-1 0,0 2 0,-1-3 0,1 2 0,-3-1 0,2 0 0,-2-1 0,0 0 0,0 0 0,0 0 0,1 0 0,-1 0 0,3 0 0,-1 0 0,1 0 0,1 0 0,-1 0 0,0 0 0,0 0 0,-1 0 0,1 0 0,-3 0 0,3 0 0,-2 0 0,0 0 0,-1 0 0,0 0 0,0 0 0,0 0 0,-1 0 0,2 0 0,-3 0 0,3 0 0,-3 0 0,0 0 0,0 0 0,-1-1 0,0 1 0,0-2 0,1 1 0,-1-1 0,0 1 0,-1-1 0,1-2 0,-1 1 0,0-4 0,-1 0 0,0-1 0,0 0 0,0-1 0,0 5 0,0 0 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05.2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24575,'0'4'0,"0"-2"0,0-1 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06.4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24575,'1'1'0,"6"0"0,5-1 0,4 0 0,3 0 0,2 0 0,3 0 0,2 0 0,3 0 0,-3 0 0,-5 0 0,3 2 0,-10 1 0,6 2 0,-3 2 0,-3 1 0,2-2 0,-4 3 0,0-1 0,-2 0 0,-2 0 0,2-2 0,-5 2 0,2-1 0,-3-1 0,0 0 0,0-1 0,-1 1 0,0-1 0,-1 0 0,-1-2 0,-1 4 0,0-3 0,0 4 0,0-5 0,0 3 0,0-3 0,0 1 0,0 1 0,0-1 0,0 0 0,0 0 0,0-1 0,0 0 0,0-1 0,0 1 0,0-1 0,0 0 0,0 0 0,-1 0 0,0-1 0,0-1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08.1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24575,'0'5'0,"0"-1"0,0 0 0,2 1 0,-1-3 0,1 2 0,2-2 0,-1-1 0,2 2 0,0-3 0,2 1 0,0 0 0,1-1 0,0 3 0,-1-3 0,3 3 0,-5-3 0,5 1 0,-3-1 0,-2 0 0,1 0 0,-2 0 0,1 0 0,0 0 0,-1 0 0,1 0 0,-1 0 0,1 0 0,0 0 0,0 0 0,0 0 0,1 0 0,-1-1 0,2 1 0,-2-1 0,-1 1 0,0 0 0,-1 0 0,2 0 0,-3 0 0,3 0 0,-1 0 0,1 0 0,0 0 0,0 0 0,0 1 0,1 0 0,0 2 0,2 0 0,-3-1 0,3 1 0,-1 0 0,0-1 0,-1 1 0,-1 1 0,1-2 0,0 2 0,0-1 0,-1-1 0,0 1 0,1 0 0,0 0 0,-1-1 0,-1 1 0,-1-2 0,2 1 0,-3 0 0,2 0 0,-2-2 0,1 2 0,0-1 0,0 1 0,1-2 0,-1 1 0,1 0 0,-1-1 0,2 1 0,-2 1 0,2-2 0,0 1 0,0-1 0,0 0 0,0 0 0,2 0 0,-2 0 0,3 0 0,-2 0 0,1 0 0,-1-1 0,2-1 0,-3 0 0,2-1 0,-2 1 0,0-1 0,1 0 0,-1 1 0,0-1 0,-2 2 0,0-1 0,-2 2 0,0-1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13.0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24575,'6'0'0,"-1"0"0,2 0 0,-2 0 0,-2 0 0,2 0 0,0 0 0,0 0 0,1 0 0,-3 0 0,4 0 0,-3 0 0,4 0 0,-4 1 0,4-1 0,-3 1 0,2-1 0,-1 0 0,-1 0 0,2 0 0,-1 0 0,0 0 0,0 0 0,1 0 0,-2 0 0,3 0 0,-1 0 0,0 0 0,0 0 0,0 2 0,0-2 0,0 2 0,-2 0 0,0-1 0,-2 0 0,2 0 0,-2 0 0,0 0 0,-1 0 0,2-1 0,-1 1 0,1-1 0,-1 1 0,2 0 0,-3 1 0,3 0 0,-3-2 0,3 1 0,-2 0 0,0 0 0,1 0 0,-2-1 0,2 0 0,-1 0 0,0 0 0,0 0 0,1 0 0,-2 0 0,2 0 0,-1 1 0,0-1 0,2 2 0,-3-2 0,2 2 0,0-1 0,-1 0 0,2 0 0,-3 1 0,0-2 0,-1 2 0,1-1 0,0-1 0,0 0 0,0 2 0,0-2 0,0 1 0,1-1 0,-1 0 0,0 1 0,0-1 0,1 1 0,-1-1 0,0 0 0,2 1 0,-2-1 0,3 2 0,-2-2 0,1 0 0,0 0 0,3 0 0,-2 0 0,1 0 0,1 0 0,0 0 0,-1 0 0,2 0 0,-2 0 0,2 0 0,-3 1 0,2-1 0,-2 1 0,1-1 0,-1 0 0,2 1 0,-2-1 0,-1 2 0,0-2 0,-1 0 0,0 0 0,0 0 0,-1 0 0,0 1 0,0-1 0,1 1 0,-1-1 0,0 0 0,1 1 0,-1-1 0,0 1 0,0-1 0,1 1 0,-1-1 0,0 2 0,0 0 0,1-1 0,-1 1 0,0-2 0,0 2 0,1-1 0,1 3 0,-1-2 0,2 2 0,-2-2 0,0 0 0,1 2 0,-1-1 0,0 0 0,0-1 0,-1 1 0,1-1 0,0 0 0,0 1 0,0-1 0,-1 0 0,2-1 0,3 0 0,2-1 0,3 0 0,2 0 0,-2 0 0,2 0 0,-3 2 0,-1-1 0,-2 1 0,0 0 0,0 0 0,-1-1 0,1 0 0,-3 1 0,3-2 0,-2 1 0,0-1 0,-1 1 0,-1-1 0,1 1 0,-3-1 0,2 1 0,-2 0 0,0 0 0,0-1 0,1 0 0,-1 0 0,1 1 0,0-1 0,1 1 0,-1 0 0,0 0 0,0 0 0,1-1 0,-2 1 0,2-1 0,-2 1 0,0-1 0,2 0 0,-2 1 0,2-1 0,-2 1 0,0-1 0,1 0 0,-1 0 0,0 1 0,0 0 0,1 0 0,-1-1 0,0 0 0,0 0 0,1 0 0,-1 0 0,0 0 0,0 0 0,1 0 0,-1 0 0,0 1 0,0-1 0,0 1 0,1-1 0,-1 0 0,0 0 0,0 0 0,2 0 0,-1 0 0,1 0 0,-1 0 0,2 0 0,-3 0 0,3 0 0,-1 0 0,1 0 0,0 0 0,0 0 0,0 0 0,-1 0 0,0 0 0,0 0 0,1-1 0,-1 0 0,1-1 0,-2 2 0,1-1 0,1 0 0,-3 0 0,2 0 0,-2 1 0,0-1 0,1 1 0,-1-1 0,0 1 0,1 0 0,-1 0 0,0 0 0,0 0 0,1 0 0,-1 0 0,0 0 0,0 0 0,1 0 0,-1 0 0,0 0 0,2 0 0,-1 0 0,1 0 0,1 0 0,-1 0 0,-1 1 0,2-1 0,-2 2 0,0-2 0,0 2 0,-1-1 0,0 0 0,0 0 0,1-1 0,-1 1 0,0-1 0,0 0 0,-7 0 0,2 0 0,-7 0 0,5 0 0,-1 0 0,1 0 0,-3 0 0,1 0 0,-1 0 0,-1 0 0,1 0 0,0 0 0,-2 0 0,1-1 0,-3 0 0,4 0 0,-2 1 0,3-1 0,-1 1 0,2-2 0,-1 1 0,1 0 0,0 1 0,1 0 0,0 0 0,-2 0 0,2 0 0,-3 0 0,1 0 0,0 0 0,-1 0 0,3-1 0,-2 1 0,3-1 0,0 1 0,1 0 0,-1 0 0,2 0 0,-1-1 0,0 0 0,-2 0 0,3 1 0,-3 0 0,2 0 0,0 0 0,1 0 0,-1 0 0,1 0 0,0 0 0,-1 0 0,1 0 0,0 0 0,0 0 0,0 0 0,-1 0 0,1 0 0,-1 0 0,0 0 0,0 0 0,0 0 0,1 0 0,-2 0 0,2 0 0,-3 0 0,3 0 0,-3-1 0,1 1 0,-1-1 0,0 1 0,-2-2 0,2 2 0,-3-1 0,3 1 0,-2-1 0,1 0 0,0 0 0,-2 0 0,2 1 0,-1-3 0,-1 3 0,3-1 0,-3 1 0,3 0 0,-1-1 0,4 1 0,-2-2 0,2 2 0,0 0 0,-1 0 0,1 0 0,0 0 0,0 0 0,-1 0 0,1 0 0,0 0 0,-1 0 0,1 0 0,0 0 0,0 0 0,-1 0 0,1-1 0,0 1 0,-2-2 0,0 2 0,0-2 0,0 1 0,1 0 0,-2 0 0,3 1 0,-2-2 0,1 0 0,-1 0 0,0-1 0,-1 1 0,1 0 0,-1-1 0,2 1 0,-1-1 0,1 2 0,0-1 0,0 2 0,1-2 0,1-1 0,1-2 0,0-3 0,0 3 0,0 0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15.7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439 1 24575,'-3'0'0,"-2"0"0,3 0 0,-5 0 0,3 0 0,-5 0 0,3 0 0,-4 0 0,2 0 0,-3 0 0,1 0 0,-2 0 0,2 0 0,1 0 0,-1 0 0,5 0 0,-2 0 0,4 0 0,-1 0 0,2 0 0,0 0 0,0 1 0,-2 0 0,0 1 0,-3 1 0,-3 0 0,-1 1 0,-1 2 0,-2 1 0,1 1 0,-1-2 0,2-2 0,0 2 0,2-2 0,0 1 0,1 0 0,1 1 0,-1 0 0,2 2 0,-2 1 0,3 2 0,-3 0 0,3 1 0,0-3 0,1-1 0,2-2 0,-1-2 0,3 1 0,-1-2 0,1 0 0,0-1 0,1 1 0,-3 13 0,-3-1 0,-1 8 0,-3-3 0,-1 0 0,2-1 0,-3 0 0,6-7 0,0-1 0,2-5 0,1-2 0,2-2 0,6-8 0,-1 1 0,7-5 0,-4 4 0,3-1 0,-1-1 0,1 2 0,0-1 0,-1 1 0,1 2 0,-4-1 0,1 2 0,-2-1 0,-1 3 0,-1-1 0,0 1 0,-1 0 0,0 1 0,-1 1 0,-2 3 0,-1 2 0,-2 2 0,1-1 0,1 1 0,-1-4 0,0 2 0,2-3 0,0 0 0,1-2 0,0 0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36.7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159 1 24575,'0'7'0,"-1"2"0,-3 5 0,0-2 0,-3 2 0,1-2 0,0 0 0,-2 4 0,0 1 0,-2 2 0,-1-1 0,3-3 0,-1 0 0,3-2 0,-1-1 0,3-2 0,1-2 0,0 1 0,1-3 0,0 1 0,0-2 0,2 0 0,-1 0 0,0-1 0,0-1 0,0 0 0,1-1 0,0 0 0,0 0 0,0 1 0,0-1 0,0 0 0,0 3 0,0-1 0,0 4 0,0-1 0,0 1 0,0 2 0,0-1 0,0 2 0,0-2 0,0 1 0,0-2 0,0-1 0,0-1 0,0 0 0,0 0 0,0 2 0,0-3 0,0 1 0,0-2 0,-1 0 0,1-2 0,-1 0 0,1 0 0,0 1 0,0-3 0,0 4 0,0-1 0,-1 6 0,-1-2 0,-1 1 0,1-1 0,-1-2 0,1 2 0,0-4 0,0 1 0,2-2 0,-1 0 0,1 1 0,-1-2 0,1 1 0,-1-1 0,1 1 0,0 1 0,0 3 0,-2 1 0,2 1 0,-2 0 0,0-1 0,1-1 0,-2-1 0,3 4 0,-2-4 0,0 5 0,1-5 0,-2 2 0,3-3 0,-1 0 0,0-1 0,1 0 0,-1 0 0,1-1 0,0 0 0,0 0 0,0 0 0,0 1 0,1-1 0,0-1 0,1 1 0,1-2 0,-1 1 0,0-1 0,0 0 0,0 0 0,1-7 0,1-4 0,2-12 0,4-7 0,3-9 0,1-5 0,3-2 0,-4 6 0,3 4 0,-5 9 0,1 0 0,-5 8 0,0 5 0,-2 5 0,-2 5 0,0 1 0,-1 2 0,1 0 0,-2 0 0,1-1 0,1-3 0,1-2 0,2-3 0,1-4 0,0-3 0,2-7 0,-4 5 0,0-2 0,-1 5 0,-3 0 0,1 3 0,-2 3 0,0 3 0,0 3 0,0 1 0,-1 12 0,-2-3 0,-1 11 0,0-7 0,1 0 0,0-3 0,1 1 0,-1 1 0,1-2 0,1 2 0,1-3 0,0 0 0,0-1 0,0-1 0,0 0 0,0-2 0,0 0 0,0 0 0,0 1 0,0-1 0,0 1 0,0 1 0,0 1 0,0 2 0,1 0 0,1 1 0,1 2 0,-1 0 0,3 0 0,-2 2 0,1-3 0,-1 1 0,-1-4 0,1 1 0,0-1 0,-1 0 0,0 0 0,0-1 0,-2 0 0,2 0 0,-1-1 0,0 1 0,0-3 0,-1 2 0,1-2 0,-1 0 0,0 2 0,0 0 0,0 2 0,0-1 0,0 1 0,0-2 0,0-1 0,0 0 0,0 0 0,0-1 0,1-1 0,-1 4 0,1 0 0,-1 3 0,0-1 0,0-1 0,1-1 0,0-1 0,0-2 0,-1-1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0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24575,'-12'0'0,"-7"0"0,0 0 0,-5 0 0,6 0 0,0 0 0,4 0 0,1 0 0,5 0 0,0 0 0,0 0 0,4 8 0,0 7 0,4 3 0,0 11 0,-9 1 0,6 1 0,-6 11 0,9-11 0,0 5 0,0-12 0,0 0 0,0-6 0,0-5 0,0 0 0,0-5 0,3-3 0,2-2 0,12-3 0,-2-8 0,13 2 0,-3-8 0,5 4 0,-6 4 0,11 2 0,-9 4 0,9 0 0,-10 0 0,4 0 0,-10 4 0,4 5 0,-9 5 0,-1 4 0,-3 5 0,-5-3 0,-1 3 0,-4-5 0,0 5 0,-4-3 0,-6 8 0,-4-9 0,-10 5 0,4-5 0,-3-1 0,5-3 0,-1-2 0,-4-4 0,3 0 0,-3 1 0,9-2 0,-3-3 0,8-1 0,-4-4 0,5 0 0,0 0 0,3 0 0,1 0 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37.3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24575,'0'11'0,"0"1"0,0 6 0,0 0 0,0 3 0,0 8 0,0 1 0,0 5 0,0-8 0,0 3 0,0-10 0,0 6 0,0-11 0,0-1 0,0-8 0,0 0 0,0-4 0,0 0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38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37 24575,'0'2'0,"4"-1"0,1-1 0,2 0 0,0 0 0,2 0 0,2 0 0,0 0 0,3-2 0,-4 1 0,2-4 0,0 1 0,-1-2 0,2-1 0,-4 3 0,3-2 0,-7 5 0,0-2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41.0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245 184 24575,'-3'8'0,"-3"1"0,1-2 0,-1 0 0,2-2 0,0 0 0,-1-2 0,1 2 0,0-3 0,-2 2 0,3 0 0,-5-1 0,4 1 0,-4 1 0,3-3 0,-2 3 0,2-3 0,0 0 0,1 0 0,1 0 0,-1 0 0,0 0 0,-1 1 0,0-1 0,-1 1 0,1 0 0,-3-1 0,-1 2 0,1-1 0,-1 1 0,1 0 0,1-1 0,-1 2 0,0-2 0,1 2 0,1-2 0,1 2 0,1-2 0,-1 0 0,2 0 0,0-1 0,1 0 0,0 1 0,0-1 0,1 0 0,0 0 0,-1 1 0,0-1 0,1 0 0,-1 0 0,2 1 0,-1-1 0,0 0 0,0 0 0,0 1 0,1-1 0,0 0 0,0 0 0,0 0 0,2 0 0,2-1 0,5-1 0,1-3 0,4-4 0,4-6 0,5-6 0,4-6 0,2-2 0,-4 2 0,3-1 0,-8 6 0,3-1 0,-5 4 0,-4 5 0,-1 1 0,-5 6 0,-1 0 0,-2 3 0,-1 0 0,-2 2 0,0-1 0,1 1 0,-1 0 0,-1-2 0,0 1 0,-1-4 0,0 2 0,0-1 0,1-1 0,-1 2 0,3 0 0,-3 1 0,1-1 0,-1 1 0,0 0 0,0-2 0,0 1 0,0-4 0,0 0 0,0-1 0,0 0 0,-1 1 0,-1-1 0,0 3 0,-2-2 0,1 2 0,-1 1 0,2 1 0,0 0 0,0 1 0,0 1 0,2-1 0,-2 1 0,2-1 0,-2 2 0,1-1 0,-2 1 0,0-1 0,0 1 0,0-1 0,0 0 0,1 0 0,0 0 0,0 0 0,0 1 0,1-1 0,-2 1 0,0-1 0,-2 1 0,3-1 0,-2 0 0,2 0 0,0 0 0,-1 0 0,2 0 0,0 0 0,1 0 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43.3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27 24575,'6'0'0,"-1"0"0,3 0 0,-1 0 0,1 0 0,1 0 0,-1 0 0,0 0 0,-1 0 0,-1 0 0,-1 0 0,-1 0 0,1-3 0,-3 3 0,2-2 0,-1 2 0,0-1 0,2 0 0,-3 0 0,3 0 0,-2 1 0,0-1 0,-1 0 0,1 1 0,-1-2 0,0 2 0,0 0 0,1 0 0,-1 0 0,0 0 0,0 0 0,1 0 0,-1-1 0,0 1 0,0-1 0,1 0 0,0 1 0,0-2 0,0 2 0,0-2 0,-1 1 0,0 0 0,0 0 0,1 1 0,-1-1 0,0 1 0,0 0 0,0-1 0,1 1 0,-1-1 0,0 1 0,0 0 0,1 0 0,-1 0 0,0 0 0,2 0 0,-2 0 0,2 0 0,-2 0 0,0 0 0,2 0 0,-2 0 0,3 0 0,-1 0 0,0 0 0,0 0 0,-1 0 0,2 0 0,-3 0 0,2 0 0,-2 0 0,0 0 0,2 0 0,-2 0 0,2 0 0,-2 0 0,0 0 0,2 0 0,-1 0 0,0 0 0,-1 0 0,1 0 0,-1 0 0,-1 1 0,0-1 0,-1 1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44.5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54 24575,'1'2'0,"2"-1"0,4-1 0,5 0 0,-3 0 0,4 0 0,-1 0 0,1 0 0,2 0 0,-4 0 0,4 0 0,-6 0 0,5 0 0,-6 0 0,2 0 0,-3 0 0,1-2 0,-3 2 0,2-3 0,-2 2 0,0-2 0,0 1 0,0 0 0,-1-1 0,0 1 0,0-1 0,1 1 0,0-1 0,2 1 0,-2-1 0,3 0 0,-3 1 0,2 0 0,-2 0 0,0 2 0,0-1 0,0 1 0,0 0 0,0 0 0,-2 0 0,2 0 0,-1 0 0,1 0 0,-1 1 0,0 0 0,-1 1 0,0 0 0,0 0 0,-1-2 0,0 2 0,0-2 0,0 0 0,-3-4 0,-1-1 0,-3-4 0,2 5 0,1 0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45.5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66 24575,'3'0'0,"2"0"0,0 0 0,-1 0 0,4 0 0,-5 0 0,2 0 0,-3 0 0,0 0 0,0 0 0,1 0 0,-2-2 0,0 0 0,-1-4 0,0-1 0,-1-2 0,-2 1 0,-1 1 0,0 1 0,-1 1 0,2 1 0,0 0 0,1 2 0,0 0 0,3 1 0,0 1 0,3 1 0,1 2 0,-1-1 0,-1 0 0,-1 0 0,-1-1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55.6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395 58 24575,'-2'-1'0,"-1"-2"0,1 1 0,-2-2 0,0 0 0,-1-3 0,1 2 0,0-2 0,1 3 0,0 0 0,-2 1 0,2-1 0,0 2 0,0 0 0,1 0 0,0 2 0,0-1 0,-1 1 0,1 0 0,0-1 0,-1 1 0,0-1 0,0 1 0,0 0 0,0 0 0,1 0 0,0 0 0,-1 0 0,1 0 0,0 0 0,-2 0 0,2 0 0,-2 0 0,2 0 0,0 0 0,-1 0 0,0 0 0,0 0 0,0 0 0,0 0 0,1 0 0,0 0 0,-2 0 0,2 0 0,-2 0 0,0 0 0,2 0 0,-3 0 0,2 0 0,-1 0 0,0 0 0,0 0 0,-1 0 0,3 0 0,-3 0 0,2 0 0,0 0 0,0 0 0,1 0 0,0 0 0,0 0 0,0 0 0,-1 0 0,1 0 0,0 0 0,0 1 0,0-1 0,-1 1 0,1-1 0,0 1 0,0-1 0,-1 1 0,1 0 0,0 0 0,0 1 0,-1-2 0,1 2 0,0-2 0,-2 2 0,1-2 0,0 2 0,1-1 0,-1-1 0,1 2 0,0-2 0,0 2 0,0-1 0,1 1 0,-1 0 0,-1-2 0,1 2 0,0-2 0,0 2 0,-1-2 0,1 3 0,0-3 0,-1 2 0,1-2 0,0 2 0,-2-1 0,2 2 0,-1-2 0,0 1 0,1-2 0,0 2 0,-1-2 0,1 2 0,0-2 0,-2 2 0,2-2 0,-2 1 0,2-1 0,-2 2 0,2-2 0,-3 1 0,2 0 0,-1 0 0,1 0 0,-1 0 0,1-1 0,-1 1 0,0 0 0,0-1 0,1 1 0,-1-1 0,1 0 0,0 0 0,0 0 0,1 0 0,-1 0 0,1 0 0,0 0 0,0 0 0,0 0 0,-1 0 0,1 0 0,0 0 0,0 0 0,-1 0 0,1 0 0,0 0 0,0 0 0,0 1 0,1 0 0,2 1 0,1-1 0,1 0 0,1 0 0,2 0 0,1 0 0,1 0 0,-1-1 0,1 2 0,-3-2 0,2 0 0,-2 0 0,-1 0 0,-1 0 0,-1 0 0,1 0 0,-1 0 0,0 0 0,0 0 0,0 0 0,-1 0 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57.6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 16 24575,'0'3'0,"0"0"0,1-2 0,0 0 0,1-1 0,0 0 0,1 0 0,-1-1 0,0 0 0,1-1 0,-1-1 0,0 1 0,0 0 0,1-1 0,-2 1 0,1 1 0,-1-1 0,1 2 0,0-2 0,0 1 0,-1-1 0,0 3 0,0-1 0,-1 2 0,0 1 0,-1-1 0,0 1 0,-3 0 0,1 2 0,0-1 0,0 0 0,1-1 0,-1-1 0,1 2 0,0-2 0,-2 2 0,1-2 0,0 2 0,-1-1 0,2 0 0,-2-1 0,2 1 0,-1-1 0,1 0 0,0 1 0,0-1 0,-1 0 0,1-1 0,0 0 0,0-1 0,0 0 0,1 0 0,0 0 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39:58.3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24575,'0'2'0,"0"-1"0,0 6 0,0-2 0,0 0 0,0-1 0,0 0 0,0-2 0,0 0 0,0-1 0,0 0 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00.2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67 60 24575,'-2'1'0,"0"-1"0,0-1 0,0-1 0,-1 0 0,1 0 0,0-1 0,0 2 0,1-1 0,-1 2 0,0-2 0,0 1 0,-1-2 0,0 1 0,-1-1 0,1 1 0,0-2 0,0 2 0,-1-2 0,2 1 0,-2 0 0,2-2 0,-1 3 0,1-2 0,0 2 0,0 0 0,0 0 0,2 0 0,-1 3 0,3 0 0,1 2 0,0 0 0,2 0 0,-1-1 0,2 1 0,0-1 0,0 1 0,-2-1 0,1 1 0,-1-1 0,-1 0 0,1 0 0,-2-1 0,0-1 0,1 1 0,-1-1 0,0 1 0,0-1 0,1 0 0,-1 0 0,0 0 0,0 0 0,1 0 0,-1 0 0,0 0 0,0 0 0,1 0 0,-1 0 0,0 0 0,0 0 0,1 0 0,-1 0 0,0 0 0,1 0 0,-1 0 0,0 0 0,-1 0 0,0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24575,'4'3'0,"-1"11"0,-3 1 0,0 3 0,0 5 0,0-8 0,0 13 0,0-8 0,0-2 0,0-1 0,0-7 0,0 7 0,0-8 0,0 3 0,0-8 0,0 0 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01.9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 1 24575,'2'2'0,"0"0"0,0 0 0,0 0 0,1-1 0,-1-1 0,0 0 0,-1 0 0,0 2 0,-1 0 0,-2 0 0,0 1 0,-3-1 0,3 0 0,-3 1 0,1-1 0,-1 1 0,1-1 0,0 1 0,0-1 0,0-1 0,0 0 0,2-1 0,0 0 0,1 0 0,0 0 0,-1-1 0,-2 1 0,-1-1 0,2 1 0,-2 0 0,2 0 0,0-1 0,0 1 0,1-1 0,0 1 0,-1 0 0,1 0 0,0 0 0,1-1 0,0-1 0,1 0 0,1 0 0,3-2 0,0 1 0,4-1 0,-3 2 0,2-1 0,-2 1 0,0-1 0,-2 1 0,0 0 0,-2 1 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02.7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24575,'5'0'0,"2"0"0,-1 0 0,2 0 0,-1 0 0,1 0 0,-2 0 0,-1 0 0,-2 0 0,0 0 0,0 0 0,-2 0 0,0 0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03.4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24575,'11'4'0,"4"2"0,-5-3 0,-2 0 0,-2-1 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18.2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40 24575,'4'0'0,"1"0"0,2 0 0,-3 0 0,3 0 0,-3 0 0,4 0 0,-2 0 0,0-2 0,1 0 0,-2-1 0,1 1 0,0 2 0,-3-2 0,2 1 0,-2 0 0,0 1 0,-1 0 0,1-1 0,-1 1 0,0-1 0,0 1 0,1 0 0,-1 0 0,0 0 0,0 0 0,1 0 0,-1 0 0,0 0 0,0 0 0,1 0 0,-1 0 0,0 0 0,0 0 0,0 0 0,1 0 0,-1 0 0,0 0 0,0 0 0,1 0 0,-1 0 0,0 0 0,0 0 0,1 0 0,-1 0 0,0 0 0,0 0 0,1 0 0,-1 0 0,0 0 0,0 0 0,2 0 0,-2 0 0,3 0 0,-2 0 0,0 0 0,0 0 0,-1 0 0,0 0 0,-3 0 0,-2 0 0,-3 0 0,-4 0 0,-1 0 0,1 0 0,-2 0 0,4 0 0,-2 0 0,0 0 0,3 0 0,-3 0 0,3 1 0,0-1 0,-1 2 0,3-1 0,-2-1 0,4 1 0,-2-1 0,2 0 0,0 0 0,0 0 0,1 0 0,1 1 0,1-1 0,2-1 0,2 0 0,-1-3 0,2 2 0,-1-1 0,2 1 0,-2-1 0,3 1 0,-4-1 0,1 1 0,1 0 0,-3 0 0,2 2 0,-2-1 0,0 0 0,1 1 0,-1-1 0,0 1 0,0 0 0,1 0 0,-1 0 0,0 0 0,1 0 0,-1 0 0,0 0 0,2 0 0,1 0 0,2 0 0,1 0 0,0 0 0,0 0 0,1 0 0,-3 0 0,2 1 0,-3 0 0,1 2 0,-4-1 0,2 0 0,-2 0 0,0 0 0,1-2 0,-1 1 0,0 0 0,0-1 0,1 2 0,-1-1 0,0 0 0,0 0 0,1-1 0,-1 1 0,0 0 0,1-1 0,-1 2 0,0-2 0,0 2 0,0-1 0,-1 0 0,1 1 0,0 0 0,-1 0 0,1-1 0,-2 1 0,2-2 0,-2 2 0,2-1 0,0 1 0,-1-1 0,1 0 0,-2 1 0,2-2 0,-1 2 0,2 0 0,-1 0 0,0 0 0,0-1 0,0 1 0,1-1 0,-1 2 0,0-2 0,1 1 0,-1-1 0,0 1 0,0 1 0,0-2 0,0 1 0,0-2 0,-2 2 0,2-2 0,-1 2 0,1-1 0,0 1 0,0-1 0,-1 0 0,0 1 0,1-2 0,-1 2 0,1-2 0,-1 2 0,1-2 0,0 2 0,0-2 0,-1 3 0,1-3 0,-1 1 0,1 0 0,-2-1 0,0 1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19.3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24575,'6'0'0,"-1"0"0,2 0 0,-2 0 0,0 0 0,-3 0 0,1 0 0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22.3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136 69 24575,'0'3'0,"0"1"0,0 0 0,0 1 0,-1-1 0,-1 1 0,1-3 0,-3 2 0,3-2 0,-3 2 0,2-3 0,0 2 0,-2-1 0,1 0 0,-1 1 0,1-2 0,-2 0 0,3 0 0,-2-1 0,2 1 0,0-1 0,-1 0 0,1 0 0,0 0 0,0 0 0,0 0 0,-1 0 0,1 0 0,0 0 0,0 0 0,0 0 0,0 0 0,0 0 0,-1 0 0,1 0 0,0 0 0,-1 0 0,1 0 0,0-1 0,0 1 0,-1-2 0,1 2 0,0-2 0,-2 1 0,1-1 0,-1 2 0,1-2 0,-2 1 0,3-1 0,-2 0 0,2 2 0,0-1 0,-1 0 0,1 1 0,1-2 0,-1 1 0,2 0 0,-2 0 0,2-1 0,-1 1 0,1-1 0,0-3 0,0 1 0,0-6 0,0 3 0,0-5 0,0 4 0,0-2 0,0 1 0,0 1 0,0 1 0,0 2 0,0 0 0,0 3 0,0 0 0,2 4 0,1 0 0,2 2 0,1-2 0,0 1 0,0-1 0,-1 1 0,0-1 0,-1 1 0,-2-2 0,-1 0 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23.0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23 24575,'3'-7'0,"0"1"0,0 2 0,1 3 0,-3-3 0,1 4 0,-2-1 0,1 1 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28.3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 1 24575,'-5'2'0,"1"0"0,-1 2 0,2-2 0,-4 3 0,4-2 0,-3 2 0,2-2 0,0 0 0,0 1 0,2-3 0,0 3 0,0-3 0,1 1 0,-1-1 0,1 1 0,0-1 0,2-1 0,2 0 0,0 0 0,1 0 0,2 0 0,0 0 0,0 0 0,-2 0 0,1 0 0,-3 0 0,2 0 0,-2 0 0,-1 1 0,0 3 0,-3 0 0,-1 4 0,-2-2 0,0 0 0,1-1 0,-1 0 0,2 0 0,-2-1 0,2 1 0,0-2 0,0 0 0,1-1 0,0 1 0,1-1 0,-2-1 0,3 1 0,-1-3 0,3 0 0,3-4 0,0-1 0,6-3 0,-4 2 0,4-1 0,-3 1 0,1 1 0,-3 1 0,1 1 0,-3 0 0,-1 2 0,-1 0 0,1-1 0,-1 2 0,-1-1 0,1 2 0,-2-2 0,2 2 0,-1-2 0,1 2 0,-2-2 0,1 0 0,0 1 0,0-1 0,1 1 0,1-1 0,0-1 0,1 1 0,1-1 0,0 1 0,0-1 0,0 1 0,-1-1 0,-1 1 0,0 1 0,-1-1 0,0 1 0,0 0 0,0 0 0,-1 1 0,-1-1 0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31.2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 4 24575,'5'1'0,"-1"-1"0,4 4 0,-1 0 0,-1 0 0,0 1 0,-2-3 0,-1 2 0,1-3 0,-2 1 0,-1-1 0,1-1 0,-1 0 0,-1-1 0,-2 0 0,0-1 0,0 2 0,0-2 0,0 2 0,-2-2 0,-1 0 0,-4-1 0,-1-1 0,-1 1 0,1-1 0,0 2 0,3 0 0,1 2 0,2-2 0,0 1 0,2 0 0,1 1 0,0 0 0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35.9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168 0 24575,'-5'0'0,"-1"0"0,-1 0 0,-1 0 0,1 3 0,-1-2 0,3 2 0,1-1 0,0-2 0,3 2 0,-1-1 0,0 1 0,-1-2 0,1 1 0,0 0 0,-1-1 0,1 2 0,0-2 0,0 1 0,-1 0 0,1 0 0,0 0 0,0-1 0,-1 0 0,2 1 0,-1-1 0,1 1 0,-1-1 0,-1 0 0,1 0 0,0 0 0,0 0 0,0 0 0,0 1 0,1-1 0,-1 1 0,0-1 0,0 0 0,0 0 0,-1 0 0,1 0 0,0 0 0,-2 0 0,2 0 0,-3 0 0,1 0 0,0 0 0,-1 0 0,3 0 0,-2 0 0,2 0 0,0 0 0,-1 0 0,1 0 0,0 0 0,0 0 0,0 0 0,2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24575,'16'0'0,"12"0"0,-8 0 0,21 0 0,-20 0 0,19 0 0,-19 0 0,14 0 0,-16 0 0,4 0 0,-9 0 0,3 0 0,-8 0 0,4 0 0,-5 0 0,0 0 0,-4 7 0,0 8 0,-4 21 0,0 17 0,0 15 0,-5 0 0,3 5 0,-3-5 0,5 0 0,0-9 0,0-9 0,0-13 0,0-6 0,0-12 0,0-7 0,0-4 0,0 1 0,0-5 0,0 0 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36.7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39.2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24575,'0'6'0,"2"2"0,1 4 0,2 5 0,0 4 0,3 5 0,-2 4 0,-2-7 0,0 4 0,-4-10 0,0 7 0,0-5 0,0-3 0,0-4 0,0-2 0,0-4 0,0-1 0,0-5 0,0 0 0,0-2 0,0-3 0,0-5 0,0-5 0,0 1 0,3-9 0,1 6 0,5-7 0,-1 5 0,1 1 0,-2 4 0,0 0 0,-2 5 0,0 1 0,-2 4 0,-1 1 0,0 1 0,-1 5 0,-4 4 0,-1 5 0,-3 9 0,2-2 0,0 2 0,1 2 0,2-4 0,-1 4 0,3-4 0,-2-2 0,2-5 0,0-2 0,0-4 0,0-2 0,0-1 0,3-2 0,2-1 0,5-8 0,0-5 0,0-2 0,0-5 0,-3 5 0,1-6 0,-1 2 0,-2 1 0,2-1 0,-4 3 0,2 0 0,-2 3 0,0 0 0,0 4 0,-2-1 0,2 2 0,-2 1 0,1 2 0,-1 2 0,0 0 0,-1 3 0,1 8 0,-1 7 0,0 12 0,0 5 0,-2 3 0,2-5 0,-4 7 0,2-13 0,-2 6 0,0-7 0,2-6 0,0-5 0,1-3 0,0-6 0,1 1 0,0-5 0,0-4 0,0-7 0,0-5 0,0-6 0,2-4 0,0-2 0,2-5 0,0 8 0,0-7 0,-1 11 0,-1-7 0,0 15 0,-2 3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40.0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2 168 24575,'-2'-1'0,"4"-4"0,3-6 0,-1 1 0,3-4 0,-1-5 0,-2 6 0,4-11 0,-7 14 0,4-7 0,-5 8 0,2-2 0,0 5 0,0 1 0,0 0 0,-1 1 0,-1 1 0,0 2 0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41.8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159 332 24575,'-1'1'0,"-2"0"0,-3-1 0,0 0 0,2 0 0,-2 0 0,2 0 0,-1 0 0,-2 0 0,-1 0 0,1 0 0,-3 0 0,3 0 0,-3-2 0,0 2 0,1-1 0,-1 1 0,3 0 0,2 0 0,0 0 0,3 1 0,1 4 0,1 1 0,0 6 0,0-2 0,3 2 0,-1 0 0,3-2 0,0 0 0,-1-2 0,0-2 0,-2-1 0,1-3 0,-1 1 0,-1-3 0,0-7 0,-1-7 0,0-8 0,-3-7 0,-2-3 0,1 7 0,-4-6 0,6 12 0,-2-2 0,1 4 0,3 6 0,-1 3 0,1 4 0,0 1 0,1 2 0,3 0 0,3 1 0,5 0 0,-1 2 0,2 4 0,-3 2 0,0 3 0,-1-2 0,-2-2 0,-2 0 0,-3-2 0,1-1 0,-4-5 0,-8-13 0,0-5 0,-10-19 0,8 12 0,-6-10 0,4 9 0,0 0 0,2 4 0,3 7 0,3 5 0,1 3 0,2 8 0,6 10 0,2 5 0,7 13 0,-4-10 0,4 7 0,-5-8 0,1 0 0,-1-3 0,-4-4 0,0-4 0,-2-1 0,0-3 0,-1-1 0,-1 0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0:43.0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84 1 24575,'-8'0'0,"2"0"0,0 0 0,3 0 0,-3 0 0,1 0 0,-1 0 0,0 3 0,1 1 0,-1 3 0,-1-1 0,4 2 0,-3-2 0,4 0 0,0-2 0,1-1 0,1 0 0,0 1 0,0 7 0,0 3 0,0 1 0,0 3 0,0-7 0,0-1 0,-3 0 0,3-7 0,-3 1 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02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1771 24575,'-7'-2'0,"-1"-2"0,4 0 0,-1-1 0,1 1 0,3 1 0,-1 1 0,2 0 0,-1 1 0,1-5 0,0-2 0,0-10 0,0 4 0,0-5 0,0 4 0,1-1 0,1 2 0,1 0 0,-2 5 0,2 1 0,-2 4 0,0 0 0,0 1 0,-1 0 0,0 0 0,0 0 0,2-2 0,-2 1 0,1-1 0,-1 0 0,0-1 0,0 0 0,0-1 0,0 1 0,0-2 0,0 1 0,0 1 0,0-2 0,0 1 0,0-1 0,0-2 0,0 1 0,0-1 0,0 2 0,0-1 0,0 1 0,0-2 0,0 2 0,0-2 0,0 3 0,1-1 0,1 2 0,0 1 0,1 0 0,-1 3 0,0-2 0,0 2 0,-1 0 0,0 0 0,0-2 0,0 0 0,-1 0 0,1-2 0,-1-11 0,0-4 0,0-6 0,0-1 0,2 2 0,0-6 0,2 5 0,0-4 0,-1 5 0,0 1 0,0 0 0,-3 4 0,2 4 0,-1 1 0,-1 7 0,2 1 0,-2 3 0,0 1 0,0 1 0,0 0 0,0 1 0,1 0 0,0-3 0,2-4 0,0-3 0,1-3 0,1 0 0,3 0 0,-1-1 0,2 0 0,-3 2 0,2 0 0,-3 5 0,-1 1 0,-2 3 0,0 1 0,1 1 0,-2 1 0,1 2 0,-6-1 0,3 1 0,-4 0 0,2 0 0,1 0 0,0 0 0,1-1 0,-1 1 0,1-2 0,0 0 0,1-1 0,0-8 0,0-8 0,5-5 0,-1-1 0,9 0 0,-1 2 0,4-5 0,-3 3 0,2 3 0,-5 5 0,2 2 0,-3 4 0,-1 2 0,-2 2 0,1 0 0,0 1 0,0-2 0,1 2 0,-2-2 0,2 2 0,-1-2 0,0 1 0,2-1 0,-4 1 0,2 1 0,-3 1 0,0 0 0,-2 2 0,0 1 0,1 0 0,-2 1 0,-1-1 0,-3 1 0,0 2 0,-1 1 0,0 0 0,1 1 0,1-1 0,-1-1 0,2 0 0,0-3 0,1-5 0,5-6 0,4-7 0,6-4 0,0 5 0,1-2 0,-2 5 0,-3 1 0,1 2 0,-5 4 0,-1 3 0,-3 3 0,0 1 0,-1 0 0,0 1 0,0 1 0,0 0 0,3 0 0,-1-1 0,6-1 0,-1-2 0,3 1 0,2-3 0,-2 1 0,4-1 0,-2 0 0,1-1 0,-3 2 0,-2 1 0,-2 3 0,-2-2 0,0 3 0,-4-1 0,2 0 0,2 0 0,2-8 0,8-2 0,1-9 0,7 0 0,-2 0 0,2 2 0,1 1 0,-5 5 0,9-6 0,-6 6 0,6-3 0,-5 4 0,-5 4 0,-3 0 0,-5 4 0,-4 2 0,-1-1 0,-3 1 0,0 1 0,-1-1 0,1 1 0,-2-1 0,1 1 0,-1-2 0,2 1 0,1-2 0,3 2 0,-1-1 0,4 0 0,1-1 0,1 0 0,0 1 0,1-1 0,2 3 0,-1-1 0,1 1 0,0 0 0,1 0 0,0 0 0,-2 0 0,-1 0 0,-3 0 0,-4 0 0,1 0 0,-3 0 0,-1 1 0,-1-1 0,0 2 0,-1-1 0,-4 2 0,-1 2 0,-5 2 0,-2 0 0,0 3 0,-1-2 0,4 0 0,-1-3 0,3 0 0,0-3 0,1 0 0,1-3 0,1-3 0,1-1 0,1-3 0,-1 3 0,0-2 0,2 3 0,-2 1 0,1 0 0,2 2 0,11 0 0,5 1 0,9 0 0,0-1 0,9 0 0,-12-1 0,16 2 0,-16 0 0,9 0 0,-8 0 0,-3 0 0,-5 2 0,-3 1 0,-5 0 0,-1 0 0,-4 0 0,1-1 0,-2 0 0,-3 0 0,0-6 0,-3-3 0,1-3 0,1 0 0,1 5 0,3 1 0,3 5 0,2 3 0,5 5 0,5-2 0,3 4 0,15 2 0,1 2 0,10 5 0,-4-2 0,-7-2 0,-4-3 0,-7-3 0,-3-1 0,-3-2 0,-7-3 0,-4-1 0,-2-1 0,-1-1 0,-6 0 0,0-3 0,-3-1 0,-1 0 0,1-1 0,2 2 0,-1 0 0,3 0 0,8 3 0,2 3 0,8 1 0,2 7 0,-4-5 0,3 6 0,-4-4 0,-1 0 0,-1 0 0,-2-3 0,-3 1 0,0-3 0,-3 0 0,-1-2 0,-1 1 0,-7-12 0,9 11 0,-1-5 0,14 14 0,3 3 0,2 1 0,0-2 0,8 7 0,-1-3 0,0 0 0,0 1 0,-10-8 0,2 2 0,-6-2 0,-4-5 0,-3 0 0,-4-2 0,-1-1 0,-6 1 0,8 5 0,-2 7 0,9 2 0,5 5 0,-3-4 0,2 0 0,-3-4 0,3 3 0,0 0 0,0 0 0,-3-3 0,-3-3 0,-4-5 0,-2-2 0,0-1 0,-2-2 0,-7-5 0,2-1 0,-10-6 0,6 4 0,-3 0 0,4 1 0,0 2 0,0 2 0,3 1 0,1 2 0,1 8 0,2 6 0,5 11 0,4 3 0,4 3 0,2 2 0,3 0 0,-7-9 0,5 4 0,-8-11 0,4 2 0,-5-6 0,-1-5 0,-3-2 0,0-3 0,-3-1 0,-2-2 0,-7 0 0,-3-7 0,-8-4 0,4-2 0,-4-6 0,7 4 0,-4-2 0,4 3 0,3 4 0,3 2 0,3 3 0,1 8 0,6 8 0,5 11 0,5 12 0,6 5 0,1 10 0,3-2 0,-6-9 0,1-2 0,-5-10 0,-3-2 0,0-4 0,-7-8 0,1-5 0,-3-3 0,-1-4 0,-4-8 0,-3-8 0,-3-10 0,1-7 0,2-6 0,4-7 0,0-1 0,2 9 0,0 0 0,0 13 0,3-1 0,2 5 0,1 7 0,3 1 0,-4 5 0,4 1 0,-4 2 0,2 2 0,-2 0 0,0 1 0,-2 1 0,1 0 0,-2 0 0,0 0 0,-9-1 0,-3-8 0,-12-8 0,-1-10 0,-4-6 0,8 7 0,-1-2 0,8 12 0,1-1 0,2 4 0,3 5 0,3 2 0,0 4 0,3 5 0,-1 10 0,4 8 0,4 11 0,4 7 0,-1-8 0,0 3 0,-3-11 0,-1-1 0,-1-5 0,-2-5 0,-2-5 0,-2-3 0,-5-8 0,-2-3 0,-3-9 0,3 2 0,-7-9 0,9 9 0,-7-7 0,7 7 0,-2-1 0,2 3 0,2 2 0,1 4 0,1 0 0,1 4 0,0-2 0,2 3 0,3 0 0,5 1 0,2 0 0,5 6 0,0 2 0,2 10 0,0 0 0,-4 0 0,1 0 0,-5-4 0,1-2 0,-3 0 0,-1-5 0,-3-2 0,-1-2 0,0 0 0,-2-11 0,-4-10 0,2 9 0,-2-2 0,8 27 0,1 1 0,5 8 0,2-3 0,-2 4 0,0-8 0,-1 5 0,-1-9 0,-1 3 0,0-3 0,-4-4 0,0-1 0,-1-1 0,0-3 0,-1 1 0,0-2 0,-1 1 0,-1-1 0,0 0 0,0-1 0,0 1 0,0-2 0,0 2 0,0-2 0,-2-9 0,1 1 0,-1-8 0,-1 4 0,3 3 0,-1 4 0,3 18 0,3 2 0,6 22 0,7 2 0,3 8 0,-4-9 0,2 0 0,-7-15 0,1 2 0,-3-7 0,-3-6 0,-4-5 0,1-4 0,-2-2 0,0-2 0,-3-4 0,-3-6 0,-3-6 0,-3-4 0,0-4 0,2 5 0,1-4 0,1 5 0,-4-12 0,4 11 0,-3-8 0,3 12 0,-1-3 0,-2 3 0,2 0 0,-2 2 0,2 1 0,0 2 0,3-1 0,-2-2 0,1-1 0,-1-3 0,1 1 0,0 1 0,1 2 0,0 2 0,0 0 0,3 4 0,-2 0 0,3 9 0,2 5 0,6 10 0,2 9 0,8 4 0,-3 1 0,1-2 0,-5-5 0,-1-2 0,-2-5 0,0-1 0,-3-1 0,-1-4 0,-2-1 0,-1-1 0,-1-2 0,0 0 0,0 2 0,-2-1 0,-4 6 0,1-3 0,-3 5 0,4-4 0,-3 3 0,3-5 0,-1 2 0,2-6 0,1 0 0,-1-4 0,2-1 0,0 12 0,1 10 0,0 12 0,0 5 0,0 0 0,0-2 0,2 1 0,3 11 0,1-15 0,4 17 0,-2-22 0,-2 4 0,-1-10 0,-1-8 0,-1-7 0,-1-5 0,-1-1 0,-1-3 0,-3 1 0,-2 0 0,1 0 0,0 0 0,0 1 0,0-1 0,0 1 0,2-1 0,0 0 0,-1 2 0,2-2 0,-1 2 0,2-1 0,-3 2 0,2 2 0,-2 2 0,0 0 0,0 0 0,0 1 0,1-2 0,-1-1 0,2-2 0,-2 0 0,3-2 0,-1 0 0,1-1 0,-1 0 0,1-1 0,-1 1 0,0 1 0,0 8 0,0 2 0,1 4 0,0 1 0,0-2 0,0 1 0,0 1 0,0-3 0,0-1 0,0-5 0,0-1 0,0-4 0,0-1 0,0-1 0,0 1 0,0-1 0,1-1 0,1 0 0,0-1 0,0 0 0,0 0 0,0 0 0,1 0 0,0 0 0,1-1 0,3-3 0,0-3 0,2-3 0,-1 0 0,1-2 0,-3 3 0,2-3 0,-4 3 0,1 1 0,-2 0 0,1 1 0,-1-1 0,-2 1 0,1-1 0,-2 2 0,0 1 0,0 0 0,0 1 0,0 1 0,0-1 0,0 1 0,0 0 0,-1-2 0,-1 0 0,-1-2 0,1-1 0,-1-2 0,0 1 0,1-2 0,0 2 0,1-3 0,0 0 0,1-1 0,0 0 0,0 1 0,0-2 0,0-1 0,0-8 0,0 5 0,0-6 0,0 6 0,0 3 0,0-3 0,0 4 0,0-2 0,0-3 0,0-2 0,0 0 0,0 0 0,0 1 0,-1 3 0,-1-2 0,0 5 0,-1 2 0,2 3 0,-1 4 0,1 1 0,0 7 0,1 6 0,-3 15 0,1 6 0,-3 11 0,0 24 0,3-5 0,-1 7 0,3-6 0,0-12 0,0 4 0,0-12 0,0-2 0,-2-14 0,0 4 0,-1-8 0,0-4 0,-1-3 0,2-6 0,-2 2 0,-1-3 0,0 0 0,0 0 0,1 0 0,-3 1 0,4-1 0,-3 1 0,1-1 0,0 0 0,0 0 0,-1-1 0,2-1 0,1 0 0,-1-3 0,1 3 0,0-2 0,1 0 0,-1 0 0,1-1 0,0 0 0,-1 0 0,1 1 0,0-1 0,-1 0 0,2 1 0,-1-1 0,1 0 0,-2 0 0,1 0 0,1-1 0,0-1 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04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24575,'10'-1'0,"3"-1"0,-4-2 0,5 0 0,-4 0 0,2 2 0,-3 0 0,1 0 0,-2 1 0,0 0 0,-1-2 0,1 3 0,0-3 0,1 1 0,1 1 0,-2-2 0,1 1 0,-1 1 0,0-2 0,-1 3 0,-1-1 0,-1 1 0,-1 0 0,0 0 0,-2 0 0,0 0 0,1 0 0,-1 0 0,0 0 0,0 0 0,1 0 0,-1 0 0,0 0 0,0 0 0,0 0 0,1 0 0,-1 0 0,0 0 0,1 0 0,-1 0 0,0 0 0,0 0 0,1 0 0,-1 0 0,0 0 0,0 0 0,1 0 0,-1 0 0,0 0 0,0 0 0,0 0 0,1 0 0,-1 0 0,0 0 0,0 0 0,0 0 0,1 0 0,-1 0 0,0 0 0,0 0 0,1 0 0,-1 0 0,1 0 0,1 0 0,0 0 0,1 0 0,-2 0 0,1 0 0,1 1 0,-2-1 0,0 2 0,-1-2 0,1 1 0,-1 0 0,0 0 0,0 0 0,0 0 0,-1 0 0,0 1 0,1-1 0,-1 1 0,1 0 0,0 0 0,0 0 0,0 0 0,-1 1 0,1-1 0,1 1 0,-1 0 0,0 2 0,1-3 0,-1 3 0,0-2 0,0 0 0,0-1 0,-1 1 0,1-1 0,1 0 0,-1-1 0,-1 0 0,0-1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28.1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24575,'8'0'0,"-1"0"0,-2 0 0,2 0 0,-2 0 0,2 0 0,-3 0 0,-1 0 0,-1 0 0,1 0 0,-1 0 0,0 0 0,0 0 0,0 0 0,1 0 0,0 0 0,3 0 0,-3 0 0,3 0 0,-4 0 0,0 0 0,0 0 0,0 0 0,-1 0 0,0 0 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28.6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24575,'4'0'0,"-1"0"0,-1 0 0,0 0 0,0 0 0,1 0 0,-1 0 0,0 0 0,0 0 0,2 0 0,-1 0 0,1 0 0,-1 0 0,-2 0 0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30.2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 4 24575,'-5'-1'0,"-3"0"0,2 1 0,0 0 0,-2-1 0,5 3 0,-3-1 0,2 3 0,-1 1 0,2-1 0,0 1 0,3 0 0,-2-1 0,2-1 0,0 0 0,0-1 0,0 1 0,0 0 0,0 3 0,0-2 0,0 3 0,0-1 0,0 0 0,0 1 0,-1-1 0,1 0 0,-1-2 0,1 0 0,0-2 0,0 0 0,0 0 0,0 1 0,0-1 0,0 0 0,0 0 0,0 1 0,0-1 0,-1-1 0,1-1 0,-1-1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24575,'17'0'0,"8"0"0,7 0 0,9 0 0,-4 0 0,1 0 0,-3 0 0,-5 0 0,6 0 0,-10 0 0,8 0 0,-14 0 0,8 0 0,-13 0 0,3 0 0,-14 0 0,0 0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31.1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19 24575,'6'0'0,"3"-4"0,-1 3 0,4-4 0,-1 1 0,1 2 0,2-1 0,-2 3 0,-5 0 0,-2 0 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32.8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 24575,'-1'8'0,"0"-2"0,1 6 0,0-2 0,0 4 0,0-1 0,0-1 0,0-1 0,0-3 0,0-1 0,0-3 0,-1-2 0,1 1 0,0-2 0,2 1 0,-2 0 0,1-3 0,-1 0 0,0-2 0,0 0 0,0 1 0,0 0 0,0-1 0,0 0 0,0-3 0,0 0 0,0-3 0,0 1 0,0 1 0,0 3 0,0 2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34.2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68 251 24575,'-1'-15'0,"0"1"0,0-1 0,1-2 0,2 4 0,-1-6 0,2 5 0,-3 0 0,0 5 0,0 1 0,0 3 0,0 1 0,0 0 0,-1 2 0,-1 0 0,-2-1 0,0 1 0,-1-1 0,1 2 0,-1-1 0,1 2 0,0-2 0,1 2 0,0 0 0,0 0 0,1 0 0,1 3 0,0 2 0,1 4 0,1 3 0,1 1 0,1 0 0,0-2 0,0 0 0,-1-3 0,1 0 0,0-4 0,-1-1 0,-1-1 0,0 1 0,0-2 0,-1-3 0,1-8 0,-1-1 0,0-8 0,0 2 0,0-4 0,0 0 0,-1 2 0,-4 2 0,0 3 0,-4 3 0,3 1 0,-1 3 0,3 2 0,0 3 0,2 1 0,0 0 0,1 2 0,-1 11 0,2 11 0,0 8 0,0 13 0,0-5 0,0 5 0,0-9 0,0 1 0,0-14 0,0 2 0,0-7 0,-1-7 0,1-2 0,-1-4 0,1 0 0,0-3 0,0 0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46.0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195 31 24575,'-1'2'0,"1"-1"0,1 0 0,1-1 0,0 0 0,1 0 0,-4 0 0,-1 0 0,-1-1 0,-2 0 0,1-2 0,0-1 0,1 2 0,0-2 0,1 3 0,1-1 0,1 2 0,2-1 0,2 1 0,2 0 0,0 1 0,0 0 0,-1 2 0,-1-1 0,0-1 0,-2 0 0,0 0 0,0 0 0,1 0 0,-1-1 0,0 0 0,0 0 0,0 0 0,0 0 0,2 0 0,0 0 0,0 0 0,0 0 0,-1 0 0,0 0 0,0 0 0,-1 0 0,0 0 0,0 0 0,0 1 0,-1 1 0,-1 2 0,0 1 0,-2 1 0,1 0 0,-1 0 0,1-2 0,0-1 0,1 0 0,-1-1 0,0 0 0,0-1 0,-1 0 0,-1-1 0,0 0 0,0 0 0,-1 0 0,0 0 0,0 0 0,-1 0 0,1 0 0,-1 0 0,2-1 0,-2 1 0,2-2 0,-1 1 0,1-2 0,-1 1 0,2 1 0,0-1 0,-1 0 0,2 0 0,-1 0 0,2 0 0,-1-1 0,0 1 0,1 0 0,-2-1 0,1 1 0,-1 0 0,2 0 0,-2 0 0,2 1 0,-2 0 0,1-1 0,-1 2 0,1-1 0,-1 0 0,0 0 0,-1-1 0,0-1 0,0 0 0,-1 0 0,2-2 0,0 3 0,-1-2 0,1 2 0,1-1 0,-1 2 0,0 0 0,0 1 0,0 0 0,0 1 0,0 0 0,-2 4 0,1-2 0,-2 3 0,2-2 0,0 0 0,0 0 0,1-2 0,1 0 0,-1 0 0,1 0 0,-1-1 0,-2-1 0,-1 0 0,-2 0 0,-3 0 0,2 0 0,-4 0 0,2 0 0,-1 0 0,1 0 0,2 0 0,2 0 0,0 0 0,4 0 0,-1 0 0,3 1 0,2 0 0,1-1 0,0 0 0,-1 0 0,-1 0 0,0 0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48.9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 80 24575,'-3'-3'0,"2"0"0,1 1 0,0-1 0,0 1 0,0-1 0,0 1 0,1 0 0,0-1 0,1 1 0,-1 0 0,1 0 0,-1 0 0,1 2 0,-2 1 0,1 2 0,-1 2 0,0 0 0,0 0 0,0 0 0,0-2 0,0 2 0,0-2 0,0 0 0,0-1 0,-1 0 0,-1-1 0,0-1 0,0 0 0,0 0 0,-1 0 0,0 0 0,0-3 0,-1 1 0,3-5 0,-1 2 0,1-2 0,-1 3 0,2 0 0,-1 1 0,1 0 0,0 0 0,0 0 0,1 0 0,2-2 0,1-2 0,1 2 0,0-1 0,0 0 0,0 1 0,-1 2 0,-1-1 0,0 3 0,-1 0 0,-1 0 0,0 1 0,-1 1 0,0 1 0,0 0 0,0 1 0,0 1 0,0 0 0,0 1 0,0-3 0,0 2 0,0-2 0,0 0 0,0 0 0,0 0 0,0-1 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51.9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52.3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24575,'0'-2'0,"0"3"0,0 5 0,0 0 0,0-2 0,0-2 0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1:59.8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276 158 24575,'4'-3'0,"3"2"0,2 3 0,4 4 0,-1-2 0,-1 2 0,-1-2 0,-5-1 0,4 2 0,-4-2 0,3 1 0,-4-2 0,-3-1 0,-4-5 0,-2-3 0,-3-2 0,2-2 0,0 3 0,1 1 0,2 0 0,-1 4 0,3-1 0,0 2 0,2 1 0,4 0 0,5 5 0,5 5 0,3 6 0,2 4 0,-3-5 0,2 2 0,-5-4 0,1 0 0,-4-2 0,-2-3 0,-4-2 0,-3-8 0,-10-9 0,-3-10 0,-9-11 0,3-3 0,2 7 0,1-4 0,7 13 0,-2-3 0,4 6 0,0 5 0,4 4 0,0 3 0,5 10 0,4 8 0,8 10 0,0 8 0,6 5 0,-10-10 0,4 8 0,-9-14 0,1 6 0,-5-8 0,-1-1 0,-2-3 0,-5-5 0,-4 0 0,-3-4 0,-6-2 0,3-2 0,-2-1 0,2 0 0,4 0 0,1 0 0,3 0 0,3 0 0,5 0 0,6 0 0,9-2 0,6 0 0,6-2 0,-5 2 0,4-1 0,-8 1 0,1 0 0,-6 0 0,-5 1 0,-4-1 0,-3-2 0,-4-2 0,-9-3 0,-9 1 0,-8-5 0,1 8 0,-1-2 0,4 7 0,0-2 0,3 2 0,2 3 0,7 5 0,4 8 0,6 6 0,2 4 0,0 0 0,1-7 0,6 4 0,2-5 0,6 2 0,-1-2 0,-3-7 0,0-2 0,-6-5 0,0 0 0,-3-2 0,-5-2 0,-4-3 0,-8-3 0,0 1 0,-3 1 0,3 3 0,1 0 0,2 1 0,5 0 0,2 0 0,4 1 0,-1 4 0,10 4 0,4 5 0,11 0 0,1 0 0,6 0 0,-9-7 0,3 0 0,-9-3 0,4-1 0,-8 0 0,-1 0 0,-6-2 0,-2 1 0,-2-1 0,-5 2 0,-1-1 0,-4 1 0,1 0 0,1-1 0,1-1 0,-2-1 0,4-1 0,-1-9 0,5-5 0,1-11 0,0-6 0,4-1 0,1 6 0,6 1 0,0 9 0,1-1 0,-5 6 0,1 2 0,-4 4 0,1 1 0,-3 3 0,2 0 0,-2 1 0,0 0 0,2 1 0,-2-1 0,2 1 0,-2-1 0,0 1 0,1-1 0,-12 1 0,-2 1 0,-12 6 0,4 1 0,0 6 0,-1-2 0,2 2 0,-1 1 0,5-2 0,1-1 0,5 0 0,3-1 0,1 1 0,4-2 0,-1 1 0,1 0 0,0-1 0,0 0 0,1-3 0,1-1 0,1-2 0,0 0 0,0-3 0,-5 0 0,-7-6 0,-11-1 0,-9-6 0,-6 2 0,-3 0 0,0 5 0,1 1 0,2 4 0,3 0 0,9 4 0,-3 9 0,13 3 0,-3 3 0,9 1 0,6-1 0,-1-3 0,2 9 0,1-17 0,9 11 0,1-13 0,6 1 0,4-6 0,-6-1 0,6-4 0,-6-5 0,-1-9 0,-6 2 0,-1-6 0,-4 7 0,-1-3 0,0 5 0,-2 1 0,0 6 0,0 0 0,0 3 0,-1 2 0,-1-1 0,0 2 0,1 8 0,0 1 0,1 9 0,0-3 0,0 3 0,3-2 0,2-1 0,3 0 0,0-4 0,-1-4 0,-3-1 0,-1-2 0,0 0 0,-6-3 0,-1-1 0,-4-2 0,1-1 0,-1 1 0,4 0 0,-3 0 0,5 2 0,-3-2 0,4 4 0,-2 6 0,3 5 0,0 6 0,0-2 0,3 1 0,4-5 0,1-1 0,2-2 0,1-5 0,-3-2 0,2-1 0,-3-4 0,-1-7 0,-4-4 0,0-6 0,-2 1 0,0 2 0,-3 2 0,0 2 0,-4 1 0,1 4 0,-1 1 0,2 2 0,1-1 0,-2-1 0,2-4 0,-2-5 0,3-4 0,1 0 0,0-2 0,2 4 0,0-1 0,0 4 0,3 1 0,1 5 0,3 2 0,1 3 0,4 2 0,-4 1 0,4 1 0,-8 2 0,2 0 0,-3 1 0,0-1 0,0 1 0,-2-2 0,0 0 0,-1-1 0,0 0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01.6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 22 24575,'-4'0'0,"0"0"0,1 0 0,0 0 0,1 0 0,-2 0 0,2 0 0,-3 0 0,2 0 0,-3 0 0,3 0 0,-1 0 0,1 0 0,-2 0 0,4 1 0,-3 0 0,3 1 0,-1 1 0,2-1 0,0 0 0,0 1 0,1-3 0,2-3 0,0-1 0,3-1 0,-1 0 0,0 1 0,-2 0 0,2 0 0,-2 2 0,0 1 0,-1 0 0,1 0 0,-1 0 0,0 0 0,0 1 0,1 0 0,-1 0 0,0 0 0,0 0 0,1 0 0,-2 1 0,1 1 0,-1 1 0,1 0 0,0 1 0,-2-1 0,1 1 0,-1-2 0,0-1 0,0 0 0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02.2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 24575,'8'-4'0,"-2"2"0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1 503 24575,'0'16'0,"0"1"0,0 1 0,0 0 0,0 5 0,0 8 0,0-5 0,0 3 0,0-6 0,0-3 0,0 8 0,0-3 0,0 5 0,0-6 0,0 4 0,0-8 0,0 8 0,0-8 0,0-1 0,0-2 0,0-8 0,0 3 0,0-3 0,0-1 0,0 0 0,0 0 0,0 0 0,0 0 0,3-4 0,-2 3 0,6-2 0,-2-1 0,3 3 0,0-6 0,0 6 0,10-6 0,-3 7 0,14-7 0,1 8 0,7-8 0,13 9 0,9-3 0,11-1 0,15 6 0,3-11 0,6 11-989,-16-10 989,-19 4 0,2 1 0,25-5 0,-25 1 0,2 1 0,-11-4 0,-1 0 0,2 0 0,0 0 0,4 0 0,0 0 0,0 0 0,0 0 0,6 0 0,-2 0 0,31 0 0,-17 0 0,0 0 0,23 0 0,-38 0 0,1 0 0,39 0 0,-30 0 0,13 0 0,1 0-211,-14 0 211,12 0 0,-15 0 0,0 0 0,-1 0 0,-8 0 0,-7 0 978,6 0-978,-12 0 222,5 0-222,-12 0 0,3 0 0,-15 0 0,9 0 0,-16 0 0,0 0 0,-7 0 0,-3 0 0,-1 0 0,0 0 0,0 0 0,-4-4 0,0-4 0,-4-6 0,0-9 0,0-15 0,-5-1 0,-2-34 0,0 24 0,-5-49 0,10 40-277,-4 0 0,-1-3 277,5-22 0,-1 26 0,-1 0 0,4-21 0,0-4 0,0 22 0,0-7 0,0 22 0,0 2 0,0 19 0,0 5 138,0 6 1,0 8-1,0 2 1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05.4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25 24575,'-3'1'0,"1"-1"0,2-1 0,3 4 0,-1-1 0,3 2 0,-3-2 0,-1-1 0,1 1 0,-1 0 0,1-2 0,-3-4 0,-1 0 0,-2-2 0,1 1 0,0 0 0,0 1 0,1 0 0,2 1 0,-2 0 0,1 1 0,1 2 0,2-1 0,0 1 0,0 0 0,0 0 0,-1 0 0,0 0 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08.4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220 99 24575,'-2'-1'0,"-1"-1"0,2 4 0,-1-1 0,2 3 0,-2 0 0,1 0 0,0-3 0,4-5 0,2-2 0,2-2 0,-1 0 0,0 3 0,-1-2 0,0 2 0,-3 1 0,1 2 0,-5 1 0,-1 1 0,-3 2 0,-5 3 0,1 4 0,-4 1 0,2 3 0,-1-3 0,0 0 0,2-3 0,1-1 0,3-2 0,2 0 0,1-2 0,2 0 0,1-1 0,4-5 0,2-2 0,6-3 0,-2 2 0,1-2 0,-3 3 0,0 0 0,-2 1 0,-1 3 0,-1-1 0,0 2 0,-2 0 0,-3 1 0,-2-1 0,-4 2 0,0 2 0,0 0 0,1 2 0,-1-2 0,2 0 0,0 0 0,2-1 0,1 1 0,0-2 0,1 0 0,0-1 0,0 0 0,0 1 0,-1 0 0,1 1 0,1-2 0,0-3 0,1-1 0,0-1 0,0 2 0,1-2 0,-1 2 0,1 0 0,1 0 0,-2 1 0,1 0 0,-2 1 0,-2 0 0,-2 1 0,-2 0 0,-3 4 0,1 0 0,-3 3 0,3 0 0,-1-2 0,0 2 0,3-4 0,-3 1 0,5-1 0,-2-1 0,3 0 0,1-1 0,1-1 0,0-2 0,1-4 0,1-7 0,3 0 0,0-3 0,5 2 0,-2 2 0,4-3 0,-4 5 0,1-1 0,-1 4 0,-1 2 0,-1 1 0,0 2 0,-1 1 0,0 0 0,-1 1 0,-1 0 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08.8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0 158 24575,'3'-6'0,"3"-3"0,4-3 0,5-4 0,0-1 0,3-2 0,-6 7 0,5-3 0,-6 5 0,4-2 0,-4 3 0,3-1 0,-6 6 0,0-1 0,-6 4 0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09.3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52 24575,'-2'-3'0,"1"-2"0,1 3 0,0-1 0,0 0 0,0 0 0,0 0 0,0 0 0,1 0 0,2 1 0,2 1 0,2-2 0,7 0 0,-3 0 0,7-1 0,-4 1 0,4 3 0,-1-3 0,0 3 0,-9-2 0,-2 2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10.0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 24575,'-3'0'0,"1"2"0,2 5 0,0 2 0,0 4 0,0-2 0,2 3 0,-2-4 0,2 0 0,1-1 0,0-3 0,1 1 0,-3-3 0,0-2 0,-1-1 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10.4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24575,'1'3'0,"0"-2"0,-1 8 0,0-5 0,0 8 0,0-5 0,1 3 0,2-3 0,-1-1 0,1-1 0,0-2 0,-1 0 0,2-2 0,-2 1 0,0 0 0,0-2 0,-2 1 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10.8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12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0 24575,'0'5'0,"-1"2"0,0-3 0,1 2 0,1-2 0,0-1 0,1-1 0,3-1 0,10 0 0,-5 1 0,12 4 0,-9 0 0,5 3 0,-3 0 0,-2 0 0,-3-1 0,-3-1 0,0-3 0,-3-1 0,-1 0 0,-1-1 0,0-5 0,-1-2 0,-1-6 0,0-1 0,0-2 0,0 2 0,0 0 0,0 2 0,0 3 0,0 0 0,1 5 0,0 0 0,3 10 0,1 4 0,1 7 0,0 0 0,0 1 0,0-1 0,-1 0 0,0-3 0,-2-4 0,0-2 0,-1-4 0,0-1 0,0-3 0,-2-3 0,1-2 0,-1-5 0,0-2 0,0-1 0,0 1 0,0 2 0,0 1 0,0 2 0,0 1 0,0 2 0,1 1 0,3 2 0,0 4 0,5 4 0,-3-1 0,1 3 0,-2-3 0,0 0 0,-1-1 0,-2 0 0,1-4 0,-2 1 0,0-2 0,-2-1 0,-2-3 0,-4-7 0,-2-4 0,-3-8 0,4 5 0,-3-6 0,4 5 0,-1-1 0,2 1 0,1 5 0,1 3 0,2 3 0,0 3 0,2 0 0,-1 4 0,1 5 0,0 8 0,0 8 0,0 6 0,0-5 0,0 1 0,1-7 0,1 2 0,0-7 0,-1 0 0,0-6 0,0-1 0,0-3 0,-3-1 0,-5-6 0,1 0 0,-7-12 0,3 3 0,-3-7 0,4 6 0,0-3 0,4 3 0,-3 1 0,2 2 0,0 2 0,2 3 0,0 0 0,0 4 0,2 0 0,-1 1 0,1 2 0,1-1 0,0 6 0,0 1 0,1 6 0,0 2 0,0-1 0,1 0 0,0-4 0,1 1 0,-2-5 0,2 1 0,-2-3 0,0-1 0,0 1 0,0-1 0,0 0 0,0 0 0,0 1 0,-3-2 0,1 0 0,-4-1 0,0 0 0,-1-2 0,-1-2 0,1-2 0,-1 0 0,2-1 0,0 2 0,1 1 0,1 1 0,1 0 0,2 4 0,2 1 0,1 1 0,0 2 0,0-3 0,0 2 0,-1-2 0,-1 0 0,0 0 0,0-1 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29.0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408 479 24575,'13'-14'0,"-1"0"0,14-15 0,2-3 0,14-10 0,0 0 0,2 2 0,-12 15 0,4 0 0,-16 13 0,4-1 0,-9 6 0,-3 4 0,-7 2 0,-3 4 0,-11 6 0,-7 7 0,-12 8 0,-13 12 0,5-6 0,-16 11 0,12-11 0,-10 5 0,6-2 0,13-8 0,1 3 0,12-10 0,-5 6 0,9-5 0,0-3 0,7-4 0,1 0 0,3-4 0,2 1 0,0-3 0,1-1 0,0-2 0,0 0 0,0-4 0,3-8 0,3-7 0,5-8 0,-2 2 0,4-3 0,-4 5 0,0-1 0,-3 3 0,-1 5 0,-2 2 0,-1 5 0,-3 2 0,-6 13 0,-7 8 0,-5 15 0,-3 9 0,1 1 0,0 7 0,3 0 0,3 0 0,2-4 0,7-14 0,0 2 0,4-11 0,0 2 0,2-5 0,0-7 0,0-4 0,0-2 0,0-3 0,0-5 0,0-5 0,0-3 0,0-6 0,0 2 0,2-2 0,-2 3 0,3 1 0,-3 5 0,1 2 0,-1 1 0,0 4 0,-1 7 0,-2 3 0,-3 8 0,-1 3 0,0 3 0,-1 5 0,2 0 0,2-4 0,2 3 0,1-11 0,1 3 0,-2-5 0,2-5 0,0-1 0,0-6 0,0-1 0,0-11 0,0-1 0,0-11 0,0 5 0,0-3 0,0 7 0,-1 0 0,-2 4 0,-1 2 0,-3 1 0,-1 3 0,-6 1 0,1 1 0,-7 0 0,5 0 0,-2 0 0,4 1 0,0 4 0,3 0 0,0 3 0,5-2 0,1-1 0,2 0 0,-1-2 0,2-3 0,0-16 0,3-14 0,5-19 0,3 3 0,4-11 0,-3 24 0,0-16 0,-2 20 0,0-6 0,-1 9 0,-2 5 0,-2 6 0,1 3 0,1 3 0,3 1 0,2 0 0,5 0 0,-3 3 0,7 0 0,-5 3 0,3 1 0,-4 1 0,-1 0 0,-3 0 0,-5 0 0,0 0 0,-3 0 0,-1 0 0,-4 0 0,0 0 0,-3 0 0,2 0 0,-1-1 0,0-2 0,0-1 0,1-1 0,0 0 0,1-2 0,1 2 0,0-6 0,1 4 0,1-4 0,0 4 0,1 0 0,1 1 0,0 2 0,0 1 0,0 3 0,-1 14 0,-5 2 0,-2 21 0,-8 3 0,-2 9 0,-1 3 0,1 0 0,3 3 0,4 1 0,1 4 0,6-1 0,0-2 0,2-3 0,0-16 0,0 4 0,0-20 0,0 7 0,0-14 0,0-1 0,0-8 0,0-1 0,0-3 0,0 0 0,0 0 0,0 3 0,0 1 0,0 4 0,0 0 0,0 2 0,0 2 0,0-2 0,0 0 0,0 0 0,0-3 0,0-1 0,0-1 0,0-4 0,0 1 0,0-2 0,-2-1 0,1 0 0,-1-2 0,1-3 0,-2-3 0,2-5 0,-1-4 0,1-3 0,1-4 0,0-1 0,0-5 0,5 0 0,4-9 0,9-2 0,5-6 0,16-22 0,-4 11 0,11-22 0,-7 16 0,-5 11 0,-6 12 0,-3 8 0,-7 8 0,2-3 0,-3 7 0,-7 7 0,-2 4 0,-2 4 0,-3 1 0,1 3 0,-2 0 0,0 1 0,1 0 0,-2 2 0,0 2 0,-2 4 0,-4 3 0,0-1 0,-2 1 0,2-4 0,3-1 0,0-2 0,5-3 0,8-11 0,10-10 0,14-15 0,-2 0 0,12-9 0,-19 18 0,15-11 0,-18 14 0,2-1 0,-7 5 0,-9 7 0,-2 3 0,-8 4 0,-7 3 0,-6 2 0,-3 0 0,-10 6 0,5 0 0,-12 6 0,5 0 0,-3 2 0,7-4 0,0 2 0,6-3 0,2-1 0,2-1 0,7-3 0,3-2 0,4 0 0,16-13 0,10-7 0,19-18 0,4-5 0,12-8 0,3 2 0,-6 9 0,8 1 0,-12 12 0,-7 7 0,1 1 0,-17 12 0,2-3 0,-10 6 0,-4 0 0,-9 2 0,-2 0 0,-10-1 0,-8-3 0,-12-1 0,1-2 0,-5-2 0,7 2 0,2-2 0,2 3 0,7 0 0,2 2 0,4 1 0,4 1 0,12 1 0,5 1 0,17 0 0,0 4 0,8 4 0,0 9 0,2 3 0,-12-2 0,2 2 0,-17-7 0,2 1 0,-7-2 0,-4-4 0,-4-2 0,-4-1 0,-8-3 0,-8-1 0,-7-9 0,10 10 0,7-3 0,15 8 0,8 1 0,-3-2 0,1-1 0,-4 0 0,-3-2 0,0-1 0,-3 1 0,2-2 0,-4 1 0,-2-10 0,-3-3 0,-6-15 0,-6-2 0,-1 0 0,-4-1 0,8 9 0,-5-2 0,7 7 0,-1 3 0,4 6 0,6 2 0,7 12 0,7 4 0,9 12 0,2 6 0,2 5 0,0 6 0,-3 4 0,-2 1 0,-4-1 0,-8-11 0,0-1 0,-7-12 0,3 1 0,-4-6 0,0-5 0,-2-3 0,1-5 0,-3-2 0,-7-13 0,-3-6 0,-11-13 0,-6-2 0,-5-4 0,-7 1 0,0 4 0,10 11 0,-1 4 0,14 8 0,-4 2 0,8 1 0,4 4 0,4 1 0,4 4 0,4 5 0,9 8 0,5 4 0,8 6 0,1 1 0,-4-4 0,4 2 0,-8-10 0,0 3 0,-5-7 0,-4-2 0,-3-3 0,-4-3 0,-3-1 0,-9-10 0,-7-3 0,-9-10 0,4 3 0,-2-3 0,5 5 0,1 0 0,3 2 0,4 3 0,6 4 0,1 0 0,4 3 0,3 2 0,10 1 0,11 1 0,8 0 0,9 0 0,4 0 0,3 0 0,0 5 0,4 8 0,-9 6 0,-6 0 0,-8 1 0,-11-6 0,-1 0 0,-4-3 0,-5-2 0,-3-2 0,-4-2 0,-2-1 0,-9-3 0,0-4 0,-1 6 0,7 2 0,7 8 0,4 3 0,-1-1 0,2 3 0,-2-3 0,1 1 0,-3-4 0,0-2 0,-2-4 0,0-1 0,-1-5 0,-4-9 0,-5-6 0,-2-9 0,-3 1 0,2 0 0,1 4 0,0 2 0,2 1 0,0 5 0,4 4 0,1 2 0,2 5 0,1 6 0,4 9 0,0 4 0,3 2 0,0 1 0,-1-4 0,0 2 0,-2-6 0,-1-2 0,-1-5 0,-1-2 0,-2-4 0,-9-4 0,-4-12 0,-14-15 0,1-2 0,-5-9 0,11 16 0,-5-4 0,11 11 0,-1 2 0,6 2 0,12 17 0,10 10 0,15 20 0,12 12 0,6 12 0,6 6 0,5 11 0,-13-15 0,5 5 0,-25-30 0,9 9 0,-15-19 0,2 2 0,-8-10 0,-3-5 0,-5-10 0,-6-20 0,-2-3 0,-8-25 0,1 7 0,-1 1 0,1-1 0,3 12 0,0-1 0,3 10 0,3 3 0,2 7 0,1 2 0,3 5 0,5 1 0,9 9 0,6 8 0,7 12 0,-2 5 0,-6-5 0,0 6 0,-8-12 0,1 3 0,-4-6 0,-5-6 0,-2-3 0,-2-5 0,-2-2 0,-6-7 0,-1-6 0,-4-2 0,0-8 0,1 4 0,-2-2 0,2-1 0,-2 3 0,2 0 0,2 5 0,1 1 0,3 4 0,0 1 0,3 6 0,7 8 0,2 10 0,8 8 0,0 7 0,-2 2 0,-2-9 0,-1 2 0,-4-11 0,1-1 0,-3-2 0,-1-8 0,-1-2 0,-2-3 0,0-4 0,-1 4 0,7 8 0,3 5 0,9 8 0,0-3 0,1-2 0,-2-1 0,0-1 0,-3-4 0,1-1 0,1-1 0,0 0 0,1-3 0,-4-1 0,0-4 0,-4-1 0,-2-1 0,-1 0 0,-3 0 0,-1 0 0,-1-1 0,1 1 0,-1-2 0,-1 8 0,0 11 0,-1 11 0,0 13 0,-4 3 0,-1 4 0,0-10 0,-3 4 0,5-14 0,-1 3 0,1-8 0,2-5 0,0-9 0,1-3 0,0-2 0,-1-3 0,1-6 0,-1-5 0,1 5 0,0 4 0,-2 13 0,1 3 0,-1-3 0,-1-1 0,3-3 0,-2 0 0,2-2 0,0 0 0,0-1 0,0-2 0,3-2 0,2-5 0,2-3 0,3-3 0,-1-2 0,0 1 0,0 0 0,-3 2 0,1 1 0,-2 2 0,1 0 0,-1 2 0,1 0 0,-1 3 0,3-1 0,-2 2 0,2 0 0,-3 4 0,1 6 0,-1 8 0,-4 11 0,1 3 0,-2 6 0,0-8 0,0 5 0,0-7 0,0 1 0,0-5 0,0-6 0,0-5 0,0-3 0,0-5 0,0-1 0,0-2 0,-1-1 0,1-5 0,-1-12 0,1-2 0,0-12 0,0 10 0,2-8 0,-2 11 0,3-2 0,-3 7 0,2 3 0,-2 11 0,-6 14 0,-2 16 0,-4 4 0,-2 17 0,0-6 0,-1 13 0,7-18 0,-2 3 0,7-17 0,-3 2 0,4-7 0,1-8 0,1-6 0,0-4 0,2-4 0,2-2 0,0-3 0,3-7 0,-3 0 0,3-3 0,-3 4 0,2 0 0,-4 3 0,2 2 0,-2 1 0,-1 4 0,-1 5 0,0 4 0,0 5 0,0 3 0,0-1 0,0-2 0,0-2 0,0-2 0,0-3 0,0-2 0,0-1 0,0-3 0,0 0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2:30.9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1 213 24575,'0'4'0,"3"-2"0,1-1 0,7-1 0,1 0 0,4-3 0,1 0 0,1-6 0,-1-1 0,5-5 0,-4-1 0,0-2 0,-1-1 0,-3-3 0,-4 8 0,2-9 0,-7 12 0,3-7 0,-5 7 0,1-1 0,-3 5 0,1 2 0,-2 2 0,1 2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0 365 24575,'7'0'0,"6"0"0,9 0 0,7 0 0,1-9 0,-8 3 0,7-18 0,-14-3 0,5-4 0,-3-11 0,3 5 0,-13-1 0,2 2 0,-9 7 0,0-1 0,0 9 0,0 3 0,0 10 0,-7 3 0,-3 2 0,-12 3 0,6 0 0,-11 0 0,15 13 0,-10-2 0,6 24 0,-4-9 0,-3 30 0,12-15 0,-11 23 0,19-12 0,-12 7 0,13-1 0,-3 1 0,5-14 0,0 4 0,0-23 0,0 3 0,8-15 0,7 0 0,16-9 0,6-1 0,7-4 0,-1-9 0,2-14 0,0-8 0,-4-14 0,0 3 0,-6-10 0,-7 11 0,-1-8 0,-11 18 0,-1-5 0,-5 6 0,-1 6 0,0 5 0,-4 6 0,3 5 0,-8 0 0,8 3 0,-4 2 0,4 3 0,0 0 0,0 0 0,0 8 0,6 7 0,1 10 0,10 6 0,-3-1 0,10 8 0,-5-5 0,13 7 0,-6-7 0,5 1 0,-13-8 0,-1-6 0,-7-3 0,-4-7 0,-2 2 0,-4-3 0,0-5 0,1 3 0,-5-6 0,0 3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3.83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1442 0 24575,'0'32'0,"0"0"0,0 7 0,0 7 0,0 8 0,0 19 0,0 11-809,0 8 809,0-38 0,0-2 0,0 20-5,0 14 5,0-24 0,0 12 0,0-13 0,0-2 0,0-24 0,0-1 809,0-15-809,0-1 5,0-7-5,0-1 0,0-4 0,0 1 0,-3 4 0,-9 5 0,-5 11 0,-21 17 0,9-14 0,-9 20 0,8-21 0,-3 12 0,-4-5 0,0 1 0,0 0 0,1 0 0,-5-5 0,-9 11 0,-6-6 0,-1 9 0,-5-4 0,5-1 0,-14 7 0,6 1 0,-5 0 0,18-8 0,-8 4 0,8-8 0,-3 3 0,5-6 0,9-6 0,5-5 0,10-3 0,-1-4 0,11-5 0,-2 3 0,4-6 0,-1 2 0,1-2 0,-3 5 0,2-4 0,-3 4 0,7-6 0,1 0 0,7-1 0,-3-2 0,2 1 0,1-4 0,0 1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5.11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57 52 24575,'-29'84'0,"7"-16"0,19-42 0,3-11 0,0-2 0,0-2 0,0 0 0,0-2 0,0-2 0,0-1 0,0 0 0,0 1 0,0-1 0,-3-3 0,5 3 0,-1-6 0,9 6 0,1-5 0,7 2 0,-3-3 0,7 0 0,-6 0 0,2 0 0,0 0 0,-6 0 0,5 0 0,-6 0 0,3 0 0,-3 0 0,2 0 0,-2 0 0,0-2 0,2-6 0,-5-2 0,2-9 0,1 4 0,-3-12 0,3 6 0,-3-7 0,-4 9 0,0-4 0,-4 4 0,0 0 0,0-4 0,0 8 0,-7-8 0,-7 5 0,1 2 0,-7-1 0,9 10 0,-3 0 0,-1 3 0,1 4 0,0 0 0,3 0 0,-7 0 0,10 0 0,-10 0 0,11 0 0,-3 0 0,4 0 0,2 3 0,1-2 0,3 1 0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6.1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24575,'2'7'0,"13"8"0,16 13 0,19 7 0,7 11 0,16 11-1325,1 6 1325,-32-28 0,0 2 0,0 1 0,0 1 0,4 1 0,-1 0 0,-1 0 0,-2-1 0,1 4 0,0-1 0,3-4 0,-1-1 0,-9 1 0,1 0 0,8 2 0,0-2 0,22 25 52,-29-26 0,-2-1-52,7 6 0,12 14 0,-18-17 0,-1 1 0,-1-7 991,-15-14-991,-4-4 230,2-3-230,-11-2 0,3-4 0,-3-2 0,-4-1 0,0-3 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6.72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24575,'0'20'0,"0"17"0,0 0 0,0 9 0,0-1 0,0 2 0,0 0 0,0 5 0,0-12 0,0-5 0,0-7 0,0-9 0,0-4 0,0-8 0,0-4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7.79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1154 1 24575,'-16'16'0,"-7"10"0,-19 31 0,-19 11-1871,27-29 1,-4 3 1870,-18 19 0,-3 1 0,4-9 0,-1 0 0,1 2 0,-1 1 0,-4 1 0,1-2 0,13-12 0,2-1 121,-1 1 1,0 0-122,2-1 0,3-2 754,-12 2-754,-7 16 0,21-28 0,5 2 1881,15-17-1881,10-5 198,-1-3 0,8-4 1,-2-3-1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8.6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24575,'0'10'0,"0"4"0,0 6 0,0-1 0,0-1 0,0-4 0,0 1 0,0-1 0,0-3 0,0-2 0,3-5 0,0-2 0,7-2 0,-3 0 0,10 0 0,-5 0 0,3 0 0,-5 0 0,0 0 0,-3 0 0,3 0 0,-7 0 0,0 0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19.40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24575,'0'20'0,"0"0"0,0 14 0,0-8 0,0 7 0,0-5 0,0-8 0,0 3 0,0-4 0,0-8 0,0 7 0,0-3 0,0-1 0,0 4 0,0-7 0,0-2 0,0-2 0,0-1 0,0 0 0,0 1 0,0-4 0,0 0 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0.34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158 52 24575,'-12'0'0,"4"0"0,-8 7 0,5 1 0,-3 6 0,-1 4 0,3 1 0,-2 1 0,2 2 0,1-7 0,0 3 0,7-3 0,-3-1 0,3 0 0,0 0 0,1-3 0,3-1 0,0 0 0,0-3 0,0 3 0,0 0 0,0-3 0,0 3 0,0-4 0,0 1 0,0 5 0,0 0 0,0 4 0,3-5 0,0-2 0,7-5 0,5 2 0,0-5 0,8 2 0,-4-3 0,4 0 0,1 0 0,-1-3 0,0-5 0,-3-4 0,-1-7 0,-5 4 0,1-7 0,0 2 0,-2-8 0,-2 4 0,-3-5 0,0 1 0,0 4 0,-3-4 0,-2-1 0,-3 9 0,0-7 0,0 11 0,0-2 0,0 7 0,0-2 0,-3 8 0,-1-4 0,-5 8 0,-6-2 0,-1 3 0,-2 0 0,0 0 0,-2 0 0,1 0 0,7 0 0,5 0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1.78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27 24575,'15'-17'0,"10"7"0,22 24 0,6 7 0,1 3 0,10 1 0,30 9-1259,-22-6 1,6 2 1258,4 0 0,1 0 0,-3 2 0,-1 0-876,2-4 1,-2-2 875,-17-4 0,0 1 0,11 3 0,2 1-571,-7-1 0,-1 0 571,-6-4 0,-4 0-211,32 13 211,4-2 0,-30-12 0,12 5 2082,-15-10-2082,-14-3 1829,-1-4-1829,-15 0 1423,9-1-1423,-15 0 287,9 0-287,-9 0 0,4 0 0,0-3 0,-3 2 0,-1-3 0,9 7 0,-11-3 0,7 6 0,-6-5 0,-8 4 0,3-5 0,-4 6 0,0-6 0,-3 2 0,-1-4 0,-4 1 0,1-1 0,-1-2 0,1-1 0,-1-3 0,1 0 0,-1 0 0,0 0 0,-2 0 0,-2 0 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2.7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24575,'0'3'0,"0"2"0,0 13 0,0 17 0,0-7 0,0 33 0,0-22 0,0 20 0,0-23 0,0 7 0,0-12 0,0 8 0,0-5 0,0-12 0,0 0 0,0-18 0,0 2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24575,'-14'36'0,"0"-9"0,-9 27 0,-4-11 0,-3 18 0,1-17 0,-14 25 0,24-37 0,-23 35 0,18-33 0,0 0 0,-2 8 0,16-25 0,-1 6 0,4-18 0,6 2 0,-3-6 0,4 3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3.2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24575,'0'30'0,"0"9"0,0 14 0,0 6 0,0-11 0,0 3 0,0-10 0,0-6 0,0-5 0,0-12 0,0-10 0,0-2 0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4.37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1258 0 24575,'-21'11'0,"-18"11"0,-3 18 0,-24 21-2085,-3 4 2085,32-18 0,-1 2 0,-8-3 0,-1 0 0,4 7 0,1 1 0,-4 1 0,1 0-561,-2 5 0,2 0 561,4-9 0,0 1 0,-2 9 0,0 0 0,0-13 0,1-2 0,5 5 0,2-2 630,-23 17-630,3 3 0,25-30 0,-8 6 987,12-11-987,8-13 1452,3-6-1452,8-5 34,1-3 1,2-4-1,1 0 1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4.91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24575,'0'20'0,"0"1"0,0 13 0,0-9 0,0 19 0,0-8 0,0 4 0,0 5 0,0-10 0,0 0 0,0-7 0,0-12 0,0-5 0,0-8 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5.40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24575,'0'21'0,"0"4"0,0 0 0,0 8 0,0-4 0,0 0 0,0-5 0,0-9 0,0-5 0,0-4 0,0-2 0,0-1 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6.13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202 1 24575,'-22'33'0,"-4"10"0,-3 6 0,8-2 0,-10-5 0,15 3 0,-2-7 0,4 7 0,6-15 0,0-2 0,3-5 0,2-4 0,3-4 0,0-2 0,0-2 0,0 0 0,0-2 0,6-5 0,6-2 0,7-2 0,15 0 0,-8-7 0,17-7 0,-12-3 0,9-10 0,-9 5 0,-2 0 0,-5 2 0,-4 5 0,-6 4 0,0-3 0,-7 4 0,4-5 0,-5 4 0,1-2 0,0 2 0,0-3 0,-3-5 0,-1 4 0,-3-3 0,0 4 0,0-5 0,-6 4 0,-13-14 0,-2 11 0,-5-8 0,7 15 0,5 0 0,0 4 0,3 3 0,1-2 0,6 5 0,1-2 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7.2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24575,'5'0'0,"20"9"0,30 8 0,-5 7 0,5 2-1524,-4-6 1,3 0 1523,24 17 0,3 0-1040,-5-8 0,1-1 1040,16 9 0,-1 0 0,-16-6 0,3 0 0,2 1 0,7 2 0,-9-3 0,-17-6 0,2 1-454,9 6 0,13 7 0,1 0 0,-14-7 454,-8-7 0,-3 0 0,14 11 0,9 6 0,-8-6-775,-9-8 0,-3-1 775,12 7 0,0 2 220,-11-3 1,-4-1-221,-14-11 0,-2 0 0,1 6 0,-5 0 1804,4-5-1804,28 21 3115,-19-9-3115,-11-12 2244,2 5-2244,-22-15 889,0 1-889,-9-3 0,-5-6 0,-7-7 0,0-31 0,-34-49 0,23 33 0,-23-18 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7.83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24575,'3'8'0,"0"0"0,-3 17 0,0 11 0,0 6 0,0 10 0,0-12 0,0 11 0,0-9 0,0 10 0,0-6 0,0-6 0,0-5 0,0-11 0,0-9 0,0-5 0,0-4 0,0-2 0,0-2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8.2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24575,'4'3'0,"-2"18"0,-2 19 0,0 22 0,0 12 0,0-13 0,0 10 0,0-22 0,0 10 0,0-19 0,0-5 0,0-11 0,0-9 0,0-8 0,0-4 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8.6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24575,'3'8'0,"0"14"0,-3 18 0,4 13 0,2 13 0,4 1 0,-4-10 0,3 6 0,-4-21 0,1-11 0,-2-10 0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29.7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1460 1 24575,'-30'0'0,"-7"19"0,-44 7 0,32 1 0,-2 5-2184,-10 7 1,-3 2 2183,-8 8 0,-3 2 0,-2 7 0,2-1 0,15-9 0,0 0 0,-13 12 0,1-1 0,20-15 0,4-2 670,-1 4 1,1 0-671,2-9 0,3-1 0,-12 23 0,-6-7 0,13-1 712,16-23-712,12-4 0,9-16 0,4 1 0,4-8 0,3 2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16 701 24575,'0'32'0,"0"8"0,0 5 0,0 12 0,0 3 0,0-13 0,0 23 0,0-29 0,0 24 0,0-21 0,0-5 0,0-10 0,0-11 0,0-4 0,0-9 0,0-15 0,0-23 0,0-20 0,0-23 0,0-10 0,0-9 0,0 24 0,0-18 0,0 34 0,0-27 0,5 21 0,1 2 0,5 14 0,-1 15 0,-1 6 0,0 6 0,0 4 0,-1 2 0,0 3 0,1 5 0,-1 0 0,0 4 0,0 0 0,0 0 0,1 0 0,3 0 0,-3 0 0,4 4 0,-9 5 0,4 4 0,-7 6 0,3-1 0,-4 0 0,0 0 0,0 0 0,0 5 0,0-3 0,-4 3 0,-5-5 0,-5 0 0,-4 0 0,-1-4 0,-4-1 0,4-3 0,-5-1 0,10 0 0,-3-4 0,8-2 0,-4-3 0,9 4 0,0 0 0,4 4 0,3-4 0,6 3 0,10-6 0,6 3 0,5-4 0,-1 0 0,1 0 0,0 0 0,-1 0 0,1 0 0,0 0 0,-1 0 0,1-4 0,0-6 0,-6-5 0,0 0 0,-6-2 0,-5 7 0,0-7 0,-4 4 0,0-6 0,0 1 0,0 0 0,0 0 0,0 0 0,-4-6 0,-1 5 0,0 0 0,-4 2 0,4 7 0,-4-2 0,0 3 0,-7 5 0,-3 0 0,-2 8 0,-5 5 0,7 4 0,-3 5 0,4 1 0,4-6 0,-3 4 0,7-3 0,-3 4 0,4 5 0,0-8 0,0 7 0,0-8 0,0 0 0,0-2 0,0-4 0,3-3 0,2-2 0,7-3 0,7 0 0,0 0 0,5 0 0,-1 0 0,-4 0 0,10 0 0,-10-4 0,10-1 0,-10-4 0,4-5 0,-9 0 0,4 0 0,-4-3 0,0 2 0,-1-3 0,0 4 0,-3-3 0,2 7 0,-3-2 0,-1 3 0,0 1 0,0 3 0,1-2 0,-1 6 0,0-3 0,0 4 0,-3-3 0,2 2 0,-10-2 0,-2 3 0,-8 0 0,-1 0 0,-3 0 0,7 3 0,-7 2 0,8 3 0,-5 10 0,10-3 0,-5 9 0,8-6 0,-3 5 0,4-3 0,0 3 0,0 0 0,0-3 0,0 3 0,0-5 0,0-4 0,4 3 0,5-8 0,5 4 0,4-4 0,0 0 0,0 1 0,1-5 0,-1-1 0,0-4 0,5 0 0,-4 0 0,10 0 0,-10-9 0,5-1 0,-6-8 0,-4-5 0,11-15 0,-12-1 0,9-25 0,-11 17 0,3-43 0,-3 39 0,2-39 0,-7 37 0,0-13 0,-6 21 0,0-3 0,0 22 0,0-4 0,0 16 0,0 9 0,0 15 0,0 10 0,0 16 0,0-5 0,0 10 0,0-4 0,0 6 0,0-5 0,4 3 0,2-3 0,5-1 0,-1 5 0,0-11 0,5 5 0,-4-12 0,7 5 0,-3-10 0,4 4 0,-1-4 0,-5-6 0,4 4 0,-7-7 0,7 3 0,-4-5 0,1 1 0,-1-4 0,-5-2 0,-4-3 0,0 0 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0.58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147 112 24575,'-8'18'0,"2"0"0,6 4 0,0-6 0,0 6 0,0-4 0,0 1 0,0 0 0,0 0 0,0-6 0,0-2 0,0-1 0,0-4 0,2-2 0,5-2 0,8-2 0,9 0 0,0 0 0,5-11 0,-5 1 0,2-19 0,-1 6 0,1-7 0,-4 0 0,2 4 0,-10 1 0,1 6 0,-11 8 0,-1-2 0,-3 2 0,0 0 0,0-6 0,-6 5 0,-6-4 0,-7 6 0,-9 2 0,3 0 0,-8 3 0,-5 1 0,11 4 0,-13 0 0,15 8 0,-10 6 0,4 11 0,1 3 0,10-5 0,0-3 0,9-6 0,1-3 0,6-4 0,1-5 0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1.2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125 1 24575,'-14'0'0,"2"10"0,-10 0 0,9 12 0,-16 9 0,21-4 0,-10 18 0,14-7 0,3-1 0,-2 3 0,3-10 0,0-1 0,0 12 0,9-16 0,4 1 0,25-17 0,0-9 0,3 0 0,0 0 0,-11-7 0,12-3 0,-11-7 0,2 0 0,-13-2 0,-1 3 0,-11-6 0,1 10 0,-4-10 0,-2 11 0,1-12 0,-4 4 0,-4-5 0,-7 4 0,-7-3 0,-5 6 0,-6-4 0,1 6 0,-6 2 0,2 1 0,-2 4 0,15 3 0,4 1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2.41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24575,'10'3'0,"5"10"0,16 10 0,2 5 0,17 21 0,2 0 0,11 24-548,-26-35 0,1 1 548,-1-1 0,-2 0 0,22 23-130,-1-3 130,-14-13 0,-1 1 0,2-2 0,-24-21 0,1-3 272,-13-13 0,-4-4 0,0 0 0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3.25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0 107 24575,'0'17'0,"0"1"0,0 5 0,0 1 0,0 4 0,0-8 0,0 7 0,0-16 0,7 3 0,5-10 0,12-1 0,0-3 0,4 0 0,0 0 0,0 0 0,1-4 0,-3-3 0,-6-5 0,-5-3 0,-2 4 0,-8-7 0,5 2 0,-9-7 0,2 3 0,-3-2 0,0 3 0,-3-1 0,-5-2 0,-3 6 0,-4-2 0,-3 3 0,2 4 0,-6 0 0,2 3 0,-3 4 0,0 0 0,-1 4 0,5 0 0,-4 0 0,11 0 0,-5 3 0,9 4 0,1 4 0,4 8 0,3 0 0,0-6 0,0-3 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3.71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24575,'0'33'0,"0"9"0,0 11 0,0 13 0,5 2 0,-4-12 0,4 6 0,-5-25 0,3-1 0,-2-13 0,2-15 0,-3-2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5.0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1446 1 24575,'-12'19'0,"-10"16"0,-3 8 0,-4 6-1723,-1-3 1,-2 4 1722,-13 24 0,-2 5-1368,1-1 1,-1 2 1367,9-19 0,-1 2 0,0 1 0,-1 7 0,-1 2 0,0 0 0,-2 2 0,-1-1 0,-1 2 0,-6 5 0,-2 0 0,4-3 0,10-18 0,3-2 0,-3 1 0,-8 10 0,-3 2 0,7-10 672,12-17 0,2-2-672,-14 23 0,1-2 0,-4 11 0,-5-5 0,14-12 0,15-28 0,8-13 1508,9-2-1508,-4-10 832,8-10 0,-2 4 0,3-6 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5.61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24575,'0'13'0,"0"7"0,0 21 0,0 7 0,0 14 0,0-13 0,0 4 0,0-6 0,0-6 0,0 0 0,0-18 0,0-8 0,0-8 0,0-4 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6.0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24575,'0'23'0,"0"5"0,0 18 0,0 13 0,0-12 0,0 5 0,0-9 0,0-10 0,0 6 0,0-15 0,0-1 0,0-13 0,0-3 0,0-4 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6.4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24575,'0'28'0,"0"7"0,0-9 0,0 20 0,0-14 0,0 10 0,0-8 0,0-11 0,0-8 0,0-5 0,0-7 0,0 0 0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7.15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149 0 24575,'-17'0'0,"-8"8"0,3 10 0,-8 13 0,15 1 0,-9 18 0,21-17 0,-10 14 0,13-13 0,0 0 0,0-5 0,0 2 0,0-11 0,0 5 0,0-10 0,0 3 0,0-7 0,11 3 0,1-7 0,7 1 0,7-5 0,-5-3 0,11 0 0,1 0 0,1-3 0,3-2 0,-8-10 0,5-8 0,-8-8 0,5 0 0,-13-2 0,-1-3 0,-9 2 0,-3-5 0,-1 10 0,-4-3 0,0 8 0,-4-3 0,-3 8 0,-4 0 0,-4 8 0,1 1 0,0 3 0,0 0 0,4 3 0,-4-2 0,7 5 0,-3-2 0,4 3 0,-1 0 0,4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04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24575,'0'27'0,"0"9"0,0 31 0,0-18 0,0 4-1661,0 6 1,0 4 1660,0 18 0,0 4-1137,0 0 0,0 2 1137,0-18 0,0 3 0,0 1 0,0 3 0,0 2 0,0 0-586,0 7 1,0 1 0,0 0 585,0 4 0,0 0 0,0 0 0,0 1 0,0 0 0,0-4 0,0-17 0,0-3 0,0 2-582,0 12 0,0 1 1,0-3 581,0 10 0,0 0 0,0-11 0,0 3 0,0 0-282,2-8 0,1 0 0,-1-1 282,-1 1 0,-2-1 0,3 0 0,2-4 0,1-1 0,-1-1 585,0 31 1,0-2-586,2-9 0,1-4 0,0-14 0,-1-2 0,-3-6 0,0-2 0,7 27 2402,-9 5-2402,4-22 2163,-5-16-2163,0-22 2932,0-9-2932,0-10 223,0-7 0,0-1 1,0-6-1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29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24575,'0'21'0,"0"9"0,0 16 0,0 21 0,0 9 0,0 21-647,0-43 0,0 0 647,0 1 0,0 0 0,0 0 0,0-2 315,0 20-315,0 4 0,0-28 0,0 6 0,0-10 0,0-20 979,0-2-979,0-12 0,0-7 0,-6-5 0,-4-18 0,2 12 0,1-8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24575,'12'0'0,"2"0"0,14 0 0,0 0 0,-4 0 0,6 0 0,-10 0 0,-2 0 0,-10 0 0,0 0 0,-3 0 0,-1 0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8.24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7 24575,'5'-4'0,"7"2"0,22 6 0,39 14 0,-25-1 0,3 4-1302,17 5 0,4 3 1302,9 12 0,3 3-1007,-20-11 0,1 1 0,2 3 1007,9 5 0,2 3 0,0 1 0,5 1 0,0 2 0,2 2-989,-12-7 0,1 2 0,1 1 0,-2 0 989,-3-2 0,-1 0 0,-1 1 0,0 1 0,4 5 0,1 2 0,-3 0 0,-4-2-544,-1 2 1,-4-3 0,-1 2 543,4 5 0,-1 1 0,-3-3 0,9 8 0,-5-4 0,-7-3 0,-1-2 205,10-2 1,-6-3-206,-5 22 2325,16-18-2325,-33 0 4358,-9-35-4358,-14 0 2877,-7-12-2877,1-4 1161,-8-8-1161,-3-37 0,0 23 0,-3-21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9.37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24575,'0'9'0,"0"18"0,0-4 0,0 17 0,0-5 0,0 5 0,0 1 0,0-6 0,0-7 0,0-9 0,0-4 0,0-5 0,0-4 0,0 3 0,0-5 0,0 2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39.8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24575,'3'4'0,"0"6"0,-3 15 0,0 16 0,0-5 0,0 21 0,0-15 0,0 10 0,0-12 0,0-5 0,0-7 0,0-9 0,0 3 0,0-10 0,0-1 0,0-8 0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40.4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24575,'4'0'0,"-1"7"0,-3 13 0,0 4 0,0 4 0,0-4 0,0 4 0,0-4 0,0-5 0,0 3 0,0-6 0,0-2 0,0 0 0,0-4 0,0 0 0,0 0 0,0-7 0,0 0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44:41.45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0 294 24575,'0'-84'0,"0"0"0,0 4 0,0 34 0,0 66 0,0 10 0,0 4 0,0 5 0,0-4 0,0-11 0,0-9 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445 0 24575,'-6'0'0,"-4"0"0,-18 0 0,-2 0 0,-1 0 0,-3 0 0,4 0 0,-5 0 0,-1 0 0,6 0 0,1 0 0,5 4 0,4-3 0,1 2 0,7 4 0,2-6 0,6 9 0,1-6 0,3 6 0,0 1 0,0 4 0,0 4 0,0 1 0,0 9 0,0-3 0,0 8 0,0 2 0,0 12 0,0-4 0,0 29 0,0-20 0,0 17 0,0-10 0,0-5 0,0 7 0,-10 21 0,4-28 0,-8 13 0,9-38 0,-2-1 0,6-9 0,-3-1 0,1-7 0,2-2 0,-2-3 0,3-1 0,0 1 0,9-3 0,8-1 0,6-3 0,17 0 0,-8 0 0,14 0 0,-4 0 0,0 0 0,-1-4 0,-5 3 0,-6-3 0,-1 4 0,-9 0 0,-1 0 0,-8 0 0,0 0 0,-8 0 0,0 0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24575,'15'-4'0,"-1"1"0,31 3 0,-12 0 0,14 0 0,0 0 0,-3 0 0,4 0 0,-12 0 0,-2 0 0,-12 0 0,-5 0 0,-11 0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24575,'-7'0'0,"20"0"0,19 0 0,10 0 0,18 0 0,-9 0 0,6 0 0,9 0 0,-15 0 0,11 0 0,-14 0 0,-12 0 0,-2 0 0,-17 0 0,0 0 0,-14 0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24575,'0'19'0,"0"3"0,0 31 0,0 13 0,0-17 0,0 5-617,0 2 1,0 2 616,0 7 0,0 1 0,0 5 0,0-1 0,0-1 0,0-4 0,0-12 0,0-2 90,0 3 0,0-3-90,0 15 0,0 5 0,0-10 0,0-28 0,0-4 231,0-18 1,0-3 0,0-5 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24575,'0'28'0,"0"4"0,0 35 0,0-1 0,0 24-1137,0 5 1137,0-44 0,0 1 0,0 4 0,0 0 0,0-2 0,0-4 278,0 26-278,0 4 0,0-28 0,0 4 0,0-14 0,0-12 859,0-10-859,0-5 0,0-5 0,0-14 0,0-7 0,0-15 0,0-5 0,0-10 0,0 4 0,0-9 0,0 4 0,4-6 0,6 0 0,0 5 0,7 3 0,-3 9 0,-1 2 0,1 9 0,-2 1 0,3 4 0,4 3 0,-3 4 0,12 1 0,-7 6 0,8-7 0,-4 7 0,-1-6 0,-4 3 0,-1-4 0,-8 1 0,3-1 0,-6-6 0,3-3 0,-2-8 0,-1-4 0,-4-1 0,0-1 0,-4-3 0,0 9 0,0-9 0,0 8 0,0 1 0,0 9 0,0 2 0,-3 10 0,3-6 0,-6 9 0,2-2 0,-3 3 0,4 11 0,-5 13 0,7 20 0,-3 11 0,4 13 0,0 2 0,0 15 0,0 1-591,0 8 591,2-43 0,1-1 0,3 25-135,10 14 135,-4-25 0,3 7 0,-4-9 0,-2-18 0,0-10 0,-5-14 146,0-4 1,-4-9 0,0-4-1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8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216 189 24575,'0'-12'0,"0"-3"0,0-4 0,0-1 0,0-3 0,0 5 0,0-1 0,0 1 0,0 4 0,0-3 0,-7 12 0,1-4 0,-9 9 0,1 8 0,-4 3 0,-1 12 0,0 1 0,-8 14 0,10-7 0,-10 13 0,16-13 0,-9 4 0,14-5 0,-3 0 0,9-6 0,0 0 0,0-11 0,0 0 0,0-5 0,0 0 0,4-3 0,0-2 0,14-3 0,-3 0 0,8 0 0,-5 0 0,0-4 0,0-5 0,0-5 0,6-5 0,-4-5 0,-1 4 0,-1-3 0,-8 0 0,3 3 0,-3-3 0,-1 5 0,-1 4 0,1-3 0,0 7 0,-4-2 0,-2 3 0,-3 1 0,0 7 0,0 6 0,0 14 0,0 0 0,0 10 0,0-5 0,0 1 0,0 3 0,4-9 0,1 5 0,8-6 0,7-4 0,-1-1 0,10-3 0,-10-1 0,9 1 0,-3-5 0,0 0 0,-2-5 0,-13 0 0,-2 0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434 1 24575,'-21'0'0,"-6"0"0,1 0 0,-13 0 0,7 4 0,-15 1 0,10 0 0,-4 3 0,6-3 0,5 3 0,5 0 0,6 3 0,0 1 0,6 0 0,2 2 0,4 2 0,6-1 0,-2 14 0,3-8 0,0 25 0,0-1 0,0 10 0,0 5 0,0 3 0,0 6 0,10 15 0,-3-5 0,9-14 0,-5 15 0,-2-27 0,2 23 0,-5-14 0,2-12 0,-7-3 0,3-17 0,-4-5 0,4-6 0,-4-4 0,4 0 0,-1-4 0,-3-1 0,3-3 0,0-1 0,1-2 0,3-1 0,10-3 0,5 0 0,12 0 0,13 0 0,-14 0 0,25-5 0,-20 0 0,16-5 0,-6 0 0,0 5 0,-11 1 0,-2 0 0,-11 3 0,-4-2 0,-4 3 0,-9 0 0,-4 0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1 202 24575,'1'-7'0,"6"-2"0,25-1 0,11-9 0,12 2 0,6-7 0,8 3 0,-23 4 0,18-12 0,-25 18 0,15-12 0,-28 17 0,-5-3 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237 299 24575,'0'15'0,"-4"8"0,-2 35 0,-14 5 0,-6 30-786,9-46 1,-1 1 785,2 7 0,1 1 0,-4-3 0,3-3 381,1 21-381,-10 7 0,18-31 0,-8 9 0,6-13 0,4-14 0,1-13 1190,4-19-1190,0-47 0,12-36 0,0 21 0,3-2-616,-2 13 0,2-1 616,10-17 0,2-1 0,-7 12 0,0 3 0,2 1 0,1 2-274,-1-1 1,-1 2 273,11-23 0,-4 5 0,-2 7 0,-7 18 0,-6 21 1197,-1 2-1197,-2 12 582,-2 5-582,3 4 0,-1 3 0,-3 0 0,7 0 0,-6 6 0,8 17 0,-6 16 0,4 16 0,-4 7 0,1 14 0,0 2 0,0 16-468,1-2 468,4-5 0,2 5 0,-2-32 0,5 13 0,-7-30 0,6 11 0,-1-12 0,-5-6 0,-2-11 0,-5-6 468,0-8-468,0-1 0,0-3 0,-3-3 0,-1-1 0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 24575,'18'0'0,"11"0"0,8 0 0,23 0 0,-2 0 0,24-5 0,-2-1 0,14-11 0,-31 9 0,9-12 0,-34 14 0,15-9 0,-16 10 0,-2-3 0,-15 7 0,-8-2 0,-5 3 0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0 448 24575,'11'14'0,"0"4"0,-7 13 0,-1 1 0,-3 14 0,0-14 0,0 7 0,0-8 0,0-1 0,0-5 0,0-10 0,0-5 0,0-3 0,0-6 0,0-26 0,0-12 0,0-32 0,0 12 0,0-16 0,0 9 0,0 0 0,0 9 0,0 8 0,0 20 0,0-3 0,0 19 0,0 1 0,3 17 0,6 9 0,3 15 0,6 4 0,4 6 0,4 14 0,2-14 0,2 18 0,-1-15 0,0 5 0,0 5 0,4-10 0,-8-3 0,6-9 0,-14-6 0,0-6 0,-3-9 0,-7-4 0,4-3 0,-8-20 0,0-15 0,-3-26 0,0-7 0,0-11 0,0 5 0,0-7 0,0 0 0,0 7 0,-4 1 0,-1 19 0,-5-3 0,5 22 0,-3 0 0,7 12 0,-2 4 0,0 7 0,2-2 0,-2 9 0,3-2 0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465 14 24575,'-9'-8'0,"-6"2"0,-9 6 0,-2 0 0,-20 14 0,7 2 0,-23 25 0,14 7 0,-11 13 0,30-13 0,-14 6 0,26-16 0,-8 17 0,12-11 0,7 8 0,2-15 0,4 3 0,0-9 0,0-2 0,17 1 0,3-11 0,28 4 0,-4-18 0,22-1 0,-2-4 0,6-4 0,-1-11 0,-23-5 0,14-16 0,-24 2 0,14-7 0,-16 3 0,-6 1 0,-6 1 0,-8 0 0,-1 1 0,-8-1 0,-2-5 0,-3 10 0,0-9 0,-11 14 0,-4-5 0,-11 9 0,1 1 0,1 9 0,-1 0 0,1 7 0,0 2 0,-3 3 0,2 0 0,2 0 0,4 0 0,11 0 0,1 0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24575,'0'16'0,"0"5"0,0 42 0,0 1 0,-5 21 0,3-6 0,1-8 0,2 2 0,8-9 0,2 6 0,-4-29 0,2-13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1 964 24575,'8'-5'0,"-2"-12"0,-6-20 0,0-12 0,0-27 0,0-3 0,0 5 0,0-7 0,0 24 0,0-6 0,0 15 0,0 12 0,0 7 0,0 12 0,2 6 0,6 8 0,7 3 0,10 8 0,1 5 0,11 21 0,-13-1 0,14 16 0,8 11 0,-12-12 0,19 17 0,-28-27 0,9 6 0,-5-5 0,-7-12 0,-1-1 0,-6-15 0,-4-1 0,-1-3 0,-3-3 0,0-1 0,-4-19 0,0-22 0,-3-28 0,0-28 0,0 13-541,0-17 541,0 26 0,0-13 0,0 21 0,0 9 0,0 14 0,0 15 0,0 2 0,-3 13 541,3 1-541,-3 1 0,3 4 0,0 0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1 535 24575,'0'26'0,"0"7"0,0 16 0,0 13 0,0 16 0,0 0 0,0 14 0,0-37 0,0 17 0,0-34 0,0 11 0,0-17 0,0-12 0,0-10 0,0-18 0,0-26 0,0-36 0,0-26-544,0 32 0,0-2 544,0 4 0,0 1 0,-1 3 0,2 0-326,1 0 0,1 2 326,4-33 0,0 38 0,3 1 0,7-29 0,4 9 0,-2 22 0,4 6 0,3 14 1051,3-3-1051,5 16 689,3-2-689,0 8 0,9 4 0,-9 1 0,4 4 0,-11 0 0,-1 4 0,-11 7 0,-3 7 0,-6 22 0,-4-11 0,-1 22 0,-4-19 0,-13 14 0,-8-2 0,-13 0 0,-6-4 0,2-7 0,0-5 0,1-4 0,0-6 0,7-5 0,0-5 0,10 0 0,5-1 0,1-3 0,9 2 0,-2-2 0,7 2 0,0 5 0,7 0 0,12 10 0,13 1 0,11 7 0,1-1 0,18 14 0,-21-15 0,23 20 0,-16-21 0,-1 8 0,2-4 0,-17-11 0,-6-2 0,-11-9 0,-1-4 0,-9-1 0,2-3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482 253 24575,'0'-15'0,"0"2"0,0 6 0,0 1 0,0-4 0,0-2 0,0-7 0,0-1 0,0-4 0,0-1 0,0 1 0,0 4 0,0 1 0,0 8 0,-7 0 0,-10 3 0,-5 4 0,-17 0 0,-5 4 0,-5 8 0,-9 19 0,7 12 0,7 12 0,0-4 0,7 8 0,11-15 0,-3 14 0,23-22 0,-2 3 0,8-11 0,0-7 0,6-3 0,12-6 0,26 1 0,8 1 0,23-4 0,-11-2 0,-2-4 0,-2 5 0,-11 0 0,0 9 0,-12 9 0,-14 10 0,-9 10 0,-10 11 0,-4 8 0,-7-15 0,-9 17 0,-12-24 0,-8 11 0,-3-12 0,6-7 0,2-9 0,1-6 0,4-5 0,-3-7 0,4-1 0,5-4 0,-3 0 0,7-11 0,-1-3 0,1-20 0,10-4 0,-2 12 0,8 5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9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24575,'7'-4'0,"1"0"0,10 4 0,-3 0 0,13 0 0,-8 0 0,8 0 0,-9 0 0,10 0 0,-14 0 0,7 0 0,-8 0 0,4 0 0,-4 0 0,-2 0 0,-8 0 0,0 0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1 692 24575,'0'-20'0,"0"11"0,0 28 0,0 19 0,0 18 0,0 5 0,0-16 0,0 7 0,0-15 0,0 5 0,0-10 0,0-4 0,0-30 0,0-12 0,0-37 0,0-13 0,0-28-559,0-5 559,0 1 0,0 41 0,0 1 0,0-34 0,8 12 0,8-3 0,9 27 0,11-11 0,-5 8 0,3 10 0,-1 7 0,0 9 0,4 15 559,-2 6-559,0 8 0,-5 0 0,-5 0 0,0 21 0,-11 5 0,0 35 0,-10 3 0,-4 13 0,0-1 0,-15 9 0,-9-12 0,-13-11 0,-12-5 0,3-20 0,-1 5 0,-1-17 0,15-7 0,-2-10 0,10-3 0,12-2 0,2-3 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375 127 24575,'3'-5'0,"0"-7"0,-3 1 0,0-12 0,0 11 0,0-7 0,0 4 0,0 4 0,-6 0 0,-7 7 0,-7 1 0,-9 3 0,-2 0 0,-10 0 0,-7 13 0,14-3 0,-12 22 0,23 0 0,-9 2 0,12 6 0,4-14 0,11 3 0,1-4 0,4-5 0,0 3 0,16-14 0,15 11 0,7-14 0,15 9 0,-5-1 0,1 1 0,0 0 0,-8 2 0,-15-5 0,-2 5 0,-13 2 0,-3-4 0,-5 14 0,-6-8 0,-15 14 0,-5-12 0,-14 4 0,-4-9 0,-1-4 0,0-1 0,6-4 0,3-4 0,11-2 0,-5-3 0,11 0 0,-1-10 0,3-4 0,5-10 0,-3 0 0,3-6 0,5 16 0,0-2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497 0 24575,'-9'4'0,"-1"-1"0,-8-3 0,2 0 0,-3 0 0,0 0 0,3 0 0,-7 0 0,7 0 0,-8 0 0,4 0 0,-9 0 0,8 0 0,-8 0 0,9 0 0,0 0 0,1 0 0,7 6 0,-2 7 0,9 2 0,-6 9 0,10 1 0,-11 10 0,10-3 0,-7 20 0,1-14 0,5 16 0,-5-6 0,4 0 0,-2 0 0,1-6 0,-3-1 0,7-11 0,-3-1 0,4-9 0,0-4 0,0-2 0,0-7 0,0 3 0,5-6 0,12-1 0,4-10 0,13-3 0,2-8 0,0 0 0,11-1 0,-11 5 0,11 5 0,-11 5 0,0 4 0,-7 0 0,-9 0 0,-4 7 0,-5 15 0,-6 6 0,-1 18 0,-4-9 0,0 10 0,-4-5 0,-10 5 0,-6 1 0,-9-4 0,1-7 0,-5-4 0,1-11 0,-6 6 0,3-13 0,-7 3 0,5-10 0,-4 2 0,5-2 0,6-3 0,5-1 0,6-4 0,7 0 0,2 0 0,6 0 0,1 0 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56 24575,'-3'-3'0,"-14"0"0,-5 3 0,-13 8 0,-2 10 0,-6 13 0,14-4 0,-8 10 0,10-9 0,-3 10 0,2-1 0,10-1 0,5-5 0,9 3 0,0-9 0,4 5 0,0-6 0,0 5 0,0 1 0,0 1 0,3-2 0,6-5 0,3 0 0,13-2 0,1-2 0,5-3 0,2-4 0,-2 0 0,-1-5 0,-1-3 0,-4-2 0,4-3 0,-4 0 0,4 0 0,-4-3 0,0-10 0,0-5 0,2-9 0,0-5 0,-4 5 0,-1-8 0,-9 9 0,-1-8 0,-3 4 0,-5-6 0,0 1 0,-4-6 0,0-17 0,0 6 0,-8-6 0,-1 17 0,-8 11 0,-5 0 0,5 5 0,-4 7 0,2-1 0,3 11 0,-3-4 0,4 8 0,0 1 0,0 3 0,4-3 0,-3 2 0,6-2 0,-2 3 0,3 0 0,0 0 0,0 0 0,1 0 0,2 3 0,1-2 0,3 2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24575,'0'28'0,"0"4"0,0 15 0,0 7 0,0 9 0,0 14 0,0 17-532,0-43 1,0 2 531,0 7 0,0 0 0,0 2 0,0-1 0,0 2 0,0-3 0,0 32 0,0-4 0,0-31 0,0 0 0,0-11 0,0-23 0,0 0 1063,3-24-1063,6-21 0,-4 9 0,4-14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704 1 24575,'-2'0'0,"-3"0"0,-8 0 0,-11 0 0,2 0 0,-7 0 0,5 0 0,-6 0 0,0 0 0,-5 0 0,-1 0 0,6 0 0,0 0 0,6 0 0,-1 0 0,5 0 0,1 3 0,4 4 0,4-2 0,-4 13 0,3 0 0,-1 12 0,-5 11 0,12-4 0,-11 9 0,10 3 0,-7 6 0,-1 7 0,4-1 0,-4-5 0,5-2 0,5-12 0,-3-6 0,7-12 0,-3-4 0,4-9 0,0-1 0,0-3 0,9-4 0,9 0 0,16-3 0,2-8 0,11-2 0,-5-4 0,11-5 0,-9 12 0,3-6 0,-6 12 0,-9-3 0,7 4 0,-13 0 0,0 11 0,-5 13 0,-4 8 0,-3 14 0,0-3 0,-5 4 0,-4-5 0,0 5 0,-5-5 0,0 0 0,-4-6 0,-17 12 0,-4-13 0,-6 5 0,-17 3 0,17-18 0,-23 16 0,10-13 0,-4-3 0,-6-1 0,5-5 0,0-4 0,3-1 0,9-5 0,1-1 0,11-3 0,2-1 0,10-4 0,-5 0 0,10 0 0,-2 0 0,3-3 0,3-19 0,2 14 0,2-14 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 24575,'0'-15'0,"0"1"0,0 4 0,0 14 0,0 12 0,0 25 0,0 14 0,0 13 0,0 18-755,0 2 755,0-33 0,0 1 0,0 39-137,0-19 137,0 3 0,0-20 0,0 5 0,0-4 0,0-22 0,0-8 749,0-15-749,0-4 0,0-8 0,0 0 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147 144 24575,'10'-13'0,"11"-7"0,-4 7 0,18-9 0,-8 4 0,9 3 0,0-3 0,-5 6 0,-2 6 0,-9-1 0,3 7 0,-11 0 0,7 0 0,-8 0 0,-3 7 0,3 16 0,-6 16 0,1 23 0,-2 8 0,-4 15 0,0 1-535,0 8 535,0 0 0,-15 0 0,3-26-107,-20 11 107,6-27 0,-6 16 0,-3-11 0,4-2 0,-8-10 531,10-3-531,-9-8 111,6-6-111,0-10 0,-2-5 0,8-8 0,-3-1 0,9-8 0,-1-12 0,9-7 0,3-12 0,5 0 0,4-1 0,0 1 0,0 0 0,0-1 0,12 5 0,-2 6 0,10 5 0,-6 8 0,1 1 0,0 7 0,0 1 0,2 3 0,0 16 0,2 3 0,-1 16 0,-1 1 0,5-5 0,-4 3 0,13-1 0,-7-2 0,13 2 0,-11-11 0,6 4 0,-3-12 0,-2 3 0,2-9 0,-9-3 0,3-2 0,-3-3 0,-6 0 0,-3 0 0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24575,'0'2'0,"0"12"0,0 17 0,0 17 0,0 14 0,0 24 0,0 2-747,0-33 1,0 0 746,0-2 0,0-2 0,0 32 363,0 7-363,0-34 0,0 6 0,0-19 0,0-12 0,0-16 0,0-8 0,0-4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11 24575,'-7'0'0,"-3"3"0,-2 14 0,-14 3 0,5 20 0,-2-11 0,1 16 0,12-18 0,-13 18 0,14-13 0,-5 8 0,9-4 0,1-6 0,4 4 0,0-8 0,0 3 0,0-5 0,0 0 0,0-3 0,0 2 0,0-7 0,7 7 0,-1-7 0,9 7 0,-4-11 0,1 6 0,2-6 0,-2-4 0,-1 2 0,7-6 0,-6 3 0,7 1 0,0-4 0,1-1 0,5-3 0,-1 0 0,0 0 0,0 0 0,1-4 0,-5-3 0,3-6 0,-7-2 0,3 0 0,1-5 0,-3-1 0,4-9 0,2-12 0,-8 8 0,3-17 0,-9 14 0,-3-11 0,-2 0 0,-4 0 0,0 6 0,0 1 0,0 6 0,-4-1 0,-9 5 0,-1 5 0,-10 6 0,8 5 0,-7 2 0,3 2 0,-11 3 0,5 3 0,-5 2 0,11 3 0,1 0 0,4 0 0,0 0 0,4 0 0,0 0 0,5 0 0,2 0 0,1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24575,'21'0'0,"2"0"0,2 0 0,3 0 0,-3 0 0,-1 0 0,11 0 0,-14 0 0,8 0 0,-11 0 0,-4 0 0,8 0 0,-8 0 0,5 0 0,-14 0 0,-3 0 0,-5 0 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 24575,'3'1'0,"0"14"0,-8 21 0,-5 14 0,-6 18 0,0-16 0,-4 13 0,9-15 0,-4 12 0,10-13 0,0-7 0,5-13 0,0-9 0,0-1 0,0-8 0,6-3 0,6-6 0,12-2 0,1 0 0,15 0 0,10 0 0,-4 0 0,13-8 0,-10 1 0,0-7 0,5 4 0,-12-3 0,-2 7 0,-4-6 0,-6 7 0,-1-3 0,-9 0 0,-1 4 0,-8-3 0,0 3 0,-5 1 0,1 0 0,0 0 0,-1 2 0,-2-2 0,-1 3 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24575,'0'7'0,"0"4"0,0 24 0,0 8 0,0 6 0,0 18 0,0 4 0,0 15-464,0-1 464,0 7-50,0-31 50,0 12 0,0-24 0,0 7 0,0-13 0,0-12 115,0-13 1,0-9 0,0-3 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24575,'0'7'0,"0"14"0,0 22 0,0 13 0,0 11 0,0-3 0,0-7 0,0 1 0,0-8 0,0 0 0,0-3 0,0-11 0,0-10 0,0-2 0,0-13 0,6-4 0,6-4 0,8-3 0,9 0 0,7-5 0,19-5 0,-9-1 0,19-5 0,-21 7 0,16-1 0,-10 0 0,-2 4 0,-7 2 0,-11 4 0,-1 0 0,-9 0 0,-4 0 0,-6 0 0,-3 0 0,-4 0 0,0 0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24575,'0'35'0,"0"11"0,0 31 0,0-26 0,0 1-765,0 5 0,0 1 765,0 6 0,0 2 0,0 1 0,0-3 0,0 29 11,0-39 0,0-2-11,0 20 0,0 8 366,0-17-366,0-21 0,0-17 0,0-6 766,0-14-766,0-20 0,0 7 0,0-13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95 24575,'-2'-3'0,"8"-7"0,10-4 0,1 1 0,12-4 0,-4 8 0,11 0 0,13 0 0,-6 3 0,4 2 0,-6 4 0,-4 0 0,-5 0 0,-3 12 0,-12 6 0,-3 14 0,-6 9 0,-8-5 0,0 5 0,-5 6 0,-4-9 0,-10 15 0,-5-11 0,-4-4 0,1-2 0,-5-9 0,10-5 0,-8-4 0,14-8 0,1-2 0,1-4 0,9-4 0,-1-12 0,6-21 0,0 0 0,18-21 0,-2 20 0,35-16 0,-21 25 0,29-15 0,-20 25 0,9 0 0,-7 11 0,-6 4 0,-9 0 0,4 17 0,-16 8 0,0 13 0,-10 22 0,-4-20 0,0 25 0,-21-1 0,4-15 0,-19 17 0,4-32 0,-2 8 0,-5-8 0,1-1 0,1-13 0,0 1 0,7-11 0,0 2 0,6-7 0,4-2 0,1-3 0,4 0 0,4 0 0,0-6 0,7-7 0,1-7 0,3-15 0,0 20 0,0-7 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19 223 24575,'-4'10'0,"1"0"0,3 0 0,0-2 0,0 2 0,0-9 0,0-15 0,0-3 0,3-8 0,18-17 0,-6 17 0,18-19 0,-6 18 0,-3 0 0,5 7 0,-3-1 0,-1 15 0,0-3 0,-1 8 0,-9 0 0,9 0 0,-2 17 0,-5-2 0,1 32 0,-8-2 0,0 23 0,-4 3 0,-1-7 0,-5 10 0,0-17 0,0 11 0,-5-6 0,-12 14 0,-5-11 0,-11 11 0,2-15 0,7-15 0,-5 11 0,5-18 0,-5 15 0,0-11 0,6-6 0,1-7 0,6-10 0,1-4 0,3-6 0,2-3 0,3-3 0,0-1 0,0-14 0,-1-19 0,-2-15 0,5-10 0,0-6 0,5-1 0,0-1 0,0-6 0,0 13 0,0 8 0,0 12 0,0 6 0,3 10 0,1 5 0,3 7 0,0 5 0,-1 3 0,5 0 0,0 0 0,0 0 0,8 12 0,-6 2 0,13 12 0,8 12 0,-5-13 0,29 33 0,-16-25 0,6 15 0,18 8 0,-23-22 0,18 12 0,-19-19 0,-7-12 0,2 6 0,-7-11 0,-1-1 0,-4-6 0,-1-3 0,0 0 0,-4 0 0,10-17 0,-12-3 0,1-1 0,-11 6 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0 24575,'-3'7'0,"-5"7"0,-4-5 0,0 9 0,-2-13 0,5 8 0,2-8 0,1 2 0,5-1 0,-9-2 0,9 0 0,-6-1 0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21 118 24575,'-7'2'0,"1"5"0,6 18 0,-4-7 0,3 20 0,-2-17 0,3 13 0,0-3 0,0-1 0,0 4 0,0-8 0,0 3 0,0-13 0,0-1 0,3-9 0,13-2 0,7-1 0,12-3 0,12-9 0,-1-11 0,4-7 0,-6-11 0,-5-2 0,0 0 0,-5 1 0,-7 8 0,-10 10 0,-5-2 0,-5 3 0,-2-5 0,-2 5 0,-3-3 0,0 7 0,0-3 0,-3 4 0,-9 3 0,0 1 0,-12 7 0,4 0 0,-4 4 0,-5 0 0,3 0 0,-9 13 0,9-3 0,0 12 0,1-2 0,9-4 0,-4 4 0,8-5 0,2-4 0,3-1 0,0-3 0,3 0 0,1-4 0,3 0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67 219 24575,'-6'0'0,"-4"0"0,2 3 0,-7 9 0,11 0 0,-11 11 0,13-3 0,-5 0 0,7 3 0,0-7 0,0 3 0,0-4 0,0 0 0,0-4 0,6-1 0,6-6 0,4-1 0,12-3 0,-11 0 0,7 0 0,-5 0 0,1 0 0,-4 0 0,2-4 0,-7 4 0,4-7 0,0 0 0,0-9 0,1-9 0,-3-1 0,4-8 0,-8 4 0,4-1 0,-5-3 0,0 8 0,-3-3 0,-1 5 0,-4 3 0,0-2 0,0 7 0,0-3 0,0 4 0,-7 4 0,-1 0 0,-7 3 0,0 4 0,-4 1 0,3 3 0,-7 0 0,3 0 0,-5 12 0,-1 3 0,4 10 0,-3 1 0,7-1 0,-2-4 0,7 2 0,6-7 0,3-4 0,4-5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1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24575,'0'17'0,"0"3"0,0 9 0,0 7 0,0 1 0,0 6 0,0 7 0,0 2 0,0 0 0,0-2 0,0-7 0,0-6 0,0-1 0,0-12 0,0 4 0,0-9 0,0 0 0,0-2 0,0-3 0,0 0 0,0 3 0,0-8 0,0 3 0,0-3 0,0-1 0,0 0 0,0 0 0,0 0 0,0 0 0,0-1 0,0 1 0,0-1 0,0 1 0,0-4 0,0 0 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82 24575,'-4'3'0,"0"2"0,-13 25 0,7-3 0,-8 9 0,5-1 0,4-5 0,-4 11 0,1-10 0,5 9 0,0-9 0,7-1 0,0-5 0,0-6 0,0-4 0,0-4 0,0-1 0,7-3 0,5-4 0,4 1 0,7-4 0,-3 0 0,5 0 0,-1-4 0,-4 0 0,3-8 0,-7 4 0,3-7 0,-4 3 0,0 1 0,-4-3 0,3 5 0,-6-5 0,3 3 0,-4-4 0,-3-4 0,3 3 0,-6-8 0,2-1 0,-3-5 0,0-1 0,0-3 0,0 9 0,0-9 0,-7 8 0,1-3 0,-9 4 0,6 5 0,-5 1 0,6 8 0,-6 0 0,2 7 0,-2 1 0,-5 3 0,-2 0 0,-3 0 0,10 0 0,4 0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56 140 24575,'-4'-2'0,"-2"3"0,1 22 0,0 3 0,2 10 0,3-1 0,0-5 0,0 4 0,0-8 0,0 3 0,0-9 0,0-1 0,0-8 0,0 0 0,5-5 0,4-2 0,5-1 0,5-3 0,-7 0 0,6 0 0,-7 0 0,0 0 0,-1-3 0,1-9 0,1-4 0,1-13 0,3-2 0,-6-10 0,3-1 0,-3-6 0,-1 6 0,0 1 0,-4 5 0,-1 6 0,-4 5 0,0 6 0,0 4 0,0 4 0,-7 3 0,-1 5 0,-7 3 0,-4 0 0,-1 0 0,0 0 0,-5 12 0,4 3 0,-6 16 0,4 1 0,0 4 0,5 5 0,4-5 0,5-11 0,5-10 0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94 146 24575,'-2'-2'0,"-3"7"0,-3 1 0,-11 19 0,12-3 0,-14 13 0,11-4 0,1 4 0,1 0 0,7-4 0,-3-6 0,4-2 0,0-11 0,0 3 0,6-12 0,2 0 0,15-3 0,-1 0 0,11 0 0,-7-7 0,9-8 0,-4-3 0,-3-8 0,2-1 0,-8 0 0,1-4 0,-6 1 0,-5 5 0,-4-5 0,-3 1 0,-2 3 0,-3-3 0,0 5 0,-7-1 0,-6 4 0,-7 1 0,0 8 0,-4 0 0,4 4 0,-4 4 0,-1 0 0,1 4 0,4 0 0,-4 4 0,4 4 0,-1 13 0,-4 2 0,14-4 0,-1-8 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24575,'0'8'0,"0"13"0,0 22 0,0 20 0,0 22-1477,0 11 1477,0-40 0,0 0 0,0 4 0,0 0 0,0-2 0,0-2 260,0 36-260,0-3 0,0-32 0,0 0 0,0-10 0,0-21 0,0-8 0,0-12 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25 113 24575,'4'-1'0,"-1"10"0,-3 7 0,-14 25 0,11-17 0,-11 26 0,14-17 0,0 9 0,0-1 0,0-6 0,0-8 0,0-4 0,0-8 0,9-7 0,4-1 0,21-7 0,-12 0 0,28-5 0,-19-9 0,23-11 0,-24-4 0,11-8 0,-21 0 0,12-6 0,-14 6 0,1-2 0,-11 8 0,-4-4 0,-4-1 0,0 6 0,0 1 0,-4 8 0,-3 6 0,-9 4 0,-9 6 0,-11 2 0,-1 3 0,-4 4 0,9 14 0,-7 19 0,14 3 0,-10 14 0,15-5 0,-3 0 0,7 5 0,3-12 0,7-17 0,2-10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24575,'0'8'0,"0"13"0,0 23 0,0 17 0,0 10 0,0-13 0,0 7 0,0-21 0,0 10 0,0-17 0,0 3 0,0-23 0,0 3 0,0-14 0,0 1 0,0-3 0,0-2 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66 141 24575,'0'4'0,"-4"6"0,3 12 0,-2 2 0,3 5 0,0 7 0,0 1 0,0 3 0,0-5 0,0-4 0,0 3 0,0-13 0,0 3 0,11-12 0,-2 2 0,10-9 0,0 5 0,-3-9 0,7 3 0,-7-4 0,-1 0 0,-1 0 0,-2-11 0,0-7 0,3-8 0,-5-14 0,7 3 0,-6-17 0,3 4 0,-4-4 0,-5 12 0,-1-5 0,-4 15 0,0-7 0,0 17 0,0-2 0,-6 10 0,-3 5 0,-10-1 0,3 9 0,-12-2 0,2 3 0,-10 3 0,4 15 0,-4 8 0,5 22 0,3-9 0,4 14 0,14-32 0,1 0 0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39 24575,'0'5'0,"-4"10"0,-2 32 0,-8-2 0,7 29 0,-2-29 0,9 28 0,0-33 0,0 25 0,0-27 0,0 9 0,0-16 0,0-6 0,0-10 0,7-4 0,5-8 0,13 1 0,11-4 0,-12-3 0,15-11 0,-20-4 0,13-19 0,4-16 0,-10 1 0,-3-23 0,-10 29 0,-8-13 0,0 17 0,-1-6 0,-4 0 0,0 11 0,-3 2 0,-2 15 0,-6 4 0,-5 5 0,-4 7 0,-9 0 0,4 4 0,-4 0 0,-1 4 0,5 4 0,0 4 0,6 4 0,10-8 0,3-1 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24575,'3'3'0,"0"13"0,-3 12 0,0 27 0,0 3 0,0 17 0,0 2 0,0-17 0,0 13 0,0-24 0,0 7 0,0-13 0,0-9 0,0-9 0,0-5 0,0-5 0,3-7 0,1-5 0,-1-3 0,0 0 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24575,'0'-9'0,"0"7"0,0 13 0,0 23 0,0 10 0,0 23 0,0-22 0,0 21 0,0-22 0,0 4 0,0-7 0,0-15 0,0-2 0,0-9 0,0-4 0,0-1 0,0-6 0,0-1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3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24575,'0'2'0,"0"5"0,0 5 0,0 10 0,0-2 0,0 5 0,0 3 0,0 3 0,0 6 0,0 0 0,0 11 0,0-10 0,0 12 0,0-7 0,0 6 0,0-4 0,0 12 0,0-6 0,0 7 0,0 0 0,0 8 0,0-6 0,0 13 0,0-13 0,5 5 0,-4-6 0,9-1 0,-8-6 0,3 4 0,0-11 0,-4 12 0,4-12 0,0 5 0,-4-7 0,4 7 0,-5-5 0,0 5 0,0 0 0,0-6 0,0 6 0,0-6 0,0-1 0,0 0 0,0 0 0,0 1 0,0-1 0,0-6 0,0 5 0,0-5 0,0 0 0,0 4 0,0-4 0,0 6 0,0 0 0,0 1 0,0-7 0,0 5 0,0-5 0,0 6 0,0-6 0,0 5 0,0-5 0,0 13 0,0-5 0,0 6 0,0-8 0,0-6 0,0 5 0,-5-5 0,3 0 0,-2 5 0,4-5 0,0 6 0,0-6 0,0 12 0,0-10 0,0 11 0,0-7 0,0-6 0,0 5 0,0-5 0,0 0 0,0 5 0,0-11 0,0 5 0,0-6 0,0 0 0,0-1 0,0 1 0,0 0 0,0 0 0,0-1 0,0 1 0,0-5 0,0 3 0,0-3 0,0-1 0,0 5 0,0-4 0,0 4 0,0 1 0,0-5 0,0 3 0,0-8 0,0-2 0,0-1 0,0-7 0,0 7 0,0-4 0,0 5 0,0 1 0,0-1 0,0-5 0,0 4 0,0-3 0,0 0 0,0-2 0,0-3 0,0-1 0,0-4 0,0 0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24575,'0'19'0,"0"9"0,0 20 0,0 7 0,0 21 0,0-23 0,0 27 0,0-28 0,0 4 0,0-9 0,0-16 0,0-10 0,0-7 0,0-10 0,0-1 0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84 24575,'0'10'0,"0"5"0,-7 9 0,1 7 0,-3 4 0,1 5 0,7-3 0,-3 3 0,4-4 0,0-1 0,0-5 0,0-1 0,0-4 0,0-5 0,0-1 0,0-8 0,3-4 0,4 0 0,4-7 0,13 4 0,-3-4 0,19-5 0,-17 1 0,24-26 0,-22 4 0,10-18 0,-16 8 0,-1-11 0,-4 3 0,2-10 0,-3 6 0,-8 1 0,0 10 0,-5 3 0,-8 9 0,-4 5 0,-9 3 0,-8 5 0,3 8 0,-3 0 0,4 4 0,5 0 0,-3 0 0,14 0 0,-2 0 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21 24575,'0'-11'0,"-3"4"0,-8 4 0,-1 3 0,-12 0 0,8 11 0,-10 8 0,12 24 0,-9 7 0,11 12 0,2-17 0,5 12 0,5-12 0,0 10 0,0-1 0,0-11 0,0-3 0,0-9 0,7-6 0,1-9 0,11-6 0,6-5 0,-4-2 0,12-3 0,-12 0 0,8-3 0,-8-9 0,-1-5 0,-7-18 0,3 3 0,-5-20 0,2 2 0,-7 0 0,-2-3 0,-4 11 0,0 0 0,-7 6 0,-2 6 0,-6 10 0,-1 5 0,-3 4 0,3 6 0,-7 2 0,3 3 0,-1 6 0,-4 13 0,3 13 0,6-10 0,3-1 0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24575,'0'33'0,"0"6"0,0 16 0,0 2 0,0 17 0,0-22 0,0 13 0,0-16 0,0 7 0,0-8 0,0-23 0,0-9 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3 24575,'-3'19'0,"-3"9"0,-8 20 0,-2 8 0,0 12 0,6-21 0,5 17 0,5-25 0,0 9 0,0-1 0,0-16 0,0 4 0,0-15 0,0-4 0,6-9 0,7-4 0,7-3 0,14 0 0,-2 0 0,4 0 0,4 0 0,-13 0 0,7 0 0,-10-7 0,3-12 0,-9-8 0,0-21 0,-13-2 0,-1-11 0,-4 11 0,0-15 0,0 13 0,-13-10 0,-3 12 0,-17 11 0,6 12 0,-9 13 0,11 6 0,-5 8 0,6 0 0,-2 17 0,-1 5 0,11-1 0,3-4 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24575,'4'1'0,"-1"16"0,-3 24 0,0 21 0,0 24 0,0 2-286,0-32 0,0-2 286,0 16 0,0-8 0,0-3 0,0-10 71,-1 4 0,2 0-71,3-8 0,-3-5 0,3-19 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24575,'-4'8'0,"1"16"0,3 16 0,0 22 0,0 8 0,0 14 0,0 2 0,0-18 0,0 12 0,0-41 0,0 15 0,0-28 0,0 2 0,0-18 0,0 0 0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24575,'0'31'0,"0"4"0,0 26 0,0 3 0,0 6 0,0 13 0,0-29 0,0 25 0,0-20 0,0 5 0,0-4 0,0-12 0,0-6 0,0-6 0,0-7 0,0-4 0,0-9 0,0-5 0,0-8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94 113 24575,'0'-5'0,"-13"20"0,5 14 0,-9 14 0,11-7 0,2 3 0,4-7 0,0 9 0,0-6 0,0-4 0,0-2 0,0-9 0,0-5 0,0-1 0,11-6 0,3 0 0,6-4 0,3-4 0,-3 0 0,0 0 0,3 0 0,-3 0 0,-3-3 0,5-5 0,-9-13 0,8-6 0,-7-8 0,-1-6 0,-4-1 0,0-6 0,1 0 0,-5 0 0,-1 0 0,-4 11 0,0-3 0,-3 19 0,-4 0 0,-5 10 0,-7 7 0,-1 1 0,-5 6 0,-6 21 0,1 13 0,-6 26 0,3 15-480,-7 3 480,21-30 0,1-3 0,-6 1 0,7-1 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24575,'0'14'0,"0"22"0,0 19 0,0 27 0,0 5 0,0 9 0,0-20 0,0 11 0,0-34 0,0 23 0,0-26 0,0-8 0,0-21 0,0-6 0,0-11 0,0-2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24575,'4'6'0,"0"0"0,-4 5 0,0-3 0,0 0 0,0 0 0,0 0 0,0 5 0,0-4 0,0 4 0,0-5 0,0 5 0,0-4 0,0 4 0,0-1 0,0 2 0,0 0 0,0-2 0,0 1 0,0-4 0,0 8 0,0-3 0,0 4 0,0 0 0,0 0 0,0 0 0,0 5 0,0-3 0,0 8 0,0-8 0,0 8 0,0-3 0,0-1 0,0 4 0,0-3 0,0-1 0,0 5 0,0-5 0,0 6 0,0 0 0,0 0 0,-5 5 0,4-4 0,-4 11 0,5-5 0,0 6 0,0-5 0,0 3 0,0-9 0,0 9 0,0-9 0,0 9 0,-4-9 0,3 9 0,-4-4 0,5 0 0,0 5 0,-5-5 0,4 0 0,-4 5 0,5-11 0,0 5 0,0-7 0,-4-4 0,3 3 0,-3-3 0,4-1 0,0 5 0,0-5 0,0 6 0,0 0 0,0-1 0,0 1 0,0-1 0,0 1 0,0 0 0,0-1 0,0-4 0,0 3 0,0-4 0,0 12 0,0-5 0,0 11 0,0-5 0,0 6 0,0 1 0,0-2 0,0 2 0,0-2 0,0 2 0,0-7 0,0-1 0,0-7 0,0 1 0,0 0 0,0-5 0,0 3 0,0-3 0,0 4 0,0 1 0,0 6 0,0-5 0,0 5 0,0-1 0,0-3 0,0 3 0,0-10 0,0 3 0,0-8 0,0 3 0,0-5 0,0 0 0,0-4 0,0-1 0,0-5 0,3-4 0,-2 10 0,3 2 0,-4 16 0,0 5 0,0 13 0,0 9 0,0 2 0,0 5 0,0 0 0,0-6 0,0 7 0,0-16 0,0 6 0,0-5 0,0 0 0,0 5 0,0-6 0,0 8 0,0-1 0,0 1 0,0-1 0,0 1 0,0 7 0,0-6 0,0 13 0,0-13 0,0 6 0,0-7 0,0-1 0,-6 1 0,5-8 0,-4-1 0,5-6 0,0-1 0,-5-6 0,4 5 0,-3-5 0,4 6 0,0 1 0,-5-1 0,4 0 0,-4 0 0,5-5 0,0 3 0,0-4 0,0 1 0,0-3 0,0 1 0,0-4 0,0 9 0,0-3 0,0 5 0,0 0 0,0 6 0,0-4 0,0 4 0,-5-6 0,4 0 0,-4-6 0,5 5 0,0-11 0,0 5 0,-4-7 0,2 1 0,-2 0 0,4 0 0,0-6 0,0 4 0,0-8 0,0 3 0,0-5 0,0-5 0,0 4 0,0-3 0,-4 4 0,3-4 0,-3 3 0,4-4 0,0 11 0,0-5 0,0 9 0,0-3 0,0 5 0,0 6 0,0 1 0,0 0 0,0 5 0,0-5 0,0 0 0,0-2 0,0 1 0,0-10 0,0 9 0,0-11 0,0 6 0,0 0 0,0-5 0,-5 3 0,4-9 0,-3 5 0,4-6 0,-4 0 0,3-5 0,-3 0 0,4-5 0,0 0 0,-4-3 0,4-5 0,-10-43 0,18 29 0,2-28 0,22 42 0,6 0 0,12 5 0,2-4 0,6 10 0,-6-10 0,5 4 0,-6-5 0,1 5 0,5-4 0,-18 8 0,9-8 0,-17 8 0,11-8 0,-11 4 0,5-5 0,-6 0 0,-1 0 0,1 0 0,0 0 0,0 0 0,-1 0 0,1 0 0,-5 0 0,3 0 0,-9 0 0,5 0 0,-6 0 0,0 0 0,-4 0 0,3 0 0,-8 0 0,4 0 0,-5 0 0,0 0 0,0 0 0,0 0 0,0 0 0,1 0 0,-1 0 0,0 0 0,0 0 0,-3 0 0,-2 0 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24575,'0'34'0,"0"24"0,0 8 0,0 19 0,0-27 0,0 15 0,0-22 0,0 12 0,0-20 0,0-8 0,0-19 0,0-1 0,0-9 0,0 1 0,0-3 0,0-1 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24575,'7'4'0,"-1"16"0,-6 21 0,0 29 0,0 9 0,0-5 0,0 7 0,0-24 0,0 5 0,0-8 0,0-17 0,0-10 0,0-9 0,0-10 0,0 2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27 24575,'-7'0'0,"32"0"0,-5 0 0,39 0 0,-3 0 0,14 0 0,22 0-1321,4 0 1321,-32 0 0,2 0 0,-4 0 0,1 0 0,12 0 0,1 0 0,-9 0 0,0 0 0,0 0 0,-2 0-398,27 0 398,-3 0 0,-32 0 0,5 0 0,-20 0 0,-7 0 1293,-15 0-1293,4 0 426,-9 0-426,4 0 0,-8 0 0,-2 0 0,-2 0 0,0 0 0,-1 0 0,1 0 0,0 0 0,-4-6 0,3 5 0,-3-5 0,1 3 0,-1-1 0,-3 0 0,0 1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9 962 24575,'-5'46'0,"2"-20"0,3 0 0,0-28 0,0-18 0,0-25 0,0-34 0,0-9-612,-1 30 1,2-2 611,1 3 0,2-1 0,1-3 0,2-1-221,5 1 1,1 3 220,6-20 0,13-9 0,-15 35 0,7-5 0,-6 19 0,-6 18 0,2 9 1196,-6 7-1196,5 1 468,-1 14-468,0 19 0,6 21 0,-1 20 0,5 5 0,5 8 0,-5-18 0,11 22 0,-7-30 0,7 18 0,-8-21 0,-2-12 0,-9-8 0,0-15 0,-5-1 0,1-8 0,-3-1 0,-3-3 0,2-3 0,-5 1 0,2-4 0,-3 2 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14 678 24575,'-8'-7'0,"2"1"0,9-4 0,14-3 0,7-8 0,23 0 0,-1-6 0,21 0 0,-10-4 0,17-1 0,3 9 0,-17 8 0,7 1 0,-19 12 0,-4-7 0,3 9 0,-12 0 0,-9 0 0,-2 0 0,-9 0 0,-7 6 0,-2 11 0,-1 13 0,0 19 0,10 6 0,-5-5 0,5 16 0,-5-21 0,0 16 0,-1-14 0,0-9 0,-1-8 0,0-11 0,-4-8 0,0-1 0,-4-25 0,-10-21 0,2-33 0,-8-3 0,10-19 0,-4 12 0,9-7 0,-4 8 0,5 16 0,0 13 0,0 9 0,0 13 0,0 7 0,0 10 0,3 6 0,0 1 0,4 3 0,3 0 0,6 12 0,7 12 0,9 10 0,4 21 0,-1-14 0,14 29 0,-18-32 0,15 18 0,-13-23 0,0 0 0,-7-6 0,-6-7 0,-5-9 0,-4 0 0,-1-4 0,-3-1 0,-3-8 0,-1-17 0,-3-20 0,-5-17 0,-1-12 0,0 16 0,-3-13 0,8 15 0,-4-6 0,5 8 0,0 7 0,0 10 0,7 6 0,10 5 0,9 3 0,15 8 0,1-4 0,6 12 0,-1-3 0,1 4 0,-5 0 0,-3 0 0,-4 0 0,-10 0 0,-2 0 0,-13 0 0,-1 3 0,-3 4 0,-3 9 0,-1 4 0,-3 4 0,0 5 0,-8 7 0,-3 6 0,-5 19 0,3-20 0,7 23 0,3-25 0,3 15 0,0-12 0,0-2 0,0-5 0,0-5 0,6-5 0,7-5 0,12-8 0,0 0 0,9-7 0,-3-2 0,9-3 0,-3 0 0,4 0 0,-11-7 0,0-6 0,-4-9 0,-4-9 0,7-19 0,-14 10 0,5-32 0,-14 20 0,-2-4 0,-4-3 0,0 9 0,0-5 0,-8 1 0,-19-2 0,1 16 0,-18 0 0,18 23 0,-3 5 0,8 7 0,2 1 0,8 4 0,1 0 0,3 0 0,0 0 0,4 0 0,0 0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24575,'9'0'0,"11"0"0,10 0 0,19 0 0,13 0 0,8 0 0,14 0 0,-5 0 0,6 0 0,-21 0 0,10 0 0,-23 0 0,4 0 0,-14 0 0,-15 0 0,-2 0 0,-13 0 0,-4 0 0,-4 0 0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24575,'0'61'0,"0"-9"0,0 40 0,0-13 0,0 15 0,0-26 0,0 5 0,0-24 0,0 13 0,0-12 0,0-8 0,0-17 0,0-6 0,0-8 0,0-4 0,0-4 0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24575,'0'5'0,"0"21"0,0 23 0,5 29 0,1-29 0,1 2-787,1 47 787,3-36 0,0 0 0,-7-9 0,1 0 0,7 11 0,0 0 0,-4-6 0,-2-2 0,7 30 101,-3 2-101,-8-36 0,2 4 0,-4-13 0,0-18 0,0-6 590,-6-24-590,5 6 96,-6-35-96,7 5 0,0-19 0,0 0 0,0 6 0,0-11 0,0 3 0,0-11 0,0 5 0,0 9 0,0 6 0,0 10 0,0 6 0,0 6 0,0 4 0,0 4 0,0 1 0,3 6 0,4 1 0,4 0 0,19 2 0,-3-6 0,26 1 0,-3-3 0,0-1 0,8 0 0,-14-4 0,10 3 0,-12-6 0,-6 3 0,-6-3 0,-10-3 0,-4 4 0,-5-3 0,-3-1 0,-4 0 0,0-9 0,-4-1 0,0-1 0,0-3 0,0-2 0,0 0 0,0-5 0,0 5 0,0 6 0,-4 1 0,0 4 0,-4 9 0,4-2 0,-2 13 0,5-5 0,-5 10 0,2-3 0,1 18 0,-5 23 0,7 28 0,-10 29-678,10-35 1,1 2 677,-3 0 0,0 1 0,3 9 0,0-3-213,0-18 0,0-2 213,0 6 0,0-3 0,0 20 0,5 6 0,0-16 0,4-18 0,0-9 1324,2-19-1324,-3-1 114,3-11 0,-8-1 0,0-3 1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7 24575,'1'-4'0,"-14"1"0,-15 3 0,0 0 0,-11 0 0,8 0 0,-6 0 0,1 4 0,11 4 0,5 0 0,6 6 0,-1-6 0,7 6 0,-2-2 0,9 7 0,-2 1 0,3 9 0,0 1 0,0 5 0,0 0 0,0 5 0,0 3 0,0 4 0,0 1 0,0 0 0,0-1 0,0 1 0,0-6 0,0-6 0,0-6 0,0-2 0,3-6 0,1 5 0,0-11 0,3 3 0,-3-4 0,3-4 0,-3-1 0,2-3 0,-2-3 0,3-1 0,3-3 0,1 0 0,8 0 0,1 0 0,4 0 0,1 0 0,-1-4 0,0 0 0,1-5 0,-5 5 0,-1-3 0,-5 6 0,-3-2 0,0 0 0,-5 2 0,-2-2 0,-1 3 0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4 226 24575,'0'-34'0,"0"1"0,-3 18 0,9-7 0,5 4 0,15-4 0,5 1 0,-1 11 0,10-2 0,-3 6 0,6 1 0,-12 1 0,-3 0 0,-12 3 0,3-9 0,-11 8 0,-1-4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4 0,0 6 0,7 12 0,-11-1 0,10 5 0,-11-7 0,0 1 0,3-1 0,-13-1 0,8 1 0,-14-5 0,4-1 0,-5-5 0,0 0 0,1 0 0,-1 0 0,-4 1 0,3-5 0,-6 3 0,2-2 0,-3 2 0,0 1 0,0 0 0,0 0 0,0 0 0,0 0 0,-3 0 0,-6 1 0,-5-1 0,-4 1 0,0 4 0,-6 2 0,5 3 0,-4 1 0,5-1 0,-1-4 0,1 3 0,0-2 0,4-2 0,-3 0 0,7 0 0,-3-4 0,0 4 0,4-4 0,0-1 0,2 0 0,6 1 0,-7-5 0,7 3 0,-6-6 0,6-4 0,-3-33 0,4 21 0,0-18 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5 229 24575,'4'0'0,"-1"17"0,-3 31 0,0 23 0,0 23-403,0-42 0,0 0 403,0 38 0,0 8 0,0-26 199,0 0-199,0-17 0,0-19 0,0-11 0,0-16 0,0-14 607,0-34-607,-5-15 0,4-23 0,-4-7 0,5-3 0,0 14 0,0-8 0,0 17 0,0-7 0,0 3 0,0 12 0,8 2 0,-2 17 0,11-3 0,-4 14 0,3 1 0,-4 6 0,2 4 0,-5 1 0,4 2 0,-1 1 0,3 7 0,-4 1 0,3 3 0,-3 0 0,4 0 0,0 0 0,-4 0 0,-1 3 0,-3 8 0,0-2 0,1 9 0,-4-7 0,-1 8 0,-3-3 0,0 7 0,-7-3 0,-7 6 0,-3-2 0,-9 2 0,4 0 0,-7 6 0,8-13 0,-1 6 0,10-17 0,5 2 0,1-3 0,2-1 0,0 1 0,-2-3 0,3 1 0,-1-1 0,-2 3 0,5-1 0,-2 1 0,3 0 0,0-1 0,-3 1 0,2 0 0,-2-1 0,3 1 0,0 0 0,0 3 0,0-2 0,0 5 0,0 3 0,4 0 0,13 13 0,8-1 0,13 10 0,6 1 0,1 1 0,13 7 0,1-3 0,-5-2 0,9 0 0,-17-12 0,9 6 0,-17-13 0,-3-1 0,-11-6 0,-8-4 0,-1-1 0,-9-7 0,1-2 0,-3-2 0,-1 0 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6690 690 24575,'0'-19'0,"0"5"0,0-4 0,0 9 0,0-9 0,0 2 0,-3 0 0,-11-13 0,-3 14 0,-20-15 0,6 15 0,-16-12 0,-1 2 0,-2-4 0,-17-3 0,-4 5 0,-16 0-1036,-7 3 1036,45 12 0,-4 0-929,-21-5 1,-5 0 928,5 2 0,-4 0-894,8 2 1,-4 0-1,-1 0 894,4 2 0,0 1 0,-2 0 0,-5 1 0,-2 1 0,-2-1-1040,-5-4 1,-1-1-1,-1 1 1040,-9 5 0,0 2 0,-2-2 0,26 0 0,-1-1 0,0 0 0,-1 2 0,-5 2 0,0 3 0,0 0 0,0 0 0,3 0 0,0-1 0,1 1 0,0 1 0,-2 0 0,0 2 0,0-1 0,1 0 0,-23 0 0,0 0 0,4 0 0,15 0 0,2 0 0,0 0-466,-5-1 0,-1 0 0,4 3 466,11 4 0,3 2 0,-1 0 0,-7 0 0,-1 0 0,1 2 0,-3 5 0,0 2 0,2 0-169,-20 8 0,3 2 169,26-7 0,0 1 0,2 0 0,-19 7 0,4 3 0,0 7 0,1 1 0,6-6 0,3-1 509,10 4 0,1 0-509,-4-2 0,2-1 0,13 1 0,2 1 1185,-3-4 1,1 1-1186,5 1 0,4 0 2484,-19 16-2484,19-15 0,2 1 0,-9 21 0,-12 24 0,16-8 0,15 5 0,6 7 0,6-5 0,4 13 0,6-27 0,1 17 2275,5-25-2275,-1-7 0,2 2 0,13 25 0,8 16 0,34-32 0,8-12-180,-4-18 0,7-2 180,-1-4 0,3-1-739,-5-1 0,4 0 0,2-2 739,0-3 0,1-2 0,3-1 0,7 2 0,3 0 0,1-1 0,7 1 0,1 1 0,2-3-946,-19-4 1,1-1 0,0-1 0,2 0 945,5 0 0,2 1 0,0-1 0,0 0-795,0-1 1,0-1 0,0-1 0,2 0 794,3 0 0,2-1 0,0-1 0,1 1 0,-1 0 0,0 0 0,0 0 0,0-1 0,1 1 0,0 0 0,1 0 0,0 0 0,1 0 0,2 0 0,-1 0 0,-1 0 0,-2 0 0,-1 0 0,0 0 0,-1 0 0,-2-1 0,0 1 0,0 0 0,0 0 0,2 0 0,0 0 0,1-1 0,-2 1 0,-3 0 0,1 0 0,-3 0 0,-3-1-344,6 2 0,-3-1 0,2 1 344,10 0 0,2 0 0,-7 0-31,0-2 1,-3-1 30,-12 0 0,3 0 0,-3-1 761,16-1 0,-4-2-761,-2 1 0,-3 0 0,-15 1 0,-5-2 3268,31-3-3268,-1-12 0,-40-11 0,-9 4 0,0-2 0,19-26 0,5-13 0,-21 3 0,-10-10 0,-1-1 0,-2-19 0,-7 10 0,-5-4 0,-8 17 0,-6 12 0,-5-27 0,0 22 0,-5-30 0,0 21 0,0-22 2523,0-5-2523,-5 46 0,-1-1 0,0-4 0,-1 2 0,-15-21 0,-6-14 0,2 32 2960,-5-6-2960,-4 8 1927,1 11-1927,-2-1 104,-1 11-104,3-3 605,1 8-605,-11-15 0,9 9 0,-6-5 0,-1 2 0,7 8 0,-13-4 0,-16 3 0,4 9 0,-22 6 0,4 11 0,-16 5 0,26 0 0,-1 0 0,14 0 0,-1 0 0,-14 0 0,5 0 0,-3 0 0,-12-15 0,29 2 0,-12-16 0,30 16 0,12 0 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0 400 24575,'5'0'0,"22"0"0,30 0 0,39-6-2249,-36-6 1,4-2 2248,27-2 0,6-3-1006,-26 0 0,2-3 1,3 2 1005,15 1 0,3 1 0,2 0-519,-20 3 1,1-2-1,2 1 1,0 2 518,5 0 0,1 2 0,2 1 0,-1 0 0,4-2 0,0 1 0,0 0 0,0 1 0,2 2 0,0 2 0,-2-1 0,-4 2 0,4-2 0,-4 2 0,1 0-470,13 2 1,2 1 0,-13 2 469,-26 0 0,-3 2 178,9-1 0,7 0 0,-9 0-178,-14 0 0,-4 0 1175,14 0 0,-1 0-1175,16 0 4138,-22 0-4138,-25 0 0,-13 0 0,-12 0 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24575,'0'25'0,"0"3"0,0 7 0,0 11 0,0-8 0,0 15 0,0-21 0,0 7 0,0-13 0,0-1 0,0-10 0,3-1 0,0-7 0,1 1 0,-1-6 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54 140 24575,'-10'10'0,"2"5"0,-3 5 0,6 4 0,-6 1 0,9 4 0,-5-4 0,7 5 0,0-6 0,0 0 0,0 1 0,0-5 0,0-1 0,3-8 0,1 3 0,6-10 0,11 7 0,-4-10 0,16 3 0,-11-4 0,7 0 0,-5 0 0,5 0 0,-3-8 0,4-5 0,-4-14 0,3-17 0,-9 9 0,3-16 0,-10 19 0,2-15 0,-2 15 0,-5-2 0,-3 9 0,-2 1 0,-3 4 0,0-4 0,-6 12 0,-2-7 0,-11 11 0,-2-3 0,1 6 0,-3 1 0,-8 4 0,4 0 0,-12 8 0,11 15 0,-3 2 0,3 21 0,0-13 0,5 9 0,4-6 0,3-5 0,10-6 0,-1-13 0,7-5 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26 167 24575,'0'26'0,"0"-4"0,-3 8 0,-2-2 0,-4 3 0,4-1 0,1 4 0,4-9 0,0 5 0,0-6 0,0-8 0,0-1 0,0-9 0,7 1 0,5-3 0,9 3 0,8-6 0,-8 6 0,12-6 0,-12 2 0,14-3 0,-10 0 0,4 0 0,-5 0 0,-4 0 0,4 0 0,-4-7 0,0-2 0,-1-10 0,-3-2 0,0-3 0,-3-5 0,-1-1 0,-3-6 0,0-5 0,-4 5 0,-1-5 0,-4 6 0,0 4 0,0-3 0,-12 7 0,3 2 0,-16 4 0,5 6 0,-4 2 0,-1 1 0,-4 8 0,3 0 0,-8 4 0,9 0 0,-5 7 0,4 12 0,-1 10 0,3 13 0,0 1 0,14 5 0,-3-6 0,12-1 0,-3-5 0,4-17 0,0-3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31 24575,'-6'0'0,"4"-3"0,16-5 0,-2 3 0,7-5 0,-4 9 0,0-2 0,-4 3 0,2 0 0,-8 2 0,1 20 0,-6 21 0,0 8 0,0 30 0,0-39 0,0 30 0,0-39 0,-4 14 0,3-21 0,-7 2 0,7-15 0,-9 1 0,9-19 0,-6-9 0,7-15 0,0-6 0,8 0 0,1 4 0,8 2 0,-2 9 0,1 7 0,-1 6 0,4 7 0,-4 0 0,2 16 0,-5 15 0,-2 25 0,0 15 0,-4-7 0,-1 3 0,-5-12 0,0 0 0,0-1 0,0-12 0,-3-6 0,-5-11 0,-4-9 0,-3-5 0,-4-7 0,3-1 0,-3-3 0,8 0 0,-3-3 0,5-9 0,-1 3 0,5-6 0,2 12 0,3 0 0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24575,'0'-5'0,"0"21"0,0 19 0,0 20 0,0 30 0,0 3-423,0-32 0,0 0 423,0 39 0,0-15 0,0-7 208,0-16-208,0 6 0,0-15 0,0-12 0,0-11 0,0-9 638,0 2-638,0-10 0,0 10 0,0-11 0,0 6 0,0-1 0,0-1 0,0-1 0,0-4 0,0-5 0,0-9 0,0-19 0,4-5 0,2-20 0,7 8 0,3-10 0,3 6 0,-1 6 0,4 5 0,-4 7 0,3 9 0,-6 5 0,0 9 0,0 3 0,-4 4 0,-1 0 0,-3 0 0,-4 16 0,0 4 0,-3 20 0,0 3 0,0-1 0,0-1 0,0-11 0,0-5 0,0-6 0,-6-4 0,1-4 0,-5-1 0,-1-6 0,0-1 0,0-3 0,0 0 0,5-3 0,-1-4 0,-1-5 0,4 1 0,1 1 0,0 3 0,5 6 0,-1 2 0,13 9 0,-2-2 0,16 4 0,-7-4 0,8 0 0,-4-3 0,-1-2 0,0-3 0,7-12 0,-4-9 0,1-11 0,-5-5 0,-5 1 0,-5 1 0,0 4 0,-5 2 0,0 13 0,-4-3 0,-1 20 0,-3 5 0,0 23 0,0 9 0,0 4 0,0 4 0,0-9 0,0 4 0,4-11 0,3-5 0,5-6 0,3-7 0,3-1 0,3-7 0,-1-1 0,3-10 0,-5-16 0,4-24 0,-5-33 0,-1-16-572,-9 41 1,-1-2 571,-2 0 0,-1 2 0,2-34-145,-5-2 145,0 27 0,0 2 0,0 13 0,0 18 0,0 7 1134,-3 16-1134,0 1 154,-4 10-154,-1 25 0,-1 16 0,3 34 0,3-28 0,1 3-556,2 4 0,0 1 556,0 8 0,0 0 0,0-17 0,0 2 0,-1 28 0,2-4 0,7-9-93,-4-2 0,3-2 93,16-17 0,3 16 0,-3-24 0,2-9 0,-8-13 1101,2-7-1101,-4-4 49,-1-1 0,-5-3 0,-3 0 1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1 193 24575,'8'-3'0,"6"-12"0,13 4 0,6-15 0,-3 11 0,2-11 0,-1 7 0,0-4 0,6 4 0,-7 3 0,-5 11 0,-9-6 0,-6 11 0,-3-3 0,-4 3 0,0 0 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55 24575,'-8'-3'0,"2"-19"0,6 14 0,0-13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24575,'-5'7'0,"2"14"0,3 9 0,0 13 0,-6 14 0,-1 4 0,-6 23 0,0 1-510,0 9 510,6-43 0,0 0-487,0 1 1,0 1 486,0 3 0,0 2 0,3-2 0,0 2 0,-3 4 0,1 1 0,5-5 0,0 0 0,-2 5 0,-1-1 0,1-4 0,0-1 0,2 1 0,0-1 0,-5 1 0,-1-1 0,7 2 0,-1-3 0,-10 27-192,10-29 0,0-1 192,-3 20 0,4 22 0,-4-38 0,1-3 0,1 14 0,-5 31 0,7-29 0,0 8 0,0-27 0,0-1 0,0 16 0,0 23 0,0-35 0,0 37 0,0-33 0,0 24 0,0-23 0,5 2 475,2 5-475,-1-8 977,-1-6-977,-5 5 415,5-13-415,-4 13 0,4-6 0,-5 7 0,0 8 0,0-5 0,0 5 0,0 0 0,0 10 0,0-12 0,0 8 0,0-12 0,0 8 0,0 25 0,0-28 0,0 25 0,0-29 0,0 23 0,0-14 0,0 12 0,0-22 0,0 13 0,0-12 0,0 4 0,0-13 0,0 4 0,0-11 0,0 12 0,0-18 0,0 10 0,0-12 0,0 0 0,0 5 0,0-11 0,5 11 0,-4 2 0,4 1 0,-5 5 0,4-7 0,-2 1 0,2-1 0,-4-6 0,5-1 0,-4-12 0,3-5 0,0-6 0,-3-12 0,2 12 0,-3 5 0,0 16 0,0 3 0,0-2 0,0 8 0,0 3 0,0 6 0,0-2 0,0-13 0,0 5 0,0-11 0,0 5 0,0-7 0,0-4 0,0-2 0,0-5 0,0-4 0,0-1 0,0-5 0,0 0 0,0-3 0,0-2 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0 713 24575,'14'0'0,"7"0"0,15 0 0,-8 0 0,10 0 0,-17-4 0,4-3 0,5-15 0,-12-5 0,1-10 0,-11 2 0,-4 0 0,-3-1 0,3 10 0,-4 2 0,0 13 0,-10 3 0,-3 5 0,-5 10 0,-7 6 0,3 18 0,-1 7 0,-6 16 0,7 16 0,5-17 0,2 20 0,14-23 0,-3 6 0,4-2 0,0-12 0,7-6 0,16-5 0,5-13 0,31 0 0,-13-12 0,20-2 0,-22-8 0,16-16 0,-20-2 0,16-18 0,-16 5 0,0-4 0,-13 7 0,-5 1 0,-10 7 0,0-1 0,-8 5 0,0-3 0,-4 7 0,0-3 0,-3 4 0,-5 3 0,-3 2 0,-8 6 0,-1 0 0,-10 4 0,5 4 0,-5 9 0,3 10 0,4 14 0,-1 7 0,6-2 0,3-2 0,7-4 0,4-6 0,4-5 0,0-10 0,3-7 0,13-6 0,2-13 0,8-3 0,1-18 0,-9 1 0,4-5 0,-5 5 0,-1 6 0,-4 6 0,-1 8 0,-4 1 0,-1 6 0,1 1 0,-1 3 0,1 0 0,-1 3 0,1 1 0,0 2 0,3 1 0,1 0 0,4-3 0,4 0 0,1-4 0,14-5 0,-1-8 0,11-18 0,-5-4 0,-9-8 0,2 1 0,-9 4 0,5 0 0,-5 7 0,-3 10 0,-8 2 0,-2 8 0,-17 15 0,-7 23 0,-15 19 0,-9 25 0,15-14 0,-8 13 0,20-21 0,-3-1 0,5-7 0,4-10 0,1-2 0,4-13 0,0-1 0,7-12 0,5 0 0,18-3 0,8-4 0,11-15 0,1-8 0,3-21 0,-4-13 0,1-2-414,-9-22 414,-2 4 0,-9-13 0,-7 1 0,-6-1 0,-11 20 0,-1 0 0,-5 18 0,0 6 0,-6 13 0,-3 13 0,-5 12 0,-1 5 414,-4 3-414,3 4 0,-1 22 0,4 17 0,3 25 0,4 20 0,1 10-498,5 2 498,0-9 0,0-4 0,0-13 0,9-1 0,1-12 0,14-9 0,-10-17 0,6-9 0,-12-7 498,3-8-498,-5-3 0,5-1 0,-4-6 0,5-26 0,-4 4 0,2-28 0,-1 16 0,0-4 0,3 11 0,-3 1 0,2 12 0,7 2 0,-5 11 0,8 1 0,-6 10 0,1 10 0,1 15 0,0 5 0,7 9 0,-9-4 0,7 0 0,-8 5 0,0-10 0,3-1 0,-8-2 0,3-13 0,-4 7 0,-1-16 0,-2 3 0,-2-8 0,-3-4 0,0 0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24575,'0'24'0,"0"11"0,0 15 0,0 9 0,0 4 0,0-6 0,0 10 0,0 11 0,0-28 0,0 30 0,0-41 0,0 21 0,0-16 0,0-2 0,0-8 0,0-16 0,0 9 0,0-19 0,0 4 0,0-10 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24575,'0'-3'0,"0"0"0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7 24575,'1'-4'0,"-6"2"0,-10 2 0,-10 0 0,-6 0 0,1 0 0,1 0 0,4 0 0,5 0 0,-3 0 0,10 0 0,-1 0 0,4 0 0,3 0 0,0 6 0,0 7 0,7 2 0,-4 9 0,4 1 0,0 0 0,0 0 0,0-2 0,0-3 0,0 5 0,0-1 0,0-4 0,0 3 0,0-3 0,0 0 0,0-4 0,0-6 0,0-3 0,0-1 0,3 1 0,1-3 0,2-1 0,1-3 0,3 0 0,1 0 0,8 0 0,1 0 0,0 0 0,4 0 0,-8 0 0,7 0 0,-7 3 0,3 1 0,-5 3 0,-2 1 0,-2 2 0,-3 1 0,1 4 0,-4 4 0,-1 1 0,-3 4 0,0 5 0,0-3 0,-12 4 0,1 0 0,-13-8 0,0 13 0,4-17 0,-7 12 0,6-8 0,-5 0 0,5-2 0,2-8 0,4-1 0,0-4 0,4 0 0,-3 0 0,6-3 0,-2-1 0,3-3 0,0 0 0,1-2 0,2-6 0,1-12 0,3 10 0,0-6 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24575,'-4'6'0,"4"-2"0,11-1 0,22-3 0,11 0 0,25 0 0,-12 0 0,5 0-851,-1 0 1,2 0 850,21 0 0,1 0 0,-18 0 0,0 0 0,16 0 0,3 0-1059,-7 0-1,1 0 1060,9 0 0,1 0 0,-1 0 0,-5 0-279,-23 0 0,-3 0 279,2 0 0,-4 0 0,23 0 0,-8 0 0,-10 0 364,-28 0 1,-11 0 0,-15 0 0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4 24575,'-8'2'0,"6"3"0,-15 18 0,8 3 0,-1 5 0,-2 8 0,11-1 0,-8 10 0,8-6 0,-3-1 0,4-6 0,0-4 0,0-2 0,0-9 0,3-5 0,8 0 0,6-11 0,23 4 0,-6-8 0,18 0 0,-15 0 0,4 0 0,5-5 0,-7-9 0,4-5 0,-7-1 0,-13-9 0,2 11 0,-12-16 0,-1 3 0,-7-4 0,-1-1 0,-4 1 0,0 4 0,0-3 0,-12 8 0,-1 0 0,-13 5 0,2 4 0,-5 4 0,3 5 0,-8 4 0,8 4 0,-8 0 0,19 0 0,-1 0 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24575,'0'13'0,"0"0"0,0-1 0,-3-2 0,2-4 0,-2 1 0,3-6 0,3 1 0,1-5 0,3 0 0,-1 3 0,-2-1 0,-2 8 0,-2 4 0,0 0 0,0 3 0,0-6 0,0 2 0,0-12 0,0-7 0,0 1 0,0-3 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24575,'-4'2'0,"1"12"0,-1 17 0,-2 17 0,-7 2 0,6-2 0,-6 4 0,12-2 0,-8 5 0,8-6 0,-4-17 0,5-4 0,0-16 0,6-1 0,11-8 0,8-7 0,6-4 0,3-1 0,1-8 0,2 7 0,-1 0 0,-7 6 0,-4 4 0,-5 0 0,-5 0 0,-1 0 0,-7 0 0,1 0 0,-5 0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24575,'0'2'0,"0"18"0,0 12 0,0 29 0,0-4 0,0 18 0,0-24 0,0 15 0,0-16 0,0 0 0,0-3 0,0-17 0,0-5 0,0-9 0,0-3 0,0-8 0,0 2 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0 24575,'-10'0'0,"-7"0"0,5 0 0,-11 0 0,2 0 0,-3 0 0,4 0 0,1 0 0,4 4 0,0 0 0,4 0 0,3 2 0,2-5 0,6 5 0,-3-3 0,3 4 0,0-1 0,0 4 0,0 2 0,0 2 0,0 5 0,0 1 0,0 4 0,0 1 0,0-1 0,0-4 0,0-1 0,0-8 0,0 3 0,0-6 0,0 2 0,3-6 0,0-1 0,4-3 0,-1 0 0,1 0 0,0 0 0,-1 0 0,1 0 0,3 0 0,1 0 0,4 0 0,-4 0 0,7 0 0,-5 0 0,5 0 0,-3 0 0,4 0 0,-3 0 0,3 3 0,-8 1 0,0 11 0,-4-3 0,1 11 0,-4-3 0,0 9 0,-4-3 0,-7 3 0,-7-4 0,-12-3 0,-5-1 0,0-4 0,-3-3 0,9-3 0,-10-2 0,10-4 0,-4-2 0,4-3 0,5 0 0,-3 0 0,7 0 0,-3 0 0,8 0 0,0 0 0,5 0 0,-1 0 0,0 0 0,3 0 0,1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24575,'23'0'0,"11"0"0,42 0 0,23 0-2761,-28 0 0,8 0 2761,-5 0 0,6 0 0,0 0-1179,-1 0 0,1 0 1,5 0 1178,-5 0 0,4 0 0,2 0 0,-1 0 0,-1 0 0,-1 0 0,0 0 0,-3 0 0,13 0 0,-3 0 0,2 0 0,-11 1 0,2 1 0,0 1 0,-4 0 0,12 3 0,-3 1 0,1 2-289,-16-1 0,1 2 1,1 1-1,1 0 289,0-1 0,2 1 0,-1-1 0,-3 2-539,16 3 0,-4 2 0,0-2 539,-3-2 0,-2-1 0,-1 0 0,-6 0 0,-1 1 0,-5-2 0,4 2 0,-3-1 411,8-1 1,-3 1-412,18 7 1335,-34-11 1,0 0-1336,30 12 3442,-6-7-3442,-29-2 2913,-1-4-2913,-16-2 1268,-7-5-1268,-8 0 651,3 0-651,1 0 62,16 0-62,10-11 0,15-3 0,2-10 0,-13 9 0,4 1-873,1 0 1,3-1 872,17-1 0,2 0 0,-1-1 0,-1 1 0,-3 0 0,-3 1 0,-13 2 0,-2 2-405,2 3 1,-1 1 404,37-5 0,-34 11 0,-2 1 0,25-7 0,-32 7 0,-1 0 0,10 0 0,13 0 0,-3 0 0,-5 0 0,0 0 0,-2-5 0,-7 4 1670,-1-10-1670,-6 10 884,-2-9-884,-7 9 0,-6-4 0,-1 5 0,-6 0 0,-5 0 0,3 0 0,-9 0 0,5 0 0,-11 0 0,0 0 0,-5 0 0,0 0 0,0 0 0,1-4 0,8 3 0,10-2 0,17 3 0,23 0 0,-4 0 0,27 0 0,-20-6 0,22 5 0,-14-11 0,-2 11 0,-10-10 0,-7 10 0,-7-5 0,-2 2 0,-13 2 0,5-2 0,-11 4 0,5-5 0,-6 4 0,-1-3 0,1-1 0,-5 4 0,3-4 0,-8 5 0,3 0 0,-5 0 0,0-4 0,-4 3 0,-2-3 0,-3 4 0,-1 0 0,0-3 0,5 2 0,-4-7 0,4 4 0,-5-9 0,-3-6 0,-1 21 0,-4 7 0,0 51 0,0 3 0,-3-13 0,-1 2-803,3 45 803,-5-35 0,-1 1-610,2 0 1,1 1 609,-3 5 0,-1 0 0,-1-1 0,2 1-806,2 5 0,2 0 806,-1 1 0,1 1 0,3 4 0,0 1 0,-4-1 0,1 1 0,2 6 0,0-1-956,-6-4 0,-1 1 956,7 9 0,1 0 0,-8-10 0,1 0 0,6 4 0,0-1 0,-6-4 0,0-1 0,6 0 0,0 0 0,-6 1 0,0-1 0,2 1 0,1 0-301,-1-6 0,1 0 301,-4 6 0,1-4 0,6-24 0,0-1 0,-2 30 0,-1-3 571,4-6-571,-2-7 0,-2 0 0,3 4 1421,-5 6-1421,6-17 2089,0-15-2089,0-8 1557,0-16-1557,0-2 503,-4-13-503,3 1 7,-2 15-7,3 6 0,0 39 0,0 5 0,0-20 0,0 2 0,0 44 0,0-10-786,0 13 786,0-20 0,0-29 0,0 2 0,0 5 0,0-3 0,0 22 0,0-24 0,0 1 0,0 27 0,0-7 0,0 24-195,0-35 195,0 14 0,5-4 0,-3-12 0,3 5 0,-5-15 0,0 6 0,0-12 778,0 12-778,0-12 203,0 12-203,0-12 0,0 12 0,0-12 0,0 11 0,-5-12 0,4 6 0,-4-7 0,0 0 0,0-6 0,-1-7 0,1-1 0,2-14 0,2 3 0,-3-6 0,4-3 0,-4 4 0,4-5 0,-4 0 0,1-4 0,-6 0 0,-5-4 0,-9 0 0,-7 4 0,-8 2 0,-5 5 0,-1 0 0,-6-5 0,-2-1 0,0 0 0,-5-4 0,-9 4 0,-3-5-501,-22 0 501,5 0 0,35 0 0,0 0 0,-2 0 0,1 0 0,-43 0-467,29 0 0,2 0 467,-14 0 0,19 0 0,-2 0 0,5 0 0,3 0 0,-33 0 0,31 0 0,-2 0 0,-38 0 0,20 0 0,11 0 0,0 0 0,-11 0 0,-19 0 0,43 0 0,1 0 0,-34 0 0,23 0 0,0 0 0,-36 0 0,41 0 0,-1 0 0,0 0 0,-1 0 0,-5 0 0,-2 0 0,-4-3 0,1-1 0,3 0 0,2 0 0,9-1 0,1 1 0,-3 1 0,1 0-387,-32-3 387,35 6 0,0-2 0,-33-9 0,1 10 0,22-10 0,5 5 468,19-5-468,8 1 938,11 1-938,5-4 416,10-1-416,0-9 0,4-8 0,-4 13 0,-30-1 0,-11 24 0,-24 7 0,-4 2 0,5 3 0,-16-4 0,-3 0-1312,23-5 1,-4-1 1311,-3 1 0,-3-1 0,-16 2 0,-4-1 0,-6-3 0,0-1 0,5 1 0,0-2 0,24-2 0,0-2 0,1 1 0,-24 0 0,0 0 0,24 0 0,-1 0 0,1 0 0,-24 0 0,1 0 0,-8-3 0,2-2 0,11 1 0,4 0-458,15-1 1,4 0 457,1 2 0,0-1 0,-8 0 0,3 0 0,-25 2 0,25-4 0,4-1 0,4 5 0,-14-9 0,-1 4 0,15-5 0,-1 1 0,17-5 2488,-4 4-2488,6-4 1050,5 6-1050,2 4 0,12-3 0,0 8 0,11-3 0,0 4 0,5-4 0,3 0 0,-2 0 0,-13 0 0,-8 4 0,-14 0 0,-2 0 0,1 0 0,1 0 0,-2 0 0,7 0 0,1 0 0,6 0 0,6 0 0,0 0 0,11 0 0,0 0 0,5 0 0,7 0 0,-2 0 0,6 0 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76 164 24575,'-4'-5'0,"-2"11"0,1 6 0,-7 16 0,3-2 0,0 9 0,5 1 0,4-6 0,0-1 0,0-5 0,0-4 0,0-1 0,0-8 0,0 3 0,0-6 0,3-1 0,1-1 0,10-5 0,-2 2 0,11-3 0,-10 0 0,9 0 0,-6 0 0,4-4 0,-1 0 0,-4-3 0,0-4 0,0-5 0,0 0 0,1-7 0,0-2 0,1-1 0,0-8 0,-4 4 0,0-6 0,-4 1 0,0-1 0,-4 1 0,-2 4 0,-3 2 0,0 9 0,0 4 0,0 2 0,-3 7 0,-4-1 0,-1 5 0,-6 0 0,3 2 0,-4-2 0,0 3 0,0 0 0,-4 0 0,-1 4 0,-4 4 0,-2 9 0,1 5 0,-2 4 0,5 5 0,-4-4 0,7 7 0,-2-7 0,4 2 0,8-15 0,2-4 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166 103 24575,'-6'0'0,"-4"0"0,2 0 0,-2 0 0,-5 0 0,2 10 0,-7 4 0,3 15 0,2-8 0,1 12 0,3-7 0,2 9 0,0 1 0,4-1 0,1 6 0,4-5 0,0 0 0,0-2 0,0-8 0,0 3 0,0-9 0,0-1 0,0-4 0,7-4 0,5-3 0,8-1 0,4-3 0,1 1 0,4-2 0,-4-3 0,5 0 0,-6-3 0,1-10 0,2-11 0,-5-3 0,0-8 0,-5 4 0,-3-4 0,3-6 0,-7-1 0,4-6 0,-4 0 0,-5 1 0,-1-1 0,-4 1 0,0 9 0,0-2 0,0 19 0,0 1 0,-11 9 0,-2 3 0,-7 4 0,-4 0 0,4 4 0,-4 0 0,-1 0 0,5 3 0,1 5 0,11-3 0,1 1 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7 24575,'7'-3'0,"7"2"0,2-2 0,8 3 0,-4 0 0,4 0 0,-9 0 0,4 0 0,-4 0 0,0 0 0,-4 0 0,-1 0 0,-3 0 0,-3 3 0,2 5 0,-6 7 0,4 5 0,-4 0 0,-13 14 0,2-12 0,-20 15 0,8-11 0,-10 7 0,11-11 0,1 3 0,10-10 0,0-4 0,4 0 0,9-8 0,7 0 0,15-3 0,1-3 0,15 2 0,-8-3 0,8 4 0,-9 0 0,-3 0 0,-8 7 0,1 10 0,-9 4 0,-4 19 0,-4-8 0,-4 8 0,0-4 0,-17 0 0,-4 1 0,-17 0 0,0-3 0,-5-5 0,5-6 0,-3-9 0,6-1 0,4-8 0,2-1 0,5-4 0,4 0 0,0 0 0,9 0 0,1 0 0,6-3 0,1-1 0,3 0 0,0 1 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1 24575,'-6'7'0,"-3"8"0,-18 29 0,0 14 0,-18 16 0,16 3 0,-3-10 0,5 6 0,11-16 0,-9 5 0,14-8 0,2-12 0,4-6 0,5-11 0,0-6 0,0-4 0,0-4 0,0-1 0,0-3 0,3-1 0,5 1 0,7-3 0,1 0 0,12-4 0,-7 0 0,9 0 0,-1 0 0,-4-4 0,4-1 0,-4-6 0,-1-2 0,-4 0 0,-1-1 0,-4 2 0,-4-3 0,3 4 0,-5-7 0,-2 5 0,0-6 0,-6 0 0,2 3 0,-3-3 0,0 4 0,0 4 0,0 0 0,-6 4 0,-3 3 0,-10 1 0,-1 3 0,-9 0 0,3 0 0,-8 0 0,8 0 0,1 3 0,6 1 0,5 4 0,2-1 0,-2 0 0,10 0 0,-6 0 0,9-1 0,-4 1 0,4 0 0,-2-1 0,3 1 0,-3-3 0,2 2 0,-2-6 0,3 3 0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68 24575,'-2'-11'0,"-6"15"0,-1 7 0,-11 20 0,0 5 0,-10 13 0,6 0 0,4-1 0,7-1 0,3 1 0,4 1 0,2 0 0,4-8 0,0-11 0,0-1 0,0-5 0,0-7 0,11 2 0,2-15 0,16 8 0,-3-12 0,8 4 0,2-4 0,-5-3 0,9-6 0,-9-14 0,13-18 0,-8-5 0,5-16 0,-21 19 0,0-16 0,-11 9 0,1-6 0,0 2 0,-5 7 0,-1 9 0,-4-2 0,-3 19 0,-5-7 0,-8 15 0,-10-3 0,-4 11 0,-17 2 0,9 3 0,-10 0 0,13 7 0,-2 12 0,0 10 0,16-7 0,4-5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24575,'5'-3'0,"3"0"0,10 3 0,2 0 0,9 0 0,2 0 0,4 0 0,-5 0 0,4 0 0,-12-3 0,2 5 0,-10-1 0,2 14 0,-8-6 0,3 13 0,-10-13 0,2 13 0,-3-10 0,0 11 0,-11-2 0,-4 5 0,-7-8 0,-2 1 0,12-7 0,-3 0 0,8-2 0,0-3 0,3-1 0,10-2 0,2-1 0,13 1 0,-1 0 0,0 4 0,-1-1 0,-4 4 0,-3 5 0,-1 0 0,-4 3 0,1 0 0,-4-3 0,0 12 0,-4-11 0,-8 16 0,-6-11 0,-14 9 0,1-4 0,-9-3 0,9-3 0,-2-5 0,9-3 0,1-2 0,4-4 0,4-3 0,0 0 0,5-4 0,-1 0 0,0 0 0,4 0 0,0 0 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57 171 24575,'1'-7'0,"-5"1"0,-5 21 0,-6 0 0,6 14 0,-3 0 0,7 2 0,1 4 0,4 0 0,0 1 0,0-1 0,0 0 0,0 1 0,0-6 0,0-5 0,0-6 0,7-4 0,1-4 0,3 0 0,7-7 0,-1 2 0,3-5 0,-1 3 0,0-4 0,-7 0 0,10 0 0,-10 0 0,12 0 0,-9-4 0,4-3 0,1-9 0,-4-5 0,17-22 0,-17 14 0,13-24 0,-15 9 0,1-5 0,0-5 0,-5 0 0,-5 10 0,0-9 0,-5 21 0,-4-7 0,-8 17 0,-6 1 0,-6 9 0,-5 3 0,3 5 0,-3 0 0,-1 4 0,5 0 0,-4 7 0,3 6 0,0 14 0,3 5 0,8-11 0,7-5 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46 385 24575,'0'10'0,"0"5"0,0 5 0,0 4 0,0-4 0,0-1 0,0-8 0,15 0 0,11-7 0,10 0 0,11-4 0,-5 0 0,6-8 0,-15-1 0,13-20 0,-26 2 0,23-18 0,-22-4 0,4 4 0,-11-14 0,-9 15 0,4-4 0,-8 1 0,3 15 0,-4-2 0,0 14 0,-7 4 0,-10 9 0,-15 3 0,-10 4 0,-5 13 0,-9 9 0,16 7 0,-16 18 0,19-6 0,-10 12 0,12-4 0,4 7 0,12-7 0,8 5 0,7-6 0,4-22 0,0-5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42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8 24575,'-15'-4'0,"10"1"0,19 3 0,15 0 0,24 0 0,-4 0 0,6 0-1218,6 0 0,4 0 1218,22 0 0,5 0-1198,3 0 0,2 0 1198,-22 0 0,2 0 0,0 0-978,0 0 1,0 0 0,3 0 977,15 0 0,5 0 0,-2 0-1014,-6 0 0,-1 0 0,2 0 1014,-13 0 0,2 0 0,0 0 0,-1 0 0,-1 0 0,-1 0 0,-1 0 0,0 0 0,-2 0 0,0 0 0,-1 0 0,1 0-467,23 0 0,-1 0 0,0 0 467,-2 0 0,0 0 0,-6 0-27,-19 0 1,-3 0-1,1 0 27,16 0 0,2 0 0,-5 0 290,8 0 0,-2 0-290,-17 0 0,3 0 0,-2 0 0,20 0 0,-1 0 0,-2 3 0,-2 0 850,-12-2 1,-1 0-851,5 5 0,-1 0 1017,-9-3 1,0 1-1018,0 2 0,-3 1 2029,31 0-2029,-41-1 0,-1-1 0,23-4 0,20 10 0,0-5 0,-31 4 0,11 1 2168,-30-2-2168,5 1 1689,19 3-1689,-16-3 0,12 4 1410,-18-5-1410,-4 0 675,0 0-675,0-4 0,-6-1 0,5 0 0,-10-3 0,0 7 0,-2-7 0,-9 2 0,4-3 0,-5 0 0,1 0 0,-1 0 0,-4 0 0,3 0 0,-6 0 0,8-6 0,-11 4 0,3-7 0,-10 2 0,4-4 0,-1-12 0,-2 13 0,-3-5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24575,'-1'-4'0,"7"-5"0,7 4 0,5-7 0,0 11 0,5-3 0,-3 4 0,-1 0 0,-2 0 0,-4 0 0,-3 8 0,3 7 0,-7 16 0,-1 6 0,0 13 0,-5 2 0,0 6 0,0 0 0,0 1 0,0-7 0,0-2 0,0-13 0,0-6 0,0-8 0,0-9 0,0-2 0,0-4 0,0-6 0,0-13 0,0-15 0,0-11 0,0-13 0,5 5 0,6-12 0,7 5 0,5 0 0,-1 2 0,0 7 0,-6 5 0,3 8 0,-9 6 0,7 10 0,-7-3 0,7 7 0,-7 1 0,7 5 0,-8 4 0,8 0 0,-7 0 0,2 0 0,-4 0 0,1 8 0,-4 7 0,-1 16 0,-4 0 0,0 11 0,0-5 0,0 0 0,0 5 0,0-11 0,0 4 0,0-10 0,0-2 0,0-5 0,0-5 0,0 0 0,0-5 0,0 0 0,0-7 0,4-11 0,2-10 0,3-10 0,2-6 0,-1 4 0,0-10 0,5 11 0,1-5 0,4 6 0,-1 6 0,-4 0 0,-3 10 0,1 1 0,-4 5 0,4 3 0,-5 1 0,0 4 0,0 4 0,-4 4 0,0 6 0,-4 4 0,0 5 0,0 2 0,0 0 0,0 3 0,0-3 0,0-1 0,0-1 0,0-4 0,0-1 0,0-5 0,0 0 0,0-5 0,3 0 0,2-3 0,3-1 0,0-4 0,1 0 0,4-14 0,2-2 0,4-14 0,2-6 0,-1 4 0,-4-3 0,2 10 0,-7 1 0,1 11 0,-7 0 0,-1 5 0,-4 10 0,0 9 0,-5 25 0,-1 3 0,-6 18 0,6-13 0,1 13 0,5-12 0,0 5 0,0-12 0,0-3 0,0-10 0,0-2 0,0-9 0,3-2 0,6-3 0,5-1 0,9-3 0,-3 0 0,8-5 0,-9 0 0,5-5 0,-6-4 0,1-10 0,-5-6 0,1-10 0,-5-3 0,1-5 0,-5 0 0,-1-1 0,-5 1 0,0 6 0,0 1 0,-8 11 0,-2 2 0,-9 4 0,-4 5 0,4 0 0,-10 9 0,9 1 0,-8 4 0,8 0 0,-3 0 0,5 0 0,4 4 0,1 0 0,5 4 0,3 5 0,2-4 0,3 4 0,0-5 0,0 0 0,0 0 0,3-3 0,12-2 0,5-3 0,9 0 0,7 0 0,1 0 0,1 0 0,3 0 0,-9 0 0,3 0 0,1 0 0,-10 0 0,9 0 0,-16 4 0,1 11 0,-7 5 0,-2 16 0,-1 8 0,-4 0 0,-1 13 0,-5-12 0,0 12 0,0-18 0,0 3 0,0-17 0,0-2 0,0-9 0,0-2 0,0-4 0,0-6 0,4-8 0,2-12 0,4-13 0,4 0 0,3-11 0,3 10 0,1-4 0,-2 12 0,-1 0 0,1 6 0,-6 4 0,4 5 0,-8 6 0,4 3 0,-5 0 0,0 0 0,1 0 0,-1 0 0,-4 8 0,0 2 0,0 13 0,-3-4 0,4 4 0,-1 1 0,-3-5 0,8 4 0,-8-4 0,7-1 0,-7-5 0,7 4 0,-3-8 0,0 4 0,2-5 0,-3 0 0,5 1 0,-2-5 0,2 0 0,-1-4 0,0 0 0,4 0 0,-2 0 0,7-4 0,-3-11 0,1-5 0,3-10 0,-6-6 0,7 5 0,-4-5 0,1 6 0,-2 0 0,-4 5 0,-1 6 0,-1 6 0,1 5 0,-5 14 0,0 6 0,-4 21 0,0-2 0,0 11 0,0-11 0,0 11 0,0-11 0,0-1 0,0-7 0,0-9 0,3-1 0,2-5 0,3 0 0,5-3 0,0-2 0,1-3 0,3 0 0,-3 0 0,-1 0 0,4-8 0,-2-7 0,4-10 0,2-11 0,-5-1 0,5-13 0,-9-2 0,5-7 0,-5-7 0,0-2 0,1-16 0,0-2 0,0 14 0,-1-9 0,-5 28 0,3-14 0,-8 15 0,7 8 0,-8 8 0,4 12 0,-5 5 0,0 6 0,0 12 0,0 11 0,0 16 0,0 5 0,0 11 0,0 2 0,0 8 0,0 6 0,0 1 0,0-1 0,0 1 0,0 7 0,4-12 0,-2 10 0,7-19 0,-3 5 0,5-13 0,-5-1 0,2-11 0,-3-6 0,0-2 0,2-8 0,-3 3 0,5-7 0,-1-1 0,0-4 0,0 0 0,0 0 0,5-8 0,-4-3 0,4-7 0,-4 0 0,0 4 0,0-3 0,-4 8 0,-1 10 0,-4 6 0,0 19 0,0-1 0,0 4 0,0-4 0,0 3 0,0-3 0,0 0 0,0-7 0,0-1 0,3-7 0,2 2 0,3-4 0,0-3 0,0-1 0,1-4 0,-1 0 0,0 0 0,0 0 0,0 0 0,1-9 0,0-6 0,1-16 0,-5 0 0,0-5 0,0 0 0,-4 5 0,4 0 0,-5 3 0,0 8 0,0 1 0,0 6 0,-8 5 0,-2-1 0,-8 4 0,4 1 0,-3 4 0,3 0 0,0 0 0,1 0 0,5 0 0,4 3 0,0 1 0,4 9 0,4-4 0,1 8 0,7-8 0,2 5 0,5-5 0,4 0 0,-4 0 0,10 1 0,-10-5 0,10 0 0,-10-5 0,10 0 0,-10 0 0,0 0 0,-2-9 0,-8-1 0,5-8 0,-5-5 0,-4 3 0,0-8 0,-5 8 0,0-9 0,0 10 0,0-5 0,0 6 0,0 4 0,0 2 0,0 3 0,0 1 0,0 0 0,3 3 0,6 2 0,9 3 0,7 0 0,4 0 0,1 4 0,0 2 0,0 8 0,-6-3 0,0 3 0,-6-5 0,-5-1 0,0 5 0,-8-3 0,-1 7 0,-4-4 0,0 6 0,0-1 0,0-5 0,0 4 0,0-7 0,0 7 0,0-8 0,0 4 0,0-5 0,4 0 0,5-4 0,9 0 0,7-4 0,11 0 0,1 0 0,0 0 0,-1 0 0,-1-10 0,-9 0 0,4-10 0,-11-3 0,-1 3 0,-3-8 0,-2 8 0,-3-3 0,-2 9 0,1 1 0,-4 5 0,-2 0 0,-3 0 0,3 3 0,2 1 0,3 4 0,0 0 0,0 0 0,5 9 0,-4 1 0,9 13 0,-2 7 0,0 2 0,-1 3 0,-5-5 0,-1-5 0,1-2 0,-5-5 0,-1-4 0,-4-2 0,0-3 0,0-1 0,0 0 0,-4 0 0,-10 1 0,-7 0 0,-8 1 0,-1 0 0,0 0 0,0-5 0,0 0 0,5-5 0,-3 0 0,13 0 0,-8 0 0,14 0 0,-4 0 0,9 0 0,0 0 0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24575,'8'0'0,"-2"0"0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24575,'0'28'0,"0"2"0,0 54 0,0 4 0,0 7 0,0-14 0,0 7 0,0-22 0,0 5 0,0-16 0,0-23 0,0-12 0,0-9 0,0-5 0,0-2 0,0-1 0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38 24575,'13'-20'0,"0"8"0,-6 6 0,3 6 0,0 0 0,4 0 0,-7 0 0,7 0 0,-3 0 0,4 0 0,-4 0 0,0 3 0,-1 4 0,-2 5 0,3 7 0,-4-4 0,-2 4 0,5 0 0,-8-6 0,5 5 0,-7-11 0,3 7 0,-2-6 0,2 15 0,-3-6 0,0 23 0,0-8 0,-13 20 0,1-13 0,-16 13 0,8-10 0,-7 6 0,2-4 0,2-8 0,-3-4 0,9-16 0,-8 4 0,10-11 0,-5-1 0,6-5 0,2-3 0,-2 0 0,3 0 0,3-11 0,1-7 0,7-13 0,0-4 0,0-6 0,0 9 0,0-7 0,7 13 0,2-3 0,11 8 0,-4 5 0,8 8 0,-4 5 0,4 3 0,0 0 0,0 7 0,2 16 0,0 1 0,15 43 0,-10-24 0,10 22 0,-12-18 0,-6-14 0,3 2 0,-9-10 0,4-7 0,-10-4 0,0-10 0,-8-1 0,0-3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70 24575,'0'8'0,"-9"19"0,7-2 0,-7 25 0,9-17 0,0 9 0,0 4 0,0-4 0,0 0 0,0-1 0,0-10 0,3-2 0,19-12 0,7 3 0,14-13 0,2 1 0,-3-8 0,6-4 0,-11-5 0,0-14 0,-10-10 0,-4-5 0,5-8 0,-13 3 0,3-5 0,-13 1 0,0 4 0,-5 2 0,0 6 0,0 5 0,-4 0 0,-13 9 0,-1 1 0,-16 6 0,3 6 0,-10 4 0,4 4 0,-4 0 0,6 0 0,4 0 0,-3 0 0,20 0 0,-2 0 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24575,'8'0'0,"-2"0"0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7 24575,'-3'-4'0,"-8"2"0,-5 2 0,-5 0 0,-2 3 0,2 10 0,0 4 0,3 19 0,2-4 0,-5 27 0,9-24 0,-2 23 0,14-14 0,0 0 0,0 8 0,0-21 0,0 15 0,0-24 0,10 8 0,4-18 0,20 0 0,-2-7 0,9-1 0,-6-4 0,1 0 0,0-12 0,-9 2 0,4-22 0,-17 6 0,3-11 0,-8 2 0,-4 0 0,-1 0 0,-4-1 0,0 6 0,-8-4 0,-1 8 0,-13-4 0,5 10 0,-7 3 0,8 6 0,-3 3 0,0 4 0,3 1 0,-7 3 0,11 0 0,-7 0 0,12 0 0,-1 0 0,5 0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57 24575,'3'-9'0,"0"2"0,-3-3 0,-3 7 0,-8-7 0,2 8 0,-13-9 0,5 10 0,-7-2 0,-1 3 0,-4 0 0,-2 4 0,-5 14 0,3 11 0,-1 21 0,14-12 0,-3 14 0,13-15 0,0 5 0,6-6 0,4-8 0,0-8 0,3-1 0,5-10 0,12-3 0,12-6 0,0 0 0,7 0 0,-13-7 0,4-7 0,-4-13 0,1-1 0,-4-8 0,-5 5 0,-6 1 0,-3 1 0,-5 4 0,0 5 0,-4 1 0,0 8 0,0 0 0,0 5 0,2 2 0,2 1 0,6 7 0,2 7 0,3 6 0,6 8 0,-3 4 0,3 3 0,-4-2 0,1 4 0,-5-3 0,-1-1 0,-7 10 0,-1-9 0,-4 10 0,0-5 0,0-1 0,-13 2 0,-3-1 0,-13 2 0,-4-4 0,0-1 0,-5-5 0,1-4 0,0-6 0,7-2 0,1-6 0,8 1 0,2-3 0,5-4 0,2 2 0,2-5 0,6 2 0,1-3 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167 189 24575,'-7'0'0,"1"0"0,-5 0 0,4 0 0,-11 3 0,9 1 0,-14 8 0,14 3 0,-9 2 0,4 16 0,2-14 0,-2 31 0,5-21 0,4 9 0,1 14 0,4-21 0,0 34 0,0-27 0,0 9 0,0-16 0,0-6 0,17 0 0,3-15 0,28 2 0,-10-12 0,20-4 0,-13-16 0,18-13 0,-9-16 0,-10 2 0,0-4 0,-18 2 0,9 2 0,-14 0 0,-8 5 0,-9 5 0,-4-4 0,0 5 0,0 1 0,0 0 0,-13-2 0,-2 5 0,-12 0 0,-4 10 0,0 0 0,-5 8 0,1 5 0,0 5 0,-1 4 0,17 0 0,3 0 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24575,'4'-1'0,"-2"2"0,-2-6 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24575,'3'1'0,"0"19"0,-3 18 0,0 25 0,0 14 0,0 2-687,0 21 687,0-12 0,0-7 0,0 0 170,0-24-170,0 5 0,0-13 0,0-13 0,0-7 0,0-9 129,0-5 0,0-8 0,0-4 1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24575,'10'0'0,"9"0"0,26 0 0,7 0 0,23 0 0,3 0 0,8 0 0,6 0-608,-6 0 608,-8 0 150,-10 0-150,-3 0 0,-4 0 0,7 0 0,-9 0 0,-15 0 114,-2 0 1,-24 0-1,1 0 1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24575,'10'-8'0,"3"-1"0,-6 5 0,3 1 0,-3-7 0,3 9 0,1-6 0,0 7 0,3 0 0,-3 0 0,8 0 0,-3 0 0,7 0 0,-7 0 0,7 0 0,-7 3 0,0 9 0,-1 5 0,-6 12 0,-1 1 0,-4 5 0,-4 6 0,0-4 0,0 9 0,0-4 0,0 6 0,0-6 0,-12 4 0,0-3 0,-16 0 0,4 0 0,-3-15 0,1-2 0,1-13 0,1-5 0,4-5 0,4-3 0,2 0 0,6-6 0,1-3 0,4-5 0,3-5 0,0 3 0,0-3 0,0 4 0,0 4 0,0 0 0,3 4 0,4 0 0,4 3 0,8-3 0,-3 7 0,3-4 0,0 4 0,1 0 0,0 0 0,8 8 0,-10 5 0,17 20 0,-15-1 0,20 24 0,-20-17 0,19 11 0,-14-9 0,14 4 0,-15-11 0,0-3 0,-14-20 0,-3-4 0,-3-4 0,-1-3 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24575,'2'0'0,"0"0"0,11 0 0,-6 0 0,3 0 0,-6-3 0,-1 0 0,-3-1 0,0 1 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 24575,'-14'0'0,"-4"11"0,-9 9 0,-3 23 0,-3 3 0,9-3 0,1 2 0,9-7 0,1 4 0,3-1 0,6-6 0,0 0 0,4-5 0,0 4 0,0-9 0,0 0 0,0-2 0,7-3 0,5-3 0,9 2 0,-1-7 0,8-3 0,-7 1 0,9-5 0,-6 3 0,-4 0 0,3-4 0,-3 3 0,0-6 0,-1 2 0,0-3 0,-6 0 0,5 0 0,-7-6 0,0-3 0,0-10 0,-3-1 0,0-4 0,-3 4 0,-2 1 0,-3 4 0,0 0 0,-6 3 0,-6 5 0,-4 0 0,-7 6 0,-2-2 0,-1 3 0,-3 0 0,0 0 0,-2 0 0,1 0 0,1 4 0,4 0 0,5 4 0,4-1 0,3-3 0,5 2 0,-3-5 0,8 2 0,0-3 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44 24575,'-6'0'0,"-4"0"0,2 0 0,-10 0 0,1 3 0,-3 5 0,0 13 0,3 10 0,-2 12 0,8-6 0,-1 8 0,6-1 0,0 0 0,2 8 0,4-15 0,0-1 0,0-7 0,0-5 0,0-7 0,3 1 0,9-14 0,4 7 0,9-11 0,-5 4 0,3-4 0,-3 0 0,4 0 0,-4 0 0,-1-3 0,-4-5 0,0-3 0,0-8 0,1-2 0,0-3 0,-3-5 0,-1-2 0,1-4 0,-4 4 0,4-3 0,-4-2 0,-4-1 0,-1-9 0,-4 14 0,0-8 0,0 15 0,0 0 0,0 6 0,-7 7 0,-1 1 0,-11 3 0,3 1 0,-7 2 0,7 2 0,-3 3 0,4 0 0,-4 0 0,9 0 0,-1 0 0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24575,'7'0'0,"-1"0"0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 24575,'-14'0'0,"-1"15"0,-2 11 0,-2 22 0,-1 7 0,4 1 0,6 4 0,6-4 0,4-1 0,0-1 0,0-12 0,0-10 0,0-4 0,6-15 0,2 5 0,16-9 0,-2-2 0,3-3 0,-2-4 0,-3 0 0,0 0 0,-1 0 0,-4-6 0,0-7 0,-3-12 0,4-1 0,-7-8 0,4-2 0,-8-1 0,-1-3 0,-4 9 0,0 2 0,0 5 0,0 3 0,-7 2 0,2 5 0,-9 2 0,3 1 0,-1 0 0,5 7 0,3-3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 24575,'-3'-4'0,"5"1"0,-1 3 0,10 0 0,0 0 0,3 0 0,-3 0 0,-1 0 0,-4 0 0,0 0 0,1 0 0,-1 0 0,4 3 0,-3-2 0,6 5 0,-8 2 0,8 0 0,-8 2 0,5 1 0,1 0 0,-3 4 0,6-4 0,-6 0 0,2-1 0,-3-2 0,0 2 0,0-3 0,-4-4 0,0 0 0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24575,'15'0'0,"-3"0"0,37-9 0,-21 6 0,23-6 0,-19 9 0,15 0 0,-11 0 0,5 0 0,-18 11 0,-2 13 0,-16 19 0,-1 20 0,-4 0 0,-4-6 0,-10 2 0,-7-11 0,-4 2 0,-3-3 0,10-16 0,-3-5 0,6-7 0,3-8 0,2-1 0,3-3 0,3-9 0,1-8 0,11-9 0,5-6 0,9 0 0,3 3 0,0 5 0,-1 5 0,1 4 0,-5 3 0,3 2 0,-7 6 0,4 18 0,-7 9 0,1 22 0,-4 10 0,-5-12 0,0 22 0,-5-26 0,0 20 0,-4-17 0,-5 4 0,-11-10 0,1-6 0,-6-10 0,8-4 0,-7-10 0,8 2 0,-7-7 0,3 0 0,-1-3 0,-2-2 0,7-3 0,-7-3 0,11-5 0,-6-4 0,9-3 0,2 7 0,4 2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24575,'64'0'0,"-1"0"0,10 0 0,7 0 0,-4 0 0,7-4 0,2 1-1907,-2 2 0,7 1 0,-3-1 1907,-14-1 0,-3-1 0,-2 1 0,18 2 0,0 0-265,-19 0 1,2 0 0,-3 0 264,14 0 0,-1 0 0,10 0 0,-4 0 414,-25 0 0,-3 0-414,6 0 0,-4 0 0,9 5 0,12 5 0,-25-3 2633,-19 8-2633,-15-13 571,-3 9 1,-13-10 0,1 2 0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890 0 24575,'-26'43'0,"-14"28"0,11-25 0,-4 3-1562,-9 25 0,-2 0 1562,8-19 0,-1 0 0,-15 27 0,2 2-871,15-21 0,-1 1 871,-15 14 0,1 2 0,11-4 0,3-4 270,5-20 1,1-2-271,1 2 0,4-2 0,-3 15 0,-10 1 0,12-5 1394,7-24-1394,3-6 2251,11-8-2251,-2-11 680,7 3-680,0-9 0,0-41 0,0 29 0,0-33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 24575,'-9'-6'0,"2"4"0,7-5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0 731 24575,'0'6'0,"0"14"0,0 2 0,0 19 0,0 13 0,0 10 0,0-11 0,0 11 0,0-19 0,0 11 0,0-3 0,0-11 0,0-10 0,3-8 0,5-13 0,0-4 0,15-3 0,-6-4 0,8-7 0,0-16 0,-11-10 0,4-15 0,-4 1 0,0 9 0,-4-1 0,1 13 0,-7 5 0,0 3 0,2 13 0,-3 1 0,4 21 0,1 11 0,1 8 0,0 5 0,0-5 0,4-1 0,0-5 0,4-1 0,-2-12 0,1-2 0,-2-8 0,-2-2 0,1-2 0,-5-3 0,6 0 0,-6-11 0,3-2 0,-3-17 0,-3 0 0,3-5 0,-7-1 0,3 6 0,-4 0 0,0 6 0,0 0 0,0 3 0,0-2 0,0 7 0,0-3 0,0 8 0,0-3 0,0 3 0,3 0 0,1-3 0,3 2 0,8 0 0,1-2 0,9 5 0,-1-3 0,0 4 0,5-1 0,-3 5 0,-1-4 0,-2 7 0,-7-2 0,-1 3 0,-4 0 0,-5 0 0,2 11 0,-5 13 0,1 13 0,-4 5 0,0 11 0,0-4 0,0 12 0,-5 1 0,4 9 0,-3-24 0,4 4 0,0-35 0,0-2 0,3-7 0,4-3 0,4-1 0,8-3 0,-3-7 0,5-16 0,-4-10 0,-1-28 0,-2-3 0,-3-21 0,-4 6 0,-2 8 0,-5-28 0,0 43 0,0-36 0,0 37 0,0 5 0,-4 3 0,-8 20 0,-6 2 0,-6 16 0,0 2 0,-1 7 0,-10 0 0,7 12 0,-4 6 0,10 19 0,3 27 0,4-11 0,6 16 0,5-27 0,4 5 0,7-16 0,12 6 0,13-10 0,12-3 0,3-1 0,-4-4 0,3-4 0,-4-2 0,-5-1 0,2-2 0,-13 5 0,-1-6 0,-6 6 0,-8-4 0,0 1 0,-7 6 0,-1-10 0,-3 10 0,0-10 0,0 2 0,0-3 0,-3-3 0,2-19 0,-2-16 0,3-9 0,0-19 0,0 15 0,4-4 0,10 1 0,6 9 0,13 0 0,0 5 0,4 10 0,5 0 0,-5 9 0,9 4 0,-9 6 0,3 4 0,-4 0 0,-6 0 0,-5 0 0,-6 0 0,-4 0 0,-4 0 0,-1 0 0,-3 0 0,-6 0 0,-6 0 0,-6 0 0,-8 0 0,-6 8 0,-2 11 0,-1 20 0,8 6 0,1 15 0,12-10 0,-2 4 0,9-7 0,0-4 0,0-7 0,0-11 0,7-10 0,5-4 0,8-7 0,4 0 0,5-4 0,-2-12 0,6-25 0,-7-25 0,1-31 0,-13 38 0,-3-2-694,0-8 0,-2-1 694,1-6 0,-1 0 0,-4 12 0,-2 1-186,1-6 0,-2 4 186,-2-20 0,0-5 0,0 24 0,0 19 0,0 12 0,0 12 0,-3 11 1361,3 8-1361,-3 36 399,3 20-399,0 31 0,0-33 0,0 2-608,-1 1 1,2 0 607,3 8 0,4 1 0,1 0 0,2-1 0,2 1 0,2 0 0,3-8 0,0-2-118,6 35 118,8-10 0,-11-30 0,4 4 0,-8-19 0,-4-15 0,-5-9 0,-5-9 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190 452 24575,'0'-15'0,"0"2"0,0 2 0,-2 7 0,-2-3 0,-6 7 0,-6 0 0,-4 0 0,-5 12 0,-2 12 0,4 14 0,4 5 0,5 3 0,5-4 0,-1 12 0,5-5 0,0 0 0,5-8 0,0-11 0,0-1 0,0-13 0,3-4 0,13-9 0,-2-3 0,14-4 0,-11-12 0,15-21 0,-10-14 0,5-27 0,-12 19 0,-4-15 0,-2 25 0,1 0 0,-5 8 0,-1 10 0,-4 6 0,0 10 0,0 5 0,0 3 0,0 26 0,0 5 0,0 25 0,0-1 0,0-1 0,0 0 0,0-5 0,4-1 0,3-15 0,5-2 0,3-13 0,0 0 0,9-7 0,-3-1 0,9-15 0,5-27 0,-5-9 0,-1-17 0,-5-2 0,-9 16 0,1-4 0,-2 14 0,-6 15 0,-4 2 0,3 13 0,-7 0 0,6 7 0,-2 11 0,7 11 0,-1 22 0,8 10 0,3 18 0,-4-10 0,12 2 0,-13-12 0,7-6 0,-9-6 0,-2-11 0,-1-9 0,-4-9 0,4-10 0,-4-9 0,-2-19 0,-2-6 0,-3-6 0,0 2 0,0 11 0,0 1 0,0 9 0,0 4 0,0 6 0,3 6 0,0 1 0,7 3 0,6 0 0,4 4 0,9 0 0,13 6 0,-9-5 0,13-1 0,-16-4 0,5 0 0,-5-7 0,7-18 0,-18 1 0,4-17 0,-19 10 0,0 1 0,-4 5 0,0 6 0,0 7 0,-10 5 0,0 4 0,-13 3 0,7 3 0,-15 21 0,11 12 0,-10 21 0,19-7 0,-3 9 0,13-16 0,-4 17 0,5-16 0,0 3 0,0-12 0,11-8 0,13 3 0,13-15 0,17-2 0,-10-8 0,14-5 0,-14-13 0,13-15 0,-16-18 0,1-13 0,-15-17 0,0-4 0,-10 12 0,-1-12 0,-7 35 0,1-16 0,0 19 0,-2 6 0,0 11 0,0 6 0,-1 7 0,3 2 0,1 6 0,3 1 0,1 3 0,0 0 0,0 11 0,2 13 0,-4 8 0,1 14 0,-5-4 0,1 6 0,3 0 0,-2-6 0,5-6 0,-6-7 0,4-9 0,-2-4 0,7-5 0,1-7 0,9 0 0,-3-4 0,20-5 0,-6-15 0,4 4 0,-1-21 0,-5 7 0,10-28 0,-11 20 0,3-23 0,-25 24 0,3-17 0,-9 10 0,-3-3 0,-2 17 0,-15-3 0,-7 19 0,-13-1 0,-9 15 0,3 4 0,5 8 0,1 16 0,13 3 0,-4 10 0,8-6 0,5-5 0,5 4 0,4-12 0,0 2 0,0-13 0,3-1 0,4-3 0,9 0 0,4-2 0,9-2 0,-3-3 0,8 0 0,-9 0 0,4 0 0,-5 0 0,-4 0 0,3-3 0,-7 2 0,7-3 0,-7 4 0,7 0 0,-2 0 0,19 0 0,-12 0 0,12 0 0,-11 0 0,-4-4 0,5-8 0,-4-7 0,-8-11 0,-1-2 0,-8-3 0,-4-1 0,-1 6 0,-8 5 0,-3 9 0,-9 5 0,-4 7 0,0 0 0,1 4 0,3 11 0,3 13 0,5 26 0,4 22 0,4 14-483,0-36 1,0 2 482,-1 4 0,2 1 0,6 0 0,2 0 0,1 4 0,1-1-304,19 29 304,-1 2 0,-13-21 0,0 1 0,-10-3 0,-2-18 0,-4-8 0,-21-9 950,-6-18-950,-10 0 319,-3-15-319,8-13 0,0-7 0,3-13 0,11-3 0,5-5 0,8 4 0,0-23 0,5 25 0,10-29 0,15 28 0,14-20 0,12 13 0,15-6 0,3-1 0,-7 10 0,8-9 0,-16 12 0,10-2 0,-11-1 0,2 4 0,-20-3 0,-1 1 0,-11 1 0,-9 2 0,-6-1 0,-4 6 0,-4 5 0,0 6 0,-11 7 0,-2 4 0,-22 5 0,3 3 0,-15 46 0,21 0 0,-2 49 0,22-16 0,1-9 0,5-3 0,13-18 0,14 13 0,3-30 0,18 7 0,-11-25 0,11 1 0,-6-5 0,-1-6 0,-6-4 0,-4 0 0,-2 0 0,-9 0 0,-1 0 0,-4 0 0,-4 0 0,-1 0 0,-3 0 0,-1-3 0,-2 2 0,-1-2 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4307 643 24575,'-76'-51'0,"0"1"0,0-1 0,0 1 0,-3 13 0,-1 0 0,12-1 0,-11-11 0,-4-2 0,4 6 0,13 14-909,-7 11 0,8 11 909,9-1 0,2 2 0,-40 1 0,42-1 0,2 0 550,-30 5-550,-11-7 0,10 10 0,14 0 154,15 0 1,2 0-155,4-4 0,-48 3 0,35-13 929,-34 12-929,31-12 0,-19 9 30,16-5-30,12 0 0,-14 4 0,24 3 0,-2 3 0,4 0 0,2 0 0,1 0 0,2 0 0,-3 0 0,-4 7 0,10 3 0,-9 3 0,8 7 0,-1-6 0,-9 8 0,-1-1 0,7-2 0,-4 2 0,3 1 0,1-8 0,-11 4 0,-2-1 0,7-5 0,-10 5 0,-4-3 0,12-3 0,-22 13 0,16-4 0,1 4 0,-4 4 0,3 5 0,7-7 0,-22 30 0,24-25 0,-6 22 0,-8 0 0,24-11 0,-3 0 0,0 1 0,-2 10 0,10-10 0,2 2 0,-13 24 0,12-11 0,-3 23 0,1-11 0,9 3 0,-9 3 0,8-6 0,8-11 0,-5 24 0,17-37 0,-4 35 0,5-25 0,13 19 0,11-2 0,2-29 0,4 0 0,19 35 0,-4-9 0,1 0-483,-20-28 0,0 1 483,18 29 0,2 3 0,-13-18 0,0-1 0,8 14 0,2 0 0,-3-11 0,1 0-1390,3 10 1,6 3 1389,-2-16 0,7 0 0,-4-3 0,2 7 0,3-2 0,3-2 0,5 1 0,-3-8-738,-4-9 1,1-5 737,17 9 0,1-1 0,-11-8 0,0-3 0,6-3 0,0-2 0,-9-4 0,-1-2 44,1-6 0,-1-3-44,4 1 0,-2-1 0,-6-5 0,0-2 0,3 2 0,-1-1 0,-3-2 0,0-1 0,1 0 0,-2-1 0,-3-1 0,0-2-133,3 1 0,-1 0 133,41 0 0,-41-2 0,0-1 1786,41-4-1786,-39 1 0,-1 0 0,40-6 0,-40 6 0,0-1 0,40-4 0,-43 5 0,-2 0 1368,23-5-1368,-20 3 0,-1-2 0,18-12 0,-20 8 0,1-2 0,34-18 0,-6-5 0,8-2 0,-7-10 0,2 2 0,-7-6 0,6 2 0,-15-2 0,9-8 0,-8 0 0,-4-5 0,6-2 128,-11-3-128,1-4 0,-29 32 0,-2 0 0,21-39 0,-25 37 0,0 0 0,21-36 0,-16 12 0,4-5 136,-14 20-136,-2-13 0,-3 14 0,-8-19 788,-2 22-788,-4-29 0,-20 22 0,-5-19 0,-10 17 0,-3-1 0,13 12 0,1 0-238,-8-8 0,0 0 238,6 1 0,3 6 0,-6-2 215,6 4 0,-1-1-215,-7-4 0,-17-32 0,15 35 0,-15-19 195,18 31-195,-11-13 0,5 7 0,2-4 780,10 11-780,1-3 263,1 4-263,7 2 0,-6 3 0,8 2 0,-8 5 0,4 5 0,-3-1 0,1 6 0,-2-1 0,-8-1 0,4 5 0,-9-5 0,8 4 0,-3 0 0,15 5 0,3 4 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22 24575,'-4'2'0,"2"6"0,10 17 0,-6-2 0,11 16 0,-4-3 0,1 1 0,4 10 0,-9-11 0,3 10 0,-7-9 0,3 3 0,-4-14 0,0 3 0,0-14 0,0 4 0,0-8 0,0 0 0,0-5 0,0 1 0,0-6 0,0-10 0,0-3 0,0-11 0,0 3 0,0 0 0,0-4 0,4 8 0,0-3 0,3 8 0,0 1 0,-1 3 0,5 3 0,-4-2 0,7 5 0,2-2 0,-1 3 0,1 0 0,-2 0 0,-7 3 0,4 9 0,-7 9 0,-1 5 0,-3 3 0,0-5 0,0 0 0,0-4 0,-3-1 0,-1-4 0,-7-3 0,3 1 0,-6-4 0,6 1 0,-2-3 0,-1-3 0,4-1 0,-4-3 0,4 0 0,1 0 0,-1 0 0,3-3 0,1-1 0,3-6 0,0-1 0,0 0 0,0 1 0,3 4 0,1-1 0,2-3 0,5 2 0,-3-3 0,6 4 0,-3 3 0,0-2 0,3 5 0,-3-2 0,0 3 0,3 0 0,-7 0 0,7 0 0,-3 0 0,1 0 0,1 0 0,-1 0 0,2 0 0,1 0 0,0 0 0,4 0 0,-3 0 0,4-16 0,1-9 0,-6-11 0,2-5 0,-8 6 0,0 4 0,-1 2 0,-4 9 0,0 4 0,-4 6 0,0 9 0,0 9 0,0 8 0,0 9 0,0 4 0,0-4 0,0 4 0,0-5 0,3-4 0,1-4 0,3-6 0,3-3 0,1-3 0,4-1 0,-4-3 0,3-7 0,-2-5 0,1-19 0,-1 0 0,-3-16 0,0 5 0,1-6 0,-5 0 0,-1 6 0,-4 6 0,0 8 0,0 7 0,0 6 0,0 5 0,0 3 0,0 0 0,0 6 0,0 15 0,0 3 0,0 12 0,0-4 0,4-1 0,4 0 0,5 1 0,2-6 0,1 0 0,3-7 0,-4-1 0,4-7 0,-4 0 0,-4-4 0,3 0 0,-7 0 0,3 0 0,-7 0 0,0 0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39 24575,'2'-3'0,"7"-4"0,6 6 0,8-6 0,-3 2 0,4 1 0,-4-3 0,4 6 0,-9-2 0,1 3 0,-6 0 0,-6 0 0,-1 0 0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24575,'-6'0'0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0:55:31.9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59 24575,'5'3'0,"3"0"0,6-3 0,1 0 0,-1 0 0,5 0 0,1 0 0,10 0 0,-9 0 0,7 0 0,-8 0 0,9 0 0,-7-6 0,2-3 0,-5 1 0,-7-5 0,6 11 0,-10-7 0,2 5 0,-3 0 0,0 1 0,-4 0 0,0 2 0,-3-2 0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0 24575,'-5'0'0,"-2"0"0,-14 0 0,-2 0 0,0 0 0,-2 0 0,2 0 0,-3 0 0,-1 0 0,4 0 0,2 0 0,3 3 0,3-2 0,0 1 0,6 3 0,2-4 0,4 7 0,1-5 0,2 4 0,0 1 0,0 4 0,0 2 0,0 1 0,0 7 0,0-3 0,0 7 0,0 1 0,0 9 0,0-3 0,0 21 0,0-14 0,0 13 0,0-8 0,0-4 0,0 5 0,-8 17 0,4-22 0,-7 10 0,7-29 0,-1 0 0,4-7 0,-2-1 0,1-5 0,1-1 0,-1-3 0,2 0 0,0 0 0,7-2 0,6-1 0,4-2 0,13 0 0,-6 0 0,10 0 0,-2 0 0,-1 0 0,0-3 0,-4 2 0,-4-2 0,-2 3 0,-6 0 0,0 0 0,-7 0 0,0 0 0,-6 0 0,1 0 0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24575,'11'-3'0,"0"1"0,23 2 0,-10 0 0,12 0 0,-1 0 0,-2 0 0,3 0 0,-9 0 0,-2 0 0,-8 0 0,-4 0 0,-9 0 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24575,'-5'0'0,"15"0"0,14 0 0,7 0 0,14 0 0,-6 0 0,3 0 0,8 0 0,-12 0 0,9 0 0,-11 0 0,-9 0 0,-2 0 0,-12 0 0,0 0 0,-11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24575,'0'10'0,"0"21"0,0 6 0,0 40 0,0-32 0,0 37 0,0-14 0,0-7 0,0 11 0,0-19 0,0 13 0,0-21 0,0 2 0,0-16 0,0 0 0,0-13 0,0-1 0,0-7 0,0-5 0,0-5 0,0-18 0,0 3 0,0-14 0,0 5 0,5-6 0,4 5 0,5 2 0,4 4 0,0 1 0,0 0 0,6 8 0,-5-2 0,4 11 0,-4-3 0,-6 4 0,4 0 0,-7 3 0,3 11 0,-8 6 0,-1 16 0,-4-5 0,0 11 0,0-11 0,0 5 0,-5-6 0,-4-6 0,-1 0 0,-7-10 0,7 3 0,-8-7 0,9 3 0,-9-9 0,5 0 0,-11-4 0,9 0 0,-7 0 0,8 0 0,0 0 0,2 0 0,3-4 0,5 0 0,0-4 0,4-1 0,0 2 0,8 2 0,2 2 0,8 3 0,5 0 0,2-5 0,5 4 0,0-8 0,5 3 0,-3-4 0,9-1 0,-9-3 0,9-3 0,-9-3 0,4-1 0,-11-3 0,-2 3 0,-8-2 0,-2 5 0,-4 4 0,-4 1 0,-2 5 0,-3 0 0,0 0 0,0 10 0,0 9 0,0 13 0,0 11 0,0-3 0,0 9 0,0-10 0,0 0 0,5-3 0,0-8 0,8 3 0,1-9 0,0-1 0,3-8 0,-3-2 0,4-3 0,0 0 0,0-4 0,8-18 0,1-8 0,3-22 0,-1-9 0,-4-7 0,1-16 0,-6-2 0,-2 14 0,-5-17 0,-1 26 0,1-21 0,-6 16 0,-2 8 0,-5 16 0,0 8 0,0 16 0,0 2 0,-7 13 0,2 2 0,-11 3 0,1 13 0,0 3 0,1 20 0,3 8 0,0 1 0,-1 12 0,6-5 0,1 6 0,5 1 0,0-7 0,0 5 0,0-13 0,0 1 0,9-4 0,2-9 0,9-2 0,-1-7 0,-1-5 0,0-3 0,0-2 0,0-4 0,0-4 0,1-1 0,4-4 0,-4 0 0,4-8 0,3-15 0,-5-4 0,6-16 0,-6 5 0,0 1 0,-1 1 0,-4 6 0,-2 5 0,-5 2 0,0 9 0,0 5 0,-5 2 0,3 6 0,-6 4 0,2 12 0,-3 21 0,0 3 0,0 18 0,0-5 0,0-1 0,0-1 0,0-6 0,0-7 0,0-1 0,0-16 0,0 2 0,0-13 0,0 4 0,0-5 0,-8 1 0,3-1 0,-13 1 0,5-5 0,-11 5 0,5-8 0,-10 3 0,10-4 0,-10 0 0,10 0 0,-10 0 0,18 0 0,-3 0 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24575,'0'14'0,"0"3"0,0 23 0,0 9 0,0-12 0,0 3-617,0 2 1,0 2 616,0 5 0,0 0 0,0 4 0,0 0 0,0-1 0,0-4 0,0-8 0,0-2 90,0 3 0,0-3-90,0 12 0,0 3 0,0-7 0,0-22 0,0-2 231,0-14 1,0-2 0,0-3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24575,'0'21'0,"0"3"0,0 26 0,0 0 0,0 17-1137,0 5 1137,0-34 0,0 1 0,0 3 0,0 0 0,0-2 0,0-2 278,0 19-278,0 3 0,0-21 0,0 3 0,0-11 0,0-8 859,0-8-859,0-4 0,0-3 0,0-11 0,0-6 0,0-10 0,0-4 0,0-8 0,0 3 0,0-6 0,0 2 0,3-4 0,4 0 0,1 4 0,5 2 0,-3 7 0,0 1 0,0 7 0,-1 1 0,3 2 0,2 3 0,-2 3 0,9 1 0,-5 4 0,5-5 0,-2 6 0,-1-6 0,-3 3 0,-1-3 0,-5 1 0,1-1 0,-4-4 0,2-3 0,-1-6 0,-1-3 0,-3 0 0,0-1 0,-3-3 0,0 7 0,0-6 0,0 5 0,0 2 0,0 6 0,0 1 0,-2 8 0,2-4 0,-5 6 0,2-1 0,-2 2 0,3 8 0,-4 10 0,5 15 0,-2 8 0,3 10 0,0 2 0,0 10 0,0 2-591,0 5 591,2-31 0,0-2 0,2 19-135,8 11 135,-3-19 0,3 5 0,-4-6 0,-1-14 0,-1-8 0,-3-10 146,0-3 1,-3-6 0,0-4-1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1 24575,'-16'0'0,"-4"0"0,0 0 0,-9 0 0,5 3 0,-11 1 0,7 0 0,-3 2 0,5-3 0,4 3 0,3 0 0,5 3 0,-1 0 0,6 0 0,0 1 0,4 2 0,4-1 0,-1 11 0,2-6 0,0 18 0,0 0 0,0 7 0,0 4 0,0 3 0,0 3 0,8 12 0,-3-3 0,7-12 0,-4 12 0,-1-20 0,1 17 0,-3-10 0,1-10 0,-6-2 0,3-12 0,-3-4 0,3-5 0,-3-3 0,3 0 0,0-2 0,-3-2 0,2-2 0,0 0 0,1-2 0,2-1 0,8-2 0,4 0 0,8 0 0,10 0 0,-10 0 0,19-4 0,-16 1 0,13-5 0,-5 1 0,0 3 0,-9 1 0,0 0 0,-9 2 0,-3-1 0,-3 2 0,-7 0 0,-3 0 0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1 152 24575,'1'-6'0,"4"0"0,19-2 0,8-6 0,10 1 0,3-5 0,7 2 0,-17 4 0,13-10 0,-19 14 0,11-10 0,-20 14 0,-4-3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178 225 24575,'0'11'0,"-3"6"0,-2 27 0,-10 3 0,-4 23-786,6-35 1,0 1 785,1 5 0,0 1 0,-2-2 0,2-3 381,1 17-381,-8 4 0,14-23 0,-6 7 0,4-9 0,3-12 0,1-9 1190,3-14-1190,0-35 0,9-28 0,0 16 0,2-1-616,-1 10 0,1-2 616,8-12 0,1 0 0,-5 8 0,0 2 0,2 2 0,0 0-274,0 0 1,-2 2 273,9-18 0,-3 4 0,-1 5 0,-6 14 0,-4 16 1197,-1 1-1197,-2 9 582,-1 3-582,3 4 0,-2 2 0,-2 0 0,6 0 0,-5 5 0,6 12 0,-5 12 0,4 12 0,-4 6 0,2 10 0,-1 1 0,0 13-468,1-2 468,3-4 0,2 4 0,-2-24 0,3 10 0,-4-23 0,4 9 0,-1-10 0,-3-4 0,-2-8 0,-4-5 468,0-6-468,0 0 0,1-3 0,-3-2 0,-1-1 0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24575,'14'0'0,"7"0"0,7 0 0,17 0 0,-1 0 0,17-4 0,-1-1 0,11-7 0,-24 6 0,7-9 0,-26 10 0,12-6 0,-12 7 0,-2-2 0,-11 5 0,-6-1 0,-4 2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0 336 24575,'8'11'0,"1"2"0,-6 10 0,-1 1 0,-2 11 0,0-11 0,0 5 0,0-6 0,0 0 0,0-4 0,0-8 0,0-4 0,0-1 0,0-6 0,0-18 0,0-10 0,0-24 0,0 9 0,0-11 0,0 6 0,0 0 0,0 6 0,0 7 0,0 15 0,0-3 0,0 15 0,0 1 0,2 12 0,5 7 0,2 11 0,4 3 0,4 5 0,2 10 0,2-10 0,2 13 0,-1-11 0,-1 4 0,1 4 0,3-8 0,-6-3 0,4-6 0,-10-4 0,-1-5 0,-1-7 0,-6-3 0,3-2 0,-5-15 0,-1-11 0,-2-20 0,0-5 0,0-8 0,0 4 0,0-6 0,0 0 0,0 6 0,-3 0 0,-1 14 0,-3-1 0,3 15 0,-2 1 0,5 9 0,-1 3 0,0 5 0,1-2 0,-1 7 0,2-1 0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11 24575,'-7'-6'0,"-4"1"0,-7 5 0,-2 0 0,-14 11 0,4 1 0,-16 18 0,10 6 0,-8 10 0,22-10 0,-10 5 0,19-13 0,-6 13 0,9-8 0,6 6 0,1-11 0,3 2 0,0-7 0,0-1 0,13 1 0,2-9 0,21 3 0,-3-13 0,16-1 0,-1-3 0,5-3 0,-2-8 0,-16-4 0,10-12 0,-18 1 0,10-5 0,-11 3 0,-5 0 0,-5 1 0,-5 0 0,-1 1 0,-7-1 0,0-4 0,-3 8 0,0-7 0,-9 10 0,-2-3 0,-8 7 0,0 0 0,1 7 0,-1 0 0,1 5 0,0 2 0,-2 2 0,1 0 0,2 0 0,3 0 0,8 0 0,0 0 0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24575,'0'12'0,"0"4"0,0 31 0,0 1 0,-4 16 0,3-5 0,0-6 0,2 2 0,6-7 0,1 5 0,-3-23 0,2-9 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1 723 24575,'6'-3'0,"-2"-10"0,-4-15 0,0-9 0,0-20 0,0-2 0,0 4 0,0-6 0,0 18 0,0-4 0,0 11 0,0 9 0,0 5 0,0 9 0,2 5 0,4 6 0,5 2 0,8 6 0,0 4 0,9 15 0,-10 0 0,11 12 0,5 8 0,-8-9 0,13 12 0,-20-19 0,7 4 0,-5-4 0,-4-9 0,-1 0 0,-5-12 0,-3 0 0,0-3 0,-3-2 0,0-1 0,-3-14 0,1-16 0,-3-22 0,0-20 0,0 9-541,0-13 541,0 20 0,0-9 0,0 15 0,0 6 0,0 12 0,0 10 0,0 2 0,-3 10 541,3 0-541,-2 2 0,2 2 0,0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24575,'22'0'0,"7"0"0,15 0 0,-5 0 0,10 0 0,-5 0 0,1 0 0,12 0 0,-24 0 0,3 0 0,-18 0 0,-4 0 0,3 0 0,-11 0 0,2 0 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1 401 24575,'0'20'0,"0"5"0,0 11 0,0 11 0,0 11 0,0 1 0,0 10 0,0-28 0,0 13 0,0-25 0,0 7 0,0-12 0,0-9 0,0-7 0,0-14 0,0-20 0,0-26 0,0-20-544,0 24 0,0-2 544,0 4 0,0 0 0,-1 3 0,2-1-326,0 1 0,1 1 326,4-25 0,-1 29 0,2 0 0,6-21 0,3 6 0,-2 17 0,3 5 0,3 10 1051,2-2-1051,3 11 689,3 0-689,0 5 0,6 3 0,-6 1 0,3 3 0,-9 0 0,0 3 0,-9 5 0,-1 6 0,-6 16 0,-2-8 0,-1 16 0,-3-14 0,-10 10 0,-5-1 0,-11 0 0,-4-3 0,2-5 0,-1-4 0,1-3 0,1-4 0,4-5 0,1-3 0,7 0 0,3 0 0,2-3 0,6 1 0,-1-1 0,5 2 0,0 3 0,5 0 0,9 8 0,10 0 0,9 6 0,0-1 0,13 11 0,-15-12 0,17 15 0,-12-15 0,-1 5 0,2-2 0,-13-9 0,-5-1 0,-7-7 0,-2-3 0,-6-1 0,1-2 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362 190 24575,'0'-11'0,"0"1"0,0 5 0,0 0 0,0-2 0,0-2 0,0-5 0,0-1 0,0-3 0,0-1 0,0 1 0,0 3 0,0 1 0,0 5 0,-6 1 0,-6 2 0,-5 3 0,-12 0 0,-4 3 0,-4 6 0,-6 14 0,4 10 0,6 8 0,0-3 0,6 6 0,7-11 0,-2 11 0,18-17 0,-2 2 0,6-8 0,0-5 0,4-3 0,10-4 0,19 1 0,6 1 0,17-4 0,-8-1 0,-1-3 0,-2 4 0,-9 0 0,1 6 0,-9 7 0,-11 8 0,-6 7 0,-8 9 0,-3 5 0,-6-10 0,-6 12 0,-9-18 0,-6 8 0,-2-9 0,4-5 0,2-7 0,1-4 0,2-4 0,-2-5 0,4-1 0,3-3 0,-3 0 0,6-8 0,0-3 0,0-14 0,7-4 0,-1 10 0,6 3 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1 519 24575,'0'-15'0,"0"9"0,0 20 0,0 14 0,0 14 0,0 4 0,0-12 0,0 5 0,0-11 0,0 3 0,0-7 0,0-3 0,0-22 0,0-10 0,0-27 0,0-10 0,0-21-559,0-4 559,0 1 0,0 31 0,0 0 0,0-25 0,6 9 0,6-2 0,7 20 0,8-8 0,-4 6 0,2 7 0,0 5 0,0 8 0,3 10 559,-2 5-559,0 6 0,-3 0 0,-5 0 0,1 16 0,-8 3 0,-1 27 0,-7 2 0,-3 10 0,0-1 0,-11 7 0,-7-10 0,-10-7 0,-9-4 0,3-16 0,-1 5 0,-1-13 0,11-6 0,-1-7 0,7-2 0,9-2 0,2-2 0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96 24575,'2'-4'0,"0"-5"0,-2 1 0,0-10 0,0 9 0,0-5 0,0 3 0,0 3 0,-4-1 0,-6 6 0,-5 1 0,-7 2 0,-1 0 0,-8 0 0,-5 10 0,11-3 0,-10 17 0,18 0 0,-7 2 0,9 4 0,3-11 0,8 3 0,1-3 0,3-4 0,0 2 0,12-10 0,11 8 0,6-11 0,11 8 0,-4-2 0,0 1 0,1 1 0,-6 0 0,-12-3 0,-1 4 0,-9 1 0,-3-2 0,-4 9 0,-4-5 0,-12 10 0,-3-8 0,-11 2 0,-3-7 0,0-2 0,-1-1 0,5-4 0,3-2 0,7-2 0,-3-2 0,8 0 0,-1-7 0,3-4 0,3-7 0,-2 0 0,2-4 0,4 11 0,0-1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373 0 24575,'-7'3'0,"0"-1"0,-7-2 0,2 0 0,-2 0 0,0 0 0,2 0 0,-6 0 0,6 0 0,-6 0 0,3 0 0,-6 0 0,5 0 0,-6 0 0,7 0 0,0 0 0,1 0 0,5 5 0,-2 5 0,8 1 0,-6 7 0,9 1 0,-9 7 0,7-2 0,-5 15 0,1-11 0,4 13 0,-4-5 0,3 0 0,-1 0 0,0-5 0,-2 0 0,5-8 0,-2-2 0,3-6 0,0-3 0,0-1 0,0-6 0,0 3 0,4-5 0,9-1 0,2-7 0,11-3 0,1-5 0,0-1 0,8 0 0,-8 3 0,8 5 0,-8 3 0,0 3 0,-5 0 0,-7 0 0,-3 5 0,-4 11 0,-4 5 0,-1 14 0,-3-7 0,0 7 0,-3-4 0,-7 5 0,-5 0 0,-7-3 0,1-6 0,-4-2 0,1-8 0,-4 4 0,1-10 0,-4 2 0,3-7 0,-3 2 0,4-2 0,5-2 0,3-1 0,5-3 0,5 0 0,1 0 0,5 0 0,1 0 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42 24575,'-2'-2'0,"-11"0"0,-3 2 0,-10 6 0,-2 7 0,-4 10 0,10-2 0,-6 6 0,8-6 0,-3 8 0,2-1 0,8-1 0,3-4 0,7 2 0,0-6 0,3 4 0,0-5 0,0 3 0,0 2 0,0 0 0,2-1 0,5-4 0,2 0 0,10-2 0,0-1 0,5-2 0,0-3 0,0 0 0,-2-4 0,0-3 0,-3 0 0,2-3 0,-2 0 0,3 0 0,-3-3 0,-1-6 0,1-5 0,1-6 0,1-4 0,-4 4 0,-1-7 0,-6 8 0,-1-7 0,-2 4 0,-4-5 0,0 1 0,-3-5 0,0-13 0,0 5 0,-6-4 0,-1 12 0,-6 9 0,-3-1 0,3 4 0,-3 6 0,2-1 0,2 8 0,-2-3 0,3 6 0,-1 0 0,1 3 0,3-2 0,-3 1 0,5-1 0,-1 2 0,2 0 0,-1 0 0,1 0 0,1 0 0,1 2 0,0-1 0,3 1 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24575,'0'21'0,"0"3"0,0 11 0,0 6 0,0 6 0,0 11 0,0 12-532,0-31 1,0 0 531,0 6 0,0 0 0,0 2 0,0-1 0,0 1 0,0-2 0,0 24 0,0-3 0,0-23 0,0-1 0,0-7 0,0-18 0,0 0 1063,2-17-1063,5-17 0,-3 7 0,3-10 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528 1 24575,'-1'0'0,"-3"0"0,-6 0 0,-8 0 0,2 0 0,-6 0 0,4 0 0,-4 0 0,-1 0 0,-3 0 0,-1 0 0,4 0 0,1 0 0,4 0 0,-1 0 0,4 0 0,1 2 0,3 4 0,2-3 0,-2 11 0,2-1 0,-1 10 0,-3 8 0,8-4 0,-7 8 0,6 2 0,-4 4 0,-1 5 0,2 0 0,-2-4 0,4-1 0,3-10 0,-2-4 0,5-9 0,-2-3 0,3-7 0,0 0 0,0-3 0,7-3 0,6 1 0,13-3 0,1-6 0,8-2 0,-3-2 0,7-5 0,-6 10 0,3-5 0,-6 10 0,-6-3 0,6 3 0,-11 0 0,1 8 0,-5 10 0,-2 6 0,-2 10 0,-1-1 0,-3 2 0,-3-4 0,-1 5 0,-3-5 0,0 1 0,-3-5 0,-12 9 0,-4-10 0,-4 4 0,-13 2 0,12-13 0,-16 12 0,7-10 0,-3-3 0,-5 0 0,5-3 0,-1-4 0,2-1 0,8-3 0,0-1 0,8-2 0,2-1 0,7-3 0,-4 0 0,8 0 0,-1 0 0,2-2 0,2-15 0,1 11 0,2-10 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24575,'0'-11'0,"0"1"0,0 2 0,0 11 0,0 9 0,0 19 0,0 10 0,0 10 0,0 14-755,0 1 755,0-25 0,0 1 0,0 29-137,0-14 137,0 2 0,0-14 0,0 3 0,0-3 0,0-17 0,0-5 749,0-12-749,0-3 0,0-6 0,0 1 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110 108 24575,'8'-10'0,"8"-5"0,-4 6 0,15-8 0,-7 4 0,7 1 0,0-1 0,-4 4 0,-1 4 0,-7 0 0,2 5 0,-8 0 0,5 0 0,-5 0 0,-3 5 0,2 13 0,-4 11 0,0 17 0,-1 7 0,-3 11 0,0 0-535,0 7 535,0-1 0,-11 1 0,2-20-107,-15 8 107,4-20 0,-4 12 0,-2-8 0,3-2 0,-6-7 531,7-3-531,-7-5 111,5-5-111,0-8 0,-1-3 0,5-6 0,-1-1 0,6-6 0,-1-9 0,7-6 0,2-8 0,4 0 0,3-1 0,0 1 0,0-1 0,0 0 0,9 4 0,-1 4 0,7 4 0,-5 6 0,1 1 0,1 5 0,-1 1 0,2 2 0,-1 12 0,3 2 0,-2 12 0,0 1 0,3-3 0,-2 1 0,9 0 0,-5-2 0,10 2 0,-9-9 0,5 4 0,-2-10 0,-2 3 0,2-7 0,-7-2 0,2-2 0,-2-2 0,-4 0 0,-3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24575,'-5'-9'0,"-5"4"0,20 2 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24575,'0'2'0,"0"8"0,0 13 0,0 13 0,0 11 0,0 17 0,0 2-747,0-24 1,0-1 746,0-1 0,0-2 0,0 24 363,0 6-363,0-26 0,0 4 0,0-14 0,0-8 0,0-13 0,0-6 0,0-3 0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9 24575,'-6'0'0,"-1"2"0,-2 11 0,-11 2 0,5 15 0,-3-9 0,2 13 0,8-14 0,-9 14 0,10-10 0,-3 6 0,6-3 0,1-4 0,3 2 0,0-5 0,0 1 0,0-3 0,0 0 0,0-2 0,0 1 0,0-5 0,5 6 0,0-6 0,6 5 0,-3-8 0,1 4 0,2-4 0,-2-3 0,-1 2 0,6-5 0,-5 2 0,5 1 0,0-3 0,1-1 0,4-2 0,-1 0 0,0 0 0,0 0 0,1-3 0,-4-2 0,2-5 0,-5-1 0,2 0 0,1-4 0,-2-1 0,3-6 0,1-10 0,-6 7 0,3-14 0,-8 12 0,-1-9 0,-2 0 0,-3 0 0,0 4 0,0 1 0,0 5 0,-3-1 0,-7 4 0,0 3 0,-8 5 0,6 4 0,-6 1 0,3 2 0,-8 2 0,4 2 0,-5 2 0,9 2 0,1 0 0,3 0 0,0 0 0,2 0 0,1 0 0,4 0 0,1 0 0,0 0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 24575,'2'1'0,"0"10"0,-5 16 0,-5 11 0,-4 13 0,0-12 0,-3 9 0,7-10 0,-3 8 0,7-9 0,0-5 0,4-11 0,0-6 0,0 0 0,0-7 0,5-2 0,4-5 0,9-1 0,0 0 0,12 0 0,8 0 0,-4 0 0,11-6 0,-9 1 0,1-5 0,4 2 0,-10-2 0,-1 6 0,-3-5 0,-4 5 0,-2-2 0,-6 0 0,0 3 0,-7-2 0,0 2 0,-3 1 0,0-1 0,0 1 0,0 1 0,-2-1 0,-1 2 0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24575,'0'5'0,"0"4"0,0 17 0,0 6 0,0 5 0,0 13 0,0 3 0,0 12-464,0-1 464,0 5-50,0-24 50,0 10 0,0-18 0,0 5 0,0-10 0,0-9 115,0-9 1,0-7 0,0-3 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24575,'0'5'0,"0"11"0,0 16 0,0 10 0,0 9 0,0-3 0,0-6 0,0 2 0,0-7 0,0 1 0,0-3 0,0-8 0,0-7 0,0-2 0,0-10 0,5-3 0,4-3 0,6-2 0,6 0 0,6-3 0,15-5 0,-8 0 0,15-4 0,-16 5 0,12 0 0,-8-1 0,-1 4 0,-5 1 0,-8 3 0,-2 0 0,-6 0 0,-3 0 0,-4 0 0,-3 0 0,-3 0 0,1 0 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24575,'0'26'0,"0"9"0,0 23 0,0-20 0,0 1-765,0 4 0,0 0 765,0 5 0,0 2 0,0 0 0,0-2 0,0 22 11,0-30 0,0-1-11,0 15 0,0 6 366,0-13-366,0-15 0,0-13 0,0-5 766,0-10-766,0-16 0,0 6 0,0-9 0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72 24575,'-2'-3'0,"7"-4"0,7-4 0,0 2 0,10-4 0,-3 6 0,8 0 0,10 1 0,-5 1 0,3 2 0,-4 3 0,-3 0 0,-4 0 0,-3 9 0,-8 5 0,-2 10 0,-5 6 0,-6-3 0,0 4 0,-4 4 0,-3-6 0,-7 11 0,-4-9 0,-3-2 0,1-2 0,-4-7 0,7-4 0,-5-2 0,10-7 0,0-1 0,2-3 0,6-3 0,0-9 0,4-15 0,0-1 0,13-16 0,-1 16 0,26-13 0,-15 20 0,21-12 0,-15 18 0,7 1 0,-5 8 0,-5 3 0,-6 0 0,2 13 0,-11 6 0,-1 9 0,-7 17 0,-3-15 0,0 19 0,-15-1 0,2-11 0,-14 12 0,3-23 0,-2 5 0,-3-5 0,1-2 0,0-9 0,0 1 0,6-8 0,-1 1 0,5-6 0,3 0 0,1-3 0,3 0 0,2 0 0,1-5 0,5-5 0,1-5 0,2-11 0,0 15 0,0-6 0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02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15 168 24575,'-3'7'0,"0"1"0,3-1 0,0-1 0,0 2 0,0-8 0,0-10 0,0-3 0,3-6 0,12-12 0,-3 12 0,12-14 0,-3 14 0,-3-1 0,3 6 0,-1-1 0,-1 11 0,-1-2 0,0 6 0,-6 0 0,6 0 0,-2 13 0,-3-2 0,0 24 0,-5-1 0,-1 17 0,-2 2 0,-1-5 0,-4 8 0,0-13 0,0 8 0,-4-5 0,-9 11 0,-3-8 0,-9 8 0,2-11 0,5-12 0,-4 9 0,4-14 0,-4 12 0,0-9 0,5-4 0,1-6 0,4-7 0,0-3 0,3-4 0,2-3 0,2-2 0,-1-1 0,1-10 0,-1-15 0,-1-10 0,3-9 0,0-3 0,4-2 0,0 0 0,0-5 0,0 10 0,0 6 0,0 9 0,0 5 0,2 7 0,1 3 0,3 6 0,-1 4 0,-1 2 0,5 0 0,-1 0 0,0 0 0,6 9 0,-4 2 0,10 8 0,5 10 0,-3-11 0,21 26 0,-11-19 0,4 11 0,13 6 0,-16-17 0,12 10 0,-13-15 0,-6-9 0,2 5 0,-6-9 0,0 0 0,-3-5 0,-1-2 0,0 0 0,-3 0 0,7-12 0,-8-3 0,0-1 0,-8 5 0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0:42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59 24575,'6'-8'0,"-2"0"0,-4 1 0,0 1 0,0-5 0,0 5 0,0-1 0,-4 4 0,-5 1 0,-18 2 0,-12 0 0,-16 16 0,-8 3 0,6 18 0,8-7 0,-3 6 0,19-13 0,-7 8 0,19-10 0,10 2 0,6-5 0,5 0 0,0-3 0,8 3 0,11-8 0,19 7 0,5-8 0,13 6 0,-3 2 0,-13-4 0,10 13 0,-14-2 0,-3 7 0,1 16 0,-22-8 0,0 4 0,-9 0 0,-3-10 0,-9 8 0,-3-8 0,-16-5 0,2-3 0,-18-6 0,13-5 0,-13-7 0,17-4 0,-4-3 0,8 0 0,7-4 0,4-10 0,9-21 0,0 4 0,3 1 0,0 18 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0:42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112 381 24575,'-4'-5'0,"0"0"0,-8 5 0,-1 0 0,3 3 0,-3 5 0,8 8 0,-4 3 0,5 7 0,2-3 0,2 3 0,0 0 0,0-2 0,0-3 0,0-9 0,8 0 0,2-6 0,12-3 0,-3 0 0,3-3 0,0 0 0,-3-3 0,1-9 0,-5-3 0,-5-14 0,4-9 0,-6-5 0,0 0 0,-5 4 0,-3 12 0,0-4 0,-2 11 0,-8-2 0,-6 15 0,-12-2 0,0 9 0,1 5 0,1 10 0,2 6 0,2 6 0,-1-2 0,12-3 0,-1 0 0,8-5 0,1 4 0,3-6 0,5 0 0,8 0 0,16 1 0,-1-4 0,11 5 0,-7-6 0,4 0 0,0 3 0,-9-4 0,0 3 0,-10 7 0,-4-4 0,-4 11 0,-7-11 0,-7 2 0,-8-6 0,-3 0 0,-6-2 0,4-4 0,3-3 0,0-3 0,9-12 0,1-7 0,5-5 0,0-10 0,10 6 0,5-5 0,15 0 0,-1 4 0,4 3 0,-1 1 0,-3 8 0,1 0 0,-3 3 0,-1 4 0,-3 1 0,-1 2 0,-7 2 0,2-4 0,0-8 0,-4-8 0,1-8 0,-7-7 0,-3 7 0,0-27 0,-4 23 0,0-15 0,0 25 0,-2 8 0,-2 5 0,-1 5 0,-1 4 0,2 2 0,-1 3 0,-1 0 0,0 21 0,0 10 0,1 27 0,1 13-954,4 1 954,0-30 0,0-2 0,0 17-80,0 10 80,0-19 0,7 5 0,1-11 0,9-9 0,-4-12 0,2-7 950,0-3-950,-3-8 84,6 0-84,-6-3 0,5-5 0,-4-9 0,2-2 0,-2-10 0,-6 15 0,-1-1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24575,'4'-13'0,"-3"1"0,5 7 0,-5-2 0,11 6 0,-7-6 0,8 2 0,-5-3 0,5 3 0,0-6 0,11 9 0,-9-14 0,7 10 0,-3-8 0,6 4 0,5 0 0,-6 1 0,5 3 0,-5 2 0,12 4 0,-10 0 0,3 0 0,-11 0 0,1 0 0,-6 0 0,0 0 0,-9 3 0,0 6 0,-4 10 0,0 0 0,-9 10 0,3-10 0,-13 9 0,-2-2 0,1-1 0,-5-1 0,11-10 0,-3-1 0,8-5 0,-4 1 0,5-1 0,4-11 0,8 1 0,11-10 0,5 3 0,8-1 0,-3 4 0,-1 2 0,0 4 0,-6 0 0,0 4 0,-3 16 0,-2 2 0,-2 19 0,-6-3 0,0 5 0,-5-6 0,0 5 0,0-11 0,0 4 0,-4-10 0,-5-2 0,-5-9 0,-4-1 0,-6-3 0,5-1 0,-10-4 0,5-1 0,-6-4 0,-6 0 0,10 0 0,-8 0 0,14 0 0,1-3 0,6 2 0,5-7 0,4 7 0,0-2 0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0:42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80 24575,'-2'-6'0,"19"1"0,8 5 0,31 0 0,-2 0 0,6-3 0,-7 2 0,-8-6 0,-8 3 0,3 0 0,-12-2 0,3-4 0,-17-3 0,-1 1 0,-10 4 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0:42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24575,'2'-2'0,"1"10"0,-3 20 0,0 10 0,0 24 0,4-1-562,-4-20 1,1 1 561,6 30 0,-6-34 0,0 0 0,3 17 202,-4 6-202,0-18 0,0 3 0,0-9 0,0-14 0,0-5 845,0-10-845,0 0 76,0-11-76,0-5 0,0-12 0,0-3 0,5 0 0,6-4 0,9 3 0,2 0 0,1 3 0,-1 5 0,1 9 0,4 1 0,-5 6 0,1 0 0,-8 0 0,-3 8 0,-4 3 0,-2 11 0,-2 0 0,-1 4 0,-3-2 0,-3 1 0,-6-8 0,-5 1 0,-4-6 0,-4-3 0,3 0 0,-3-2 0,7-4 0,1 2 0,5-4 0,-2 1 0,17-2 0,-1 0 0,17 0 0,5 0 0,5-3 0,-1-3 0,4-9 0,-3-3 0,6-12 0,-3-6 0,2-10 0,-4-8 0,-11 9 0,4-6 0,-13 9 0,2 4 0,-4 3 0,-5 13 0,0 5 0,-3 7 0,-1 11 0,-2 13 0,0 11 0,0 10 0,0 6 0,0 0 0,0 0 0,0 0 0,0-10 0,0 0 0,2-11 0,4-5 0,5-6 0,5-6 0,2-1 0,0-2 0,-2-8 0,-1-6 0,-2-8 0,0-5 0,-2-4 0,-2 3 0,-2-3 0,-3 9 0,-2 3 0,-2 5 0,0 3 0,0 2 0,0-1 0,0 4 0,0-2 0,0 3 0,0 7 0,0 13 0,4 13 0,0 25 0,5 7-626,-3-21 0,1 3 626,1 0 0,-1 2 0,3 5 0,0 0 0,-1 1 0,1-2 0,-1-9 0,0-2-170,1 7 1,-1-2 169,4 14 0,-1 8 0,-4-13 0,-4-13 0,-1-3 0,-3-12 0,-2-4 1230,-14-7-1230,-7-3 361,-13-4-361,5-2 0,0-9 0,3-9 0,4-6 0,3-7 0,4 0 0,9 2 0,2 3 0,6-7 0,0 6 0,17-4 0,-1 8 0,18-1 0,-2 6 0,3-2 0,-4 4 0,3 3 0,-9 2 0,0 1 0,-10-1 0,3-5 0,-10 5 0,1-1 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0:42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80 24575,'5'-5'0,"-2"0"0,1 3 0,-1-4 0,-3 1 0,0-9 0,0 4 0,-9-4 0,-1 5 0,-16 2 0,5 5 0,-12 2 0,9 0 0,-3 0 0,5 0 0,2 13 0,1-1 0,5 14 0,-4 12 0,14 1 0,-4 12 0,8 0 0,0-3 0,3-6 0,5 2 0,3-7 0,1 9 0,2-5 0,-6 0 0,-1-9 0,-4-5 0,-3-1 0,0-8 0,-9 5 0,-4-7 0,-11 0 0,-7-5 0,0-1 0,-1-3 0,-3 0 0,7-4 0,1 0 0,5-3 0,7 0 0,6 0 0,4 0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0:42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0 472 24575,'0'-11'0,"0"0"0,0 4 0,2 4 0,7-2 0,11 5 0,0 0 0,14 0 0,-10 0 0,15 0 0,-2 0 0,10 0 0,-10 0 0,8 0 0,-13 0 0,5 0 0,-7 0 0,-3 0 0,-5 0 0,-3 0 0,-2 0 0,-5 2 0,3 10 0,1 3 0,-6 6 0,5-1 0,-11 2 0,4-7 0,-8 6 0,6-9 0,-6 0 0,3-4 0,-3-4 0,0 2 0,0-1 0,-3-7 0,3-13 0,-2-5 0,2-14 0,0 2 0,0-4 0,0 5 0,0 0 0,0 8 0,0 5 0,2 3 0,1 6 0,5 2 0,-2 4 0,4 1 0,2 2 0,0 0 0,5 0 0,-5 0 0,5 0 0,-2 2 0,4 2 0,-1 2 0,0 0 0,0 0 0,1 0 0,-1-3 0,3 0 0,-5-3 0,5 0 0,-9-5 0,3-5 0,-6-5 0,-1-3 0,-1-4 0,-1 3 0,-2-3 0,-2 4 0,-2 0 0,0 2 0,0 5 0,0 3 0,-2 3 0,-3 2 0,-1 1 0,-2 2 0,3 0 0,-6 5 0,4 12 0,-5 9 0,4 22 0,4-9 0,1 10 0,3-14 0,0-6 0,2 0 0,11-12 0,9 6 0,10-12 0,8 0 0,2-8 0,3-3 0,2-7 0,0-10 0,-12-2 0,19-22 0,-30 17 0,18-20 0,-22 16 0,-2-5 0,-2 3 0,-5 3 0,-2 5 0,-5 0 0,-1 6 0,-3 5 0,0 4 0,-6 4 0,0 0 0,-8 3 0,-1 0 0,-4 3 0,-5 15 0,6 0 0,0 6 0,12-3 0,3-6 0,3 0 0,0-3 0,0-4 0,0-3 0,3 0 0,3-2 0,2-1 0,6-2 0,1 0 0,3 0 0,-3-5 0,2-1 0,-5-6 0,3 0 0,-4 1 0,0 1 0,-3 1 0,0-2 0,-3 3 0,1-3 0,-1-4 0,-2 23 0,0 8 0,-3 29 0,0 8 0,0 5 0,4 0 0,4-1 0,4-4 0,4-7 0,2-5 0,6 10 0,0-7 0,4 8 0,-10-19 0,1-6 0,-9-15 0,4 0 0,-8-9 0,2-6 0,-1-18 0,0-27 0,1-24-792,-2 23 0,-2-1 792,1 0 0,0 0 0,0-7 0,0 1-236,0 17 1,-1 0 235,-1-5 0,0 1 0,0-16-20,-3-1 20,0 8 0,0 19 0,0 10 1543,0 9-1543,0 6 509,0 6-509,0 13 23,3 12-23,1 5 0,4 11 0,-1 9 0,1-3 0,0 6 0,2-11 0,2-3 0,6 0 0,-5-10 0,3-6 0,-2-6 0,-3-4 0,7-3 0,-6-4 0,5-2 0,2-2 0,-3-8 0,7-7 0,-13-8 0,4-9 0,-8 1 0,2-5 0,-4 4 0,-1 1 0,-3 5 0,0 6 0,0 2 0,0 10 0,0 0 0,-3 5 0,3 3 0,-2 5 0,2 10 0,6 5 0,5 7 0,10 1 0,5 0 0,2-2 0,1-2 0,-1-6 0,-4-4 0,1-4 0,-6-7 0,3 0 0,-4-3 0,-6-5 0,6-12 0,-10 0 0,9-27 0,-9 18 0,4-23 0,-6 16 0,2-7 0,-4 4 0,-1 4 0,-3 5 0,0 8 0,0 5 0,-3 5 0,-2 4 0,-4 3 0,-1 2 0,1 0 0,-3 15 0,2 6 0,2 10 0,1 9 0,7-8 0,0 9 0,0-5 0,0 0 0,0-5 0,3-4 0,3-5 0,6-6 0,4-4 0,2-3 0,-3-3 0,3-3 0,-7-1 0,7-2 0,-6 0 0,5-5 0,-5-5 0,8-10 0,-7-3 0,7-5 0,-5 1 0,1 3 0,-3 2 0,-4 6 0,-1 2 0,-3 6 0,1 0 0,-1 5 0,0 1 0,0 2 0,3 0 0,2 0 0,2 8 0,0 2 0,-2 5 0,-3 3 0,1-7 0,-3 1 0,1-4 0,-1-3 0,-2 0 0,-1-7 0,-2-17 0,0-3 0,3-22 0,-2 16 0,3-8 0,-1 13 0,-3 4 0,5 8 0,-2 3 0,1 6 0,2-1 0,1 3 0,2 0 0,2 5 0,0 1 0,1 8 0,-1 1 0,1 4 0,0-1 0,1 0 0,-3 4 0,0-6 0,-3 5 0,1-9 0,-2-1 0,-1-2 0,-2-5 0,-1-1 0,-2-1 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0:42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110 205 24575,'-1'-3'0,"-3"1"0,-9 2 0,1 0 0,-3 2 0,4 4 0,0 2 0,0 6 0,4 1 0,-1 4 0,2 3 0,1-3 0,-1 6 0,6-5 0,0 5 0,0-9 0,0 9 0,0-15 0,5 7 0,8-14 0,0 5 0,15-7 0,-3 1 0,7-2 0,1-17 0,0-9 0,0-19 0,-2 2 0,-4-4 0,-4 5 0,-4 1 0,-2 5 0,-6 9 0,-2 8 0,-3 5 0,-1 7 0,-2 9 0,-1 16 0,-2 3 0,0 15 0,0-9 0,0 3 0,0-6 0,3-3 0,0-9 0,3 0 0,4-10 0,3 0 0,5-4 0,-2-11 0,-1-4 0,2-14 0,-3 3 0,0-6 0,-1 6 0,-5-6 0,1 10 0,-2-6 0,-2 14 0,1-2 0,-2 9 0,-2 1 0,-2 3 0,3 2 0,-1 3 0,1 21 0,-1 7 0,2 29 0,0 3-440,1-23 0,-1 2 440,1 0 0,-1 0 0,1 0 0,-1 0 0,2 6 0,-2-1 0,5 29 0,-4-28 0,-1 0 0,5 15-230,-1 9 230,1-17 0,-5 1 0,-1-2 0,-3-14 0,0-2 0,-2-11 869,-8-2-869,-3-6 241,-3-3-241,-1-5 0,2-2 0,0-2 0,-6-2 0,4-2 0,-5 0 0,-1-10 0,6-3 0,-3-12 0,7-1 0,2-1 0,2-4 0,5-1 0,0-8 0,4-1 0,4-1 0,6 9 0,8-3 0,20 1 0,-2 3 0,14 0 0,-13 17 0,3 5 0,-4 6 0,-4 0 0,-2 4 0,-7 0 0,-1 0 0,-7 0 0,-1 0 0,-6 0 0,0 0 0,-3 0 0,0 0 0,-2 0 0,0 0 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0:42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4508 781 24575,'0'-8'0,"0"-2"0,0 5 0,-3-5 0,-5 4 0,-6-8 0,-8 6 0,-5-11 0,-2 4 0,-12-11 0,-3 1 0,-6-10 0,-2 1-578,21 11 1,0-2 577,2 0 0,-2 0 0,-7-6 0,0-1 0,5 4 0,-1-1 0,-7-5 0,-2-1 0,6 5 0,0 1 0,-5-3 0,-2 1 0,-1 2 0,-1 3 0,-2 1 0,-3 4 0,7 6 0,-2 3-894,-10-1 0,-5 5 894,-2 6 0,-4 2 0,2 0-1073,-7-2 0,-2 0 1073,11 1 0,-4 1 0,5 1 0,-6-2 0,4 2 0,6 1 0,0 0 0,7-1 0,-2-2 0,1 3 0,-16 5 0,2 0 0,-3-2 0,1 2 0,6 4 0,0 0-731,-1-1 1,2 1 730,-1 2 0,2 0 0,2 2 0,1 1 0,-1 0 0,1 1 0,2 2 0,2 1 0,3-2 0,1-1 173,3 0 1,1 0-174,-18 9 0,27-13 0,0 0 0,-31 14 0,-1-4 0,30-8 0,1 0 0,-21 6 0,-1 8 0,-1 2 0,0 0 0,13-4 0,-9 3 1456,20-8-1456,-16 7 2194,15-8-2194,-5 6 1880,9-5-1880,0 4 673,4-5-673,4 4 0,1-3 0,3-2 0,2-1 0,-1-3 0,5 0 0,-1 2 0,0 2 0,0 5 0,1 4 0,0 4 0,3-2 0,1 5 0,1 5 0,2 0 0,1 5 0,2 11 0,2-3 0,3 10 0,0-1-837,0 8 837,3-33 0,2 2 0,3 2 0,3 0 0,4 0 0,5 2-723,3 2 1,3 1 722,3-1 0,4 1-1043,3 4 0,3-2 1043,3-1 0,1-3 0,1-3 0,4 1 0,-6-9 0,4 0 0,0-4 0,15 7 0,1-2 0,-11-9 0,2 1 0,1-3 0,-1-5 0,1-1 0,0-3-923,-1-1 1,-1-3 0,3 0 922,9 2 0,2 0 0,0-2 0,-1-3 0,0-2 0,2-1 0,7 2 0,1-1 0,-3 0 0,-13-1 0,-3-1 0,5-1-735,5 1 0,6 0 1,0-1-1,-5 1 735,-1 0 0,-4 1 0,5-2 0,0 0 0,6-1 0,0 0 0,-7 0-303,-3 1 1,-6-1-1,1-1 303,3-1 0,0 0 0,-1 0 0,12 0 0,0 0 0,-19 0 0,1 0 0,-1 0 0,-2 0 0,-1 0 0,0 0 68,20 0 0,-1 0-68,-6-1 0,-2-2 0,-2-4 0,-2-1 0,-4-1 0,-1-3 582,-6-2 0,-2 0-582,-2-2 0,0 0 1545,-1 1 0,-2-2-1545,-5-3 0,0 1 0,2 0 0,0 0 0,-5-2 0,0-1 0,30-18 0,-5-3 0,-1 0 0,-4-3 0,0-1 0,2-6 0,-6 1 2392,-10 15-2392,-2-9 1848,-9 15-1848,6-13 1401,-5 7-1401,-2 0 772,-4 4-772,-2-2 179,-3 6-179,-4-5 0,-3 6 0,-2-7 0,-3-1 0,0 6 0,-16-33 0,-4 27 0,-9-31 0,-2 24 0,8 6 0,-2-8 0,-3 6 0,1-3 0,-4 0 0,6 10 0,-4-4 0,-7 1 0,5 7 0,-6-1 0,9 9 0,-8 0 0,3-4 0,-2 10 0,3-3 0,2 3 0,0 1 0,2 1 0,3-1 0,3 1 0,3 0 0,-3 3 0,6-2 0,-2 2 0,3 0 0,3 2 0,-3 2 0,5-1 0,-1 1 0,4 0 0,0 0 0,3-3 0,0 5 0,0-2 0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3:33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1 506 24575,'2'-5'0,"4"-2"0,-1 1 0,5-5 0,-4 5 0,5-4 0,-3-2 0,7 0 0,-2-6 0,5 2 0,-2-3 0,4-1 0,1-3 0,2-3 0,-1 1 0,3-2 0,-9 6 0,4-6 0,-6 8 0,2-4 0,-4 5 0,3-2 0,-4 2 0,4-1 0,-5 1 0,-1 0 0,0 2 0,-4 2 0,0 5 0,0 2 0,1 2 0,-3-1 0,-1 3 0,-2 1 0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3:53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92 24575,'-3'-2'0,"12"-4"0,3-3 0,14-8 0,-7 7 0,8-7 0,-4 7 0,3 0 0,0 3 0,-2 4 0,1 3 0,-6 0 0,3 0 0,-7 0 0,3 0 0,-7 0 0,1 2 0,-7 7 0,0 3 0,-4 6 0,1 1 0,-2-1 0,0 4 0,0-3 0,0 2 0,0-2 0,0-1 0,0 0 0,0 5 0,0-5 0,0 12 0,-3-6 0,-3 6 0,-2 1 0,-5-3 0,3 6 0,-4-6 0,3 3 0,-1-5 0,5 0 0,-5-2 0,4-3 0,-3-3 0,4 0 0,-4-3 0,2 0 0,1-7 0,-1 2 0,2-1 0,1 0 0,-5-2 0,2-2 0,-1 1 0,-4-3 0,2 0 0,-6-3 0,6 0 0,-6 0 0,9 0 0,-4 0 0,4 0 0,1-5 0,-1-5 0,3-2 0,3-5 0,-2 5 0,4-2 0,-1 3 0,2-6 0,0 2 0,0-2 0,0 0 0,0 5 0,8-3 0,-1 6 0,10-3 0,-5 6 0,6-3 0,-3 6 0,3 0 0,4 3 0,-3 0 0,6 0 0,-5 0 0,2 9 0,1 3 0,-2 7 0,3 6 0,-7-5 0,3 7 0,-6-4 0,6 2 0,-6 1 0,1-6 0,-2 2 0,-1-4 0,0-3 0,-1-1 0,-2-3 0,-1 0 0,-1 2 0,-1-4 0,2 2 0,-5-7 0,-1 1 0,-2 0 0,0-2 0,0-1 0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4:38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10018 24575,'2'-7'0,"1"4"0,-3-12 0,0 4 0,15-26 0,12-22-1647,-3 15 1,3-5 1646,3-14 0,3-4 0,-9 22 0,1-1 0,0-2-822,0-5 0,-1-3 0,1 0 822,4-2 0,-1 0 0,1-2 0,1 0 0,0 0 0,1-2 0,0-1 0,0 0 0,-1 2 0,-4 13 0,0 3 0,0-3-767,1-3 0,1-3 1,-1 2 766,-1 5 0,0 3 0,0-4 0,0 0 0,2-3 0,0-1 0,-1 1-843,7-12 1,-1 1 0,0-1 842,-6 11 0,1-1 0,-1 1 0,-1-1-386,6-12 0,-2 0 0,0-1 386,3 0 0,0 0 0,0-2 0,-8 11 0,2-2 0,-1-1 0,1 1 0,2-1 0,1 1 0,1 0 0,0-1-329,2-5 0,0-3 0,0 1 0,1 2 329,1 2 0,0 2 0,0 0 0,0 2 0,4-6 0,0 4 0,-1-2-87,-8 12 1,1-3 0,-1 3-1,-1 3 87,3 3 0,0 3 0,-1-2 150,2-10 0,-1-3 0,0 3-150,-2 9 0,0 2 0,-3 4 876,1-3 0,-4 3-876,3-4 0,-3 3 0,9-3 1980,-9 10 1,0 0-1981,9-9 3217,-9 4-3217,-6-14 0,6-2 367,-3 2 0,3-5-367,5-1 0,2 0-904,-9 13 0,1 0 1,1-3 903,0 0 0,3-1 0,1-3 0,-1 1-1026,1-4 1,-1 0 0,0-1-1,2-3 1026,-1 5 0,1-1 0,1-2 0,-1 0 0,0 2 0,5-14 0,-2-1 0,-1 2 0,1 3 0,2-1 0,0 2 0,-1-1-494,-7 11 0,-1-3 1,0 3-1,0 2 494,3 0 0,0 3 0,0-1 0,0-8 0,0-3 0,0 2-70,2 5 0,0 1 0,0 2 70,5-15 0,-1 2 417,2 3 1,-1 1-418,-6 7 0,0 1 0,1 0 0,0 1 1328,-4 6 0,-1 1-1328,5-4 0,-1 1 0,-4 5 0,-1 2 0,3-3 0,-2 0 0,-3 7 0,-2 2 2711,15-27-2711,-2 8 0,-11 15 2287,4-4-2287,-4 9 2149,-4 3-2149,-1 2 1600,-1 5-1600,-2 0 52,5 0-52,-2 3 0,4-8 0,-1 7 0,5-7 0,-4 7 0,2-3 0,-7 5 0,4-1 0,-8 5 0,4-3 0,-4 2 0,0-2 0,2 3 0,-1-6 0,2 4 0,8-21 0,-8 12 0,11-10 0,-12 9 0,2 4 0,-3 0 0,-3-3 0,2 7 0,-3-3 0,1 0 0,1 3 0,-1-3 0,1 7 0,1-3 0,-3 6 0,3-5 0,-6 5 0,3 1 0,-4 0 0,0 2 0,0 1 0,1 0 0,-1 3 0,-1 0 0,-1 0 0,0 0 0,-1 0 0,-1 0 0,1-1 0,-2 2 0,0-1 0,0-3 0,0-11 0,0-6 0,7-21 0,5-2 0,15-15-704,-1-2 704,-9 30 0,0-1 0,8-18-57,4-3 57,-6 11 0,-4 3 0,0-6 0,-8 16 0,0-7 0,-4 13 702,-4 0-702,0 4 59,-3 5-59,0 0 0,0 3 0,3 0 0,0 4 0,0 0 0,2 0 0,-2 2 0,2-1 0,0 5 0,1-1 0,-2 1 0,1 3 0,-2 1 0,1 1 0,-1 8 0,2 0 0,-2 1 0,3 4 0,-3-4 0,3 6 0,2-4 0,-2-1 0,5 5 0,-2 0 0,3 3 0,0 0 0,1 0 0,-1 4 0,4-2 0,1 3 0,-1 0 0,5 1 0,-7 3 0,6 2 0,-2-2 0,3 2 0,1-1 0,-1-3 0,0 3 0,3-6 0,-2 2 0,5-3 0,-6-1 0,6-3 0,1 8 0,0-10 0,0 6 0,-6-8 0,0-1 0,-3 4 0,8-2 0,-8 1 0,4 2 0,-5-4 0,1 2 0,0 1 0,-3-4 0,-1 7 0,-1-7 0,-4 2 0,4 1 0,-5-3 0,2 2 0,3-2 0,-2-1 0,3 0 0,-1 1 0,-2-1 0,5 1 0,-5-3 0,2 2 0,-2-3 0,-1 3 0,3 1 0,-3-1 0,4 1 0,-4-1 0,3 0 0,-2 1 0,2-1 0,5 5 0,-5-3 0,5 1 0,-11-4 0,3-1 0,-5-1 0,4 1 0,-4-2 0,4-1 0,-4 2 0,2-3 0,-3 0 0,0 0 0,3 1 0,-2-2 0,1 1 0,-2 1 0,0-1 0,0-1 0,0 2 0,0-1 0,0-1 0,0 2 0,0-1 0,0-1 0,-3 1 0,3-2 0,-3 1 0,1-1 0,-1-1 0,-2 0 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4:56.7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63 24575,'0'12'0,"0"4"0,0 3 0,0 3 0,0 5 0,0 3 0,0-6 0,0 10 0,0-10 0,0 3 0,0-5 0,0-4 0,0-3 0,0-1 0,5-6 0,1 1 0,5-4 0,3 1 0,-2-3 0,5 0 0,-2-3 0,4 0 0,-1 0 0,0-3 0,1 0 0,-2-6 0,-2 1 0,2-7 0,-5 3 0,11-15 0,-12 10 0,9-17 0,-5 9 0,0-10 0,-1 2 0,-4 1 0,-4 1 0,1 5 0,-3 3 0,-1 4 0,-3 2 0,0 8 0,0-2 0,-5 5 0,-4 3 0,-10 1 0,-1 2 0,-5 0 0,2 0 0,-4 0 0,-3 0 0,2 3 0,-4 7 0,8 4 0,0 7 0,5-1 0,2 3 0,1-4 0,6 7 0,1-7 0,3-1 0,2-8 0,2-5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 24575,'4'3'0,"-1"6"0,-3 9 0,0 13 0,0-5 0,-4 8 0,-12-8 0,-6 6 0,-12 6 0,8-10 0,-5 4 0,11-18 0,-8 0 0,12-5 0,2-4 0,11-1 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5:11.0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24575,'0'5'0,"0"2"0,0 1 0,0 7 0,0 8 0,0-4 0,0 20 0,0-9 0,0 9 0,0-10 0,0 9 0,0-9 0,0 4 0,0-3 0,0-11 0,0 3 0,0-7 0,0-4 0,0-3 0,0-3 0,0 0 0,0-3 0,0 1 0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5:11.8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24575,'0'7'0,"0"1"0,0 6 0,0 1 0,0 8 0,0-4 0,0 6 0,0-2 0,0 4 0,0-1 0,0-4 0,0 0 0,0 1 0,0-8 0,0 10 0,0-12 0,3 5 0,-3-7 0,3 0 0,-3 0 0,0-3 0,2 0 0,-2-3 0,3-1 0,-1 2 0,-1-4 0,1 0 0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5:15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39 24575,'0'5'0,"0"-1"0,-2 1 0,1 0 0,-3 0 0,3 0 0,-3 0 0,3 0 0,-3 0 0,1 3 0,0 0 0,-2 3 0,2 0 0,-1 3 0,0 1 0,3 3 0,-5 1 0,6-1 0,-3-3 0,0 2 0,2-2 0,-1 3 0,2-3 0,0 3 0,0-7 0,0 4 0,0-1 0,0-2 0,2 2 0,1-3 0,3 1 0,2-1 0,-2-3 0,2 3 0,0-5 0,-2 1 0,1-2 0,1 1 0,-2-3 0,6-1 0,-6-2 0,4 0 0,-2 0 0,-2 0 0,3-2 0,0-4 0,0-3 0,1-5 0,-3 2 0,4-6 0,-5 3 0,3-3 0,0-1 0,-2-2 0,2-3 0,0 2 0,-2-8 0,2 6 0,-2-6 0,0 3 0,-3 1 0,-1 2 0,-3 3 0,0 3 0,0-1 0,0 4 0,-3 1 0,-3 5 0,-2 1 0,-3 5 0,0 0 0,-7 3 0,5 0 0,-8 6 0,4 4 0,-5 10 0,0 5 0,-3 4 0,8-5 0,1-1 0,4-5 0,2-3 0,2-1 0,5-6 0,0 3 0,3-5 0,0-1 0,0-3 0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5:17.7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24575,'0'11'0,"0"-2"0,0 6 0,0-3 0,0 5 0,0-2 0,0 3 0,0 1 0,0-4 0,0 2 0,0-2 0,0 3 0,0 1 0,0-1 0,0 0 0,0 0 0,0-3 0,0 3 0,0-7 0,0 3 0,0-3 0,0-2 0,0 1 0,0-4 0,0 2 0,0-3 0,0-1 0,0 2 0,0-1 0,0-1 0,0 2 0,0-1 0,0-1 0,0 2 0,0-1 0,0-1 0,0 2 0,0-1 0,0-1 0,0 2 0,0-1 0,0-1 0,0 2 0,0-2 0,0 1 0,0-2 0,0-2 0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5:20.3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41 175 24575,'-7'2'0,"2"-1"0,-3 6 0,5-1 0,-1 5 0,3 0 0,-2-2 0,3-2 0,0 1 0,0-2 0,0 2 0,0-4 0,0 4 0,0-2 0,0 1 0,0 5 0,0-1 0,2 3 0,7 0 0,0-6 0,5 1 0,1-4 0,-3 1 0,2-1 0,0-2 0,-2 0 0,5-3 0,-5 0 0,3 0 0,-4 0 0,-1 0 0,2 0 0,-1 0 0,-3-2 0,3-4 0,-5-2 0,2-6 0,0-1 0,0-8 0,1 1 0,-3-5 0,1-3 0,-1 2 0,-1-7 0,-2 7 0,-3-3 0,0 9 0,0 0 0,0 6 0,0 2 0,-6 3 0,0 5 0,-8 1 0,-5 5 0,0 0 0,-7 2 0,6 8 0,-3 8 0,-2 7 0,0 3 0,-1 2 0,1-2 0,8-4 0,1-4 0,7-6 0,3-8 0,4-2 0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39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97 24575,'-4'18'0,"2"-5"0,2-5 0,0-3 0,0 0 0,0 0 0,0 0 0,0 0 0,0 0 0,0-1 0,0 2 0,0 5 0,0-2 0,0 5 0,0-3 0,0 4 0,0-4 0,0 6 0,0-1 0,0 2 0,0 0 0,0 4 0,0-7 0,2 6 0,2-6 0,4-2 0,1 1 0,2-8 0,0 2 0,3-5 0,1-1 0,-2-2 0,4 0 0,-5 0 0,6 0 0,-3 0 0,-1 0 0,0-2 0,-2-4 0,-1 0 0,1-8 0,-6 5 0,2-9 0,-1 0 0,-4-6 0,3-2 0,-6 0 0,3-5 0,-3 3 0,0-6 0,0 6 0,0-6 0,-3 10 0,-3-6 0,-4 10 0,0-2 0,-1 10 0,2-2 0,1 10 0,-3-1 0,3 5 0,0 0 0,-3 0 0,2 0 0,-2 8 0,2 7 0,-4 7 0,6 4 0,-2 1 0,0-4 0,4-1 0,-3-4 0,5-3 0,-1-3 0,2-7 0,2-3 0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41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1 24575,'-2'12'0,"-3"8"0,2-5 0,-4 11 0,3-3 0,1 3 0,3 1 0,0-8 0,0 6 0,0-9 0,0 14 0,0-10 0,0 6 0,0-8 0,0-3 0,3 2 0,2-5 0,11-3 0,-3 1 0,12-8 0,-6 3 0,8-5 0,-4 0 0,2 0 0,7-8 0,-10-1 0,10-13 0,-15-2 0,1-4 0,-2 4 0,-6-1 0,-1 6 0,-5-3 0,-2 3 0,-2 1 0,0 0 0,0 0 0,-2 3 0,-7-3 0,-4 5 0,-6 0 0,1 4 0,-4 3 0,2 2 0,-5 1 0,2 3 0,0 0 0,-2 0 0,5 6 0,-2 4 0,3 1 0,3 3 0,2-5 0,6-1 0,0 0 0,5-5 0,1-1 0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43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0 155 24575,'0'10'0,"0"4"0,0 1 0,0 0 0,0 2 0,0-2 0,0 3 0,0-3 0,0 3 0,0-9 0,3 7 0,10-8 0,0 0 0,13-5 0,-4-3 0,2 0 0,1 0 0,-6 0 0,6 0 0,-8 0 0,0-2 0,-6-1 0,-2-8 0,0-2 0,-3-9 0,0-1 0,1-3 0,0-5 0,-3-1 0,-1-4 0,-3 4 0,0 1 0,0 9 0,0 0 0,-6 6 0,-3 7 0,-3 4 0,-5 5 0,2 0 0,-4 0 0,1 0 0,3 8 0,-3 4 0,4 9 0,-2-1 0,3 5 0,4-5 0,-1 2 0,7-7 0,-2-1 0,4-6 0,-2 2 0,3-6 0,0 0 0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44.2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0 101 24575,'0'12'0,"0"-2"0,0 6 0,0-7 0,0 5 0,0-3 0,0 4 0,0 0 0,0 3 0,0-3 0,0 3 0,0 0 0,0 0 0,0-3 0,0-3 0,2-5 0,4-2 0,9-2 0,1 0 0,6-3 0,4 0 0,-9 0 0,12 0 0,-16-3 0,8-3 0,-9-6 0,0-3 0,-3-3 0,-3 3 0,-3-6 0,0 0 0,-3-14 0,0 7 0,0-8 0,-6 10 0,-2 0 0,-5 3 0,1 5 0,0 3 0,2 6 0,-1 4 0,-1 2 0,1 3 0,0 0 0,0 3 0,2 2 0,-2 7 0,5 0 0,-5 3 0,5-2 0,-2-1 0,-1 5 0,0-2 0,3 0 0,-1-5 0,4-2 0,0-5 0,1-1 0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45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 45 24575,'-2'4'0,"0"4"0,2 0 0,0 6 0,0 5 0,0-3 0,0 9 0,0-5 0,0-1 0,0 6 0,0-6 0,0 5 0,0-3 0,0-3 0,0 0 0,0 0 0,0-3 0,5 0 0,4-9 0,14-1 0,-6-5 0,12 0 0,-9 0 0,-1-2 0,7-12 0,-13 0 0,7-17 0,-9 7 0,-1-3 0,-7 2 0,0 2 0,-3 0 0,-3-12 0,-4 14 0,-10-15 0,-5 16 0,-7-5 0,2 7 0,0 4 0,0 7 0,-8 5 0,7 2 0,-3 0 0,12 5 0,1 1 0,7 6 0,-4-1 0,7-3 0,2-2 0,4-4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 24575,'-16'0'0,"-2"13"0,-6 5 0,2 12 0,-10 14 0,11-17 0,-2 21 0,5-22 0,7 9 0,1-5 0,5 0 0,5-6 0,0-5 0,0-6 0,0-1 0,0-2 0,0 7 0,0-4 0,0 4 0,4-5 0,5 1 0,1-1 0,-1-2 0,-2 3 0,2-1 0,1-2 0,3 7 0,-5-8 0,5 4 0,-4-5 0,4 1 0,-5-1 0,0 0 0,0 0 0,0 0 0,1-3 0,-1-1 0,0-1 0,0-2 0,0 3 0,0-4 0,1 0 0,-1 0 0,4 0 0,-2 0 0,2 0 0,1 0 0,-4 0 0,4 0 0,-6 0 0,1 0 0,-3-8 0,-2-7 0,-3-4 0,0-9 0,0-2 0,0-2 0,0-3 0,-4 5 0,-11 5 0,0 2 0,-20 7 0,9 2 0,-16 3 0,11 6 0,-5 0 0,6 5 0,0 0 0,5 0 0,-3 0 0,13 3 0,-8 2 0,14 4 0,0-1 0,1-3 0,8 2 0,-4-3 0,4 1 0,0-2 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47.0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197 480 24575,'-9'0'0,"0"0"0,3 0 0,-9 0 0,7 0 0,-12 0 0,13 9 0,-7 1 0,0 9 0,4 3 0,-5-2 0,8 2 0,-2-4 0,3-6 0,3 0 0,1-8 0,2 4 0,2-2 0,3-1 0,7-3 0,6-2 0,5-3 0,4-4 0,-3-10 0,-1-5 0,-2-2 0,0-7 0,-3 2 0,-4-7 0,-4 0 0,1 1 0,-4-1 0,4 5 0,-5-5 0,-2 5 0,-1-10 0,-3 5 0,0-5 0,0 5 0,0 0 0,0 8 0,0 2 0,-2 13 0,-10 2 0,-5 8 0,-6 0 0,-7 12 0,9 2 0,-10 18 0,5-3 0,-4 11 0,4 0 0,3 2 0,2 1 0,9-4 0,-2 0 0,7 0 0,3-1 0,0 1 0,4-4 0,0-1 0,0-5 0,0 0 0,0-6 0,0 1 0,0-7 0,0-2 0,0-2 0,0-5 0,0-1 0,2-1 0,-1 0 0,1-3 0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48.5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171 160 24575,'-4'-5'0,"-9"0"0,1 5 0,-6 0 0,4 0 0,-1-3 0,-8 8 0,8-1 0,-1 11 0,5 0 0,1 7 0,0-3 0,3 7 0,5-4 0,2 2 0,0-3 0,0-6 0,0 0 0,0-7 0,0-1 0,11-4 0,4 3 0,8-6 0,7 3 0,-10-3 0,10 0 0,-11 0 0,3 0 0,-4 0 0,-6 0 0,2 0 0,-4-12 0,-1 1 0,0-23 0,-2 4 0,-2-20 0,-2 16 0,-3-11 0,0 14 0,-3-5 0,-7 7 0,-7 5 0,-4 8 0,0 6 0,3 4 0,-1 1 0,4 4 0,1-2 0,2 3 0,4 0 0,-2 0 0,6 0 0,-1 0 0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49.5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152 207 24575,'-9'60'0,"0"1"0,0-1 0,-6 22 0,9-16 0,20-35 0,9-2 0,15-6 0,-5-7 0,3-7 0,-1-8 0,-2 2 0,7-3 0,-8 0 0,-1 0 0,-1-7 0,-1-7 0,-4-8 0,-4-14 0,-10-6 0,5-17 0,-11-11-749,3 3 749,-8 26 0,0 1 0,0-16 0,-6 2 0,-15 3 0,-1 29 0,-17-16 0,7 26 0,1 2 749,-5 3-749,5 7 0,-10 0 0,5 3 0,-6 12 0,9 4 0,-6 20 0,8-4 0,3 3 0,3 3 0,6-4 0,0 5 0,0-2 0,12-8 0,0-2 0,7-3 0,0-12 0,0-3 0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52.20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1 24575,'0'10'0,"0"3"0,0 6 0,0-3 0,0 9 0,0-9 0,0 6 0,0 0 0,0-4 0,0 17 0,0-17 0,0 16 0,0-11 0,0 5 0,0 2 0,0-7 0,0-1 0,0-7 0,0-1 0,0-6 0,0-2 0,0-4 0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53.12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24575,'3'8'0,"-1"5"0,-2-5 0,0 22 0,0-8 0,0 18 0,0-9 0,0 5 0,0 5 0,0 5 0,0 2 0,0 9 0,0-23 0,0 20 0,0-28 0,0 14 0,0-20 0,0-5 0,0-9 0,0-4 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54.65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35 24575,'2'-7'0,"1"-3"0,-3 5 0,0-3 0,0 3 0,0 7 0,0 16 0,0 12 0,0 21 0,0 3 0,0-11 0,0 11 0,0 8 0,0 1 0,0-2 0,0 12 0,0-42 0,0 35 0,0-41 0,0 10 0,0-15 0,0-2 0,0-10 0,0-3 0,0-2 0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55.799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6 0 24575,'0'35'0,"0"-3"0,0-1 0,0 5 0,0 0 0,0 9 0,0-15 0,0 12 0,0-21 0,0 14 0,0-16 0,0 2 0,0-8 0,0-2 0,-3-6 0,3-3 0,-2 0 0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56.769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24575,'0'2'0,"0"12"0,0 17 0,0 16 0,0 5 0,0-4 0,0 2 0,0-10 0,0 2 0,0-6 0,0-9 0,0-6 0,0-6 0,0-3 0,0-4 0,0-7 0,0-21 0,0 13 0,0-14 0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57.49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24575,'0'70'0,"0"0"0,0 1 0,0-1 0,0 0 0,0 13 0,0 4 0,0-13 0,0-31 0,0-31 0,0-3 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6:58.40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24575,'0'37'0,"0"7"0,0 3 0,0 15 0,0-2 0,0-9 0,0 3 0,0-21 0,0 3 0,0-17 0,0-7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24575,'5'11'0,"-2"2"0,-3 4 0,0 1 0,0 0 0,0 0 0,0 0 0,0-5 0,-4 0 0,3-5 0,-6 5 0,2-4 0,0 0 0,2-6 0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07.2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 24575,'-3'5'0,"1"2"0,2 4 0,0 4 0,0 7 0,0 1 0,0 4 0,0 3 0,0-6 0,0 3 0,0-9 0,0 3 0,2-5 0,-1 6 0,4-7 0,-4-3 0,4 4 0,-4-6 0,1-1 0,-2-4 0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08.0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0 165 24575,'0'5'0,"0"5"0,0 2 0,0 7 0,0-1 0,0 0 0,0 0 0,0 1 0,0-1 0,0 0 0,0 0 0,2-6 0,4 2 0,9-4 0,-2-4 0,8 0 0,-6-6 0,3 0 0,-3 0 0,2 0 0,-5 0 0,0 0 0,-1-3 0,-3 0 0,0-5 0,1-4 0,-3-3 0,0-7 0,-3-5 0,0-5 0,-3-4 0,0 0 0,0 1 0,0 3 0,-3 2 0,-3 3 0,-4 4 0,-2 4 0,0 7 0,-2 4 0,2 5 0,-6 0 0,6 3 0,-5 3 0,4 6 0,-2 4 0,3 9 0,2-3 0,1 3 0,6-4 0,0-3 0,3-1 0,0-3 0,0-2 0,0-4 0,0-3 0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08.7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24575,'2'3'0,"1"-1"0,-3 16 0,0 5 0,0 1 0,0 20 0,0-18 0,0 18 0,0-16 0,0 0 0,0 1 0,0-5 0,0-2 0,0-3 0,0 2 0,0-8 0,0 5 0,0-7 0,0-3 0,0 0 0,0 0 0,0-1 0,0 2 0,0-2 0,0-2 0,0 0 0,0 0 0,0 0 0,0 0 0,0-1 0,0 2 0,0-2 0,0 1 0,0 0 0,0-2 0,0-1 0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15.0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24575,'0'-11'0,"0"22"0,0 3 0,0 23 0,0-10 0,0 9 0,0-9 0,0 3 0,0-7 0,0-1 0,0-4 0,0-6 0,0 0 0,0-5 0,0-4 0,0 2 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15.5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24575,'2'3'0,"1"8"0,-3 15 0,0 5 0,0 1 0,0 2 0,0-1 0,0-6 0,0 0 0,0-9 0,0-3 0,0-4 0,0-4 0,0-4 0,0 0 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16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24575,'0'2'0,"0"3"0,0 17 0,0-5 0,0 17 0,0-10 0,0 10 0,0-6 0,0 3 0,0-9 0,0-3 0,0-5 0,0-6 0,0 0 0,0-5 0,0-1 0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16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89 24575,'0'10'0,"-3"7"0,2-1 0,-2 3 0,3 2 0,0-5 0,0-1 0,0 3 0,0-12 0,0 7 0,0-7 0,0 2 0,5-5 0,1-1 0,11-2 0,-1 0 0,5 0 0,-2-3 0,-4-5 0,3-3 0,-8-7 0,4 3 0,-9-4 0,2 4 0,-3-5 0,-1 4 0,-1-5 0,-2 2 0,0 1 0,0 3 0,-2-2 0,-4 5 0,-2 0 0,-4 3 0,1 4 0,-3 2 0,-1 0 0,-4 3 0,-3 3 0,5 14 0,-2-2 0,8 19 0,-2-6 0,9 3 0,-3 0 0,7-16 0,0-3 0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17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24 24575,'-9'8'0,"5"-1"0,-2 14 0,3-5 0,-1 6 0,1 0 0,3-7 0,0 7 0,0-11 0,0 4 0,0-4 0,0-3 0,0 0 0,5-3 0,7-2 0,4-1 0,6-2 0,-4 0 0,8 0 0,-6 0 0,10 0 0,-14 0 0,5 0 0,-12 0 0,5 0 0,-5 0 0,-1-5 0,-3-8 0,-2 0 0,-3-16 0,0 8 0,0-9 0,0 3 0,0 5 0,-6 0 0,-3 6 0,-7 3 0,-5 7 0,1 4 0,-2 2 0,4 0 0,8 0 0,2 0 0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24.5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24575,'0'23'0,"0"0"0,0 14 0,0 7 0,0-5 0,0 7 0,0-10 0,0 4 0,0-7 0,0 12 0,0-12 0,0-1 0,0-11 0,0-9 0,0 2 0,0-10 0,0 1 0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24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24575,'0'8'0,"0"11"0,0-2 0,0 17 0,0-14 0,0 14 0,0-11 0,0 13 0,0-9 0,0 3 0,0-7 0,0-1 0,0-4 0,0-3 0,0 0 0,0-7 0,0-1 0,0-1 0,0-4 0,0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46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0 601 24575,'0'13'0,"0"8"0,0 16 0,4-5 0,9 17 0,6-13 0,-4 0 0,9 7 0,-13-7 0,16 10 0,-8 0 0,3-6 0,-4 5 0,1 8 0,-5-14 0,5 17 0,-1-14 0,-2 5 0,16 7 0,-15-2 0,6-13 0,7 30 0,-18-34 0,17 29 0,-3-3 0,-13-16 0,16 25 0,-12-8 0,-1-10 0,15 31 0,-10-31 0,1 10 0,5-6 0,0 1 0,-5-7 0,19 29 0,-20-33 0,11 20 0,-10-25 0,-5-2 0,0-5 0,1 5 0,-1-4 0,-4 3 0,3-4 0,-2 6 0,8-4 0,-3 4 0,2-5 0,-4-2 0,0 1 0,0 0 0,0 0 0,3 10 0,-3-7 0,3 2 0,-7-6 0,2-8 0,-2 7 0,-1-2 0,4-1 0,-4-1 0,3-5 0,1 0 0,-1 0 0,0-3 0,0-2 0,-1-4 0,5 1 0,2-1 0,-1-2 0,0-2 0,-5-6 0,3-1 0,-3-3 0,3 0 0,-3 0 0,-1 0 0,0 0 0,0-3 0,0-4 0,1-4 0,4-9 0,-3 1 0,9-11 0,-2-11 0,1-3 0,4-14 0,-3 5 0,-5 6 0,1-2 0,7-20 0,-7 18 0,0 0 0,5-17 0,6-6 0,1-14-1165,-4-5 1165,-12 41 0,0-3 0,1-2 0,1-2 0,0 5 0,0-1 0,2-7 0,1 0 0,-4 7 0,0 0 0,0-3 0,0 1 0,0 6 0,-1 2 0,1-1 0,-1 2 0,6-22 0,7-9 0,-14 25 0,10-18 0,-5-3 0,-4 22 0,1-2 0,7-41-566,-4 34 1,0 0 565,-8 12 0,-1 0 0,5-7 0,1-2 0,-2 4 0,-1 1 0,10-40-440,7 0 440,-20 25 0,9-11 1069,-11 18-1069,0 4 0,-1 12 0,-1 10 1171,1-2-1171,-1 14 496,-1 0-496,4 1 0,5 7 0,0-2 0,12-1 0,-7 7 0,9 1 0,-7 4 0,0 6 0,5-2 0,-3 3 0,8 0 0,-9 0 0,4 0 0,-4 11 0,0-1 0,-3 18 0,3-6 0,-6 16 0,3-6 0,6 33 0,-6 0 0,7 12 0,-12-16 0,3 9 0,-9-30 0,11 44 0,-5-26 0,1 23-439,3 0 439,-3 2 0,5 6 0,-9-36 0,-2 0 0,-2 2 0,0 0 0,5 3 0,1 2 0,-5 2 0,1 0 0,3-6 0,1-3 0,3 35 0,-2-19 0,1-1 0,1 0 0,-4-13 0,0-3 0,-1-7 0,-5-19 0,-3-3 0,-2-8 0,-3 4 0,0 6 439,4 4-439,5 16 0,6 3 0,-1-1 0,5 16 0,-4-13 0,5 10 0,-1-3 0,-4-10 0,2-1 0,-7-6 0,2-7 0,0 1 0,1 0 0,0 0 0,3 0 0,-3 0 0,5 5 0,-1-4 0,1 10 0,0-5 0,0 6 0,0-1 0,-3 1 0,5 10 0,-10-18 0,6 5 0,-8-20 0,-1-3 0,4-2 0,-4-4 0,4 0 0,-1 0 0,-2-3 0,5 2 0,-6-5 0,6 5 0,-5-6 0,5 3 0,-6-6 0,9-4 0,-5-1 0,9-1 0,-2-2 0,10-1 0,-3-6 0,9-7 0,-9 1 0,9-4 0,-9 0 0,8 4 0,-8-4 0,3 5 0,-3-4 0,-1-1 0,7-10 0,-4-4 0,5-13 0,-3-5 0,7-15 0,-4 0 0,7-15 0,-2 1 0,-8 11-628,2-7 628,8-1 0,-9 0 0,-10 33 0,1 1 0,9-29 0,-7 0 0,7 0 0,-2-7 0,10-2 0,-3-7 0,3 1 0,-11 19 0,3-8-126,-4 17 126,1-6 0,1 7 0,-7 2 0,12-3 0,-11 0 0,14-12 0,-10 5 0,-2 9 0,0-3 0,-6 15 0,1 1 0,2-10 0,-1 1 0,8-30 0,-5 28 0,0-23 0,1 25 624,-4-9-624,-6 22 130,4-9-130,-9 21 0,4-4 0,-6 11 0,1 3 0,-1 2 0,-3 7 0,-1-2 0,-3 6 0,0-2 0,0 2 0,0 1 0,0 0 0,-6 2 0,5 2 0,-5 2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24575,'6'-4'0,"6"0"0,15 4 0,23 0 0,-20 0 0,24 0 0,-28 0 0,10 0 0,-11 0 0,-2 0 0,-9 0 0,-12 0 0,-9 0 0,-15 9 0,-3 8 0,-8 21 0,6-4 0,-2 22 0,7-11 0,4 21 0,1-5 0,4 12 0,6-12 0,2 5 0,5-8 0,0-6 0,0-8 0,0-13 0,0-8 0,0-5 0,0-4 0,0-2 0,0-3 0,3-5 0,2 0 0,3-4 0,-1 0 0,-2 0 0,-2 0 0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25.4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24575,'0'14'0,"0"-4"0,0 19 0,0-8 0,0 9 0,0 1 0,0-3 0,0 2 0,0-3 0,0-5 0,0-3 0,0-5 0,0-5 0,0-1 0,0-6 0,0 0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26.0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0 24575,'0'8'0,"0"7"0,-4-3 0,2 13 0,-5-9 0,6 10 0,-2-3 0,3-1 0,0-3 0,0-5 0,0 0 0,0-4 0,0 4 0,0-9 0,5 3 0,1-6 0,9 1 0,0-3 0,0 0 0,2 0 0,-2 0 0,0 0 0,-1 0 0,0 0 0,-2 0 0,0-2 0,-4-4 0,0-5 0,-1-4 0,-1-4 0,-3 1 0,-3 3 0,0 0 0,0 5 0,-5-2 0,-1 1 0,-9 2 0,0 3 0,0 4 0,0 2 0,4 0 0,3 0 0,3 0 0,2 0 0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26.5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24575,'0'16'0,"0"8"0,0 4 0,0 17 0,0 3 0,0 10 0,0-18 0,0 4 0,0-16 0,0 0 0,0-2 0,0-11 0,0-1 0,0-6 0,0-8 0,0-6 0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29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24575,'2'7'0,"1"2"0,-3 16 0,0-6 0,0 16 0,0-12 0,0 12 0,0-3 0,0 4 0,0-1 0,0-3 0,0-2 0,0-7 0,0-1 0,0-7 0,0-1 0,0-5 0,0-4 0,0-3 0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0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24575,'0'14'0,"0"4"0,0 8 0,0 9 0,0-13 0,0 15 0,0-12 0,0 11 0,0-4 0,0-5 0,0-6 0,0-6 0,0 0 0,0-6 0,0-2 0,0-4 0,0-1 0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0.7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24575,'0'20'0,"0"1"0,0 5 0,0 5 0,0-4 0,0 3 0,0-3 0,0 0 0,0-5 0,0 1 0,0-5 0,0-3 0,0-2 0,0-7 0,0-1 0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1.2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24575,'2'2'0,"0"8"0,-2 13 0,0 9 0,0 8 0,0-7 0,0 11 0,0-12 0,0 9 0,0-5 0,0-5 0,0 0 0,0-5 0,0-3 0,0-4 0,0-2 0,0-8 0,0 2 0,-2-8 0,1-1 0,-1-2 0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2.1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44 192 24575,'-2'10'0,"-6"9"0,3-6 0,-7 13 0,5-4 0,0 1 0,4 2 0,3-5 0,0 1 0,0 1 0,0-2 0,0-2 0,0-4 0,0-3 0,2-3 0,1 1 0,5-4 0,0-3 0,6 1 0,-2-3 0,6 0 0,-9 0 0,8 0 0,-10 0 0,6-3 0,-1-6 0,-4-16 0,7-10 0,-9-16 0,4 8 0,-2-7 0,0 9 0,-1 0 0,0 4 0,-3 6 0,-1 5 0,-3 3 0,0 1 0,0 7 0,-2 3 0,-4 4 0,-2 3 0,-3 1 0,0 2 0,-1 2 0,1 0 0,0 0 0,3 2 0,-1 7 0,1 0 0,4 9 0,-3-3 0,3 3 0,1-3 0,-2-3 0,4-5 0,-1-2 0,-3-2 0,4-1 0,-4-2 0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2.8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24575,'0'16'0,"0"8"0,0 0 0,0 10 0,0-2 0,0-1 0,0 0 0,0-8 0,0-1 0,0-12 0,0-2 0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3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24575,'0'21'0,"0"3"0,0 11 0,0 11 0,0-8 0,0 4 0,0-7 0,0-4 0,0 1 0,0-5 0,0-5 0,0-10 0,0-6 0,0-4 0,0-4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24575,'17'-5'0,"9"-5"0,0-1 0,14-5 0,-8 11 0,6-4 0,3 8 0,-10-4 0,0 5 0,-12 0 0,-6 0 0,-1 0 0,-3 0 0,0 0 0,-6 0 0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3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24575,'0'11'0,"0"9"0,0-4 0,0 17 0,0-8 0,0 7 0,0-2 0,0 1 0,0-3 0,0-1 0,0-5 0,0-7 0,0-1 0,0-6 0,0 3 0,0-6 0,0 1 0,0-5 0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4.3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24575,'3'4'0,"-1"9"0,-2 9 0,0-1 0,0 11 0,0-7 0,0 11 0,0-4 0,0-5 0,0-6 0,0-5 0,0-5 0,0-3 0,0-3 0,0-3 0,0 1 0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4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24575,'0'18'0,"0"-4"0,0 16 0,0 2 0,0-4 0,0 11 0,0-11 0,0 7 0,0-8 0,0 4 0,0-5 0,0 5 0,0-8 0,0 7 0,0-7 0,0 8 0,0-4 0,0 0 0,0-6 0,0-6 0,0 3 0,0-6 0,0-1 0,0-3 0,0-6 0,0 1 0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39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24575,'-1'-3'0,"8"1"0,18 2 0,8 0 0,24 0 0,9 0-600,-29 0 0,3 0 600,4 0 0,2 0-493,3 0 0,2 0 493,2 0 0,1 0 0,3 0 0,0 0 0,-4 0 0,1 0 0,2 0 0,0 0 0,-5 0 0,-2 0 0,2 0 0,-2 0-86,20 0 86,-2 0 0,-24 0 0,3 0 0,-13 0 844,-10 0-844,-9 0 0,-8 0 0,-1 0 0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0.4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24575,'3'14'0,"2"-4"0,11 6 0,8-3 0,12 1 0,11 1 0,1 1 0,-9-7 0,-1 0 0,-10-5 0,0 3 0,-2 0 0,-14-1 0,-1-3 0,-6 1 0,-9 1 0,0 1 0,-15 4 0,-1 0 0,-6 3 0,-5 4 0,2 1 0,-1 0 0,2-2 0,5-3 0,1 0 0,4-1 0,3-3 0,1 0 0,5-4 0,-2 0 0,5 3 0,-1-2 0,1 2 0,1-3 0,2 0 0,-1 0 0,4 0 0,-3 0 0,3-2 0,0-1 0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1.6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24575,'3'-1'0,"-1"8"0,-2 12 0,0 2 0,0 18 0,0-11 0,0 13 0,0-5 0,0-1 0,0 1 0,0-5 0,0-4 0,0-4 0,0-5 0,0-3 0,0-4 0,0-3 0,0-3 0,0-1 0,0-1 0,0 0 0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2.5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50 24575,'4'0'0,"7"0"0,15 0 0,15 0 0,7 0 0,21 0-1184,-28 0 0,4 0 1184,17 0 0,1 0 0,-13 1 0,0-2 0,18-2 0,-2-3 0,-21 3 0,-2 0-165,10-7 1,0 1 164,-15 5 0,-1 1-64,4-2 0,-2 1 64,10 4 0,3 0 0,-12 0 1704,-12 0-1704,-8 0 973,-6 0-973,-9 0 0,1 0 0,-5 0 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3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24575,'17'0'0,"-2"0"0,15 7 0,2-6 0,1 8 0,6-4 0,-7 2 0,0-1 0,-2 1 0,-10-3 0,-5 1 0,-8-2 0,-4 2 0,0 2 0,-3 9 0,0 0 0,-3 9 0,-11-1 0,-2 7 0,-7-9 0,-2 12 0,4-11 0,-3 2 0,3-2 0,6-11 0,2 3 0,5-6 0,3-1 0,2-6 0,1 0 0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5.5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5 24575,'0'-5'0,"0"15"0,0-1 0,0 20 0,0-1 0,0 12 0,0 2 0,0 9 0,0 8 0,0-14 0,0 5 0,0-13 0,0-5 0,0 0 0,0-13 0,0-5 0,0-5 0,0-6 0,0-15 0,3-1 0,3-10 0,3 5 0,4 0 0,-2 3 0,1 0 0,-1 4 0,-3 2 0,2 2 0,-1 4 0,0 0 0,1 3 0,-2 0 0,1 0 0,1 5 0,-4 8 0,0 3 0,-3 10 0,-3-4 0,0 5 0,0-1 0,0-3 0,-5-1 0,-6-3 0,-1-6 0,-6-1 0,6-7 0,-6-1 0,6-2 0,-5-2 0,5 0 0,-3 0 0,5 0 0,1 0 0,1 0 0,5-2 0,5 1 0,7-1 0,6 2 0,3 0 0,3 0 0,-1 0 0,5 0 0,-6 0 0,7 0 0,-6-9 0,2-2 0,-1-13 0,0 3 0,-4-6 0,-4 8 0,-4 0 0,-3 5 0,-1 5 0,-2 1 0,-1 10 0,-5 8 0,-1 9 0,-2 11 0,2-2 0,1 6 0,3-6 0,0-1 0,0-5 0,0-7 0,2-3 0,6-4 0,5-5 0,5-1 0,0-2 0,5 0 0,-4-9 0,4-6 0,-2-9 0,2-12 0,-5 1 0,1-10 0,-4-1 0,-3-7 0,0 9 0,-5-5 0,-3 16 0,0-7 0,-4 13 0,0 0 0,0 12 0,0 3 0,0 5 0,-3 4 0,0 1 0,-4 7 0,4 4 0,-5 14 0,7 0 0,-3 17 0,4-8 0,0 9 0,0-5 0,0 0 0,0 0 0,3-5 0,4 0 0,7-4 0,0-4 0,4-2 0,-5-10 0,4-2 0,-2-6 0,3 0 0,-3-3 0,3 0 0,-11 0 0,1 0 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5.9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 24575,'2'0'0,"6"0"0,11 0 0,-1 0 0,8 0 0,-7 0 0,3 0 0,0 0 0,-6-2 0,-4 1 0,-6-1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0 24575,'-5'13'0,"-4"-4"0,-6 14 0,-4-1 0,5-7 0,0 9 0,1-10 0,-1-1 0,0-5 0,5 1 0,5-8 0,4 1 0,0-5 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6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12 24575,'-9'-6'0,"1"1"0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8.0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35 24575,'-3'-4'0,"13"-2"0,1-2 0,18 3 0,-5-3 0,7 7 0,0-2 0,-8 3 0,7 0 0,-11 0 0,0 0 0,-5 0 0,-7 5 0,-3 8 0,-4 7 0,-2 2 0,-5 4 0,-12 7 0,4-9 0,-10 13 0,5-16 0,2 2 0,-2-7 0,11-4 0,4-4 0,0-3 0,5-1 0,4-1 0,6 0 0,10-3 0,3 0 0,4 0 0,-5 0 0,1 0 0,-8 0 0,-1 0 0,-6 0 0,0 2 0,-5 6 0,-1 5 0,-2 9 0,0 0 0,-6 5 0,-5 0 0,-10-2 0,-5 3 0,-6-9 0,0 5 0,0-10 0,-3 1 0,8-6 0,0-3 0,4 1 0,5-1 0,3-3 0,1 0 0,6-3 0,0 0 0,5 2 0,1-2 0,2 3 0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8.5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10 24575,'-2'3'0,"7"-1"0,16-2 0,18 0 0,9 0 0,15 0 0,7 0-647,-29 0 0,2 0 647,4 0 0,-2 0 0,27 0-211,-32 0 0,-2 0 211,12-3 0,4 2 0,-17-6 0,-10 6 0,-18-1 0,0 2 0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49.0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24575,'19'0'0,"13"0"0,-17 0 0,23 0 0,-17 0 0,6 0 0,-9 0 0,-6 0 0,-5 0 0,-4 8 0,-1 3 0,-2 7 0,0 8 0,0 2 0,-6 8 0,1-5 0,-11 1 0,7-5 0,-7 4 0,6-10 0,3 4 0,-1-16 0,3 2 0,1-6 0,0-2 0,4-1 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0.5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24575,'7'0'0,"0"0"0,-2 0 0,0 0 0,0 0 0,0 0 0,0 0 0,3 0 0,0 0 0,3 0 0,0 0 0,1 0 0,-2 0 0,1 0 0,4 0 0,-3 0 0,2 0 0,-6 2 0,0 4 0,-2 9 0,0 5 0,-3 11 0,0-4 0,-3 8 0,-3-7 0,-4 6 0,-7-2 0,-4-4 0,-3 4 0,1-12 0,3 0 0,2-5 0,7-7 0,0 0 0,3-5 0,2-8 0,6-4 0,7-9 0,11-1 0,3 2 0,3-1 0,0 6 0,-1 1 0,0 4 0,0 4 0,1 3 0,-10 3 0,-2 13 0,-9 2 0,-2 17 0,-1 1 0,-3 1 0,0 4 0,0-6 0,-9 1 0,-3-8 0,-9 3 0,-3-9 0,3-2 0,-6-3 0,8-7 0,-3-1 0,3-3 0,1 0 0,3-2 0,1-2 0,5-2 0,4-2 0,3 1 0,2-1 0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1.1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24575,'18'0'0,"0"0"0,21 0 0,-6 0 0,22 0 0,0 0 0,-17 0 0,1 0 0,33 0 0,-31 0 0,-1 0 0,12 0 0,13 0 0,-35 0 0,10 0 0,-17 0 0,-7 0 0,-2 0 0,-11 0 0,2 0 0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1.9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 24575,'2'-6'0,"10"1"0,5 5 0,14 0 0,-7 0 0,9 0 0,-9 0 0,3 0 0,-6 5 0,-3 2 0,-5 4 0,-4 1 0,-7 3 0,-2 3 0,0 5 0,0 4 0,0-5 0,-3 0 0,0 0 0,-3-3 0,-7 4 0,6-8 0,-8 4 0,8-10 0,-1 4 0,3-5 0,-3-2 0,2 5 0,0-8 0,3 4 0,-1-1 0,2-1 0,-3 0 0,5 0 0,0 0 0,0 0 0,-2-3 0,0 3 0,-4-2 0,1 1 0,1-1 0,1 2 0,-2-5 0,2 4 0,-1-1 0,-2 2 0,2 0 0,1 0 0,-1-2 0,1-2 0,1-1 0,0 0 0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4.1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24575,'2'0'0,"7"-2"0,3 4 0,14-2 0,-2 0 0,15 0 0,-11 3 0,8 1 0,-9 6 0,-1 0 0,-6 5 0,-4 5 0,-10 2 0,-3 9 0,-9-3 0,-4 0 0,-11-2 0,0-5 0,-2 3 0,3-8 0,5-4 0,0-3 0,6-3 0,4-1 0,3-1 0,4-1 0,6 0 0,8-3 0,4 0 0,5-3 0,-6 2 0,3-2 0,-7 3 0,-4 2 0,-5 15 0,-4 1 0,-2 12 0,-10-2 0,-2-1 0,-12-1 0,1 1 0,0-9 0,0 3 0,3-9 0,1-3 0,2 0 0,5-3 0,-2 0 0,3-1 0,2 1 0,2-3 0,2-1 0,2-2 0,0 0 0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4.8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24575,'71'0'0,"1"0"0,0 0 0,0 0 0,0 0 0,11 0 0,3 0 0,-13 0 0,-32 0 0,-33 0 0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5.3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0 24575,'-3'72'0,"-1"0"0,2-5 0,-4-19 0,0-41 0,1-4 0,5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6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24575,'-2'52'0,"-1"0"0,0 35 0,3-30 0,0-12 0,0 19 0,0-17 0,0 17 0,0-25 0,0 16 0,0-22 0,0 0 0,0-10 0,0-10 0,0 1 0,0-2 0,0-4 0,0 0 0,0-1 0,4-2 0,5-2 0,4 1 0,11-3 0,0 3 0,26-4 0,-2 0 0,26 0 0,-7 0 0,-5 0 0,34 0 0,-20 0-301,-18 0 1,3 0 300,35 0 0,-40 0 0,0 0 0,0 0 0,1 0-535,1 3 0,0 1 535,8 0 0,0 0 0,-7 0 0,0 0 0,8 3 0,0-1 0,-8-1 0,-1-2 0,41 6 0,-34-3 0,-1 1 0,22 1 0,-20-4 0,1 0 0,29 2 0,-40-5 0,1-2 0,39 1 0,-9 0 0,3 0-236,-20 0 236,14 0 0,-9 0 0,-7 0 0,-2 0 0,-15 0 0,-1 0 561,-6 0-561,-7 0 1089,-1 0-1089,-7 0 257,-4 0-257,4 0 0,-5 0 0,1 0 0,3 0 0,-9 4 0,10-3 0,-10 7 0,10-2 0,-10 3 0,10-4 0,-10 3 0,4-3 0,-5 0 0,-4 3 0,3-7 0,-8 6 0,4-6 0,0 3 0,-4-4 0,8 0 0,-8 0 0,8 0 0,-8 0 0,4 0 0,-5 0 0,0 0 0,0 0 0,0 0 0,0 0 0,0 0 0,-3-4 0,-2-10 0,3-19 0,-5-12 0,10-22 0,-10-9 0,10 6 0,-4-12 0,-1 13 0,5 1 0,-5 2 0,1 14 0,2 8 0,-3 13 0,-1 8 0,-1 9 0,-4 1 0,4 9 0,-3-3 0,6 6 0,-7-6 0,4 3 0,-4-1 0,0 2 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6.2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275 10 24575,'-52'-2'0,"0"-1"0,3 0 0,9 1 0,21 2 0,1 0 0,9 0 0,2 0 0,2 0 0,2 2 0,1 4 0,2 2 0,0 10 0,0-5 0,0 8 0,0-6 0,0 3 0,0 0 0,0 0 0,0-3 0,0 0 0,0-4 0,0-3 0,0 0 0,0-3 0,0 0 0,0 0 0,0 0 0,5 0 0,4-2 0,6-1 0,7-2 0,1 0 0,3 0 0,1 0 0,-1 0 0,-3-2 0,2-2 0,-5 1 0,-2 0 0,-3 3 0,-4 0 0,-3 0 0,0 0 0,-3 0 0,-3 6 0,0 5 0,-11 14 0,0-1 0,-11 7 0,-2 1 0,-4-2 0,-9 9 0,5-13 0,-4 5 0,9-11 0,2-5 0,4-1 0,4-7 0,0 1 0,7-4 0,0-2 0,3-2 0,2 0 0,1 0 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8.2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24575,'5'0'0,"7"0"0,6 0 0,3 0 0,1 0 0,1 0 0,4 0 0,-1 0 0,5 0 0,-4 0 0,4 0 0,-11 0 0,1 0 0,-9 0 0,2 0 0,-6 0 0,0 0 0,-3 0 0,-3 0 0,0 0 0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8.7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24575,'13'0'0,"-2"0"0,3 0 0,-2 0 0,-2 0 0,-2 0 0,-2 5 0,-3 1 0,-3 8 0,0-2 0,0 5 0,0-5 0,0 2 0,0 1 0,0-6 0,0 4 0,0-8 0,0 1 0,0-3 0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7:59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284 31 24575,'0'-5'0,"0"0"0,0-2 0,0 1 0,-7 0 0,0 4 0,-12 2 0,6 0 0,-12 0 0,10 0 0,-12 6 0,12 1 0,-7 9 0,10-4 0,-4 6 0,7-3 0,-3 3 0,5 4 0,1-3 0,3 0 0,3-2 0,0-5 0,0 2 0,0-6 0,3 3 0,6-2 0,0-3 0,9 5 0,-3-7 0,0 4 0,-4-2 0,-1-3 0,-4-1 0,2-2 0,-4 0 0,2 2 0,-3 1 0,-2 1 0,-1 2 0,0-2 0,0 7 0,-2-2 0,-4 9 0,-7-3 0,-7 6 0,0-5 0,-7 1 0,8-5 0,-3-2 0,6-2 0,2-2 0,4 0 0,1-3 0,3 0 0,4-3 0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0.0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 24575,'4'-3'0,"5"1"0,5 2 0,4 0 0,1 0 0,-1 0 0,-8 0 0,-2 0 0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0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67 24575,'6'-2'0,"14"-3"0,13-5 0,16-5 0,4 6 0,-8-3 0,9 9 0,-25 0 0,6-2 0,-9 2 0,-7 3 0,-1 0 0,-11 0 0,-3 0 0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1.0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24575,'8'0'0,"3"0"0,4 0 0,4 0 0,-1 0 0,-3 0 0,-1 0 0,-6 2 0,-3 4 0,-2 2 0,-3 0 0,0 9 0,0-3 0,0 11 0,0-6 0,0 4 0,0-5 0,-6 0 0,5-3 0,-7 3 0,7-9 0,-1 1 0,2-7 0,0-1 0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1.7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231 0 24575,'-14'0'0,"-4"0"0,2 0 0,-9 0 0,9 0 0,-3 0 0,2 0 0,5 0 0,0 5 0,4 4 0,5 10 0,0 1 0,3 5 0,0-2 0,0 3 0,0-3 0,0 6 0,0-12 0,0 8 0,0-13 0,-2 0 0,3-7 0,0-1 0,9-3 0,3 1 0,5-2 0,0 0 0,4 0 0,-6-5 0,5-2 0,-9-2 0,2 3 0,-3 2 0,-3 3 0,0-1 0,-5 3 0,-1 16 0,-5 5 0,-7 14 0,-6 4 0,-6-6 0,0 6 0,-4-7 0,1 0 0,-2 0 0,3-9 0,4-3 0,4-9 0,-1-6 0,10-3 0,-1-3 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2.3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69 24575,'-4'0'0,"11"0"0,9 0 0,15-6 0,10-3 0,7-3 0,8-3 0,-16 10 0,7-6 0,-22 8 0,10-2 0,-15 2 0,-7 3 0,-8 0 0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2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24575,'11'0'0,"2"0"0,-4 0 0,5 0 0,-8 0 0,1 0 0,-5 5 0,1 1 0,-3 3 0,0 3 0,0-4 0,0 2 0,-3-4 0,3 0 0,-2-4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24575,'12'0'0,"-3"0"0,4 0 0,-5 0 0,0 0 0,0 8 0,-3 2 0,-2 7 0,-3 6 0,0-4 0,0 16 0,0-14 0,0 19 0,0-19 0,0 14 0,0-5 0,0-4 0,-9 9 0,-2-11 0,-4 6 0,1-5 0,4-2 0,-3-9 0,7-1 0,-6-5 0,8 0 0,-9 1 0,3-1 0,-7-3 0,8 2 0,-4-6 0,0 7 0,4-7 0,-3 6 0,3-6 0,5 3 0,1-4 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3.5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155 5 24575,'-1'-3'0,"-7"1"0,-6 2 0,-4 0 0,-4 0 0,3 0 0,-3 0 0,7 0 0,1 0 0,5 0 0,1 0 0,5 5 0,1 1 0,2 7 0,0 6 0,0 3 0,0 9 0,0-8 0,0 4 0,0-9 0,0-3 0,0 0 0,0-7 0,2-1 0,4-1 0,3-3 0,1-1 0,4-2 0,1-5 0,7-3 0,-2-4 0,6-5 0,-3 3 0,1 0 0,2 2 0,-8 5 0,4 1 0,-7 0 0,-1 6 0,-5-3 0,-1 3 0,-4 0 0,2 0 0,-3 3 0,-1 5 0,-2 5 0,-10 9 0,-2 2 0,-12 1 0,-1 3 0,-4-7 0,1 4 0,0-7 0,4-1 0,-6-5 0,18-5 0,-5-2 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13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59 24575,'11'0'0,"9"0"0,12 0 0,5-7 0,18-2 0,1-4 0,8 1-473,-26 7 0,-1 1 473,29 0 232,-9-1-232,-3 5 0,-21 0 0,3 0 0,-9 0 0,-8 0 0,-10 0 0,-4 0 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13.6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 24575,'6'3'0,"11"0"0,14-3 0,16 0 0,1 0 0,-2 0 0,4 0 0,-7-8 0,0 7 0,-8-9 0,-12 6 0,-4 1 0,-10 0 0,-4 3 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4.7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1 24575,'0'18'0,"0"4"0,0 5 0,0 15 0,0 1 0,0 19 0,0-8-312,0-17 0,0 1 312,-5 34 0,3-30 0,-1 0 0,1 1 0,-1-2 0,-1 17 0,4 8 0,0-33 0,0 9 0,0-15 0,0-11 0,0-5 624,0-11-624,0-24 0,0 16 0,0-17 0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5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6.0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24575,'5'2'0,"-2"14"0,-2 11 0,-1 14 0,0 11 0,5 6 0,-5 5 0,3-25 0,-2 0 0,-1 32 0,0-8 0,0-2 0,0-17 0,3 4 0,-2-11 0,3-9 0,-4-8 0,0-8 0,0-3 0,0-3 0,0-2 0,0-1 0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6.4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1 126 24575,'2'-6'0,"7"2"0,11 1 0,8-4 0,12-1 0,7-11 0,6 6 0,5-11 0,-19 14 0,9-4 0,-26 7 0,16 2 0,-17 0 0,5 5 0,-14 0 0,-3 0 0,-7 0 0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6.8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87 24575,'-3'-4'0,"1"-2"0,7-1 0,5-6 0,5 3 0,1-4 0,1 7 0,-5-1 0,5 2 0,-2 0 0,3 3 0,1 0 0,3 3 0,-3 0 0,-5 0 0,-7 0 0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7.4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17 24575,'-3'3'0,"1"3"0,2 8 0,0 5 0,0-1 0,0 8 0,0 1 0,0-3 0,5 2 0,6-7 0,5-3 0,2-1 0,4-5 0,-5-2 0,0-4 0,-6-2 0,0-2 0,1 0 0,-4-7 0,-2-11 0,-4-2 0,-2-14 0,0 10 0,0-11 0,0 8 0,0 0 0,0 5 0,0 7 0,0 3 0,0 4 0,0 5 0,0 1 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8.2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293 6 24575,'-11'0'0,"-2"0"0,-6 0 0,3 0 0,-8 0 0,4 0 0,-2 0 0,3 0 0,4 8 0,7-1 0,-1 10 0,6-5 0,0 3 0,3-4 0,0-3 0,0 3 0,0-5 0,4 1 0,5-4 0,2-1 0,4-2 0,-1 0 0,-2-3 0,2 0 0,-5-8 0,-1 1 0,-2-7 0,0 2 0,0 0 0,0 1 0,-1 5 0,-2 1 0,-1 3 0,0 2 0,1 8 0,0 12 0,2 10 0,-1 13 0,4 7 0,0 11 0,-3-8 0,-1-10 0,0-1 0,-3 3 0,3 27 0,-4-27 0,0-1 0,0-4 0,-6-7 0,-4-7 0,-6-4 0,-7-6 0,1-4 0,-9-5 0,3-1 0,-2-3 0,3-3 0,3-7 0,5-3 0,3-10 0,6 4 0,1-6 0,2 2 0,0-4 0,4 12 0,0 3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24575,'0'7'0,"0"1"0,0 4 0,0 2 0,0 3 0,0-3 0,0-2 0,0-4 0,3-4 0,6 0 0,4-4 0,6 0 0,-1 0 0,11-10 0,-8 0 0,20-17 0,-18 1 0,20-13 0,-25 7 0,18-6 0,-18 2 0,3 3 0,-10 2 0,-2 3 0,-8 8 0,3-8 0,-4 13 0,0-3 0,-3 13 0,-12 1 0,1 4 0,-15 0 0,4 5 0,1 4 0,-7 18 0,9 6 0,-6 11 0,7-6 0,5 3 0,1-3 0,4 5 0,5-6 0,1-1 0,5-11 0,0-2 0,0-5 0,0-4 0,0-2 0,4-4 0,4-3 0,6-1 0,4-4 0,11-5 0,-8-4 0,15-19 0,-8-6 0,7-13 0,-1 6 0,0 2 0,-2 7 0,-6 5 0,-1 3 0,-11 6 0,-2 7 0,-3 0 0,-1 6 0,0 0 0,0 2 0,0 3 0,0 3 0,-4 6 0,4 9 0,-7 2 0,8 8 0,-4-3 0,5-1 0,0 4 0,3-8 0,2 8 0,3-9 0,1 5 0,4-10 0,-3 3 0,8-6 0,-9 2 0,10-3 0,-10-1 0,0 0 0,-2 0 0,-8-4 0,4-1 0,-5 0 0,-3-4 0,-2 4 0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8.7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0 24575,'0'22'0,"0"15"0,0 1 0,-3 19 0,2-5 0,-3 11 0,4 2 0,0-18 0,0 12 0,0-24 0,0 8 0,0-8 0,0-9 0,0-6 0,0-2 0,0-10 0,0-2 0,0-4 0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9.2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24575,'0'29'0,"0"2"0,0 21 0,0 0 0,0 5 0,0-9 0,0 2 0,0-9 0,0 6 0,0-1 0,0-5 0,0 4 0,0-12 0,0 6 0,0-8 0,0 1 0,0-2 0,0-11 0,0 3 0,0-15 0,0 1 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09.6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1 114 24575,'2'0'0,"17"0"0,25-8 0,-6 1 0,2-2 0,29-6-768,-20 2 0,1-1 768,-13 6 0,0 1 0,9-1 0,-1 1 42,21-2-42,2 6 0,-16 2 0,-4-3 0,-6 4 0,-18 0 0,-6 0 0,-12 0 0,-1 0 0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10.0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24575,'-4'3'0,"16"-1"0,14-2 0,16 0 0,14 0 0,4 0 0,-7 0 0,9 0 0,-24 0 0,7 0 0,-9 0 0,-11 0 0,-3 0 0,-14 0 0,-2 0 0,-4 0 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11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2 24575,'3'-2'0,"0"10"0,-3 20 0,0 20 0,0 1 0,0 24 0,0-18 0,0-16 0,0 2-548,0 25 548,0-25 0,0-1 0,0 26 0,0-10 135,0-7-135,0-20 0,0 2 0,0-12 0,0-8 0,0-3 413,0-3-413,0-17 0,2 3 0,2-16 0,5 7 0,0 0 0,6-1 0,1 3 0,3 0 0,-1 10 0,1 0 0,-4 6 0,-2 0 0,-2 0 0,1 0 0,-4 5 0,0 4 0,-4 6 0,-2 4 0,-2-1 0,0 0 0,-9 1 0,-1-3 0,-13-3 0,1-4 0,-5-3 0,0 1 0,5-3 0,0-2 0,7-2 0,1 0 0,5 0 0,1 0 0,5 2 0,1 1 0,10 0 0,5-1 0,9-2 0,4 0 0,5 0 0,0 0 0,1 0 0,-1-6 0,-8-5 0,0-5 0,-3-4 0,-4 1 0,-3-1 0,-4 5 0,-4 1 0,0 6 0,1 0 0,-3 3 0,-1 9 0,-2 6 0,3 11 0,1 10 0,2-7 0,1 6 0,-1-11 0,2-3 0,1-4 0,9-6 0,-5-3 0,9-9 0,-8-22 0,4-13 0,0-28-1009,-4-4 1009,-8 31 0,1 0 0,1-26-375,1-5 375,0 18 0,-5-3 0,0 16 0,-4 6 0,0 16 0,0 5 989,0 8-989,0 6 395,0 19-395,0 15 0,0 19 0,0 6 0,0-10 0,4 6 0,-1-11 0,6 7 0,-3-12 0,2-3 0,-2-15 0,2-3 0,-2-8 0,5-1 0,-3-5 0,3-1 0,0-2 0,1-8 0,0-6 0,0-9 0,2-3 0,-4-5 0,2 7 0,-4-6 0,0 14 0,-2-2 0,0 7 0,-1 3 0,1 2 0,-2 4 0,1 2 0,3 0 0,-2 8 0,3 10 0,-2 15 0,-3 8 0,-1-3 0,-3 5 0,0-10 0,0 8 0,0-5 0,0-11 0,-2-5 0,-10-14 0,1-4 0,-10-11 0,6-13 0,2-8 0,-1-10 0,3 4 0,0 1 0,0 3 0,8 5 0,-3 5 0,6 10 0,-3 3 0,3 7 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12.2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24575,'8'-3'0,"3"1"0,7 2 0,8 0 0,-2 0 0,11 0 0,-8 0 0,0 0 0,-5 0 0,-7 0 0,-4 0 0,-5 0 0,-4 0 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12.5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8:14.7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90 24575,'0'-4'0,"0"-1"0,0 0 0,0 0 0,0 0 0,0-1 0,0 2 0,0-4 0,0 0 0,2 2 0,1-4 0,9 10 0,-3-8 0,5 4 0,0-1 0,-5 1 0,8 2 0,-8 2 0,6 0 0,-4 0 0,0 0 0,-3 8 0,4 2 0,-6 8 0,3 0 0,-3 0 0,0-3 0,0 2 0,-1-7 0,1 4 0,-3-9 0,-1 5 0,-2-1 0,0 2 0,0 0 0,0 0 0,0 1 0,0-2 0,0-2 0,0 1 0,0-5 0,0 1 0,0-2 0,0 0 0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9:10.1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131 64 24575,'4'-7'0,"7"-3"0,2 1 0,5-4 0,0 1 0,0 5 0,-3 2 0,3 5 0,-6 0 0,-1 2 0,1 21 0,-8 1 0,2 34 0,-6-10 0,0-11 0,0 1-574,0 29 574,-3-26 0,-2 1 0,-5 29 0,-7-10 0,-8 2-135,4-20 135,-10 7 0,8-13 0,-7-8 0,9-11 0,-5-4 570,7-11-570,-7 0 139,10-5-139,4-15 0,7-1 0,5-17 0,0 3 0,0 1 0,0 0 0,0 4 0,5 5 0,5 2 0,5 8 0,4 3 0,-1 3 0,0 2 0,0 2 0,4 2 0,-3 0 0,6 8 0,-6 0 0,4 11 0,-4 2 0,5 3 0,-1 5 0,1-4 0,-8-3 0,4-2 0,-7-2 0,2-2 0,-3-4 0,-6-7 0,-2-2 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9:10.4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24575,'0'-9'0,"0"1"0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24575,'-8'17'0,"-4"17"0,-14 7 0,-4 17 0,6-13 0,-9 5 0,10-5 0,-7 1 0,3-2 0,6-2 0,6-16 0,0-1 0,10-13 0,-2-7 0,6 2 0,-3-6 0,4 3 0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9:11.4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35 24575,'5'-6'0,"1"1"0,8-1 0,1 1 0,4-2 0,3 4 0,-4 0 0,9 3 0,-9 0 0,1 0 0,2 3 0,-10 18 0,5 3 0,-8 26 0,-4-6 0,0 2 0,-4 10 0,0-1 0,0 15 0,0 1 0,-11-8 0,-1-12 0,-18 4 0,7-26 0,-9 13 0,8-24 0,-3-1 0,4-7 0,-3-7 0,13 0 0,-2-15 0,9-3 0,-1-15 0,3 3 0,1-3 0,3 4 0,0 5 0,0 0 0,0 6 0,2 4 0,6 0 0,1 5 0,5 1 0,0 2 0,1 3 0,3 0 0,4 0 0,-3 0 0,3 0 0,1 10 0,-3 1 0,7 13 0,-7-7 0,0 5 0,-1-5 0,-7-2 0,3-3 0,-7-4 0,2 0 0,-4-3 0,2 4 0,-3-5 0,-2-1 0,-1-1 0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9:12.5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1 24575,'-3'3'0,"-1"11"0,1 7 0,-1 12 0,4-9 0,0 12 0,0-5 0,0 0 0,0 0 0,0-7 0,0-1 0,0-5 0,0-1 0,0-5 0,5 0 0,-1-1 0,7-5 0,0 2 0,-2-3 0,7 6 0,-3-7 0,-1 9 0,5-6 0,-5 4 0,3-2 0,2-1 0,-5-2 0,2 0 0,-3-1 0,1 1 0,-2 0 0,1-3 0,0-1 0,0-2 0,-3 0 0,3 0 0,-6 0 0,6-2 0,-6-4 0,3-3 0,-3-5 0,1-5 0,1-4 0,-1 1 0,1-4 0,-3 7 0,-1-3 0,-3 6 0,0 2 0,0 6 0,0 0 0,-5 5 0,-1 1 0,-8 2 0,-1 0 0,-3 0 0,-3 3 0,5 0 0,-4 9 0,4-2 0,0 8 0,-2-5 0,6 1 0,0-2 0,4-1 0,3-3 0,0 0 0,2-3 0,0-1 0,3 2 0,0-2 0,0-2 0,0 1 0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9:15.0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4061 443 24575,'-14'0'0,"4"0"0,-22-3 0,8-7 0,-16-5 0,3-11 0,-11-3 0,13 7 0,0 0 0,-23-10-398,10 12 1,-4 0 397,-1 0 0,-2 3-648,3 6 0,-3 2 648,-5-3 0,-6-1 0,7 4-1203,10 5 1,-1 2 1202,-10-4 0,-7 0 0,1 0 0,12 2 0,3 1 0,0 0 0,-22-1 0,0 0 0,19 3 0,-1-1 0,4 0 0,-4 2 0,2 0-412,-10 0 1,3 0 411,10 0 0,1 0 0,-4 0 0,0 0 0,10 0 0,3 0 612,-32 0-612,23 0 0,3 0 0,8 0 556,-1-2 0,1-3-556,7 1 2540,-19-7-2540,16 5 1055,-2-2-1055,-2 1 0,4 1 0,3-2 0,-2 1 0,-1 1 0,6 0 0,-15-2 0,18 5 0,-23-4 0,20 7 0,-25-7 0,23 6 0,-32-2 0,27 3 0,-33 0 0,33 3 0,-32 1 0,36 3 0,-37 8 0,37-6 0,-31 12 0,23-9 0,-12 12 0,9 0 0,0 8 0,-4 9 0,1 1 0,18-14 0,1 2 0,-17 24 0,4-2 0,13-14 0,2 2-999,-8 21 999,6-13 0,0 4 0,7 1 0,2 0 0,3-8 0,2 0 0,-3 12 0,3 0 0,8-12 0,2 1 0,-2 11 0,0 2 0,4 6 0,0-1 0,-1-12 0,2 1 0,4 19 0,3-4 0,0-31 0,2 0 0,8 10 0,5 5 0,-1-7 0,-1-13 0,3-2 0,7 15 0,7 5 0,-4-6 0,-5-15 0,2 0 0,8 11 0,5 7 0,-2-6 0,-6-9 0,1 0 0,7 7 0,4 4 0,-5-5 0,-7-9 0,1 0 0,7 6 0,6 4 0,-5-5 0,-8-8 0,1-1-576,14 6 1,7 3 0,-5-4 575,-10-8 0,1-3 0,15 7 0,9 3 0,-8-6 0,-13-9 0,-1 0 0,1 2 0,4 3 0,-2-3 0,5-5 0,0 0 0,-5 1 0,1 2 0,0-1 0,9-1 0,1-1 0,1 1 0,3 2 0,-7-3 0,-12-2 0,-2-1 0,27 2 0,1 0 0,-21-5 0,-2 0 0,5 0 0,5 0 0,-8-3 0,3-1 0,-3 2 0,0-1 0,0 0 0,21-1 0,0-2 0,-21-1 0,-2-1 0,5-2 0,0-3 0,2-1 0,-1-2 0,-7-3 0,0 0 0,0 0 0,-1 0-556,2 2 1,0 0 555,0-2 0,0 1 0,-4 2 0,2 1 0,-1-1 0,-1-1 0,-6 1 0,-1 0 0,2-1 0,-4 0-5,15-8 5,9-4 0,-21 5 853,12-2-853,-9 0 1701,-2 2-1701,-5 1 1281,1-2-1281,-3 1 6,6-7-6,-2-6 0,8-5 0,-8-3 0,-6 4 0,-1-6 0,-6 7 0,2-7 0,-7 2 0,-2 7 0,-5-6 0,1 7 0,-5-9 0,2 4 0,-2-8 0,-1-2 0,2-5 0,-1-12-731,1-7 731,-1-1 0,0 11 0,-2-5 0,-3 16 0,-3-7 0,0 6 0,0 9 0,-7 1 0,-4 9 0,-7-3 731,-10-10-731,5 7 0,-5-14 0,2 10 0,-1-3 0,0 6 0,-6-1 0,-2-1 0,3 11 0,-6-8 0,11 20 0,-13-3 0,-3 0 0,5 9 0,-3-4 0,-7 4 0,12-3 0,-31-1 0,37 3 0,-20-6 0,8-2 0,12 3 0,-15-7 0,21 9 0,-7-9 0,8 6 0,-1-9 0,3 9 0,-1-8 0,-1 6 0,-4-6 0,7 10 0,-9-2 0,6 3 0,1 2 0,0 2 0,4 3 0,4 6 0,0-2 0,3 4 0,0-1 0,0 2 0,3 0 0,-2 0 0,4 0 0,-1 0 0,2 0 0,0 0 0,2 0 0,1 0 0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28.5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24575,'52'33'0,"0"1"0,-39 3 0,-1 3 0,43 10 0,-6 0 0,-46-7 0,-10-2 0,-4 1 0,2-2 0,-9-11 0,9-3 0,-9-6 0,5-8 0,-7 0 0,2-5 0,0-1 0,6-3 0,-2 0 0,6-3 0,-1 0 0,1-2 0,5-11 0,1 0 0,2-9 0,0 4 0,0 0 0,0 2 0,0 5 0,0 0 0,2 8 0,4-2 0,2 5 0,6 0 0,5 6 0,4 1 0,4 10 0,1 0 0,0 5 0,0-4 0,1 2 0,-6-6 0,-4 2 0,-4-7 0,-4 2 0,-3-6 0,0 3 0,-5-5 0,-1-1 0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29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359 2 24575,'-22'0'0,"-2"0"0,-11 0 0,2 0 0,-18 0 0,24 0 0,-21 0 0,23 0 0,-8 0 0,7 0 0,11 0 0,3 0 0,6-2 0,4 4 0,2-1 0,0 7 0,0 0 0,0 6 0,0-2 0,0 5 0,0 2 0,0-3 0,0 9 0,0-13 0,0 9 0,0-9 0,0 3 0,0-7 0,0 0 0,0-3 0,2-2 0,7-1 0,7-2 0,7-3 0,-1-3 0,4-5 0,1-2 0,0 2 0,0 2 0,-5 5 0,-3 2 0,-1 2 0,-3 2 0,-3 10 0,-3 10 0,-5 14 0,-1-3 0,-3 10 0,0-5 0,0 8 0,-3-5 0,-8-3 0,-3-10 0,-7-4 0,1-5 0,-3-5 0,4 1 0,-3-8 0,3 1 0,4-4 0,1-2 0,3-2 0,5 3 0,-2-3 0,8 3 0,-2-3 0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30.0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76 24575,'-5'0'0,"-3"0"0,3 0 0,-1 5 0,2 4 0,3 6 0,-2 3 0,3 4 0,0-2 0,0-2 0,0-3 0,0-5 0,4-3 0,2-3 0,8-4 0,5 0 0,-1 0 0,4 0 0,-3 0 0,-4-2 0,-1-4 0,-3-2 0,-5-10 0,2 1 0,-7-8 0,2 6 0,-3-6 0,0 5 0,0-5 0,0 8 0,0-4 0,-6 14 0,-3-1 0,-6 8 0,-3 0 0,-1 0 0,-3 0 0,3 0 0,-4 9 0,4 2 0,8 0 0,2-2 0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30.4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657 1 24575,'-27'35'0,"0"10"0,1-6 0,1 3-2175,1 1 1,1 4 2174,-11 15 0,-2 3 0,3-3 0,3-1 0,1-1 0,1 2 0,-5 3 0,3-1 0,9-12 0,3 0 0,-10 12 0,2-3 220,11-23 1,0 0-221,-1 8 0,0-1 0,-4 2 745,-3 23-745,4-22 0,7-7 0,2-14 2195,6-9-2195,-1 0 196,4-9 0,-1-1 1,2-6-1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31.0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53 24575,'-3'-3'0,"3"3"0,-8 9 0,7 0 0,-5 5 0,6 0 0,0 1 0,0 0 0,0-4 0,0-3 0,0-4 0,3 2 0,9-3 0,1-1 0,13-2 0,-3 0 0,3 0 0,-3 0 0,-1-3 0,-4-1 0,-5-4 0,1-4 0,-8-3 0,0-4 0,-1 4 0,-4-2 0,1 2 0,-2 0 0,0 1 0,-4 2 0,-6 6 0,-5 1 0,-16 5 0,10 0 0,-13 0 0,11 6 0,-9 9 0,7 3 0,-4 11 0,9-5 0,3 0 0,2-1 0,9-13 0,4-1 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34.3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25 207 24575,'-8'0'0,"1"0"0,2 2 0,2 7 0,1 7 0,2 4 0,0 5 0,0-2 0,0 0 0,0 2 0,0-2 0,0 0 0,0-1 0,0-7 0,3-1 0,2-3 0,11-5 0,4-1 0,15-5 0,-7 0 0,4-2 0,-10-8 0,2-4 0,-3-10 0,3 2 0,-12-5 0,-1 13 0,-7-7 0,0 15 0,0-8 0,-2 8 0,-4 1 0,-1 7 0,-2 8 0,2 5 0,0 3 0,3 0 0,0 1 0,0-4 0,0-1 0,2-6 0,6 0 0,9-2 0,1-3 0,8 0 0,-10-3 0,5 0 0,-9 0 0,3-4 0,-7-6 0,1-9 0,-6-8 0,0 0 0,-3-3 0,0 3 0,0 4 0,-9 0 0,-1 7 0,-9 3 0,1 4 0,-4 6 0,2 0 0,-1 3 0,6 0 0,0 0 0,6 3 0,2 0 0,4 1 0,3-1 0,12-1 0,4-2 0,11 0 0,0 0 0,3 0 0,-3-3 0,4 3 0,-8-3 0,-2 3 0,-2 0 0,-7 0 0,2 0 0,-8 0 0,1 0 0,-2 8 0,-2 2 0,3 8 0,-6 4 0,3-3 0,-3 0 0,3-5 0,-3-3 0,3-3 0,-3 1 0,0-5 0,2-1 0,1-3 0,2-8 0,0-5 0,1-9 0,1-5 0,3 0 0,-3 0 0,2 1 0,-3 10 0,3-2 0,-3 7 0,2 3 0,-3 0 0,0 5 0,0 0 0,0 3 0,3 0 0,-2 0 0,1 0 0,-2 6 0,4 3 0,-3 3 0,3 2 0,-4-5 0,0 1 0,-2-4 0,-1 1 0,1-4 0,0-1 0,1-2 0,1-5 0,1-1 0,-1-2 0,-2-3 0,1 5 0,-1 1 0,2 1 0,0 3 0,0-1 0,0 2 0,0 0 0,0 0 0,3 0 0,0 0 0,3 0 0,0 0 0,0 0 0,0 0 0,1 0 0,-1 0 0,-1 0 0,-1 0 0,1 0 0,-1-6 0,2-3 0,1-9 0,1-6 0,-2 2 0,1-1 0,-6 5 0,3 3 0,-3 1 0,-1 5 0,0 2 0,2 1 0,-1 4 0,1-1 0,-2 3 0,-7 0 0,3 2 0,-5 19 0,4 3 0,0 21 0,3-4 0,2 1 0,6 3 0,-3-8 0,7 13 0,-7-13 0,3 14 0,-3-9 0,-1-6 0,0 0 0,-1-16 0,-2-3 0,-2-8 0,-2-1 0,0-3 0,-3-21 0,2-2 0,-2-16 0,0-1 0,2 4 0,-2-10 0,3 9 0,0-8 0,0 12 0,0-2 0,0 3 0,0 4 0,0 1 0,0 7 0,0-2 0,3 5 0,0-2 0,2 3 0,1-1 0,-1 1 0,1 0 0,-1 3 0,3-1 0,-2 4 0,1 0 0,-1 3 0,-2-4 0,1 6 0,1-2 0,-2 2 0,1 0 0,-2 9 0,0 9 0,-3 11 0,0 20 0,-6-18 0,-2 16 0,-2-24 0,-2 4 0,5-4 0,-2-8 0,6-4 0,-2-3 0,5-3 0,-3-4 0,3-8 0,0-5 0,0-10 0,3 3 0,0-7 0,6 7 0,1-3 0,6 3 0,-3 0 0,2 4 0,-4 0 0,0 4 0,3 2 0,-2 2 0,6 3 0,-6 2 0,5 2 0,-5 0 0,2 0 0,-3 0 0,-2 0 0,1 0 0,-5 0 0,4 0 0,-7 2 0,0-4 0,-2-1 0,3-6 0,-3-2 0,5 3 0,-2-3 0,2 5 0,0-1 0,0 2 0,3-1 0,-4 3 0,0 1 0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35.1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0 24575,'-3'6'0,"1"1"0,2 9 0,0-1 0,0 3 0,0-3 0,0-1 0,0-6 0,0 0 0,0-3 0,0-3 0,0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1 563 24575,'0'-7'0,"0"24"0,0 4 0,0 24 0,0 5 0,0 2 0,0 0 0,0 5 0,0-6 0,0-5 0,0 3 0,0-18 0,0-1 0,0-2 0,0-13 0,0 3 0,0-10 0,0 1 0,0-1 0,0-18 0,0-3 0,0-24 0,0-7 0,0-8 0,0-6 0,0-8 0,0 6 0,0 1 0,0 8 0,0 8 0,4 0 0,2 5 0,4 2 0,4 12 0,0 0 0,0 6 0,3 0 0,-3 0 0,4 3 0,1 2 0,-1 8 0,-5-3 0,4 7 0,-3-2 0,4 3 0,-4 0 0,-2 0 0,-3 0 0,-1 0 0,0 3 0,-4 6 0,0 5 0,-4 4 0,0 5 0,0-3 0,0 8 0,-4-3 0,-5-1 0,-7 5 0,2-10 0,-4 4 0,4-5 0,-10-3 0,9 2 0,-8-6 0,9 2 0,-4-4 0,4-4 0,2 2 0,14-6 0,4 2 0,16-3 0,8 0 0,2-4 0,3-6 0,-5-6 0,0-4 0,0 0 0,-1 0 0,-4 1 0,3 0 0,-8 0 0,3 0 0,-9 5 0,3-3 0,-8 3 0,4 1 0,-4-4 0,0 3 0,-1 0 0,1 1 0,-5 5 0,0 0 0,-4-1 0,0 1 0,0 0 0,-3 3 0,-2 2 0,-3 3 0,0 0 0,-1 0 0,1 4 0,4 0 0,-8 9 0,5 6 0,-2 0 0,0 10 0,8-5 0,-8 6 0,8 0 0,-4 0 0,5-6 0,0-1 0,0-4 0,0-1 0,0-5 0,0 0 0,4-5 0,1 0 0,3 0 0,0 1 0,0-5 0,0 0 0,1-4 0,-1 0 0,0 0 0,0 0 0,0 0 0,5 0 0,-4 0 0,8 0 0,-3-8 0,4-2 0,0-9 0,6-5 0,-4 4 0,11-11 0,-6 10 0,2-9 0,-4 10 0,1-4 0,-5 10 0,0 0 0,-2 5 0,-7 4 0,7-3 0,-8 7 0,4-3 0,-5 4 0,0 0 0,-7 0 0,-6 0 0,-8 0 0,0 0 0,-4 0 0,7 0 0,-7 0 0,3 0 0,0 0 0,-3 0 0,8 0 0,-8 0 0,7 0 0,-7 0 0,8 0 0,-4 8 0,4 2 0,4 8 0,-4 5 0,8-3 0,-3 3 0,4 0 0,0-3 0,0 3 0,3-9 0,11 4 0,7-8 0,8 4 0,1-4 0,6-4 0,1-2 0,0-4 0,5 0 0,-11 0 0,5 0 0,-11-4 0,4-12 0,-13 1 0,8-15 0,-9 5 0,1-11 0,-1-1 0,-4-6 0,0-7 0,0-1 0,0-1 0,1-5 0,-1 5 0,-4 0 0,-2 2 0,-5 6 0,0 7 0,0 6 0,0 12 0,0 6 0,0 5 0,0 7 0,0 24 0,-6 13 0,5 16 0,-9 4 0,8 4 0,-3 0 0,5 6 0,0-7 0,0-7 0,0-2 0,0-7 0,0-11 0,0 3 0,4-16 0,1 4 0,8-9 0,-3-1 0,7-4 0,-3-1 0,-1 1 0,4 0 0,-3-4 0,-1-1 0,4-4 0,-3 0 0,4 0 0,-4 0 0,3 0 0,-8 0 0,4 0 0,-9 0 0,0 0 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38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6 713 24575,'-3'3'0,"1"-3"0,2-12 0,0 0 0,0-2 0,0 3 0,0 0 0,0-1 0,0 1 0,0 3 0,0 0 0,0 0 0,0 0 0,0-3 0,0 2 0,0-1 0,0 2 0,2-1 0,0 1 0,7 3 0,2 2 0,-2 1 0,8 2 0,-5 0 0,3 0 0,2 0 0,-2 0 0,4 0 0,-1 0 0,0 0 0,-3 0 0,3 0 0,-7-6 0,4 3 0,-4-8 0,-2-1 0,2-3 0,-4-3 0,1-1 0,-4-2 0,-2 2 0,-2-4 0,0 8 0,0 1 0,-2 6 0,0 0 0,-7 5 0,-2 1 0,-4 2 0,-3 2 0,2 7 0,1 12 0,-2 4 0,-5 25 0,7-17 0,1 13 0,11-19 0,3-1 0,0-3 0,0-1 0,8-7 0,2 0 0,12-5 0,5-1 0,1-2 0,2-3 0,-3-1 0,-4-6 0,-1-6 0,-5-8 0,2-11 0,-7-4 0,5-8 0,-9 3 0,3-4 0,-4 9 0,-1 5 0,1 2 0,-1 9 0,0-2 0,-1 9 0,0 1 0,1 5 0,-2 1 0,4 2 0,1 0 0,-1 0 0,6 23 0,-6-5 0,4 21 0,-6-17 0,0 1 0,0-5 0,-2 0 0,-2-3 0,-2-1 0,0-3 0,-7 0 0,-1-2 0,-9 0 0,2 0 0,0-3 0,0 3 0,5-6 0,1 1 0,1-3 0,3 1 0,9-2 0,-1-2 0,14-8 0,-1-3 0,4-7 0,-4-3 0,4-1 0,-6 1 0,3-8 0,-4 7 0,-2-3 0,-2 1 0,-3 3 0,0 1 0,-2-1 0,-1 8 0,-3 4 0,0 3 0,0 3 0,0 4 0,0 7 0,0 10 0,2 4 0,2 1 0,2-6 0,0 3 0,-1-6 0,4-1 0,-3-3 0,1-3 0,-2 1 0,1-2 0,-4 1 0,0 0 0,-2 0 0,-2 0 0,-3-2 0,-4 1 0,-5-1 0,2 3 0,-2-1 0,5 1 0,-2-3 0,8 1 0,-4-1 0,6 2 0,1-2 0,9-1 0,3-2 0,10 0 0,1 0 0,3 0 0,-3-3 0,2-4 0,-1-6 0,0-1 0,-1-6 0,-7 4 0,-4 0 0,-3-1 0,-3 5 0,0-5 0,0 2 0,-3-4 0,0-3 0,-3 3 0,0-3 0,0 4 0,0-1 0,0 4 0,0 1 0,0 6 0,0-3 0,0 5 0,0 3 0,0 13 0,0 7 0,0 10 0,0-1 0,0-4 0,0 4 0,0-7 0,0 3 0,2-7 0,1-3 0,2-4 0,0-4 0,3-1 0,0-1 0,3-2 0,-2 0 0,2-8 0,-5-2 0,3-12 0,-2-5 0,-1 0 0,0 0 0,1 4 0,-4 8 0,0 4 0,-3 3 0,2 3 0,-1 8 0,1 9 0,-2 6 0,3 3 0,0-3 0,3 0 0,0-3 0,0 0 0,2-6 0,4-1 0,-1-5 0,4 0 0,-4-3 0,4-17 0,-4 5 0,2-18 0,-7 3 0,-2-4 0,-1-1 0,-3 2 0,0 3 0,0 4 0,-4 7 0,-3 2 0,-7 10 0,-5-1 0,3 5 0,-9 0 0,9 5 0,-3 5 0,4 2 0,4 2 0,2-5 0,4-1 0,2-3 0,8-3 0,4 1 0,9-9 0,9-2 0,1-2 0,6-4 0,-6 7 0,6-1 0,-6 5 0,-1 3 0,-1 0 0,-11 0 0,7 9 0,-9 2 0,0 11 0,-4 1 0,-3 0 0,0-1 0,-2-7 0,1-1 0,-5-6 0,3 0 0,-3-17 0,0-4 0,0-18 0,0 0 0,0-2 0,3 3 0,0 7 0,4 1 0,-2 7 0,1 3 0,0 6 0,1 4 0,-1 2 0,4 0 0,-4 2 0,5 11 0,-4 0 0,5 12 0,-5-5 0,2 2 0,-3-7 0,0-1 0,-1-3 0,-1-3 0,-2-2 0,-2-4 0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39.0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10 24575,'-3'-2'0,"1"-1"0,2 0 0,0 1 0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39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0 758 24575,'1'3'0,"12"-1"0,47-16 0,-21 6 0,3-2-2341,18-9 0,4-4 2341,-13 7 0,2 0 0,1-1-1065,5-5 0,1-2 1,2 1 1064,-6 3 0,0 2 0,2-1 0,1 0-581,2 0 1,2-2 0,0 2-1,0-1 581,4 0 0,2-1 0,-1 2 0,-3 1 0,8 0 0,-3 1 0,1 1-609,-10 2 1,1 0-1,0 0 1,-4 2 608,7 0 0,-4 3 0,2-3-229,6 0 0,3-2 0,-1 1 229,-2 1 0,-2 1 0,-4 1 530,3 0 1,-4 1-531,2-4 0,-3 2 2806,13 3-2806,-35-3 0,0 1 0,21 4 3420,-15-8-3420,-16 12 3580,-4-7-3580,-10 8 1820,-3-3-1820,-4 1 632,-3 0-632,0-4 0,0 5 0,0-3 0,-2 5 0,-1 0 0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40.8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67 24575,'0'7'0,"0"2"0,0 5 0,0-5 0,0 2 0,0-6 0,0 0 0,0-4 0,-3-11 0,-1-4 0,0-11 0,-1 5 0,1-5 0,0 9 0,2 3 0,2 8 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0:42.0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24575,'5'2'0,"0"1"0,2-3 0,-1 0 0,4 0 0,-2 0 0,1 0 0,1 0 0,-4 2 0,2 1 0,-3-1 0,-2 0 0,-1-2 0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3:25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2341 3 24575,'-8'0'0,"0"0"0,-2 0 0,-2 0 0,1 0 0,3 0 0,-3 0 0,2 0 0,1 0 0,-2 0 0,4 0 0,-5 0 0,3 0 0,-3 0 0,-1 0 0,4 0 0,-2 0 0,1 0 0,-2 0 0,0 0 0,0 0 0,-1 0 0,-2 0 0,5 0 0,-4 0 0,4 0 0,-2 0 0,0 0 0,0 0 0,2 0 0,-1 0 0,1 0 0,-2 0 0,0 0 0,2 2 0,-1-1 0,2 3 0,-3-1 0,3 0 0,0-1 0,3-2 0,0 3 0,-3-3 0,3 2 0,-3 0 0,2-1 0,-1 1 0,1 0 0,-2-1 0,3 1 0,-2 1 0,1-3 0,-2 5 0,3-4 0,0 3 0,-1-3 0,2 0 0,-1 2 0,-1-3 0,4 5 0,-2-4 0,-2 0 0,-6-1 0,0 0 0,-2 3 0,3 0 0,0 2 0,0 1 0,2 0 0,-1-1 0,4 0 0,-2-2 0,1 2 0,1-5 0,-2 5 0,3-2 0,0-1 0,-3 3 0,2-5 0,-1 6 0,1-6 0,2 4 0,-4-1 0,2 0 0,-2 2 0,3-5 0,0 5 0,-3-2 0,3 0 0,-6 1 0,5-3 0,-4 4 0,2-2 0,-9 3 0,5-1 0,-4 1 0,1-1 0,3 1 0,-2-1 0,0 1 0,2 0 0,-2 0 0,3 0 0,0-1 0,0 0 0,-1 1 0,4-1 0,0-2 0,5 2 0,1-3 0,-4 3 0,-9 7 0,-3 2 0,-14 11 0,1 5 0,-8 2 0,-5 8 0,13-16 0,-10 9 0,11-11 0,-7 5 0,4-1 0,0-5 0,5 0 0,4-3 0,1-2 0,8-5 0,0 1 0,1 0 0,-3 7 0,-3-2 0,2 7 0,-1-4 0,6-2 0,-3 1 0,4-1 0,0-3 0,3 3 0,1-9 0,2 8 0,0-8 0,-2 5 0,2-3 0,-2 4 0,-1-4 0,3 7 0,-6-3 0,6 0 0,-3 2 0,3-5 0,-2 2 0,2 1 0,-5-3 0,4 5 0,-1-2 0,0 3 0,0 1 0,-3-1 0,4 0 0,-2 0 0,0 0 0,2 0 0,-1-3 0,2 3 0,0-6 0,1 4 0,2-7 0,1 1 0,2-5 0,-3 8 0,-3 8 0,-8 9 0,-5 10 0,-2-3 0,-8 19 0,0-5 0,3 3 0,-7 4 0,12-9 0,-8 5 0,8 3 0,-3 1 0,8-13 0,-8 19 0,8-24 0,-4 16 0,4-5 0,5-12 0,-4 10 0,3-12 0,-3 9 0,0-5 0,-1 4 0,5-8 0,0 4 0,4-9 0,0 2 0,0-6 0,0 7 0,3-8 0,1 8 0,0-7 0,2-1 0,-2-6 0,3-6 0,0-3 0,0 0 0,0 7 0,0 7 0,0 14 0,0-3 0,0 8 0,0-8 0,0 4 0,0 4 0,0 22 0,0-15 0,0 22 0,0-32 0,0 15 0,4-9 0,0 3 0,4-6 0,4 12 0,-4-16 0,4 14 0,-5-18 0,3 4 0,2 0 0,-1-10 0,-1 4 0,-1-11 0,-2 1 0,2-6 0,-3-7 0,-1-1 0,-2-6 0,0 0 0,-3 6 0,0 1 0,0 10 0,5-3 0,5 3 0,6-2 0,13 13 0,-6-10 0,26 25 0,-17-19 0,12 4 0,9 3 0,-12-15 0,23 13 0,-16-11 0,8 2 0,-4-5 0,5 0 0,0-7 0,1 2 0,5-6 0,-4 7-496,10-6 496,-3 2 0,-16-5 0,16 2 0,-26-1 0,17-1 0,-15-2 0,-6-1 0,-6-4 0,-7 0 496,-1 0-496,-8-32 0,-1 24 0,13-23 0,8 31 0,25 0 0,-22 0 0,3 0-519,2 0 0,2 0 519,1 0 0,2 0 0,-1 0 0,3 0 0,7 0 0,4 0 0,-3 0-1387,-2 0 0,1 0 1387,14 0 0,7 0 0,-5 0 0,-5 0 0,-1 0 0,-11 0 0,3 0 0,-1 0 0,-4 0 0,-1 0 0,0 0 0,19 0 0,-2 0-789,-3 0 0,0 0 789,-9 0 0,-1 0-337,-2 0 0,-2 0 337,-14-1 0,-1 2 0,4 1 0,-1 0 770,14-1-770,3 6 2528,-9-6-2528,-16 3 1852,-6-4-1852,-8 0 914,-4-32-914,-1 24 0,8-23 0,13 27 0,14-8 0,10-2 0,-1-10 0,-4 4 0,8-5 0,-16 5 0,21-1 0,-11 1 0,10 5 0,-7 0 0,-7 6 0,-4 2 0,-6 2 0,3-1 0,-2 5 0,-1-6 0,0 3 0,-5-3 0,-1 0 0,0 0 0,-3 0 0,-5-2 0,-2 1 0,-6-4 0,3 3 0,-6-3 0,1 0 0,-5 1 0,6-5 0,-6 1 0,4-1 0,-4-1 0,7-4 0,-8 4 0,9-2 0,-11 4 0,2 3 0,1-6 0,-3 0 0,1-5 0,-4-4 0,5-13 0,-3 6 0,0-22 0,-4 13 0,-4-13 0,0-3 0,0-5-479,0-7 479,-5 1 0,-2 15 0,1 16 0,-3-1 0,-11-18 0,9 16 0,-1 0 0,-14-27 0,10 30 0,0 1-445,3 3 1,-1-1 444,-6-6 0,-2-1 0,6 7 0,0 0 0,-5-6 0,-1-1 0,1 1 0,0-1 0,-1-3 0,-2-3-681,2 2 1,-2-3 0,1 3 680,-1-3 0,-1 0 0,2-1 0,-1-4 0,0 4 0,1 2 0,1-2 0,-3-7 0,-1-6 0,2 6 0,0 7 0,2 2 0,2-1 0,0-2 0,2 7-743,-10-15 743,12 24 0,0 0 320,-13-21-320,0 4 0,7 11 774,3 6-774,-1 4 2083,3 8-2083,-3 4 888,1 4-888,4 6 87,3 4-87,-14 1 0,2-10 0,-22-6 0,4-15 0,-6-1 0,11 1 0,8 10 0,-2 0-882,-19-24 882,12 18 0,-2 0 0,4 0 0,-1 2 0,2 3 0,-1 1 0,-6-1 0,2 1 0,-10-9 0,13 15 0,0 1 0,-11-11-277,-10 0 277,4 6 0,13 2 0,1 6 0,7-1 0,3 6 869,3-1-869,0 4 290,1-2-290,0 4 0,3 3 0,-3-3 0,3 5 0,0-2 0,2 3 0,-2 0 0,4 0 0,-3 0 0,4-3 0,-2 2 0,2-4 0,-1 4 0,1-4 0,0 2 0,3-5 0,-2 1 0,5-4 0,-6 5 0,6-3 0,-3 1 0,4 2 0,1-2 0,-2 2 0,3 1 0,-1-1 0,-1 0 0,-1 3 0,-3-2 0,4 2 0,1-5 0,-2 2 0,1-2 0,0 0 0,0 1 0,2 0 0,-1 2 0,4-1 0,-5 0 0,6 2 0,-3-1 0,3-1 0,0 1 0,0 0 0,0 2 0,0-2 0,0 3 0,0-1 0,-1-1 0,2 3 0,-1-4 0,-1 5 0,2-3 0,-1 3 0,2-2 0,-2 2 0,3-2 0,-3 2 0,-1 0 0,2 0 0,1-2 0,1-1 0,2-8 0,0 7 0,0-4 0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3:55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3127 36 24575,'-7'0'0,"-1"0"0,3 0 0,0 0 0,0 0 0,1 0 0,-4 0 0,0 0 0,-3 0 0,-3 0 0,-1 0 0,-3 0 0,-4 0 0,-15 0 0,3 0 0,-16 0 0,9 0 0,-16 0 0,3 7 0,-15 6-645,9 9 645,26-8 0,-1 2 0,-25 19 0,25-18 0,0 2 0,0 2 0,2 2 0,-1-3 0,0 0 0,-2 3 0,-1 0 0,3 0 0,-1 0 0,-3 2 0,0 2 0,2-1 0,1 0 0,-4 4 0,0-1 0,6-3 0,0-1 0,1 2 0,-1 1 0,2-2 0,0-2 0,2 0 0,-1 1 0,1 2 0,-1-1 0,-25 18 0,-1 4 0,5-7 0,-4 1 0,6-1-73,12-8 73,-9 6 0,2-1 0,6-5 0,9-5 0,2-1 0,4-2 0,-3 4 0,0 2 0,5-3 0,-2 1 0,1 1 0,1 2 642,-21 25-642,22-25 76,-11 14-76,10-13 0,-3 7 0,-6 0 0,9-4 0,-1 1 0,-10 13 0,9-13 0,0 2 0,-2 12 0,-7 0 0,6 5 0,-7-1 0,4-1 0,4-9 0,-2 6 0,7-12 0,-9 23 0,9-22 0,-7 10 0,12-14 0,-3 5 0,3 0 0,0 3 0,0-3 0,4 0 0,-3 4 0,2-4 0,1 0 0,-4 4 0,6-8 0,-2 9 0,4-6 0,0 2 0,2 2 0,-1-7 0,2 4 0,0-5 0,-6 10 0,7-11 0,-8 20 0,7-29 0,-3 18 0,3-7 0,-4 5 0,1 0 0,0 2 0,-1-7 0,1 8 0,-5-3 0,4 3 0,-2-8 0,2 8 0,-2-8 0,1-1 0,-1-2 0,6-6 0,-2 2 0,5-7 0,-1 2 0,2-8 0,0 7 0,0-11 0,0 11 0,0-7 0,0 4 0,0-3 0,5 3 0,3 3 0,5-2 0,3 4 0,-2-3 0,18 11 0,-12-6 0,15 0 0,-9-2 0,11-2 0,-11-5 0,14 6 0,-12-10 0,8 6 0,4-2 0,-3-2 0,2 1 0,-3-6 0,9 9 0,-14-9 0,12 3 0,-15-3 0,3-4 0,4 5 0,-8-5 0,8 2 0,-7-6 0,2-1 0,-3-3 0,-5 0 0,0 0 0,-3 0 0,-1 0 0,0-9 0,-1-5 0,-3 2 0,13 1 0,3 11 0,21 0 0,2 3 0,10-2-885,-24 1 0,4 0 885,6-2 0,4 0-1140,-1 0 0,4 0 0,0 0 1140,-2 0 0,-2 0 0,1 0 0,1 0 0,1 0 0,-1 0-509,-2 0 1,0 0 0,-3 0 508,13 0 0,1 0 0,7 0 0,1 0 0,-5 0 0,-3 0 0,-4 0 0,-2 0-207,-6-1 0,-3 2 207,21 2 0,-2 1 0,-19 4 1263,5 0-1263,-2 0 3268,-5-1-3268,-4-2 1981,-2-2-1981,-4-3 617,-4 0-617,-2 0 0,-3 0 0,-6 0 0,-2-3 0,-7-2 0,-4-11 0,4 9 0,9-8 0,11 4 0,14-6 0,2-6 0,3-1 0,6-5 0,-13 12 0,22-11 0,-17 11 0,9-8 0,-6 4 0,-11 0 0,0 6 0,-10-3 0,4 1 0,-8 3 0,4-3 0,-1 3 0,-2 1 0,2 2 0,-4-2 0,1 7 0,-1-4 0,-3 1 0,2 4 0,-5-3 0,5 7 0,-6-4 0,0 4 0,-2-4 0,-5 4 0,2-2 0,-2 1 0,-1 1 0,-1-3 0,5 0 0,-6 1 0,8-3 0,-8 3 0,5-3 0,-3 3 0,1-1 0,-2 1 0,-1-1 0,1-1 0,-1 5 0,-1-5 0,3 1 0,-3 2 0,0-3 0,7-3 0,-5 4 0,6-8 0,-5 8 0,3-7 0,-2 5 0,2-5 0,-2 5 0,-2-5 0,1 4 0,1-3 0,-1 2 0,-3-4 0,3-2 0,-2 2 0,3-6 0,0 3 0,0-3 0,-3 3 0,2-2 0,-1 2 0,-1-1 0,0-1 0,-3-2 0,0 0 0,0-7 0,-3 4 0,0-5 0,-3 0 0,3 1 0,1-12 0,0 9 0,-1-14 0,-3 15 0,0-6 0,0 1 0,0-7 0,0 3 0,0-8 0,0 8 0,0-8 0,0 8 0,0-4 0,-4 5 0,3 0 0,-5 1 0,2-17 0,-7 13 0,2-21 0,-2 12 0,-1-8 0,4 13 0,-4-11 0,1 15 0,2-12 0,-5 9 0,7 6 0,-7 2 0,7 6 0,-7-3 0,7 1 0,-7-6 0,6-1 0,-7-13 0,2-4 0,-4-11 0,6 22 0,2 0 0,-6-26-254,5 28 0,1 2 254,0-13 0,-6 0 0,3 6 0,-1-11 0,-2 8 0,6-8 0,-5 10 0,1-4 0,-6-1 0,1-5 0,-1 9 0,3-2 508,1 8-508,-3 0 0,2 2 0,-5 4 0,6 0 0,-5 4 0,5 0 0,-2 1 0,-6-7 0,11 8 0,-19-25 0,17 23 0,-8-15 0,-4-13 0,7 22 0,-7-23 0,8 29 0,6 5 0,1 6 0,3 5 0,2 2 0,1 8 0,2-2 0,0 6 0,-6-17 0,0-3 0,-12-14 0,-3-11 0,0 11 0,-8-16 0,4 11 0,0-2 0,1 1 0,2 9 0,3 5 0,-1 5 0,3 2 0,-3 4 0,3 1 0,-5 7 0,5 0 0,-2 2 0,4 4 0,0-3 0,3 3 0,0 0 0,4-2 0,3 4 0,-3-4 0,5 5 0,-1-3 0,-1 0 0,2 3 0,-2-3 0,1 1 0,1 1 0,-9-4 0,8 4 0,-9-1 0,4 2 0,1 0 0,-7 0 0,3 0 0,0 0 0,-2 0 0,1 0 0,-2 0 0,0 0 0,-1 0 0,-3 3 0,3 1 0,-3 2 0,4 3 0,-1 0 0,1 3 0,0-2 0,3 1 0,0-5 0,4 2 0,0-3 0,0 1 0,2 0 0,-1-1 0,5 0 0,-4-2 0,4 2 0,1-3 0,1 3 0,0 0 0,3-2 0,0-1 0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1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4537 5 24575,'65'-3'0,"-15"2"0,1 0 0,22 1-1320,-23 0 1,7 0 0,-7 0 1319,-11 0 0,0 0 0,8 0 0,7 0 0,-5 0 0,4 0 0,-2 0 0,12 0 0,-1 0 154,-16 0 1,-1 0-155,0 0 0,-3 0 0,12 0 846,0 0-846,-17 0 0,-11 0 0,-12 0 0,38 0 0,20 0-133,-16 2 0,5 1 133,7-2 0,2-1 0,0 2 0,1 1 0,-19-1 0,1-1 0,1 2 0,-1-2 0,0 1 0,0 1 0,-3 0 0,0 1 0,3 1-1174,16 2 1,3 2 0,1 1 1173,-6 0 0,0 2 0,2 1 0,-4 0 0,2 1 0,1 1 0,-1 0 0,-4 1 0,0 0 0,-2 0 0,-3 0 0,3 2 0,-4 0 0,1 1-723,10 4 1,1 0 0,-6 1 722,-1 4 0,-3 0-382,-7-5 0,3-1 0,-5 0 382,-3 2 0,-3-1 657,-1-3 0,-3-3-657,-2 2 3618,7-3-3618,-22-9 0,39 24 0,-13 2 535,1 0 1,4 3-536,-7-2 0,2 1 0,9 6 0,1 1-410,-4-1 0,2 1 410,-14-8 0,1 1 0,4 3-968,0 1 0,4 4 0,0-1 0,-3 0 968,5 6 0,-1 0 0,3 3-647,-6-9 1,6 5 0,0 1 0,-2-2 0,-6-2 646,1 4 0,-6-3 0,1-1 0,9 4 0,2-1 0,-4 0-72,-13-8 0,-2-1 1,-1-3 71,6 3 0,0-1 700,17 13 1,-5 0-701,-25-22 0,-2 1 0,6 9 0,2 6 0,-2-1 791,-1 11 1,0 3-792,-1-6 0,1 4 0,2-1 509,-2-3 1,2 0 0,-1-1-510,-2 0 0,0 0 0,0 0 0,5 1 0,0 0 0,0 2 0,-1 1 0,0 1 0,-5-1 0,-6-3 0,-2 0 0,-4 3 0,0 13 0,-3 4 0,-5-5 0,-7 6 0,-4-4 180,2-16 0,0 2 0,0-5-180,0 6 0,0-4 0,0-3 0,0-2 0,0-6 0,0-2 0,0 21 0,0-16 0,0-2 0,0 29 0,0 0 1510,0 0-1510,0 0 0,0 1 0,0-7 0,0-20 0,0 0 0,0-3 0,0 0 0,-5 8 0,-2 0 0,-2-2 0,-2-3 0,-4-7 0,-2-1 0,-3 4 0,-1-2 0,-10 10 3168,-7 10-3168,11-18 0,-5 4 0,5-3 0,-9 7 0,8-8 0,-13 10 0,1-10 0,-6-2 1079,-14 4-1079,2-6 0,2-6 0,-3 3 0,16-12 0,-10 7 0,14-5 633,3-1-633,8-5 0,4 0 0,2-4 594,3 2-594,1-2 0,-6 7 0,5-8 0,-28 15 0,15-11 0,-20 11 0,16-12 0,-14 8 0,6-7 0,-13 4 0,6-4 0,-2 0 0,-4 0 0,-7 2-1777,-7-1 1777,15-7 0,-4 0 0,5-2 0,-2 0-875,4-1 0,-3-1 1,0-2 874,6-1 0,1-1 0,-2-1-1015,-10 1 1,-2 1 0,0-3 1014,-1 1 0,0-1 0,0-1 0,-9 1 0,0 0 0,-2 0 0,1 0 0,0 0 0,2 0 0,11 0 0,2 0 0,-1 0 0,-9 0 0,-2 0 0,4 0-615,13 2 0,2 0 1,0 0 614,-10 0 0,-2 0 0,2 1 0,5 0 0,1 2 0,0-1 0,-19 1 0,4 1 212,22-1 1,1-1-213,-3 2 0,3-2 1867,-2 4-1867,-14-3 3148,22-1-3148,-21 5 0,-5 15 283,17-5 0,-3 1-283,-7 7 0,-4 1-579,18-11 0,-2-2 0,0 0 579,-4 3 0,-1 0 0,0-3 0,1-3 0,0-3 0,-1 2 0,1 2 0,1 0 0,0 0 0,2-4 0,2-2 0,-4 1 0,-18 5 0,-3-1 0,2 0-934,21-4 0,2-2 0,-4 0 934,-6 2 0,-7 1 0,1 0 0,4-2 0,4-2 0,4-1 0,-1 0 0,-13 2 0,-1 1 0,4-1-456,0-2 1,3-1 455,-6 0 0,6-1 0,-5-2 678,25 1 0,2-2-678,-11-9 2272,15-8-2272,9 4 0,-31-2 0,-9 16 959,14 0 0,-4 0-959,1 0 0,0 0 0,-2 0 0,-3 0 0,-4 0 0,-4 0-636,13-1 1,-3-1 0,-1-1 635,-7-2 0,-3-2 0,0 0-1163,-6-1 0,0-1 0,0-3 1163,14 2 0,-1-2 0,1-1 0,4 1 0,0 0 0,3 1 0,-2-3-746,-10-3 0,-2-2 0,4 1 746,-8-6 0,2 1-231,11 3 1,-2 0 0,3-1 230,6 1 0,1 1 0,3 0 494,-12-3 1,4 0-495,5 0 0,3 0 2844,-20-4-2844,2-4 0,13 9 2966,15 4-2966,13 6 2715,9 2-2715,10 1 1677,0 5-1677,-16-2 319,-11 5-319,-16 0 0,-8 0 0,8 0 0,-20 0-694,1-5 694,28 4 0,0-2 0,0-3 0,1-1 0,-32-11 0,4-8 0,1-9 0,9-8 0,24 19 0,2-2 0,3-1 0,0 1 0,-21-14 0,-2-9 0,14 15 0,-5-7 0,6 7 0,8 5 0,1 1 0,-4-10 694,11 8-694,1-6 0,4 6 0,7-2 0,-7-4 0,3 1 0,0-1 0,-2 4 0,2 2 0,1 6 0,1 3 0,3 3 0,0 3 0,3 0 0,-2 4 0,4 3 0,-1-3 0,2 5 0,0-1 0,0 2 0,0-1 0,0-1 0,-3-7 0,-3-10 0,-8-6 0,-5-10 0,1 3 0,-1-9 0,-2-12-572,10 23 1,-1-4 571,-3-6 0,1-2 0,1-2 0,1-1 0,-1-2 0,1-2 0,2 4 0,0 0 0,0-3 0,0 0 0,2 6 0,0 1 0,1 1 0,1 0 0,2 2 0,3 1 0,-2 0 0,1 0-245,2 3 0,0 0 245,0 1 0,0 0 0,0 0 0,0-1 0,0-32 0,0 32 0,0 2 0,4-28 0,3 12 0,2-3 0,5 14 0,-2-10 0,10-14 0,-5 15 0,2-11 0,-5 22 0,-3 4 1113,0 0-1113,2 0 520,-2 0-520,5-10 0,-1 3 0,1-8 0,-1 5 0,4-6 0,2 0 0,3-1 0,8 4 0,2 1 0,10 10 0,2-2 0,-19 17 0,-4-19 0,-16 1 0,8-30-504,-3 32 0,3 0 504,0-6 0,0 0 0,3 0 0,1-2 0,-2-2 0,1 1 0,1-3 0,1 3 0,-1 4 0,0 1 0,0 1 0,-1 2 0,11-15-289,5-8 289,-11 20 0,8-7 0,-7 10 0,12-14 0,-7 12 0,10-17 0,-2 9 0,7-8-432,-22 27 0,1 0 432,5-2 0,-1 1 0,12-20-406,4-4 406,-7 12 0,-3-1 927,-3 10-927,-5 7 284,-9 12-284,2 1 902,-9 6-902,8-3 454,-8 6-454,5-2 0,0-1 0,-2 0 0,6-3 0,-3 1 0,3-2 0,0 1 0,0 0 0,-3 3 0,0-2 0,-4 5 0,3-2 0,-2 2 0,5-3 0,-2 3 0,3-6 0,4 5 0,-2-5 0,5 2 0,-9-2 0,5 2 0,-9 0 0,2 3 0,-6 2 0,3 0 0,-3 2 0,3-3 0,1 0 0,-1 0 0,3 1 0,-3-3 0,7 1 0,-6-1 0,10-3 0,-8 1 0,1-1 0,-6 3 0,-2 3 0,-1 0 0,2-1 0,-4 1 0,4 0 0,-2 0 0,4-1 0,-4 1 0,5-1 0,-6 4 0,3-3 0,0 5 0,-3-6 0,3 6 0,-3-2 0,0 2 0,0 0 0,0-2 0,0 1 0,0-1 0,0 2 0,0 0 0,-1 0 0,-1 0 0,0 0 0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16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129 188 24575,'-3'4'0,"5"-2"0,4 1 0,2-3 0,5-3 0,-6 0 0,4-9 0,-5 3 0,0-5 0,-3 3 0,-1 0 0,-2-1 0,0 4 0,0-2 0,-8 4 0,-2 0 0,-5 3 0,-2 3 0,1 0 0,-2 0 0,0 0 0,2 0 0,-2 9 0,5 1 0,1 9 0,3-1 0,3 4 0,-1 1 0,3-1 0,1 4 0,3-7 0,0 3 0,0-4 0,5-5 0,4-2 0,7-5 0,2-3 0,0 0 0,0-3 0,0 0 0,-2-5 0,-3-1 0,-4-8 0,0-1 0,-3 0 0,-3-3 0,0 3 0,-3-3 0,0 3 0,-6-3 0,0 6 0,-6 0 0,1 4 0,0 3 0,0 2 0,2 0 0,1 3 0,-2 0 0,4 8 0,-5 2 0,7 12 0,2-3 0,2 3 0,0 0 0,0-7 0,0 6 0,0-11 0,0 1 0,5-6 0,4-2 0,6-1 0,3-2 0,5-13 0,-3 1 0,2-18 0,-3 1 0,-4-7 0,0 0 0,-5 5 0,-6 0 0,-1 4 0,-3 4 0,-5 2 0,-5 8 0,-10 1 0,2 8 0,-9 1 0,9 3 0,-8 0 0,7 0 0,0 5 0,4 8 0,3 3 0,-5 26 0,9-11 0,-4 12 0,11-13 0,-2-3 0,3-4 0,0-5 0,0-3 0,0-7 0,12 0 0,3-5 0,15 0 0,7-3 0,-5-3 0,10-11 0,-14-2 0,5-10 0,-8 5 0,-5 4 0,-7-1 0,-5 3 0,-5-3 0,-3-2 0,-8 4 0,-5-1 0,-6 7 0,-2 1 0,2 6 0,-7 0 0,3 3 0,0 0 0,1 0 0,7 0 0,-2 3 0,5 3 0,0 6 0,4 0 0,2 5 0,2-2 0,2 0 0,2 2 0,0-5 0,4 0 0,6-4 0,5-2 0,3 0 0,-3-3 0,-1 0 0,-3-3 0,-2 0 0,-2 0 0,-4-2 0,-1-4 0,-2-2 0,0-3 0,0 2 0,-9-4 0,1 7 0,-8-2 0,4 5 0,4 3 0,-2 0 0,4 0 0,-2 0 0,4 0 0,1 0 0,0 0 0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31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2841 27 24575,'20'0'0,"4"0"0,27 0 0,-11 0 0,3 0-1586,3 0 1,4 0 1585,17-1 0,3 2-880,-20-1 0,-1 2 1,3 1 879,6 4 0,2 2 0,0 0 0,5-1 0,-1 0 0,-1 3 0,-12 3 0,-3 1 0,2 0 0,6 0 0,2 1 0,-4 0 0,5 10 0,-1 2 0,-9-7 0,3 0 0,-2 2 0,-4 1 0,-2 2 0,0-1-39,14 5 0,-1 1 39,-6 5 0,-1 0 0,-7-7 0,-3-2-165,-3 2 1,-3-1 164,20 9 0,-1 2 0,-18-10 0,10 12 1251,-5-4-1251,-8 0 2804,0-7-2804,-14 1 1699,6-6-1699,-11-3 463,0-3-463,-5-4 0,-2-4 0,-1-5 0,-2 6 0,-1 17 0,-2 8 0,4 19 0,1 3 0,3 11-477,-3-31 1,-1 0 476,1 5 0,0 2-1219,0 14 1,0 3 1218,4 9 0,0 3-1145,-3-14 1,0 3 0,1 0 1144,3 4 0,1-1 0,0-1 0,-3-12 0,0-1 0,0 1-739,3 11 1,-1 3-1,1-5 739,0 9 0,0-1 0,-2-11 0,-1 4 0,0-3 0,0-6 0,0-2 0,-1 0-132,0-2 0,-1 0 0,-1-3 132,2 4 0,-2-2 545,-2 1 1,-1-2-546,-2 13 3050,0 3-3050,0-13 2941,-2-19-2941,-7-12 1567,3-11-1567,-1 14 786,7 4-786,0 23 0,0 7 0,0 2 0,0 3 0,0 0-683,0-22 0,0 2 683,0 4 0,0 2 0,0 11 0,0 1-940,0 1 0,0 1 940,-1-2 0,2 1 0,0 4 0,2-2 0,0-5 0,0-2 0,3 1 0,-1 0 0,-2-2 0,-1 0 0,1-2 0,-1 0-344,-2 1 0,0-2 344,0-11 0,0-2 0,0 1 0,0-2-15,0 21 15,0 4 0,0 0 0,-3-16 1181,-1-11-1181,-5-10 1933,0-18-1933,2 3 817,2 15-817,1 9 0,3 27 0,-13-3 0,0 3 0,-11-5 0,-3-4 0,3-2 0,-7-3-559,9-16 0,-1 1 559,-1 0 0,-3 0-730,-5 1 1,-5 2 0,1-3 729,-10 9 0,-2-3 0,3-5 0,-3-1 0,3-2 0,-1-1 0,-1-4 0,-8 3 0,-5-1 0,1-4-872,12-7 0,3-2 0,-5 0 872,-17 6 0,-4 2 0,1-4 0,5-6 0,2-1 0,2-3 0,10-1 0,3-1 0,-3-1 0,-6-1 0,0 0 0,0-1 0,-15 1 0,0-1 0,16-1 0,-1 0 0,0 0 0,-1-2 0,1 1 0,0-2 0,3 1 0,1 1 0,1-2 0,1-1 0,0 0 0,2 0-708,-21 0 0,2 0 708,3 0 0,-1 0 0,1 0 0,1 0 0,1 0 0,1 0 0,1-2 0,0-1 0,3-2 0,2 0 83,2-2 1,2-2-84,10 2 0,2-1 0,0 0 0,2-1 0,-22-4 1617,0-3-1617,8-1 2683,11 3-2683,14 3 1898,4 0-1898,11 4 884,7-10-884,0 11 107,-11-5-107,-16 11 0,-16 3 0,-21-1-522,-4 1 522,32-3 0,0 0-1152,4 0 0,-4-4 1152,-29-12 0,0-6 0,26 7 0,-1-3 0,-7-3 0,-4-3 0,5-2 0,1-7 0,4-1 0,-11-5 0,0 0 0,6-3 0,3-2 0,3 2 0,2 0-331,8 5 1,5 1 330,-15-22 0,3-1 0,14 15-88,6 10 1,0-1 87,-3-8 439,-1-5-439,16 27 2253,1 6-2253,6 0 758,0 4-758,3 0 212,0 0-212,2 2 0,-1-4 0,1-17 0,-9-16 0,-3-19 0,-4-6-831,3 28 0,-1-4 831,1-3 0,0-2 0,-2-9 0,-1-2-995,-1-2 0,3-2 995,3 2 0,1-1 0,-1-4 0,2 0 0,1 3 0,0 0 0,3-3 0,0 0 0,0 4 0,1 1 0,2 2 0,0 2 0,0-1 0,0 1-664,0 4 0,0 0 664,0 2 0,0 2-407,2 14 1,0 0 406,2-16 0,2 4 1159,3 8-1159,-1 0 0,2-1 0,5 5 1874,1-7-1874,5 5 1518,1 8-1518,9-4 1064,-2 13-1064,-8-2 178,-9-7-178,-12-5 0,6-5 0,3-5-1191,1 0 1,2-3 1190,1 5 0,1-5 0,1 0 0,2-3 0,1 0 0,-1 1 0,3-15 0,2-4-768,-3 16 1,3-7-1,-1 0 1,-3 9 767,1-4 0,0 0 0,0 5 0,2-6 0,0-1 0,-3 7 0,2-5 0,-1 2 0,-3 7 0,2-2 0,-1 3-676,4-12 1,0 3 675,-1 2 0,0 2-298,-3 8 0,1 0 298,-1 6 0,1 0 0,-2 3 0,-1 0 1529,21-30-1529,-2 10 0,5-5 0,-14 21 0,11-13 0,-12 14 0,4-4 2985,-1 4-2985,-6 4 1738,-4 10-1738,-1-1 881,1 3-881,-4 4 265,2-1-265,1 1 0,-3 4 0,6-4 0,-3-1 0,4-4 0,1 3 0,-1-2 0,-4 7 0,-1-2 0,-3 6 0,3-6 0,-3 5 0,3-2 0,-3 4 0,2-1 0,1 0 0,3 0 0,1-3 0,3 1 0,3-6 0,15-7 0,-5 6 0,7-9 0,-10 11 0,0-2 0,-4 3 0,3 1 0,-8 1 0,3 2 0,-2 0 0,2 2 0,5 1 0,-4-2 0,3 2 0,1-2 0,1 5 0,-1-5 0,0 5 0,0-2 0,-4 4 0,0 2 0,-2-2 0,-2 5 0,4-5 0,-5 5 0,0-4 0,-3 4 0,-1-5 0,5 6 0,-4-3 0,5 3 0,-9 0 0,-1 0 0,0 0 0,-2 0 0,5 0 0,-5 0 0,3 0 0,-4 0 0,2 0 0,-1 0 0,6 0 0,-6 0 0,2 0 0,0 0 0,-2 0 0,2 0 0,-2 0 0,-4 0 0,-1 0 0,1 0 0,-2 0 0,1 0 0,-1 0 0,-2-2 0,1 1 0,1-3 0,-2 3 0,4-1 0,-2 2 0,1-2 0,-2 2 0,1-3 0,-1 3 0,-1-2 0,1 1 0,-2-3 0,1 3 0,-1-3 0,2 4 0,-3-5 0,3 4 0,-2-3 0,2 3 0,-1-3 0,2 1 0,-1-3 0,-1 2 0,2-1 0,-1 2 0,-1-2 0,2 2 0,-1-1 0,-1-2 0,2 3 0,-2-1 0,1 4 0,-2-5 0,2 5 0,-3-5 0,3 4 0,-2-3 0,1 3 0,-1-3 0,2 4 0,-3-5 0,2 4 0,-1-1 0,0 0 0,-1 0 0,-2-1 0,0 1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24575,'3'-10'0,"11"3"0,6 7 0,10 0 0,0 0 0,-1 0 0,1 0 0,0 0 0,0 0 0,-10 0 0,-3 0 0,-8 0 0,-1 0 0,-4 0 0,0 0 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4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106 114 24575,'-2'4'0,"0"-1"0,2 7 0,0 2 0,0-1 0,0 3 0,0 1 0,0-3 0,0 5 0,0-7 0,0 0 0,4-5 0,3 1 0,3-3 0,5 0 0,-6-3 0,8 0 0,-8-6 0,3-6 0,-1-5 0,-6-8 0,3 6 0,-8-7 0,3 3 0,-3 1 0,0-1 0,-2 8 0,-7 1 0,-4 7 0,-9 2 0,-1 5 0,0 0 0,-2 0 0,5 0 0,-1 0 0,6 4 0,0 3 0,6 4 0,1 3 0,5 1 0,0 7 0,3-3 0,0 3 0,0-3 0,2-4 0,4-1 0,6-6 0,11 0 0,-3-4 0,6-1 0,-11-8 0,0-5 0,-6-9 0,0-3 0,-2-5 0,-3 4 0,-1-2 0,-3 5 0,0-1 0,0 6 0,-5 0 0,-4 6 0,-3 3 0,-6 4 0,6 2 0,-3 0 0,4 0 0,1 0 0,1 8 0,3 6 0,3 8 0,3 5 0,0-1 0,0-3 0,0 3 0,8-10 0,2 2 0,12-8 0,-2-4 0,1-3 0,-3-3 0,6-11 0,-10 0 0,3-10 0,-11 3 0,0 3 0,-3-3 0,-1 7 0,-2-1 0,0 4 0,-4 3 0,-6 2 0,-5 0 0,0 3 0,-2 0 0,2 0 0,-1 0 0,2 0 0,6 2 0,-1 7 0,6 0 0,0 12 0,3-8 0,0 8 0,0-6 0,0 1 0,6-2 0,0-6 0,5 1 0,3-6 0,-2-1 0,2-2 0,-5 0 0,4-17 0,-6 5 0,5-18 0,-8 15 0,-1-7 0,-3 10 0,-6 1 0,-3 2 0,-6 6 0,-3 0 0,3 3 0,0 0 0,4 0 0,2 0 0,2 0 0,4 5 0,0 5 0,3 1 0,0 3 0,0-3 0,3 1 0,6-3 0,3-1 0,6-5 0,0 0 0,1-3 0,-4 0 0,-1-3 0,-5-5 0,-1-2 0,-4-7 0,-2 5 0,-2-8 0,-2 10 0,-4-2 0,-3 9 0,-2 0 0,0 3 0,0 0 0,0 0 0,2 9 0,-2 0 0,4 13 0,-2-2 0,2 5 0,1-6 0,3 3 0,0-7 0,3-3 0,0-5 0,0-2 0,0-2 0,0 0 0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5:00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360 9732 24575,'0'8'0,"0"-2"0,0 0 0,0-2 0,0 1 0,0 1 0,5-2 0,8-1 0,10 2 0,9-4 0,3 2 0,-3-3 0,18 0 0,-10 0 0,21 0 0,-3 0 0,1 0 0,9 0 0,-10 0 0,11 0 0,-24 0 0,15 0 0,-12-7 0,6-10 0,3-8 0,-11-16-693,-1-1 693,-3-13 0,1-1 0,-21 23 0,2-1 0,-3 2 0,2 1 0,-1-6 0,2 0 0,0 5 0,2 0 0,-3-5 0,1-1 0,2 4 0,-1-1 0,-3-4 0,-2-2-601,5-2 0,-2-2 601,-3-1 0,1-1 0,2-7 0,-1 0 0,-4 3 0,0 1 0,0-3 0,-1 0 0,-4 3 0,-1 1 0,0 3 0,0 0 0,-3 3 0,0 1-286,0 3 0,0 2 286,-2-1 0,0-1 0,9-33 0,-10 32 0,-1-2 0,1 4 0,1-1 0,0-9 0,0-2-735,2-17 1,0 0 734,-2 16 0,2-1 0,-1 3 0,1-4 0,1 4 0,0 1 0,1 0 0,1-9 0,3 0 0,0-1 0,0 2 0,-3 9 0,0 1-189,3-3 1,-1 1 188,0 5 0,0 2 0,0 2 0,-1 0 0,1-2 0,0-1 584,12-23-584,-13 27 0,1 1 0,5-12 411,2-11-411,-3 17 0,2-9 1523,-1 15-1523,-7 1 0,-2-16 0,-1 17 0,1-3-399,3-14 1,3-5 398,7-5 0,3-2-898,-1-6 1,1-1 897,-8 24 0,1 1 0,1-4-1028,0 0 0,2-3 0,-1-1 0,3-1 1028,0-2 0,0 0 0,3-1 0,0-2 0,-2 5 0,1-4 0,1 1 0,0-1 0,-1 4 0,2-1 0,-2 2 0,1 1 0,0-2 0,4-7 0,2-3 0,0 2 0,-2 5-868,1 2 0,0 4 0,0-3 868,-3 3 0,1-2 0,0-1 0,0 2 0,7-7 0,-1 3 0,0 0-195,-4 3 0,-1 3 0,0-1 195,-1 3 0,0 1 0,-1 2 160,10-11 1,-1 2-161,-2 1 0,-1 1 0,-2 9 0,-1 2 1297,-2-1 0,-1 2-1297,0 4 0,0 1 0,2 0 0,0 1 0,-3 2 0,1 1 0,0 1 0,0 2 3094,15-18-3094,1-2 0,-10 12 0,1-2 2663,-6 5-2663,-6 9 1779,-7 5-1779,-2 5 1020,-7 4-1020,3 2 217,-3-1-217,1 4 0,-1 0 0,16-11 0,18-13 0,-3 4 0,2-3-1257,10-8 1,2-2 1256,6-4 0,1 0 0,-18 15 0,2-1 0,2-1-1552,12-7 0,4-2 1,1 0 1551,-12 9 0,2 0 0,0 0 0,2-1 0,7-2 0,3-1 0,-2 1 0,-1 2 0,4-2 0,-2 1 0,0 3-621,-11 7 1,3 1-1,-1 0 1,-4 4 620,20-5 0,0 2-526,-12 4 0,1 1 1,0 1 525,-9 1 0,-1 1 0,-1 3 305,19 2 1,-4 2-306,-19-1 0,-3 2 1554,6 3 1,-4 2-1555,13-1 0,13 0 0,-16 0 2973,-9 0-2973,-12 0 2718,-10 0-2718,-1-3 1292,-14 2-1292,26-1 524,-4 12-524,27 8 0,-2 12 0,7 9 0,-1 1 0,-5 7-1043,-4 0 1043,-20-13 0,1 3-1254,0 1 0,1 5 1254,0 1 0,1 4 0,-3-2 0,2 7 0,-3 1 0,-5-6 0,0 3 0,-3-1 0,-4 5 0,-1 0-546,4 12 1,0-2 545,-8-18 0,0-1 0,1 6 0,-2-3 0,0 12-16,1 4 16,-3-20 849,-7-15-849,-1 11 0,-7 5 0,-1 23 0,-7-3 1982,2 3-1982,-2-5 0,7 1 0,1-28 0,0 1 0,3 34-608,-3-18 0,-2 5 608,6 8 0,0 4 0,-2-19 0,0 2 0,0 2-1020,0 8 0,0 2 0,0 0 1020,2-4 0,0-1 0,-1-2 0,-1-5 0,-1-2 0,2 1-653,0 3 0,2 2 1,-1-3 652,0 15 0,0-2-424,0 8 0,0-2 424,-2-15 0,0-4 0,0 1 0,-1-5 0,-5 16 656,3-28 1,1-1-657,-8 14 2759,1-14-2759,-5-17 2466,10 17-2466,-3 4 0,9-3 0,0 4 164,-2-1 1,0 1-165,2 17 0,-2 2-788,-4 1 1,-2 1 787,4 9 0,1 2-1145,-6-1 1,1 1 1144,2-2 0,0 3-1219,2-10 0,-1 4 0,1 2 1219,1 0 0,2 3 0,-1 0 0,0-9 0,0 1 0,0 1 0,1 0 0,1-2 0,0-1 0,0 0 0,0-5 0,0 3 0,-1-3 0,2 0-299,1 6 1,2 2 0,1-4 298,6 6 0,2-1-56,-3-16 0,0 2 1,1-4 55,5 5 0,0-2 557,-4 1 1,0-5-558,8 3 3674,-5 16-3674,-1-32 2612,-10 2-2612,-1 0 2447,3 3-2447,3 8 0,10 1 0,2 1 0,5 12-643,-1 1 643,-5-16 0,0 2 0,-6-13 0,2 1-1067,6 16 0,4 7 0,-1-2 1067,3 9 0,0-1 0,-6-14 0,2 1 0,0 1 0,-1-3 0,0 0 0,0-2 0,7 8 0,0-2-600,-6-11 1,-1 0-1,0-1 600,12 14 0,0-4-232,-10-14 0,-1-2 232,0-5 0,0-2 1013,12 8-1013,-6-8 2949,-1-12-2949,0-15 0,21 8 0,22-2 301,-23 3 0,1 1-301,4-2 0,0 0 0,6 0 0,3 1-1064,6 0 0,2-1 1064,-1-2 0,4 0-1526,-6 0 0,6 0 0,1 0 1526,-18 0 0,0-1 0,2 2 0,2-2 0,8 1 0,4 1 0,1-1 0,-1 1 0,1 2 0,2 1 0,-2 1 0,-4-3 0,4 1 0,-5-1 0,1 1-383,-13-2 0,2 2 0,-4 0 0,-5-2 383,3 2 0,-3-1 136,23 5 0,-3-3-136,-33-7 0,0-1 0,12 1 0,-2-2 1747,-1-10-1747,5 6 0,8-10 1467,-12 7 1,6 2-1468,17-1 0,5 0-51,-17 1 0,2-1 1,0-1 50,-2 0 0,-1-1 0,3 0-917,8-2 0,2 0 1,-1-2 916,1 0 0,-1-1 0,1 0 0,0 0 0,0 0 0,4 0 0,-6 1 0,3 1 0,3 0 0,-3 0-956,-2 2 1,-2 2 0,2-1 0,1 1 955,-4-1 0,2 1 0,2-1 0,-2 1 0,-5-1 0,-3 2 0,-2 0 0,-2 0 0,-2 0-19,11 0 0,-3 0 1,-3 0 18,3 0 0,-5 0 328,-11 2 1,-1 1-329,16-3 0,-2 0 2672,-4 5-2672,-5-6 0,5-3 0,-8-6 0,4-3 889,-2 5 0,5 0 0,1-2-889,6-5 0,2-2 0,1 0 0,1 2 0,1 0 0,1 0 0,-2-2 0,1 0 0,0 0-355,3 1 1,1 1-1,-2 0 355,-7-1 0,-2-1 0,1 2 0,3 3 0,0 2 0,-2-1 0,11-6 0,1 0 0,-8 6 0,4 0 0,-1 1 0,-10 1 0,-1 0 0,0 1 0,0 1 0,-1 0 0,0-1-16,-3 1 0,-1-1 0,-5 2 16,-5 4 0,-3-2 0,8-9 0,-2 0 0,24 5 0,0-12 1705,-2 15-1705,-26-2 0,3-4 882,5-4 0,2-1-882,7-3 0,1-1-256,1-7 1,1 0 255,1 5 0,-1-1-1269,1-3 0,4-2 1269,-9 7 0,3 0 0,-3 0 0,12-6 0,1 0 0,-19 9 0,5 0 0,-1 0 0,-3 0 0,-1 0 0,-3 2 0,0-1 0,21-7 0,-1 1-391,-3-1 1,0 1 390,-8 4 0,-2 1 0,-1-1 0,-1 1 0,-5 5 0,-2-1 1043,26-7-1043,-32 9 1606,1-3-1606,-20 3 2890,-16 0-2890,-5 3 2139,0 1-2139,0-1 182,0 1-182,0-1 0,0-2 0,0-4 0,0 3 0,0-17 0,0 4 0,0-16 0,0-5 0,0-7 0,0-18 0,0-1 0,0 7 0,0-3 0,0 14 0,0-4 0,0 11 0,0 19 0,0-10 0,0-2 0,0-25 0,0 21 0,0-3-1719,0-1 1,0-3 1718,0-1 0,0-5 0,0-1-1142,0-1 1,0 0-1,0-4 1142,0 6 0,0-2 0,0-1 0,0 4 0,0-6 0,0 3 0,0-1 0,0-10 0,0-2 0,0 4-766,0 15 0,0 2 1,0-2 765,0-9 0,0-2 0,0 1-514,0 6 0,0 2 0,0 0 514,0 4 0,0 2 0,0-1 411,0-20 0,0 1-411,0 6 0,0 2 0,1-1 0,-2 2 0,-7 3 0,-3 0 0,-3-16 0,-4 0 289,-8 6 0,-4 1-289,8 12 0,-1-3 0,1 0 0,-3 2 0,0-1 0,1 1 0,-1-1 0,0-1 0,0 0 0,-2-8 0,1-2 0,1 4 0,4 14 0,1 2 0,1-1 0,-3-7 0,0-2 0,0 4 363,-5-9 1,0 1-364,5 14 0,-1-1 0,-1 2 0,-9-17 0,-1 3 0,0 5 0,0 2 434,1 7 0,0 2-434,0 6 0,-3 1 0,3 3 0,-3 1 366,-1 3 1,-1 2-367,3 2 0,-1 1 0,-4 0 0,-1 2 0,4 2 0,0 0 0,-2 0 0,-1 1 0,2 1 0,0 2 0,-1-2 0,0 1 0,-3 1 0,0 1 0,2 0 0,2 1 2412,-24-4-2412,-5-1 0,18 7 0,-9-1 2061,15 6-2061,8 5 0,-3 3 0,-24 0 294,24 1 0,-2-2-294,-11-4 0,-1-3-820,-3-4 1,0-4 819,-6-7 0,-1-4 0,-3-3 0,0-3 0,19 9 0,0-1 0,-1 0-1049,0 2 1,-2 0 0,-1-3 1048,-13-9 0,-2-3 0,2 2 0,15 10 0,2 2 0,-4-3 0,-1-2 0,-5-4 0,1-1 0,3 3 0,-1-2 0,5 3 0,-3-1 0,-5-3 0,-1 0 0,1 0 0,3 1 0,2-1 0,3 4 0,0 3 0,3 1-373,-6-5 0,1 2 373,-12-3 149,25 14 1,1 0-150,-18-7 1999,13 9-1999,14 9 3630,11 4-3630,-1 3 1085,-3-3-1085,-14-13 0,-15-10 0,15 2 0,-2-4-510,-9-8 0,0-2 510,6 2 0,-1-1-1026,-11-10 0,1-3 1026,8 5 0,2-1 0,6 8 0,-1-1 0,0 0 0,-14-16 0,1 1 0,2-3 0,2 3-497,11 16 0,1 3 497,0-4 0,1 2-161,-11-10 161,-3-10 0,14 17 1205,8 6-1205,13 15 2057,4-2-2057,-32 13 0,-8-4 0,6 12 0,-4 0-231,-6-10 1,-1-4 230,-3-1 0,-4-2-898,11-4 0,-4-4 0,2 1 898,-1 2 0,-1-1 0,1 0 0,-2-4 0,-1-1 0,1 0 0,1 2 0,0 1 0,-2-3-1046,4 3 0,-1-2 0,-1 0 0,-1 0 1046,-2 0 0,-1 0 0,0 1 0,1 1 0,-13-8 0,2 0 0,-2 0-564,11 7 1,-1-1-1,0 1 1,5 1 563,4 2 0,3 2 0,-1-2-87,-13-4 1,-1 0 0,3 2 86,3-1 0,1 3 547,-3 0 1,3 1-548,-8-8 3455,-4-1-3455,12 7 3273,21 6-3273,6 8 2030,15 2-2030,3-1 1065,-11 6-1065,-2 1 328,-33 7-328,-1-1 0,12-2 0,-4 0-980,-4-1 0,-1-2 980,-13-1 0,-2-1-1252,19 0 1,-2-1 0,-2-1 1251,-20-4 0,-4 0 0,2-2 0,13 1 0,2-1 0,-5 1 0,-6 0 0,-5 1 0,-2-1 0,4 0-974,10 1 1,2-2 0,1 1 0,-3 1 973,-11 1 0,-2 2 0,0 1 0,5-1 0,-4-4 0,4 0 0,-1 3-333,12 4 0,0 1 1,2 1-1,6-1 333,-1-1 0,2 2 0,-5 0 0,-3 1 0,6 1 220,9-1 1,4 0-221,-15 0 0,3 0 2538,-10 0-2538,19 0 4483,21 0-4483,-4 0 2370,-7 0-2370,-15 4 0,-10 4 0,-5 1 0,-2 7-292,17-7 1,-2 3 291,3 0 0,-2 0 0,-15 5 0,-2-1-967,4-2 0,0-1 967,-3 3 0,-1 0 0,0 0 0,0 1 0,3-1 0,3 1 0,1 3 0,2 0 0,3-2 0,2 0-524,4 3 1,2 3 523,-1-3 0,1 2 0,0 2 0,3-1 0,4 0 0,1 0-200,-24 12 200,8 4 0,16-17 1403,0 8-1403,10-14 1952,12-4-1952,5-7 1256,-8-4-1256,-7 5 259,-16 5-259,-4 8 0,-6 4 0,-6 4-1209,-2 3 1209,15-10 0,-2 1 0,4 2 0,-1 2-1003,-14 4 0,-2 1 1003,3 0 0,0 1 0,-3 2 0,-1-2 0,1-1 0,-1-1 0,1 1 0,-1-2 0,5-2 0,1-1 0,1 1 0,3-2-302,15-6 1,1 0 301,-1 2 0,1 1 0,0 0 0,1-1 0,-17 11-79,17-11 1,2 1 78,-3 6 1035,-4 4-1035,0 3 2037,0-4-2037,5-1 709,1-4-709,7-2 194,7-7-194,6-2 0,8-6 0,-16 16 0,-2 5 0,-19 17 0,-3-2 0,3 3 0,1-1-918,-5 3 918,21-16 0,-2 2-807,-8 4 0,-1 2 807,-1 6 0,-1 0 0,-1 5 0,-3 2-667,8-9 0,-1 2 1,2-3 666,-1 3 0,-1 1 0,2 0 0,-3 2 0,4-3 0,4-3 0,1-3 0,-12 13 0,2 0-359,14-18 0,1-2 359,-7 6 0,2-3 511,-3 8-511,-4 13 0,7-11 0,4-7 1415,5-4-1415,1-10 2152,7-6-2152,4-6 910,3-3-910,1 0 262,-8 4-262,-4 9 0,-13 14 0,1-5 0,3-5 0,-2 2-932,-16 23 932,11-18 0,0 0 0,6-3 0,2 1 0,-4 1 0,1-1 0,-16 29 0,20-29 0,2 0 0,-12 32 0,-3 0 0,20-31 0,0 0 0,-3 0 0,0 1 0,3 2 0,0-1 0,-4 0 0,1-2 0,-5 26-373,-7 6 373,12-18 0,-6 8 0,6-9 0,3-16 0,4-7 0,4-10 0,1 3 915,-5 5-915,-3 5 390,-6 13-390,-8 2 0,3 3 0,5-14 0,-1 2-524,-1 1 1,0 0 523,-5 9 0,1 1 0,4-12 0,1-1-104,-1 4 0,2-1 104,-10 10 0,-1 13 0,-1-12 0,10 0 0,-4-9 0,7-1 0,0-5 0,1-1 1035,4-3-1035,-4 0 220,3 0-220,-3-3 0,4-2 0,2-7 0,-1-1 0,3-3 0,2-2 0,1-2 0,3-2 0,-1 0 0,3 0 0,-1 0 0,0 0 0,2 0 0,-3-4 0,3-7 0,0-3 0,0-9 0,-3 6 0,0 1 0,-4 0 0,-2 5 0,-9 0 0,-5 4 0,-10 2 0,2 0 0,-4 0 0,3 0 0,-8 0 0,3 3 0,-4-2 0,5 5 0,0-2 0,5 3 0,-4-3 0,3-1 0,1-3 0,-5 0 0,5 0 0,-5 0 0,4 0 0,2 0 0,-1 0 0,3-3 0,-2 0 0,3-4 0,5-2 0,-4 1 0,3-4 0,-3 2 0,2-1 0,-1-1 0,-2 5 0,-1-3 0,-6 6 0,-2 1 0,-6 3 0,0 0 0,2 0 0,4 3 0,-5 5 0,5 3 0,-5 4 0,5-1 0,5 0 0,-1 4 0,5-5 0,-1 8 0,0-3 0,3 3 0,-3 3 0,2 6 0,1 3 0,-6 9 0,8-4 0,-5 14 0,5-4 0,-2 9 0,0 1 0,0 0 0,4 0 0,-3-1 0,6 1 0,-2 5 0,9-16 0,0 2 0,4-8 0,0 1-319,-2 12 1,1 1 318,1-14 0,1-1 0,1 2 0,0-1 0,-4 1 0,0-1 0,4 1 0,0-1 0,-3-2 0,-1 0 0,3 2 0,2-2 0,-9 33 0,8-33 0,1 2 0,-1 30 0,3-32 0,0-1 0,2 25-138,0-9 138,0 6 0,0 0 0,0 7 0,0 8 0,0-16 0,3 4 0,2-6 0,3 1 0,-4 4 0,0-2 0,-4 8 0,0-23 0,0 15 0,0-22 0,0 14 0,0-11 0,0 0 632,0-1-632,0-3 143,0 19-143,3-16 0,2 16 0,2-18 0,1 7 0,-1-4 0,1 5 0,-1 0 0,1 6 0,-1-14 0,1 12 0,-1-17 0,1 7 0,-2-5 0,1-2 0,1-3 0,-2-7 0,0-1 0,0-7 0,3 2 0,-1-5 0,2 2 0,-1-5 0,0 2 0,3-5 0,-2 4 0,1-4 0,1 2 0,2-5 0,-2 0 0,5-3 0,-5 0 0,7 0 0,-3 0 0,0 0 0,-2 0 0,-2 0 0,2 0 0,1-6 0,3 0 0,1-7 0,3-4 0,-2 2 0,7-3 0,-8 2 0,4 3 0,-8 4 0,-1-2 0,-6 7 0,3-3 0,-6 6 0,3-1 0,-3-1 0,0 3 0,-1-3 0,2 3 0,-4 0 0,0 0 0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5:05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46 308 24575,'2'0'0,"2"0"0,7 0 0,-3 0 0,3-11 0,0-13 0,2-9 0,-5-3 0,-1-3 0,-7 10 0,0-10 0,0 15 0,0-2 0,0 11 0,0 1 0,-5 5 0,-4 3 0,-3 4 0,-2 2 0,-1 0 0,3 2 0,-3 7 0,3 7 0,3 7 0,-1 7 0,6 1 0,1 1 0,3-2 0,0-3 0,0 0 0,0-9 0,8-2 0,2-13 0,8-1 0,0-2 0,1 0 0,-1-5 0,-3-1 0,-4-5 0,-3 0 0,-2-4 0,0 3 0,-3-5 0,0 5 0,-3-2 0,0 3 0,0 2 0,-6 1 0,0 5 0,-5 1 0,0 2 0,0 0 0,0 0 0,2 2 0,2 3 0,1 7 0,3 0 0,0 2 0,3-6 0,0 0 0,0-3 0,13-2 0,-2-1 0,9-7 0,-6-1 0,-5-5 0,-1-4 0,-5 0 0,0 0 0,-3-2 0,0 8 0,0-2 0,-5 9 0,-5-1 0,-2 3 0,-2 0 0,0 6 0,1 6 0,1 8 0,2 2 0,4 4 0,3-7 0,0 3 0,3-10 0,0 2 0,0-8 0,4-1 0,2-3 0,5-4 0,3-4 0,-7 2 0,1-1 0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5:08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855 285 24575,'-4'-9'0,"-9"2"0,-2 10 0,-4 3 0,5 2 0,-2 11 0,6-3 0,-3 7 0,6-1 0,4-3 0,0 3 0,3-10 0,0 0 0,8-5 0,6-3 0,9 1 0,7-5 0,2 0 0,4 0 0,-5-5 0,1-9 0,-7-8 0,-1-7 0,-6-3 0,-3 3 0,-9-1 0,-3 3 0,-3 4 0,0 4 0,-8 5 0,-5 7 0,-19-1 0,3 7 0,-20-3 0,15 7 0,-17 8 0,21 4 0,-8 7 0,12 2 0,-3 5 0,5 0 0,6 6 0,3-6 0,8 1 0,4-7 0,3-1 0,5-10 0,12 3 0,7-8 0,12 1 0,0-5 0,1-17 0,1-11 0,0-22 0,-4-13 0,-13 9 0,-4-16 0,-10 23 0,-2-13 0,-1 20 0,-4 1 0,-9 16 0,-1 4 0,-21 7 0,2 5 0,-12 1 0,-9 27 0,13-1 0,-2 17 0,14-4 0,10 1 0,-3 4 0,6 0 0,4-4 0,5-6 0,3-9 0,0-3 0,12-4 0,-1-8 0,19-1 0,-2-6 0,8-15 0,0-9 0,-10-8 0,0-13 0,-10 8 0,-2-5 0,-6 6 0,-5 6 0,-8 9 0,-8 3 0,-6 12 0,-12 0 0,0 6 0,-14 2 0,11 8 0,2 3 0,11 10 0,12-3 0,3 5 0,3-6 0,3 3 0,0-7 0,9 3 0,4-8 0,20 0 0,5-7 0,7-3 0,2-10 0,-3-11 0,-9-7 0,3-12 0,-14 7 0,-1-5 0,-9 6 0,-11 5 0,0 9 0,-3 6 0,-8 6 0,-2 4 0,-16 2 0,-2 0 0,-8 3 0,-2 17 0,4 4 0,-2 21 0,12-11 0,-2 12 0,11 7 0,0-7 0,8 6 0,3-22 0,4-10 0,5-2 0,8-9 0,6-3 0,8-3 0,-4-3 0,2 0 0,-8-8 0,5-4 0,-12-6 0,2-1 0,-6 4 0,0 1 0,-1 2 0,-2 4 0,0 1 0,-3 1 0,0 2 0,0-1 0,-2 2 0,-1 1 0,-4 2 0,-2 0 0,-5 0 0,-5 0 0,-4 3 0,-14 13 0,4 3 0,-12 17 0,2 1 0,10-2 0,-20 16 0,26-18 0,-18 15 0,18-9 0,-3-3 0,-2 6 0,6-12 0,0 3 0,9-9 0,1-1 0,4-8 0,3-1 0,1-6 0,3 0 0,0-3 0,2 0 0,0-5 0,3-3 0,0-5 0,0 0 0,0 0 0,0 3 0,0 0 0,0 0 0,0 4 0,0 7 0,-4 1 0,0 6 0,-4-4 0,3-1 0,2 0 0,-2-3 0,2 0 0,-2 0 0,0 0 0,-3 3 0,2-2 0,-4 4 0,1-5 0,1 4 0,-2-2 0,4-1 0,-2 2 0,5-3 0,-1 0 0,1-3 0,0 3 0,-1-2 0,1 4 0,-5-1 0,2 5 0,-3-2 0,1 1 0,2 2 0,-1-4 0,3 0 0,-1-3 0,5 0 0,-4-2 0,3 1 0,-3-1 0,4 1 0,-5 1 0,4 0 0,-3 0 0,2-2 0,-1 2 0,-2-3 0,2 3 0,1 0 0,-3-2 0,2 1 0,-2-2 0,0 4 0,0-2 0,0 4 0,-1 1 0,1-1 0,2 2 0,-2-4 0,5 0 0,-2-4 0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5:14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69 170 24575,'-3'5'0,"3"-1"0,-3 9 0,3-2 0,0 4 0,0-3 0,0 5 0,0-5 0,0-1 0,6 0 0,3-8 0,3 2 0,9-5 0,-9 0 0,9 0 0,-6 0 0,-2-8 0,-2-6 0,-5-2 0,1-8 0,-4 7 0,0-5 0,-3 7 0,-2 1 0,-7 2 0,-4 3 0,-5 3 0,-1 3 0,1 3 0,0 0 0,0 0 0,0 3 0,-1 7 0,3 0 0,1 8 0,5-3 0,4 0 0,4 2 0,2-2 0,0 0 0,0 0 0,0-5 0,8-1 0,2 0 0,20-6 0,-9 0 0,13-3 0,-15 0 0,3-3 0,-4-3 0,-2-6 0,-2 0 0,-4-10 0,-5 6 0,-2-6 0,-3 4 0,0 0 0,-2-1 0,-12 2 0,-1 1 0,-8 7 0,5 4 0,0 5 0,3 0 0,-3 0 0,6 0 0,-2 8 0,5 2 0,2 8 0,2 0 0,4 4 0,-1-3 0,2 0 0,0-1 0,0-7 0,7 1 0,8-3 0,7-6 0,5 0 0,-4-3 0,2 0 0,-5-2 0,2-8 0,-9-4 0,3-8 0,-10 3 0,0-15 0,-3 13 0,-3-9 0,-8 15 0,-2 0 0,-12 5 0,3 4 0,-6 3 0,5 3 0,-5 0 0,5 0 0,-2 2 0,7 7 0,0 4 0,3 6 0,2-1 0,2 0 0,4 0 0,1 0 0,3-3 0,0 0 0,0-4 0,0-3 0,5 0 0,8-5 0,3-1 0,9-2 0,2 0 0,-2-8 0,6-4 0,-10-12 0,4-5 0,-8 1 0,1-3 0,-6-1 0,-5 8 0,-1 1 0,-6 12 0,0 3 0,-5 5 0,-5 1 0,-5 2 0,-3 0 0,0 0 0,2 0 0,2 5 0,6 1 0,0 5 0,2-3 0,3 3 0,1-3 0,2 3 0,0-3 0,0 0 0,8-5 0,10-1 0,2-2 0,10 0 0,-7 0 0,0-5 0,-2-2 0,-8-5 0,-2 1 0,-8 0 0,0-1 0,-3 1 0,-20-1 0,7 6 0,-17 0 0,12 6 0,-1 0 0,1 0 0,3 0 0,1 5 0,2 1 0,3 9 0,1-3 0,2 5 0,3-8 0,0 4 0,3-4 0,0-1 0,0 0 0,0-6 0,0 1 0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5:19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88 224 24575,'-12'0'0,"0"0"0,8 1 0,0 2 0,4 2 0,0 3 0,0-3 0,0 4 0,4-7 0,2 0 0,5-2 0,6 0 0,0-9 0,7-6 0,-3-10 0,-4 1 0,-1-2 0,-5-1 0,-2 3 0,-5-10 0,1 17 0,-4-8 0,1 13 0,-2 0 0,-8 6 0,1 4 0,-14 2 0,4 0 0,-8 0 0,2 0 0,0 3 0,1 6 0,2 5 0,4 9 0,2 0 0,4 8 0,3 0 0,3 2 0,1-3 0,3-3 0,0-1 0,0-7 0,0 2 0,0-11 0,2 1 0,4-6 0,2-2 0,3-1 0,3-2 0,-4-4 0,4-6 0,-5-5 0,0-4 0,0 1 0,-3 0 0,-2 3 0,-2 0 0,-2 5 0,0 1 0,-1 3 0,0 6 0,3 1 0,1-2 0,8-11 0,-4-1 0,2-9 0,-6 0 0,0-1 0,-3 4 0,0-3 0,0 13 0,-5-2 0,-5 8 0,-2 0 0,-2 3 0,0 0 0,2 6 0,-3 6 0,5 8 0,-2 6 0,8 1 0,-2-1 0,6 1 0,0-7 0,0-3 0,0-9 0,0 1 0,4-7 0,3 0 0,7-2 0,-3 0 0,4 0 0,-6-4 0,-2-2 0,-1-6 0,-1 1 0,-2 3 0,0 0 0,-3 3 0,0 0 0,-2 2 0,-1 1 0,-1 2 0,-2 0 0,4 2 0,-2-1 0,3 3 0,-1-4 0,2 2 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4:18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6285 24575,'3'2'0,"-1"-10"0,-2-12 0,0-10 0,0-7 0,0-21 0,0-3-914,0 21 1,0-2 913,0-24 0,0-2-1210,0 10 0,0-3 1210,0 2 0,-1-4 0,2 3 0,4 8 0,1 2 0,-1-1 0,0-7 0,0-1 0,0-1 0,3 0 0,1-1 0,-1 2 0,2-15 0,1 1 0,-4 12 0,-1-2 0,0-2-1154,3-5 0,0-2 0,-1 0 1154,-1 1 0,-1 0 0,2-2 0,-2 10 0,1-1 0,0-1 0,-1 4 0,2-7 0,-2 2 0,0 2-812,1 0 1,-1 0 0,1 1 811,1-8 0,1 1 0,-1 2-268,-4 16 0,0 4 1,0-3 267,4-12 0,1-1 0,-2 2 0,3-8 0,-2 0 0,-1 12 0,-1-2 0,1 0 0,0 4 0,2 0 0,-3 0 0,-1 0 0,-1 1 0,1-2 0,2-12 0,2-3 0,0 5 0,-3-4 0,0 1 0,1 5 0,2-4 0,-1 5 0,1 1 0,0 3 0,1-14 0,2 0 188,-1 7 1,0 2-189,-1 7 0,0 3 1160,-2 15 0,-1 2-1160,2-3 0,-1 2 2811,1-9-2811,3-16 0,-3 12 2865,-2 5-2865,1 2 1885,-5 8-1885,5-14 594,-7 17-594,9-31 0,-5 24 0,2-21 94,0 20-94,-6 2 0,5 4 0,-2 0 0,3 1 0,0-11 0,1 12 0,-1-21 0,0 25 0,1-14 0,-2 12 0,2-3 0,-1 2 0,-1 3 0,1 7 0,-3 1 0,-2 4 0,-2 3 0,0 0 0,2 4 0,-1 3 0,2 0 0,-1 3 0,-2 0 0,3 0 0,-1 2 0,1 1 0,1 2 0,2 0 0,-2 0 0,1 0 0,1 0 0,-2 0 0,1 0 0,1 2 0,-2 1 0,1 4 0,1 2 0,0 5 0,3 5 0,-3 0 0,5 15 0,-5-9 0,5 25 0,-3-20 0,4 18 0,-2-10 0,7 19 0,-1-17 0,4 15 0,-2-17 0,0 3 0,11 11 0,-10-22 0,11 13 0,-12-16 0,6 2 0,-3 4 0,-3-6 0,3 1 0,-3 0 0,9 9 0,-9-8 0,4 7 0,-8-10 0,2-3 0,-2 0 0,1-4 0,0-1 0,-2 1 0,2-3 0,-3-2 0,-1-3 0,0 0 0,-2 0 0,1-3 0,-4 1 0,5-4 0,-6 2 0,3-1 0,0 3 0,1-4 0,-1 0 0,2 0 0,-1 1 0,-1 2 0,3-2 0,-5 4 0,4-4 0,-4 5 0,2-2 0,-2-1 0,2 3 0,-3-6 0,3 5 0,-2-1 0,1 0 0,0 1 0,0-2 0,2 1 0,-3 2 0,6-3 0,-5 0 0,3 0 0,-5-4 0,0 2 0,0-1 0,0-3 0,0 3 0,0-5 0,0 5 0,0-4 0,-2 1 0,-1-2 0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4:20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8 24575,'-52'-3'0,"6"-2"0,27 8 0,1-1 0,0-1 0,3 4 0,-3-4 0,6 7 0,-5-5 0,7 6 0,0-4 0,2 2 0,5 2 0,-5 2 0,7 0 0,-1 7 0,2 2 0,0 6 0,0 1 0,0 4 0,0 0 0,0 1 0,0-2 0,0-7 0,0-1 0,0-7 0,0 0 0,0-7 0,2-1 0,4-1 0,0-3 0,3-1 0,3-2 0,3 0 0,3-3 0,4-3 0,1-5 0,4-2 0,0-4 0,0 6 0,-3-2 0,1 7 0,-9 2 0,2 1 0,-7 3 0,-3 0 0,0 0 0,-5 5 0,-1 8 0,-2 6 0,0 8 0,-3 0 0,-7-4 0,-5 4 0,-5-6 0,0 2 0,0-3 0,1-3 0,-1-4 0,2-2 0,3-4 0,1 1 0,3-5 0,3-1 0,2-2 0,4 0 0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4:20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279 107 24575,'-4'-3'0,"-5"1"0,-4 18 0,-6 1 0,0 22 0,7-9 0,-2 5 0,10 0 0,-3-2 0,3 4 0,0-3 0,4-10 0,0 6 0,0-15 0,0 3 0,6-9 0,3-1 0,6-2 0,3-2 0,8-2 0,-6-2 0,15 0 0,-16 0 0,19-10 0,-19 0 0,16-20 0,-20 6 0,12-22 0,-16 20 0,13-40 0,-15 37 0,7-32 0,-12 28 0,-1-7 0,-3 4 0,0 7 0,-7 6 0,-17 7 0,-5 9 0,-16 0 0,-1 7 0,-12 8 0,-3 13-781,-5 12 781,34-10 0,1 2 0,0 4 0,2-2 0,-6 4 0,10-1 0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02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1 447 24575,'8'0'0,"-1"5"0,4 1 0,1 9 0,-3 0 0,3 10 0,1-4 0,-1 9 0,0-7 0,-3 0 0,-2-1 0,4-7 0,-4 0 0,-2-5 0,0-3 0,-2 0 0,2-4 0,-3 1 0,3-1 0,-2-1 0,4-2 0,5-9 0,5-6 0,4-17 0,6-7 0,-3-12 0,9-4 0,-3-9 0,-1 13 0,0-10 0,-3 18 0,-1-8 0,-2 8 0,-2 5 0,-6 8 0,5 5 0,-9 2 0,4 5 0,-9 5 0,2-1 0,-2 9 0,-1-1 0,0 2 0,-3 1 0,1 0 0,-3 1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24575,'0'-12'0,"0"-2"0,0-4 0,0 0 0,0 0 0,0-6 0,0 0 0,0-1 0,0-3 0,0 8 0,0-3 0,0-1 0,0 5 0,0-5 0,0 6 0,0 0 0,0 4 0,0 2 0,0 4 0,0-4 0,0 6 0,0-1 0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03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0 483 24575,'0'-4'0,"0"-1"0,0 0 0,0-2 0,0 1 0,0-5 0,0 5 0,0-4 0,0 4 0,0 5 0,0 8 0,0 7 0,3 4 0,3 4 0,-1-3 0,3 3 0,-2-4 0,1 4 0,2-7 0,0 6 0,-3-9 0,2 0 0,-2-1 0,-2-6 0,2 3 0,-1-3 0,0 0 0,0-3 0,0 1 0,-1-3 0,2-3 0,2-9 0,6-13 0,9-14 0,7-15 0,8-2 0,-12 10 0,15-12 0,-16 18 0,12-10 0,-6 7 0,-4 9 0,2 0 0,-4 9 0,1-3 0,-2 6 0,-1 1 0,-6 3 0,4 5 0,-11 1 0,4 3 0,-9 4 0,3 0 0,-3 3 0,0-1 0,-2 1 0,-1 1 0,-2-1 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39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1 339 24575,'3'11'0,"-1"0"0,-2-7 0,0 2 0,0-2 0,0 1 0,0 0 0,3-3 0,-1 0 0,3-2 0,0 0 0,2 0 0,-1 0 0,2 0 0,3-5 0,-1-8 0,9-11 0,-4-12 0,10-3 0,-9-2 0,7-1 0,-6 5 0,-1 1 0,0 6 0,1 6 0,-7 5 0,5 4 0,-7 6 0,3 1 0,-3 5 0,1-2 0,-5 4 0,1-1 0,-2 2 0,0 0 0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0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 24575,'-4'-4'0,"5"5"0,5 7 0,12 8 0,-3 0 0,8 5 0,-3-5 0,-2-3 0,0-5 0,1-4 0,-4-1 0,-1-3 0,-2 0 0,5 0 0,-1 0 0,0-2 0,9-6 0,-17 0 0,21-13 0,-17 5 0,14-5 0,-13 4 0,5 4 0,-6 1 0,-1 4 0,0 2 0,-5 1 0,1 0 0,-4 0 0,0-6 0,-1 6 0,-2-3 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3:57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0 316 24575,'0'13'0,"0"5"0,0 1 0,0 3 0,3-4 0,3 1 0,0-4 0,3-1 0,-1-6 0,1 0 0,2 0 0,3-4 0,-3 1 0,4-5 0,-1 0 0,-2 0 0,5 0 0,2 0 0,-3-5 0,8-17 0,-9-19 0,9-19 0,-11 22 0,1 0-212,2-2 1,1 2 211,10-25 0,-11 22 0,-2 3 0,-5 13 0,4-13 0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3:58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3 362 24575,'0'6'0,"0"11"0,0 9 0,0-3 0,0 16 0,-3-19 0,5 19 0,2-20 0,5 0 0,0-10 0,2 1 0,-3-9 0,10 4 0,-2-5 0,11-17 0,11-27 0,-4 0-573,-6 0 0,1-2 573,13-16 0,-18 23 0,0 1 0,-4 4 0,-1 2 0,18-19 0,-11 6 0,4 8 0,-16 13 0,-4 7 0,-2 6 1146,-5 6-1146,2 2 0,-3 1 0,1 2 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4:06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6232 24575,'3'6'0,"5"-7"0,16-14 0,7-12 0,10-18 0,-11 9 0,2-2-1481,-1-5 1,2-2 1480,7-15 0,3-3-993,-9 15 1,1-2 0,0-1 992,0-3 0,1-1 0,5-4-910,-6 8 1,4-4-1,2-2 1,1 0 0,-3 1 909,-2 4 0,-2 1 0,1 0 0,0-2 0,3-2-548,1 0 1,2-4-1,2 0 1,-1-1 0,-2 2-1,-2 4 548,3-7 0,-3 4 0,0 0 0,3-2 0,0-1 0,3-3 0,0-1 0,-2 3 0,-5 6-241,-2 4 1,-5 4 0,4-3 240,-3 3 0,3-4 0,3-1 0,-2 1 0,-3 4 0,5-7 0,-2 3 0,1-1 0,6-3 0,1 0 0,-2 0 0,-6 5 0,-4 2 0,0 2 476,12-7 0,-2 2-476,-9 5 0,-1 2 0,1 0 0,1 2 0,-2 6 0,0 0 0,0-1 0,1-3 0,12-11 0,2-2 838,-5-1 1,1 0-839,-4 8 0,2-1 0,-1-1 0,-3 2 0,0-1 0,-1 3 0,10-11 0,2-1 0,-12 12 0,2-3 0,-1 3 0,5-11 0,1 2 0,-10 13 0,1 1 0,-2 1 1505,4-5 1,-1 0-1506,15-13 0,-4 5 2533,-10 9-2533,3 0 0,1 0 0,-2 3 0,-9 11 0,1-1 0,19-20 0,2-3 0,-6 11 0,6-1 0,6-6 0,-22 20 0,0 0 100,-2-2 0,0-2-100,7-5 0,0-1 0,-4 4 0,1-2 0,4-4 0,1-1 0,-4 3 0,-1 1 0,2-1 0,0 1 0,-5 1 0,1 0 0,12-9 0,-1 0 0,-13 12 0,0 1 0,9-8 0,1 2 0,9-8 2388,-11 13-2388,6-6 0,-16 12 0,13-13 1738,-9 8-1738,4-3 637,-13 7-637,6 1 1257,-14 3-1257,6 4 98,-15 5-98,6 2 0,-9 3 0,2 6 0,-3-3 0,0 4 0,0 0 0,0-1 0,-2 1 0,2-2 0,-3-1 0,3 2 0,4 3 0,15 9 0,9 12 0,25 5 0,9 5-794,-26-15 0,2-2 794,6 2 0,1 0 0,4 2 0,0 1 0,6-2 0,2 1-976,-4 3 1,0 1 975,6-2 0,1 0 0,1 3 0,0 0-1203,5 0 0,0 1 1203,-23-6 0,0 0 0,1 0 0,0 0 0,1 0 0,-2 1 0,-2 2 0,0 1 0,1 1 0,12 4 0,2 2 0,-2 0 0,-9-4 0,-1 1 0,-1-1 0,3 2 0,0 0 0,0 0 0,-6 1 0,1-1 0,-2 0 0,12 8 0,-1 1 0,-10-6 0,0 4 0,0-3 0,-2-2 0,-1-1 0,0 0-721,17 13 1,-2-2 720,-2-3 0,-2-1 0,-5-3 0,0-1 131,-3-2 0,-1-1-131,-4-3 0,0-1 1366,24 9-1366,-2 1 0,-13-11 0,6 11 0,-7-12 2437,-6 9-2437,-5-14 1889,-3 8-1889,-3-9 1195,-7 2-1195,-3-7 237,-6-2-237,-3-2 0,-5-3 0,-4-13 0,10 9 0,5-4 0,19 23 0,10 4 0,12 6-664,2 2 664,8-3-923,-26-3 0,3 0 923,2 0 0,2 0 0,7 8 0,0 1 0,-1-2 0,-1 2 0,-6-3 0,0 1 0,-1-1 0,-1 1-561,-2-4 1,-1 1 560,-2-2 0,-1 0 0,0-1 0,-1-2-244,18 12 244,-26-15 0,0-1 0,12 9 0,7 5 0,-9-1 0,-3-2 556,-5-3-556,-1 2 1764,-4-4-1764,-5 0 1258,4 3-1258,-3-7 297,0 3-297,2 0 0,-3-6 0,0 4 0,-2-4 0,-3-3 0,0 1 0,-1-4 0,-3 0 0,3-3 0,-3 2 0,3-2 0,0 3 0,3 1 0,-1 2 0,5 2 0,-4 0 0,2 2 0,-5-6 0,-2 5 0,2-5 0,-6 1 0,6-4 0,-7 0 0,3-1 0,0 0 0,-2-1 0,11 3 0,-10-4 0,9 3 0,-10-4 0,2 0 0,1 0 0,0 0 0,3 0 0,0 0 0,0 0 0,4 0 0,-3 0 0,3 3 0,-4-2 0,0 1 0,0-2 0,-3 3 0,0-3 0,-1 3 0,-2-4 0,2 1 0,-3-1 0,0 1 0,0-1 0,0 1 0,-2-1 0,1 1 0,-5-2 0,3 2 0,-3-1 0,0-2 0,0 1 0,0-1 0,0 0 0,0 1 0,0-3 0,0 1 0,-2-13 0,-2 9 0,-1-9 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4:08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24575,'11'0'0,"5"-5"0,-3 3 0,12-4 0,-1 6 0,3 0 0,3 0 0,-3 0 0,-4 0 0,-7 0 0,-2 8 0,-10 6 0,1 13 0,-5 9 0,-10 1 0,-6 9 0,-4-12 0,-10 8 0,8-17 0,-8 8 0,5-9 0,5 0 0,4-4 0,5-8 0,2-5 0,1-1 0,5-1 0,1-1 0,9-1 0,6 0 0,4-3 0,9 0 0,1 0 0,1 0 0,2 0 0,-3 0 0,-1 0 0,-3 0 0,-1 0 0,-7 0 0,-1 0 0,-6 0 0,0 0 0,-3 0 0,-2 0 0,-1 0 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4:09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273 345 24575,'0'-4'0,"0"-2"0,0-4 0,0-2 0,2-7 0,-1-3 0,9-9 0,-9 2 0,6-7 0,-7 10 0,3-5 0,-2 4 0,3-4 0,-4 11 0,0-1 0,0 12 0,-6 0 0,3 7 0,-18 2 0,-2 0 0,-8 3 0,-1 8 0,4 6 0,-1 13 0,4-1 0,-1 7 0,4-3 0,4 3 0,1-4 0,6-2 0,4-3 0,4-5 0,3 0 0,0-7 0,0-1 0,0-6 0,5 1 0,4-4 0,10 1 0,1-2 0,5-1 0,-6-3 0,3 0 0,-4 0 0,-3 0 0,-3 0 0,-2 0 0,-5 0 0,1 2 0,-13 11 0,-2 8 0,-8 8 0,-1 5 0,3-2 0,1 4 0,1-5 0,9-4 0,-2-5 0,6-4 0,0-3 0,0-3 0,0-4 0,7-3 0,8 1 0,7-2 0,5-1 0,-1-3 0,5 0 0,-4-3 0,4-4 0,-5-4 0,-2-5 0,-1-1 0,-4 1 0,1-4 0,-5 5 0,-3-1 0,-3-1 0,-3 5 0,0-6 0,-3 3 0,0-3 0,-3 3 0,0-3 0,0 6 0,0-2 0,-3 3 0,-3 0 0,-2 5 0,-7-2 0,4 7 0,-4-2 0,4 3 0,0 0 0,0 0 0,0 0 0,-1 0 0,1 0 0,0 0 0,0 0 0,2 0 0,2 0 0,4 0 0,1 0 0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53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1340 24575,'1'-8'0,"18"-15"0,22-22 0,-10 7 0,2-3-2284,8-4 1,2-2 2283,-12 7 0,1-1 0,-2 1 0,15-10 0,0-1 0,-11 10 0,1-3 0,-1 2 0,10-7 0,-2 0 0,-6 6 0,0-1 0,0 1 0,12-9 0,-3 4 0,-6 1 0,-3 4 283,-2 8 1,-2 4-284,15-20 0,-1 8 0,-9 3 920,-5 11-920,-11 4 0,0 5 0,-6 8 2339,-7 4-2339,-1-1 741,-1 4-741,-1 0 0,-2 0 0,-2 2 0,2 0 0,0 1 0,1 2 0,1 2 0,1 7 0,-1 0 0,-2 9 0,2 0 0,-1 5 0,3 3 0,-1 0 0,1 5 0,0 5 0,0 1 0,9 18 0,-3-10 0,10 11 0,-3-10 0,9 8 0,0 0 0,6 7 0,4 0-643,0 0 643,3-6 0,2 5 0,-1-4 0,-4 4 0,0 3 0,-10-17 0,-9-11 0,0 1 0,6 12-155,5 9 155,-12-3 0,-1-15 0,3 23 0,-2-23 0,5 16 0,-10-22 0,5 12 638,0 2-638,-4-9 160,5 7-160,-4-13 0,2 3 0,0-4 0,3 1 0,-3-4 0,2-4 0,2 3 0,-3-6 0,6 4 0,-4-5 0,2 1 0,-3-2 0,0 1 0,-4-1 0,5 5 0,-5-4 0,5 8 0,0-3 0,0 0 0,-1-2 0,-3 0 0,2-6 0,-6 4 0,10 3 0,-5-6 0,3 9 0,-3-12 0,-2 1 0,4 7 0,0-5 0,0 6 0,4-4 0,-3 0 0,7 1 0,-3 0 0,-1-4 0,3 4 0,-8-8 0,8 4 0,-8-5 0,3 0 0,-7 0 0,3 0 0,-6 3 0,2-3 0,-2 3 0,-1-1 0,-2 1 0,2 0 0,-4 2 0,1-2 0,1 7 0,-2 0 0,5 2 0,-1 1 0,-2-6 0,3 3 0,-3 1 0,3-7 0,-3 3 0,-2-10 0,-1 1 0,-1-4 0,0 1 0,0-1 0,0-1 0,-2-1 0,-1 2 0,0-1 0,-1-7 0,-3-22 0,2 13 0,-4-15 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54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24575,'0'6'0,"0"6"0,0 20 0,0 5 0,0 15 0,0-6 0,0 2 0,0-4 0,0-4 0,0-2 0,0-4 0,0-7 0,0-8 0,2-1 0,-1-11 0,1-3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47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1432 24575,'0'-13'0,"0"-20"0,0-17 0,0-9 0,0 6 0,0-3-1406,0-23 0,0-1 1406,0 14 0,0 3 0,0-6 0,0 2 728,0-30-728,0 2 0,0 20 0,0 13 500,0-4-500,0 25 0,-3 14 0,-1 5 1449,0 11-1449,-2 0 135,5-2-135,-8 9 0,8-5 0,-6 2 0,7 0 0,3-6 0,1 2 0,3 0 0,0 1 0,-1 7 0,-2-3 0,1 5 0,-9-2 0,-1 10 0,-13 5 0,-3 9 0,-5 9 0,-1 2 0,0 8 0,0-7 0,4 6 0,3-14 0,4-1 0,5-6 0,4-7 0,0-1 0,7-4 0,-3 1 0,0-4 0,2-5 0,-2-15 0,11-12 0,2-6 0,8-5 0,-1 1 0,6-8 0,1 0 0,4-1 0,-5 3 0,-1 13 0,-6 3 0,-2 10 0,-3 8 0,-1 2 0,-3 5 0,-1 1 0,0 3 0,0 0 0,-3 3 0,3 8 0,-1 5 0,3 12 0,0 1 0,10 16 0,-5-13 0,10 11 0,-2-12 0,-7-2 0,6 0 0,-8-5 0,-1-9 0,0-1 0,-5-7 0,1-1 0,-1-2 0,-3-1 0,0-3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24575,'-4'3'0,"1"17"0,3-4 0,0 47 0,0-31 0,0 55 0,0-44 0,0 30 0,0-22 0,0 7 0,0-6 0,0 5 0,0-18 0,0 3 0,0-12 0,0-10 0,0 2 0,0-13 0,0 3 0,0-11 0,0-10 0,0-10 0,0-5 0,0-4 0,0 8 0,0-8 0,0 8 0,0-3 0,0 9 0,4-3 0,0 7 0,5-2 0,-1 3 0,5 1 0,-4-1 0,8 0 0,-3 1 0,-1 2 0,10 2 0,-8 0 0,8 3 0,0-3 0,-3 4 0,8 0 0,-9 0 0,10 0 0,-10 0 0,0 0 0,-2 0 0,-8 0 0,4 0 0,-5 4 0,0-3 0,-3 6 0,-1-2 0,-4 7 0,0 2 0,0 4 0,0 0 0,0 0 0,0 0 0,-4 0 0,-2 0 0,-7 1 0,3-1 0,-7-4 0,7 3 0,-8-7 0,9 3 0,-8-1 0,3-2 0,0 3 0,-3-4 0,3-1 0,0 1 0,-3 0 0,8-1 0,-8-3 0,7-1 0,-7-4 0,8 0 0,-4 0 0,0 0 0,4 0 0,-8-8 0,7 2 0,-2-7 0,3 5 0,5 0 0,-4 3 0,7-2 0,-2 3 0,3-4 0,0 0 0,0 0 0,0 3 0,0 1 0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55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24575,'5'-6'0,"6"1"0,1 5 0,6 0 0,4 0 0,0 0 0,4 0 0,-2 0 0,-3 0 0,-3 0 0,-3 0 0,-1 0 0,-3 0 0,-5 2 0,2 4 0,-8 3 0,3 9 0,-3-3 0,0 10 0,-3-2 0,-6 1 0,-6 3 0,-6-6 0,0 2 0,-2-2 0,-1-5 0,0 1 0,5-7 0,5 0 0,3-3 0,3 0 0,0-1 0,3-3 0,3 0 0,1-2 0,10 1 0,0-7 0,8 1 0,-2-4 0,7 1 0,-3 1 0,7 3 0,-7 0 0,6 3 0,-5 0 0,1 0 0,-3 0 0,0 0 0,-3 0 0,3 9 0,-5 1 0,0 13 0,-3 4 0,-4 0 0,-2 8 0,-1-7 0,-3 2 0,0-3 0,-10 0 0,-4-9 0,-11 6 0,-6-16 0,-1 5 0,0-6 0,-2 0 0,1-3 0,6-1 0,-3-3 0,11 0 0,0 0 0,5 0 0,5 0 0,1-2 0,5-4 0,1-9 0,2 7 0,0-3 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45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1 186 24575,'2'8'0,"1"5"0,-3 14 0,0 10 0,0 4 0,0 16 0,0-16 0,0 14 0,0-18 0,0 4 0,0-5 0,0 0 0,0-13 0,0 0 0,0-9 0,0-5 0,0-2 0,0-33 0,0 0 0,0-34 0,0 18 0,0-9 0,0 9 0,0-4 0,0 5 0,0-5 0,0 9 0,0-3 0,3 8 0,0-2 0,4 6 0,2 1 0,-1 1 0,1 7 0,0-3 0,-3 9 0,2 0 0,-3 7 0,3-2 0,-2 5 0,4 1 0,-4 2 0,5 0 0,-3 0 0,3 0 0,0 0 0,0 2 0,0 4 0,0 3 0,0 2 0,1 3 0,-1-3 0,-2 7 0,-1-6 0,-2 2 0,-3 0 0,0-2 0,-3 5 0,-3 2 0,-3 1 0,-8 2 0,-3 1 0,-7-1 0,2 1 0,-1-2 0,3-4 0,2-2 0,0-3 0,3-6 0,4-1 0,6-9 0,3 3 0,2-4 0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46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6 24575,'-2'-3'0,"-5"1"0,-11 2 0,-1 0 0,-7 5 0,2 10 0,4 2 0,-3 7 0,6-1 0,1-6 0,-1 5 0,8-11 0,3 4 0,4-4 0,2-3 0,0 0 0,0-3 0,0 0 0,0 0 0,2 0 0,7-2 0,3-1 0,6 1 0,0 0 0,1 3 0,-4 0 0,2 3 0,-4 3 0,-1 3 0,-3 7 0,-3 1 0,-2 12 0,-1-10 0,-3 14 0,-3-16 0,-3 4 0,-8 0 0,2-11 0,-2 3 0,4-8 0,4-3 0,-2 0 0,3-5 0,0-1 0,0-2 0,0 0 0,0-2 0,3-1 0,-2-2 0,3 0 0,-1 1 0,2-2 0,0 1 0,0 1 0,0-2 0,0 1 0,0 0 0,0 0 0,-2 2 0,1-1 0,-1 4 0,2-2 0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47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24575,'2'-2'0,"1"-6"0,5 2 0,3-6 0,9-3 0,-4 2 0,11-7 0,-14 10 0,9-3 0,-7 9 0,0 2 0,0 2 0,-5 0 0,-2 5 0,-2 4 0,-3 13 0,-3 10 0,0-2 0,-4 8 0,-3-10 0,-5 12 0,-1-7 0,-2 6 0,2-12 0,2 0 0,-1-1 0,5-11 0,-5 6 0,6-9 0,-3 3 0,1-6 0,2-2 0,-2-2 0,4 0 0,-2 0 0,1 0 0,1-2 0,-2-1 0,2-2 0,1-2 0,1-4 0,2-2 0,0-6 0,0 2 0,0-5 0,0 5 0,0-3 0,0 7 0,0-2 0,0 4 0,2-2 0,1 3 0,2 0 0,0 0 0,0 0 0,2 2 0,2 1 0,2 2 0,0 0 0,0 0 0,0 0 0,0 5 0,0 1 0,1 8 0,2-2 0,-1 6 0,5-5 0,-3-1 0,3-1 0,4-3 0,-3 0 0,3-1 0,-4-4 0,-3 0 0,-1-3 0,5 0 0,-8 0 0,5 0 0,-13-3 0,2 0 0,-4-2 0,0 2 0,-1 1 0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53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892 1576 24575,'-4'0'0,"-4"0"0,-1 0 0,-2 0 0,0 0 0,2 0 0,-1 0 0,5 0 0,-6 2 0,2 2 0,1 3 0,-3 2 0,-1 0 0,0 2 0,-2-3 0,0 1 0,2-1 0,-2-2 0,-1-1 0,0 1 0,-3-3 0,-4 0 0,3-3 0,-6 0 0,1 0 0,-2 0 0,-1 0 0,1 0 0,-1 0 0,4-5 0,2-2 0,-2-5 0,4-4 0,-5-1 0,5-3 0,-2-4 0,1 3 0,-1-7 0,0 7 0,1-3 0,4 6 0,-4-2 0,7 1 0,-2 1 0,-1-2 0,3 2 0,-3-1 0,7-3 0,-3 2 0,2-5 0,-3 2 0,3-4 0,-3 1 0,1-14 0,1 13 0,0-17 0,5 16 0,-1-12 0,2 3 0,2 0 0,3 3 0,0 2 0,0 0 0,0 1 0,0 1 0,0-6 0,0-6 0,0 0 0,7-3 0,0 12 0,8-6 0,2 10 0,-2-2 0,5 3 0,-6 1 0,3 3 0,-5 2 0,4 3 0,-4 1 0,9-6 0,-5 4 0,14-14 0,-8 13 0,12-13 0,-10 9 0,5 0 0,-4 1 0,2 3 0,-6 0 0,-1 5 0,-2 0 0,-3 4 0,7 3 0,-4-3 0,4 5 0,0 1 0,1 0 0,0 3 0,2 0 0,-2-3 0,3 5 0,-3-2 0,3 3 0,0 0 0,2 0 0,5 0 0,-1 0 0,4 0 0,0 3 0,-1 4 0,1 5 0,-4 1 0,2 1 0,-6 0 0,0 2 0,6 7 0,-14-2 0,10 4 0,-16-3 0,5 3 0,-4 1 0,2 2 0,-4-6 0,-1 4 0,1-3 0,-2 3 0,1 1 0,-3-4 0,2 2 0,-2-2 0,1 4 0,-4-5 0,4 4 0,-4-3 0,1 3 0,-1-3 0,-2 2 0,1-6 0,-4 7 0,2-3 0,-3-1 0,0 4 0,0-7 0,0 3 0,0-4 0,0 1 0,0-1 0,0-3 0,0-1 0,0 6 0,0-8 0,-3 11 0,0-8 0,-4 3 0,-1 0 0,0 4 0,0-3 0,1 7 0,-2-8 0,2 5 0,-2-1 0,3-4 0,-3 4 0,2-3 0,-2-4 0,3 2 0,1-5 0,-1 2 0,0 1 0,0-4 0,0 3 0,0 0 0,1-2 0,-1 3 0,0-1 0,0-2 0,1 2 0,-1-3 0,-2 1 0,-1-2 0,0 1 0,-5 4 0,4-3 0,-5 3 0,0 0 0,-2 3 0,1-2 0,0-2 0,5-7 0,2 1 0,-2-2 0,3 5 0,-3-5 0,-1 4 0,1-4 0,3 5 0,-3-4 0,2 0 0,1-2 0,-2 1 0,4-1 0,-2 0 0,0 0 0,3-2 0,-4 0 0,5-3 0,-4 0 0,2 0 0,-2 0 0,3 0 0,0 0 0,0 0 0,0 0 0,0 0 0,0 0 0,3-2 0,0 1 0,2-1 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55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76 24575,'2'-10'0,"0"-2"0,-2 3 0,0-1 0,0 2 0,0 2 0,0-1 0,0 2 0,-6 2 0,-4 1 0,-2 2 0,-6 0 0,3-3 0,-3 5 0,3 1 0,0 6 0,0 6 0,8-3 0,-7 3 0,11-4 0,-6 0 0,3 0 0,3 0 0,1 0 0,2 0 0,0 1 0,0-4 0,0 2 0,0-4 0,2 4 0,4-4 0,3 2 0,2-2 0,3-1 0,-2 1 0,2 0 0,-3-1 0,0 0 0,0 1 0,1 2 0,-4-2 0,2 7 0,-4-3 0,3 4 0,-3 1 0,0-4 0,-1 3 0,-1-3 0,-2-2 0,-2 1 0,0-2 0,-3 7 0,-2-3 0,-8 6 0,-3-6 0,-6 4 0,2-6 0,-2 2 0,-4-2 0,6-4 0,-3 0 0,8-6 0,6 0 0,2 0 0,2 0 0,2-3 0,1 0 0,2-2 0,0 1 0,0-2 0,0 1 0,0 1 0,0 1 0,0 0 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57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93 24575,'3'-8'0,"0"3"0,8-12 0,3 2 0,4 2 0,1 0 0,3 4 0,-6 3 0,5 2 0,-6 2 0,0 2 0,-3 0 0,-2 0 0,-5 0 0,3 0 0,-3 0 0,-2 2 0,-1 10 0,-2 5 0,0 6 0,-3-1 0,-7 1 0,-1 0 0,-5 1 0,3-6 0,4-3 0,2-7 0,1-1 0,1-1 0,2-1 0,3-4 0,3-2 0,2-4 0,2 0 0,1-1 0,4 1 0,2-1 0,-2 1 0,5-2 0,-5 2 0,2 1 0,1 2 0,-6 2 0,4 0 0,-5 0 0,1 0 0,0 8 0,-4-1 0,-2 7 0,-1 0 0,-2 1 0,0 0 0,0 2 0,0-2 0,-2 4 0,-4-1 0,-8 1 0,-1-3 0,-9 3 0,5-8 0,-4 2 0,5-7 0,-1 0 0,1-3 0,0 0 0,-1-3 0,1-3 0,-1 0 0,4-5 0,1 1 0,3-1 0,3 3 0,0 2 0,3-2 0,0 4 0,2-2 0,1 2 0,2-1 0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8:59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619 1522 24575,'-8'5'0,"-2"0"0,2-5 0,-1 0 0,-4 0 0,3 0 0,-4 0 0,0 0 0,-1 0 0,-3 0 0,-1 0 0,-3-3 0,-5-7 0,-1-2 0,4-7 0,-16-4 0,25 3 0,-23-11 0,20 7 0,-8-9 0,-6-11 0,4-1 0,3-8 0,6 2 0,-1 3 0,5 2 0,-5-5 0,1 9 0,3-10 0,1 11 0,1 1 0,9 9 0,-5-14 0,9 19 0,-3-18 0,4 16 0,0-4 0,0-3 0,3 7 0,1-6 0,3 6 0,-1-2 0,1 3 0,2 5 0,2-4 0,1 3 0,1-3 0,1-1 0,2 0 0,-2 0 0,7 2 0,-8-1 0,7 2 0,-6 0 0,2-2 0,0 6 0,3-7 0,-3 10 0,4 0 0,-9 6 0,7 4 0,-7 0 0,4 1 0,-4 0 0,0 0 0,-3 3 0,3-2 0,-3 2 0,6 0 0,-2-2 0,3 4 0,-1-1 0,1-1 0,0 2 0,6-1 0,-5 2 0,6 0 0,0 0 0,-3 0 0,6 0 0,-2 0 0,3 0 0,0 6 0,1 1 0,-1 6 0,-3 0 0,2 0 0,-1 3 0,0-2 0,-1 6 0,4 2 0,-5-5 0,2 7 0,-6-8 0,-2 3 0,1 1 0,-2-2 0,1 5 0,1-3 0,0 3 0,2-3 0,-5 2 0,2-2 0,-4 5 0,1-2 0,-2 3 0,-2 1 0,1 3 0,-2-2 0,1 3 0,-2-5 0,0 5 0,0-4 0,-1 8 0,1-8 0,-3 8 0,-1-3 0,-3 4 0,0-1 0,0 1 0,0-5 0,0 5 0,0-9 0,0 0 0,0 10 0,0-15 0,0 12 0,0-13 0,0 3 0,-2-2 0,-5 4 0,-4-3 0,2 3 0,-4 0 0,5 1 0,-4-4 0,5-1 0,-4-4 0,4 0 0,-2-3 0,1 3 0,-2-3 0,-2 3 0,0 0 0,0 0 0,-1 0 0,2-3 0,-1 3 0,-4-3 0,4 1 0,-7-1 0,7-4 0,-2 1 0,3-3 0,0-1 0,0-3 0,-8 3 0,5-2 0,-5 3 0,5-3 0,2-3 0,-6 0 0,3-1 0,0-1 0,-2 2 0,5-3 0,-5 0 0,5 0 0,-3 0 0,4 0 0,0 0 0,0 0 0,2 0 0,-1 0 0,2 0 0,-4 0 0,2 0 0,-1 0 0,-1 0 0,4 0 0,-2 0 0,4 0 0,-2 0 0,3 0 0,0 0 0,-1 0 0,2 0 0,-1 0 0,0 0 0,2-3 0,1-3 0,2-9 0,0-9 0,0 9 0,0-1 0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9:01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1073 24575,'-2'4'0,"-1"4"0,3-1 0,0 1 0,0-1 0,-3 1 0,0 0 0,-2 3 0,-1 0 0,3-2 0,-2 1 0,3-5 0,-1 3 0,-2-3 0,4 0 0,-1-6 0,4-3 0,9-18 0,-1 6 0,14-19 0,-5 2 0,12-12 0,-6-6 0,14-11-937,-8-3 937,-8 25 0,1 0 0,-3 2 0,0 1 0,0-3 0,0 2-208,13-19 208,-2-1 0,-3 14 0,-1 1 0,-2 4 0,-8 8 0,-2 7 0,-6 5 927,1 2-927,-5 5 218,6-2-218,-6 3 0,4-1 0,-1-2 0,0 2 0,2-5 0,-5 5 0,6 0 0,-6 1 0,2 3 0,-3-1 0,-2-1 0,2 4 0,-5-2 0,2 4 0,-2-2 0,0 1 0,3-2 0,-3 1 0,5-5 0,-2 3 0,2 0 0,-2-3 0,3 2 0,-4 1 0,3 0 0,0 0 0,-2 3 0,2-1 0,-4 1 0,3 5 0,-4-5 0,2 7 0,1-2 0,0 8 0,0 0 0,2 3 0,-2 1 0,2-2 0,1 4 0,-1 1 0,4 4 0,1-1 0,2 0 0,0 0 0,4 2 0,1 2 0,3-1 0,1 7 0,5 6 0,-4-7 0,5 10 0,-3-12 0,2 8 0,-1-3 0,5-1 0,-5-1 0,1-3 0,-2 0 0,0 3 0,-3-7 0,-1 2 0,-1-3 0,-3-2 0,1 2 0,2-1 0,-6 0 0,6 1 0,-6-2 0,2 1 0,-2-1 0,-1 0 0,-3-3 0,2 3 0,-2-7 0,0 4 0,2-6 0,-5 1 0,4-4 0,-4 5 0,2-5 0,0 1 0,-2-2 0,1 4 0,2-3 0,-1 3 0,0-3 0,-1 1 0,-2-2 0,0-2 0,-2 2 0,-1-3 0,0 1 0,-1 2 0,3-2 0,-1-1 0,2 2 0,0-1 0,0 3 0,0-2 0,0 1 0,0 1 0,0-2 0,0 1 0,0 3 0,3-2 0,-2 4 0,4-1 0,-3 5 0,4-2 0,-5-1 0,1 0 0,-2-5 0,1 1 0,-1-2 0,-3 0 0,0 0 0,1-2 0,-3-1 0,3-2 0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19:04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1 24575,'-8'0'0,"-3"0"0,-4 0 0,-3 0 0,-4 0 0,3 0 0,0 0 0,5 0 0,-1 0 0,6 0 0,-2 0 0,6 0 0,-2 0 0,1 2 0,2 7 0,-3 0 0,3 8 0,-7-2 0,4 7 0,-5 1 0,4 3 0,-4-3 0,5-1 0,1-7 0,1-1 0,4-5 0,-1-2 0,2-2 0,0 0 0,2-2 0,3-1 0,3-2 0,3 0 0,1 0 0,2-3 0,-2 0 0,5-3 0,-5 0 0,5 0 0,-2 0 0,0 3 0,3-2 0,-6 4 0,5-2 0,-5 3 0,2 0 0,-3 0 0,1 0 0,-4 0 0,-1 0 0,2 0 0,-4 0 0,2 0 0,-1 0 0,-1 2 0,0 4 0,0 0 0,1 4 0,-3-2 0,-1 7 0,-2-3 0,0 2 0,0-4 0,0 2 0,0-4 0,0 2 0,0-1 0,0 2 0,-3 0 0,1-3 0,-4 3 0,-2-5 0,2 4 0,-2-4 0,3 2 0,-3-3 0,-1 0 0,1 1 0,-6 0 0,5-1 0,-5-2 0,-1 2 0,4-4 0,-7 1 0,3-2 0,0 0 0,-2 0 0,5 0 0,-3 0 0,4 0 0,-2 0 0,4 0 0,-2-2 0,4-1 0,1-2 0,-2 2 0,4-1 0,-2 3 0,1-1 0,3 2 0,0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2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24575,'7'0'0,"5"0"0,11 0 0,11 0 0,-13 0 0,14 0 0,-16 0 0,10-9 0,-5 6 0,1-5 0,-6 8 0,-2 0 0,-8 0 0,3 0 0,-7 0 0,-2 0 0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3:33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19 24575,'0'4'0,"0"4"0,0 1 0,0 1 0,0 2 0,0-4 0,0-1 0,2 2 0,4-6 0,0 2 0,5-5 0,-3 2 0,0-1 0,6 1 0,-5-2 0,4 0 0,-4-4 0,1 0 0,-4-6 0,-1 1 0,-2-1 0,-3-2 0,0 1 0,0 0 0,0 3 0,-5-1 0,-4 4 0,-3 2 0,-9 0 0,1 3 0,-6 0 0,3 3 0,0 6 0,0 9 0,5 2 0,-1 3 0,7-4 0,5-1 0,1-3 0,6-1 0,0-3 0,0-3 0,5 0 0,8-2 0,7 0 0,10-2 0,-2-1 0,-1-3 0,-1 0 0,-7-3 0,0-3 0,-5-3 0,-3-2 0,-2-3 0,-1 2 0,-5-2 0,0 2 0,-3 1 0,0 1 0,0 1 0,0 1 0,-5 3 0,1 2 0,-7 1 0,3 2 0,-3 0 0,0 0 0,2 0 0,2 0 0,2 2 0,-1 0 0,3 3 0,1 3 0,2-2 0,0 1 0,0-1 0,2-2 0,4 1 0,6-2 0,3 0 0,0-3 0,2 0 0,-5 0 0,2 0 0,-6 0 0,0-2 0,-1-6 0,-3-1 0,1-5 0,-5 6 0,0 1 0,0 1 0,-6 3 0,0 1 0,-5 2 0,-3 0 0,2 0 0,-5 0 0,5 0 0,-3 5 0,4 1 0,-1 9 0,6-3 0,-1-1 0,4-4 0,0-1 0,-2-1 0,4-1 0,0-1 0,1 0 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3:35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24575,'2'2'0,"1"1"0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3:37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24575,'2'-3'0,"1"1"0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2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24575,'2'0'0,"12"0"0,14 0 0,12 0 0,1 0 0,-3 0 0,5 0 0,-10 0 0,4 0 0,-7 0 0,-7 0 0,-4 0 0,-8 0 0,-5 0 0,-4 0 0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2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24575,'-3'8'0,"1"-1"0,2 15 0,0-3 0,0 8 0,0 0 0,0 3 0,0-3 0,0 4 0,3-8 0,0-2 0,3-3 0,-2-2 0,-2-2 0,-2-5 0,0-2 0,0-2 0,0-2 0,0-1 0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2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24575,'2'0'0,"12"0"0,10 0 0,16 0 0,-12 0 0,27-8 0,-24 3 0,20-7 0,-20 2 0,1 3 0,-5-4 0,-9 8 0,-6-2 0,-2 4 0,-6-1 0,0 2 0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3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21 530 24575,'6'18'0,"-1"-2"0,-5-7 0,0 1 0,0-5 0,0-1 0,0-14 0,-4-16 0,0-11 0,0-1 0,-4-11 0,5 15 0,-2-12 0,2 11 0,3 6 0,0 4 0,0 12 0,0 0 0,0 7 0,4 0 0,2 4 0,4 2 0,5 5 0,0 2 0,3 9 0,6 4 0,-3 1 0,2 3 0,-3-4 0,-1-4 0,0 0 0,-4-7 0,-3-1 0,-5-3 0,-2 1 0,1-3 0,-2-1 0,-1-7 0,-1-8 0,-2-15 0,0-9 0,-3-15 0,2 14 0,-7-12 0,5 13 0,-5-5 0,1 9 0,3 7 0,-1 11 0,4 4 0,-1 3 0,2 5 0,0 1 0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4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24575,'0'9'0,"0"-1"0,0 16 0,0-10 0,0 15 0,0-13 0,0 9 0,0-5 0,0 5 0,0-9 0,0 5 0,0-2 0,0 0 0,0 3 0,0-7 0,0 2 0,0-2 0,0-3 0,0 0 0,5-10 0,7 0 0,7-5 0,13-11 0,6-7 0,1-3 0,2 1 0,0 5 0,-5 3 0,5-3 0,-5 3 0,-5 4 0,-7 4 0,-6 1 0,-12 6 0,0-3 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4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24575,'0'6'0,"0"5"0,0 16 0,0 15 0,0 6 0,0 15 0,0 2 0,0 5 0,0-15 0,0 7 0,0-20 0,0 9 0,0-14 0,0-5 0,0-14 0,0-6 0,0-4 0,0-6 0,0 0 0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6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1334 2176 24575,'-5'11'0,"-1"0"0,-1-6 0,-5 0 0,0-2 0,-5 0 0,-2-3 0,-1 0 0,-5 0 0,6 0 0,-15 0 0,13 0 0,-23 0 0,10 0 0,-11 0 0,-1 0 0,1 0 0,-6 0 0,16 0 0,-30 0 0,27 0 0,-21 0 0,9-4 0,12-6 0,-9-10 0,0-8 0,6-11 0,-9-4-584,9-6 584,0 0 0,-1-6 0,1 5 0,14 6 0,3 14 0,3 0 0,0-16 0,-18-16 0,14 5 0,5 4 0,2-11 0,6-5 0,7 28 0,1-2-532,-1-2 1,1-1 531,0-3 0,2 0 0,-1-2 0,1 3 0,2 9 0,0 2-214,0-4 0,0 2 214,0-21 0,0-4 0,7 5 0,5 8 0,7 9 539,3 2-539,10-7 0,-5 11 0,14-17 0,-5 16 0,4-7 0,2-1 0,3 2 0,0-2 0,10 3 1070,0 8-1070,-11 11 0,3 1 0,-9 6 0,1 3-181,12-4 1,1 3 180,-7 4 0,0 3 0,-3 1 0,1 2 0,2 1 0,-1 1 0,22-3 0,3 5 0,-12 0 0,2 0 0,-21 0 0,-1 0 0,6 0 0,28 5 0,-34 6 0,21 10 0,-15 7 0,6 8 0,0 1 0,-2 5 0,-2-8 0,-5 5 0,-5-3 0,8 15 0,-14-11 0,7 18 0,-20-27 0,8 19 0,-13-12 0,4 4 827,-7 3-827,2-4 0,-2 0 0,-1 4 0,1-4 0,-1 1 0,1 3 0,-4-8 0,-1 8 0,-3 13 0,0-12 0,0 26 0,-10-27 0,-2 6 0,-7-15 0,-1 0 0,2-5 0,-8 6 0,4-1 0,-4-2 0,1 2 0,2-7 0,-11 9 0,2-3 0,1-6 0,-3 8 0,10-16 0,-6 12 0,2-8 0,-1 4 0,4-8 0,-2 3 0,6-4 0,-3 0 0,4 0 0,1 0 0,-2 0 0,2 0 0,-1 0 0,0-1 0,1-2 0,3 1 0,-2-5 0,6 1 0,-6-2 0,3 0 0,0-1 0,1 1 0,2-4 0,-4 8 0,4-8 0,-5 7 0,7-7 0,-1 3 0,-1 0 0,1 1 0,0-2 0,0 1 0,2-2 0,1 1 0,4-4 0,-2 2 0,1-3 0,2-1 0,-4 2 0,4-1 0,-6 0 0,2 0 0,1 1 0,-2-1 0,3-1 0,1-1 0,-2 2 0,1-4 0,0 3 0,0-4 0,2 2 0,1-2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24575,'6'0'0,"-1"0"0,20 0 0,-7 0 0,0 0 0,5 0 0,-3 0 0,-1 0 0,-2 0 0,-8 0 0,8 0 0,-8 0 0,4 0 0,-6 0 0,-2 0 0,-2 0 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8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1672 24575,'2'-2'0,"11"-10"0,10-4 0,25-32 0,-21 17 0,3-3-1433,6-14 0,2-6 1433,-7 13 0,2-1 0,0-2-937,-2-3 1,0-3-1,1 0 937,9-10 0,1-2 0,-3 2 0,-12 15 0,0 1 0,-1-2-700,7-13 1,1-3-1,-2 3 700,2-2 0,-1 3-550,-1 0 1,-1 1 549,-2-1 0,-1 5 1057,10-7-1057,-19 24 0,-1 0 0,20-20 2982,-17 17-2982,3 5 2585,-14 16-2585,2 5 1726,-3 2-1726,-5 8 524,1-2-524,1 5 0,-2 0 0,1 0 0,-2 2 0,1 1 0,-1 5 0,0 0 0,2 3 0,-2 3 0,3 1 0,3 3 0,0 4 0,7-2 0,-2 5 0,7 13 0,-3-4 0,6 16 0,3-7 0,-3 4 0,9 6 0,-4 6-706,6 2 706,-18-26 0,1 0 0,13 32 0,-14-34 0,0 3 0,-4-2 0,1 1 0,2 1 0,2-3-56,3 22 56,8 7 0,-10-20 0,5 9 0,-1-4 0,0-1 0,0-4 0,4 9 0,-8-20 0,12 16 704,-12-19-704,6 10 58,-3-3-58,-5-3 0,4 3 0,-4-11 0,1 6 0,-3-6 0,-4-5 0,0 1 0,-4-8 0,1 0 0,-3-4 0,0-3 0,-2 0 0,1 0 0,-3-1 0,3 2 0,-3-2 0,3 1 0,-3 1 0,3-2 0,-4 4 0,5-2 0,-4 1 0,3-2 0,-1 3 0,0 0 0,2 1 0,-2 1 0,2-4 0,-2 4 0,-1-4 0,0 2 0,-2-4 0,3 2 0,-3-8 0,0-12 0,-12-32 0,9 21 0,-10-12 0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49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247 350 24575,'2'0'0,"2"-2"0,4-4 0,4-6 0,0-11 0,0-5 0,-2 0 0,-4-6 0,-5 2 0,6-5 0,-7-3 0,3 4 0,-3 11 0,0 0 0,-5 15 0,-12 1 0,-8 7 0,-10 2 0,-1 3 0,3 11 0,-5 10 0,16 2 0,-12 11 0,16-8 0,-4 3 0,4 3 0,8-8 0,3 0 0,4-1 0,3-7 0,0 3 0,0-7 0,11 0 0,1-6 0,16 1 0,1-7 0,10 1 0,-6-4 0,6 0 0,-11-3 0,2-1 0,-7-5 0,-5 2 0,-6 1 0,-5 3 0,-13 3 0,-11 14 0,-2-2 0,-12 16 0,13-4 0,-10 5 0,9-2 0,-5 5 0,11-4 0,-2 6 0,6-10 0,5 5 0,1-9 0,3 2 0,0-7 0,2-1 0,7-5 0,8-1 0,5-4 0,4-2 0,1-2 0,-1 0 0,1-5 0,0-6 0,-2-10 0,2-5 0,-4-3 0,-2 1 0,-5 4 0,-3-1 0,-3 2 0,-1 4 0,-5-2 0,-2 9 0,-2-3 0,0 4 0,0 0 0,-2 3 0,-4-3 0,-2 5 0,-3-4 0,-3 3 0,-1-1 0,-4 2 0,1 2 0,0 2 0,0-1 0,-1 2 0,1-1 0,0 2 0,3 0 0,5 0 0,5 0 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07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53 503 24575,'7'0'0,"-2"3"0,-2 5 0,-3 8 0,0 16 0,0-7 0,0 13 0,0-10 0,0 8 0,0-1 0,0-4 0,0-7 0,0 1 0,0-15 0,0 7 0,0-9 0,0 1 0,0-12 0,-3-14 0,-2-16 0,-2 0 0,-1-16 0,1 1 0,2-1 0,-2-5 0,6 7 0,-6-1 0,6-3 0,-5 9 0,5 2 0,-5 8 0,5 2 0,-2 3 0,3 4 0,0 1 0,0 7 0,0-2 0,0 5 0,0 0 0,0 2 0,0 4 0,0-4 0,0 2 0,0-4 0,5 1 0,4-1 0,6 1 0,3-1 0,4-1 0,-2 0 0,5 4 0,-2 2 0,4 1 0,-5 5 0,0-2 0,-4 3 0,-3 0 0,-1 0 0,-3 8 0,-5 10 0,0 10 0,-10 13 0,-8 6 0,-10 7 0,-12 6 0,4-13 0,-3 3 0,8-14 0,2 0 0,1-7 0,6-6 0,4-11 0,3 2 0,2-8 0,1 1 0,1-2 0,0-2 0,6 0 0,6-3 0,11 0 0,5 0 0,3-3 0,5 2 0,0-2 0,1 3 0,-2 0 0,-3 3 0,-1 4 0,-3 2 0,-1 3 0,-7 0 0,-4-3 0,-3-1 0,-3-4 0,0 2 0,0-1 0,-2-2 0,-1-2 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08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24575,'0'5'0,"0"2"0,0-1 0,0 8 0,0 1 0,0 5 0,0 5 0,0-2 0,0 8 0,0-4 0,0 7 0,-2-10 0,1 5 0,-2-9 0,3-1 0,0-5 0,0-6 0,0 0 0,5-6 0,11 0 0,4-5 0,15-1 0,-7-5 0,16-7 0,-14 5 0,19-4 0,-21 7 0,12-2 0,-13 2 0,0-2 0,-8 7 0,-5-2 0,-6 4 0,0-2 0,-5 3 0,-1 0 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08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24575,'0'6'0,"0"5"0,0 21 0,0-7 0,0 18 0,0-14 0,0 11 0,0-4 0,0-1 0,0 1 0,0-8 0,0 1 0,0-9 0,0 2 0,0-10 0,0 1 0,0-7 0,0 5 0,0-6 0,0 2 0,0-1 0,0-3 0,0-1 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1:1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1127 2066 24575,'-13'0'0,"5"0"0,-11 0 0,7 0 0,-7 0 0,1 0 0,-1 0 0,1 0 0,-3 0 0,4 0 0,-8 0 0,6 0 0,-7 0 0,-10 0 0,11 0 0,-24 0 0,27 0 0,-26 0 0,19 0 0,-11 0 0,8 0 0,-7 0 0,2-7 0,2-4 0,-3-7 0,12-3 0,-10-5 0,9-3 0,-11-7 0,10-1 0,-4-7 0,2 4 0,1-11 0,0 0 0,5 2 0,-5-8 0,12 13 0,-8-14 0,9 11 0,-1-22 0,4 14 0,1-15 0,3 13-643,5-7 643,-4-5 0,7-3 0,-3 6 0,0 3 0,4 24 0,-1 0 0,-2-20 0,2 19 0,2 3 0,-1-5 0,0 2 0,0 8 0,5 2 0,3 0 0,5 2 643,4-3-643,-2 4 0,9-6 0,-1 0 0,2 3 0,8-3 0,-2 8 0,3-2 0,7 1 0,-7 4 0,6-1 0,11-4 0,-7 3 0,17-1 0,-13 9 0,8 1 0,1 6 0,2 1 0,9 4 0,-9 4 0,-6 0 0,15 0 0,-32 0 0,3 3 0,0 2 0,-3 4 0,13 6 0,1 2 0,0 5 0,-8-2 0,-1 0 0,6 4 0,1 11 0,-3-2 0,0 12 0,-4 0 0,-4 5 0,3-1 0,-14-5 0,9 4 0,-15-7 0,7 7 0,-4-7 0,-4 4 0,1-8 0,-4 4 0,-2-6 0,0 0 0,-7 1 0,4 3 0,-4-2 0,-3 3 0,-1-4 0,-3-1 0,0 1 0,0 0 0,0 0 0,0 0 0,-10 24 0,4-26 0,-11 29 0,-3-23 0,6-1 0,-17 14 0,18-20 0,-14 13 0,9-11 0,-9 5 0,5-10 0,-13 8 0,13-11 0,-12 3 0,9-6 0,-7-2 0,0 3 0,-1 0 0,2-7 0,6 5 0,3-10 0,3 3 0,1-6 0,5-2 0,0-3 0,4 1 0,-2 0 0,0-1 0,0 1 0,-4-3 0,3 1 0,-2-1 0,3 3 0,0-3 0,-1 2 0,4-2 0,-2 3 0,4-4 0,-7 6 0,4-5 0,-5 5 0,0-2 0,2-1 0,-2 1 0,3-1 0,-1 1 0,2 2 0,-1-1 0,-1 0 0,1-1 0,0-1 0,0-2 0,-1 3 0,-2-3 0,2 0 0,-2 0 0,0-3 0,2 0 0,-6 0 0,12 0 0,-3 0 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3:47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788 62 24575,'-7'-3'0,"2"1"0,-5 2 0,2 0 0,0 0 0,-3 0 0,2 0 0,-2 0 0,0 0 0,0 0 0,0 0 0,-3 0 0,2 0 0,-10 0 0,6 0 0,-6 0 0,1 3 0,1 3 0,-5 5 0,5-2 0,-6 7 0,6-5 0,-3 5 0,4 0 0,4-4 0,-8 7 0,6-2 0,-7 3 0,4 0 0,1-3 0,-1 2 0,5-4 0,0 1 0,3 1 0,0-5 0,3 6 0,-2-6 0,4 2 0,-4 0 0,5 1 0,-3 0 0,3 2 0,0-1 0,-3 2 0,2 0 0,-1 0 0,1 1 0,1-1 0,0 0 0,0 0 0,0 1 0,0-1 0,0 0 0,0 0 0,0 0 0,0 4 0,-1-3 0,1 3 0,0-4 0,-1 0 0,1 0 0,0 0 0,0 0 0,2 1 0,-1 3 0,1-3 0,-2 18 0,3-14 0,-3 13 0,5-12 0,-2 2 0,0 0 0,2-3 0,-2 3 0,3-4 0,0 5 0,0 0 0,0 3 0,0-3 0,0 8 0,0-4 0,0 5 0,0-1 0,0-3 0,3 3 0,1-8 0,3 3 0,-1-3 0,1 0 0,0 3 0,0-3 0,2 4 0,-2-5 0,6 1 0,-6 4 0,6-4 0,-5 8 0,4-4 0,-1 1 0,0 2 0,2-6 0,-6 3 0,11 3 0,-9-9 0,8 5 0,-10-12 0,3-3 0,-3-1 0,3-5 0,-1 2 0,2-5 0,0 4 0,0-4 0,0 2 0,3-2 0,1 0 0,1 0 0,1-3 0,-2 0 0,3-1 0,4-1 0,-3 2 0,7-3 0,-7 0 0,7 0 0,-4 3 0,5-3 0,-4 3 0,2-3 0,-6 0 0,4 0 0,-5 0 0,0 0 0,-3 0 0,7 0 0,-8 0 0,7 0 0,-6 0 0,4 0 0,3 0 0,-3 0 0,6 0 0,2-3 0,1-1 0,3-3 0,-1 0 0,-2-2 0,2 1 0,-3-5 0,-1 6 0,1-6 0,3 3 0,3-12 0,-4 7 0,2-10 0,-2 3 0,0 1 0,4-5 0,-1 1 0,-3 7 0,16-17 0,-19 19 0,10-10 0,-18 14 0,1-4 0,3 3 0,-1-7 0,2 4 0,-4-4 0,2-4 0,-4 3 0,2-2 0,-6 4 0,3 1 0,-4-1 0,1 1 0,-1-1 0,0 1 0,-3 3 0,-1 1 0,0 3 0,-2-1 0,2 1 0,-2 0 0,0 0 0,-3 0 0,1 0 0,-3 0 0,1-1 0,-2 1 0,0 1 0,0-5 0,0 0 0,0-3 0,0-12 0,0 5 0,0-7 0,0 7 0,0 5 0,0-1 0,0 6 0,0 0 0,0 4 0,0 0 0,-2-3 0,-4-1 0,-2-3 0,-1-5 0,3 1 0,0-5 0,-3 4 0,1-2 0,-1 5 0,3-2 0,0 4 0,-1 0 0,1 3 0,0-3 0,1 6 0,-1-5 0,-3 1 0,3 1 0,-6-2 0,3 2 0,-3-3 0,0 2 0,-5-9 0,0 7 0,-1-8 0,-2 6 0,4 1 0,-1-1 0,-2-3 0,2 3 0,-4-4 0,5 1 0,-4 2 0,7-1 0,-6 2 0,5 2 0,-1-4 0,2 2 0,1-2 0,-1 4 0,-3-1 0,4 1 0,-4-2 0,5 5 0,-2-2 0,-1 4 0,2-1 0,-3 2 0,4 2 0,-4-2 0,0 0 0,-10-4 0,-4 2 0,-2-1 0,-20-5 0,15 8 0,-15-9 0,15 10 0,4-2 0,-2 2 0,6 0 0,-7-2 0,8 5 0,-9-5 0,9 2 0,8 3 0,7 2 0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3:50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1281 105 24575,'8'-3'0,"2"1"0,2 2 0,3 0 0,11 0 0,-3 0 0,12 3 0,-3 4 0,4 8 0,0 0 0,1 9 0,-1-4 0,-9 4 0,23 8 0,-34-10 0,35 14 0,-24 3 0,3-13 0,10 30 0,-19-39 0,10 27 0,-6-18 0,0 7 0,5 5 0,-4-5 0,-4-1 0,-2 3 0,-5-8 0,2 4 0,-4-4 0,-1-4 0,1-2 0,-3-2 0,1-1 0,-4 0 0,1-3 0,-2 2 0,0-5 0,-3 6 0,-1-3 0,-2 3 0,0 0 0,3 4 0,-2 1 0,2 4 0,-3-1 0,0 1 0,3-5 0,-2 4 0,1-4 0,1 5 0,-2 0 0,2-5 0,-3 16 0,0-13 0,0 18 0,0-7 0,0 5 0,-4 5 0,-3 0 0,-8 1 0,-10 0 0,0 4 0,-10 0 0,4 2 0,0-13 0,0 2 0,5-7 0,-1-2 0,-3 5 0,7-9 0,-2 4 0,4-4 0,-1-1 0,0 1 0,1-1 0,-1 1 0,1-1 0,-3 1 0,3-5 0,-4 4 0,1-7 0,2 3 0,-4-7 0,5 3 0,-26 4 0,23-8 0,-23 6 0,20-11 0,-4 3 0,-1-4 0,-3 4 0,8-7 0,-8 4 0,8-5 0,-4 1 0,0 0 0,0 0 0,-5 0 0,4 0 0,-3-3 0,3-1 0,-8-3 0,7 0 0,-11 0 0,11 0 0,-8 0 0,6 0 0,3-6 0,-3-2 0,4-6 0,-5 0 0,4 0 0,2 0 0,3 1 0,-4-1 0,4 1 0,-5-5 0,4 0 0,-13-16 0,9 9 0,-9-12 0,15 8 0,1 0 0,4-3 0,0 3 0,0 4 0,0-2 0,3 3 0,-3-4 0,7 1 0,-2-1 0,2 2 0,1-5 0,1 0 0,-1-5 0,5 0 0,-2 0 0,5 0 0,-1 0 0,3 4 0,-1 1 0,-2 5 0,5 0 0,-2-1 0,3-14 0,0 15 0,0-39 0,0 27 0,0-36 0,0 19 0,4-8 0,0 11 0,12-10 0,1 8 0,9-9-434,3 0 434,-8 13 0,12-13 0,-12 20 0,8-14 0,4-4 0,-6 8 0,10-7 0,-14 24 0,4-8 0,-3 13 0,3-7 0,3 5 0,9-6 0,-4 7 0,14-9 0,-4 9 0,3 4 0,10-5-508,2 6 508,-25 15 0,0-2 0,35-11 0,-15 11 0,-11 1 0,-2 2 0,13 1 0,-18 3 0,0-1 422,12 1-422,-11-1 0,-2 1 0,-6 3 0,-3 1 0,-1 3 520,0 0-520,-3 0 0,-1 0 0,-4 0 0,0 0 0,-3 0 0,-1 0 0,-2 0 0,-1 0 0,-3 0 0,0 0 0,-3 0 0,0 0 0,0 0 0,-2 0 0,-1 0 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03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1206 24575,'-6'0'0,"1"-3"0,8-9 0,3-3 0,4-6 0,6-3 0,2 0 0,-1-3 0,3 0 0,3-11 0,4-5 0,1 0 0,4-5 0,-5 9 0,6-14 0,0 7 0,1-15 0,-5 20 0,-2-6 0,-9 19 0,-2-3 0,-3 9 0,-3 3 0,-2 7 0,-3 1 0,0 8 0,1-4 0,-1 4 0,-1-2 0,2 0 0,-1-3 0,0 0 0,3-4 0,1-2 0,3 2 0,-3 1 0,1 0 0,-5 5 0,3-1 0,-3 2 0,0-1 0,0-1 0,0 4 0,0-7 0,-2 7 0,2-5 0,-2 0 0,5 0 0,-2-3 0,8-4 0,-4 3 0,5-4 0,-4 6 0,3-2 0,-2 0 0,2 0 0,-3 4 0,-2 0 0,1 3 0,-4-1 0,2 1 0,-3 0 0,0-3 0,3 2 0,-2-4 0,4 1 0,-4 1 0,2 0 0,-3 3 0,0 0 0,0 2 0,0-2 0,-2 3 0,-1-6 0,0 0 0,4-7 0,0 4 0,3-4 0,-3 7 0,-1-3 0,0 6 0,0-1 0,0 1 0,-1 5 0,2-2 0,-2 2 0,1 0 0,1 0 0,1 2 0,1 4 0,7 3 0,4 10 0,2 2 0,11 9 0,-5 3 0,12 7 0,-3 0 0,6 8-476,5 6 476,-4-3 0,5 5 0,-11-7 0,4 1 0,-17-11 0,11 8 0,-16-14 0,8 8 0,-6-5 0,0-3 0,1-1 0,-5-8 476,0-2-476,-8-3 0,2-4 0,-2 2 0,2-5 0,-2 3 0,2-4 0,-2-3 0,-1 3 0,3-3 0,-2 3 0,-1-3 0,2 3 0,1 0 0,1 0 0,-2 3 0,1-5 0,-5 1 0,4-1 0,-1 0 0,0 0 0,1 0 0,-4 3 0,5-2 0,-2 1 0,2-2 0,0 5 0,0-5 0,5 10 0,-4-7 0,4 9 0,-1-4 0,-2 5 0,3 0 0,-3 1 0,0 4 0,1-1 0,-1 1 0,0-1 0,1 5 0,-1-4 0,1 4 0,-1-1 0,4-1 0,-2 6 0,12 9 0,-10-5 0,8 5 0,-10-13 0,6-3 0,-8-5 0,4 0 0,-2-1 0,-2-5 0,7 9 0,-4-12 0,1 8 0,1-6 0,-6 0 0,7 2 0,-6-3 0,6 5 0,-3-1 0,1 0 0,3 4 0,-3 2 0,4 4 0,1-1 0,-4 0 0,2 3 0,-6-3 0,7 4 0,-6-2 0,5 0 0,-5 5 0,2-7 0,-3-1 0,2 0 0,-2-8 0,1 4 0,-3-8 0,3 7 0,-6-8 0,2 2 0,-6-6 0,0-1 0,1-1 0,-1 0 0,0-3 0,-2 2 0,1-1 0,-3 2 0,3-4 0,-1-1 0,-1 0 0,1-3 0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06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4 501 24575,'-3'-3'0,"6"0"0,11-9 0,10 4 0,6-12 0,27-7 0,-13 1-344,-7 5 0,3-3 344,25-7 0,-27 8 0,0 0 0,0 4 0,1 1 0,1-6 0,0 1 0,-4 4 0,0 1 0,1 0 0,-1 0 0,33-9 0,-4 3 0,-1 9 0,5-6-61,-23 16 61,13-6 0,-24 9 0,15-4 0,-17 5 0,-1-5 171,-7 5 1,-14-2-1,1 3 1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55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 24575,'-8'0'0,"1"0"0,-1 0 0,-4 0 0,3 3 0,1 2 0,-4 3 0,10 5 0,-10-3 0,11 7 0,-6-8 0,6 8 0,-3-3 0,-4 0 0,6 3 0,-10-3 0,11 4 0,-3 0 0,-4 0 0,6 0 0,-6 6 0,8-5 0,-4 4 0,2-5 0,-2 6 0,4-5 0,0 4 0,0-5 0,0 1 0,0-1 0,0-5 0,0 4 0,0-3 0,0 4 0,0-4 0,0 3 0,0-8 0,4 8 0,1-8 0,4 8 0,-1-7 0,1 2 0,-1-3 0,0-1 0,1 4 0,-1-2 0,5 3 0,-4-5 0,8 1 0,-8-5 0,8 0 0,-7 0 0,7-3 0,-8 3 0,8-4 0,-4 0 0,6 0 0,-1 0 0,-5 0 0,0 0 0,0 0 0,-4 0 0,3 0 0,-3 0 0,-1-8 0,0 2 0,1-11 0,5-2 0,-4-1 0,4-8 0,-5 8 0,1-8 0,-1 8 0,1-8 0,-1 13 0,0-13 0,0 13 0,-3-8 0,-2 5 0,0-1 0,-3 1 0,3-5 0,-4 3 0,0-8 0,0 8 0,0-9 0,0 10 0,0-4 0,0 9 0,-4-3 0,-1 7 0,-4-7 0,0 8 0,1-4 0,-1 5 0,-3-5 0,2 4 0,-7-5 0,8 6 0,-4-1 0,0 1 0,4-1 0,-4 4 0,5-2 0,0 6 0,-1-3 0,1 4 0,0 0 0,0 0 0,0 0 0,0 0 0,0 0 0,0 0 0,0 0 0,0 0 0,0 0 0,0 0 0,0 0 0,4 4 0,-4 1 0,4 3 0,-1 0 0,-2 0 0,2 0 0,1 0 0,-4-3 0,7 2 0,-2-3 0,3 4 0,0-4 0,0 0 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03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71 287 24575,'-3'8'0,"1"2"0,2-2 0,0 3 0,0 3 0,0 1 0,0 4 0,0-1 0,0 4 0,0-6 0,0 8 0,0-11 0,0 8 0,0-11 0,0 3 0,0-7 0,0 2 0,8-3 0,-1 0 0,14-1 0,-1-2 0,2-2 0,4 0 0,1 0 0,0 0 0,0 0 0,3 0 0,-13-2 0,11-5 0,-10-10 0,3-8 0,0-4 0,-6-16 0,-3 5 0,-2-6 0,-5-4 0,-2 7 0,1-8 0,-4 4 0,0 10 0,-3 2 0,-3 11 0,-10 5 0,0 7 0,-10 5 0,3 4 0,0 3 0,-3 0 0,4 0 0,-1 0 0,-8 14 0,5 2 0,-4 14 0,6-1 0,-12 19 0,12-14 0,-8 14 0,15-21 0,7-7 0,1 1 0,3-9 0,3 3 0,0-7 0,3-1 0,0-1 0,0-4 0,0 0 0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04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24575,'-3'8'0,"1"10"0,2 21 0,0 9 0,0 15 0,0-21 0,0 16 0,0-23 0,0 11 0,0-6 0,0-9 0,0-4 0,2-9 0,1-6 0,0-6 0,0-4 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05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38 24575,'0'7'0,"0"5"0,0 0 0,0 5 0,0-2 0,0 0 0,0-1 0,0-3 0,0 0 0,0 0 0,0-3 0,2-2 0,4-4 0,2-2 0,7 0 0,0 0 0,3 0 0,0 0 0,0 0 0,0 0 0,-3 0 0,0 0 0,0-8 0,-3 2 0,-2-11 0,0 7 0,-6-7 0,2-2 0,-4 0 0,-2-3 0,-2 9 0,-4-3 0,-6 9 0,-3-5 0,-3 6 0,-1 3 0,-3 0 0,3 3 0,-3 0 0,4 0 0,2 8 0,2-1 0,2 7 0,1-2 0,5-6 0,1-1 0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07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1150 2384 24575,'-22'9'0,"-5"-3"0,9-3 0,-17-3 0,14 0 0,-32 0 0,35 0 0,-35 0 0,31 0 0,-17 0 0,16 0 0,-11 0 0,6 0 0,-12 0 0,3 0 0,4 0 0,0-4 0,4-10 0,-8-7 0,-7-14 0,4-4 0,-5-7 0,3-13-864,-1 2 864,20 23 0,1 1 0,2 0 0,0 1 0,1-1 0,-1-1 0,4-6 0,0-1 0,-2 2 0,1-2 0,2-10 0,3-1-822,-3 1 0,2 0 822,2-6 0,1 0 0,1-2 0,1 3-372,3 11 0,0 1 372,3 0 0,-1-1 0,0-7 0,-2 2 0,-5-24 0,6 25 0,-1 3 0,-3-6-36,8 5 36,0-10 757,0 13-757,0-11 1641,8 7-1641,4 1 0,9-10 0,6 8 0,-3 2 0,8-1 0,-4 5 0,0-1 0,1 5 0,8-4 0,-2 16 0,14-14 0,-7 21 0,16-9 0,-5 17 426,15-5-426,-2 8 0,4 5 0,1 0 0,-34 3 0,2 2 0,-1-2 0,1 2 0,7 0 0,-1 2 0,-3 2 0,0 3 0,7 5 0,1 4 0,12 12 0,0 3 0,-13-6 0,1 3-649,11 7 0,-2 2 649,-22-12 0,-4 0 0,4 2 0,-2 1-278,-5-2 1,0 1 277,0-2 0,-2 2 0,21 28 0,-3-3 0,-4 2 0,-3-1 0,-3-3 0,0 9 0,-7-6 0,1 6 0,-5-2 0,-4 0 0,-6-15 0,0 11 0,-6 1 0,2-8 0,-6 24 0,-2-26 0,-3 4 382,0 11-382,0-29 1327,-3 18-1327,-4-18 608,-5 20-608,-6-12 0,0 17 0,-4-10 0,2 6 0,-10 7 0,5-17 0,-2-3 0,-7 10 0,5-11 0,0-3 0,-3-2 0,-3 5 0,-3-6 0,9-8 0,1-6 0,1 2 0,8-10 0,-8 6 0,4-8 0,-7 4 0,-6-4 0,6 2 0,-7-3 0,4 0 0,-4 0 0,1 0 0,2 1 0,6-2 0,-7 1 0,8 0 0,0-1 0,2 1 0,5-1 0,-5 0 0,6 0 0,0 0 0,1 0 0,6 0 0,-5 0 0,5 0 0,-2 0 0,-2-1 0,3 0 0,-2 1 0,3-1 0,1 1 0,3 0 0,-3-1 0,3 0 0,-1-2 0,2 2 0,1-5 0,1 5 0,-2-4 0,1 1 0,-2-2 0,3 0 0,0 0 0,0 0 0,1 0 0,-2 0 0,2 0 0,-1 0 0,0 0 0,0 0 0,0 0 0,0 0 0,0 0 0,0 0 0,2-2 0,-1 1 0,3-1 0,-1 2 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09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1 471 24575,'0'11'0,"0"-8"0,0-22 0,0-1 0,0-34 0,0 5 0,4-22 0,0 19 0,5-10 0,-3 25 0,5-1 0,-4 3 0,0 16 0,-2 4 0,-5 6 0,5 6 0,-2 1 0,0 7 0,1 8 0,1 16 0,5 8 0,-1 1 0,6 22 0,-7-24 0,8 26 0,-4-21 0,0 6 0,1-6 0,-2-4 0,3-7 0,-1-7 0,-4-1 0,0-7 0,-3-4 0,-1-3 0,0-3 0,0-2 0,-2 1 0,-1-3 0,-2 1 0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09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5 140 24575,'-3'-2'0,"1"-1"0,2-8 0,5 2 0,8-4 0,11-2 0,3 4 0,13-7 0,-8 1 0,5 8 0,-3-4 0,-2 6 0,-12 2 0,-4-1 0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10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24575,'0'48'0,"0"-1"0,0-4 0,0-11 0,0-24 0,0-10 0,0-8 0,0-14 0,0-12 0,0 3 0,0-11 0,0 7 0,0 0 0,0 2 0,0 8 0,0 8 0,0 4 0,2 7 0,1 5 0,5 1 0,3 2 0,4 0 0,8 0 0,-1 6 0,15 10 0,-3 7 0,14 14 0,-8-6 0,-4 4 0,8 11 0,-19-17 0,12 15 0,-18-24 0,-1 4 0,-3-9 0,-6-3 0,-2-5 0,-4-6 0,-1-20 0,-2 4 0,-6-24 0,1 11 0,-5-8 0,6 0 0,-3 5 0,6 4 0,-2 5 0,3 6 0,0 2 0,0 3 0,0 3 0,0 0 0,0 5 0,0 1 0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10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24575,'-3'5'0,"1"16"0,2 13 0,0 23 0,0 3 0,0 5 0,0 3 0,0-23 0,0 9 0,0-17 0,0 5 0,0-6 0,5-9 0,-3-14 0,3-5 0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11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24575,'0'-5'0,"2"-2"0,4-1 0,0 0 0,7 0 0,-4 2 0,5 3 0,-2 0 0,-1 3 0,3 0 0,-3 0 0,7-2 0,-9 6 0,6 6 0,-11 10 0,2 20 0,-6-13 0,0 16 0,0-14 0,0 2 0,0 0 0,0-1 0,-3-6 0,-7 7 0,-1-8 0,-8-2 0,3-2 0,-3-10 0,4 2 0,4-5 0,0-1 0,5-3 0,1-3 0,3-5 0,2-5 0,0-1 0,0-3 0,2 4 0,3 0 0,4 3 0,6 2 0,-3 3 0,5 3 0,2 0 0,-1 0 0,8 0 0,-3 6 0,0 1 0,2 6 0,-5-3 0,1-1 0,-3-3 0,0 0 0,-3-3 0,-5 0 0,-5-3 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12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1276 2320 24575,'-43'14'0,"-12"-4"0,15-2 0,-8-2 0,7-5 0,-6 2 0,0-3 0,-15 0 0,3 0 0,-12 0 0,1 0-297,32-1 1,0-2 296,-27-9 0,29 1 0,0-5 0,-5-9 0,1-4-566,4-2 1,2-3 565,-1-1 0,2-3 0,4-1 0,4-3 0,7 0 0,0-2-736,-7-8 1,-1-2 735,6 0 0,3 0 0,0-1 0,2 1 0,4 4 0,3 1 0,0-4 0,1 0-445,3 9 1,1 0 444,-2-8 0,1 2 0,4-19 0,0 25 0,0 1 0,0-23 0,1 27 0,2 0 0,2 1 0,3 1 0,2 1 0,3 0 0,4-3 0,3-1 0,1 0 0,0 1 0,0 2 0,0 0 0,3-1 0,-3 1 353,9-17-353,11 1 0,-13 9 0,5 1 1009,-4 4-1009,-4 6 1512,4 8-1512,-4-3 1044,7 6-1044,2-8 166,4 11-166,8-7 0,1 9 0,5-2 0,6 6 0,5 1 0,-17 7 0,4 2 0,3 2 0,1 1 0,-11-1 0,1 2 0,21 11 0,-32-6 0,26 17 0,-21-7 0,7 6 0,9 7 0,-15-9 0,6 7 0,-2-4 0,-15-4 0,18 11 0,-25-9 0,12 8 0,-5 0 0,12 10 0,-16-12 0,20 25 0,-28-25 0,15 19 0,-13-14 0,3 8 0,1-2 0,-3 2 0,3 1 0,-4-5 0,1 5 0,-1-1 0,-1-3 0,-1 4 0,5 10 0,-9-11 0,2 12 0,-11-17 0,0 1 0,-3 9 0,0-10 0,0 9 0,-3-13 0,-4 5 0,-4 0 0,-4 0 0,1 0 0,0 0 0,-4 0 0,-2 9 0,-2-3 0,2 10 0,-3-6 0,-1 2 0,4-11 0,-9 5 0,10-10 0,-7 1 0,5 2 0,0-9 0,4 0 0,-2-7 0,6 0 0,-7 1 0,7 2 0,-10 2 0,8-1 0,-11 4 0,8-6 0,-6 6 0,0-2 0,2 0 0,-14 4 0,18-11 0,-14 7 0,17-12 0,-4 2 0,0 0 0,1-1 0,2 1 0,-2-3 0,4-1 0,-6 5 0,2-3 0,-1 2 0,1-6 0,0 3 0,3-6 0,0 6 0,4-6 0,2 1 0,-1-1 0,5-4 0,-4 4 0,4-6 0,1 2 0,-2 0 0,1-1 0,1 1 0,-2-2 0,3 2 0,-1-1 0,2 1 0,-4-2 0,0 0 0,2 0 0,-1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1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24575,'0'-12'0,"0"-4"0,0 7 0,0-8 0,0 8 0,0-8 0,0 7 0,0-2 0,0 4 0,0 0 0,0 0 0,0 0 0,0 0 0,0 0 0,0 0 0,0 0 0,0 0 0,0 4 0,0 1 0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3:20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1642 24575,'-1'-4'0,"18"-17"0,0-11 0,5-3 0,4-3-1785,0-5 0,1-2 1785,4-10 0,3-4-866,-5 13 0,1-2 1,-1 0 865,-3 1 0,-1 0 0,2-1 0,7-5 0,2-2 0,-3 3 0,5-14 0,0 4-148,-5 18 1,2-1-1,-1 2 148,4-11 0,1 2 0,9-3 0,-1 2 0,-16 13 0,-1 2-211,7-2 1,-2 4 210,3-2 1320,13-10-1320,-11 12 2789,-11 14-2789,3-3 2258,-12 12-2258,2-1 621,-7 3-621,-1 5 43,-5-5-43,-1 5 0,-3 0 0,0 4 0,0 2 0,0 0 0,0 2 0,-2 4 0,-1 5 0,0 4 0,1 0 0,4 6 0,-1-5 0,3 10 0,5-3 0,8 9 0,6 7 0,7 3 0,5 18-966,-16-31 1,2 3 965,8 19 0,2 5 0,3-4 0,0 3-718,-8-11 1,1 3-1,-1-3 718,5 8 0,0-1 0,-7-9 0,2 3 0,-2-3 0,5 11 0,-1-1 0,-4-8 0,1 2 0,-1-1 0,11 18 0,0 0 0,-6-5 0,-1-1 0,0-2 0,-2-3-322,-12-17 1,-1-2 321,2 5 0,0-2 0,4 5 0,4 16 1640,-6-15-1640,-3-6 2283,-6-9-2283,-4-9 804,-3-6-804,0-2 0,-1-4 0,0 2 0,-3-3 0,1-1 0,-3 2 0,0-1 0,0-1 0,0 2 0,0-2 0,0-5 0,0-6 0,0 1 0,0-2 0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3:21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24575,'0'22'0,"0"5"0,0 5 0,0 3 0,0 6 0,0 5 0,0-11 0,0 30 0,0-39 0,0 29 0,0-27 0,0 3 0,0 0 0,0-8 0,0-5 0,0 0 0,0-9 0,0 0 0,0-7 0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3:22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16 121 24575,'2'-13'0,"4"-2"0,7-1 0,7-1 0,0 2 0,5 2 0,-6 3 0,0 1 0,-2 3 0,-5 3 0,2 0 0,1 3 0,-6 0 0,8 0 0,-11 0 0,7 0 0,-4 0 0,0 2 0,-4 4 0,0 17 0,-4 3 0,3 24 0,-4-2 0,-16 11 0,6-15 0,-18 12 0,9-17 0,-5 12 0,4-9 0,-1-5 0,6-6 0,2-7 0,1-5 0,3-2 0,-2-7 0,-1 3 0,0-7 0,4 2 0,-2-2 0,4-4 0,-5 1 0,6-3 0,-3 0 0,5-12 0,1 1 0,2-15 0,0 4 0,0-5 0,0 4 0,0 1 0,0 7 0,0 0 0,2 4 0,1 3 0,5 0 0,0 5 0,3 0 0,1 3 0,-1 0 0,5 0 0,-4 3 0,8 6 0,-7 4 0,5 7 0,-1-1 0,3 5 0,0-4 0,-2 7 0,1-6 0,-3-2 0,0 0 0,-1-9 0,-3 3 0,-1-7 0,-3 2 0,0-3 0,-3 0 0,-1 0 0,2-2 0,-1-1 0,-1-2 0,-1 0 0,0 0 0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3:23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0 24575,'-3'11'0,"0"0"0,3-7 0,0 1 0,-2-3 0,0 3 0,-1-2 0,-2 1 0,3 1 0,-4 3 0,-2 0 0,5 6 0,-5 1 0,-1 1 0,5 1 0,-10-1 0,10-1 0,-5-4 0,6 0 0,-1-3 0,1-1 0,0 0 0,1-4 0,-1-1 0,1 2 0,-2-3 0,1 3 0,-2-1 0,5 2 0,-4 0 0,1 2 0,0-1 0,-3 2 0,6-3 0,-2 0 0,2-3 0,0 1 0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24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2473 1863 24575,'-6'-9'0,"-1"2"0,0-10 0,-12-7 0,4-4 0,-8-10 0,1-7 0,3 7 0,-5-17 0,-3 10 0,0-17 0,-2 7-203,14 20 0,0 1 203,-10-21 0,1 7 0,-3-3 0,7 16 0,-4-12 0,3 14 0,6 2 0,-1 7 0,3 3 406,-2 5-406,2-1 0,-1 4 0,2-1 0,1-1 0,0 3 0,-5-6 0,4 6 0,-4-6 0,4 3 0,1 0 0,2 0 0,-2 1 0,2 2 0,-3-2 0,3 0 0,-1 2 0,0-6 0,1 3 0,-2-3 0,1 0 0,1 0 0,-3-1 0,3 1 0,-3 3 0,0-3 0,1 6 0,-1-5 0,1 5 0,-5-6 0,4 6 0,-7-8 0,6 8 0,-5-7 0,2 4 0,-1-5 0,-2 1 0,6 3 0,-2-2 0,4 6 0,-5-6 0,4 5 0,-4-5 0,5 6 0,0-2 0,-1 0 0,1-1 0,-4-12 0,4 3 0,-3 0 0,7 3 0,-1 6 0,0 0 0,1 0 0,-1 4 0,2 0 0,1 3 0,-1-3 0,2 6 0,-2-6 0,3 5 0,-2-4 0,4 4 0,-1-5 0,2 3 0,0-6 0,-7 7 0,-2-4 0,-4 6 0,-1 0 0,2-2 0,4 4 0,1 0 0,1 1 0,1 2 0,1 0 0,-2 0 0,1 0 0,1 0 0,-2 0 0,2 0 0,-1 0 0,0 0 0,0 2 0,0 4 0,-4 5 0,3 4 0,-6 4 0,3-1 0,-8 4 0,4-2 0,-3 3 0,-1-1 0,4 2 0,-4 0 0,4 1 0,-3-2 0,2 1 0,-6 3 0,6-4 0,-7 5 0,8-4 0,-8 3 0,8-8 0,-7 5 0,7-2 0,-6-2 0,1 7 0,-2-3 0,2 4 0,-2 3 0,2-2 0,-4 2 0,4 2 0,-3-4 0,3 2 0,-1 1 0,-1-2 0,5 1 0,-2-4 0,0 0 0,4-3 0,-4-2 0,4 0 0,1-3 0,0 3 0,0-4 0,-1 0 0,1 4 0,-4-2 0,2 6 0,-6-2 0,7-2 0,-4 1 0,1 0 0,2 0 0,-2 0 0,-1 4 0,4-4 0,-13 17 0,7-13 0,-4 7 0,7-11 0,0-4 0,3 4 0,-3-5 0,4 0 0,0 0 0,0 0 0,-1 1 0,0 3 0,1-3 0,0 3 0,0-4 0,-1 0 0,4 0 0,-2-2 0,2-2 0,0-3 0,-2 0 0,5 0 0,-4-3 0,4 3 0,-5-4 0,5 0 0,-2-2 0,3 1 0,0-4 0,2-4 0,1-10 0,2-8 0,0-10 0,10-7 0,3-4 0,10-5 0,1-6 0,5-2-455,2-6 455,-1 0 0,8-2 0,-7 2 0,-9 27 0,1-1 0,-3 0 0,1-1 0,2-3 0,0 2 0,13-18 0,4-3 0,-11 17 0,6-4 0,-8 6 0,-2 9 0,-9 6 0,0 7 0,-4-1 0,-1 5 455,0-3-455,7-8 0,-5 6 0,6-14 0,-3 7 0,-2 1 0,2 0 0,-4 5 0,0 0 0,-2 3 0,1-3 0,-5 6 0,6-3 0,-6 5 0,4-4 0,0-2 0,5-3 0,-2 0 0,6 0 0,-2-4 0,0 2 0,3-6 0,-6 8 0,5-5 0,-5 5 0,4 0 0,-5 4 0,6-5 0,-3 4 0,12-12 0,-9 9 0,4-5 0,-12 13 0,-2 3 0,-1 0 0,-4 3 0,2 2 0,-1-2 0,-4 9 0,-10 7 0,-8 10 0,-10 16 0,-7 3 0,-4 9 0,-5 12-1260,-1-4 1260,21-21 0,0 1 0,0-3 0,1 1-262,-2 2 0,1 0 262,2 0 0,1-1 0,-3-2 0,2-1 0,3 2 0,0-1 0,-21 28 0,4 3 0,1-5 0,4-13-14,-1 4 14,8-17 0,-4 8 0,6-7 0,0-2 1224,-1-2-1224,4-3 558,1-1-558,1-3 16,2 1-16,-2-5 0,3 6 0,1-10 0,-1 5 0,2-6 0,-1 0 0,3-1 0,-1-5 0,3 2 0,-1-6 0,5 3 0,-1-3 0,1 0 0,0 0 0,-2 0 0,3 0 0,-3 0 0,0 0 0,-1 0 0,1 2 0,0 2 0,0 2 0,-4 8 0,3-6 0,-3 7 0,6-10 0,-2 1 0,2 1 0,-2-4 0,2-1 0,-2-1 0,5-1 0,-3-1 0,1 2 0,-1-3 0,-1-1 0,1-4 0,1-4 0,2-6 0,0-6 0,0-9 0,10-9 0,7-8 0,12-4 0,3 3 0,-10 14 0,0 1 0,-2 4 0,7-9 0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25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23 178 24575,'-3'-11'0,"0"0"0,3 7 0,0 6 0,0 3 0,0 3 0,5-1 0,5 2 0,5-6 0,3 3 0,0-6 0,3 0 0,3 0 0,-5 0 0,3-9 0,-6-2 0,-5-11 0,1-2 0,-9 0 0,1-1 0,-1 12 0,-3-8 0,-6 12 0,-3-3 0,-9 3 0,-2 3 0,-5 2 0,5 2 0,-5 2 0,6 0 0,-4 2 0,8 4 0,0 6 0,6 3 0,1 0 0,4 3 0,2-3 0,2 0 0,0-1 0,0-6 0,5 0 0,1-2 0,9-3 0,0-1 0,3-2 0,-3 0 0,0-8 0,-6-2 0,0-9 0,-3 1 0,-3 3 0,0 1 0,-3 5 0,0 1 0,-3 5 0,0 1 0,-1 2 0,-1 2 0,2-1 0,0 1 0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46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6587 24575,'-8'-6'0,"14"-8"0,12-2 0,16-17 0,3-10 0,-10 12 0,0-2-878,-3-4 0,1-2 878,9-3 0,0-3 0,-5-1 0,-1-2 0,5-2 0,1 1 0,-5-2 0,-1-1 0,2 3 0,0 1 0,-2 0 0,0 0 0,-1 3 0,0 2 0,-4 11 0,-1 2 0,0-6 0,0 3 425,9-9-425,11-12 0,-9 9 0,-2 3 0,4-1 0,-8 4 0,9-9 0,1-2-787,4-12 787,-19 28 0,1-1 0,0-2 0,0-1 0,17-20 0,-20 25 0,0 1 0,12-14-180,2-9 180,-1 5 0,1-4 0,-1 3 0,1-4 0,-1 5 0,5-5 15,-11 14 1,1-3-16,-4 10 0,0-1 0,13-20 0,1-2-908,-7 13 0,0 1 908,4-11 0,1 0 0,1-1 0,1 1 0,-4 3 0,1 1 0,-2 3 0,2 0-102,-2 4 1,-1 0 101,-2 4 0,-1 0 0,13-17 0,-12 19 0,-1 1 0,6-7 22,10-10-22,-6 9 0,-7 8 1097,4 0-1097,-1 5 1919,-7 4-1919,1 4 1075,-4-1-1075,2 3 173,-10 7-173,-3-4 0,-2-18 0,12-20 0,-5 17 0,2-2-1053,7-10 1,2-1 1052,3-2 0,3-2-1335,-3 3 0,0-4 1,3-2 1334,1-1 0,2-2 0,-1 1 0,0 3 0,-1 0 0,2-1-715,-9 10 1,2-1-1,-1 1 1,-1 3 714,3-2 0,0 5 0,-1-3-619,4-7 0,0-3 0,0 3 619,-2 9 0,-1 2 0,0 1 172,10-19 0,-2 4-172,-11 22 0,0 1 1305,-3-3 1,0 2-1306,12-4 0,-12 7 0,0 1 0,11-5 0,-8 5 0,0 0 0,4-4 0,-8 7 0,-1-2 0,17-16 0,-1-4 0,-6 8 0,6-2 0,-6 7 0,2-4 3130,-4 5-3130,-3 5 3027,-5 2-3027,3 6 1431,-6-2-1431,2 3 281,-5 1-281,1 1 0,0-2 0,0 2 0,0-1 0,-1 0 0,5-4 0,-3 3 0,3-7 0,-4 7 0,1-6 0,0 6 0,-1-3 0,-4 8 0,-1-2 0,-3 6 0,5-11 0,-5 11 0,8-12 0,-7 12 0,2-3 0,-1 3 0,-3 1 0,4 0 0,-6 2 0,-2 1 0,-2 5 0,0-1 0,0 3 0,0-1 0,0 0 0,0-1 0,0 0 0,3-1 0,0 0 0,3-1 0,0-1 0,-2 1 0,1 2 0,-4-2 0,1 4 0,-2-1 0,8 8 0,12 6 0,11 7 0,15 1 0,1 3 0,6-6-506,11 8 506,-3-3-621,-25-8 0,1 0 621,0 0 0,0 0 0,0 0 0,1 0 0,2 1 0,1-1 0,-4-2 0,0 0 0,0 1 0,0 1-115,-2-2 1,-2-1 114,23 11 0,-18-9 0,0 1 0,12 7 0,-13-9 0,-2 0 0,4 6 0,5 1 0,-11-4 468,4 4-468,-2-8 1258,-8 3-1258,-5-7 251,-9 2-251,-6-6 0,-5-1 0,-4-4 0,8 1 0,7 3 0,14 5 0,14 9 0,13 1 0,-14-1 0,2 1-704,-9-5 1,1 0 703,22 9 0,3 0-1041,-12-3 1,0 0 1040,14 6 0,3 2 0,-1-1 0,-1 2 0,-2 3 0,1 1 0,-2-3 0,0 1 0,-6 3 0,-3-1 0,-2-5 0,-1 1-314,-5 3 0,-3 0 314,20 8 0,-30-13 0,-1-1 0,11 4 0,7 9 0,-12-9 1207,-11-4-1207,-5-9 2151,-10-6-2151,-2-6 758,-2 6-758,12 6 0,12 15 0,16 4 0,10 3-1578,7-2 1578,-21-9 0,4 3-960,8-1 1,1 0 959,-6 4 0,3 1-868,6 0 0,6 3 1,-8-4 867,-12-3 0,0 0 0,10 4 0,6 4 0,-5-2-583,-7-2 0,-4-3 583,1 0 0,-1 0 142,-1 4 1,-3 0-143,10 6 732,-24-15 0,-1-1-732,11 4 2710,-12-10-2710,-12-17 1559,-1 9-1559,0 0 1165,18 16-1165,1 0 0,21 7 0,-6-9 0,12 6 0,-3-6-932,7 2 932,-20-10 0,4 1-1022,-1 0 1,2 1 1021,13 5 0,0 2 0,-7-4 0,-2 0 0,2 2 0,-2 1-505,-6-5 1,-2 0 504,1-2 0,-1 0 0,-6 1 0,0 0-246,-1-3 0,0 1 246,-2 0 0,-2 0 0,2-1 0,-1 0 0,31 15 0,-16-9 0,-14-1 0,-3-1 829,-2 2-829,32 17 0,-32-12 1965,8 2-1965,-1 2 1150,-8-8-1150,-1 3 615,-6-8-615,-4-2 0,-7-6 0,2 0 0,-8-4 0,1 0 0,-2-2 0,-2-10 0,-1-16 0,-2 9 0,0-7 0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4:48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92 24575,'0'6'0,"6"-1"0,9-5 0,6-13 0,-2 5 0,-2-14 0,-6 10 0,-2-2 0,-4 3 0,-3-1 0,-3 6 0,-8 1 0,-9 22 0,-7 5 0,2 11 0,-7 8 0,14-8 0,-10 14 0,11-10 0,3 3 0,5-15 0,7 0 0,0-13 0,0 3 0,0-7 0,2-3 0,1-3 0,2-2 0,0 0 0,0-2 0,-2-3 0,-1-1 0,-2-5 0,0 5 0,0-1 0,0 2 0,-2-1 0,-1 4 0,-5 0 0,4 2 0,0 0 0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3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 24575,'11'0'0,"9"0"0,4-6 0,7 0 0,4-12 0,-3 3 0,9-3 0,-10 3 0,4 5 0,-12-2 0,2 1 0,-7 2 0,-3 3 0,-5 1 0,-5 4 0,-5-1 0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3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24575,'0'13'0,"0"9"0,0 6 0,0 18 0,0 2 0,0 10 0,0-19 0,0 15 0,0-19 0,0 16 0,0-5 0,0-8 0,0-3 0,0-9 0,0-6 0,0-7 0,0-8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2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710 0 24575,'0'22'0,"0"6"0,0 3 0,0 11 0,0-5 0,0 13 0,0-5 0,0 5 0,0 0 0,0 2 0,0-1 0,0 6 0,0-5 0,0 6 0,0 8 0,0-5 0,0 5 0,0 0 0,0-6 0,0 6 0,0-7 0,0-1 0,0-6 0,0 5 0,0-13 0,0 13 0,0-12 0,0 5 0,0-7 0,0 0 0,0 0 0,0 1 0,0 6 0,0-5 0,0 5 0,0-7 0,0 0 0,0 0 0,0 0 0,0 0 0,0 0 0,0 1 0,0-7 0,0 4 0,0-3 0,0-1 0,0 5 0,0-5 0,0 0 0,0 5 0,-4-11 0,3 5 0,-4-6 0,5-1 0,0 1 0,0 0 0,0-1 0,0 1 0,0-5 0,0 3 0,0-3 0,0 4 0,0 1 0,0-5 0,0 3 0,0-9 0,-4 10 0,3-10 0,-4 5 0,5-1 0,0-4 0,0 5 0,0-6 0,0 0 0,0 0 0,0 0 0,0 5 0,-4-3 0,3 8 0,-7-8 0,7 8 0,-7-8 0,7 8 0,-7-9 0,7 5 0,-4-6 0,5 0 0,0-4 0,-4 3 0,3-4 0,-3 1 0,4-2 0,0 1 0,0-4 0,-3 4 0,2-5 0,-3 0 0,4 0 0,0 1 0,0 3 0,0-3 0,0 4 0,0-5 0,-4 5 0,3-4 0,-3 4 0,4-5 0,0 0 0,-7-4 0,2 0 0,-6-4 0,3 0 0,0 0 0,-1 0 0,1 0 0,0 0 0,0-4 0,-5 3 0,3-2 0,-7 3 0,4 0 0,-6 0 0,1 0 0,0 0 0,0 0 0,-6 0 0,5 0 0,-10 0 0,10 0 0,-10 0 0,9 0 0,-3-4 0,0-2 0,3 1 0,-3-4 0,9 5 0,-3-5 0,3 0 0,0 0 0,1 4 0,1 1 0,2 1 0,-2 2 0,-1-7 0,3 7 0,-2-3 0,3 0 0,1 3 0,0-2 0,-1 3 0,1 0 0,4-4 0,-3 3 0,3-2 0,3 3 0,2 0 0,7 0 0,0 0 0,5 0 0,0-4 0,5-1 0,0-4 0,0 0 0,0-1 0,-4 2 0,3 3 0,-3-3 0,0-1 0,3-2 0,-7-1 0,2 3 0,1-4 0,-4 4 0,8-8 0,-3 3 0,4-4 0,-4 4 0,-1-3 0,-1 7 0,-2-3 0,3 4 0,-5 1 0,-4 0 0,4 3 0,-14 2 0,0 11 0,-11 2 0,-1 8 0,-1 5 0,0-3 0,0 3 0,1-5 0,-1 6 0,1-9 0,-1 7 0,5-8 0,0 4 0,1 0 0,3-4 0,-2-1 0,3-5 0,5 0 0,-4 0 0,4 0 0,-4 0 0,0-4 0,0 3 0,4-2 0,-4 0 0,7 2 0,-6-7 0,6 7 0,-2-2 0,-1-1 0,3 3 0,-2-2 0,-1-1 0,3 4 0,-3-4 0,4 4 0,0-1 0,0 1 0,0 0 0,0-1 0,0 1 0,4-4 0,1 4 0,3-4 0,0 4 0,0 0 0,0 5 0,1-4 0,4 4 0,-4 0 0,8 1 0,-3 0 0,0 3 0,4-7 0,-8 7 0,7-7 0,-8 3 0,4-4 0,-5-1 0,0 0 0,1 0 0,-1 0 0,0 1 0,0-1 0,0 0 0,0-4 0,-3 4 0,-2-7 0,-3 2 0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4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24575,'3'6'0,"-1"12"0,-2 0 0,0 21 0,0-6 0,0 13 0,0 1 0,0 4 0,0-16 0,0 13 0,0-23 0,0 10 0,0-12 0,0-4 0,0-8 0,0-12 0,0-6 0,0-13 0,0-3 0,0 1 0,0-1 0,6 1 0,-2 0 0,9-5 0,-3 1 0,3-1 0,4 3 0,-4 3 0,7-3 0,-8 7 0,8-5 0,-8 10 0,6-4 0,-6 5 0,2-1 0,-5 0 0,-1 4 0,-3-2 0,0 4 0,-2-5 0,-1 3 0,-2-3 0,0-4 0,0 3 0,0-2 0,-5 6 0,2 0 0,-5 2 0,3 3 0,0 1 0,0 2 0,0 0 0,-1 5 0,3 8 0,-2 16 0,4 8 0,-2 13 0,3 3 0,0 5 0,0-15 0,0 11 0,0-20 0,0 11 0,3-9 0,3-3 0,0-12 0,0-8 0,-4-10 0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5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5 24575,'-4'-3'0,"-5"1"0,-6 2 0,-6 6 0,4 4 0,-5 3 0,7-1 0,0 0 0,0-4 0,4 1 0,1 1 0,3-4 0,0 0 0,6 1 0,-1-4 0,2 7 0,0-2 0,0 3 0,0 0 0,0 7 0,0 1 0,0 5 0,0 1 0,0 1 0,3 2 0,1 7 0,3-8 0,-1 4 0,1-5 0,-1-6 0,0 1 0,0-12 0,-1 5 0,1-9 0,-1 3 0,-1-5 0,2-1 0,-2-2 0,4 0 0,1 0 0,2 0 0,-1 0 0,5-5 0,-3 1 0,2-5 0,0 3 0,-2 1 0,2-1 0,-5 1 0,1 2 0,-6 0 0,0 3 0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5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 24575,'0'-14'0,"0"-3"0,0 2 0,5 0 0,4 0 0,14 0 0,-6 4 0,13-8 0,-10 11 0,7-8 0,-4 8 0,-1-1 0,-4 3 0,-3 0 0,-6 3 0,-3 0 0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6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24575,'-3'7'0,"1"1"0,2 3 0,0 7 0,0 1 0,0 4 0,0 3 0,0 11 0,0-4 0,0 13 0,0-5 0,0-8 0,0 2 0,0-5 0,0-2 0,0 2 0,0-7 0,0-4 0,0-7 0,0-5 0,0-5 0,0 1 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7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0 24575,'-13'0'0,"2"0"0,-4 0 0,1 0 0,-5 0 0,4 5 0,-3-1 0,6 4 0,1 0 0,3-2 0,0 4 0,2-4 0,3 4 0,1-4 0,2 2 0,0 2 0,0-3 0,0 6 0,2-7 0,7-1 0,0-3 0,5-2 0,-3 0 0,3 0 0,-2 0 0,6 0 0,0 0 0,2 0 0,2 0 0,-1 0 0,-2 0 0,4 0 0,-5 0 0,0 0 0,0 0 0,-3 5 0,-1 1 0,-5 5 0,-1 3 0,-3 1 0,-1 4 0,-2-1 0,-2 0 0,0 4 0,-8-2 0,-4 6 0,-7-5 0,-2 3 0,1-7 0,1-2 0,4-3 0,1-3 0,6-2 0,-3-1 0,5-1 0,-1 0 0,2-2 0,-1-1 0,4-2 0,0 0 0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8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1236 2371 24575,'-40'13'0,"4"-6"0,-12 5 0,22-10 0,-12 5 0,17-7 0,-10 0 0,1 0 0,3 0 0,-4 0 0,-10 0 0,2 0 0,-3 0 0,-2 0 0,7 0 0,-10-3 0,-4-9 0,2-13 0,-1-13 0,-1-14-715,23 18 1,-1-3 714,2-1 0,0-2 0,-5-12 0,2-1 0,4 4 0,1-1 0,-4-4 0,0-3 0,8 6 0,-1 2 0,-5 1 0,1-1 0,12 0 0,1 1 0,-4 6 0,2 2-344,8-5 1,3 1 343,0 5 0,0 0 0,4-6 0,0-1 0,0 0 0,0 0 0,2-3 0,1-1 0,4 4 0,4 0 0,0 3 0,2 1 0,17-19 0,-7 17 0,1-1 0,9-12 0,-8 13 0,2 1 0,12-14 0,-6 15 0,16-11 0,-11 19 0,-11 8 0,2 1 0,26-14 0,3 3 0,4 0 0,-21 15 0,-1 1 0,19-11 0,5 0 0,-19 12 0,-8 4 0,4 0 0,-6 5 1378,1 2-1378,9 5 738,-3 3-738,10 0 0,-1 0 0,7 8 0,1 4-424,6 15 424,-5 3 0,1 9 0,-4 0 0,-1 9 0,-3 5-408,-27-26 0,1 0 408,-2 4 0,0 0 0,23 27-291,-14-11 291,6 6 0,1 4 0,-11-13 0,-8-13 0,-2 2 0,5 15 0,0-3 0,3 21 0,-15-31 0,0 12 0,-2 3 0,-6 2 0,2-5 0,-2 1 0,-5 9 0,0 0 0,0 6 0,0 3 0,-7 3 0,-3 1 0,-3 0 0,1-20 0,0 10 0,0-16 0,-6 25 0,2-13 0,-5 12 0,0-15 0,-4 4 0,-4 3 0,8-12 0,-12 10 0,13-15 0,-13 11 0,9-8 0,-7-1 0,8-8 400,1-5-400,2-8 821,3 2-821,1-9 310,-3 3-310,4-9 0,-4-1 0,1-2 0,0-2 0,-1 1 0,-7-1 0,10-3 0,-7 0 0,12-3 0,0 0 0,-1 0 0,1 0 0,3 0 0,-3 0 0,5 0 0,-1 0 0,-1 0 0,2 0 0,-4 0 0,4 0 0,-2 0 0,3 0 0,1-3 0,-2 0 0,1-2 0,0 0 0,2 0 0,-2 0 0,2-2 0,0 1 0,-1-2 0,1 0 0,0 2 0,-2-4 0,2 4 0,-3-4 0,1 4 0,0-5 0,-3 3 0,-1-8 0,-2 6 0,3-5 0,0 9 0,2-5 0,1 7 0,2-2 0,-1 3 0,3-4 0,-1-8 0,2 7 0,0-4 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49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24575,'-20'0'0,"-2"0"0,3 0 0,3 3 0,-5 0 0,6 3 0,0-3 0,3 0 0,4-3 0,3 2 0,0 4 0,2 0 0,-2 1 0,4 1 0,-3 1 0,0 5 0,1 1 0,0 3 0,3 4 0,-2-3 0,1 10 0,-2 0 0,3 2 0,0 8 0,0-6 0,0 8 0,0-13 0,0 6 0,0-14 0,0 6 0,0-7 0,0-4 0,0-1 0,0-6 0,0 0 0,0-3 0,0-1 0,2-1 0,4 0 0,2-3 0,6 0 0,1 0 0,3 0 0,4 0 0,1-3 0,0-3 0,2-2 0,-5-3 0,-2 4 0,-9 0 0,-3 5 0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50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24575,'5'-2'0,"7"-3"0,7 4 0,12-5 0,5 5 0,1-8 0,-4 6 0,15-10 0,-32 11 0,16-6 0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51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0 24575,'-4'0'0,"-11"0"0,8 0 0,-17 0 0,10 0 0,-11 0 0,5 0 0,-1 0 0,6 0 0,-3 0 0,6 0 0,-3 0 0,7 0 0,-2 5 0,6 4 0,-4 6 0,8 3 0,-6 9 0,5-3 0,-5 6 0,5 0 0,-2-6 0,3 6 0,0-15 0,0 6 0,0-11 0,0 4 0,0-9 0,0 2 0,0-1 0,5-4 0,4 0 0,6-2 0,3 0 0,4 0 0,1 0 0,4-5 0,-5 0 0,4-4 0,-3 3 0,-1 2 0,-3 1 0,-5 3 0,-2 0 0,-4 2 0,1 10 0,-7 5 0,1 10 0,-3 3 0,0-3 0,0 4 0,-9-3 0,1-5 0,-12 0 0,5-7 0,-5 0 0,2-6 0,3-2 0,-3-2 0,7-1 0,-4-1 0,9-2 0,1-2 0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51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74 24575,'-5'5'0,"-4"4"0,0 19 0,2-7 0,0 13 0,7-11 0,0 7 0,0-2 0,0 3 0,0-5 0,0-3 0,0-5 0,2-6 0,11-6 0,8-4 0,2-2 0,4 0 0,-1 0 0,-3-3 0,4-3 0,-4-8 0,-8 2 0,5-11 0,-8 10 0,-2-9 0,-1 3 0,-6 3 0,0-9 0,0 5 0,-3-6 0,0-1 0,0 1 0,0 0 0,-6 2 0,-4 2 0,-7 2 0,-1 7 0,-2 3 0,-2 7 0,0 3 0,-1 0 0,-7 28 0,18-21 0,-3 20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24575,'0'30'0,"0"-1"0,0 28 0,0 2 0,0 9 0,0 16 0,0-27 0,0 22 0,11-24 0,-8 6 0,12-9 0,-14-16 0,8-6 0,-8-7 0,4-4 0,-5-18 0,0-25 0,0-9 0,0-23 0,0-4 0,0-25-941,0-4 941,0 32 0,0 1 0,0-18-32,0-24 32,0 43 0,0-20 0,0 16 0,0 8 0,4 6 0,1 15 939,5 6-939,-2 11 34,1 0-34,3 4 0,7 5 0,1-5 0,8 8 0,3-3 0,0 4 0,5 0 0,-7 0 0,-3 13 0,-3-1 0,-3 16 0,-5-3 0,-1 11 0,-4-5 0,-4 4 0,-1-5 0,-5 0 0,0 0 0,0 0 0,-9-6 0,-1 5 0,-14-9 0,4 3 0,-4-8 0,1 3 0,3-8 0,-8 4 0,13-5 0,-8-3 0,14-3 0,-4-3 0,5 0 0,3 0 0,2 0 0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22:52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1103 1589 24575,'-12'15'0,"-1"-3"0,1-1 0,-3-7 0,-11 4 0,2-7 0,-15 5 0,17-5 0,-37 2 0,40-3 0,-40 0 0,28 0 0,-11 0 0,6 0 0,-14 0 0,14 0 0,-20 0 0,19 0 0,-8-3 0,3-8 0,0-5 0,0-10 0,0-2 0,5-12 0,-4-7 0,4-4-470,5-13 470,-1 4-455,19 22 1,1-1 454,-2 1 0,3-2 0,1-8 0,1-1 0,-2 5 0,3 0 0,4-4 0,3-2 0,-5 4 0,1 2 0,5-20-397,-4-9 397,5 25 0,0-9 0,0 9 0,0-2 439,0 17-439,0-6 911,14 6-911,7-2 426,14 2-426,8 0 0,7 0 0,11 3-633,-26 12 1,1 1 632,2 3 0,2 0 0,4-3 0,2 1 0,0 4 0,0 0 0,7-2 0,0 3 0,-4 4 0,2 3 0,6-2 0,-1 3 0,-5 2 0,-2 2 0,2-3 0,-3 4 0,-5 4 0,-2 3-230,-3 1 1,-4 4 229,-1 6 0,-3 3 0,21 30 0,-12-11 0,-3 11 0,-9-18 0,0 12 0,6 2 0,-21-13 0,0 2 0,10 25 0,-14-24 0,-1 1 0,1 22 0,-3 3 0,-3-27 0,0 0 0,-2 23 0,0 7 0,0-10 0,0 13 0,0 1 0,-4-1 0,-4-8 0,-5-6 0,-7 1 0,-1-6 0,-3 4 0,-9-2 0,-1 1 0,-8-1 0,7-16 0,-5 4 0,5-15 0,-8 6 0,8-8 0,-4-6 1235,6-2-1235,-7-2 489,7-4-489,-11-3 0,11-6 0,-12-2 0,-12-31 0,28 22 0,-6-23 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05:26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2 24575,'-9'0'0,"2"0"0,-1 0 0,2-2 0,-1 3 0,-1 1 0,2 8 0,-5 0 0,7 7 0,-6-2 0,6 0 0,-5 3 0,6-3 0,0 0 0,3 2 0,0-1 0,0-1 0,0-1 0,0-4 0,0-1 0,2-1 0,7-3 0,7-2 0,4 0 0,9-3 0,-9 0 0,10 0 0,-14 0 0,2 0 0,-10 0 0,0-2 0,-3-7 0,-2-4 0,0-5 0,-3 3 0,0-2 0,-3 5 0,-5 0 0,-2 1 0,-7 7 0,2-1 0,-12 5 0,6 0 0,-2 0 0,9 8 0,5 2 0,-3 12 0,4-3 0,2 3 0,3-4 0,3 0 0,0-3 0,0-3 0,9-4 0,0-5 0,6 0 0,0-3 0,0-9 0,-5-2 0,2-16 0,-5 3 0,0-6 0,-4 3 0,0 1 0,-3 6 0,0 2 0,-2 10 0,-3-1 0,1 6 0,-1 1 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33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24575,'3'23'0,"-2"4"0,2 15 0,-3 6 0,0 9 0,0 7 0,0-5 0,0-9 0,0-1 0,0-16 0,0 3 0,0-6 0,0-10 0,0-4 0,0-9 0,0-4 0,0-1 0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34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 24575,'-2'-3'0,"7"1"0,-2 2 0,15 0 0,11 0 0,4 0 0,7 0 0,-4 0 0,4 0 0,-3 3 0,-5 3 0,-2 8 0,-10 3 0,10 17 0,-14-4 0,-1 12 0,-11-2 0,-4-2 0,0 7 0,0-12 0,0 6 0,-4-3 0,-6-3 0,-5 4 0,-10-8 0,-8 7 0,7-19 0,-12 13 0,12-22 0,-6 9 0,8-10 0,1 1 0,6-5 0,2 3 0,4-3 0,3 2 0,3-4 0,2 1 0,1-2 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35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0 321 24575,'5'0'0,"2"0"0,1 0 0,-1 0 0,3 0 0,-5 0 0,3 0 0,-3 0 0,3 0 0,0 0 0,4 0 0,2 0 0,-3-6 0,8-3 0,-3-12 0,5-6 0,-2-11 0,-2 1 0,-2 1 0,-4 1 0,-4 11 0,2-6 0,-6 11 0,4 1 0,-5 6 0,-5 6 0,-6 4 0,-6 2 0,-7 3 0,-2 8 0,-5 10 0,3 9 0,0 12 0,3 5 0,7-4 0,-3 7 0,11-8 0,0 4 0,5-4 0,3-2 0,0-8 0,0-5 0,0-6 0,7-5 0,4-1 0,10-6 0,6 1 0,1-6 0,2-1 0,-3-3 0,-1 0 0,5-10 0,-5-5 0,-8 2 0,-9 0 0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37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131 269 24575,'-1'-6'0,"-8"2"0,-3 7 0,-7 7 0,6-1 0,-6 17 0,5-4 0,-1 8 0,1 3 0,7 3 0,3-10 0,0 11 0,4-16 0,0 9 0,0-3 0,0-4 0,8-7 0,3-7 0,19-3 0,-5-5 0,14 2 0,-10-12 0,-1-2 0,-4-17 0,-3 3 0,-6-6 0,-3 7 0,-5-2 0,-4 11 0,-4 1 0,-2 10 0,-7 4 0,4 4 0,-2 10 0,4 5 0,2 7 0,2 1 0,0 0 0,0-1 0,12-2 0,0-1 0,15-9 0,0-1 0,0-9 0,4-1 0,-5-3 0,1-3 0,-6-9 0,-2-11 0,-5-4 0,-3-12 0,-4 6 0,-4-3 0,-3 1 0,-3 11 0,-10-3 0,-1 11 0,-13-1 0,8 10 0,-7 1 0,7 6 0,-3 0 0,7 0 0,1 0 0,3 5 0,2 5 0,0 8 0,6 1 0,0 3 0,3-4 0,0 4 0,7-8 0,16 2 0,6-13 0,21 0 0,-10-15 0,0-3 0,28-8-227,-21 0 0,-2-1 227,5-5 0,4-4 0,-18 10 0,2 1 0,-11 5 0,-5 7 0,-7 1 0,-3 6 454,-9 0-454,-22 10 0,-12 19 0,-20 16 0,23-13 0,1 1 0,-14 22 0,17-22 0,2 0 0,-3 14 0,-7 5 0,17-13 0,4-9 0,8-6 0,3-6 0,0-3 0,2-4 0,7-6 0,11 0 0,4-5 0,7-6 0,2-15 0,3-12 0,1-10 0,-4-7 0,-4-7-682,-3-5 682,-4-5 0,-4-1 0,-6 16 0,-8-5 0,0 16 0,-4-2 0,0 10 0,0 12 0,0 6 0,-2 13 682,-2 22-682,1 10 0,-1 24 0,4 2 0,0 5 0,0-14 0,4 5 0,6-16 0,5 4 0,10-5 0,0-10 0,-2-5 0,3-8 0,-3-6 0,-1 0 0,8-6 0,-12-9 0,9-7 0,-12-12 0,2 2 0,-7-1 0,0 7 0,-6 1 0,-2 7 0,-2 3 0,-4 7 0,-2 2 0,-5 3 0,0 9 0,-2 8 0,6 7 0,1 11 0,6-3 0,0-1 0,0 0 0,0-5 0,8-3 0,6-2 0,9-8 0,4-4 0,4-5 0,-4-1 0,4-3 0,-9 0 0,0 0 0,-3 0 0,-1 0 0,-3 0 0,-6 0 0,-4 0 0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37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2691 1 24575,'0'14'0,"0"4"0,0-12 0,0 8 0,0 5 0,-3-1 0,-11 9 0,-32 6 0,-8-3-963,8-10 1,-6 0 962,-2 0 0,-2-1 0,-12-1 0,-5-1-932,17-3 0,-1 1 1,1-3 931,-12-2 0,-1 0 0,10 0 0,-2 0 0,2-2-973,-5-6 0,-1-2 973,9 4 0,-2 0 0,-2-1 0,-9-2 0,-3-1 0,5-1-1005,-2 1 1,1 0 1004,5 0 0,-4 0 0,6 0 0,3 0 0,4 0 100,-9 0 0,-1 0-100,-4 0 0,2 0 0,9 0 0,4 0 0,12 0 0,0 0 965,-3 0 0,3 0-965,-10 0 1963,-18 0-1963,29 0 2706,1 0-2706,20 0 1587,3 0-1587,5 0 0,8 0 0,1 0 0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44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2596 11 24575,'-2'-6'0,"2"1"0,-14 14 0,-3 3 0,0 7 0,-7 1 0,4 3 0,-2 2 0,-6 8 0,1 1 0,-4 4 0,0 6 0,-2 0 0,0 11-646,-6 1 646,3 9 0,15-31 0,-2 0-963,0 8 1,-3 3 962,-11 12 0,-4 3-933,14-15 0,-1 0 0,-2 2 933,-5 6 0,-3 1 0,1 1 0,-2 1 0,1 1 0,-3 5 0,5-7 0,-2 5 0,-3 2 0,1 0 0,2-4-1127,-4 4 0,2-4 0,-1 2 0,-2 3 1127,9-11 0,-3 4 0,0 2 0,0 0 0,0-2 0,3-3 0,-9 10 0,2-3 0,1-3 0,2-1 0,-2 3 0,2-2 0,-1 2-435,5-9 1,-3 2 0,1-1-1,3-3 435,3 0 0,2-2 0,-1 0-73,-8 7 0,-2 1 0,3-3 73,3 3 0,2-2 368,-4-1 1,2-3-369,-6 16 1819,15-30 0,-1 1-1819,-10 24 3059,-1-15-3059,14-6 2180,-4-5-2180,9-10 1681,-3 5-1681,6-10 540,-2 6-540,4-6 0,0 0 0,2-3 0,0-1 0,4-3 0,-3-3 0,4 3 0,-3-6 0,2 6 0,-2-2 0,0-1 0,1 2 0,0-4 0,2 2 0,-3-1 0,3-4 0,-3 2 0,5-13 0,1-10 0,2-38 0,0 29 0,0-17 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45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0 24575,'8'0'0,"-14"0"0,-2 0 0,-14 0 0,0 0 0,3 0 0,-3 0 0,7 0 0,-2 0 0,5 0 0,-3 0 0,7 2 0,3 1 0,3 5 0,2 0 0,0 6 0,0 5 0,0 4 0,0 3 0,-7 5 0,5-4 0,-4 3 0,3 1 0,-1-7 0,0 6 0,-1-7 0,1-1 0,0 4 0,-1-7 0,4 0 0,-4-5 0,4-3 0,-1-2 0,2-2 0,0-2 0,0 1 0,0-2 0,2-1 0,1-1 0,8-2 0,-2 3 0,5-3 0,0 3 0,1-3 0,3 0 0,0 0 0,1 0 0,-4 0 0,2 0 0,-5 0 0,3 0 0,-7 0 0,2 0 0,-4 0 0,2 0 0,-6 0 0,0 0 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45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 24575,'0'-4'0,"2"-4"0,4 0 0,3-2 0,1 4 0,4-5 0,-2 7 0,6-2 0,-6 1 0,2 4 0,-3-1 0,-3 2 0,3 0 0,-6 0 0,0 0 0,-2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24575,'18'0'0,"1"0"0,17 0 0,-5 0 0,11 0 0,-11 0 0,5 0 0,-6 0 0,-6 0 0,0 0 0,-6 0 0,-8 0 0,-2 0 0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47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63 24575,'0'-3'0,"-6"6"0,1 1 0,-8 14 0,8-8 0,-6 11 0,7-9 0,-2-1 0,6-3 0,0-4 0,0 1 0,0 0 0,0 0 0,0 0 0,0 6 0,0-4 0,0 6 0,0-5 0,0 1 0,0-2 0,0-2 0,0 1 0,0-2 0,0 1 0,0 0 0,0 0 0,0 0 0,0 3 0,0-3 0,0 6 0,0-6 0,0 2 0,0-1 0,0-1 0,0-1 0,0 2 0,0-1 0,2-1 0,1 2 0,0-1 0,2-1 0,-3 2 0,3-1 0,1-1 0,-1 2 0,2-1 0,-1 0 0,4 0 0,-2 1 0,7-3 0,-3 0 0,5-3 0,2 0 0,0 0 0,3 0 0,-4-6 0,-2-3 0,2-4 0,-6-2 0,0 1 0,-1-2 0,-4-6 0,2 3 0,-3-11 0,0 6 0,-1-6 0,-2 6 0,-3-1 0,0 5 0,0-1 0,0 3 0,-3 0 0,-3 3 0,-2 0 0,-7 6 0,-5-2 0,1 4 0,-5 1 0,6 4 0,0 2 0,0 0 0,3 0 0,-3 0 0,6 0 0,-3 0 0,7 2 0,1 1 0,1 0 0,3-1 0,1-2 0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5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24575,'49'42'0,"0"0"0,3 6 0,-2-1 0,8 12 0,-6-8-2156,-15-14 0,-4-1 2156,12 18 0,0-1 0,-15-22 0,-2-2 1310,10 25-1310,10-5 0,-27-16 706,19 11-706,-14-14 0,-1-1 0,-7-13 2282,-4-1-2282,-5-6 14,-1-1-14,0-3 0,-3 0 0,0 0 0,0-2 0,0-1 0,-2 0 0,0-2 0,2-18 0,-3 17 0,2-10 0,1 25 0,1 1 0,9 0 0,-2-1 0,5 2 0,-6-1 0,3-2 0,-4-5 0,-3-3 0,0 0 0,-3-2 0,-2-3 0,-1 0 0,-2-3 0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0:54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1717 0 24575,'-44'50'0,"-1"-1"0,2 1 0,-1-1 0,11-8 0,3-2 0,-5 5 0,-2-1 0,-6 7 0,-4 4 0,-1 0 0,3-2 0,6-4-2458,3 0 0,3-3 1,1 0-1,-1 1 2409,-7 10 0,0 3 0,-1 0 0,2 1 49,0-1 0,1 1 0,1 1 0,0 1 0,6-8 0,1 1 0,0 1 0,0 1 0,1-3 0,0 0 0,-1 0 0,0 0 0,2-1 0,2-2 0,-9 18 0,3-2 0,0-1 47,-3 3 1,-1-2-1,7-5-47,8-11 0,2-2 334,-12 16 1,-1-2-335,17-23 0,0 0-129,-4 3 0,1-1 129,-3 18 4399,2-18-4399,9-18 2637,3-10-2637,1-6 1967,4 0-1967,-3-7 471,5-4-471,0-3 0,0-4 0,0 1 0,0-5 0,0 2 0,0-13 0,-3 4 0,2 2 0,-2 8 0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28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5 338 24575,'-2'6'0,"0"1"0,2 13 0,0-5 0,0 15 0,0-6 0,0 2 0,0-1 0,0-5 0,0 2 0,0-7 0,0-1 0,0-6 0,0 0 0,0-3 0,0-14 0,0-23 0,0-9 0,-1 1 0,2 0 0,2-13 0,-1 11 0,1-2 0,5-11 0,4-15 0,-6 17 0,4 15 0,-7 7 0,3 16 0,-3 3 0,2 6 0,-2 4 0,2 2 0,0 2 0,4 19 0,-2-6 0,7 28 0,1-4 0,2 8 0,-2-4 0,0 5 0,-3-10 0,3 8 0,-3-5 0,-3-10 0,-2-4 0,-1-5 0,0-7 0,-1-4 0,-2-3 0,0-3 0,-3 0 0,0 0 0,0-2 0,0-1 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29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24575,'0'-8'0,"0"3"0,8 0 0,6-4 0,13 1 0,4-8 0,10 0 0,-15-1 0,12 6 0,-29 5 0,6 3 0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29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0 380 24575,'0'63'0,"0"2"0,0-7 0,0-25 0,0-60 0,0-18 0,0 3 0,0-5 0,0 2 0,0 8 0,0-3 0,0 11 0,0 4 0,0 9 0,0 5 0,2 6 0,4 2 0,3 3 0,5 0 0,4 0 0,1 9 0,8 6 0,-6 6 0,6 6 0,-2 1 0,4 2 0,-3-1 0,-2-2 0,-5-9 0,-2 1 0,-6-10 0,-3-1 0,-3-5 0,0-1 0,-2-10 0,-1-10 0,-2-21 0,-3-9 0,-6-9 0,0 9 0,-6-8 0,7 18 0,-7-8 0,8 15 0,-1 4 0,3 5 0,4 9 0,-2 2 0,3 6 0,-2 2 0,2 1 0,-2 2 0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54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24575,'0'11'0,"0"13"0,0 15 0,0 13 0,0 5 0,0-10 0,0 8 0,0-7 0,0 0 0,0-3 0,0-17 0,0-3 0,0-10 0,0-3 0,0-4 0,0-3 0,0-3 0,0 1 0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55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85 24575,'-7'0'0,"4"2"0,-7 4 0,9 0 0,-6 7 0,6-1 0,-2 3 0,3 3 0,0-4 0,0 5 0,0-4 0,0 2 0,0-2 0,0 3 0,0-3 0,0 3 0,0-9 0,0 7 0,0-9 0,5 4 0,-4-6 0,9 1 0,-6-1 0,3-2 0,1 1 0,-2-3 0,4 1 0,-2-2 0,4 0 0,-1 0 0,-3 0 0,3 0 0,-3-4 0,0 0 0,0-6 0,-3 4 0,0-5 0,1 0 0,3-24 0,-4 5 0,1-14 0,-6 9 0,0 3 0,0 1 0,0 4 0,-3 5 0,-1 3 0,-7 7 0,1 0 0,-4 6 0,2 3 0,1 1 0,-3 2 0,2 0 0,1 0 0,0 0 0,5 0 0,1 0 0,3 0 0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56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42 136 24575,'2'2'0,"-2"7"0,-4 0 0,-5 12 0,-1-2 0,0 12 0,3-7 0,4 6 0,3-11 0,0 2 0,0-6 0,0 3 0,0-9 0,11 3 0,-2-7 0,19-1 0,-11-2 0,9-2 0,-4 0 0,1 0 0,-4-2 0,2-2 0,-5-8 0,3-2 0,-5-8 0,0 2 0,-6-6 0,1 4 0,-5-5 0,-1-3 0,-3-6 0,0 6 0,-6-4 0,-9 10 0,-3 1 0,-9-2 0,3 11 0,-3 0 0,0 11 0,4 0 0,-2 3 0,14 0 0,-1 0 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59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24575,'0'61'0,"0"-1"0,0-2 0,0-10 0,0-20 0,0-1 0,0-5 0,0-7 0,0-1 0,0-3 0,0-5 0,0-2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24575,'16'0'0,"12"0"0,4 0 0,6 0 0,3 0 0,-15 0 0,9 0 0,-16 0 0,0 0 0,-6 0 0,-9-19 0,0 14 0,-4-14 0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00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0 24575,'-17'70'0,"5"-12"0,9-19 0,3-8 0,0-5 0,0-3 0,0-1 0,0-7 0,0-3 0,0-2 0,2-7 0,7 2 0,7-5 0,4 0 0,5 0 0,-6 0 0,7 0 0,-10 0 0,5 0 0,-6-3 0,-2 0 0,-2-8 0,-3-1 0,-1-7 0,2-2 0,-6-6 0,0-1 0,-3-7 0,0 8 0,0-4 0,-5 8 0,-6 1 0,-5 6 0,-2 3 0,-4 7 0,2 3 0,-1 3 0,2 0 0,1 0 0,7 0 0,3 0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0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24575,'5'8'0,"0"20"0,-5 13 0,0 28 0,0-30 0,0 0-546,0 4 1,0 0 545,0 3 0,0-1 0,0 18 42,0 3-42,0-24 0,0 5 0,0-15 0,0-12 0,0-9 0,0-8 0,0-1 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48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24575,'8'5'0,"0"1"0,11 13 0,3 11 0,13 10 0,4 15-408,-15-26 0,0 0 408,-1 4 0,-1 1-430,6 2 0,1 0 430,0 1 0,-1 2 0,2 2 0,0 0 0,-1-4 0,-1-2 0,8 22-182,-12-27 1,-3-1 181,2 11 0,22 8 0,-21-8 570,4-10-570,-10-3 1073,2-3-1073,-8-9 396,1 0-396,-6-7 0,1 3 0,-2-3 0,5 3 0,-5-3 0,1 0 0,-1-3 0,-2 0 0,1 0 0,1 0 0,-2-3 0,-2 1 0,1-3 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1:49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0 24575,'-14'0'0,"4"0"0,-11 9 0,3 6 0,-6 14 0,4 4 0,-10 10 0,14-1 0,-4 1 0,9 2 0,0-3 0,2 4 0,2 0 0,3-5 0,4-5 0,0-1 0,0-7 0,0-1 0,5-6 0,6-1 0,8-4 0,1-1 0,2-7 0,0 0 0,-3-5 0,3 1 0,-4-1 0,0-3 0,0 0 0,0-6 0,-2-3 0,2-8 0,-4-1 0,-2-1 0,0-3 0,-5 3 0,2-7 0,-5 3 0,-1-8 0,-3-5 0,0 3 0,0-7 0,0 13 0,-3-3 0,-4 3 0,0 0 0,-5 4 0,5 1 0,-5 4 0,6 3 0,-5 3 0,2 2 0,-3 3 0,2 0 0,-1 1 0,-4 0 0,3 0 0,0 3 0,2-2 0,4 4 0,-5-4 0,6 4 0,-1-1 0,4 2 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08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24575,'13'3'0,"1"3"0,8 4 0,1 0 0,3 2 0,1-4 0,3 5 0,7-2 0,0 0 0,8 3 0,7 4 0,-12-6 0,15 11 0,-18-11 0,5 7 0,-1-4 0,-5-1 0,-1-4 0,-3 4 0,-2-7 0,-3 6 0,0-6 0,-5 3 0,4-4 0,-7 0 0,7 3 0,-8-2 0,4 3 0,1-1 0,-5-2 0,8 5 0,-7-5 0,2 5 0,-2-3 0,-1 1 0,-3-2 0,2 1 0,-7-3 0,4 2 0,-6 0 0,0-2 0,0 2 0,0-3 0,-3 0 0,3 0 0,-3-2 0,0-1 0,-3 1 0,3-3 0,-5 5 0,4-5 0,-3 4 0,4-1 0,-2 0 0,1 2 0,1-3 0,1 3 0,-2 1 0,1-2 0,0 1 0,0 1 0,0-2 0,3 1 0,-2 1 0,1-1 0,-1 0 0,1 0 0,-2 0 0,6 1 0,-5-2 0,4 2 0,-4-1 0,2 0 0,-1 0 0,-1 1 0,2-1 0,-4-2 0,5 1 0,-4-3 0,3 4 0,-3-5 0,0 3 0,-2-1 0,1-1 0,-4-10 0,3 8 0,1 3 0,3 9 0,4 11 0,4-6 0,2 3 0,-2-4 0,4 4 0,-7-7 0,7 8 0,-6-8 0,5 6 0,-3-5 0,2 5 0,0-5 0,-5 1 0,2-5 0,-5 2 0,2-2 0,-5-1 0,1-1 0,-1-1 0,-2-1 0,1-3 0,-4 3 0,-8 1 0,-5 6 0,-15 5 0,-3 8 0,-7 2 0,-7 8 0,-2 7-499,0 4 499,-6 6 0,10-2 0,7-5-60,1 3 60,10-9 0,-5 7 0,3-3 0,3-1 0,0 3 497,4-8-497,-2 0 62,6-6-62,0-8 0,5-4 0,-1-7 0,5-5 0,0-1 0,2-3 0,3-18 0,-1-33 0,2 2 0,0-1 0,0-14 0,0-6 0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1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24575,'0'16'0,"0"3"0,0 1 0,0 9 0,0-5 0,0 7 0,0-5 0,0-3 0,0-1 0,0-7 0,0-6 0,0-4 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11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24575,'3'2'0,"-1"10"0,-2 9 0,0 15 0,0 11 0,0-8 0,0 5 0,0-8 0,0 2 0,0-2 0,0-9 0,0-9 0,0-6 0,0-5 0,0-2 0,0-2 0,0-1 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12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37 225 24575,'0'5'0,"0"-1"0,0 13 0,0-2 0,0-1 0,0 1 0,0-4 0,0 0 0,0-3 0,2-3 0,6-2 0,1-3 0,9 0 0,-3 0 0,3 0 0,0-3 0,-1-9 0,-2-6 0,-2-12 0,-5 6 0,2-15 0,-10 14 0,8-19 0,-7 19 0,2-10 0,-3 17 0,0-4 0,-3 9 0,-5 5 0,-8 0 0,-7 6 0,0-4 0,-3 6 0,4 0 0,2 5 0,-3 9 0,10 2 0,0 15 0,6-19 0,4 4 0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12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24575,'22'-4'0,"-3"-3"0,21-8 0,-8 1 0,1-3 0,1-1 0,-17 8 0,8-6 0,-13 10 0,0 0 0,-4 1 0,-5 4 0,-1-1 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13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24575,'-3'8'0,"1"3"0,2 16 0,0 2 0,0 16 0,0-3 0,0-8 0,0 9 0,0-14 0,0 8 0,0-3 0,0-10 0,0-1 0,0-11 0,0-5 0,2-2 0,-2-2 0,3-1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35 24575,'-3'-4'0,"-2"1"0,-7 3 0,-2 0 0,0 0 0,-3 4 0,2 10 0,1 6 0,4 10 0,1 0 0,8-6 0,-4 5 0,5-10 0,0 5 0,0-6 0,0-5 0,0 10 0,0-13 0,0 12 0,0-10 0,4-3 0,5 3 0,-4-8 0,7 1 0,-3 3 0,0-3 0,0 3 0,-1 0 0,-4-3 0,9 3 0,-4-7 0,8 3 0,-3-4 0,4 0 0,0 0 0,0 0 0,0 0 0,5-9 0,-7-7 0,6-4 0,-6-9 0,-2 5 0,1-6 0,-6 5 0,1-4 0,-1 10 0,-3-10 0,-2 10 0,-4-5 0,0 6 0,0 0 0,0 0 0,0-1 0,0 6 0,0 0 0,0 5 0,0-1 0,-8 5 0,2 0 0,-7 4 0,5 0 0,-5 0 0,4 0 0,-4 0 0,0 0 0,4 0 0,-4 0 0,5 0 0,-1 0 0,5 0 0,0 0 0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1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24575,'0'5'0,"0"10"0,0 15 0,0 15 0,0 3 0,0 5 0,0-11 0,0 2 0,0-6 0,0 3 0,0-4 0,0-10 0,0-6 0,0-9 0,0 0 0,0-7 0,0-1 0,0-3 0,0-4 0,0-12 0,0-1 0,5-3 0,3-2 0,7 4 0,-2-9 0,3 7 0,1-5 0,-7 3 0,5 0 0,-5 0 0,2-1 0,-2 2 0,2-5 0,-5 5 0,2-1 0,-3 6 0,0-3 0,-1 9 0,-2-5 0,0 8 0,-3-1 0,0 1 0,0-1 0,0-1 0,0-1 0,0-2 0,-3 3 0,-2 0 0,1-1 0,-3 4 0,4 2 0,-2 1 0,2 6 0,-2 14 0,4 11 0,-2 17 0,3-7 0,0 10 0,0-11 0,0 4 0,0-2 0,0-9 0,3-4 0,3-8 0,-3-10 0,2-4 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14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6 24575,'-1'-3'0,"-4"1"0,-7 2 0,0 0 0,-6 0 0,3 5 0,0-1 0,3 7 0,4-5 0,3 2 0,0-4 0,2 2 0,1-2 0,2 1 0,0 3 0,0-2 0,0 4 0,0 5 0,0-2 0,0 12 0,0-6 0,0 8 0,0-1 0,0 1 0,0 3 0,0-2 0,0 6 0,0-6 0,0 3 0,2-9 0,-1 0 0,4-4 0,-4-5 0,2 0 0,-1-8 0,-2 3 0,3-3 0,-1-2 0,-1 2 0,3-5 0,-1 2 0,2-2 0,0 0 0,2 0 0,2 0 0,2 0 0,0 0 0,0 0 0,1 0 0,-4 0 0,-1 0 0,-1 0 0,-2 0 0,-1 0 0,-1 0 0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15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3 119 24575,'0'-5'0,"0"-3"0,-2 0 0,7-6 0,-4 7 0,18-11 0,-6 13 0,14-11 0,-5 5 0,4 5 0,1-3 0,0 5 0,-1 0 0,1 1 0,-8 3 0,-6 0 0,-8 0 0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22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24575,'29'29'0,"1"-1"0,1 0 0,3 0 0,15 9 0,2 1-2298,4 2 0,0 1 2298,-1-2 0,1-1 0,-12-11 0,1 0 0,-1 0 0,17 15 0,1-2 0,2-5 0,3-1-1001,-14-3 1,2 3 0,0-1 1000,-1-2 0,-1 1 0,1 0 0,5 3 0,-1-1 0,0 1-94,-2-2 0,-1 0 1,-4-2 93,0-3 0,-3-1-377,7 6 0,-3-2 377,11 1 613,-26-9 1,1-1-614,22 4 3227,-11 1-3227,-12-15 2412,-9 4-2412,-5-9 1190,-7 2-1190,-3-6 576,-4 2-576,-3-4 0,-1 0 0,-1-2 0,0-20 0,-3 15 0,-12 12 0,-16 42 0,6-9 0,-2 3-1101,-8 7 0,-3 2 1101,-1 6 0,0 1 0,0-3 0,0-1 0,4 0 0,0 0 0,-6 5 0,0 2 0,6-2 0,0-1 0,2-8 0,0-1-524,0 9 1,4-4 523,-6 5 0,11-18 0,0-1 0,-5 9 0,3-5 0,12-14 0,0-11 2076,4-1-2076,1-10 1173,1 1-1173,3-7 0,-1 0 0,1-2 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23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24575,'52'48'0,"-1"-1"0,1 1 0,0 0 0,0 0 0,-1-1 0,4 2 0,0 1 0,-2-2 0,-3-2 0,-5-5-1331,0 1 1,-5-5 0,-2-1 1330,11 8 0,-3-1 0,-2 5 0,-1 0 0,-5-9 0,-1-2 212,-9-5 0,-1 1-212,3-2 0,-3-2 829,7 10-829,5 7 0,-10-15 0,-11-9 2031,-6-6-2031,-3-6 707,-4-3-707,-3-4 0,0 0 0,-2-1 0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28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646 1 24575,'-54'49'0,"0"0"0,0-1 0,1 1 0,-1 0 0,16-16 0,-1 1 0,-1 4 0,-13 12 0,-4 5 0,3-3 0,9-8 0,19-18 0,16-13 0,-2 6 0,10-21 0,2 4 0,0-5 0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29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24575,'4'2'0,"12"7"0,8 3 0,15 15 0,3 5 0,12 16-784,-26-22 1,1 1 783,7 4 0,0 1 0,1 5 0,1 0 0,5 2 0,2 0 0,2 5 0,-2-1 0,-9-12 0,0 0 0,0 2 0,-1-1 210,11 12-210,1-2 0,-7-5 0,-14-13 0,-7-13 0,-12 0 294,0-10 0,-6 1 0,1-2 1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0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24575,'-2'67'0,"1"0"0,1 1 0,-2-1 0,1 0 0,1 1 0,-2 6 0,1 6 0,0-4 0,0-18 0,1-26 0,0-27 0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1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0 169 24575,'3'-1'0,"-1"-14"0,-2-1 0,0-13 0,0 5 0,0 2 0,0 2 0,0 6 0,0 6 0,0-3 0,6 8 0,4-2 0,7 5 0,1 9 0,6 2 0,0 10 0,1 0 0,-2 0 0,-2-1 0,-2-1 0,-5-3 0,0-3 0,-7-3 0,0-4 0,-2 2 0,-2-7 0,0-8 0,-3-9 0,0-3 0,0-6 0,0 5 0,0-1 0,0 5 0,-3 2 0,2 5 0,-4 2 0,5 2 0,-3 2 0,3 0 0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2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1 252 24575,'2'3'0,"1"10"0,-3 15 0,0 4 0,0 4 0,0 4 0,0-8 0,0 9 0,0-14 0,0-3 0,0-13 0,0-16 0,0-17 0,0-25 0,0 2 0,0-16 0,0 18 0,0-13 0,0 8 0,0 5 0,3 4 0,3 11 0,5 1 0,5 4 0,-1 7 0,8 1 0,0 5 0,0 3 0,2 4 0,-5 3 0,1 0 0,-3 0 0,-5 0 0,-2 5 0,-5 4 0,-3 14 0,0-3 0,-3 18 0,-6-17 0,-8 15 0,-8-12 0,-6 4 0,-1-2 0,5-5 0,0-6 0,9-5 0,4-2 0,3-2 0,6-2 0,-1 1 0,10-2 0,10 0 0,10-3 0,9 0 0,0 0 0,4 3 0,1 1 0,6 4 0,-6-1 0,-5 1 0,-9-2 0,-5 0 0,-7 3 0,-3-3 0,-2 2 0,-4-4 0,0-1 0,-4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48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0 24575,'-13'0'0,"-8"0"0,-3 0 0,-9 0 0,4 0 0,-5 0 0,4 0 0,2 0 0,9 0 0,0 0 0,8 0 0,2 0 0,5 3 0,1 8 0,3 0 0,0 8 0,0 4 0,0-3 0,0 13 0,0-4 0,0 5 0,0 0 0,0 0 0,0 0 0,0 0 0,0 0 0,0 0 0,0 0 0,0-5 0,0-1 0,0-9 0,0-4 0,0-2 0,0-5 0,0 1 0,0-2 0,3-4 0,-2 3 0,4-6 0,-1 6 0,2-5 0,4 2 0,1-3 0,7 0 0,1 0 0,4 0 0,-4 0 0,4 0 0,-8 0 0,3 0 0,-4 0 0,-3 0 0,-1 0 0,-4 0 0,1 0 0,-1 0 0,-2 0 0,-2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24 262 24575,'2'0'0,"10"0"0,6 0 0,5 0 0,0-4 0,-3-5 0,9-12 0,-13 1 0,8-10 0,-13 5 0,-1-4 0,-1-1 0,-8 5 0,3 6 0,-4 2 0,0 3 0,-7 4 0,-8 2 0,-9 8 0,-6 0 0,0 4 0,4 16 0,-6 11 0,9 12 0,0 2 0,13-2 0,5 0 0,5-6 0,0 5 0,0-11 0,0 0 0,8-8 0,2-5 0,13-3 0,8-1 0,0-9 0,4 0 0,-5-5 0,0 0 0,0-5 0,-5-9 0,-1-2 0,-5-13 0,1-1 0,0-1 0,-4-5 0,-2 6 0,-4 5 0,0-3 0,-5 8 0,-1 1 0,-4 7 0,0 3 0,0 8 0,0 17 0,0 6 0,0 13 0,0 1 0,0-5 0,4 5 0,2-6 0,4-5 0,-1-2 0,4-5 0,-3-4 0,2-2 0,1-3 0,-4-5 0,4 0 0,-5-4 0,0 0 0,0-3 0,1-6 0,0-10 0,0-6 0,-3-5 0,-2 0 0,-4 6 0,0-5 0,4 14 0,-3-3 0,2 10 0,-3-1 0,4 5 0,0 0 0,4 4 0,0 0 0,0 0 0,0 0 0,5 0 0,0 0 0,5 4 0,1 1 0,4 0 0,-4 3 0,5-7 0,-1 8 0,-4-8 0,5 3 0,-6-4 0,0 0 0,-5 0 0,4 0 0,-7 0 0,2 0 0,-3-8 0,-1-2 0,1-8 0,1-1 0,-1-4 0,-4 3 0,0-3 0,-5 0 0,0 8 0,0-8 0,0 14 0,0-4 0,-4 8 0,-1 2 0,-7 3 0,-2 0 0,-4 4 0,-1 10 0,0 7 0,-1 8 0,4 7 0,1-5 0,5 5 0,4-6 0,2 0 0,4-6 0,0 0 0,0-6 0,0 0 0,0-5 0,3 0 0,6-4 0,5-1 0,4-3 0,0-1 0,0-4 0,1 0 0,-1 0 0,0 0 0,0-4 0,0-5 0,0-5 0,0-4 0,-4-1 0,3 1 0,-3 0 0,4 0 0,-4 4 0,3 1 0,-8 4 0,4 1 0,-5 3 0,0-2 0,1 6 0,-1-3 0,0 4 0,-4 7 0,-1 3 0,-3 12 0,0-7 0,0 7 0,0-9 0,0 1 0,0-1 0,0-5 0,0 0 0,0-10 0,5-4 0,0-16 0,9-3 0,-4 0 0,8 2 0,-8 5 0,7 0 0,-7-1 0,3 6 0,-4 0 0,-1 8 0,0 2 0,0 3 0,0 0 0,1 0 0,-1 0 0,0 0 0,0 0 0,-4 8 0,-1 2 0,2 13 0,-4-4 0,3 10 0,-4-5 0,4 1 0,-3-6 0,7-2 0,-7-8 0,3 4 0,-4-5 0,0-4 0,0 0 0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3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24575,'3'62'0,"-1"-11"0,-2-24 0,0 3 0,0-6 0,0 11 0,0-7 0,0-1 0,0-9 0,0-3 0,0-5 0,0-1 0,0-1 0,0-4 0,0-1 0,0-1 0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4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24575,'0'1'0,"0"6"0,0 11 0,0 1 0,0 7 0,0-4 0,0 4 0,0 1 0,0 0 0,0-4 0,0-1 0,0-4 0,0-6 0,0 2 0,0-9 0,0 3 0,0-3 0,0-2 0,0-1 0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5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24575,'0'10'0,"0"3"0,0 6 0,0-3 0,0 9 0,0-6 0,0 4 0,0 3 0,0-7 0,0 6 0,0-5 0,0 1 0,0-6 0,0 3 0,0-6 0,0 2 0,0-4 0,0-4 0,0-1 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6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0 24575,'-3'2'0,"-2"3"0,-2 13 0,-4-5 0,1 11 0,4-8 0,0 10 0,3-3 0,2-1 0,-2 0 0,3-7 0,0 2 0,0-2 0,0-2 0,0-2 0,0-3 0,5-3 0,4 1 0,6-1 0,3-4 0,-3 1 0,3-2 0,-3 0 0,3 0 0,-3 0 0,3 0 0,-6-2 0,3-7 0,-4 0 0,-2-6 0,-1 1 0,-3 3 0,1-7 0,-3 3 0,0-3 0,-3-1 0,0 1 0,-5 3 0,-5-3 0,-5 5 0,-8 0 0,4 4 0,-3 3 0,4 2 0,3 2 0,1 2 0,2 0 0,1 0 0,3 2 0,0 3 0,5-1 0,0 0 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7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82 24575,'-5'5'0,"0"4"0,1 6 0,2 3 0,2-3 0,0 6 0,0-5 0,0 3 0,0-5 0,0-6 0,0 1 0,4-7 0,9 0 0,-1-2 0,12 0 0,-7-2 0,5-8 0,-4 0 0,2-9 0,-7 6 0,2-9 0,-8 3 0,-1-4 0,0 1 0,-2 4 0,-1-1 0,0 4 0,-3 1 0,-3 3 0,-2 2 0,-7 3 0,-3 4 0,-3 2 0,0 0 0,-1 0 0,1 0 0,-1 0 0,4 8 0,0-1 0,3 10 0,6-9 0,1-1 0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7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24575,'0'20'0,"0"4"0,0 12 0,0 1 0,0-1 0,0-1 0,0-3 0,0-1 0,0-4 0,0-5 0,0-9 0,0-3 0,0-7 0,0 0 0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8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24575,'0'18'0,"0"8"0,0 2 0,0 8 0,0-4 0,0 3 0,0-8 0,0 4 0,0-8 0,0-7 0,0-5 0,0-9 0,0 0 0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8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24575,'0'19'0,"0"3"0,0 18 0,0 1 0,0 11 0,0-14 0,0 12 0,0-17 0,0-1 0,0-6 0,0-8 0,0-5 0,0-2 0,0-8 0,0-2 0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9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24575,'0'13'0,"0"-2"0,0 7 0,0-3 0,0 0 0,0-1 0,0-3 0,0 0 0,0-2 0,5-4 0,4-3 0,6-2 0,3 0 0,1 0 0,3 0 0,-3 0 0,-1-3 0,0-3 0,-6-3 0,3-5 0,-6 2 0,-1-6 0,-4 3 0,-2 0 0,-2-2 0,0 2 0,0 0 0,0 0 0,-5 6 0,-4 1 0,-6 2 0,-4 3 0,4 0 0,-2 3 0,5 0 0,2 0 0,5 0 0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39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24575,'3'4'0,"-1"11"0,-2 7 0,0 8 0,0 1 0,0 1 0,0 8 0,0 13 0,0-17 0,0 12 0,0-19 0,0 6 0,0-3 0,0-13 0,0-7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24575,'4'5'0,"0"7"0,-4 15 0,0 9 0,0 1 0,0 6 0,0 0 0,0 0 0,0 0 0,0-5 0,0 3 0,0-9 0,0-2 0,0-1 0,0-14 0,0 12 0,0-13 0,0 5 0,0-7 0,0-8 0,0-1 0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47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24575,'65'33'0,"1"1"0,-1 0 0,0-1 0,0 0 0,1 1 0,-1 0 0,0-1 0,0 1 0,1-1 0,2 5 0,-11-5 0,1 0 0,12 7-757,-21-13 1,6 4 0,7 2 0,4 3 0,4 2 0,1 1-1,0 0 1,-1-1 0,-2 0 0,-4-2 0,-5-2 0,-6-3-1,-9-3 384,14 11 1,-12-4-1,-4-2 1,2 1 372,8 7 0,1 1 0,-2 0 0,-7-5 786,5 6 1,-4-3-787,4 4 0,-6-3 1851,-9-4-1851,11 6 0,-21-18 0,-12-42 6233,-11 15-6233,-18-13 0,-23 53 0,14-8 0,-1 4-396,-9 11 1,-1 3 395,-6 12 0,2-1 0,8-10 0,0 0 0,5-7 0,0 2 0,0-2 0,-6 12 0,3-3 0,4-9 0,-1 1-469,-5 9 1,2-3 468,-1 3-166,12-18 0,0-1 166,-8 13 0,10-15 0,4-8 2236,3-8-2236,4-3 1090,0-2-1090,2-5 398,-1 3-398,1-3 0,0 0 0,3 0 0,-3-2 0,4-1 0,-1-2 0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47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24575,'21'0'0,"7"11"0,12 2 0,5 5-1805,-5 5 1,1 4 1804,13 9 0,3 4 0,-9 1 0,0 3 0,-10-10 0,0 0 0,0 1 0,13 19 0,0 0 0,-6-3 0,1-1 0,1 2 0,-2 0 0,-10-8 0,-3-1-26,-3-8 1,-1 0 25,3 3 0,-3-2 849,-2 8-849,11-1 0,-19-12 0,-6-15 1798,-6-5-1798,-1-3 1013,-5-12-1013,-16-47 0,12 31 0,-15-31 0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48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306 160 24575,'-3'-11'0,"1"3"0,2 1 0,0 2 0,0 0 0,0-3 0,0 0 0,0 0 0,0 0 0,0 4 0,0-4 0,0 3 0,0-5 0,0 1 0,0-2 0,0 0 0,0 0 0,0-1 0,-5 6 0,-4 1 0,-6 5 0,-6 0 0,1 0 0,-5 0 0,9 3 0,-6 6 0,6 5 0,-1 9 0,4-4 0,1 3 0,8-3 0,-2-1 0,6 0 0,0-3 0,0-1 0,0-3 0,0-2 0,8-1 0,6-2 0,9-3 0,-1 0 0,0-3 0,-3 0 0,-1 0 0,-3 0 0,-1 3 0,-3 0 0,-2 4 0,-3 5 0,-4 7 0,-2 0 0,0 6 0,-3-1 0,-7-1 0,-4-1 0,-9-1 0,-3 0 0,2-6 0,-2 1 0,3-9 0,0 2 0,-7-5 0,13-1 0,-3-3 0,9 0 0,6 0 0,-3 0 0,3 0 0,0 0 0,0 0 0,2 0 0,1 0 0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49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1 387 24575,'0'6'0,"0"5"0,0 8 0,0 7 0,0 1 0,0 4 0,0 1 0,0-5 0,0-9 0,0-4 0,0-3 0,0-8 0,0-21 0,0-16 0,0-25 0,0-5-212,0 25 1,0 1 211,0-19 0,0-15 0,0 28 0,6-8 0,2 11 0,13 9 0,1 3 0,10 11 0,-3 7 423,2 8-423,-5 3 0,0 3 0,-8 14 0,-1 10 0,-14 15 0,0-5 0,-3 2 0,-9-7 0,-7 5 0,-10-4 0,-4-4 0,3-8 0,3-4 0,2-7 0,7-1 0,6-6 0,4 0 0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592 37 24575,'5'-8'0,"0"-2"0,-5 4 0,0-1 0,-2 4 0,-11 1 0,1 2 0,-8 0 0,-5 3 0,11 6 0,-13 9 0,17 1 0,-7 8 0,7 0 0,2 0 0,1 4 0,7-8 0,0-1 0,0-7 0,0 6 0,9-11 0,1 8 0,12-8 0,-3 0 0,3-1 0,-7-3 0,-1 0 0,-8-1 0,-1 2 0,-5 2 0,-2 5 0,-16 2 0,-14 6 0,-28 3 0,-5-3 0,3-5-278,19-7 1,1-2 277,-2-3 0,5 0 0,2 0 0,-5-5 0,4 0 0,15 0 0,11 0 0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1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24575,'0'17'0,"0"10"0,0 16 0,0 10 0,0 10 0,0 2 0,0 0 0,0-12 0,0 2 0,0-12 0,0 3 0,0-10 0,0-9 0,0-11 0,0-5 0,0-6 0,0-2 0,0-1 0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1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24575,'2'-2'0,"1"10"0,-3 15 0,0 13 0,0 11 0,0 6 0,0 4 0,0 7 0,0-19 0,0 10 0,0-18 0,0-3 0,0-3 0,0-13 0,0-6 0,0-3 0,0-8 0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2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24575,'2'6'0,"1"5"0,-3 9 0,0 20 0,0-18 0,0 37 0,0-35 0,0 30 0,0-21 0,0 9 0,0-1 0,0-13 0,0 2 0,0-12 0,0-2 0,0-2 0,-5-11 0,4 2 0,-4-5 0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2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24575,'0'3'0,"0"6"0,0 23 0,0 5 0,0 10 0,0-10 0,0 7 0,0-11 0,0 7 0,0-12 0,0-2 0,0-11 0,0-4 0,0-3 0,0-5 0,0-1 0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3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12 107 24575,'-5'19'0,"2"-1"0,0 7 0,3-2 0,0 3 0,0-3 0,0 3 0,0-8 0,0 1 0,0-5 0,0-5 0,5 1 0,8-6 0,0 1 0,8-3 0,-6-1 0,0 2 0,2-3 0,-6 0 0,4-3 0,0-6 0,-5-4 0,9-11 0,-8 1 0,3-5 0,-2 2 0,-4-5 0,2 4 0,-7-4 0,0 5 0,-3 3 0,0 1 0,0 4 0,-3 3 0,-2 0 0,-7 6 0,0 3 0,-5 4 0,-2 2 0,0 0 0,-3 2 0,6 7 0,-3 9 0,5 5 0,-2 1 0,4-2 0,2-4 0,4-9 0,3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50 807 24575,'-8'0'0,"0"0"0,-4 0 0,3 0 0,0 3 0,6 2 0,3 3 0,0 4 0,0 2 0,0 4 0,0 6 0,0-5 0,0 0 0,0-2 0,7-4 0,3-3 0,18-3 0,-7-7 0,20 0 0,-15 0 0,10 0 0,-7-9 0,-3-6 0,-3-6 0,-8-7 0,-1 3 0,-4 0 0,-1-3 0,-4 8 0,0-8 0,-5 8 0,0-3 0,-8 4 0,-2 1 0,-14 4 0,5 0 0,-5 5 0,1 4 0,3 0 0,-3 5 0,5 0 0,4 0 0,-3 0 0,8 0 0,3 4 0,17 1 0,8-1 0,17 6 0,1-9 0,7 4 0,6-5 0,9 0 0,-11 0 0,15 0 0,-18 0 0,14 0 0,-13-5 0,2 4 0,-22-7 0,4 7 0,-17-4 0,0 5 0,-19 4 0,-6 6 0,-17 10 0,-8 8 0,4-1 0,-5-1 0,13-1 0,1-5 0,5 3 0,5-5 0,1 0 0,4 0 0,4-4 0,1 3 0,4-8 0,0 4 0,0-5 0,0 0 0,3-4 0,2 0 0,13-4 0,-3 0 0,13 0 0,-3 0 0,6-14 0,0-5 0,1-13 0,-5 0 0,4 0 0,-13-4 0,7-3 0,-13-4 0,4-7 0,-10 5 0,-1-12 0,-5 12 0,0 0 0,0 3 0,0 16 0,-4-8 0,-2 14 0,-3 1 0,1 10 0,-1 2 0,1 6 0,0-3 0,0 4 0,4 13 0,-5 10 0,8 14 0,-4 6 0,5 7 0,0-5 0,0 11 0,0-11 0,0 5 0,5-12 0,4-8 0,5-6 0,15-10 0,-3 0 0,16-8 0,2-2 0,1-4 0,12 0 0,-12-4 0,12-8 0,-13-5 0,8-11 0,-14 0 0,0 0 0,-12-2 0,-2 9 0,-9-2 0,-2 5 0,-8 0 0,-1 0 0,-4 4 0,0 1 0,-4 8 0,-5 2 0,-16 3 0,-1 0 0,-10 0 0,6 0 0,0 4 0,-1 12 0,5 5 0,5 10 0,2-1 0,8-1 0,1-4 0,6 4 0,4-15 0,0 9 0,0-10 0,0 1 0,0-1 0,3-5 0,11-4 0,1 0 0,14-4 0,-5 0 0,6 0 0,0-5 0,-6-4 0,4-6 0,-7-9 0,8-2 0,-12-5 0,8-6 0,-13-7 0,10-15 0,-9 5 0,5-10 0,-12 4 0,4 0 0,-9-14 0,5 20 0,-6-4 0,0 21 0,0 1 0,0 11 0,0 6 0,0 7 0,0 4 0,0 13 0,0 14 0,0 22 0,0 18 0,0 9 0,0-7 0,0 11 0,0-11 0,0 7 0,0-9 0,4-8 0,2-8 0,5-6 0,-1-6 0,-1-8 0,0-5 0,0-4 0,-1-2 0,1-3 0,-1-5 0,-4 0 0,0-4 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4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24575,'0'11'0,"0"4"0,0 17 0,0-10 0,0 20 0,0-16 0,0 10 0,0-5 0,0-12 0,0-1 0,0-12 0,0-1 0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4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24575,'0'11'0,"0"13"0,0 6 0,0 20 0,0-16 0,0 11 0,0-9 0,0 0 0,0 0 0,0-9 0,0-13 0,0-6 0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4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24575,'0'22'0,"0"15"0,0 7 0,0-4 0,0 8 0,0-15 0,0 5 0,0-3 0,0-15 0,0 1 0,0-15 0,0 3 0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5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24575,'2'-2'0,"1"7"0,-3-1 0,0 14 0,0 2 0,0 6 0,0 1 0,0-1 0,0-3 0,0-2 0,0-8 0,0 1 0,0-9 0,0 3 0,2-6 0,-2 1 0,2-3 0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5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24575,'0'13'0,"0"14"0,0 2 0,0 21 0,0-2 0,0 9 0,0-17 0,0 8 0,0-19 0,0 7 0,0-9 0,0-11 0,0-5 0,0-8 0,0-1 0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2:59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24575,'0'11'0,"0"4"0,0 17 0,0 11 0,0 9 0,0 12 0,0 0-357,0-25 0,0-1 357,0 19 139,0 10-139,0-25 0,0 5 0,0-2 0,0-16 0,0 2 537,0-16-537,0-4 0,0-6 0,0-2 0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0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21 24575,'-10'2'0,"5"1"0,-9 9 0,5 13 0,-10-2 0,9 12 0,-1-12 0,7 3 0,0 5 0,1 1 0,3 0 0,0-5 0,0-2 0,0-9 0,0 5 0,0-9 0,0-1 0,0-3 0,0-3 0,5-2 0,4 2 0,10-5 0,0 3 0,6-3 0,-5 0 0,5 0 0,-6-5 0,3 1 0,-2-15 0,-4 1 0,-2-9 0,-4 0 0,-4 1 0,1-5 0,-4-1 0,1-4 0,-4 5 0,-3 0 0,-7 3 0,-5 4 0,-6 1 0,3 6 0,-2 4 0,-2 7 0,4 3 0,-4 3 0,3 0 0,1 0 0,3 0 0,5 0 0,6 0 0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1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67 24575,'-10'0'0,"1"0"0,-3 5 0,-2 1 0,0 17 0,1-6 0,-3 13 0,8-3 0,-1 0 0,2 4 0,3-5 0,1 1 0,3-4 0,0-2 0,0-6 0,0 3 0,0-3 0,0-3 0,0 2 0,5-8 0,-2 1 0,11-4 0,-5 0 0,5-3 0,0 0 0,1 0 0,0 0 0,0 0 0,-1 0 0,-2 0 0,2 0 0,-3 0 0,1-3 0,-4-3 0,2-2 0,-4-3 0,3-3 0,-3-5 0,0-8 0,1 3 0,0-10 0,-3 10 0,-1-11 0,-3 3 0,0 1 0,0 0 0,0 4 0,0 5 0,0-1 0,-3 8 0,-3 3 0,0 2 0,-4 6 0,4-3 0,-5 6 0,5-1 0,-1 2 0,-1 0 0,2 0 0,-2 0 0,4 0 0,-5 0 0,4 0 0,-1 0 0,4 0 0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2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24575,'0'11'0,"0"11"0,0 22 0,0 10 0,0-2 0,0 10 0,0-22 0,0 15 0,0-22 0,0 7 0,0-8 0,0-1 0,0-15 0,0 1 0,0-13 0,0 1 0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3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50 123 24575,'-8'8'0,"-2"2"0,6 9 0,-8 6 0,8 4 0,-4-1 0,5 5 0,3-9 0,0 3 0,0-5 0,0-9 0,0 0 0,2-10 0,4 3 0,2-4 0,6-1 0,5 1 0,-3-2 0,5 0 0,-9 0 0,6 0 0,-7-2 0,8-8 0,-7-3 0,8-11 0,-7-3 0,5-1 0,-8-7 0,1 4 0,-5-10 0,2 4 0,-4 1 0,-1 5 0,-3 8 0,0 4 0,0 5 0,-5 5 0,-1 3 0,-8 4 0,-1 2 0,-4 0 0,4 0 0,-2 0 0,5 5 0,-2 1 0,8 0 0,0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4330 139 24575,'0'17'0,"0"3"0,0 16 0,0 16 0,0 9 0,0 14 0,0 18-1022,0 5 1022,0-42 0,0 3 0,0 8 0,0 1 0,0-4 0,0 2-1009,0 18 0,0 2 1009,0-10 0,0 1 0,0 14 0,0 2 0,0-11 0,0 0 0,3 11 0,2-1 0,-2-19 0,2-3-366,2-4 0,0-2 366,1-12 0,-2-3 0,1 37 0,5 9-140,-5-17 140,5-4 870,-5-28-870,-2-3 2017,-5-19-2017,0 0 853,0-6-853,0-5 172,0 0-172,0-5 0,0 0 0,0 0 0,-4 0 0,0-4 0,-4-1 0,0-3 0,-1 4 0,1-3 0,0 3 0,-1-1 0,1 2 0,-5-1 0,0 4 0,-1-3 0,-9 4 0,8-4 0,-19 4 0,-5-3 0,-13 5 0,-23-4 0,-3-2-399,27-4 1,-2-2 398,1 1 0,-2 0 0,-7 0 0,-3 0-785,-4 0 0,-2 0 785,-5 0 0,-1 0 0,-9 0 0,-3 0-1086,-6 0 1,0 0 1085,5 0 0,-1 0 0,-9 0 0,1 0 0,15 0 0,2 0-718,-1 0 0,1 0 718,6 0 0,2 0-134,9 0 1,1 0 133,0 0 0,1 0 0,4 0 0,1 0 0,-6 0 0,1 0 0,3 1 0,1-2 0,0-1 0,1-2 436,-1 1 0,4-2-436,-27-8 0,-19 6 0,30-4 0,-14 9 0,16-3 2058,-6 5-2058,20 0 1699,-10 0-1699,12 0 1132,-7 0-1132,7 0 480,-5 0-480,12 0 0,-5 0 0,7 0 0,-1 0 0,7 0 0,1 0 0,11 0 0,-3 0 0,8 0 0,-3 0 0,0 0 0,8 0 0,-8 0 0,14 0 0,-4 0 0,5 0 0,0 0 0,0 0 0,3-3 0,2-6 0,3-4 0,0-10 0,0-1 0,0-6 0,0-6 0,0-8 0,0-1 0,0-12 0,0 5 0,0-7 0,0-7 0,0 6 0,0-6 0,0 7 0,0-7 0,0 5 0,-12-12 0,10 12 0,-10-13 0,7 14 0,4-6 0,-4 7 0,5 8 0,0 0 0,0 1 0,-5 5 0,4-12 0,-4 13 0,5-7 0,0 2 0,0-3 0,0-14 0,0 12 0,0-11 0,0 14 0,0-1 0,0 3 0,0 5 0,0 1 0,0 0 0,0 0 0,0 6 0,0-5 0,0 4 0,0 1 0,0-5 0,0 11 0,0-5 0,0 6 0,0-6 0,0 10 0,0-9 0,0 11 0,0-1 0,0 2 0,0 9 0,0-3 0,0 7 0,0-2 0,0 3 0,0 1 0,0 0 0,0 0 0,0 0 0,0 0 0,0 0 0,0 0 0,3 0 0,2 3 0,3 2 0,0 3 0,4 0 0,2 0 0,9 0 0,2 0 0,11 0 0,8 0 0,15 0 0,8 0 0,8 6 0,9 1 0,-14 0 0,-15 0 0,0-1 0,5-5 0,-7 6 0,2-1 0,25-4-496,17 10 496,-10-11 0,-5 5 0,13-6 0,-20 0 0,-25 0 0,1 0 0,25 0 0,19 0 0,-14 0 0,10 0 0,-23-6 0,8-1 0,-8-5 0,5-1 0,-12 2 0,12-2-41,-5 1 41,0 0 0,-2 5 0,0-4 0,-5 9 0,-2-3 495,-2 5-495,-12 0 42,5 0-42,-7 0 0,0 0 0,-6 0 0,5 0 0,-5 0 0,1 0 0,3 0 0,-3 0 0,5 0 0,0 0 0,7 0 0,-5 0 0,12 0 0,-6-6 0,1 5 0,-2-9 0,0 9 0,-5-4 0,-1 5 0,-2 0 0,-11 0 0,5 0 0,-11 0 0,3 0 0,-8 0 0,8 0 0,-8 0 0,3 0 0,0 0 0,-4 0 0,10 0 0,-10 0 0,10 0 0,-10 0 0,10 0 0,-5 0 0,6 0 0,-5 0 0,3 0 0,-3 0 0,4 0 0,-4 0 0,4 0 0,-5 0 0,6 0 0,-6 0 0,0 0 0,-6 0 0,-4 0 0,3 0 0,-8 0 0,3 0 0,-3 0 0,-1 0 0,0 0 0,0 0 0,-4 3 0,-1 1 0,-6 4 0,-2 0 0,-3 0 0,-5 1 0,3-1 0,1 1 0,2-1 0,6 0 0,-6 0 0,2-3 0,-3 2 0,0-3 0,0 1 0,-1 2 0,1-2 0,0-1 0,-1 4 0,1-8 0,4 8 0,0-4 0,4 4 0,0-4 0,0-1 0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4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24575,'3'4'0,"-1"7"0,-2 18 0,0 19 0,0 6 0,0 15 0,0-9 0,0-11 0,0 5 0,0-19 0,0 6 0,0-14 0,0-5 0,0-7 0,0-3 0,-4-7 0,-5-9 0,-3-2 0,3-1 0,4 3 0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6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24575,'-6'7'0,"1"-1"0,5 1 0,0 8 0,0-3 0,0 18 0,0-6 0,0 15 0,0-2 0,0 10 0,0 4 0,0 1 0,0-8 0,0 1 0,0-9 0,0 0 0,0 1 0,0-6 0,0-12 0,0-1 0,0-12 0,0-1 0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6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24575,'0'20'0,"0"-4"0,0 19 0,0-2 0,0 14 0,0 4 0,0-4 0,0-4 0,0 6 0,0-10 0,0 7 0,0-9 0,0-6 0,0-5 0,0-10 0,0 2 0,0-12 0,0-1 0,0-3 0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7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1 24575,'-11'2'0,"-2"8"0,-16 13 0,2 8 0,3-4 0,-4 9 0,16-11 0,-10 12 0,8-5 0,6-1 0,2-5 0,6-4 0,0 1 0,0-5 0,0-3 0,0 2 0,2-5 0,4 2 0,9-2 0,1-3 0,10 1 0,-10-4 0,9 0 0,-9 0 0,2-2 0,0-1 0,-3-3 0,3 0 0,0 0 0,-3-5 0,3-6 0,-2-5 0,1-2 0,-2-1 0,-3 0 0,0 1 0,0-1 0,-2 1 0,-2 3 0,1-14 0,-5 11 0,2-16 0,-6 12 0,0-1 0,0-3 0,0 7 0,0-3 0,0 4 0,0 2 0,0 2 0,-2 6 0,-4-1 0,-5 4 0,-1 2 0,-6 0 0,6 3 0,-6 0 0,9 0 0,-4 0 0,4 0 0,1 0 0,0 0 0,3 0 0,0 0 0,-3 0 0,2 0 0,-4 0 0,1 2 0,3-1 0,1 1 0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09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24575,'-3'4'0,"1"13"0,2 12 0,0 8 0,0 8 0,0 2 0,0-12 0,0 13 0,0-19 0,0 12 0,0-6 0,0-7 0,0-5 0,0-11 0,0-5 0,0-4 0,0-1 0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10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24575,'3'4'0,"-1"9"0,-2 10 0,0 4 0,0 13 0,0-16 0,0 20 0,0-19 0,0 14 0,0-12 0,0 4 0,0-8 0,0-1 0,0-7 0,0-4 0,0-2 0,0-7 0,0 0 0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10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24575,'0'20'0,"0"9"0,0 14 0,0 9 0,0 11 0,0 2 0,0 0 0,0-16 0,0 1 0,0-18 0,0 5 0,0-13 0,0-7 0,0-8 0,0-1 0,0-5 0,0-1 0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1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21 227 24575,'-5'5'0,"-4"1"0,7 12 0,-3-2 0,5 6 0,0-4 0,0 0 0,0-3 0,0 0 0,0-6 0,5-2 0,4-1 0,6-3 0,4-1 0,-1-2 0,4 0 0,-3 0 0,3 0 0,4-3 0,-8-6 0,7-4 0,-2-19 0,-1-4 0,-5 1 0,4-8 0,-15 14 0,8-16 0,-7 16 0,-3-6 0,-2 12 0,-2 4 0,0 1 0,-4 9 0,-6 3 0,-5 4 0,-4 2 0,-2 0 0,2 0 0,-7 6 0,-2 9 0,2 10 0,-3 2 0,11 7 0,8-22 0,4 5 0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12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24575,'3'4'0,"-1"15"0,-2 14 0,0 18 0,0 1 0,0 10 0,0-2 0,0-11 0,0 6 0,0-21 0,0 11 0,0-17 0,0 2 0,0-17 0,0 2 0,0-10 0,0 0 0,0-5 0,0 2 0,0-4 0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13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87 24575,'2'0'0,"34"0"0,15 0 0,-3 0 0,9 0-2938,3 0 0,7 0 0,2 0 2938,-13 0 0,0 0 0,2 0 0,3 0-688,2 0 1,3 0 0,2 0 0,2 0 0,0 0 687,-7 0 0,1 0 0,1 0 0,0 0 0,2 0 0,0 0-189,-4 0 1,1 0 0,1 0 0,0 0 0,2 0 0,-1 0 0,1 0 188,6 0 0,0 0 0,2 0 0,-1 0 0,2 0 0,-1 0 0,1 0-287,-6 0 1,0 0 0,1 0 0,-1 0 0,2 0-1,-1 0 1,0 0 0,0 0 286,1 0 0,1 0 0,0 0 0,0 0 0,-1 0 0,0 0 0,-3 0 0,-1 0-88,7 0 0,-4 0 0,0 0 1,-2 0-1,1 0 0,2 0 88,-4 0 0,3 0 0,0 0 0,0 0 0,0 0 0,-3 0 0,-3 0 0,7 0 0,-6 0 0,0 0 0,0 0 0,4 0 0,-2 0 0,3 0 0,1 0 0,-1 0 0,-2 0 0,-3 0 58,9 0 1,-3 0 0,-2 0 0,1 0-59,-8 0 0,2 0 0,0 0 0,-3 0 0,-5 0 262,7 0 1,-7 0 0,4 0-263,-3 0 0,4 0 0,1 1 0,-5-2 0,4-2 0,-2 0 0,0-1 512,0 2 0,-1-1 0,-2 0-512,16-5 0,-4 0 0,-3-1 0,0 2 1255,-4 3 1,-3 1-1256,-8-4 0,-1 0 0,2 4 0,0 1 1587,-6-1 0,0 1-1587,0-1 0,0 1 0,3 2 0,-1 0 0,-4 0 0,-2 0 0,4 0 0,-2 0 3224,19 0-3224,4 0 0,-19 4 0,5 0 2339,-6 4-2339,-11-1 1533,-2 0-1533,-6 0 980,-1-1-980,-5 1 64,-4-1-64,1 0 0,-4 0 0,-1-1 0,0-1 0,-2-2 0,-1-2 0,-3 0 0,-3 0 0,0 0 0,0 0 0,-2-21 0,-1 16 0,-2-16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24575,'8'-13'0,"2"4"0,8-4 0,6 3 0,6 5 0,7-4 0,1 7 0,-8-2 0,-6 4 0,-1 0 0,-4 0 0,0 0 0,-6 13 0,-4 3 0,-3 34 0,3-16 0,-8 16 0,3-8 0,-4-3 0,0 11 0,0-18 0,0 3 0,0-16 0,0 4 0,0-9 0,0-1 0,0-5 0,0 0 0,0-10 0,0-4 0,0-16 0,0 2 0,0-8 0,0 8 0,0-9 0,0 10 0,4-5 0,1 11 0,0 0 0,2 5 0,-6-1 0,6 5 0,-2 0 0,3 0 0,0 4 0,0-4 0,0 4 0,0 0 0,0 0 0,0 0 0,1 0 0,-1 3 0,-4 6 0,4 10 0,-2 6 0,-1 5 0,0-1 0,-5-4 0,0-2 0,0-5 0,0-4 0,0-1 0,0-5 0,0 0 0,3-3 0,1-9 0,5-11 0,0-9 0,1-6 0,0-6 0,5-1 0,-3-1 0,3 8 0,-2 6 0,-3 6 0,3 4 0,-5 2 0,1 7 0,-1 1 0,0 4 0,0 0 0,0 0 0,0 7 0,-3 9 0,3 7 0,-7 7 0,3-5 0,1 3 0,-4-8 0,3 3 0,0-9 0,-3-2 0,6-4 0,-3 1 0,1-1 0,2 0 0,-2-4 0,3 0 0,0-4 0,0 0 0,1 0 0,-1 0 0,0 0 0,4 0 0,-2 0 0,7-4 0,-8-5 0,5-5 0,-1-1 0,-3-2 0,3 3 0,-8-4 0,-1 4 0,-1 1 0,-2 5 0,3 0 0,-4 13 0,0 2 0,-4 18 0,2 0 0,-2 5 0,4 0 0,0-6 0,0 5 0,0-10 0,0 4 0,0-9 0,4-1 0,0-5 0,14 1 0,-8-1 0,13 1 0,-10-4 0,5-1 0,-4-4 0,3 0 0,-8 0 0,8 0 0,-7 0 0,7 0 0,-8-4 0,4 0 0,-5-9 0,1-6 0,0 0 0,2-16 0,-2 9 0,-3-16 0,-2 10 0,-4-9 0,0 3 0,0-5 0,0 0 0,-4 10 0,-6-1 0,0 19 0,-7-4 0,3 11 0,-4 2 0,-6 2 0,5 4 0,-5 0 0,6 8 0,-1 8 0,5 3 0,-4 4 0,11 1 0,-5-5 0,11 0 0,-3-2 0,4-3 0,0-1 0,0 4 0,0-7 0,4 2 0,0-4 0,9-3 0,6 3 0,0-7 0,4 4 0,1-5 0,-5 0 0,4 0 0,-5 0 0,6 0 0,-5 0 0,0-4 0,-2 3 0,-8-7 0,8 8 0,-7-4 0,2 0 0,-4 3 0,0-2 0,1 3 0,-1 0 0,0 0 0,0 0 0,0 0 0,-3 3 0,2 2 0,-2 3 0,-1 5 0,0-4 0,-4 3 0,4-4 0,-3 1 0,2-1 0,-3 0 0,0 0 0,0 0 0,0 0 0,0 1 0,0-1 0,0 0 0,0 0 0,0-10 0,5-9 0,11-20 0,1-1 0,16-6 0,-12 7 0,4 6 0,-7 5 0,-4 7 0,-1 5 0,-5 3 0,0 1 0,0 4 0,-3 4 0,-2 5 0,-3 4 0,0 5 0,0 5 0,0-3 0,0 8 0,0-9 0,0 5 0,0-6 0,0-5 0,0 0 0,4-1 0,-3-2 0,7 2 0,-4-4 0,4-3 0,0-1 0,1-4 0,-1 0 0,0 0 0,0 0 0,0 0 0,0 0 0,0 0 0,-3-9 0,2-1 0,-2-8 0,4 0 0,1 0 0,-5-1 0,3-4 0,-7 3 0,3 1 0,0 7 0,-3 3 0,3 1 0,-4 0 0,0 10 0,0 9 0,0 12 0,0 13 0,0-5 0,0 5 0,0-6 0,0-6 0,0 5 0,0-10 0,0 0 0,0-7 0,0 1 0,0-4 0,3 4 0,2-5 0,3-3 0,0-2 0,0 1 0,1-3 0,-1 2 0,0-3 0,0 0 0,5 0 0,-4 0 0,8-8 0,-2-7 0,-1-10 0,6-11 0,-9 5 0,9-11 0,-8 5 0,4-13 0,-5 4 0,0-11 0,0 12 0,1-12 0,-6 12 0,4-12 0,-9 18 0,5-3 0,-6 12 0,0 5 0,0 2 0,0 9 0,0 1 0,0 12 0,-5 12 0,-1 14 0,-4 7 0,-1 16 0,5-9 0,1 18 0,5-5 0,0 0 0,0-2 0,0-7 0,0 0 0,0-5 0,0-3 0,4-10 0,1-2 0,4-5 0,0 0 0,0-4 0,-1-1 0,0-5 0,1 0 0,3 1 0,-3-5 0,8 0 0,-7-4 0,7 0 0,-8 0 0,8-4 0,-7-10 0,3-2 0,-3-12 0,0 3 0,-1 0 0,-4 2 0,-1 9 0,-4 1 0,0 5 0,0 7 0,0 11 0,0 5 0,0 13 0,0-8 0,0 3 0,0-5 0,5 0 0,0 0 0,8-4 0,1-1 0,-1-4 0,4-4 0,-3-1 0,4-4 0,0 0 0,-4 0 0,3 0 0,-8-4 0,4-5 0,-4-5 0,0 0 0,0-8 0,0 7 0,-4-9 0,-1 1 0,-4-2 0,0 1 0,0 0 0,0 10 0,-4-3 0,-5 12 0,-11-4 0,1 9 0,-10 0 0,5 0 0,-6 0 0,5 5 0,-4 4 0,14 6 0,-3 3 0,8 1 0,5-1 0,1 0 0,4-4 0,0 3 0,0-4 0,0 1 0,8-1 0,2-4 0,8-4 0,1-1 0,4-4 0,1 0 0,1 0 0,-2 0 0,1 0 0,-5-8 0,9-3 0,-9-8 0,4 1 0,-5-1 0,1-4 0,-4-2 0,3 1 0,-7-5 0,6 10 0,-6-10 0,2 9 0,-3-8 0,-5 13 0,-1-8 0,-4 10 0,0-1 0,-3 5 0,-1 5 0,-1 7 0,2 2 0,3 3 0,0 0 0,3 0 0,6 5 0,10-3 0,0 3 0,10-3 0,-10-1 0,10 1 0,-10-1 0,4 0 0,-9 0 0,-1-1 0,-1 1 0,-2-4 0,2 2 0,-4-6 0,0 6 0,-3-2 0,-2 3 0,1-1 0,-3 1 0,6-4 0,-3 0 0,4-4 0,0 0 0,0 0 0,5 0 0,0 0 0,6-4 0,-1-5 0,1-17 0,0 5 0,2-19 0,-7 19 0,6-13 0,-10 14 0,4-8 0,-5 13 0,-4-3 0,2 9 0,-6 1 0,3 14 0,-4 1 0,0 18 0,4 0 0,2 11 0,4-5 0,0 5 0,0-12 0,-1-1 0,-4-5 0,-1 1 0,0-6 0,-3 0 0,3-5 0,-4 0 0,0 0 0,0 1 0,-4-1 0,-1-4 0,-7 4 0,-2-3 0,0 4 0,-3-4 0,8 2 0,-9-2 0,9-1 0,-8 0 0,8 0 0,-4-3 0,4 3 0,1-4 0,4 0 0,0 0 0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16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59 216 24575,'7'68'0,"-1"0"0,1-1 0,-1 2 0,3 19 0,-1-2 0,-9-45 0,-5-47 0,-7-22 0,-2-12 0,-2-23 0,5 13 0,-4-11 0,7 7 0,1-5 0,3-4 0,5 14 0,0 4 0,0 13 0,0 1 0,0 9 0,13-5 0,2 10 0,16-4 0,2 14 0,12-4 0,-2 11 0,8-4 0,-4 8 0,-13 5 0,11 15 0,-16 12 0,-1-1 0,-5 11 0,-12-9 0,1 8 0,-5-3 0,-3 2 0,-4-7 0,0 4 0,0-5 0,-7 0 0,-4-4 0,-7 0 0,-7-3 0,4-5 0,-7 1 0,-1-6 0,1-4 0,1-4 0,5-7 0,4-2 0,-1-2 0,1 0 0,3 0 0,3-2 0,5 2 0,2-5 0,-1 2 0,4-2 0,0 1 0,6-2 0,5 3 0,19-3 0,1 3 0,21-6 0,-16 3 0,14-6 0,-10 0 0,8-3 0,0 0 0,7-9 0,8-14 0,-16 3 0,1-9 0,-15-1 0,-10 14 0,3-13 0,-18 17 0,-3 5 0,-3-1 0,0 8 0,-3 1 0,-2 6 0,-7 2 0,-3 4 0,0 2 0,1 0 0,0 0 0,2 4 0,-1 10 0,5 5 0,1 12 0,-1 0 0,5 1 0,0 2 0,3-6 0,0 3 0,0-9 0,0 0 0,4-7 0,13-2 0,8-4 0,10-5 0,6-1 0,-8-3 0,6-6 0,-11-6 0,8-6 0,-3-9 0,-3 6 0,-6-1 0,-9 4 0,-4 6 0,-2-2 0,-1 2 0,-3 1 0,1 3 0,-1 0 0,-7 14 0,-7 15 0,-3 4 0,-10 14 0,11-7 0,-6 0 0,10-2 0,0-4 0,5-6 0,2 1 0,0-12 0,0 2 0,11-9 0,8 0 0,13-2 0,-4-5 0,2-6 0,-6-9 0,5-3 0,-7 0 0,0 3 0,-11 4 0,1 1 0,-7 7 0,-2-1 0,-1 5 0,-4 3 0,-1 7 0,-3 6 0,3 10 0,0-3 0,3-1 0,0 0 0,0-9 0,0 2 0,5-6 0,4-2 0,10-1 0,4-2 0,0-9 0,1-6 0,-3-9 0,-6-4 0,-2-4 0,-6 8 0,-3-5 0,-2 10 0,-2 0 0,0 7 0,-8 4 0,-2 2 0,-8 3 0,0 0 0,3 3 0,-2 0 0,7 0 0,-1 0 0,6 0 0,0 0 0,13 0 0,9-3 0,23-5 0,8-5 0,9-6 0,6-4 0,-18 4 0,15-1 0,-22 5 0,10 0 0,-16 3 0,-6 3 0,-14 5 0,-1 1 0,-10 7 0,-13 14 0,-8 13 0,-4 4 0,-7 12 0,15-10 0,-8 11 0,13-7 0,4-4 0,3-7 0,4-11 0,0-1 0,0-10 0,8 1 0,3-6 0,10-1 0,2-2 0,0 0 0,0-9 0,5-15 0,-8-6 0,9-12 0,-17 7 0,1-6 0,-4-11 0,-5 7 0,0-10 0,-4 13 0,0-5 0,0 10 0,-3 2 0,-3 12 0,-2 4 0,-2 7 0,1 7 0,-2 2 0,-1 3 0,2 0 0,0 12 0,5 3 0,2 20 0,3-6 0,0 10 0,0-2 0,0-1 0,10 9 0,10-9 0,10-3 0,3-14 0,1-2 0,3-10 0,4 4 0,6-7 0,4 0 0,-16-10 0,6-8 0,-20-7 0,3-8 0,-9 1 0,-2 1 0,-7 3 0,-2 3 0,-1 6 0,-3 0 0,0 7 0,-8 2 0,1 4 0,-13 2 0,8 0 0,-3 16 0,6 4 0,6 16 0,0 4 0,3 2 0,0-5 0,9-1 0,3-5 0,12-5 0,-2 2 0,4-11 0,-2-3 0,-1-5 0,-4-6 0,-5 0 0,-3-3 0,-3 0 0,0 0 0,-3 0 0,-2 0 0,-1 0 0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17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24575,'-3'4'0,"1"5"0,2 2 0,0 10 0,0-5 0,0 6 0,0-7 0,0-1 0,0-5 0,0-2 0,0-4 0,0 0 0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31.7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731 27 24575,'15'71'0,"35"-15"0,-23-61 0,21-1 0,-37-5 0,-8-1 0,2 1 0,-5-3 0,0 2 0,0-5 0,0 5 0,0-3 0,-5 4 0,2 3 0,-8 0 0,3 2 0,-3 3 0,-4 1 0,3 2 0,0 0 0,2 0 0,5 2 0,-4 4 0,4 2 0,2 3 0,0 3 0,3-2 0,0 0 0,0-5 0,8-2 0,3 1 0,11-3 0,-3 0 0,3-3 0,-4 0 0,-3-2 0,-3-4 0,-5-2 0,-3-1 0,-2-2 0,-2 6 0,0-3 0,-2 5 0,-1 1 0,-1 2 0,-2 0 0,1 0 0,1 0 0,1 2 0,-2-1 0,4 3 0,-3-4 0,2 5 0,-6 1 0,-8 9 0,2 2 0,-19 16 0,18-12 0,-25 26 0,16-15 0,-13 22 0,1-9 0,2 4 0,-3 6-930,-2 1 930,16-21 0,-1 0 0,1 2 0,-2 2 0,-4 0 0,0 2 0,1 3 0,1 0 0,-16 13-174,21-21 0,0-2 174,-6 7 0,-1 8 0,6-15 0,8-8 0,5-11 913,2-4-913,2-2 365,1-7-365,3-1 0,0-4 0,2-3 0,-6-1 0,6 1 0,-8-2 0,3 3 0,-4 2 0,-2 1 0,0 2 0,0 0 0,3 0 0,-3 0 0,2 0 0,1 2 0,0 3 0,2 7 0,3-3 0,-2 5 0,4-6 0,-1 3 0,2 0 0,0-3 0,2 0 0,7-2 0,0-1 0,8-1 0,-1-2 0,-1-2 0,-1 0 0,-6 0 0,0 0 0,-3-8 0,0 1 0,-1-11 0,-2 3 0,-2-3 0,0 3 0,0 0 0,0 7 0,0 0 0,-2 3 0,-1 2 0,-2 1 0,0 2 0,0 0 0,0 0 0,2 5 0,1 1 0,2 5 0,0 0 0,0-2 0,0-2 0,8-2 0,6-2 0,5 0 0,3-3 0,-4 0 0,-3 0 0,-1 0 0,-5-2 0,-1-4 0,-5-5 0,-1-1 0,-2 0 0,-2 2 0,-4 4 0,-6-2 0,-3 4 0,0 2 0,-2 2 0,5 0 0,-3 0 0,4 0 0,0 4 0,2 2 0,1 6 0,5-1 0,0 0 0,3-3 0,0 0 0,0-3 0,3 0 0,9-2 0,1-1 0,13-2 0,-7 0 0,3 0 0,-4-3 0,-5-2 0,1-13 0,-8 2 0,0-4 0,-3 2 0,-3 9 0,0-4 0,-2 7 0,-4 1 0,-3 2 0,-2 3 0,-3 0 0,2 0 0,-2 0 0,5 5 0,-2 5 0,4 4 0,-2 5 0,6-1 0,0-3 0,3-1 0,0-6 0,0 3 0,0-5 0,6-1 0,-3-1 0,7-3 0,-4 1 0,2-2 0,-3 0 0,-1 0 0,2 0 0,-1-8 0,-3 6 0,1-6 0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41.7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0 668 24575,'11'-2'0,"7"-9"0,-5-5 0,7-9 0,-9-5 0,-1-7 0,-6-5 0,0 5 0,-4-24 0,0 32 0,0-26 0,0 22 0,0 4 0,0-1 0,0 11 0,0 4 0,-2 6 0,-1 4 0,-6 13 0,3 14 0,-8 12 0,10 18 0,-8 0 0,12 5 0,-4 6 0,4-3 0,0-11 0,4 11 0,11-19 0,12 15 0,9-16 0,-6-13 0,10-2 0,-14-8 0,13 2 0,-10-5 0,-3-4 0,-4-6 0,-3-2 0,-4-2 0,-4-4 0,-3-6 0,-2-9 0,1-3 0,-3-9 0,-1 3 0,-3 1 0,0 5 0,0 7 0,0 0 0,-3 9 0,0 1 0,-1 5 0,1 2 0,-2 7 0,4 7 0,-1 7 0,2 0 0,0-1 0,0-4 0,8-3 0,9 4 0,12-8 0,6 3 0,5-10 0,7-1 0,-8-3 0,9-3 0,-4-14 0,0-4 0,2-20 0,-19 10 0,4-16 0,-15 14 0,6-9 0,-11 7 0,-1 6 0,-3 3 0,-4 11 0,0 1 0,-5 8 0,-10 0 0,-2 6 0,-13 13 0,7 7 0,-2 8 0,5 7 0,3-4 0,3 1 0,4-2 0,4-3 0,3-4 0,0-4 0,3-8 0,5-3 0,8-5 0,7 0 0,3-3 0,-3-3 0,0-7 0,-8 1 0,0-6 0,-7 3 0,0 1 0,-2 3 0,-1 3 0,-2 0 0,1 7 0,-1-2 0,4 5 0,1-2 0,7-1 0,0-2 0,6 0 0,3-3 0,0-13 0,0-12 0,-4-25 0,-4-13-725,-9 23 0,-1-4 725,-1 0 0,0 1 0,-2 5 0,0 1-109,-1-5 1,0 3 108,-2-9 0,0-12 0,0 26 0,-3 8 0,-2 14 1433,-4 9-1433,-2 4 234,2 18-234,-5 14 0,6 18 0,0 15 0,4 7-508,3-31 1,2 0 507,-1 3 0,0 0 0,0-3 0,0-1 0,-1 4 0,2-1 0,10 25 0,1-7 0,16-7 0,0-9 0,3 1 0,0-5 0,-2-10 0,-1-8 1015,0-6-1015,-6-6 0,-3-3 0,-5-3 0,-3 0 0,-2-3 0,-2-3 0,-1-9 0,-3-1 0,0-21 0,-12 15 0,-9-11 0,-5 18 0,-12-1 0,3 6 0,-3 3 0,4 1 0,4 3 0,5 0 0,7 0 0,3 0 0,4 0 0,5-2 0,1-7 0,5-7 0,10-7 0,7-9 0,14-3 0,-6 0 0,10 0 0,-12 6 0,7-1 0,-12 9 0,-1-1 0,-9 13 0,-2-2 0,-2 5 0,-1 1 0,-4 2 0,0 1 0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44.4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36 245 24575,'-9'11'0,"-1"0"0,7 6 0,-1-7 0,-1 13 0,4-10 0,-2 13 0,3-7 0,0 6 0,0-8 0,0 4 0,0-6 0,0-3 0,0-2 0,0-14 0,0-15 0,0-19 0,0-26 0,3 17 0,-2-19 0,9 16 0,-7 1 0,8-7 0,-10 27 0,5-2 0,-3 21 0,0 0 0,1 9 0,-1 7 0,2 4 0,2 16 0,7 6 0,-5 1 0,9 17 0,-6-7 0,0 1 0,3 5 0,-4-16 0,1 12 0,1-8 0,-4 0 0,0-11 0,-3-3 0,0-8 0,0-4 0,-3-4 0,1-1 0,-3-3 0,1-1 0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44.7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0 206 24575,'3'-27'0,"11"-4"0,8 9 0,17-9 0,-8 11 0,9-2 0,-12 8 0,7-1 0,-6 4 0,-4 2 0,-6 8 0,-9-2 0,-2 3 0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45.5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1 431 24575,'0'19'0,"0"0"0,0-52 0,0-14 0,0 26 0,0-28 0,0 4 0,0 34 0,2 8 0,7 0 0,3 3 0,6 0 0,9 7 0,-3 7 0,9 13 0,-4 3 0,-4-1 0,3-1 0,-3-7 0,-3 3 0,-1-7 0,-8-6 0,-2-3 0,-3-2 0,-3-1 0,0 0 0,-2-4 0,-1-12 0,-2-14 0,0-18 0,-3-9 0,-2 4 0,-6-3 0,2 5 0,-2-2 0,3 1 0,1 11 0,1 9 0,2 5 0,1 9 0,3 3 0,0 4 0,-2 3 0,1 1 0,0 2 0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10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0 648 24575,'4'-1'0,"1"-9"0,12-13 0,1-13 0,1-6 0,1-9 0,-12 12 0,-1-11 0,-7 18 0,0-8 0,0 4 0,0 4 0,0 8 0,0 8 0,0 7 0,-4 5 0,1-1 0,-8 5 0,6 0 0,-1 8 0,1 10 0,0 14 0,2 22 0,-1 0 0,4 5 0,7-2 0,14-8 0,0-9 0,22 7 0,-17-29 0,17 16 0,-7-22 0,1 2 0,-1-6 0,-2-5 0,-10-3 0,3 0 0,-12-3 0,-3-6 0,-4-3 0,-5-3 0,0 0 0,-3 4 0,0 3 0,0 0 0,0 3 0,-2 2 0,-1 1 0,-2 4 0,-1 6 0,4 1 0,-1 9 0,3-3 0,0 3 0,0-3 0,2 0 0,15-3 0,1-3 0,21-1 0,-1-5 0,8-3 0,-4-10 0,-6-2 0,0-13 0,-2-2 0,-3-3 0,-2 0 0,-8 6 0,-7 0 0,1 9 0,-9 3 0,2 4 0,-6 4 0,-1 1 0,-10 0 0,0 6 0,-6 6 0,4 0 0,2 5 0,0 0 0,6-2 0,0 0 0,3-1 0,0-6 0,0 2 0,0-1 0,3-3 0,2-1 0,7-2 0,3 0 0,0 0 0,-1-5 0,-3-1 0,1-9 0,-3 0 0,-1 0 0,-2 0 0,-3 5 0,-1 1 0,-4 4 0,-3 2 0,-1 3 0,-2 0 0,3 3 0,3 0 0,-4 4 0,6 1 0,-3 4 0,3-1 0,0 0 0,0 0 0,6-2 0,0-2 0,8-1 0,1-3 0,3 0 0,1-3 0,-1 0 0,0 0 0,0-5 0,5-9 0,-1-16 0,0-13 0,-2-10 0,-8-16 0,1-3 0,-8 10 0,-1-11 0,-4 30 0,0-10 0,0 13 0,-4 14 0,-3 5 0,-4 12 0,0 3 0,2 4 0,-1 2 0,1 8 0,3 14 0,-3 17 0,8 26 0,-3 7-479,4-31 1,0 2 478,0-2 0,0 1 0,0-1 0,0 1 0,0 0 0,0 0 0,-1-4 0,2 1 0,2 0 0,2-2 0,3 14 0,11 4 0,-4-18 0,17 14 0,-13-18 957,8-4-957,-10-20 0,-5-4 0,2-1 0,-3-2 0,0-2 0,-2-5 0,-1-8 0,-5-3 0,0-10 0,-6 4 0,-6 4 0,-18-9 0,2 18 0,-16-10 0,10 12 0,-2 0 0,3 1 0,7 2 0,4 1 0,7 3 0,7-2 0,3-1 0,2-5 0,0-4 0,9-4 0,6-7 0,5 3 0,8-5 0,-3 1 0,-1 2 0,4-2 0,-16 12 0,1 3 0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11.1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 88 24575,'-12'0'0,"2"0"0,5 0 0,-2 0 0,-1 0 0,0 0 0,1 0 0,-1 0 0,4 2 0,-3 7 0,3 3 0,1 6 0,0 4 0,3-5 0,0 7 0,0-8 0,0 10 0,0-11 0,0 6 0,0-11 0,0 4 0,12-5 0,-1 0 0,11-3 0,0 3 0,-3-8 0,2 7 0,1-4 0,-8 0 0,6-1 0,-11-3 0,3 0 0,-2 0 0,-1-3 0,1-2 0,2-7 0,0-7 0,-2-4 0,3-4 0,-7 1 0,4-1 0,-6-4 0,-1 4 0,-3 0 0,0 1 0,0 10 0,0-10 0,-8 13 0,1-5 0,-11 10 0,3 2 0,0 2 0,-2 2 0,2 2 0,-4 0 0,1 0 0,0 0 0,3 0 0,1 0 0,-1 2 0,3-1 0,-2 4 0,7-4 0,3 1 0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25.9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 65 24575,'0'-25'0,"0"5"0,0 8 0,-6 6 0,0 4 0,-8 2 0,2 0 0,-6 0 0,9 0 0,-4 0 0,4 0 0,3 5 0,1 4 0,5 3 0,0 6 0,0-3 0,0 3 0,0 0 0,0 0 0,0-3 0,5-3 0,4-3 0,10 0 0,0-6 0,3 3 0,-4-6 0,-3 0 0,-1 0 0,-3 0 0,0-2 0,-2-1 0,-1-8 0,-5 2 0,0-9 0,-3 3 0,0-3 0,-3 3 0,-2 3 0,-4 4 0,-6 5 0,0 0 0,-3 3 0,3 0 0,-5 3 0,7 5 0,1 1 0,7 5 0,5 0 0,0-2 0,0 3 0,0-7 0,0 2 0,5-4 0,1 3 0,5-6 0,-3-1 0,3-2 0,-5 0 0,1 0 0,-2 0 0,0 0 0,0 0 0,-3-2 0,5 2 0,2 3 0,10 8 0,5 6 0,1 3 0,8 10 0,-6 1 0,8 9 0,-4-1 0,5 4 0,-3 2 0,-3-9 0,5 10 0,4-2 0,4 7 0,-5-8 0,1 0 0,-12-13 0,8 10 0,-5-6 0,-4-1 0,-1-4 0,-4-1 0,0-3 0,-4-2 0,-2-4 0,-3-4 0,-3-1 0,2-6 0,-5 3 0,1-5 0,-1 1 0,-3-1 0,1-4 0,-4 0 0,2-2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24575,'13'0'0,"1"0"0,13 0 0,2 0 0,-5-5 0,6 0 0,-5-5 0,-2 5 0,-5 1 0,6-1 0,-9 4 0,2-3 0,-9 4 0,-3 0 0,-2 0 0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39.6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1019 17 24575,'-6'0'0,"0"0"0,2 3 0,-1 0 0,5 1 0,3-1 0,0-1 0,4-2 0,-2 0 0,4-5 0,-7 1 0,1-3 0,-3 2 0,0-1 0,-5 3 0,-1 1 0,-5 2 0,0 0 0,0 0 0,2 0 0,2 0 0,2 0 0,-1 0 0,4 2 0,0 1 0,2 2 0,-2-1 0,-8 8 0,-7 5 0,-14 17 0,-10 13 0,7-9 0,-3 4-727,-4 4 1,0 0 726,1-2 0,-1-1-1126,-7 8 0,0-1 1126,9-10 0,1-2 0,1-2 0,1 1-371,-4 2 0,2-1 371,-6 10-122,18-20 1,0 0 121,-10 13 1206,6-8-1206,10-9 2281,4-9-2281,7-3 892,4-5-892,1-2 311,3 1-311,-1-6 0,2-3 0,0-2 0,-3 1 0,-2 1 0,-3 3 0,-3 0 0,2 0 0,-1 0 0,4 0 0,-2 0 0,3 3 0,-1 9 0,3 1 0,0 13 0,3-3 0,0 3 0,0-3 0,13 0 0,1-7 0,13-2 0,0-5 0,-4-2 0,-2-4 0,-6 0 0,0-3 0,-7-3 0,-3-9 0,-3-1 0,-2-9 0,0 0 0,-8 2 0,1 1 0,-8 4 0,3 4 0,2 5 0,1-1 0,1 6 0,3-1 0,0 2 0,0 0 0,2-6 0,1 4 0,2-5 0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55.7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24575,'-3'30'0,"3"-3"0,-2-31 0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55.1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55.4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24575,'0'22'0,"0"3"0,0-19 0,0 11 0,0-11 0,0 7 0,0-4 0,0 2 0,0 0 0,0-3 0,0-2 0,0-4 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23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1 374 24575,'0'-10'0,"0"-7"0,9-7 0,3-4 0,19-10 0,6-2 0,4 2 0,8-7 0,-4 12 0,-9 3 0,9 2 0,-15 10 0,6 4 0,-6 6 0,-3 5 0,-4 3 0,-1 0 0,-1 6 0,-7 4 0,8 13 0,-11 1 0,6 16 0,-6-12 0,3 11 0,-3-6 0,3-2 0,-4 0 0,2-9 0,-4 0 0,0-9 0,-2 0 0,-2-7 0,-1 2 0,2-4 0,-4 2 0,1-3 0,-2-1 0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23.6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0 145 24575,'8'2'0,"-3"1"0,9 5 0,-3 1 0,-5 3 0,2-1 0,-3-3 0,3-3 0,-3-2 0,5-3 0,2-3 0,3-6 0,3-2 0,6-12 0,-3 2 0,5-1 0,-4-1 0,0 6 0,-6 1 0,2 3 0,-6 5 0,2 2 0,-6 1 0,1-1 0,-4-4 0,-2 5 0,-1-3 0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27.8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1 458 24575,'0'-15'0,"0"-6"0,3-21 0,8 0 0,11-17 0,7 6 0,-6 6 0,7 1 0,-14 14 0,5-1 0,0 5 0,-9 11 0,1 3 0,-2 10 0,-3-1 0,3 5 0,0 0 0,-2 0 0,1 0 0,-2 5 0,4 4 0,0 7 0,0 6 0,0-3 0,2 6 0,-1 2 0,0 1 0,-2 3 0,1-5 0,-4 0 0,1 1 0,-2-1 0,-1-3 0,-2-1 0,1-4 0,-4-3 0,1 0 0,-2-7 0,0-1 0,0-1 0,0-1 0,0-1 0,3 2 0,-3-3 0,3-2 0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28.4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0 156 24575,'15'0'0,"-8"0"0,14 9 0,-11-4 0,2 16 0,3-6 0,-4 10 0,4-8 0,-2-2 0,-5-4 0,-1-7 0,-4 5 0,2-7 0,4 2 0,1-16 0,5-6 0,8-20 0,-11 11 0,18-18 0,-15 26 0,11-21 0,-6 18 0,-3-1 0,-2 8 0,-4 6 0,0 1 0,-2 5 0,-1-5 0,-4 7 0,2-4 0,-3 5 0,-1 0 0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36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0 451 24575,'0'-7'0,"0"-5"0,0-6 0,0-9 0,0-5 0,10-4 0,3-4 0,2 7 0,6-16 0,-6 14 0,9-15 0,-3 20 0,-3-4 0,0 16 0,-4 0 0,3 12 0,-2 1 0,7 5 0,-3 0 0,3 0 0,0 0 0,0 0 0,6 9 0,-5 2 0,2 14 0,-5-4 0,-2 10 0,3-6 0,-7 6 0,3-3 0,-3 3 0,-1-4 0,-2 8 0,-2-8 0,-2 0 0,0-2 0,-1-8 0,0 4 0,-1-9 0,1-1 0,-3-3 0,-1-3 0,-2 0 0,3 0 0,-3 0 0,2-2 0,-2-1 0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37.5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3 115 24575,'-3'4'0,"4"2"0,8 8 0,1 1 0,5 4 0,-2 0 0,-1 2 0,4-1 0,-6-1 0,5-1 0,-11-9 0,4 5 0,-5-8 0,2-1 0,5-3 0,3-2 0,7-12 0,0-8 0,-3-5 0,8-10 0,-4 10 0,5-8 0,-2 9 0,-4 0 0,-4 8 0,-1 1 0,-4 4 0,1 2 0,-4-2 0,3-1 0,-2-3 0,-2 5 0,-1 2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82 104 24575,'-13'-18'0,"0"-3"0,-12-11 0,15 15 0,-11 1 0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47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6 289 24575,'-3'8'0,"1"1"0,2-3 0,0 4 0,0-2 0,0-8 0,0-9 0,0-15 0,3-9 0,5-6 0,7-8 0,-3 13 0,3-11 0,-2 18 0,-7-1 0,8 5 0,-8 11 0,5 6 0,-3 4 0,0 6 0,-3 6 0,1 12 0,1 6 0,0 12 0,1-3 0,2 4 0,-2-10 0,1 0 0,1-5 0,-3-3 0,3-1 0,-4-4 0,0-3 0,-1-4 0,0 0 0,0-5 0,1 1 0,-3-1 0,-1-4 0,-2 0 0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48.0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24575,'8'-3'0,"7"1"0,12 2 0,4 0 0,-2 0 0,4 0 0,-9 0 0,6 0 0,-15 0 0,-3 0 0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48.7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0 231 24575,'0'67'0,"0"-12"0,0-57 0,0-12 0,0-10 0,0-5 0,0-4 0,0 5 0,0-8 0,0 8 0,0-2 0,0 14 0,0-2 0,0 9 0,5 4 0,4 3 0,2 2 0,14 0 0,-4 13 0,12 2 0,-9 10 0,4 3 0,-3-6 0,3 2 0,-4-6 0,-3-3 0,-7-6 0,-6 0 0,0-4 0,-3-3 0,-3-6 0,0-6 0,-2-25 0,0 9 0,0-19 0,0 18 0,0-4 0,0 4 0,-2 8 0,1 1 0,-1 10 0,0-1 0,1 7 0,0 0 0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54.2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24575,'0'8'0,"0"-1"0,0-1 0,0-1 0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5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24575,'0'5'0,"0"-1"0,0-2 0,0 1 0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54.8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24575,'0'11'0,"0"-2"0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57.4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5 347 24575,'-3'-2'0,"1"-4"0,2-2 0,3-6 0,0-1 0,6-7 0,2-1 0,1-3 0,3-5 0,1 2 0,-1-1 0,2 2 0,-5 5 0,-1 1 0,-1 7 0,-3 1 0,1 2 0,-3 4 0,0 0 0,0 6 0,1-3 0,-2 4 0,1-1 0,0 2 0,0 0 0,0 0 0,0 0 0,-1 0 0,-1 2 0,-1 4 0,1 2 0,-3 3 0,5 0 0,-4 4 0,3-3 0,0 5 0,1-5 0,1 2 0,-3-3 0,3 4 0,-6-4 0,3 4 0,-3-5 0,3 5 0,-3-3 0,3 2 0,0 0 0,-3-2 0,6 2 0,-6-5 0,5-2 0,-4-2 0,3 1 0,-4-2 0,2 1 0,-2-2 0,0-1 0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3:57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1 140 24575,'11'5'0,"-2"2"0,2 4 0,-1-2 0,-3 1 0,-2-4 0,-2 2 0,-1-10 0,3-1 0,3-8 0,4 0 0,-1-3 0,7 4 0,-4-11 0,17 1 0,-9-7 0,6-11 0,-14 20 0,-7-3 0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13.9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1 278 24575,'0'-9'0,"0"-5"0,2-1 0,2-3 0,4-1 0,1 4 0,3 1 0,3 5 0,0 1 0,6 5 0,-2 0 0,11 3 0,-10 0 0,10 0 0,-7 0 0,3 6 0,-6 3 0,-1 11 0,-6 3 0,-6 0 0,2 6 0,-5 0 0,4 6 0,-5 1 0,4 0 0,-6-5 0,5 0 0,-5-8 0,4-1 0,-4-7 0,2-4 0,-3-3 0,0-3 0,0 0 0,-5-2 0,-4-1 0,-5-2 0,-5 0 0,1-5 0,-1 0 0,1-6 0,-3 4 0,5-4 0,-6 4 0,10 1 0,1 1 0,0 2 0,5 0 0,6 3 0,6 6 0,13 7 0,4 0 0,4 4 0,1 0 0,-5-6 0,4 2 0,-12-7 0,3 0 0,-6-3 0,2 0 0,-5-3 0,5-12 0,-3-7 0,2-9 0,1-11 0,1 6 0,-4-8 0,2 10 0,-6 4 0,5 3 0,-8 10 0,1 1 0,-5 14 0,0 3 0,0 6 0,-3 2 0,0-2 0,-2-1 0,0 2 0,-4-3 0,1 0 0,-3 3 0,0-5 0,-1 2 0,1-3 0,0 1 0,3-1 0,-1 1 0,5-4 0,-1 0 0,-1-2 0,2 0 0,-1-1 0,2-5 0,1-6 0,2-3 0,0-7 0,0-1 0,0-7 0,0-7 0,3 5 0,1-8 0,9 8 0,2 0 0,6 0 0,0 7 0,0 1 0,-2 5 0,1 2 0,2 1 0,-2 7 0,5-1 0,-6 6 0,6 1 0,-1 3 0,6 0 0,-6 0 0,6 3 0,-6 8 0,-1 3 0,2 11 0,-5-5 0,1 8 0,-4-4 0,0 0 0,-5 1 0,-2-9 0,2 5 0,-6-9 0,2 2 0,-2-6 0,-1 1 0,-2-5 0,-1 1 0,-6-2 0,-2-6 0,-9-7 0,0-2 0,-3-4 0,-1 4 0,1 2 0,3 1 0,1 6 0,2-2 0,3 4 0,2-1 0,4 4 0,1 7 0,2 3 0,0 6 0,9 1 0,2 1 0,8-1 0,1-2 0,-4-2 0,-2-3 0,-3-4 0,0 0 0,-2-5 0,0-1 0,0-2 0,3-12 0,-3-6 0,5-14 0,-4-4 0,5 4 0,-4-3 0,1 11 0,-5-1 0,2 10 0,-4 3 0,-2 7 0,-1 2 0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14.3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24575,'0'5'0,"0"6"0,0-2 0,0 8 0,0-2 0,0 3 0,0 1 0,0 3 0,0-12 0,0 2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9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8 24575,'-7'-5'0,"-8"2"0,-4 3 0,-15 0 0,13 0 0,-20 0 0,20 0 0,-13 0 0,14 0 0,-8 0 0,12 0 0,-1 0 0,4 0 0,4 0 0,-4 0 0,9 3 0,1 6 0,3 10 0,0 6 0,0 4 0,0 1 0,-10 6 0,8-5 0,-8 11 0,10-11 0,0-5 0,0-3 0,0-10 0,0 1 0,0-1 0,0-5 0,7-4 0,3 0 0,7-4 0,1 0 0,5-5 0,-3 0 0,8-5 0,-3 1 0,-1-1 0,5 4 0,-5 2 0,6 4 0,0 0 0,-6 0 0,0 0 0,-6 0 0,0 4 0,-4 11 0,0 5 0,-4 10 0,-5 6 0,0-5 0,-5 11 0,0-5 0,-5 0 0,-5 5 0,-6-11 0,-9 1 0,4-4 0,-8-7 0,8-1 0,-2-6 0,5-5 0,0 0 0,-1-4 0,1-1 0,0-4 0,0 0 0,4 0 0,1 0 0,5 0 0,-1-8 0,5 2 0,0-11 0,4 11 0,0-2 0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14.8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24575,'0'7'0,"0"4"0,0 3 0,0 7 0,0-1 0,0 5 0,0-2 0,0 4 0,0-1 0,0 0 0,0-2 0,0-6 0,0 3 0,0-11 0,0 7 0,0-8 0,0 0 0,0 1 0,0-5 0,0 3 0,0 0 0,0 0 0,0 4 0,0 2 0,0-3 0,0 7 0,0-3 0,0 3 0,0 0 0,0 0 0,0 1 0,0-1 0,0-8 0,0-2 0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15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0 24575,'0'12'0,"0"-2"0,0-5 0,0 3 0,0-2 0,0 3 0,0-3 0,0 1 0,0-2 0,0 10 0,0-6 0,0 9 0,0 0 0,0 2 0,0 6 0,0-3 0,0-4 0,0-5 0,0-2 0,0-4 0,0-1 0,0-1 0,0-2 0,0 4 0,0 1 0,0 5 0,0-2 0,0 9 0,0-5 0,0 13 0,0-5 0,0 3 0,0-5 0,0-4 0,0-3 0,0-3 0,0-5 0,-5-4 0,4-1 0,-4-2 0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15.6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8.7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11 234 24575,'-6'-2'0,"1"-4"0,8-9 0,3 2 0,3-8 0,8 2 0,1 2 0,7-4 0,-2 12 0,-5-3 0,3 8 0,-8-1 0,8 5 0,-9 0 0,5 0 0,-5 0 0,3 0 0,-1 6 0,-2 3 0,3 10 0,-2 4 0,0 3 0,0 1 0,0-5 0,0 4 0,-4-7 0,0-1 0,-3-3 0,-1-7 0,1-1 0,-1-1 0,-1-1 0,-1-7 0,0-4 0,-3-9 0,0-3 0,3-4 0,0-1 0,6-3 0,2-1 0,5 0 0,-1 0 0,6-1 0,-4 4 0,3 0 0,-4 8 0,2 0 0,-3 7 0,4 3 0,-5 4 0,0 2 0,0 0 0,-2 0 0,3 0 0,0 8 0,0 0 0,4 10 0,-3-2 0,2 1 0,-2 1 0,-1-6 0,0 3 0,-6-6 0,-1 1 0,-4-5 0,2 6 0,-1-5 0,0 1 0,-2-2 0,2 3 0,-5-3 0,3 3 0,-3-1 0,2-4 0,1-3 0,5-12 0,5-8 0,5-8 0,3 0 0,0 3 0,-1 1 0,4 4 0,-4 3 0,3 3 0,-1 5 0,0 6 0,5 0 0,-1 3 0,5 0 0,10 0 0,-11 5 0,11 10 0,-17 6 0,4 7 0,-2 4 0,-5 0 0,-4 4 0,-3-5 0,-3 0 0,-2-8 0,-2-1 0,-1-7 0,-1-1 0,-2-5 0,0-2 0,-3-2 0,0 0 0,0 0 0,0 0 0,0 0 0,-5-2 0,-4-1 0,-5-2 0,-8 0 0,3-6 0,-7-1 0,8-5 0,-8-1 0,10 3 0,-5-2 0,9 6 0,-3-2 0,7 4 0,1 0 0,4 5 0,0 6 0,9 5 0,9 15 0,6-2 0,5 5 0,2-6 0,-7-4 0,5-3 0,-6-1 0,-1-6 0,-2-1 0,-2-6 0,3-1 0,5-2 0,-3-13 0,0-2 0,3-13 0,-8 1 0,9 3 0,-11 1 0,0 7 0,-3 2 0,-4 6 0,2 3 0,-5 0 0,-1 4 0,-2-1 0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9.1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24575,'0'20'0,"0"-3"0,0 22 0,0-17 0,0 36 0,0-41 0,0 13 0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9.5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24575,'0'45'0,"0"-4"0,0-14 0,0 0 0,0-1 0,0-3 0,0 6 0,0-5 0,0 7 0,0 0 0,0-7 0,0 5 0,0-12 0,0 1 0,0-4 0,0-5 0,0 4 0,0-7 0,0 1 0,0 1 0,0-2 0,0 7 0,0-3 0,0 7 0,0-5 0,0-3 0,0-4 0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30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24575,'0'8'0,"0"7"0,0 0 0,0 7 0,0 4 0,0-2 0,0 3 0,0-5 0,0-1 0,0-4 0,0 3 0,0-10 0,0 0 0,0-7 0,0-1 0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30.3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24575,'3'18'0,"0"-1"0,-3-3 0,0-3 0,0 0 0,0 0 0,0-8 0,0 2 0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34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1 198 24575,'0'-3'0,"0"-5"0,0-5 0,0-5 0,3 3 0,3-3 0,3 0 0,3 0 0,0-1 0,0 4 0,4-3 0,-4 6 0,10-2 0,-7 9 0,7 2 0,0 3 0,-3 0 0,3 0 0,-7 0 0,3 9 0,-4 5 0,-2 9 0,1 4 0,-4-8 0,1 2 0,-4-6 0,-2 0 0,-1-3 0,0-2 0,0-5 0,-3 3 0,0-3 0,0 0 0,0 0 0,0-2 0,0-1 0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34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0 234 24575,'8'0'0,"-2"0"0,3 0 0,-3 0 0,2 0 0,-3 0 0,0 0 0,2 0 0,6-12 0,7-5 0,4-24 0,-3 13 0,0-12 0,-4 13 0,5-5 0,-10 12 0,-3 4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24575,'4'6'0,"0"-1"0,-4 11 0,0 3 0,0 5 0,0-3 0,0 6 0,0-7 0,0 5 0,0 3 0,0-8 0,0-1 0,0-7 0,0-4 0,0-3 0,0-2 0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38.0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0 112 24575,'0'-11'0,"2"5"0,8-12 0,4 1 0,2 0 0,0 1 0,-2 5 0,-3 7 0,7-4 0,-6 7 0,2-2 0,-3 3 0,-3 0 0,3 0 0,1 0 0,0 5 0,2 1 0,1 9 0,-6-3 0,10 8 0,-12-11 0,5 8 0,-7-7 0,1 1 0,-1-4 0,-3 1 0,1-2 0,-3 1 0,0-1 0,0-1 0,2-1 0,-1 2 0,1-2 0,-2-1 0,0-1 0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38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0 128 24575,'10'0'0,"3"0"0,2 2 0,4-1 0,-4 2 0,-4-3 0,-3 0 0,-3 0 0,0-10 0,-2 3 0,6-21 0,-5 12 0,10-23 0,-10 25 0,3-6 0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2.5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1739 67 24575,'-5'3'0,"-2"-1"0,-5-2 0,-7 0 0,0 0 0,-7 0 0,-6-4 0,8 4 0,-25-8 0,14 1 0,-16 1 0,4 0 0,-4 2 0,-1 3 0,-5-3 0,13 4 0,-11-7 0,16 5 0,-12-5 0,5 0 0,4 5 0,1-5 0,6 7 0,-1 0 0,0 0 0,5 0 0,-5 0 0,5 0 0,-5 0 0,0 3 0,1 2 0,-1 1 0,4 1 0,-3 4 0,8-1 0,-8 4 0,6 3 0,-2-2 0,3 5 0,0 1 0,3 1 0,1 2 0,3-1 0,5-3 0,-1 7 0,5-8 0,-1 7 0,0-4 0,0 8 0,2 2 0,-3 4 0,2 9 0,1-15 0,-4 19 0,7-15 0,-6 7 0,6 4 0,-10 17 0,5-10 0,-2 15 0,0-21 0,7-4 0,-4 2 0,6-7 0,1 2 0,2-3 0,3 0 0,0 9 0,0-6 0,11 11 0,6-7 0,16 11 0,5-4-382,-14-19 0,1 0 382,19 25 0,-17-23 0,1 0 0,-3-1 0,0-1 0,2-1 0,1 0 0,-1 0 0,0-2 0,2 0 0,0-1 0,1-2 0,-1-1 0,2 1 0,1-1 0,29 16 0,-29-18 0,-2-1 0,20 6-42,-15-7 0,-1-2 42,7-2 0,-2 2 0,0 0 0,12-1 0,-14-6 0,1 0 0,26 5 0,5-6 0,-32-3 0,3-1 0,14-3 0,2-1 0,-13 0 0,0 0-331,13-1 0,-2-2 331,10-7 0,5-9 0,-34 5 0,0-3 0,1-5 0,1-1-167,5 0 0,0 0 167,-3-5 0,0-1 0,3 0 0,-1-1 0,-1-3 0,-2-1 0,-1 1 0,-2 0 0,-1 0 0,-4 1-193,14-16 193,2-8 0,-17 12 0,4-11 0,0-6 0,-8 5 0,1-10 0,-6 1 0,-6-1 0,-8 26 0,0 1 0,-1-2 0,-1 0 0,-1-2 0,-1-1-433,1 0 0,-2 0 433,0-3 0,-2-1 0,0 3 0,-2 0 0,-2-2 0,-3 0 0,-2 3 0,-4 0 0,-2 5 0,-4 1 0,-2-2 0,-2 2 0,0 6 0,-2 3 0,-2-1 0,-2 1 0,-15-5 0,-3 4 0,11 8 0,-1 1 0,-10-7 0,-1 2 0,13 8 0,2 1 0,-27-16 59,27 16 1,-1 0-60,-24-10 0,-10-1 0,10 8 0,-9 2 0,18 11 0,10 3 0,1 0 0,-9 2 1014,-16 0-1014,19 0 0,4 0 277,-1 3-277,2 1 233,8 3 1,13-3 0,8-1 0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3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6083 1 24575,'-8'2'0,"-11"1"0,-13 0 0,-21 6 0,-5 3 0,3 0 0,-4 2-2104,2 2 0,-1 0 2104,2-2 0,-4 0 0,0 2-742,-3 2 1,0 1 0,-2 0 741,13-5 0,0 0 0,-3 1 0,-3 2-931,-5 2 0,-4 1 1,-3 2-1,1-1 0,1 0 931,6-1 0,0-1 0,1 0 0,-2 1 0,-1 0 0,0 1 0,-3 0 0,-1 1 0,1 0 0,1 0 0,4-2 0,-8 3 0,6-1 0,-1 0 0,-1 2-597,2 0 1,-2 2-1,-1 2 1,1-1-1,3-1 597,-2 1 0,3-1 0,-1 1 0,-2 2 0,4-1 0,-3 3 0,-1 0 0,1 0 0,2 1 0,5-4 0,1 2 0,1-2 0,1 1 0,3-2-51,-14 7 0,4 0 0,0 1 51,-4 3 0,2 3 0,7-6 390,15-6 1,3-2-391,-21 14 0,4-1 3208,-3 1-3208,26-14 0,3-1 0,-5 3 4768,9-2-4768,21-14 3263,10-5-3263,41-10 0,-8-12 0,-2-2 1661,8 4-1661,-39-8 0,-36 30 0,-16 11 0,-8-2 0,-3 2-1025,-7 9 1,-1 1 1024,0-2 0,0-2 0,-3 0 0,1-2 0,2-2 0,2-2 0,7-3 0,1-1 0,2-2 0,0 0 0,-14 7 0,-2 0 0,0-1 0,-2 0 0,13-5 0,-3 1 0,2-1 0,-14 5 0,2-3 0,-1-3 0,5-1-364,26-4 0,3-1 364,-6-1 0,2-2 0,-8 2 0,-8 0 0,15-3 0,8-2 2485,15-3-2485,4 0 833,11-10-833,19-20 0,-11 14 0,13-12 0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4.5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414 6 24575,'1'-5'0,"-5"7"0,-8 10 0,-9 9 0,-9 13 0,-1 0 0,-9 6 0,4 0 0,-1 5 0,-9 2 0,16-6 0,-5 2 0,13-14 0,-4 7 0,11-11 0,-5-1 0,16-3 0,-1-8 0,5 5 0,0 0 0,8-7 0,15 7 0,11-6 0,17 4 0,7 1 0,7-5 0,-11 0 0,13-3 0,-23-2 0,8 1 0,-15-4 0,-10 2 0,-5-5 0,-10 2 0,-1-1 0,-6-2 0,-3 2 0,1-2 0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5.7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6 24575,'-2'-3'0,"19"1"0,13 2 0,33 0 0,4 0-559,-25 0 1,0 0 558,-3 0 0,0 0 0,3 0 0,-1 0 101,11 0-101,-12 3 0,-2 2 0,3 7 0,12 12 0,-13 11 0,-19-2 0,5 23 0,-7-7 0,-1 20 836,6-10-836,-13-7 0,11-1 180,-13-11-180,6 2 0,-5-6 0,-3-12 0,-1-9 0,-1-4 0,-2-5 0,-1 1 0,-2-2 0,-2-2 0,-3-1 0,1-2 0,0 0 0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6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 24575,'2'-6'0,"1"4"0,12 12 0,1 3 0,-2 3 0,0-1 0,-5-1 0,2-5 0,-2 5 0,-1-8 0,-3 2 0,0-6 0,3 0 0,-2-2 0,1 0 0,-2 0 0,10 0 0,-5-4 0,11-3 0,-8-11 0,5 1 0,-5-6 0,2 8 0,-3 0 0,-6 4 0,2 3 0,-6 0 0,3 5 0,-2 1 0,0 2 0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6.6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24575,'0'-12'0,"0"7"0,0 22 0,0 11 0,0 17 0,0 2 0,0-2 0,0-7 0,0 5 0,0-13 0,0 5 0,0-13 0,0 0 0,0-11 0,0-4 0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7.7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3 210 24575,'-3'1'0,"14"-9"0,5-10 0,13-7 0,8-6 0,4 0 0,7 2 0,4 4 0,1 3 0,4 11 0,1 0 0,0 11 0,-14 0 0,5 0 0,-12 0 0,9 0 0,-8 6 0,6-1 0,-16 8 0,12-2 0,-8 3 0,0 3 0,-4 5 0,-1-4 0,-6 5 0,2-6 0,-4-1 0,-3 3 0,-4-7 0,-1 2 0,-5-3 0,2-2 0,-2 1 0,-2-5 0,2 4 0,-1-5 0,-2 4 0,1-2 0,-1 1 0,0-2 0,-1 1 0,0-4 0,-1 2 0,3-3 0,-1 4 0,2-5 0,5 7 0,-1-1 0,5 8 0,-4-2 0,6 6 0,0-2 0,0 4 0,4-1 0,-4 1 0,1-2 0,-2-2 0,-4-2 0,-3-5 0,3-1 0,-5-3 0,1 0 0,-4 0 0,2-2 0,-5 1 0,2-1 0,-2 2 0,0-1 0,0 2 0,0-1 0,0-1 0,0 2 0,0-3 0,0-1 0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8.3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1 144 24575,'2'0'0,"0"0"0,11 0 0,-4 0 0,6 0 0,-7 0 0,-1 0 0,0 0 0,-2 0 0,2 0 0,-2 0 0,0 0 0,0 0 0,3-8 0,1-2 0,6-9 0,-4 4 0,3-4 0,-1 3 0,0 1 0,-1 0 0,-4 7 0,-3 0 0,0 3 0,0 2 0,0 1 0,-2 2 0,-1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24575,'-16'25'0,"12"-9"0,-21 26 0,7-3 0,4 0 0,-6 9 0,14-10 0,-6 12 0,6-5 0,1-1 0,5-2 0,0-16 0,0 3 0,0-15 0,0 3 0,0-8 0,4 0 0,4-2 0,2-2 0,12 0 0,-7-1 0,8-4 0,1 0 0,-5 0 0,0 0 0,-2 0 0,-3 0 0,-1 0 0,0-4 0,-5-1 0,0-3 0,1-5 0,-5 4 0,0-4 0,-4 5 0,0 0 0,0-1 0,0 1 0,0 0 0,-11 3 0,0 2 0,-11 3 0,-1 0 0,3 4 0,-9 1 0,10 8 0,0-3 0,2 7 0,7-7 0,1 2 0,6-3 0,3-5 0,0 0 0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48.8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 24575,'0'-4'0,"0"5"0,0 18 0,0 10 0,0 12 0,0 0 0,0-8 0,0 1 0,0-6 0,0 0 0,2-5 0,-1-12 0,1-5 0,-2-4 0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0.1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24575,'0'-8'0,"8"4"0,10 0 0,15 4 0,13 0 0,18 0-790,-18 0 0,2 0 790,-8 0 0,3 0 0,21 0 0,5 0-1019,-9 0 0,3 0 1019,-14-1 0,2 1 0,0 1 0,21 0 0,-1 2-845,-1 4 0,-2 2 845,-12 1 0,-3 1-317,-7 3 1,-3 1 316,-1-1 0,-3 3 0,-4 3 0,-3 0 767,19 15-767,-18-12 0,-3 1 0,-1 11 2198,13 1-2198,-10 1 1949,2-1-1949,-3 3 0,4 4 0,-7-11 0,12 19 848,-21-24-848,12 19 179,-13-9-179,4 0 0,-3 2 0,-1-3 0,-5-4 0,1-1 0,-4-9 0,-1 0 0,-1-2 0,-2-5 0,3 2 0,-4-7 0,-2-1 0,2 1 0,-4-4 0,1 1 0,0-1 0,-1-2 0,1 1 0,-2 0 0,3 0 0,-3 0 0,4 0 0,-1 2 0,2 2 0,1 2 0,3 3 0,-3-2 0,2 2 0,-2-2 0,-1-4 0,-2 2 0,2-4 0,-5 1 0,3-2 0,-3-2 0,0 0 0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0.8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0 159 24575,'1'0'0,"4"3"0,12 6 0,2 1 0,4 10 0,-3-7 0,2 3 0,-7-6 0,3 1 0,-6-5 0,5 3 0,-5-2 0,-1-2 0,0-1 0,-5-1 0,3 0 0,-3-1 0,1 0 0,-2-3 0,1-16 0,2 3 0,4-30 0,-2 18 0,4-18 0,-7 12 0,7 0 0,-4 5 0,-1 8 0,0 5 0,-4 6 0,0 0 0,0 5 0,1 1 0,-4 2 0,0 0 0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1.3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 24575,'0'4'0,"0"7"0,0 18 0,0 14 0,0 4 0,0 16 0,-4 2-703,3 7 703,1-30 0,0-2 0,1 13 0,7 13 0,-7-32 0,3 4 0,-4-16 0,0-12 0,0-5 0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3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800 1 24575,'-8'0'0,"-2"0"0,-1 0 0,-1 0 0,-2 0 0,3 0 0,-1 0 0,-2 0 0,5 0 0,-2 0 0,3 2 0,-1 1 0,-1 3 0,-1 0 0,-1-1 0,1 1 0,-3 2 0,2-2 0,-6 9 0,2-5 0,-7 9 0,3-2 0,-4 4 0,0-1 0,0 4 0,-5 2 0,0-1 0,4 2 0,-3-1 0,3 2 0,-4 1 0,3-1 0,2 1 0,-1-4 0,4 2 0,-4-5 0,8 1 0,2-4 0,2-1 0,1 0 0,-1 4 0,4-3 0,-4 7 0,0 8 0,-1-4 0,1 8 0,3-15 0,4-1 0,0-4 0,2-3 0,2 2 0,-1-5 0,3 2 0,-3 0 0,3-2 0,0 6 0,0-3 0,0 3 0,0 0 0,0 0 0,0 0 0,0-3 0,0 3 0,0-6 0,0 2 0,0-5 0,0-2 0,0-2 0,0 0 0,0 0 0,2 0 0,-1 0 0,1 0 0,-2 0 0,3-3 0,-3 3 0,2-5 0,-2 2 0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3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 24575,'-3'4'0,"1"2"0,2 15 0,0-4 0,0 12 0,6-5 0,-1 6 0,4-6 0,-3 5 0,0-10 0,3-1 0,-5-3 0,1-7 0,-5 2 0,2-6 0,-1 3 0,1-4 0,0-1 0,3 0 0,4-2 0,5-3 0,1 0 0,4-9 0,-1 2 0,-3-6 0,0 5 0,-4 2 0,0 1 0,-3 2 0,0 1 0,-3 3 0,-2 0 0,-1 2 0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4.7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33 130 24575,'-4'0'0,"-1"0"0,0 5 0,-1 4 0,3 10 0,-2 4 0,4 3 0,-2 1 0,3-1 0,0 0 0,0 1 0,0 0 0,0-5 0,0-3 0,0-2 0,0-7 0,0 3 0,0-7 0,8-1 0,2-3 0,8-2 0,5 0 0,3 0 0,2-6 0,3-5 0,-3-6 0,-3-8 0,5-10 0,-6-4 0,-4 3 0,-3-2 0,-9 10 0,2-4 0,-6 5 0,-1 2 0,-3 6 0,0-4 0,-3 5 0,-3 3 0,-6 0 0,-3 4 0,0 1 0,-6 4 0,5 4 0,-6 2 0,4 0 0,3 0 0,-3 0 0,3 9 0,-2 5 0,-2 7 0,11-8 0,-1-4 0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5.9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24575,'-1'2'0,"8"1"0,9-3 0,14 0 0,8 0 0,12 0 0,3 0 0,0 0 0,8 0 0,-7 0 0,14 0 0,-5 7 0,1 6 0,0 13-433,-14 11 433,4 2 0,-12 10 0,0-4 0,-10-4 0,-5 5 0,-5-13 0,-1 8 0,-3-10 0,0 0 0,-9-8 433,0-1-433,-3-7 0,0-1 0,0-3 0,-1-2 0,-2-2 0,-1-2 0,-2 0 0,2 0 0,-1-2 0,1-1 0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6.5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 24575,'7'0'0,"5"0"0,2 2 0,-1 4 0,0 3 0,-4 2 0,2 0 0,-3-3 0,0 3 0,-2-4 0,-1 1 0,-3 0 0,0-4 0,1-1 0,-3 2 0,5-4 0,-3 1 0,3-2 0,2 0 0,-1 0 0,4 0 0,-4-8 0,4 0 0,2-6 0,0 3 0,3-1 0,-7 3 0,0 2 0,-3 2 0,0-1 0,0 1 0,-3-5 0,1 7 0,-3-5 0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6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24575,'0'8'0,"0"12"0,0 15 0,0 10 0,0 2 0,0 5 0,0 1 0,0-15 0,0 5 0,0-14 0,0 8 0,0-14 0,0-5 0,0-12 0,0-1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49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24575,'10'0'0,"4"0"0,28 0 0,-6 0 0,3 0 0,0 0 0,-9 0 0,4 0 0,-15 0 0,-1 0 0,-7 0 0,-1 0 0,-7 0 0,0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24575,'4'6'0,"-1"9"0,-3 8 0,0 13 0,0-5 0,0 5 0,0-6 0,0-5 0,0-2 0,0-10 0,0-4 0,0-5 0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58.1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561 129 24575,'0'-5'0,"0"-3"0,0 3 0,0-3 0,-3 0 0,-5 5 0,-2-2 0,-11 2 0,5 2 0,-14-2 0,3 3 0,-5 0 0,-7 0 0,11 0 0,-11 7 0,4 13 0,2 4 0,-7 24 0,7-7 0,-5 18 0,8-5 0,-3 7 0,6 3 0,8-22 0,4 17 0,15-25 0,-4 17 0,4-5 0,0 5 0,3-8 0,12 4 0,8-13 0,17 5 0,0-8 0,11 2 0,-1-9 0,6-4 0,8-7-552,0-1 552,-27-9 0,1-2 0,1 1 0,0 1 0,3-3 0,0 0 0,0-6 0,0-1 0,-2-1 0,-2-3 0,-1-5 0,-1-4 0,-3 1 0,-1-2 0,21-25 0,-2-7 0,-13-2 0,1-7 0,-12-2 0,-7 17 0,-12 8 0,-3 0 0,3-9 0,-5 10 0,0 0 0,0-20 0,-6 0 0,-12 5 0,-11 4 0,-14 5 0,-7 7 0,-8-2 0,-4 13 0,12 12 0,-1 2 0,-9 2 0,12 5 0,2 1 0,5 4 0,-12 0 0,3 4 0,-6 12 0,18-4 0,-11 15 552,18-12-552,-8 5 0,5-5 0,12-5 0,7-4 0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5:00.2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24575,'14'0'0,"7"0"0,11 0 0,14 0 0,2 0 0,21 0-814,-30 6 0,0 1 814,5-1 0,-2 0 0,28 12 14,2-1-14,-28-9 0,8 4 0,-16-7 0,-9-2 0,-11-3 0,-5 0 0,-8 0 0,0 0 0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5:01.3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18 144 24575,'0'20'0,"0"-1"0,0-1 0,0-3 0,0 15 0,0 3 0,0 0 0,0 10 0,0-10 0,0 3 0,0 20 0,0-26 0,0 30 0,0-27 0,0 9 0,0-1 0,0-13 0,0-2 0,0-12 0,0-2 0,0-4 0,0-8 0,0-6 0,0-10 0,0-11 0,-7-14 0,5-13 0,-5-11 0,6 26 0,2 1 0,-1-23 0,0-7 0,0 10 0,3 4 0,4-3 0,5 20 0,6 0 0,-5 11 0,11 0 0,-7 7 0,10 2 0,0 7 0,4 0 0,1 6 0,3 1 0,-8 3 0,4 0 0,-9 0 0,-3 5 0,-4 4 0,-6 10 0,0 4 0,-5 3 0,-1 0 0,-3 0 0,0 1 0,-10 0 0,-5 1 0,-14-2 0,-3-2 0,0-9 0,-7-1 0,6-7 0,-4-1 0,6 1 0,9-3 0,0-1 0,9-3 0,0 0 0,8 0 0,1 0 0,14 3 0,7 1 0,18 2 0,3 9 0,7-3 0,7 12 0,-12-6 0,9 6 0,-14 2 0,5-3 0,-3 3 0,-4-5 0,-6-3 0,-7-3 0,-6-3 0,-3-3 0,-3-2 0,1-2 0,-5-2 0,1 0 0,-2-3 0,-1 0 0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00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47 24575,'-3'-1'0,"1"2"0,2 6 0,0-1 0,0 2 0,5-6 0,7 0 0,1-2 0,4 0 0,-8 0 0,-1 0 0,-1-2 0,-3-3 0,1-4 0,-5-2 0,0-1 0,0 1 0,-3 3 0,-2 0 0,-3 5 0,0 1 0,-3 2 0,3 0 0,0 0 0,3 2 0,1 1 0,3 1 0,-1 4 0,2-2 0,0 2 0,0-4 0,0 2 0,-2-3 0,1 0 0,-1 0 0,5 8 0,3 1 0,7 7 0,9 8 0,-1 0 0,10 15 0,1-6 0,5 13 0,5 2-832,5 2 832,2 3 0,-2-5-280,-6-9 280,2 1 0,-6-4 0,2-3 0,1 8 0,-13-14 0,6 4 0,-15-10 0,5 0 820,-11-9-820,1 3 292,-3-6-292,-3 2 0,4-5 0,-5 1 0,2-1 0,-3-1 0,0 2 0,1-4 0,-1 2 0,0-1 0,0-1 0,0 2 0,-2-3 0,1 0 0,-1-2 0,0 1 0,1-3 0,-2 1 0,4 0 0,-1-2 0,-1 5 0,5-2 0,-4 2 0,2-2 0,-1 2 0,-1-2 0,-1-1 0,2 2 0,-1-3 0,-3 4 0,3-5 0,-5 2 0,3-2 0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03.2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682 0 24575,'-13'31'0,"-7"9"0,-10 15 0,-9 6-812,9-14 812,-7 10 0,-3 2 0,12-9 0,0-10 0,1-3 0,9-5 0,-6 4 0,0 0 0,1 9 0,-15 17 0,9-9 0,5-13 267,-8 6-267,13-7 135,-8 0-135,8 1 0,2-15 0,4 1 410,3-11-410,2-4 0,3-3 0,2-3 0,-1 0 0,3 0 0,-1 0 0,0-3 0,-3 1 0,0-6 0,-2 0 0,2 1 0,0-3 0,0 5 0,0-2 0,0-1 0,2 0 0,1-1 0,2-4 0,0 0 0,0-7 0,0 17 0,13 4 0,-1 15 0,21 15 0,-2-8 0,13 16 0,1-8-473,10 7 473,2 4 0,-27-24 0,2-1-470,2 6 1,2 0 469,-1-2 0,1 0 0,4 4 0,-1 0 0,-9-7 0,1 0 0,10 9 0,-2-2-331,2 5 331,-8-9 0,0 1 0,4 8 0,7 7 0,-9-7 0,0-1 443,-10-5-443,-1-4 944,-4-1-944,-3-6 356,2-1-356,-5 2 0,1-7 0,-2 5 0,2-6 0,0 1 0,0-1 0,2 1 0,-2 0 0,4-3 0,-4 3 0,2-6 0,-5 3 0,-1-4 0,-3 0 0,-3-2 0,0-1 0,0-2 0,0 0 0,-1 0 0,2 0 0,-2 2 0,-2 1 0,1-5 0,-3-9 0,0 4 0,0-5 0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03.7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 24575,'0'-3'0,"0"1"0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0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24575,'2'0'0,"8"6"0,10 5 0,11 10 0,13 8 0,-12-5 0,2 2-1086,3-1 1,3 0 1085,12 8 0,2 2-970,1-2 0,4-2 970,-14-8 0,1 0 0,1 0 0,4 5 0,0 1 0,-1-2 0,13 3 0,-1 0 0,-15-3 0,1 3 0,0-3 0,9 1 0,-1 0 0,4 10 0,-2-1-526,-14-12 0,-1-1 526,2 4 0,-5 1-169,8 4 169,-14-12 0,-1-1 0,10 11 1329,-4-4-1329,-12-10 2476,-4-1-2476,-8-7 1301,-1 0-1301,-5-3 226,-1-1-226,-4-3 0,1 0 0,-4-2 0,-4-2 0,-5 1 0,-3-3 0,-4-3 0,0 1 0,-3-3 0,3 3 0,-3 0 0,6 3 0,0 0 0,5 3 0,2 0 0,-1 0 0,4 2 0,0 10 0,2 6 0,0 4 0,0 4 0,5-3 0,6 0 0,6 0 0,5-6 0,2-4 0,-1-4 0,-1-5 0,-4-2 0,-3-2 0,-3 0 0,-5-2 0,-2-6 0,-2-5 0,0-5 0,-3 0 0,-3-1 0,-3 1 0,-3 3 0,-3 3 0,1 4 0,1 3 0,-2 1 0,3 2 0,2 2 0,2 0 0,2 2 0,1 0 0,2 4 0,0-1 0,2-1 0,1 2 0,5-1 0,-3 0 0,3 0 0,-3 0 0,0-2 0,0 1 0,0-3 0,-10 11 0,-10 8 0,-9 12 0,-4 10 0,2 1 0,2 2 0,-9 15-744,-4 2 744,17-26 0,-1 1 0,-14 19-151,2 7 151,10-25 0,-2 9 0,5-17 0,9-5 0,-1-11 0,6-4 738,1-5-738,3 1 157,0-6-157,-3 2 0,2-4 0,-4 2 0,2 0 0,0 0 0,3 2 0,-1 1 0,3 1 0,0 4 0,3 0 0,0 3 0,3 1 0,1-4 0,-1 2 0,2-4 0,-2 3 0,-2-7 0,1 0 0,1-2 0,-2 0 0,-1-2 0,-1-3 0,-2-1 0,0-2 0,0 4 0,0-4 0,3 3 0,0-6 0,1 5 0,1 1 0,-2 1 0,-3 7 0,-3 0 0,-2 8 0,0 0 0,0-3 0,2 3 0,0-6 0,3 3 0,0-3 0,0 0 0,4-2 0,2-1 0,2-2 0,3 0 0,-6-2 0,3-4 0,-5-2 0,0-3 0,-3-1 0,0 4 0,0 1 0,0 1 0,0 1 0,-3 2 0,0 1 0,-2 2 0,0 0 0,0 0 0,0 0 0,1 0 0,1 2 0,0-6 0,3 6 0,0-7 0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2.3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0 190 24575,'3'-7'0,"10"-9"0,10-6 0,10-4 0,5-4 0,-6 11 0,4-3 0,-8 5 0,0 6 0,-5-2 0,-11 9 0,-1 2 0,-8 2 0,-1 0 0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2.7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24575,'-3'5'0,"1"9"0,2-1 0,0 17 0,0-6 0,0 15 0,0-2 0,0 1 0,0 16 0,0-26 0,0 22 0,0-18 0,0 1 0,0-5 0,0-10 0,0-6 0,0-4 0,0-1 0,0-4 0,0 0 0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3.6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24575,'0'2'0,"0"10"0,0-3 0,0 15 0,0-3 0,0 7 0,0 7 0,0-4 0,0 1 0,0 2 0,0-6 0,0-1 0,0-5 0,0-7 0,0-2 0,0-5 0,0-7 0,3-11 0,7-10 0,5-11 0,2 6 0,4-9 0,-4 9 0,4-7 0,-4 11 0,-1-1 0,-4 13 0,-3-2 0,-2 6 0,-2 0 0,0 2 0,0 0 0,-3 2 0,1-2 0,-3-2 0,0 0 0,0 0 0,0 0 0,0 0 0,0 0 0,0 0 0,0-1 0,-3 2 0,1-1 0,-1 8 0,-2 9 0,4 18 0,-2-2 0,3 16 0,0-7 0,0 5 0,0-1 0,0-10 0,0 0 0,0-9 0,0-3 0,0-7 0,0-4 0,0-4 0,0-1 0,0-1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24575,'22'0'0,"1"0"0,2 0 0,3 0 0,-3 0 0,-1 0 0,0 0 0,-6 0 0,0 0 0,-5 0 0,0 0 0,-5 0 0,-4 6 0,-1 15 0,-13 17 0,-3 14 0,-6 14 0,2-6 0,4 14 0,-7 21-406,5-4 406,-5 0 0,13-11 0,-3-19 0,8 7 0,-4-8 0,6-22 0,0-3 0,0-20 0,0 3 406,0-10-406,0 0 0,0 0 0,0-3 0,0-2 0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4.4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5 24575,'-1'-3'0,"-5"1"0,0 2 0,-4 0 0,2 0 0,-1 0 0,-2 0 0,6 0 0,-3 0 0,3 0 0,0 0 0,0 2 0,2 1 0,1 2 0,2 2 0,0 1 0,0 6 0,0 0 0,0 9 0,0-1 0,0 5 0,3 3 0,1 2 0,0 4 0,-1-5 0,-3 0 0,0-5 0,3-5 0,-3-3 0,3-10 0,-3-1 0,0-1 0,0-2 0,2 1 0,0-2 0,3 0 0,1-3 0,-2 0 0,1 0 0,3 0 0,0 0 0,3 0 0,1 0 0,-1 0 0,-1 0 0,2 0 0,-4 0 0,-1 0 0,-4 0 0,0 0 0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4.8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58 24575,'2'-10'0,"7"1"0,6 2 0,8 1 0,-5 0 0,4-1 0,-3 1 0,0 2 0,-5 1 0,-8 3 0,-1 0 0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5.6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 92 24575,'-57'-2'0,"23"-8"0,47 2 0,14-7 0,-5 4 0,5-2 0,-4 3 0,2 0 0,-6 4 0,0 2 0,-7 2 0,-5 2 0,-4 0 0,0 0 0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4:25.9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24575,'0'41'0,"0"-1"0,0 25 0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5:08.9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0 200 24575,'9'-17'0,"5"3"0,15-10 0,3 1 0,6-4 0,-7 9 0,5-6 0,-4 11 0,-2-5 0,-4 6 0,-8 7 0,-3 0 0,-4 5 0,-5 0 0,-4 0 0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15:09.3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24575,'0'5'0,"0"2"0,0 1 0,0 10 0,0 2 0,0 2 0,0 5 0,0-1 0,0 2 0,0 2 0,0 1 0,0-3 0,0 2 0,0-3 0,0-1 0,0-6 0,0 1 0,0-12 0,0 2 0,0-6 0,0-3 0,0 1 0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1:53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369 5 24575,'-49'-3'0,"14"1"0,-35 2 0,31 0 0,12 0 0,5 0 0,7 3 0,-3 0 0,9 5 0,-5-4 0,8 6 0,1-7 0,-1 7 0,6-1 0,-3 5 0,3 9 0,0 5 0,0 3 0,0 19 0,0-19 0,0 24 0,0 0 0,-7-1 0,5 15 0,-4-25 0,2 5 0,-1-12 0,-2 5 0,3-1 0,-3-10 0,7-7 0,-3-3 0,0-12 0,3 2 0,-2-6 0,2 0 0,6-5 0,8-1 0,3-7 0,8-2 0,-2-3 0,3 2 0,1-1 0,-1 5 0,-3-3 0,-1 4 0,-7 2 0,-1-1 0,-8 5 0,-1-3 0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1:54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24575,'1'0'0,"6"0"0,15 0 0,-5 0 0,16-10 0,-12 8 0,9-13 0,-9 10 0,-3-4 0,-10 6 0,-1 1 0,-4 2 0,0 0 0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1:55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4 24575,'-9'-2'0,"2"0"0,-20 2 0,6 3 0,-8 10 0,-1 8 0,-3 16 0,2-2 0,7 3 0,4-3 0,12-8 0,-5 8 0,9-8 0,1 4 0,3-5 0,0 1 0,0-4 0,0-1 0,0-4 0,0 0 0,0 4 0,0-5 0,5 4 0,2-6 0,8 0 0,-2 3 0,4-9 0,-1 6 0,2-9 0,0 3 0,-3-3 0,3 0 0,-6 0 0,5-3 0,-2 0 0,3-3 0,0 0 0,1-3 0,-4-6 0,4-9 0,-5-5 0,2-4 0,1-16 0,-5 9 0,0-14 0,-7 12 0,-2 0 0,-3 4 0,0-3 0,0 7 0,0-2 0,0 7 0,-5 1 0,-2 7 0,-4 1 0,-1 5 0,1 1 0,-3 2 0,-1 3 0,-1 0 0,-1 3 0,2 0 0,-3 0 0,2 0 0,2 0 0,3 0 0,0 0 0,2 0 0,2 0 0,1 0 0,1 0 0,3 0 0,0 0 0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1:59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1 134 24575,'65'-21'0,"-2"2"0,2-1 0,-16 3 0,17-3 0,17-4 0,-37 11 0,-44 13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24575,'7'-4'0,"8"0"0,14 4 0,2 0 0,5 0 0,-1 0 0,3 0 0,-1 0 0,-1 0 0,-12 0 0,5 0 0,-10 0 0,4 0 0,-9 0 0,-2 0 0,-4 0 0,-4 0 0,0 0 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1:59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24575,'0'40'0,"0"0"0,0 32 0,0-37 0,0 18 0,0-21 0,0 29 0,0-19 0,0 10 0,0-7 0,0-3 0,0-2 0,0-4 0,0 0 0,0-5 0,0-4 0,0-11 0,0-6 0,0-7 0,0 0 0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1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24575,'2'-2'0,"1"10"0,-3 16 0,0 7 0,0 10 0,0 0 0,0 10 0,0 1 0,0 6 0,0 0 0,0-14 0,0 5 0,0-16 0,0 12 0,0-16 0,0-1 0,0-17 0,0-3 0,0-14 0,0-6 0,0-22 0,0 12 0,0-22 0,3 22 0,0-13 0,4 9 0,-3 2 0,1 6 0,-4 3 0,1 7 0,0 1 0,1-2 0,3 4 0,1-3 0,5 0 0,-1 1 0,7-1 0,-3 2 0,3 0 0,-3 0 0,0 0 0,-7 3 0,0 0 0,-3 0 0,0 1 0,0-9 0,-2 2 0,2-9 0,-1 0 0,0-5 0,1 0 0,-4 1 0,2 4 0,-3 0 0,0 2 0,0 2 0,0 5 0,0-1 0,0 4 0,0-2 0,0 3 0,0 0 0,0 11 0,0 14 0,0 15 0,-4 16 0,3 2 0,-2-10 0,-1 12 0,2-11 0,-1 8 0,3-5 0,0-11 0,0-5 0,0-8 0,0-5 0,0-3 0,0-7 0,0 0 0,4-6 0,7-12 0,-5 7 0,4-10 0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1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0 24575,'-14'11'0,"-9"2"0,9 1 0,-20 5 0,14-8 0,-8 9 0,2-7 0,6 3 0,-6-2 0,7-5 0,1 0 0,3 3 0,6-3 0,-2 5 0,4 0 0,-1 1 0,2 3 0,-1 4 0,4-3 0,-3 7 0,3 2 0,-1 5 0,1 0 0,3 12 0,0-11 0,0 27 0,-3-26 0,2 20 0,-2-18 0,3 10 0,0-10 0,0-1 0,0-10 0,0-7 0,0-1 0,0-6 0,2-4 0,1-1 0,2-4 0,0 0 0,3-3 0,-2 0 0,4 0 0,-5 0 0,6 0 0,-3 0 0,3 0 0,1-3 0,2-3 0,-2-3 0,6-6 0,1 2 0,0-3 0,4 3 0,-14 7 0,0 0 0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2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0 143 24575,'11'0'0,"4"-5"0,16-4 0,7-12 0,8 3 0,4-12 0,-11 15 0,7-10 0,-29 16 0,3-1 0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8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50 336 24575,'-8'62'0,"1"1"0,0-1 0,1-10 0,-2 15 0,-1 14 0,4-28 0,5-42 0,0-22 0,0-23 0,4-2 0,2-4 0,0 4 0,1-2-968,5-16 1,2-1 967,2 7 0,2 1 0,-4 5 0,0 0-18,1-6 0,-1 2 18,6-4 0,-3-13 0,-3 26 0,-5 5 0,-2 16 0,-4 7 1430,2 7-1430,0 2 541,0 0-541,-2 12 0,2 11 0,0 10 0,2 12 0,1 2 0,-4 5 0,3 6 0,-2-10 0,3 8 0,-1-14 0,1 10 0,-1-11 0,1-4 0,-2-10 0,1-5 0,-4-10 0,2-2 0,-5-4 0,2-1 0,-2-1 0,0 2 0,0-3 0,0-1 0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8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0 212 24575,'24'-10'0,"-12"7"0,31-11 0,-23 6 0,29-8 0,-12 2 0,10-2 0,-5 1 0,3-3 0,-16 6 0,6-9 0,-8 9 0,-2-4 0,-2 3 0,-5 1 0,-12 6 0,3 0 0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9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1 256 24575,'0'67'0,"0"1"0,0-1 0,0-1 0,0-3 0,0-26 0,0-31 0,0-9 0,0-13 0,0-17 0,0 0 0,0-6 0,0 2 0,0 0 0,0-8 0,0 12 0,0-6 0,0 18 0,0-1 0,0 11 0,2 5 0,4 1 0,2 5 0,2 0 0,2 5 0,3 5 0,-3 5 0,8 9 0,-4-4 0,6 8 0,3 0 0,-3 2 0,4 3 0,-5-4 0,1-1 0,-1-3 0,-5-5 0,-1-5 0,-7-3 0,1-4 0,-4-3 0,-1-3 0,-1-18 0,0-9 0,-3-27 0,0-8 0,0 21 0,0 1 0,0-19 0,0-16 0,0 29 0,0-12 0,0 18 0,0 3 0,0 16 0,0 1 0,0 9 0,0 3 0,0 4 0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18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 24575,'-31'67'0,"1"0"0,0 1 0,0-1 0,0 1 0,0-1 0,-3 5 0,-5 6 0,4-5 0,10-14 0,16-22 0,18-21 0,16-13 0,2 0 0,0-3 0,16 0 0,-18-6 0,15-8 0,-8-14 0,-5-10 0,7-3 0,-11-9 0,-4 15 0,-9-20 0,-4 17 0,-6-10 0,2 4 0,-3 2 0,0 1 0,-3 5 0,-7 4 0,-4 11 0,-6 2 0,-2 12 0,3 2 0,-7 5 0,4 0 0,-5 0 0,4 5 0,1 6 0,2 9 0,-1 5 0,3-1 0,2 2 0,3-7 0,3 3 0,4-11 0,3-4 0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23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24575,'0'55'0,"0"0"0,0-25 0,0 34 0,0-3 0,0-44 0,0-1 0,0-2 0,0-2 0,0-1 0,0-6 0,0 1 0,0-4 0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24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1 378 24575,'0'49'0,"0"0"0,0-2 0,0-13 0,0-28 0,0 4 0,0-4 0,0-7 0,0-11 0,0-18 0,0-18 0,0-12 0,0 5 0,0-6 0,0 13 0,0 0 0,0 2 0,0 18 0,0 5 0,0 9 0,2 8 0,1 0 0,2 6 0,0 0 0,3 3 0,4 14 0,6 2 0,0 20 0,0-9 0,0 14 0,0-11 0,4 7 0,-5-8 0,4-1 0,-7-4 0,2-7 0,-7-2 0,2-9 0,-5-2 0,1-4 0,-1 0 0,-1-3 0,0-12 0,1-3 0,-2-15 0,-1-3 0,-3-2 0,0 3 0,0-3 0,0 11 0,0-1 0,0 7 0,0-1 0,0 4 0,0 1 0,0 0 0,0 2 0,0-9 0,0 4 0,0-8 0,0 6 0,0-4 0,0 8 0,0 6 0,0 4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24575,'4'-5'0,"16"2"0,14 3 0,25 0 0,27 0 0,-18 0 0,5 0-1935,4 0 1,4 0 1934,-7 0 0,4 0 0,-5 0 0,6 0 0,4 0 0,-12 0 0,8 0 0,1 0 0,-8 0 0,12 0 0,0 0 0,-12 0 0,9 0 0,0 0 0,-7 0 0,25 0 0,-4 0 0,-16 0 0,4 0 0,-4 0 0,-9 0 0,-2 0 0,0 0 0,4 0 0,0 0 0,-3 0-560,15 0 0,-3 0 560,0 0 0,-2 0-529,-15 0 0,-1 0 529,5 0 0,-1 0 0,-8 0 0,-1 0-293,11 0 0,-3 0 293,26 0 0,-37 0 0,-1 0 0,16 0 2200,22 0-2200,-14 0 0,6 5 0,-16-3 0,-2 8 2085,-8-8-2085,1 3 1329,-1 0-1329,-6-4 824,5 10-824,-12-10 195,12 4-195,-12-5 0,5 5 0,-7-4 0,-6 4 0,-1-5 0,-6 0 0,-1 0 0,-4 0 0,3 0 0,-8 0 0,-1 0 0,-7 0 0,-4 0 0,1 0 0,-1 0 0,-4-4 0,17 3 0,2-2 0,40 3 0,0 0 0,21 0 0,-23 0 0,11 5 0,-11-3 0,15 9 0,-1-4 0,1 0 0,-8 3 0,-2-3 0,-14-1 0,4 5 0,-11-10 0,12 4 0,-12-5 0,11 0 0,-11 5 0,12-4 0,-12 4 0,5-5 0,0 0 0,-5 0 0,5 0 0,-13 0 0,5 0 0,-10 0 0,9 0 0,-9 0 0,-2 0 0,-1 0 0,-10 0 0,4 0 0,-5 0 0,-4 0 0,3 0 0,-8 0 0,4 0 0,-5 0 0,0 0 0,1 0 0,-5 3 0,0-5 0,-4-4 0,0 7 0,0 12 0,0 18 0,0 12 0,0 32 0,0-24 0,0 2 0,0 1 0,0 20 0,0-23 0,0 1-282,-1 0 1,2-1 281,5 45 0,-2-40 0,0 1 0,-1-4 0,1 0 0,0 4 0,-2 1 0,-1-4 0,-2-2 0,1 35 0,0 13 0,0-45 0,0 0 0,0 40 0,0-25 0,0-1 0,0 15 0,0-28 0,0 1 0,0 38 0,0-17 0,0 4 0,0-6 0,6 1 0,-5 7-39,10-16 39,-10-2 0,10-7 0,-10-1 0,9-6 0,-9-8 561,4-8-561,-5-11 41,0-7-41,0-5 0,0-5 0,0-25 0,0 22 0,0 9 0,0 26 0,0 34 0,0 2 0,0-12 0,0 24 0,0-24 0,0 20 0,0-9 0,0 1 0,0-8 0,0-2 0,0-8 0,0 0 0,0-6 0,0 4 0,0-11 0,5 5 0,-4-6 0,4-1 0,-5-6 0,0 5 0,4-11 0,-3 5 0,4-7 0,-1 1 0,-3 0 0,4-6 0,-1 5 0,-3-10 0,4 9 0,-5-8 0,0 3 0,0-5 0,0-4 0,0 3 0,0-3 0,3-1 0,-2 4 0,3-7 0,-4 7 0,0-8 0,0 3 0,0-3 0,0-1 0,0 0 0,0 0 0,0 0 0,3-3 0,-2 2 0,3-2 0,-4 2 0,0-2 0,0-2 0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33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39 126 24575,'-18'62'0,"11"-40"0,-1 16 0,2-1 0,6-19 0,0-3 0,0 0 0,3-1 0,2-5 0,7 5 0,0-10 0,6 4 0,-3-5 0,-3 3 0,5-3 0,-5-1 0,3-2 0,2 0 0,-5 0 0,5-5 0,4-14 0,0-3 0,1-14 0,-5 7 0,-2-5 0,-1-2 0,0-1 0,-3 0 0,-1 7 0,-6 3 0,-1 5 0,-3 3 0,0 5 0,0 3 0,-2 5 0,-4-2 0,-6 7 0,0-1 0,-5 2 0,5 0 0,-5 0 0,2 3 0,-8 7 0,2 4 0,-1 3 0,-2 3 0,4-4 0,-3 2 0,7-3 0,2-4 0,3-3 0,3 0 0,-1-2 0,6-2 0,1 1 0,2-2 0,0 0 0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5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26 103 24575,'0'58'0,"0"-1"0,0 1 0,0-1 0,0 14 0,0-3 0,0-18 0,0-23 0,0-5 0,0-6 0,0-3 0,0-7 0,0 2 0,0-12 0,0-11 0,0-16 0,0-11 0,0-4 0,0-5 0,0 12 0,4-11 0,-1 13 0,2-4 0,-2 4 0,0 10 0,-2 5 0,1 7 0,-2 1 0,0 3 0,3-1 0,0 4 0,0-2 0,1 4 0,-1-2 0,2 3 0,2 0 0,2-1 0,5 0 0,-2-2 0,5 1 0,-5-1 0,6 0 0,-3 1 0,3-2 0,0 3 0,-3 2 0,2 2 0,-1-1 0,-1 2 0,-1-1 0,-3 2 0,-2 0 0,-2 0 0,-1 0 0,-4 2 0,0 4 0,-2 12 0,0-3 0,-6 12 0,-1-6 0,-10 6 0,-4 0 0,-4 2 0,-4-1 0,0 5 0,0-6 0,-1 5 0,-2-10 0,7-1 0,-1-6 0,11-5 0,1-2 0,6-2 0,0-1 0,9-4 0,3-2 0,6-4 0,4-1 0,-2 0 0,6 3 0,-3-3 0,3 3 0,0 0 0,0-3 0,0 6 0,1-3 0,3 3 0,-3 0 0,6 0 0,-2 0 0,0 0 0,-1 0 0,-4 3 0,0 3 0,0 0 0,-3 3 0,0-3 0,-4-1 0,-3 0 0,0 0 0,-3 1 0,0-1 0,0-3 0,0 3 0,-1-5 0,2 3 0,-4-3 0,0 0 0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12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379 1 24575,'-7'0'0,"-2"0"0,-2 0 0,-7 0 0,5 0 0,-11 0 0,8 0 0,-14 6 0,10 1 0,-7 13 0,7 1 0,-2 11 0,5-8 0,0 10 0,3-6 0,4 3 0,2-1 0,6-3 0,2 0 0,0-5 0,0 0 0,0-4 0,0-2 0,0-2 0,2-4 0,4-1 0,6 0 0,3-4 0,6-1 0,2-1 0,8-3 0,-4 0 0,4 0 0,-5 0 0,-3 0 0,-1 0 0,-4 2 0,-3 1 0,-1 3 0,-6-1 0,0 3 0,-5 4 0,0 6 0,-3 1 0,-13 16 0,-3-13 0,-12 11 0,-1-11 0,1-1 0,0-3 0,1-5 0,0 0 0,-3-5 0,6 1 0,-6-6 0,7 0 0,0-3 0,1 0 0,7 0 0,0-8 0,4-2 0,4-8 0,2-4 0,5-10 0,0 16 0,0-4 0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19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51 442 24575,'2'2'0,"1"10"0,-3 14 0,0 11 0,0 9 0,0 4 0,0-7 0,0 6 0,0-7 0,0 0 0,0-6 0,0-9 0,0-9 0,0-6 0,0-4 0,0-37 0,0-8 0,0-23 0,0-8-970,0 2 970,0-6 0,0 33 0,0 2 0,0-14 0,3-14 0,6 24 0,3-15 0,3 14 0,3 1 0,-4 11 970,7-3-970,-8 14 0,6-4 0,-4 11 0,2-6 0,0 7 0,-1-3 0,2 7 0,0-2 0,0 3 0,-3 3 0,2 0 0,-5 3 0,5 0 0,-5 0 0,2 0 0,-5 0 0,2 12 0,-4 2 0,2 13 0,-5 3 0,-2-2 0,-2 7 0,0-8 0,0 8 0,-9-7 0,-10 5 0,-13-3 0,-10-6 0,-6-1 0,6-12 0,-8 1 0,-2-8 0,11 0 0,-2-4 0,22 0 0,8 0 0,2 0 0,8 0 0,1 0 0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20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9 24575,'3'-3'0,"-12"1"0,-9 2 0,-13-3 0,-1 8 0,-3 4 0,-5 9 0,14 3 0,-11 0 0,18 2 0,-8-1 0,10-3 0,5-4 0,6-4 0,4 0 0,2 0 0,0-3 0,2-2 0,7-1 0,6-2 0,12 1 0,4-1 0,1-3 0,2 3 0,-6 0 0,-2 4 0,-3 2 0,-8 3 0,-3 3 0,-3 7 0,-6 1 0,0 3 0,-3 1 0,0-1 0,0 0 0,-9-3 0,2-1 0,-12-2 0,6-5 0,-5 0 0,0-6 0,-2 0 0,-5-2 0,1-1 0,-2-2 0,4-1 0,0-3 0,7 0 0,0 0 0,7 0 0,0 0 0,3 0 0,0 0 0,2-2 0,1-10 0,2 6 0,0-6 0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3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24575,'3'11'0,"-1"4"0,-2 18 0,0 10 0,0 10 0,0 4 0,0-9 0,0 8 0,0-13 0,0 4 0,0-7 0,0-5 0,0-3 0,0-2 0,0-7 0,0-1 0,0-7 0,0 2 0,0-5 0,0 3 0,0-7 0,3-5 0,3-14 0,-3 7 0,3-8 0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3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24575,'0'-4'0,"0"6"0,0 9 0,0 4 0,0 3 0,0 13 0,0-3 0,0 13 0,0-2 0,0 3 0,0-9 0,0 10 0,0-18 0,0 10 0,0-12 0,0-1 0,0-7 0,0-4 0,0-3 0,0-3 0,0-3 0,0 1 0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04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19 24575,'1'-6'0,"-1"1"0,-7 8 0,-2 6 0,2 0 0,-4 8 0,7-2 0,-5 7 0,6-3 0,0 3 0,3-7 0,0 2 0,0-5 0,0-1 0,0 0 0,0-3 0,0 1 0,4-4 0,6 3 0,1-7 0,7 8 0,-6-9 0,9 6 0,-8-6 0,8 3 0,-6-3 0,3 3 0,0-3 0,-3 3 0,2-3 0,-2 0 0,3 0 0,0 0 0,-3 0 0,0-5 0,-4-1 0,0-5 0,-3 0 0,1-4 0,-3-3 0,-3-5 0,0-3 0,-3 0 0,0 2 0,0 3 0,0 3 0,-2 6 0,-4-3 0,-5 9 0,-1 1 0,-5 2 0,-2 3 0,-1 0 0,-5 0 0,6 0 0,-6 6 0,2 2 0,0 4 0,-3 5 0,5-1 0,-1 2 0,5-1 0,-1 3 0,4 0 0,-2 2 0,4 1 0,4-13 0,2 2 0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12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24575,'0'70'0,"0"0"0,0-27 0,0 6 0,0 9 0,0-15 0,0-26 0,0-13 0,0 1 0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13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64 286 24575,'-6'51'0,"0"-1"0,10-26 0,-9 33 0,7-9 0,23-48 0,-1 0 0,3-3 0,-5-3 0,-3-4 0,-1-6 0,-4-3 0,1-1 0,-8 1 0,2-2 0,-6 5 0,0-10 0,-3 3 0,0-3 0,0 3 0,0-3 0,-6 10 0,0-2 0,-8 9 0,-1 1 0,-4 4 0,-2 2 0,1 2 0,-5 0 0,6 0 0,-4 5 0,5 5 0,2 3 0,1 2 0,7-4 0,-1-3 0,6 0 0,1-3 0,2 0 0,0 0 0,5-2 0,13-1 0,6-2 0,16-7 0,8-10 0,6-9 0,8-13 0,-15 8 0,4-1 0,-11 6 0,-1 2 0,-2 1 0,-14 9 0,-4 5 0,-5 3 0,-5 3 0,-1 1 0,-6 3 0,-2 8 0,-6 3 0,-4 10 0,0 1 0,-3 7 0,6-2 0,-6 2 0,8 0 0,-4-2 0,9-1 0,-3-6 0,3-3 0,0-5 0,0 1 0,2-8 0,11 2 0,-1-5 0,15 0 0,-9-3 0,12-4 0,-5-6 0,7-5 0,-7-10 0,4-1 0,-8-2 0,0 0 0,-6 0 0,-6 2 0,-3-1 0,-2 1 0,-1 0 0,-3 2 0,-9 2 0,-4 5 0,-8 5 0,-9 2 0,-2 6 0,-1 1 0,-7 3 0,16 9 0,-7 6 0,9 10 0,-6 7 0,5-2 0,-2 3 0,13-17 0,2-3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18 0,0-11 0,0 22 0,0 1 0,0-6 0,0 21 0,0-32 0,0 17 0,0-4 0,0 6 0,0 1 0,0-7 0,0-8 0,0-3 0,0-9 0,0-2 0,0-7 0,0-4 0,0-2 0,0-4 0,8-1 0,7-7 0,9-2 0,5-3 0,7 0 0,1 0 0,7 0 0,-1 0 0,7 0 0,18 0 0,-18 0 0,46 0 0,-37 0-249,-9 0 0,2 0 249,34 6 0,8-4 0,-16 4 0,13 0 0,-22 1 0,24 0 0,-16 4 0,7-9 0,-16 8 0,-2-8 0,-7 8 0,-1-9 0,1 5 0,-1-6 0,1 0 498,0 0-498,-1 0 0,1 0 0,-8 0 0,-1 0 0,-6 0 0,-1 0 0,0 0 0,-5 0 0,-3 0 0,-5 0 0,-5 0 0,-6 0 0,-2 0 0,-8 0 0,3 0 0,-3 0 0,-1 0 0,-1 0 0,1 0 0,-1 0 0,1 0 0,0 0 0,0-4 0,0 3 0,0-3 0,0 1 0,-1 2 0,1-6 0,0 6 0,1-3 0,-1 0 0,0 4 0,0-4 0,0 4 0,0-4 0,1 3 0,-1-2 0,-4-1 0,3 3 0,-3-6 0,0 3 0,0-4 0,0-5 0,-3-1 0,3-4 0,-4-5 0,0 3 0,0-8 0,0 8 0,4-9 0,-3 5 0,4-6 0,-1 0 0,2-6 0,-1-1 0,5-1 0,-4-4 0,4 11 0,0-5 0,0 6 0,0 0 0,-1 6 0,-3-5 0,-2 10 0,-1 0 0,-2 1 0,7 9 0,-8-4 0,4 5 0,-4 4 0,0 0 0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18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24575,'2'6'0,"1"10"0,-3 21 0,0 11 0,0 16 0,0 7 0,0 1 0,0-11 0,0 0 0,0-18 0,0 3 0,0-13 0,0-7 0,0-14 0,0-3 0,0-6 0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19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 24575,'-13'0'0,"-3"9"0,-1 6 0,0 8 0,3 5 0,4 2 0,1-6 0,4 10 0,0-10 0,5 3 0,0-5 0,0-4 0,0-6 0,0 2 0,5-8 0,7-1 0,7-3 0,4-2 0,3 0 0,-4 0 0,6-9 0,-5 1 0,0-8 0,-4 0 0,0-1 0,2-7 0,-4 0 0,-3 1 0,-8 1 0,-3 0 0,-3 3 0,0 0 0,0 4 0,-8 7 0,-2-1 0,-9 6 0,1 0 0,0 3 0,2 0 0,-1 0 0,5 0 0,1 0 0,0 0 0,8 0 0,-2 0 0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19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24575,'6'1'0,"-1"12"0,-5 22 0,0 18 0,0 6 0,0 16-1767,0-3 1767,0-27 0,0 0 0,0-3 0,0 0 287,0 23-287,0 5 0,0-30 0,0-4 0,0-15 0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27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24575,'2'71'0,"1"-2"0,2-25 0,-4 6 0,-1 12 0,-1-17 0,1-24 0,0-8 0,0-2 0,0-6 0,0-2 0,0-1 0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28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24575,'0'17'0,"0"6"0,0 0 0,0 10 0,0-4 0,0 6 0,0-4 0,0 0 0,0-10 0,0 4 0,0-10 0,0-2 0,0-8 0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28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24575,'0'17'0,"0"-2"0,0 10 0,0-6 0,0 6 0,0-5 0,0 5 0,0-9 0,0 5 0,0-9 0,0 2 0,0-8 0,0 0 0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29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17 24575,'-8'6'0,"0"6"0,5 2 0,-2 8 0,1 5 0,0-6 0,1 12 0,0-13 0,2 11 0,-2-8 0,3 2 0,0-6 0,0 0 0,0-5 0,0-6 0,0 0 0,2-5 0,4-1 0,2-2 0,6 0 0,1 0 0,0 0 0,2 0 0,-5 0 0,6 0 0,-6 0 0,2 0 0,1-9 0,0 2 0,-2-11 0,2-2 0,-6 1 0,5-6 0,-4 2 0,-1 0 0,-3-2 0,-3 5 0,0-2 0,-3 7 0,0 1 0,0 3 0,-4 0 0,-3 2 0,-3-2 0,-2 3 0,1-1 0,0 1 0,0 2 0,-1 1 0,2 2 0,-1 0 0,-1 3 0,1 0 0,0 0 0,3 0 0,-3 2 0,8-1 0,-2 2 0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40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0 24575,'-15'13'0,"3"2"0,-2 6 0,1 4 0,4-6 0,-5 7 0,4 1 0,4 0 0,0-1 0,2 1 0,0-1 0,1-3 0,3-5 0,0 0 0,0-6 0,0 2 0,0-5 0,5-2 0,4-4 0,5 0 0,5-3 0,6 0 0,-5-6 0,4-3 0,-6-12 0,-3-6 0,1 3 0,-5-6 0,-2 7 0,-3 0 0,1-3 0,-4 11 0,0-6 0,-3 9 0,0 0 0,0 1 0,-5 5 0,-1-2 0,-5 5 0,-1 1 0,4 2 0,-2 0 0,1 0 0,1 0 0,0 0 0,0 0 0,2 0 0,-1 0 0,4 0 0,1 0 0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40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24575,'0'17'0,"0"6"0,0 13 0,0 11 0,0 5 0,0 6 0,0-10 0,0 2 0,0-4 0,0-3 0,0-2 0,0-17 0,0-6 0,0-7 0,0-3 0,0-3 0,0-2 0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37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24575,'-3'56'0,"0"1"0,-2-27 0,5 24 0,0 2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24575,'-1'9'0,"6"-1"0,8-8 0,11-5 0,-4-9 0,4-7 0,-4-9 0,-1 5 0,-4 2 0,-6-7 0,-2 14 0,-6-13 0,3 16 0,-4-1 0,-7 5 0,-3 6 0,1 6 0,-8 11 0,10 13 0,-7 4 0,3 5 0,1-7 0,5 1 0,0 0 0,5-6 0,0-1 0,0-9 0,0-1 0,4-5 0,10 1 0,6-5 0,10 1 0,0-5 0,-1 0 0,1-9 0,1-8 0,-6-3 0,0-5 0,-7 2 0,1 3 0,0-3 0,-5 5 0,-1-1 0,-4 1 0,0 0 0,0 0 0,-1 4 0,-3 1 0,3 5 0,-7 0 0,2 0 0,1 3 0,0 1 0,4 4 0,0 0 0,0 0 0,5 4 0,-4 6 0,9 4 0,-4 9 0,5-4 0,5 5 0,-4 0 0,3-4 0,-4 3 0,-1-9 0,0-1 0,-4-4 0,-1 0 0,-5-1 0,0 0 0,0-3 0,-3-2 0,-1-3 0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3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24575,'-2'47'0,"0"-1"0,1 0 0,-1-13 0,2-27 0,0-1 0,0-3 0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38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24575,'3'9'0,"-1"3"0,-2 8 0,0 11 0,0 7 0,0-1 0,0 17 0,0-27 0,0 21 0,0-20 0,0 3 0,0 4 0,0-11 0,0-1 0,0-9 0,0-5 0,0-2 0,0-4 0,0-1 0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39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 24575,'-3'-2'0,"1"7"0,2-1 0,0 10 0,0 4 0,0-1 0,0 8 0,0-10 0,0 4 0,0-2 0,0-2 0,0 0 0,0 3 0,0-3 0,0 7 0,0 1 0,0 3 0,0 1 0,0 3 0,0-6 0,0 2 0,0-11 0,0-1 0,0-5 0,0-1 0,0-4 0,0 2 0,0-3 0,0-1 0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2:4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24575,'-3'8'0,"1"2"0,2 13 0,0-1 0,0 5 0,0-4 0,0-2 0,0-2 0,0-1 0,0-3 0,0-4 0,0 0 0,0-5 0,0 4 0,0-4 0,0 2 0,0-1 0,0-1 0,0 2 0,0-4 0,0 2 0,0-3 0,0-2 0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06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24575,'-3'55'0,"1"-26"0,2 45 0,0-38 0,0 4 0,0-3 0,0 3 0,0-8 0,0-5 0,0-5 0,0-7 0,0-3 0,0-5 0,0-2 0,0-2 0,0-1 0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07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24575,'0'17'0,"0"-2"0,0 11 0,0-4 0,0 9 0,0 5 0,0-7 0,0 10 0,0-15 0,0 11 0,0-8 0,0 4 0,0-5 0,0-7 0,0 2 0,0-12 0,0 5 0,0-8 0,0 1 0,0-4 0,0-1 0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07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24575,'3'5'0,"0"1"0,-3 15 0,0 2 0,0 9 0,0 0 0,0 2 0,0 3 0,0 0 0,0-1 0,0-2 0,0-10 0,0 2 0,0-14 0,0 1 0,-5-7 0,4-1 0,-4-2 0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08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24575,'-6'11'0,"-3"4"0,-1 12 0,-1 9 0,4-7 0,-3 9 0,9-10 0,-9 7 0,5 17 0,1-24 0,0 20 0,4-23 0,0 7 0,0-2 0,0-8 0,0 8 0,0-13 0,0 5 0,0-8 0,0-5 0,0 5 0,0-8 0,0 1 0,0-2 0,0-2 0,0-1 0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09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70 24575,'-2'-5'0,"-3"11"0,-4-1 0,-3 12 0,0 2 0,-5 5 0,4-2 0,-1 2 0,8-6 0,3-3 0,3 2 0,0-7 0,0 3 0,0-5 0,0 1 0,5-4 0,7 0 0,4-4 0,6 2 0,3-3 0,-4 0 0,12 0 0,-9 0 0,3 0 0,-1 0 0,-7-3 0,2-3 0,-3-3 0,-5-3 0,-2 0 0,-2-2 0,-3-4 0,3-6 0,-5-1 0,-1-2 0,-3 1 0,0 3 0,0 1 0,-3 4 0,-2 3 0,-7 3 0,0 4 0,-6 2 0,7 3 0,-7 0 0,6 3 0,-6 0 0,3 0 0,-3 3 0,-5 10 0,3 6 0,-4 5 0,2 7 0,1-5 0,0 5 0,9-15 0,3-4 0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16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24575,'0'68'0,"0"-2"0,0 1 0,0 1 0,0-2 0,0 5 0,0-1 0,0-6 0,0-11 0,0-9 0,0-10 0,0 2 0,0-9 0,0-8 0,0-10 0,0-4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24575,'-18'0'0,"3"8"0,-9 7 0,-9 24 0,11-10 0,-18 21 0,13-22 0,-2 16 0,-2-11 0,14-2 0,-3-1 0,11-15 0,3 7 0,-1-16 0,6 5 0,-3-10 0,4 3 0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16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24575,'0'4'0,"0"12"0,0 14 0,0 12 0,0 3 0,0-7 0,0 5 0,0-5 0,0-1 0,0 7 0,0-19 0,0 5 0,0-15 0,0 0 0,0-7 0,0 0 0,0-6 0,0 1 0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17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24575,'0'26'0,"0"-2"0,0 11 0,0-7 0,0 11 0,0-7 0,0 8 0,0-7 0,0-3 0,0-3 0,0-5 0,0-3 0,0-2 0,0-8 0,0 2 0,0-6 0,0-3 0,0 0 0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17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24575,'0'23'0,"0"-11"0,0 36 0,0-21 0,0 23 0,0-17 0,0 10 0,0-14 0,0 6 0,0-12 0,0-5 0,0-3 0,0-6 0,0-2 0,0-5 0,0 1 0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18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24575,'2'-5'0,"1"7"0,-3 6 0,0 14 0,0 7 0,0-5 0,0 9 0,0 1 0,0 5 0,0 6 0,0-9 0,0-8 0,0 2 0,0-11 0,0 0 0,0-5 0,0-6 0,0 0 0,0-5 0,0-1 0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24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1 24575,'20'0'0,"4"0"0,17 0 0,11 0 0,2 0 0,-16 0 0,-1 0 0,24 0 0,-21-1 0,1 2 0,14 2 0,15 13 0,-20 7 0,1 14 0,-18 2 0,-6 6 0,-15 6 0,0 0 0,-8 7 0,-1 9-1092,-3-1 1092,-3-26 0,-2 0 0,-5 32 0,-1-28 0,-1 0 0,2-5 0,1 1 0,-3 7 0,0 1 0,2-6 0,1 1 0,2 5 0,-1 1 0,1-6 0,1 0 0,2 2 0,2 0 0,0-3 0,0 0 0,2-1 0,0 1 0,0 0 0,0 0 0,1-4 0,2 0 0,2 4 0,3-1 0,14 29 0,1-9 0,-2-20 0,2-2 0,5 10 0,-4-9 0,3-1 0,15 13 13,2-1-13,5-5 0,-13-14 0,10-1 0,-11-5 0,6-6 0,-4 2 0,-6-12 0,0 0 814,-5-3-814,-3-4 265,7 0-265,-3-30 0,-13 22 0,-13-9 0,-15 27 0,-10 15 0,8-11 0,-9 14 0,1-9 0,-2 11 0,1-5 0,0 1 0,-2 8 0,0 2 0,0 4 0,0 4 0,8-10 0,-14 20 0,18-22 0,-14 25 0,13-21 0,-3 12 0,4-4 0,-1-1 0,4 10 0,4-8 0,4 13 0,0 12-955,3-5 955,-1-20 0,-1 1-915,3-3 1,0 0 914,0 11 0,0 2 0,0 0 0,0 2 0,0 4 0,0 0-1019,0 4 1,0-1 1018,3-2 0,0 1 0,-1 3 0,2 0 0,0-3 0,2-3 0,2-5 0,-1-1-335,1 1 0,0-5 335,6 18 0,-5-32 0,-1-2 0,1 12 733,6 4-733,-6-17 1625,0-16-1625,-4-12 2255,-2-3-2255,-1 21 878,-6 14-878,-1 24 0,1-27 0,-1 0-700,1 4 0,-1 1 700,-2 2 0,0 2 0,2 5 0,-1 0 0,-1 0 0,-1 3-1081,2-3 1,0 4 0,0 1 1080,2-1 0,-1 0 0,1 3-807,-1-4 0,0 3 0,0 1 0,0-1 807,0 17 0,1-1 0,0-3 0,-1-11 0,2-4 0,-1 2 0,1 7 0,1 2 0,-1-4-867,-2 8 1,1-1 866,3-13 0,2 3 0,-2 0 0,-3-6 0,0-1 0,1-1 0,2 2 0,1-1 0,0-1 0,-3 15 0,1 0-75,2 2 1,0-1 74,-3-10 0,1-1 0,2 1 0,-1-2 0,-3-3 0,-1-2 0,2-4 0,1-2 823,-2 0 1,-2 0-824,2-2 0,-1-2 0,-4 22 0,5-17 0,-1 0 0,-3 8 3168,-1 19-3168,-2-23 0,3-4 2476,-4 2-2476,4 3 1590,-2-9-1590,1-2 870,-1-4-870,2 5 0,1-5 0,3 5 0,-3-5 0,4-1 0,-6 17 0,6-21 0,-5 19 0,4-22 0,-3 8 0,0-6 0,-3 1 0,-14 13 0,5-20 0,-21 25 0,12-32 0,-15 13 0,-4-14 0,-1 3 0,-7-6 0,-4-2 0,0-3 0,6 0 0,-15-3 0,27-2 0,-26-3 0,25 0 0,-10 0 0,11 3 0,-1-2 0,11 2 0,4-3 0,5 0 0,7 0 0,3 2 0,5-1 0,1 1 0,3-16 0,1 11 0,2-10 0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26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15 510 24575,'-8'48'0,"2"6"0,6-9 0,0 12 0,0 2 0,0-17 0,0 12 0,0-26 0,0 5 0,0-10 0,0-9 0,0-12 0,0-23 0,0-11 0,0-41 0,-1 32 0,2-1-744,3-10 1,1-2 743,0-3 0,2-1 0,3 0 0,1 1 0,-1 3 0,-1 2 0,1 10 0,-1 2 0,5-34 0,-3 26 0,-1 2 0,-1 14 0,0 9 0,-4 13 1487,0 8-1487,4 19 0,-5 20 0,6 24 0,-7-24 0,0 2-489,1 6 1,1 0 488,0 1 0,-1-1 0,2 5 0,-1-1 0,3 22-249,-3-27 0,0-3 249,2 10 0,2 19 0,2-22 0,-3-3 0,6-13 0,-7-5 952,2-8-952,-4-8 523,1-3-523,-3-3 0,-1-2 0,-2-2 0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27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1 416 24575,'4'-3'0,"9"1"0,9 2 0,10 0 0,-1 0 0,13-7 0,-5 1 0,12-9 0,-17 8 0,5-4 0,-16 2 0,8 1 0,-11 1 0,-2-1 0,-10 7 0,0-4 0,-3 5 0,0 5 0,3 8 0,2 7 0,0 10 0,0-2 0,-2 11 0,2-1 0,-2 3 0,3-1 0,-4-9 0,-3-4 0,-2-8 0,-2-5 0,0-5 0,0-13 0,-6-17 0,0-13 0,-8-16 0,5 7 0,-2-7 0,3 9 0,5-1 0,-1 6 0,4 5 0,0 12 0,0 1 0,0 10 0,0-1 0,4 6 0,2 1 0,5 2 0,8 10 0,2 5 0,7 10 0,1 8 0,6 3 0,-4-6 0,8 5 0,-9-5 0,3-2 0,-3 1 0,-6-12 0,-4-3 0,-9-7 0,-3-2 0,-3-2 0,0 0 0,-2-8 0,-1-4 0,-2-13 0,0 1 0,0-17 0,0-1 0,0 0 0,0-5 0,0 12 0,0 1 0,0-4 0,0 8 0,0-4 0,6 8 0,8-4 0,8-1 0,5 5 0,3-5 0,0 11 0,0-5 0,5 4 0,-7 4 0,-1 4 0,-5 6 0,-4 1 0,-6 3 0,-1 0 0,-6 2 0,-2 11 0,-1 0 0,-2 17 0,-3-2 0,-4 8 0,-4-6 0,0 6 0,1-9 0,3 3 0,4-3 0,0-4 0,3-1 0,0-7 0,0-1 0,0-3 0,2-3 0,7 1 0,3-4 0,7 1 0,-1-2 0,3-2 0,-2-2 0,7 0 0,-3 0 0,3 0 0,-3-5 0,0-5 0,-4-7 0,-6-2 0,3-4 0,-9 0 0,-1-3 0,-3 0 0,-3-1 0,0-3 0,-6 2 0,-3 0 0,-12 5 0,0 3 0,0 3 0,-1-1 0,11 9 0,-7-2 0,12 8 0,0 1 0,4 2 0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28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0 260 24575,'0'-9'0,"0"1"0,0 0 0,0 3 0,0-3 0,2 4 0,7-3 0,12 0 0,6-4 0,9 0 0,9-4 0,3 0 0,15-7 0,1-4 0,6 0 0,-20 9 0,10-3 0,-26 8 0,16 0 0,-21 3 0,-1 4 0,-14 2 0,-5 3 0,-4 0 0,-3 0 0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28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24575,'-3'6'0,"1"11"0,2 10 0,0 24 0,0-2 0,0 19 0,0-3 0,0 5 0,0-23 0,0 17 0,0-22 0,0 11 0,0-7 0,3-19 0,-2-3 0,4-7 0,-4-10 0,1 1 0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29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24575,'0'14'0,"0"7"0,0 20 0,0 7 0,0 20 0,0-8-405,0-20 1,0 1 404,0 24 199,0-8-199,0-2 0,0-17 0,0-8 0,0 0 0,0-15 610,0-3-610,0-5 0,0-11 0,0-7 0,0-8 0,0-4 0,0-3 0,0 0 0,0-1 0,0 0 0,0 1 0,5 3 0,6 0 0,2 2 0,6 0 0,2-3 0,-1 8 0,7-1 0,-9 5 0,8-2 0,-7 2 0,0 2 0,-5-1 0,-3 3 0,0-3 0,-2-4 0,-1-3 0,-4-6 0,-1-6 0,-3-2 0,0 1 0,0-4 0,0 7 0,0 1 0,0 6 0,0 2 0,0 7 0,0-2 0,0 8 0,-2 1 0,1 11 0,-1 13 0,2 9 0,0 17 0,0 9 0,0 4 0,0 10 0,0-4 0,0 7 0,0-17 0,0 7 0,0-18 0,0 3 0,0-5 0,0-10 0,0-4 0,-5-8 0,4-10 0,-4-4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15 478 24575,'4'6'0,"0"6"0,-4 21 0,0 11 0,0 7 0,0 8 0,0-7 0,0 5 0,0-6 0,0 8 0,0-13 0,0-9 0,0-9 0,0-8 0,0-1 0,0-7 0,0-11 0,0-11 0,-5-10 0,4-16 0,-3-2 0,-2-12 0,5 5 0,-4-20 0,5 12 0,0-14 0,0 9 0,0-1 0,0 7 0,0 2 0,0 13 0,0 1 0,0 11 0,0 2 0,4 4 0,5 1 0,5 4 0,0 1 0,3 4 0,-4 4 0,1 1 0,3 4 0,-8 0 0,4 0 0,-5 0 0,0 4 0,-3 10 0,-2 1 0,-3 14 0,0-10 0,0 4 0,0-5 0,0 0 0,0 1 0,-3-6 0,-2 0 0,-13-4 0,3 0 0,-4 0 0,2 0 0,3-1 0,0 1 0,-3-4 0,12 2 0,-7-6 0,11 6 0,-3-3 0,4 4 0,11-4 0,5 0 0,17-4 0,11 0 0,-5-9 0,26-17 0,-29 2 0,29-18 0,-30 8 0,16-2 0,-15-10 0,-2 12 0,-8 2 0,-11 3 0,-2 14 0,-8-7 0,-1 12 0,-8 1 0,-5 6 0,-4 3 0,-11 9 0,5 1 0,-6 20 0,6-4 0,2 16 0,2-5 0,9 6 0,-4 1 0,9-7 0,-4-1 0,5-12 0,0 0 0,0-11 0,0 0 0,4-5 0,5-3 0,10-2 0,0-3 0,15 0 0,-8 0 0,10-9 0,-5-7 0,-1-6 0,2-9 0,-2 10 0,-3-9 0,-4 10 0,-4-4 0,-5 6 0,-1 4 0,-5 2 0,1 3 0,-2 5 0,-2 3 0,-10 15 0,-7 6 0,-8 16 0,4-5 0,-4 5 0,9 0 0,1-5 0,1-1 0,8-1 0,-3-10 0,4 0 0,0-6 0,0-5 0,13 1 0,-2 0 0,24-4 0,-9-1 0,16-4 0,-5 0 0,6-5 0,7-6 0,-3-13 0,10 0 0,-9-10 0,-4 10 0,-5-8 0,-9 11 0,-3-9 0,-3 4 0,-9-4 0,0 0 0,-5-5 0,-4-10 0,-2 0 0,-4-5 0,0 7 0,0 5 0,-4 2 0,-6 6 0,-1 6 0,-7 4 0,8 8 0,-7 2 0,8 6 0,-4 0 0,5 4 0,-1 0 0,1 0 0,0 0 0,0 0 0,-1 8 0,0 2 0,4 8 0,1 5 0,4 2 0,0-1 0,0 11 0,0-9 0,0 9 0,0 1 0,14-3 0,-1 3 0,18-4 0,-10-2 0,9-4 0,-10-2 0,8-4 0,-8-6 0,3 0 0,-5-5 0,-4-1 0,-5-3 0,-5-1 0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0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10 24575,'-7'-3'0,"-5"1"0,-3 2 0,-24 0 0,20 0 0,-21 0 0,13-3 0,0 2 0,-4 1 0,12 3 0,-2 3 0,9-3 0,0 5 0,4-5 0,5 8 0,-2-3 0,4 6 0,-1 1 0,2 7 0,0 1 0,0 3 0,0 5 0,0 0 0,0 1 0,0 2 0,0 2 0,0 6 0,0 9 0,4 2 0,0-10 0,0 6 0,-1-12 0,-1 1 0,-1-3 0,2-9 0,-3-5 0,0-6 0,0-8 0,0-2 0,0 0 0,2-2 0,1-1 0,2-2 0,0 0 0,6 0 0,1-3 0,6-3 0,4-4 0,1-2 0,3 2 0,0-3 0,1 6 0,-4-2 0,2 2 0,-6 3 0,-6 1 0,-4 3 0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0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6 149 24575,'-3'-9'0,"1"2"0,10-1 0,6-1 0,5-3 0,11-2 0,-10 1 0,6 0 0,-4 3 0,1-6 0,0 6 0,-3-6 0,-10 9 0,-6 2 0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1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1 388 24575,'5'-6'0,"-2"7"0,-1 17 0,-2 8 0,0 14 0,0 7 0,0 5 0,0-12 0,0 9 0,0-20 0,0 11 0,0-12 0,0-3 0,0-10 0,0-3 0,0-17 0,0-21 0,0-29 0,0-12-584,0 24 1,0-2 583,0 0 0,0 3 0,0 4 0,0 1-19,0-4 1,0 2 18,0-10 0,4-12 0,2 18 0,6-3 0,2 14 1165,-4 5-1165,5 8 39,-5 4-39,7 3 0,-5 4 0,5 2 0,-1 3 0,2 3 0,0 0 0,-3 0 0,-1 0 0,-3 5 0,0 4 0,-2 6 0,0 3 0,-6 0 0,0 0 0,-3 1 0,-6 7 0,-6-2 0,-2 3 0,-9 1 0,1-8 0,-3 4 0,1-3 0,6-5 0,2-1 0,4-6 0,4-1 0,3-3 0,2 0 0,-1-2 0,4 1 0,-3-1 0,3 2 0,3 0 0,5 0 0,4 1 0,10 0 0,0 3 0,5 1 0,-1 3 0,1 4 0,0 1 0,1 0 0,0 2 0,-5-7 0,0 3 0,-5-6 0,-3-2 0,-3-2 0,-2-1 0,-5 1 0,1-3 0,-3-1 0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2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0 934 24575,'0'-5'0,"10"-2"0,4 0 0,20-5 0,3 4 0,20-15 0,-16 9 0,4 1-961,3-2 0,1 0 961,-2 1 0,2-1 0,1 1-1293,-4 0 1,1 1-1,4-1 1293,9-4 0,6 0 0,2 0 0,-1 0-1107,-5 1 1,-1 1-1,2 0 1,4-1 1106,1 1 0,6-2 0,0-1 0,0 2 0,-5 1 0,-3 2 0,-2 1 0,-1 0 0,3 1 0,-1-2 0,4 0 0,0 0 0,0-1 0,-2 2-846,5-1 1,-2 1-1,0 0 1,2 0 845,-3 1 0,3 0 0,0 1 0,-2 0 0,-3-1 0,-1-1 0,-2 0 0,-2 1 0,2 1-238,8 1 0,3 0 0,-2 1 0,-5 0 238,-5-2 0,-5 2 0,2 0 24,14 0 1,2 3-1,-2-1-24,-16-1 0,-2 0 0,-2 1 983,23 1 1,-7 0-984,-25 0 0,-2 1 1804,7-2 1,-3 1-1805,3-3 0,18-1 0,-19-4 3251,-8 10-3251,-11-7 3686,-7 5-3686,-4 0 1441,-8 3-1441,-3-5 533,-3 7-533,0-4 0,-2 5 0,-1 0 0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4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24575,'0'4'0,"0"7"0,0 18 0,0 9 0,0 14 0,0 11 0,0-2 0,0 14 0,0-30 0,0 15 0,0-21 0,0 8 0,0-11 0,0-9 0,0-9 0,0-6 0,0-7 0,0-3 0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5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71 156 24575,'0'4'0,"-8"9"0,-2 11 0,-2 4 0,3-1 0,3 2 0,-2 0 0,-2 6 0,5 1 0,2-4 0,3-5 0,0-2 0,0-5 0,0-2 0,0-3 0,0-7 0,12 0 0,-4-3 0,16-1 0,-7-2 0,8-2 0,-2 0 0,-4-2 0,6-5 0,-8-5 0,1-1 0,-1-9 0,-5 3 0,2-17 0,-3 8 0,-1-11 0,-6 7 0,-1-4 0,-3 4 0,0 1 0,-2 12 0,-8-3 0,-3 9 0,-10 1 0,4 3 0,-3 2 0,7 4 0,-3 0 0,6 3 0,-2 0 0,3 0 0,3 0 0,-3 0 0,3 0 0,-1 0 0,1 2 0,3 1 0,3 2 0,-1 0 0,3 0 0,9-3 0,10 1 0,9-3 0,13 0 0,5-7 0,7-3 0,10-10 0,-18 6 0,14-1 0,-20 3 0,3 4 0,-7-2 0,-12 6 0,-1-1 0,-10 4 0,-1-2 0,-8 7 0,0 5 0,-9 9 0,-2 5 0,-5 8 0,-2 0 0,1 4 0,0 1 0,3-5 0,1 4 0,6-7 0,1 2 0,3-7 0,0-1 0,0-4 0,0-3 0,5-3 0,1-1 0,8-5 0,-2 2 0,2-2 0,0-3 0,-2-1 0,3-2 0,-1 0 0,1 0 0,3 0 0,1 0 0,-1-5 0,3-3 0,-1-4 0,2-4 0,-4 3 0,3-10 0,-5 3 0,1-8 0,1-13 0,-6 3 0,3-5 0,-11 0 0,-1 5 0,-3-3 0,0 0 0,0 13 0,-5 2 0,-5 10 0,-6 4 0,-2 6 0,0 3 0,0 3 0,0 0 0,-1 0 0,1 0 0,3 0 0,1 0 0,2 3 0,3-3 0,2 5 0,2-2 0,2 2 0,-1-1 0,1 1 0,-2 0 0,0 0 0,0 0 0,2-2 0,1-1 0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6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24575,'-3'8'0,"1"3"0,2 15 0,0 2 0,0 3 0,0 9 0,0-8 0,0 1 0,0 5 0,0-13 0,0 14 0,0-15 0,0 0 0,0-9 0,0-3 0,0-4 0,0-6 0,0 0 0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7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41 24575,'-5'0'0,"-6"5"0,2 5 0,-4 8 0,4 6 0,3-2 0,2 4 0,1-3 0,3-1 0,0 4 0,0-7 0,0 0 0,0-5 0,0-3 0,5 0 0,1-2 0,6-1 0,6-2 0,-6-3 0,9 0 0,-6-3 0,7 0 0,-8 0 0,6 0 0,-8 0 0,1 0 0,3 0 0,-7 0 0,5 0 0,-2-3 0,-1-2 0,0-7 0,1-3 0,-2-7 0,-1-1 0,-3 0 0,1-3 0,-1 8 0,-3-9 0,0 9 0,-3-4 0,0 6 0,0-1 0,0 5 0,0-5 0,0 8 0,-3-6 0,-2 9 0,-7-2 0,-3 5 0,-3 0 0,-4 3 0,-1 0 0,-3 0 0,0 3 0,-1 4 0,4 3 0,4-1 0,7 0 0,5-4 0,2 0 0,2 0 0,0-2 0,3-1 0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8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24575,'3'11'0,"-1"3"0,-2 15 0,0 12 0,0-6 0,0 25 0,0-29 0,0 34 0,0-34 0,0 18 0,0-2 0,0-8 0,0 22 0,3-27 0,1 10 0,-1-16 0,4 6 0,-4-13 0,1 4 0,-1-16 0,-3 2 0,0-13 0,0 4 0,0-7 0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39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0 239 24575,'0'3'0,"0"6"0,0 8 0,0 11 0,0-7 0,0 10 0,0-5 0,0-3 0,0-4 0,0-2 0,0-5 0,0 2 0,0-6 0,0 3 0,2-6 0,1 1 0,9 2 0,0-7 0,18 11 0,-5-7 0,19 2 0,-2-4 0,17-3 0,0 0-411,-22-1 0,1-2 411,34-11 0,-33 6 0,0-3 0,3 0 0,-1-1 0,14-8 0,-8 8 0,-3 1 0,-4-2-59,2 2 0,-1 0 59,-1 2 0,21-3 0,-13 8 0,2 1 0,-8-1 0,3 3 817,-12-2-817,6 3 123,-12 0-123,3 0 0,-6 0 0,-3 0 0,-6 0 0,0 0 0,-7 0 0,2 0 0,-4 0 0,2 0 0,-4 0 0,2-2 0,-2 0 0,1-4 0,0 2 0,-3-1 0,0-1 0,-2 2 0,0-1 0,0-10 0,0 2 0,0-17 0,0 2 0,3-3 0,-2-5 0,5 5 0,-2-1 0,3 2 0,-4 7 0,3 4 0,-6 8 0,5 4 0,-4 1 0,3 3 0,-2 1 0,1 4 0,-1-1 0,-2 1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24575,'2'0'0,"16"0"0,13 0 0,26 0 0,5 0 0,-7 0 0,15 0 0,-29 0 0,23 0 0,-25 0 0,4 0 0,-19 0 0,-1 0 0,-13-11 0,-1 8 0,-9-7 0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41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0 220 24575,'0'16'0,"0"0"0,0 6 0,0 5 0,0 0 0,0 7 0,0-6 0,0 6 0,0-10 0,0 1 0,0-10 0,0 0 0,0-6 0,0-2 0,2-4 0,4-1 0,5-2 0,4 0 0,3 0 0,8 0 0,2-3 0,18-6 0,-4-2 0,9-2 0,-6-1 0,6 1 0,-12 2 0,10-4 0,-6 3 0,4 0 0,21-1 0,-27 9 0,31-4 0,-38 7 0,23-3 0,-16 4 0,0 0 0,0 0 0,-5 0 0,-5 0 0,0 0 0,-9 0 0,-3 0 0,-5 0 0,-2 0 0,-1 0 0,-3 0 0,0 0 0,-3 0 0,0 0 0,0 0 0,0 0 0,-1-2 0,-1-1 0,1-2 0,-1 1 0,2 1 0,-3-2 0,0 2 0,-2-4 0,0-1 0,0-15 0,0-2 0,0-15 0,3 3 0,-2-3 0,6 4 0,-7 4 0,6 1 0,-5 8 0,2 4 0,-1 5 0,-1 6 0,4 0 0,-3 5 0,1 1 0,-1 2 0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48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24575,'0'8'0,"0"3"0,0 4 0,0 11 0,0 6 0,0 15 0,0-9 0,0 6 0,0-8 0,0 11 0,0-4 0,0 11 0,0-15 0,0 6 0,0-14 0,0 0 0,0-5 0,0-6 0,0-2 0,0-7 0,0 0 0,0-3 0,0 0 0,0-3 0,0 0 0,0 0 0,0 0 0,0 0 0,0-2 0,0-1 0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49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24575,'0'23'0,"0"4"0,0 9 0,0 10 0,0-11 0,0 13 0,0-14 0,0 7 0,0-5 0,0-6 0,0-6 0,0-3 0,0-6 0,0-3 0,0-5 0,0-2 0,0 1 0,0-4 0,0 0 0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50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72 24575,'-8'6'0,"-1"6"0,3 4 0,-9 13 0,12-8 0,-13 12 0,9-12 0,-4 12 0,2-9 0,5 7 0,1-5 0,3-3 0,0-1 0,0-4 0,0-3 0,0-1 0,0 0 0,0-5 0,2 2 0,4-5 0,2-3 0,6 2 0,1-5 0,8 3 0,-5-3 0,8 0 0,-3 0 0,-3-5 0,5-6 0,-8 1 0,6-9 0,-8 9 0,4-9 0,-9 1 0,2-3 0,-5-4 0,-1 2 0,-2-4 0,-1 1 0,-3-4 0,0-2 0,0 0 0,0 2 0,-6 3 0,1 5 0,-7-1 0,5 8 0,-3 1 0,1 6 0,-2 0 0,2 2 0,-1 3 0,5 1 0,-6 2 0,7 0 0,-1 0 0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51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0 322 24575,'0'1'0,"0"6"0,0 19 0,0 8 0,0 12 0,0-4 0,0-6 0,0 20 0,0-24 0,0 25 0,0-30 0,0 8 0,0-11 0,0-2 0,0-10 0,0-2 0,0-4 0,0 2 0,8-6 0,-2 0 0,14-2 0,4 0 0,7 0 0,10 0 0,0 0 0,10-7 0,7-2 0,6-9-596,-27 7 1,1 0 595,1 2 0,0-1 0,3-3 0,0-1 0,0 2 0,-1 0 0,1-1 0,0-2 0,-1 3 0,1 0-330,0-1 1,0-1 329,-2 5 0,-2 0 0,23-9 0,6 1 0,-18 9 0,8-5 0,-6 9 0,-10-2 0,-1 2 0,-4-4 1150,-4 2-1150,-2-1 700,-3-3-700,-5 3 0,1-5 0,-9 5 0,4-4 0,-9 5 0,4-3 0,-7 4 0,2 0 0,-4 0 0,2 2 0,-1-2 0,-1 2 0,2-1 0,-2-2 0,-1 1 0,-1-2 0,-2-2 0,0-2 0,0-7 0,0-1 0,0-8 0,0 1 0,3-5 0,-2 4 0,2-4 0,-3 8 0,0-3 0,0 7 0,0-2 0,3 5 0,-2 2 0,1 2 0,-2 2 0,0 1 0,0 1 0,0 1 0,0 1 0,0-2 0,2 5 0,-2 1 0,3 2 0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53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24575,'0'11'0,"0"6"0,0 13 0,0 1 0,0 14 0,0-13 0,0 23 0,0-18 0,0 9 0,0-4 0,0-2 0,0-4 0,0-5 0,0-4 0,0-13 0,0-5 0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54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24575,'0'24'0,"0"-9"0,0 23 0,0-8 0,0 4 0,0 20 0,0-18 0,0 21 0,0-19 0,0 1 0,0-8 0,0 5 0,0-8 0,0 2 0,0-8 0,0-4 0,0-2 0,0-10 0,0-1 0,0-2 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54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24575,'0'2'0,"0"8"0,0 9 0,0 12 0,0 5 0,0-3 0,0 6 0,0-3 0,0 1 0,0 0 0,0-7 0,0-7 0,0-7 0,0-6 0,0-4 0,0-3 0,0-1 0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55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56 103 24575,'-2'1'0,"1"5"0,-7 3 0,-1 9 0,2-3 0,-5 11 0,5-4 0,0 5 0,4-7 0,3 5 0,0-6 0,0 4 0,0-5 0,0 0 0,0-9 0,0 5 0,5-8 0,1-1 0,9-3 0,0-2 0,10 0 0,-5 0 0,10 0 0,-11-5 0,8-5 0,-3-11 0,-2-8 0,-1-4 0,-6-13 0,-4 13 0,0-12 0,-7 13 0,-1 1 0,-3 0 0,0 8 0,0 1 0,-7 9 0,-4 4 0,-11 6 0,-1 3 0,1 0 0,-4 0 0,7 0 0,5 0 0,6 0 0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55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24575,'0'6'0,"0"5"0,0 16 0,0 15 0,0 6 0,0 5 0,0 3 0,0 3 0,0-1 0,0-8 0,0 4 0,0-20 0,0 7 0,0-14 0,0-12 0,0-8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0 24575,'-12'0'0,"-1"0"0,-11 0 0,-1 0 0,-5 9 0,4 13 0,7-1 0,-2 20 0,4-2 0,5 6 0,-3 5 0,14-13 0,-4-1 0,5-1 0,0-9 0,0 4 0,8-12 0,2-4 0,19 0 0,-3-5 0,23-3 0,-4-1 0,7-5 0,-2 0 0,0 0 0,-11 0 0,3 0 0,-12-5 0,-13 4 0,-4-3 0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3:57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1 422 24575,'2'-8'0,"1"11"0,-3 9 0,0 15 0,0 14 0,0-2 0,0 3 0,0-3 0,0-2 0,0 4 0,0-5 0,0-9 0,0-6 0,2-8 0,4-2 0,2-8 0,6-1 0,14-2 0,-3 0 0,19 0 0,-6 0 0,11-3 0,16-11-906,5-1 906,-28 3 0,1-3 0,1 3 0,1 0 0,1 0 0,0 0 0,2-5 0,1 1 0,-3 5 0,0 1 0,2-7 0,1 1 0,-3 5 0,0 1 0,3 0 0,1 1 0,3 1 0,-1 1 0,-2 2 0,-1 0 0,5 2 0,-2 1 0,22-3 0,-21 5 0,0 0 0,13 0 0,-25-1 0,0-1 0,0 0 0,-3-1 0,-4-7 0,33 1 0,-39-7 0,9 5 0,-6-7 0,-12 6 906,2 0-906,-9 0 0,3 0 0,-4 1 0,-3 3 0,0-3 0,-3 6 0,0-3 0,0 3 0,1-3 0,-2 3 0,2-6 0,-4 5 0,1-6 0,-3 3 0,0-16 0,0 5 0,0-15 0,0-2 0,0 4 0,0-6 0,-3 8 0,2 3 0,-5 2 0,5 11 0,-1 1 0,0 5 0,1 3 0,-1 4 0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4:05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4:20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1 24575,'-6'4'0,"-1"13"0,-7 6 0,1 18 0,-10 6 0,3 6 0,-2 10 0,2 1 0,6 7 0,2-7 0,7-11 0,-7 14 0,10-30 0,-7 24 0,9-28 0,0 12 0,0-12 0,0 6 0,0-3 0,6-3 0,-1 6 0,11-10 0,-4 6 0,9-6 0,-7 2 0,0-7 0,-2-8 0,-6-3 0,2-4 0,-3 0 0,1-2 0,-2-2 0,-1-2 0,-1 0 0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4:21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24575,'3'0'0,"2"0"0,15 9 0,-7 2 0,6 12 0,-8-4 0,4 5 0,-2-6 0,-4-3 0,2-1 0,-2-3 0,2 3 0,-2-2 0,-1 0 0,0-2 0,-2-5 0,4 1 0,-5-2 0,6-3 0,-5 1 0,4-2 0,2 0 0,0 0 0,-1 0 0,2 0 0,-3-4 0,7-3 0,-5-4 0,6-1 0,-3 0 0,0-3 0,3 2 0,-6-1 0,2 2 0,-3 0 0,0 4 0,-2-2 0,1 3 0,-4-1 0,2 5 0,-3-1 0,0 3 0,0-1 0,0 2 0,-2 0 0,-1 0 0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34:24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0 342 24575,'2'-3'0,"3"1"0,4 2 0,1 0 0,4 0 0,-2 0 0,6 0 0,-6 0 0,2 0 0,-3 0 0,-3-5 0,4-4 0,-6-3 0,3-5 0,-3-3 0,-3 4 0,3-5 0,-6 9 0,3-5 0,-3 7 0,0 0 0,-4 7 0,-6 1 0,-1 2 0,-6 0 0,2 5 0,-1 5 0,1 5 0,3 3 0,-1 4 0,3 1 0,1 4 0,2-1 0,3 5 0,1-4 0,3 3 0,0-3 0,0-4 0,2-1 0,12-2 0,0-7 0,12 3 0,-2-9 0,6 0 0,-3-4 0,4-3 0,-5 0 0,-3-3 0,-1-3 0,-3-12 0,1-3 0,2-7 0,-4-4 0,-1 3 0,-5-6 0,-3 8 0,-3-4 0,-2 4 0,-1 1 0,-3 6 0,0-1 0,0 12 0,0-5 0,0 8 0,0-1 0,2 4 0,1 0 0,2 3 0,6-2 0,1 1 0,6-5 0,0 6 0,-2-6 0,1 6 0,-5-3 0,2 3 0,-3 0 0,-2 0 0,-2 0 0,-4 8 0,-1 2 0,-2 11 0,0 1 0,-2 4 0,-2-2 0,-3-3 0,4-3 0,-2-3 0,4 0 0,-1-4 0,2-3 0,0 0 0,4-3 0,6-2 0,9 0 0,3-3 0,1 0 0,2 0 0,-1-10 0,4-2 0,-3-9 0,-4-2 0,-5-1 0,-6 1 0,-1-3 0,-5 4 0,-1 1 0,-3 0 0,0 9 0,0 1 0,0 3 0,-2 6 0,-1-1 0,-3 3 0,18 0 0,-3 0 0,16 0 0,-7 0 0,-3 0 0,2 0 0,-7 0 0,1 0 0,-6 0 0,-3 5 0,0 1 0,-2 12 0,0 2 0,0 6 0,0-3 0,0-1 0,0-4 0,0-3 0,0 0 0,0-7 0,3-3 0,6-3 0,10-2 0,5-6 0,0-3 0,2-12 0,-5-3 0,5-5 0,-1 1 0,-10 0 0,0 4 0,-8 5 0,1 5 0,-5 6 0,-2 2 0,-7 3 0,0 12 0,-2 0 0,5 10 0,0-1 0,3 0 0,0 0 0,0 1 0,2-4 0,4-1 0,5-3 0,4-2 0,4 0 0,-1-6 0,0 0 0,-3-3 0,3 0 0,-6 0 0,-1-5 0,1-12 0,-5 0 0,1-13 0,-6 3 0,-2 0 0,0-4 0,-2 8 0,-4 5 0,-3 3 0,-6 9 0,3-2 0,-2 8 0,3-3 0,0 3 0,2 0 0,1 0 0,4 0 0,1 2 0,-2 4 0,4 6 0,-1 8 0,2-4 0,0 3 0,2-8 0,7-2 0,0 1 0,9-3 0,-3 1 0,3-2 0,0-2 0,0-2 0,-3-2 0,3 0 0,-3 0 0,0 0 0,3 0 0,-7-4 0,8-7 0,-7-1 0,3-6 0,-6 3 0,0-7 0,-3 3 0,0-3 0,-3 6 0,0-1 0,-3 5 0,0 1 0,0 3 0,-2 5 0,-1 1 0,-1 2 0,-2 8 0,0 2 0,0 8 0,3-3 0,0-1 0,3-2 0,0-4 0,0-1 0,2-1 0,7-1 0,7-2 0,3 0 0,7-3 0,-8 0 0,8 0 0,-7 2 0,-1-1 0,-3 4 0,-7-2 0,0 2 0,-3 3 0,1 0 0,-1 6 0,-2-2 0,0 3 0,-1-4 0,-1 3 0,1-2 0,0-1 0,1 0 0,3-6 0,-1 3 0,0-3 0,3 0 0,4-2 0,-1-1 0,7-2 0,0 0 0,1 0 0,3 0 0,-4 0 0,1-2 0,-4-2 0,-1 1 0,-6-1 0,0 3 0,-3-1 0,0 2 0,0 0 0,-2-2 0,1-1 0,-3 0 0,1 0 0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1:57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1 24575,'-8'0'0,"2"0"0,-4 0 0,4 0 0,-4 0 0,-2 0 0,2 5 0,-4 7 0,3 12 0,-3 12 0,-2 12 0,4-1 0,4-1 0,5-1 0,3-3 0,0 4 0,0-5 0,0-5 0,0-6 0,5-6 0,8-5 0,4-7 0,12-5 0,-9-5 0,14-2 0,-14 0 0,18-7 0,-11-7 0,6-12 0,-15-3 0,3-10 0,-9 6 0,6-12 0,-6 8 0,-2-4 0,-6 5 0,0 5 0,-4 0 0,0 8 0,-6 1 0,0 7 0,-6 1 0,1 6 0,-3-1 0,2 3 0,-5 3 0,5 0 0,-15 3 0,11 0 0,-11 0 0,9 6 0,3-2 0,1 7 0,8-8 0,0 3 0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1:5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24575,'0'20'0,"0"0"0,0 15 0,0 8 0,0 15 0,0 1 0,0 10 0,0-10 0,0-9 0,0 4 0,0-15 0,0 7 0,0-5 0,0-13 0,0-5 0,0-9 0,0-8 0,0-1 0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1:58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128 114 24575,'-6'-3'0,"-4"0"0,-7 3 0,5 3 0,-6 13 0,3 7 0,3 1 0,-3 9 0,10-8 0,-5 11 0,5-4 0,2-2 0,3-3 0,0-1 0,0-3 0,0-1 0,0-7 0,2-1 0,11-8 0,4 2 0,14-7 0,1 2 0,8-3 0,-11 0 0,14-4 0,-17-6 0,14-5 0,-11-10 0,2 6 0,-9-7 0,-3 1 0,-7-11 0,-2-6 0,-6 5 0,0-3 0,-4 9 0,0-5 0,-10 3 0,-5 1 0,-9 10 0,-8 2 0,0 10 0,-4 2 0,0 5 0,5 3 0,0 0 0,8 0 0,5 2 0,3 1 0,6 3 0,4-3 0,3-1 0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1:59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24575,'2'2'0,"1"7"0,-3 15 0,0 1 0,0 24 0,0 0 0,0 10 0,0-10 0,0 1 0,0-13 0,0 9 0,0-8 0,0-7 0,0-12 0,0-2 0,0-8 0,0 5 0,0-11 0,0 3 0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1:59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24575,'0'11'0,"0"13"0,0 21 0,0 15 0,0 4 0,0-26 0,0-1 0,0 10 0,0 13 0,0-22 0,0-1 0,0-5 0,0-13 0,0-5 0,0-8 0,0-1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57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0 24575,'12'15'0,"8"0"0,13 23 0,3-5 0,5-1 0,-9-6 0,7 5 0,-9-13 0,1 12 0,2-12 0,-11 1 0,-3-10 0,-6 0 0,-9-5 0,-1 2 0,-10 4 0,-18 6 0,2 5 0,-22 11 0,5 8 0,-5 4 0,5 1 0,2 3 0,9-6 0,-4 5 0,10-6 0,6-7 0,5-6 0,4-12 0,1 2 0,3-11 0,1 3 0,3-7 0,0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24575,'17'0'0,"-2"0"0,13 0 0,-3 0 0,4 0 0,-4 0 0,3 0 0,-8 0 0,-1 0 0,-2 0 0,-8 0 0,0 0 0,-6 0 0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00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69 24575,'-1'0'0,"-3"-3"0,-10 11 0,1 0 0,0 15 0,-9 15 0,15-11 0,-8 22 0,12-23 0,2 13 0,-2-11 0,3 2 0,0-3 0,0-1 0,2-7 0,7 0 0,3-10 0,11 0 0,-4-6 0,11 0 0,-10-3 0,14 0 0,-14 0 0,9 0 0,-9-2 0,2-8 0,0 0 0,3-18 0,-7 10 0,3-14 0,-11 5 0,1-4 0,-1-5 0,-3 4 0,0-2 0,-4 2 0,1 0 0,-4 1 0,0 5 0,0 3 0,-3 4 0,-5 4 0,-9 6 0,-2 3 0,-7 3 0,3 3 0,-3 0 0,3 0 0,-14 0 0,14 9 0,-16 10 0,17 6 0,3 8 0,-1-5 0,12 3 0,-6-3 0,10-9 0,1-7 0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04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24575,'0'-8'0,"0"19"0,0 12 0,0 23 0,0 2 0,0 9 0,0 0 0,0-12 0,0 10 0,0-22 0,0 3 0,0-9 0,0-1 0,0-13 0,0 2 0,0-13 0,0 1 0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0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72 24575,'-3'18'0,"2"1"0,-4-1 0,4 8 0,-5 2 0,5 4 0,-2-2 0,3-3 0,0-4 0,0-2 0,0-6 0,0-3 0,2-4 0,4-5 0,5 1 0,8-3 0,4 2 0,-1-3 0,8 0 0,-10-6 0,15-9 0,-11 1 0,2-13 0,-3 5 0,-9-5 0,3-1 0,-10 2 0,-1-1 0,-6 5 0,0-4 0,0 7 0,0-3 0,-5 7 0,-1-2 0,-9 7 0,-1-4 0,-6 6 0,4 0 0,-9 4 0,9 1 0,-4 3 0,11 0 0,3 0 0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0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33 222 24575,'3'5'0,"-1"7"0,-5 11 0,2 9 0,-2-4 0,3 15 0,0-20 0,0 20 0,0-19 0,0 7 0,0-5 0,0-5 0,8-3 0,2-6 0,21-3 0,-10 0 0,18-4 0,-12-3 0,9-2 0,-4 0 0,-6 0 0,0 0 0,-7-5 0,4-9 0,-6-7 0,-3-15 0,-4-1 0,-2-14 0,0 8 0,-1-12 0,-2 12 0,-2-13 0,-3 13 0,0-3 0,-3 15 0,-12-6 0,-6 15 0,-13-3 0,2 16 0,-7 0 0,6 8 0,-12-3 0,8 4 0,-4 0 0,9 0 0,5 6 0,5 4 0,11-3 0,2 2 0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10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24575,'0'17'0,"0"10"0,0 11 0,0 14 0,0-5 0,0 15 0,0-8 0,0-1 0,0 2 0,3-12 0,2 0 0,1-8 0,0-12 0,-2-9 0,-1-6 0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10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36 24575,'-6'13'0,"-1"9"0,6-2 0,-7 6 0,6 1 0,-3-4 0,5 8 0,0-5 0,0-6 0,0 1 0,0-9 0,0-1 0,0-3 0,11-5 0,4-1 0,8-2 0,7-4 0,-10-2 0,14-8 0,-17-2 0,13-8 0,-18 0 0,7 1 0,-12-7 0,-1 10 0,-3-10 0,-3 11 0,0 0 0,0 5 0,-4 3 0,-3 0 0,-3 2 0,-5-3 0,0 9 0,0-5 0,-3 7 0,3-1 0,0 2 0,1 0 0,3 0 0,0 2 0,2 1 0,1 3 0,6-4 0,0 0 0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11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48 24575,'0'-3'0,"-1"1"0,-10 10 0,0 10 0,1 7 0,1 6 0,4 0 0,-1 0 0,2 1 0,0-2 0,4-7 0,0-4 0,0-5 0,0-6 0,0 0 0,8-5 0,3-1 0,11-2 0,0 0 0,9-4 0,-7-2 0,19-6 0,-22-3 0,18-7 0,-18 1 0,5-7 0,-8 7 0,-5-5 0,-7 2 0,-3 2 0,0 0 0,-3 3 0,-2 4 0,-3 3 0,-7 2 0,-3 3 0,-8-2 0,5 3 0,-1 2 0,1-2 0,6 3 0,-5 0 0,8 0 0,-5 1 0,8 1 0,-1-1 0,1 2 0,1 0 0,2 0 0,1 0 0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12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24575,'0'16'0,"0"8"0,0-7 0,0 26 0,0-16 0,0 19 0,0-15 0,0 4 0,0-3 0,3-1 0,-2-1 0,2-3 0,-3-7 0,2-5 0,-1-10 0,1-3 0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12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24575,'2'6'0,"1"8"0,-3 3 0,0 12 0,0-5 0,0 11 0,0-8 0,0 4 0,0-8 0,0 3 0,0-10 0,0 5 0,0-9 0,0 2 0,0-6 0,0 0 0,0-3 0,0-1 0,0-1 0,0 0 0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3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569 1 24575,'-17'0'0,"-7"0"0,0 0 0,-15 3 0,5 12 0,-8 5 0,-2 20 0,-4 8-900,-4 5 900,24-21 0,0 0 0,2 0 0,1 1 0,2 0 0,1 2-227,3-2 0,2 1 227,-9 35 0,9-5 0,12-26 0,1 1 0,0 33 0,4-32 0,0 1 0,0 31 0,0-33 0,0-3 0,3 11 0,8 7 0,4-25 0,6 4 0,-3-3 879,-3-16-879,-8 4 475,1-12-475,-6-1 0,1-1 0,-1-3 0,-2 1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2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24575,'5'0'0,"5"0"0,21 0 0,-2 0 0,7 0 0,-5 0 0,5 0 0,-6 0 0,-5 0 0,-7 0 0,-5 0 0,0 0 0,-8 0 0,3 0 0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3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24575,'14'0'0,"-4"0"0,20 14 0,-13-5 0,7 11 0,-5-4 0,-3-1 0,3 5 0,1-4 0,-4-1 0,-2-3 0,0-3 0,-2 2 0,5-7 0,-2 0 0,0-1 0,3-2 0,-3 1 0,3-2 0,0 0 0,0-3 0,0-3 0,6-7 0,-6-1 0,18-14 0,-14 13 0,13-14 0,-14 13 0,6-2 0,-8 2 0,0 4 0,-5 3 0,-6 1 0,1 5 0,-5-2 0,1 4 0,-2-1 0,0 2 0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6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23 159 24575,'-12'0'0,"2"0"0,15 0 0,7-6 0,20-3 0,5-5 0,14-2 0,13-1 0,-4 1-313,-22 7 1,0 0 312,26-9 0,-25 11 0,-1 0 0,32-5 0,-31 9 0,-1 1 0,32-6-162,-20 7 162,10-3 0,-22 4 0,9 0 0,-7 0 0,-8 0 620,-8 0-620,-3 0 167,-9 0-167,2 0 0,-6 0 0,0 0 0,-3 0 0,0 0 0,-3 0 0,1 0 0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7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1 283 24575,'8'0'0,"8"-4"0,19-6 0,6-7 0,11-7 0,2-4 0,4 2-562,1-4 562,4 1-755,8 6 755,-33 9 0,2 2 0,1 3 0,2 0 0,0-1 0,-2 1-200,21-2 200,11-1 0,-29 11 0,13-3 0,-10 4 400,-14 0-400,1 0 903,-14 0-903,-2 0 214,-3 0-214,-4 0 0,-3 0 0,0 0 0,-3 0 0,-3 0 0,0 0 0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24575,'2'0'0,"9"0"0,24 0 0,17 0 0,14-5-745,-28 2 0,2-3 745,8 1 0,1-1 0,-2-1 0,1 1 0,8 2 0,0 2 0,-8-1 0,-2 1 0,-8 2 0,0 0 362,34 0-362,-28 0 0,13 0 0,-19 0 0,-7 0 0,-9 0 0,-10 0 1128,-2 0-1128,-4 0 0,-3 0 0,-2 0 0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03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347 0 24575,'-12'0'0,"-3"9"0,-7-1 0,1 11 0,-2-2 0,6 2 0,-17 21 0,13-16 0,-16 23 0,17-18 0,1 7 0,-1 0 0,5-5 0,-3 0 0,8 0 0,1-4 0,1 3 0,2-3 0,0 0 0,2-1 0,-2-4 0,5 4 0,-2-7 0,3 7 0,0-7 0,0 3 0,0 0 0,0-3 0,0 7 0,0-4 0,0 5 0,0-1 0,0 1 0,0-1 0,0 0 0,3 1 0,-2 0 0,5-5 0,-3 0 0,3-4 0,0 1 0,0-1 0,1 0 0,1-3 0,5 3 0,-1-6 0,3 3 0,0 0 0,-3-6 0,6 6 0,-3-6 0,3 1 0,0-1 0,4-3 0,-3 0 0,6 1 0,-1-1 0,-2-2 0,4-1 0,-8-3 0,12 0 0,-9 0 0,2 0 0,-6 0 0,-5 0 0,2 0 0,1-3 0,-3-3 0,5-3 0,-2-3 0,4-3 0,4-3 0,-2-2 0,2 0 0,-3 0 0,0 0 0,0-4 0,0 4 0,1-8 0,-3 4 0,3-12 0,-10 11 0,6-14 0,-6 12 0,0-9 0,-1 4 0,-3-3 0,-3 7 0,-1-6 0,-3 6 0,0-7 0,0 8 0,-6-8 0,-2 7 0,-15-18 0,7 11 0,-8-13 0,6 16 0,3-3 0,-2 6 0,-1-10 0,4 10 0,-4-6 0,5 8 0,0 1 0,0 2 0,1 6 0,2 0 0,0 6 0,1 0 0,-3 2 0,4 4 0,-2 1 0,1 0 0,-2 4 0,3-1 0,-3 2 0,5 0 0,-4 0 0,2 0 0,-1 0 0,-1 0 0,-1 2 0,-1 1 0,-1 3 0,2 0 0,2-3 0,2 1 0,2-1 0,-1-1 0,2 1 0,1-1 0,1 0 0,2 3 0,0-2 0,0-1 0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10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24575,'23'0'0,"1"0"0,25 0 0,-6 0 0,25 0 0,-13 0-1496,11 0 0,5 0 1496,-13 0 0,0 0 0,11 0 0,3 0 0,-1 0 0,-2 0 0,-12 2 0,0 1 0,5 3 0,1 3 0,-1 0 0,-2 3-106,-10 4 0,-2 2 106,-7-2 0,0 1 0,2 3 0,-2 2 0,3 7-114,-12-8 1,-1 1 113,3 10 0,14 6 0,-15-1 2144,-1-6-2144,-10-3 1018,-2-5-1018,-7-7 269,-5-2-269,-3-6 0,1 3 0,-1-6 0,-2 3 0,-1-5 0,-2-1 0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10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1 258 24575,'10'0'0,"5"0"0,1 0 0,3 0 0,10 7 0,-11-3 0,10 9 0,-4-10 0,4 9 0,-1-7 0,-2 4 0,-6-5 0,0 3 0,-2-5 0,-5 2 0,0-4 0,2 0 0,-8 0 0,11 0 0,-13-4 0,10-10 0,-10-9 0,10-9 0,-10-4 0,9 0 0,-8-4 0,7 11 0,0-5 0,-6 14 0,3 2 0,-6 3 0,2 7 0,0 1 0,0 1 0,-2 3 0,-1 1 0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13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1 428 24575,'0'5'0,"8"-2"0,2-1 0,16-2 0,-8 0 0,10 0 0,-8 0 0,7-3 0,-5-3 0,1-7 0,-3-8 0,-4-3 0,-1 0 0,-3-1 0,-8 5 0,5-5 0,-8 6 0,1-3 0,-2 10 0,0 0 0,0 7 0,-4 3 0,-6 0 0,-9 2 0,0 0 0,-4 8 0,4 7 0,1 9 0,1 7 0,6 2 0,1-2 0,6 4 0,1-8 0,3 4 0,0-8 0,6-2 0,6-4 0,9-5 0,9-2 0,-3-7 0,8 0 0,2-3 0,-5-3 0,5-7 0,-10-8 0,-2-3 0,1-18 0,-11 13 0,0-13 0,-11 12 0,-1 5 0,-3 0 0,0 3 0,0 1 0,0 3 0,0 3 0,-2 5 0,1 2 0,-1-1 0,2 1 0,0 1 0,0-5 0,2 4 0,7-3 0,7-1 0,6 1 0,2-1 0,1 6 0,-2-3 0,0 5 0,-1-2 0,-7 3 0,-1 0 0,-6 0 0,0 8 0,-2 3 0,-3 10 0,0-2 0,-3 7 0,0-8 0,0 5 0,0-5 0,5-1 0,-2-5 0,4-2 0,2-5 0,-1-2 0,2-1 0,2-2 0,-1 0 0,3 0 0,-2-2 0,2-3 0,-5-7 0,0-7 0,-3-4 0,0-3 0,1-5 0,-3 7 0,0-6 0,-4 11 0,0 0 0,0 4 0,0 7 0,0 1 0,0 1 0,1 3 0,2 1 0,2 2 0,0 0 0,2 0 0,2 2 0,5 2 0,-2 4 0,5 1 0,-5 3 0,2-1 0,-2 0 0,-1 0 0,-3 1 0,0-2 0,-2-1 0,-1-1 0,-2-4 0,1 1 0,-4 1 0,5-1 0,-2-3 0,2 3 0,0-5 0,0 5 0,-1-5 0,1 2 0,0-2 0,0 0 0,2-4 0,0-6 0,3-5 0,0-4 0,2 1 0,0 0 0,-2-1 0,0 4 0,-3 4 0,1 1 0,-5 4 0,-1-2 0,-2 7 0,0 4 0,0 9 0,0 6 0,0 2 0,0 2 0,0-4 0,5-3 0,1-1 0,5-5 0,1-2 0,-2-1 0,-2 0 0,3-3 0,-5-2 0,1-1 0,-1 0 0,-2 0 0,1-4 0,1-6 0,-3-9 0,0-3 0,-3-2 0,0-1 0,0 5 0,0-1 0,0 6 0,-5 3 0,-5 3 0,-1 6 0,-7 0 0,6 3 0,-2 0 0,6 0 0,0 0 0,3 0 0,2 3 0,1 0 0,2 2 0,0-1 0,0 2 0,5-1 0,4 0 0,6-2 0,3 0 0,0-3 0,1 0 0,-1 0 0,-3-5 0,-1-1 0,-1-10 0,-4 6 0,2-5 0,-6 9 0,0-2 0,-2 3 0,-1 0 0,0 2 0,1 1 0,2 2 0,0 0 0,-1 0 0,5 0 0,-1 0 0,6 0 0,-2 0 0,5 0 0,-2 0 0,0 0 0,0 2 0,-4 2 0,-1 4 0,-1 1 0,0 2 0,-4 3 0,-2 1 0,0 3 0,-3 4 0,0 1 0,0 3 0,0 1 0,0-5 0,0 0 0,0-6 0,0-3 0,0-4 0,0-1 0,0-4 0,7-1 0,3-1 0,7-2 0,5-3 0,-3-3 0,0 0 0,-5-6 0,-3 6 0,-3-2 0,0 5 0,-3-1 0,0 4 0,-2-6 0,1 2 0,-3 1 0,1-2 0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19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24575,'0'19'0,"0"12"0,0 2 0,0 9 0,0 3 0,0-12 0,0 6 0,0-7 0,0-1 0,0-10 0,0 0 0,0-15 0,0 3 0,0-6 0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0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78 24575,'-11'0'0,"4"2"0,-9 1 0,9 6 0,-6 0 0,4 1 0,3 4 0,-2-2 0,7 3 0,-1-1 0,2-2 0,0 2 0,0-3 0,0 4 0,0-4 0,0 1 0,0-5 0,0-1 0,8-1 0,-1 0 0,10-1 0,-2-2 0,3-2 0,0 0 0,1 0 0,-1 0 0,0 0 0,-3 0 0,-1-5 0,-2-1 0,-1-8 0,-1-5 0,-1-4 0,-3-4 0,0 0 0,-2 1 0,-1 0 0,-3 3 0,0 1 0,0 7 0,-2 1 0,-4 5 0,-2 0 0,-4 6 0,1 1 0,3 2 0,-3 0 0,3 0 0,-1 0 0,-1 0 0,4 0 0,-4 0 0,4 2 0,-2 4 0,3 0 0,-1 4 0,1-5 0,2 1 0,1-4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3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17 24575,'-17'0'0,"1"8"0,-9 8 0,9 9 0,-5 12 0,11 1 0,4-1 0,1 5 0,5-11 0,0 5 0,0-7 0,0 1 0,0 0 0,0-1 0,0-4 0,0-6 0,-4-7 0,7 1 0,3-7 0,8 2 0,4-4 0,0-3 0,5 3 0,-4-4 0,10 0 0,1 0 0,2 0 0,-2 0 0,-1 0 0,-5-5 0,1-4 0,-2-2 0,-5-2 0,-4 0 0,3-1 0,-7-4 0,3-1 0,-8-4 0,0-8 0,-5-6 0,0 0 0,0-5 0,0 4 0,0 1 0,-5 6 0,0 3 0,-8 8 0,-2-3 0,-3 9 0,-6 0 0,0 4 0,-6 5 0,5 0 0,-3 5 0,8 0 0,-3 0 0,4 0 0,6 0 0,0 0 0,5 0 0,3 0 0,1 0 0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0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24575,'0'2'0,"0"17"0,0 6 0,0 20 0,0 1 0,0-11 0,0 17 0,0-22 0,0 16 0,0-14 0,0-5 0,0-11 0,0-8 0,0-5 0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1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24575,'0'13'0,"0"9"0,0 11 0,0 9 0,0-1 0,0-5 0,0 4 0,0-7 0,0 6 0,0-7 0,2-8 0,2-3 0,-1-14 0,-1 1 0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1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24575,'0'23'0,"0"-1"0,0 9 0,0 5 0,0 6 0,0-1 0,0 4 0,0-12 0,0 6 0,0-7 0,0-4 0,0-2 0,0-11 0,0-6 0,0-3 0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2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82 24575,'-7'0'0,"2"0"0,-9 0 0,7 12 0,-8-1 0,5 15 0,3-8 0,1 8 0,6-4 0,0 5 0,0-7 0,0 1 0,0-9 0,3 2 0,5-6 0,2 1 0,7-6 0,-2 0 0,3-3 0,4 0 0,-2 0 0,1 0 0,1-3 0,-2-7 0,2-1 0,-5-11 0,1 5 0,-4-9 0,-4 3 0,-1 0 0,-6-2 0,3 2 0,-2-4 0,-1 4 0,-3 1 0,0 4 0,0 6 0,-5-2 0,-4 8 0,-6 0 0,-8 3 0,1 3 0,-4 0 0,2 0 0,3 0 0,3 0 0,2 0 0,2 0 0,5 2 0,4-1 0,3 1 0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2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24575,'0'14'0,"0"4"0,0 12 0,0-6 0,0 9 0,0 0 0,0 0 0,0 6 0,0-15 0,0 3 0,0-12 0,0-1 0,0-3 0,0-5 0,0-1 0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3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24575,'0'23'0,"0"-1"0,0 5 0,0 3 0,0-7 0,0 12 0,0-7 0,0-1 0,0-6 0,0-6 0,0 0 0,0-4 0,0-3 0,0 0 0,0-6 0,0 0 0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4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0 24575,'-7'0'0,"-4"0"0,-1 0 0,-11 13 0,13-8 0,-8 17 0,9-10 0,-4 10 0,0 1 0,0 3 0,5 0 0,2 1 0,6 0 0,0-1 0,0-3 0,0-4 0,0-2 0,0-8 0,2 2 0,10-8 0,6-1 0,12-2 0,-2 0 0,2 0 0,-3-3 0,-1-3 0,-2-8 0,-5 4 0,-3-12 0,-4 9 0,-2-9 0,-2 4 0,-4-1 0,2-3 0,-6 3 0,3-3 0,-3 7 0,0 1 0,0 3 0,0 2 0,0 1 0,-2 4 0,-1 1 0,-1 0 0,-2 3 0,4-2 0,0 2 0,2-2 0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5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24575,'-3'6'0,"1"12"0,2 4 0,0 17 0,0-2 0,0 1 0,0 11 0,0-15 0,0 12 0,0-10 0,0-5 0,0-7 0,0-6 0,0-9 0,0-2 0,0-2 0,0 0 0,0-2 0,0-1 0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29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24575,'-3'6'0,"1"4"0,2 6 0,0 10 0,0-2 0,0 6 0,0-4 0,0 1 0,0-4 0,0-5 0,0-3 0,0-7 0,0 2 0,0-4 0,0 1 0,0-2 0,0 0 0,0-1 0,0 2 0,0-2 0,0 1 0,0 0 0,0 0 0,0 0 0,0 0 0,0 0 0,0-3 0,0 1 0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0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24575,'8'0'0,"3"0"0,0 2 0,7 1 0,-3 3 0,0 0 0,-1 0 0,-8-1 0,-1 0 0,-3-2 0,1-1 0,0-2 0,-1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24575,'-5'5'0,"2"21"0,3 24 0,0 26 0,0 10-1536,0-27 0,0 6 1536,0 23 0,0 6-620,0-25 1,0 1-1,0 2 620,0 11 0,0 3 0,0-1-985,0 1 0,0 0 0,0-1 985,0 0 0,-1 1 0,2 1 0,1 9 0,2 3 0,-1-4 0,0-18 0,0-3 0,1 3 0,-1 20 0,0 3 0,1-4 0,1-23 0,1-4 0,-1 3 0,-1 22 0,-1 4 0,1-3 0,2-15 0,0-3 0,0 1-468,-2 4 1,-1 1-1,1-6 468,3 6 0,0-5 271,-6 3 0,-1-4-271,3-19 0,0-1 707,1 2 0,-2 0-707,-1-5 0,0-1 3085,5 32-3085,-6-25 2035,0-11-2035,0-11 1415,0-8-1415,0-11 798,0-6-798,0-5 0,7-4 0,21 0 0,18-4 0,40 6 0,-34-2 0,3 1-934,13 2 0,2 1 934,4 0 0,3-1 0,11 1 0,7 1 0,-16 0 0,5 1 0,0-1-1400,0-1 0,0-2 0,3 2 1400,-13-1 0,4 1 0,-1 0 0,-1-1 0,18 0 0,-2-1 0,-3 0-755,-17 0 0,-2 0 0,2 0 755,13 0 0,4 0 0,-4 1 0,-18-1 0,-1-1 0,1 1 0,13 0 0,3 1 0,-1-1 0,-5 0 0,-1 1 0,-1-2 0,-2-1 0,-2-1 0,0 0-689,25 5 0,-1-1 689,0-2 0,-5-1 181,-31 0 0,-3 1-181,15 3 0,-2-2 2754,14-4-2754,-27 4 0,1 0 0,38-4 0,-9 9 0,-10-9 0,-2 3 2560,-14 1-2560,6-5 2104,0 4-2104,-6-5 1199,14 0-1199,-14 0 696,6 0-696,-7 0 36,-1 0-36,-6 0 0,-2 0 0,-7 0 0,-5 0 0,-3 0 0,-5 0 0,6 0 0,-5 0 0,5 0 0,-6 0 0,0 0 0,5 0 0,-3 0 0,9 0 0,-3 0 0,5 0 0,0 0 0,0 0 0,7 0 0,-5 0 0,6 0 0,-8 0 0,7-5 0,2 3 0,14-3 0,-13 5 0,12 0 0,-13 0 0,6 0 0,1 0 0,-8 0 0,-1 0 0,-6 0 0,-12 0 0,2 0 0,-14 0 0,3 0 0,-9 0 0,3 0 0,-4 0 0,1 0 0,3 0 0,-8 0 0,4 0 0,-5 0 0,0 0 0,1 0 0,-1 0 0,0 0 0,0 0 0,0 0 0,0 0 0,-1 0 0,-3 0 0,0 0 0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17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24575,'0'13'0,"0"1"0,0 16 0,0 4 0,0 12 0,0 0 0,0-12 0,0 14 0,0-17 0,0 10 0,0-6 0,0-15 0,0 6 0,0-17 0,0 4 0,0-7 0,0 0 0,0-4 0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17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24575,'0'21'0,"0"-4"0,0 12 0,0-2 0,0 5 0,0 3 0,0 1 0,0-4 0,0-1 0,0-5 0,0-3 0,0-1 0,0-7 0,0-1 0,0-6 0,0 0 0,0-3 0,0 0 0,0 0 0,0-1 0,0 2 0,0-3 0,0-1 0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18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53 24575,'-4'-3'0,"1"1"0,-6 4 0,3 1 0,-6 9 0,6 3 0,-3 5 0,2 10 0,4-11 0,-1 11 0,4-3 0,0 1 0,0 3 0,0-9 0,0-3 0,3-5 0,5-2 0,5-6 0,5 0 0,5-6 0,-5 0 0,12 0 0,-6 0 0,0 0 0,-3-6 0,-6-4 0,1-6 0,-3-3 0,-4 1 0,-3-4 0,1-1 0,-1-4 0,-3 4 0,0-2 0,-3 2 0,0-4 0,0 5 0,-9-2 0,3 9 0,-9 0 0,0 3 0,3 6 0,-2-2 0,-1 8 0,0-3 0,-3 3 0,0 0 0,-4 0 0,3 5 0,-4 2 0,8 5 0,1-1 0,3-2 0,5-3 0,1-3 0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2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0 207 24575,'0'16'0,"0"-6"0,0 22 0,0-13 0,0 6 0,0-1 0,0-2 0,0-3 0,0-5 0,0-3 0,0 0 0,0-3 0,0 0 0,0-1 0,0 1 0,2-2 0,4 0 0,0-5 0,7 2 0,4-3 0,-2 0 0,15 0 0,-1 0 0,8-7 0,8-5 0,2-4 0,5-7 0,6 2 0,5-5-556,2 4 556,0-2 0,-11 7 0,1-7-90,-13 8 90,10-3 0,-11 4 0,-5 3 0,-5-1 0,-8 6 554,-1-2-554,-7 3 92,-4 3-92,0-3 0,-6 6 0,3-3 0,-3 3 0,0 0 0,-2-2 0,-1 0 0,-2-3 0,0-3 0,0 0 0,-5-3 0,1-1 0,-4 1 0,2-3 0,3 2 0,-2-2 0,4 2 0,-1 1 0,2 0 0,0 0 0,0 5 0,0 1 0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3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5 115 24575,'-5'0'0,"11"0"0,2 0 0,18-3 0,7-8 0,10-10 0,-6 2 0,0-1 0,-11 8 0,-3 2 0,-1 0 0,-7 4 0,-4 3 0,-5 3 0,-3 0 0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3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24575,'0'8'0,"0"-1"0,0 11 0,0-3 0,0 18 0,0-13 0,0 23 0,0-23 0,0 22 0,0-17 0,0 16 0,0-5 0,0 0 0,0-5 0,3-5 0,0-2 0,1-3 0,-1-9 0,-3-3 0,0-6 0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4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 24575,'3'-1'0,"-1"4"0,-2 16 0,0 5 0,0 8 0,0-1 0,0-1 0,0 2 0,0 4 0,0-5 0,0-4 0,0-5 0,0-3 0,0-7 0,0-2 0,0-4 0,0-10 0,0-4 0,0-5 0,0-8 0,7-8 0,5-8 0,7-5 0,0-8 0,-1 16 0,0-11 0,0 16 0,0-1 0,-4 2 0,-3 8 0,-4 2 0,1 9 0,-3 2 0,-2 2 0,-1 0 0,-2 0 0,0 0 0,-5 2 0,2 1 0,-5 2 0,3 0 0,0 0 0,-1 0 0,2 0 0,-1 0 0,-1 0 0,2 8 0,1 9 0,1 10 0,2 4 0,0 9 0,0-7 0,0 12 0,0-12 0,0 6 0,2-15 0,2 2 0,2-11 0,-1 0 0,0-7 0,0-1 0,-2-4 0,0 0 0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5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1 24575,'-4'0'0,"-4"0"0,-4 0 0,0 0 0,-2 2 0,3 1 0,3 3 0,-3-1 0,5 0 0,-1 0 0,4 1 0,0-2 0,1 1 0,1 1 0,-1 1 0,2 1 0,0 4 0,0-1 0,0-1 0,0 5 0,0 0 0,0 3 0,0 0 0,0 0 0,0 4 0,0 1 0,0 4 0,0-5 0,3 1 0,-2-5 0,4 0 0,-4-3 0,2-3 0,-3-5 0,2-2 0,0 0 0,4 0 0,-1-2 0,-1-1 0,5-2 0,2 0 0,4 0 0,3 0 0,1 0 0,-1 0 0,0 0 0,-3-3 0,10 0 0,-11 0 0,6 0 0,-10 3 0,-7 0 0,3 0 0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5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1 143 24575,'3'0'0,"5"-5"0,21-4 0,0-7 0,3 1 0,2-5 0,-10 6 0,8-7 0,-10 8 0,1-4 0,-13 10 0,-2 2 0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8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1101 24575,'-3'6'0,"1"7"0,2 8 0,5-1 0,2 4 0,2-8 0,6 4 0,-5-8 0,12 3 0,2-4 0,13 7 0,4-6 0,6-5 0,4-4 0,1-3 0,11 0 0,2-11-829,5-8 829,-31 4 0,-1-2 0,1-1 0,0-1 0,3-2 0,2 0-903,18-7 1,2 0 902,-17 6 0,2 1 0,-3 1 0,3-2 0,-2 3 0,7-1 0,-1 2-1245,9-6 0,3 0 1245,-9 3 0,4 0 0,-1 2-885,-5 3 0,-3 2 0,4-1 885,13-5 0,4 0 0,-5 3 0,4 1 0,-2 3 0,-13 2 0,2 1 0,-3 1-687,14-3 0,0 2 687,-14 2 0,2-1 0,-1 2 0,-2 0 0,-1 1 0,0 0 0,-2 0 0,-1 0 0,-1 1-86,22-1 0,-3 1 86,-8 2 0,-3 0 699,-10-2 1,-4 1-700,-1 4 0,-3 0 0,21-8 0,4 0 0,-23 1 0,-1 0 0,8-6 1304,-7 2 0,-4 1-1304,-6 1 2556,40-16-2556,-42 14 0,6-3 0,1-1 2092,5-2-2092,9-7 648,-6 6-648,-7 3 22,-1-3-22,9 2 0,-7 2 0,14-7 0,-13 8 0,8-2 0,-16 7 0,0 1 0,-5 1 0,-2 0 0,-3 2 0,-6-1 0,0 4 0,-1-1 0,-2-1 0,-1 3 0,0-3 0,-3 3 0,1 0 0,-2 0 0,-2 0 0,0-3 0,0 3 0,0-4 0,-2-1 0,1-7 0,-3-3 0,2-7 0,-1 2 0,-1-1 0,2-1 0,-3 2 0,0-1 0,0 6 0,0 0 0,0 4 0,0 2 0,0 2 0,0 4 0,0 1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9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24575,'9'18'0,"8"3"0,16 11 0,14 8 0,17 6 0,1 4-1184,14 10 1184,-39-30 0,1 1 0,0 0 0,1 0 0,4 7 0,-1 0 0,21 10-132,6 17 132,-17-21 0,9 6 0,-15-8 0,-3-1 0,-20-19 0,5 8 875,-16-19-875,4 8 441,-11-11-441,-3 0 0,2-3 0,-6 2 0,2-3 0,-3 1 0,0-2 0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9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1 24575,'-5'10'0,"-2"7"0,-4-4 0,-11 22 0,4-12 0,-2 7 0,1 0 0,7-5 0,-5 7 0,6-2 0,2-7 0,5-1 0,1-4 0,3-3 0,0 0 0,0-7 0,0-1 0,5-4 0,4 0 0,10-3 0,4 0 0,4 0 0,-1 0 0,-2-9 0,8-15 0,-9-4 0,-2-5 0,-5-2 0,-11 9 0,5-8 0,-6 7 0,-1 0 0,-3 4 0,0 4 0,-8 4 0,0 7 0,-9-1 0,5 3 0,-5 3 0,5 1 0,-3 2 0,7 0 0,0 0 0,6 0 0,-1 0 0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39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24575,'9'0'0,"3"0"0,8 0 0,7 0 0,1 0 0,11-4 0,-10 3 0,10-5 0,-11 2 0,7-7 0,-8 4 0,4-3 0,-11 4 0,-2 2 0,-8 2 0,-3 2 0,-3 0 0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40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24575,'0'16'0,"0"3"0,0 4 0,0 8 0,0-7 0,0 6 0,0-12 0,0 1 0,0-5 0,0-5 0,0-2 0,0-4 0,0-1 0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41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24575,'0'17'0,"0"5"0,0 10 0,0 7 0,0-9 0,0 13 0,0-14 0,0 11 0,0-8 0,0-5 0,0-9 0,0-6 0,0-5 0,0-11 0,0-3 0,0-9 0,3-6 0,8-9 0,0 5 0,10-11 0,-4 11 0,5-8 0,-2 8 0,2-5 0,-3 11 0,2-4 0,-10 12 0,-2 4 0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42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24575,'0'31'0,"0"-9"0,0 36 0,0-21 0,0 13 0,0-12 0,0 8 0,0-11 0,0-7 0,0 2 0,0-11 0,0 0 0,0-5 0,0-3 0,0 0 0,0-2 0,0-2 0,0-4 0,0-1 0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43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 24575,'-2'0'0,"-5"5"0,-8 2 0,-6 6 0,2-1 0,0 0 0,1 0 0,9-1 0,-8-1 0,12 0 0,-3-4 0,8 1 0,0-2 0,0 0 0,0 2 0,0 2 0,0 2 0,0 3 0,0-5 0,0 8 0,3-1 0,1 3 0,2 6 0,1-5 0,-1 5 0,0-6 0,0 7 0,0-7 0,-2 7 0,-1-8 0,-1 4 0,-1-7 0,2-1 0,-3-2 0,2-4 0,-2-1 0,3-1 0,1-2 0,0-1 0,3-1 0,4-2 0,-2 0 0,8 0 0,2-3 0,0 0 0,7-6 0,-7-1 0,2 0 0,-10 4 0,-4 3 0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43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24575,'15'-2'0,"11"-5"0,-15-3 0,17-3 0,-14 4 0,11-3 0,-13 7 0,-1-1 0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44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17 148 24575,'3'2'0,"-1"10"0,-2 9 0,0 15 0,0 10 0,0 1 0,0 14 0,0-7 0,0-6 0,0-4 0,0-11 0,0-6 0,0 0 0,0-15 0,0-1 0,0-13 0,0-4 0,0-16 0,0 2 0,0-14 0,-6 6 0,4-7 0,-7-6 0,8 0 0,-3-5 0,4 4 0,0 6 0,0 2 0,0 6 0,0-3 0,0 9 0,0-4 0,0 7 0,0-3 0,3 4 0,0 2 0,3 2 0,2 3 0,-2 0 0,5 2 0,0 1 0,1 5 0,6 0 0,-3 3 0,3 0 0,4 0 0,-6 0 0,2 0 0,-7 0 0,0 0 0,-3 2 0,0 1 0,-5 2 0,-1 0 0,-2 0 0,0 3 0,0 0 0,0 6 0,-5-2 0,-5 6 0,-6-2 0,-4 4 0,1 0 0,-5 0 0,3-3 0,-2-1 0,8-4 0,1-3 0,6-1 0,0-3 0,3 0 0,2 0 0,1 0 0,2 0 0,6 0 0,8-2 0,11-1 0,3-2 0,7 3 0,-4 1 0,1 2 0,2 2 0,-10-2 0,6 1 0,-14-1 0,2 0 0,-10-1 0,0-2 0,-3-1 0,0-2 0,-3 0 0,1 0 0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4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5 227 24575,'-3'-6'0,"1"-3"0,9-18 0,7 3 0,14-14 0,11 7 0,5-2 0,9 6 0,-19 13 0,10 0 0,-16 13 0,4-2 0,-5 3 0,-12 0 0,-1 5 0,-10 8 0,0 11 0,-4 7 0,0 4 0,0 0 0,0 6 0,0-4 0,-6 3 0,5-8 0,-9-2 0,9-7 0,-2 2 0,3-5 0,0-1 0,0-2 0,0-2 0,0 3 0,2-3 0,-1-5 0,1-6 0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4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24575,'0'6'0,"0"-2"0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20.3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813 1 24575,'-22'0'0,"-2"14"0,-14 5 0,-11 30 0,-2 2 0,-13 8-1043,5 10 1043,-13-7 0,19-4 0,-17 5 51,26-13-51,-14 15 0,9-9 0,12-4 0,5-18 0,12 0 0,1-15 0,5 0 779,1-6-779,5-5 213,3 0-213,1 1 0,1-5 0,2 0 0,-3-4 0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5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6 113 24575,'-3'-3'0,"1"-7"0,2-4 0,5-4 0,1 3 0,9 0 0,4 3 0,0 2 0,3 1 0,-7 5 0,3 1 0,-3 3 0,-3 0 0,1 0 0,-7 8 0,3 6 0,-6 8 0,0 14 0,-3-7 0,0 6 0,0-5 0,0 2 0,0 0 0,0-2 0,0-3 0,0-8 0,0-1 0,0-7 0,0-3 0,0 0 0,0-3 0,0 0 0,0 3 0,0-3 0,0 12 0,0-12 0,0 7 0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2:45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24575,'0'2'0,"0"1"0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50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24575,'2'2'0,"1"0"0,1-2 0,1-2 0,-2-3 0,1-4 0,-3 1 0,1-2 0,-2 4 0,0-2 0,-2 5 0,0 3 0,-4 5 0,3 4 0,-2 5 0,4-2 0,-1-1 0,2 0 0,0-5 0,0 1 0,0-2 0,0 0 0,5-2 0,1-1 0,5-2 0,0 0 0,-3 0 0,0 0 0,-3 0 0,0-2 0,0-1 0,0-2 0,-2 0 0,-1-2 0,-2 1 0,0-2 0,0 3 0,0 0 0,0 0 0,-2 0 0,-1 2 0,-2 1 0,0 2 0,0 0 0,2 0 0,2 0 0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51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24575,'0'8'0,"0"4"0,0-3 0,0 3 0,0-2 0,0-2 0,0 1 0,2-1 0,4-3 0,-1-2 0,5-1 0,-1-2 0,2 0 0,-3 0 0,3 0 0,-5 0 0,1-2 0,-2 1 0,0-3 0,-2 1 0,-1-2 0,-2 0 0,0 0 0,0-3 0,0 2 0,0-1 0,0 2 0,-5-1 0,2 1 0,-5 2 0,3 1 0,0 2 0,0 0 0,-1 0 0,2 0 0,-1 0 0,-1 0 0,4 0 0,0 0 0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53:52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24575,'3'-3'0,"-1"1"0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9:44.8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24575,'16'0'0,"1"0"0,4 0 0,5 0 0,-3 0 0,3 0 0,-8 0 0,3 0 0,-10 0 0,2 0 0,-8 0 0,-1 5 0,-2 2 0,-8 6 0,2-6 0,-8 5 0,7-11 0,0 5 0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49:59.7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64 24575,'5'3'0,"1"-1"0,0-2 0,-1 0 0,1 0 0,0 0 0,0 0 0,0 0 0,0-2 0,0-2 0,0 1 0,-3-2 0,2 1 0,-4-1 0,1-1 0,-2 1 0,0-1 0,0 1 0,-2 1 0,-2-1 0,-1 2 0,-1 0 0,3-2 0,2 4 0,5-2 0,1 3 0,1 0 0,0 3 0,0-2 0,0 4 0,-3-2 0,3 3 0,-3-3 0,0 3 0,0-3 0,0 0 0,-3 3 0,6-6 0,-6 5 0,3-1 0,0-1 0,-3 2 0,3-1 0,-3 2 0,2-3 0,-1 2 0,2-2 0,-1 0 0,-1 2 0,1-2 0,-2 3 0,3 0 0,-3-1 0,3 1 0,-3-1 0,0 1 0,0 0 0,0-1 0,0 1 0,-3 0 0,0 0 0,-3 0 0,0-3 0,0 2 0,-3-4 0,2 4 0,-2-1 0,3 1 0,0 1 0,0-3 0,0 3 0,3-3 0,-6 3 0,5 0 0,-5 0 0,3 0 0,0 0 0,0 0 0,0-2 0,2 1 0,-1-5 0,4 3 0,-2-3 0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51:24.2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 24575,'-1'2'0,"-1"3"0,2 1 0,0 1 0,0 0 0,0 1 0,0-4 0,0 1 0,0-4 0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52:06.6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137 1 24575,'-2'0'0,"5"2"0,5 2 0,3 2 0,0 0 0,-4 0 0,2-2 0,-5-2 0,-3-1 0,-9-1 0,-7 0 0,-7 0 0,-3 0 0,0 0 0,3 0 0,1 0 0,3 0 0,5-1 0,0 0 0,8 0 0,4 1 0,3 0 0,7 0 0,0 0 0,0 0 0,-3 0 0,-1 0 0,-1 0 0,-1 0 0,0 0 0,1 0 0,-1 0 0,1 0 0,1 3 0,1 0 0,1 2 0,-1-1 0,1-1 0,-3 1 0,1-2 0,-1 0 0,-1-2 0,-1 0 0,0 0 0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52:15.7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21.9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24575,'17'17'0,"14"18"0,-8-7 0,23 30 0,-2-13 0,7 11 0,12 2 0,-11 4 0,9-8 0,-16 2 0,15-8 0,-18-13 0,19 14 0,-5-5 0,-8-8 0,-2 3 0,-21-18 0,-1 3 0,-10-6 0,-1-4 0,-4-1 0,-1-5 0,-4 0 0,0-3 0,-4-2 0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52:20.5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 24575,'0'-2'0,"0"1"0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52:26.1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703 288 24575,'-1'-4'0,"-3"-2"0,-2 4 0,-4-6 0,2 2 0,-6-1 0,3 0 0,-7 2 0,5-3 0,-5 5 0,2-3 0,1 4 0,-1-3 0,1 1 0,2 0 0,-2-1 0,2-1 0,1 1 0,-1-2 0,1 2 0,-1-3 0,1 3 0,-1-1 0,3 0 0,0 2 0,2-2 0,0 1 0,1 1 0,-1-2 0,0 2 0,1 0 0,-1 0 0,0-1 0,-1 0 0,0 0 0,0 1 0,1 0 0,0 0 0,1 0 0,-1-1 0,1 1 0,-1-2 0,-1 2 0,-2 0 0,-3-2 0,0 1 0,-3-1 0,2 0 0,-3 1 0,1-2 0,-3 1 0,-2 1 0,0-2 0,1 5 0,2-2 0,1 1 0,3 1 0,6 0 0,3 2 0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26.9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638 38 24575,'0'-3'0,"0"-1"0,0 2 0,0-2 0,0 1 0,0-1 0,-1 2 0,-2-1 0,0 2 0,-2-2 0,1 2 0,-1-1 0,-1-1 0,1 3 0,1-3 0,-2 3 0,4 0 0,-4 0 0,4 0 0,-4 0 0,4 0 0,-2 0 0,1 0 0,-1 0 0,2 0 0,-2 0 0,1 0 0,1 0 0,-1 0 0,1 0 0,-1 0 0,1 0 0,-1 0 0,1 0 0,-1 0 0,1 0 0,0 0 0,-1 0 0,1 0 0,0 0 0,0 1 0,0-1 0,1 3 0,-2-2 0,1 1 0,-1 2 0,-1 0 0,1 0 0,-2 2 0,2-2 0,-2 1 0,1 1 0,-1 1 0,0-2 0,1 2 0,-2-1 0,1-1 0,1-1 0,-1 1 0,2 0 0,-3 0 0,3 0 0,0 0 0,0 0 0,-1-2 0,1 2 0,-1-2 0,1 0 0,2 0 0,-1-1 0,1 1 0,-1-1 0,0 0 0,2 0 0,-3-2 0,2 2 0,-1 0 0,-1 0 0,1 0 0,-1 1 0,1-1 0,-1 1 0,-1-1 0,1 1 0,-2 0 0,2-1 0,-1 2 0,1-1 0,0 1 0,-1-2 0,1 1 0,2-1 0,-1 1 0,0-1 0,0 1 0,0-1 0,-1 0 0,1 1 0,-1-1 0,1 1 0,-1-1 0,1 1 0,-1-1 0,1 1 0,-1-1 0,2 0 0,-1 1 0,-1-1 0,0 1 0,-1-1 0,2 1 0,-1-1 0,1 1 0,-1-1 0,-1 2 0,2-1 0,-2 1 0,1-1 0,-1 0 0,1 1 0,-2 0 0,2-1 0,-2 2 0,1-2 0,-1 1 0,-1 0 0,1 0 0,-1 0 0,2 1 0,-1-2 0,1 1 0,-1 0 0,1-1 0,0 1 0,0-1 0,0-1 0,-1 1 0,2-1 0,-2 1 0,2 0 0,-2-1 0,0 2 0,0-1 0,-1 2 0,3-2 0,-2 0 0,1 1 0,-1-1 0,-1 2 0,2-2 0,-1 2 0,1-2 0,-1 2 0,2-2 0,-1 1 0,1-1 0,-1-1 0,1 1 0,0-1 0,0 1 0,-1-1 0,2 1 0,-2 1 0,1-2 0,-1 2 0,2-1 0,-1 0 0,0 0 0,1 1 0,-1-1 0,1-1 0,-1 0 0,1 2 0,0-1 0,0 1 0,-1 2 0,0-3 0,-1 5 0,2-4 0,-1 0 0,2 1 0,-3-2 0,2 2 0,-2-1 0,2 2 0,-1-1 0,-1 0 0,1 0 0,-1-2 0,1 2 0,1-1 0,-1 1 0,0 1 0,0-1 0,0 2 0,1-1 0,-1 1 0,1-2 0,0-1 0,0 1 0,1 1 0,0 0 0,0 1 0,0-2 0,0 2 0,1-1 0,0 1 0,0-1 0,0-1 0,0 3 0,0-2 0,0 2 0,0-3 0,0 2 0,0-1 0,0 1 0,0-2 0,0 1 0,0-2 0,0 0 0,0-2 0,0 1 0,0-2 0,0 0 0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20.4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1069 247 24575,'2'7'0,"-1"0"0,-1 7 0,0-4 0,0 9 0,0-7 0,0 7 0,0-1 0,0-2 0,0 4 0,0-9 0,0 4 0,0-6 0,-2 1 0,2-2 0,-1-3 0,0 0 0,0-3 0,0 2 0,-1-1 0,1 2 0,-1-1 0,1 2 0,-1-2 0,-1 1 0,2-2 0,-1 1 0,1-2 0,0 1 0,1-1 0,-1-1 0,1 2 0,-2-2 0,0 1 0,0 2 0,-1 0 0,0 2 0,1 0 0,-1-1 0,2-1 0,0-1 0,1 1 0,-5 4 0,1 3 0,-6 1 0,3-1 0,-2-2 0,2 2 0,-2 3 0,-2 0 0,2 1 0,-2-1 0,4-1 0,-1-2 0,1 0 0,3-2 0,-2 0 0,3-2 0,-2 2 0,3-3 0,-2 1 0,2-2 0,-2-1 0,3 0 0,-2-2 0,2 1 0,-1-1 0,0 1 0,0-1 0,-1 1 0,1-1 0,-1 0 0,0 1 0,0 0 0,-1-1 0,1 1 0,0-1 0,-1 1 0,-1-1 0,0 1 0,1 0 0,0-1 0,-1 1 0,2-1 0,-2 1 0,2 0 0,-2-1 0,0 2 0,-1-1 0,-1 1 0,2-2 0,-1 1 0,-1 0 0,0 0 0,0 1 0,0-1 0,0 1 0,1-1 0,-1 0 0,0-1 0,1 1 0,-3 0 0,3 0 0,-1 0 0,0-2 0,1 2 0,-2-3 0,2 2 0,-1-1 0,2 1 0,-2-2 0,1 2 0,-3-1 0,2-1 0,-2 3 0,0-3 0,0 3 0,0-3 0,0 3 0,-4-2 0,3 2 0,-3-1 0,5-1 0,1-1 0,2 0 0,0 0 0,0 0 0,2 0 0,1 1 0,0 0 0,-4 0 0,-4-1 0,-4 0 0,-8 0 0,7 0 0,-11 0 0,7 0 0,-7 0 0,4 0 0,1-2 0,1-1 0,5-1 0,0-3 0,0 4 0,1-4 0,1 4 0,0-3 0,4 1 0,-3 0 0,4 1 0,-3-1 0,5 2 0,0-1 0,1 1 0,0 0 0,2 0 0,0-1 0,0 1 0,1 1 0,-2-2 0,1 1 0,-1-2 0,2 2 0,-1-2 0,-1 0 0,1-1 0,-2 1 0,3 0 0,-1 0 0,1 1 0,-2-1 0,1 0 0,-1-1 0,0-3 0,-1 2 0,-1-2 0,0 0 0,0 0 0,0 0 0,0 0 0,1 0 0,-1 0 0,1 2 0,1-2 0,1 2 0,0-2 0,0 0 0,1 2 0,0-2 0,0 2 0,-1-1 0,0 1 0,0 2 0,1 1 0,-1-3 0,1 5 0,0-2 0,1 2 0,1-3 0,0-3 0,0-3 0,-2-12 0,0 8 0,-2-12 0,1 11 0,-1-5 0,2 5 0,-1-3 0,3 5 0,-2 1 0,2 2 0,0 2 0,0 2 0,0-2 0,0 4 0,0-3 0,0 3 0,0 0 0,0-1 0,0 1 0,0-1 0,0 2 0,0-1 0,0-1 0,0 0 0,0-2 0,1 0 0,1-1 0,1-2 0,0 2 0,2-4 0,-2 4 0,2 0 0,-3 2 0,1 1 0,0 1 0,-1 2 0,0-1 0,-1 3 0,0-2 0,1 0 0,0 0 0,0-1 0,1 1 0,0-2 0,-1 1 0,2-1 0,-1 1 0,1 0 0,0-1 0,0 1 0,0-1 0,1 0 0,-1 2 0,0-2 0,1 2 0,-1-2 0,-1 2 0,0-1 0,-1 2 0,1-1 0,-1 1 0,2-1 0,-1 1 0,2-1 0,-1 0 0,1 0 0,0 1 0,0-1 0,-1 0 0,0 1 0,1-1 0,-1 0 0,2 1 0,-1-1 0,2-1 0,0-1 0,2 0 0,0 0 0,0 1 0,0-1 0,0 1 0,2 0 0,-2 2 0,0 1 0,0-1 0,0 2 0,1-1 0,0 1 0,-1 0 0,2 0 0,0 0 0,2-2 0,0 2 0,0-1 0,0-1 0,0 2 0,-2-2 0,2 1 0,-2 0 0,6 0 0,-5 1 0,3-1 0,-5 0 0,0 0 0,1 0 0,-2 0 0,0 0 0,-1 1 0,1 0 0,2 0 0,-1 0 0,0 0 0,-1-1 0,2 0 0,-2 0 0,2 1 0,-2 0 0,0 0 0,-2 0 0,2 0 0,-3 0 0,1 0 0,0 0 0,-2 0 0,2 0 0,-1 0 0,-1 0 0,1 0 0,-1 0 0,1 0 0,-1 0 0,0 0 0,1 0 0,-1 0 0,1 0 0,2 1 0,-2 0 0,2 1 0,-3-1 0,-1 2 0,1 0 0,-1-2 0,2 2 0,-2-2 0,1 2 0,-1-1 0,0 0 0,1 0 0,-1 0 0,2 0 0,-2 0 0,1 0 0,-1 0 0,2-1 0,-1 2 0,0-2 0,1 1 0,-1 0 0,1 0 0,-1-1 0,1 2 0,-2-2 0,1 0 0,1 3 0,0-2 0,2 1 0,-2-1 0,-1-1 0,1 2 0,-1 0 0,0 0 0,0-1 0,0 1 0,-3-1 0,4 1 0,-4 0 0,2-1 0,-1 1 0,-1-1 0,1 0 0,-1 1 0,0-1 0,1 1 0,-1-1 0,1 1 0,-1-1 0,1 2 0,-1-1 0,1 2 0,0-2 0,-1 2 0,2-2 0,-1 2 0,3 0 0,-2 1 0,1-1 0,-3 0 0,2-2 0,-1 2 0,2-2 0,-2 3 0,1-2 0,-1 0 0,0 1 0,-1-1 0,1 2 0,0-1 0,-1 2 0,1-1 0,-1 2 0,0-2 0,-2 3 0,2-3 0,-2 2 0,0-2 0,1 1 0,-1-3 0,1 1 0,1-2 0,-2 1 0,1-2 0,-1 1 0,0-1 0,0-1 0,0 1 0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51.8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222 1 24575,'1'5'0,"0"3"0,-4 3 0,1 0 0,-8 7 0,4-9 0,-3 10 0,2-10 0,1 5 0,0-2 0,0-1 0,2-2 0,1-2 0,1-1 0,1-2 0,-1 1 0,1-2 0,1 2 0,-2-2 0,1 2 0,-1-2 0,2 1 0,-2-2 0,1-1 0,0 2 0,-2-3 0,2 2 0,-1-2 0,-1 1 0,1-1 0,-2 0 0,1 0 0,-2 0 0,1 0 0,-2 0 0,1 0 0,-1 0 0,2 0 0,-1 0 0,1 0 0,0 0 0,-2 0 0,4 0 0,-2 0 0,1 0 0,1 0 0,0 4 0,1 5 0,1 3 0,0 3 0,0 0 0,0 0 0,0 3 0,0-1 0,0-1 0,-1-1 0,1-2 0,-2-2 0,2 0 0,0-2 0,0 2 0,0-2 0,0 2 0,0-2 0,1-2 0,1 2 0,1-5 0,-2 3 0,1-4 0,-1 0 0,-2-1 0,-2-1 0,-4-1 0,1-3 0,-2 1 0,2-3 0,0 2 0,1-1 0,2 2 0,-1-1 0,2 1 0,-2-1 0,1 1 0,-1-2 0,2 1 0,-1-2 0,1 2 0,-1-1 0,3 3 0,1 4 0,4 0 0,-1 4 0,0-2 0,-1 1 0,1-1 0,-1 2 0,2-1 0,-1 3 0,2-2 0,0 4 0,2-2 0,-1 6 0,1-3 0,1 7 0,-4-7 0,5 7 0,-2-1 0,1 3 0,3 4 0,-3 0 0,3 1 0,1 5 0,-4-9 0,1 8 0,-1-14 0,-1 7 0,0-9 0,-3-2 0,-1-4 0,-1-3 0,-1-1 0,0-2 0,0 0 0,-2 0 0,4-1 0,-1 2 0,2-1 0,2 0 0,-1-1 0,1-1 0,-2 0 0,1 0 0,1-2 0,-1-5 0,0-3 0,1-5 0,-2 1 0,0-1 0,0 2 0,-2 0 0,0 0 0,0 0 0,1 0 0,-3 2 0,1-1 0,-2 4 0,0-3 0,0 5 0,0 1 0,0 1 0,0 1 0,0 4 0,0 9 0,-2 4 0,0 11 0,-4 7 0,-1 3 0,0 9 0,0 2 0,2 2 0,2 0 0,1-14 0,2 5 0,0-15 0,0 2 0,0-5 0,0-8 0,0-4 0,0-2 0,0-3 0,-1-1 0,0-2 0,-2-1 0,1-2 0,-1-3 0,0-2 0,-2-6 0,1-3 0,-1-7 0,1-5 0,0-7 0,-1-6 0,0-8 0,3-4 0,-3-2 0,2 2 0,1 16 0,-1-4 0,2 13 0,0-6 0,-1-6 0,2 9 0,0 1 0,0-2 0,0 14 0,0-12 0,0 1 0,0 9 0,0-7 0,2 9 0,0-1 0,1 0 0,2 3 0,3-6 0,-4 13 0,2-4 0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17.7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3178 1 24575,'2'15'0,"-1"1"0,-1 12 0,0 1 0,0 9 0,0 3 0,0 5 0,0 9 0,0-4 0,0 1 0,0-18 0,0-1 0,0-9 0,0-3 0,0-3 0,0-9 0,0-3 0,0-2 0,0 2 0,0 7 0,0 4 0,0 4 0,0 1 0,0-4 0,0 2 0,0-4 0,0 1 0,0 3 0,0-1 0,0 3 0,0-6 0,-2-1 0,2-6 0,-3-1 0,2-4 0,-3-3 0,1 0 0,-1-1 0,3-1 0,-2-5 0,3-1 0,-1-5 0,1 2 0,0 1 0,0 2 0,0 2 0,0 3 0,-4 12 0,-1 7 0,-3 17 0,-3 1 0,-1 10 0,-2 0 0,4-8 0,-3 2 0,6-9 0,-3-1 0,4-6 0,1-7 0,1-5 0,1-5 0,0-1 0,0-4 0,3-9 0,-1 9 0,-1 0 0,2 14 0,-5 7 0,2-2 0,-4 3 0,-1 8 0,-4 2 0,-1 8 0,4-10 0,-3 1 0,5-11 0,-1-2 0,1-3 0,2-10 0,1-1 0,2-3 0,-1 0 0,2-4 0,0-8 0,1-11 0,4-11 0,8-10 0,4-4 0,2 10 0,-1-3 0,-5 18 0,2-3 0,-5 8 0,-2 6 0,-2 5 0,-2 2 0,0 2 0,-2 6 0,0 6 0,-1 6 0,0 8 0,-4 4 0,-3 6 0,-4 6 0,0-7 0,-3 5 0,6-10 0,-4 1 0,5-7 0,-1-5 0,5-9 0,-2-1 0,4-4 0,-1-3 0,1-2 0,0-12 0,1-5 0,6-16 0,5-5 0,0 7 0,4-4 0,-6 15 0,1-2 0,-3 7 0,-2 6 0,-5 13 0,-7 11 0,-6 13 0,-7 7 0,-1 1 0,-1 2 0,7-10 0,-10 14 0,8-17 0,-2 7 0,1-8 0,8-7 0,-7 3 0,8-5 0,-1-5 0,5-3 0,-1-2 0,4-1 0,1-3 0,-1-9 0,6-10 0,-3 8 0,0 2 0,-5 21 0,-4 4 0,1 1 0,-4 3 0,-1 5 0,2-3 0,-4 8 0,5-11 0,-1 3 0,2-6 0,2-3 0,2-4 0,1-3 0,1-2 0,-1-3 0,2-2 0,0-6 0,1-4 0,0-1 0,-2-1 0,2 4 0,-1 1 0,0 3 0,-1 2 0,-3 2 0,-2 5 0,-3 7 0,-2 7 0,-5 8 0,-2 1 0,3-4 0,-4 2 0,4-5 0,-2 2 0,1-1 0,2-4 0,2-1 0,0-2 0,4-2 0,-2-2 0,5-3 0,0-2 0,2 0 0,2-2 0,-1-1 0,2-6 0,-1 8 0,-3 0 0,-4 9 0,-2 4 0,-3-2 0,1 3 0,1-4 0,-5 5 0,2-4 0,-5 3 0,3-5 0,2-2 0,1-3 0,1-3 0,2 0 0,0-4 0,4 1 0,0-2 0,4-6 0,0-3 0,3-9 0,0-3 0,0 3 0,2-4 0,2 4 0,1-3 0,1 5 0,-2 6 0,-1 5 0,-6 7 0,-4 6 0,-6 4 0,1 4 0,-2-2 0,-1 3 0,0-3 0,-2 1 0,3-3 0,0-1 0,2-2 0,1-3 0,2-1 0,0-2 0,1-2 0,1 1 0,3-2 0,2-3 0,0-5 0,2-7 0,2-5 0,3-1 0,-5 9 0,-2 4 0,-10 8 0,-8 0 0,-1 0 0,-6 0 0,1-3 0,-1-4 0,-5-3 0,10 0 0,-7-2 0,10 4 0,-4-1 0,5 2 0,6 2 0,2 0 0,5 4 0,0-1 0,4 0 0,1 1 0,4-6 0,4 2 0,2-3 0,1 2 0,-2 1 0,-2 1 0,0 1 0,-1 2 0,-1-2 0,-1 3 0,0-1 0,-2 1 0,-1 0 0,-6 0 0,-5 0 0,-8 1 0,2 1 0,-4 5 0,2-1 0,0 4 0,0-2 0,3-2 0,4 0 0,0-2 0,5 0 0,0-1 0,4-4 0,6-5 0,-4 7 0,1 3 0,-8 7 0,-7 7 0,0-7 0,-5 2 0,2-4 0,-1-1 0,3-3 0,0 0 0,2-3 0,0 0 0,3-2 0,0-3 0,5-4 0,-1-2 0,3-4 0,1 1 0,1 3 0,-1 1 0,2 3 0,-4-2 0,2 5 0,-6-1 0,0 2 0,-10 1 0,-3 0 0,-4 0 0,1 0 0,-6 0 0,6 2 0,-4 0 0,3 0 0,7-1 0,0-1 0,9 0 0,0 0 0,5 0 0,0 0 0,6 0 0,5-1 0,-5 0 0,-5 0 0,-15-1 0,-11-2 0,0-4 0,-10-6 0,-2-7 0,-6-7 0,-1-5 0,7-4 0,12 10 0,1-6 0,13 12 0,-4-2 0,6 4 0,6 9 0,-1 1 0,6 5 0,-1 1 0,3 1 0,-3 1 0,2 0 0,-1 1 0,-1 0 0,-1 0 0,0-1 0,-1-1 0,-1 0 0,2-1 0,-1 0 0,2 1 0,1-1 0,-1 2 0,-3 0 0,-4-1 0,-11-6 0,-9-8 0,1-6 0,-15-13 0,8-3 0,0 4 0,3-4 0,9 14 0,2-1 0,3 5 0,8 6 0,1 4 0,6 4 0,1 3 0,1 1 0,1 1 0,-2 1 0,0 0 0,-1-1 0,-3-1 0,1-2 0,-4-1 0,2-1 0,-3 0 0,2 0 0,0 0 0,2 0 0,0 1 0,2-1 0,1-1 0,3 1 0,0-2 0,1 0 0,0-1 0,0 0 0,0 0 0,0-1 0,0-2 0,0-1 0,0 0 0,0 0 0,0 0 0,0 2 0,-3 0 0,0 2 0,-5 2 0,1-1 0,-4 2 0,1 0 0,-2 1 0,1-1 0,-2 3 0,0-3 0,2 1 0,0-2 0,2 1 0,-3-4 0,4 2 0,-1-4 0,5 4 0,1-1 0,0-2 0,1 1 0,0-2 0,2 2 0,0-2 0,0 2 0,2-1 0,-1 3 0,2 0 0,1 2 0,-1 2 0,1 3 0,-3-1 0,-1-9 0,-7-10 0,-3-18 0,-4-7 0,-1-9 0,0 2 0,3 9 0,-4-3 0,4 12 0,-1-4 0,0 7 0,5 4 0,-1 9 0,4 2 0,0 6 0,2 0 0,0 4 0,1-1 0,1 4 0,1-1 0,0 1 0,0-1 0,0-2 0,0-1 0,0-1 0,0 0 0,1 0 0,2 0 0,1 0 0,0 2 0,-1 1 0,-1 1 0,1 2 0,-2-1 0,0 2 0,-1-1 0,0 1 0,0-3 0,-1-3 0,-1-2 0,-3-4 0,1-2 0,1-3 0,0 0 0,2-1 0,0-1 0,1 1 0,0 0 0,0 5 0,1 3 0,1 2 0,0 5 0,0 0 0,0 2 0,-2 2 0,1 0 0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50:47.1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24575,'0'85'0,"0"-1"0,0-13 0,0-11 0,0-13 0,0-15 0,0-4 0,0-4 0,0-12 0,0-2 0,0-14 0,0-13 0,6-14 0,-1-3 0,5-6 0,-3 14 0,-1-8 0,1 10 0,-1 3 0,1 7 0,-3 3 0,-1 5 0,-2 0 0,1 4 0,0 0 0,1 2 0,1 0 0,0 2 0,0 7 0,1 4 0,2 10 0,1-2 0,3 5 0,-1-2 0,-2 0 0,2-4 0,-5-3 0,2-4 0,-3-3 0,0-2 0,0-4 0,0-2 0,-1-2 0,-1-2 0,0-2 0,-2 0 0,0 1 0,1 0 0,0 2 0,0 1 0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1:50:49.8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0 286 24575,'1'3'0,"2"4"0,11 7 0,3 7 0,6 9 0,2 4 0,-1 0 0,-4-7 0,2-3 0,-6-8 0,-1 1 0,-3-7 0,-6-2 0,0-5 0,-2 0 0,-2-14 0,-6-9 0,-9-17 0,-6-22 0,-9-6 0,2-11 0,1 15 0,1 0 0,6 20 0,-1-3 0,5 15 0,3 6 0,6 13 0,3 10 0,5 16 0,9 18 0,5 11 0,10 8 0,4 6 0,-3 0 0,8 3 0,-13-17 0,6 7 0,-11-18 0,3 3 0,-4-9 0,-6-10 0,-1-5 0,-6-5 0,0-4 0,-2-5 0,0-2 0,-2-8 0,0 2 0,-2-1 0,-1 3 0,1 1 0,0 2 0,1 2 0,5 2 0,5 8 0,5 2 0,7 8 0,-4 1 0,4 0 0,-5 3 0,2-9 0,-6 2 0,-3-7 0,-3-1 0,-2-1 0,0-4 0,-2-2 0,0-16 0,-2-6 0,0-9 0,-5-4 0,1 7 0,-4 1 0,3 6 0,2 4 0,1 8 0,2 1 0,0 7 0,2 9 0,6 5 0,0 5 0,7 2 0,-5-5 0,3 3 0,-4-7 0,-3 0 0,0-5 0,-2 0 0,0-2 0,-2-4 0,-7-8 0,-1 0 0,-6-11 0,3 9 0,2-6 0,-1 7 0,5 0 0,-3 3 0,11 4 0,3 3 0,6 6 0,5 1 0,0 7 0,1-4 0,-2 2 0,-1-6 0,-6 2 0,-2-5 0,-3 2 0,-2-4 0,0 0 0,-1-2 0,-1-4 0,0-3 0,-2-4 0,0-3 0,0 3 0,0 0 0,0 5 0,2 1 0,4 4 0,7 10 0,9 8 0,-1 6 0,11 7 0,-10-4 0,10 2 0,-11-3 0,4-5 0,-12-5 0,0-5 0,-8-4 0,-3-4 0,0 0 0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29.9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1049 348 24575,'4'-2'0,"2"1"0,-1 2 0,1 0 0,-1 0 0,-2-1 0,4 0 0,-4 1 0,2-1 0,-2 1 0,0-1 0,0 0 0,0 0 0,-1-1 0,-1-1 0,-1-2 0,0-2 0,0-1 0,1 1 0,-1-2 0,1 2 0,-1-1 0,0 1 0,0 2 0,0 0 0,0 2 0,0-1 0,1 2 0,1 0 0,0 1 0,0 0 0,1 0 0,-1 0 0,0 0 0,1 0 0,-1 0 0,-1-1 0,2 1 0,-3-2 0,1 0 0,-1 0 0,0-2 0,-1 0 0,-5-2 0,-1 0 0,-6 0 0,2-1 0,-2 2 0,-2 0 0,2 1 0,-2 0 0,3 1 0,2 0 0,1 1 0,1 1 0,1-2 0,3 3 0,0-2 0,2 2 0,0-1 0,0 1 0,1-1 0,-2 1 0,1 0 0,0 1 0,-1 2 0,2 1 0,-2 1 0,3 1 0,-1-2 0,1 1 0,0-2 0,0 2 0,0-1 0,0 0 0,1 1 0,1-1 0,1 0 0,1 1 0,1-2 0,-2 3 0,0-4 0,0 2 0,0-2 0,-1 0 0,-2-4 0,0 2 0,-4-5 0,-1 2 0,-3-3 0,-1 2 0,0-2 0,-2-1 0,0 1 0,-2 0 0,2-1 0,0 1 0,2 0 0,0 2 0,2-2 0,1 3 0,2 0 0,2 1 0,-1 1 0,0-1 0,0 1 0,-1 0 0,0 1 0,-3-3 0,1 2 0,-3-2 0,2 0 0,-4 1 0,1 0 0,-2 0 0,1-1 0,-1 1 0,0-1 0,2 1 0,-1 0 0,3 0 0,0 0 0,1-1 0,2 2 0,-1-2 0,1 3 0,-1-3 0,2 2 0,-1 0 0,2-2 0,-1 3 0,0-2 0,2 1 0,-2-1 0,1 1 0,1-2 0,-2 1 0,1-1 0,-1 1 0,1-1 0,0 1 0,-2-2 0,1-1 0,-2 0 0,1 1 0,-1-1 0,-1 0 0,1-1 0,-1 1 0,0-1 0,1 1 0,-2-1 0,0 0 0,1 0 0,-2 1 0,2 1 0,-1 0 0,0 1 0,1 0 0,-1 1 0,0 0 0,2-1 0,-3 0 0,2 0 0,-1 0 0,1 1 0,0-1 0,1-1 0,-1 1 0,2-1 0,-1 1 0,1 0 0,0 0 0,-1 2 0,-1-2 0,1 3 0,0-1 0,1 1 0,1 0 0,-1 0 0,-1 0 0,1 0 0,1 0 0,-1 0 0,2 0 0,-1 0 0,1 0 0,1 0 0,0 1 0,0 0 0,0 1 0,1 1 0,-2-1 0,1 1 0,-1-2 0,2 2 0,-1 3 0,-3 2 0,0 3 0,-3-2 0,3-1 0,1-1 0,2-3 0,0-1 0,1 0 0,1-1 0,0 1 0,0-1 0,1 1 0,3-1 0,2 1 0,3 1 0,0 0 0,0 0 0,0 0 0,-2-1 0,0 2 0,-2-3 0,0 1 0,-3-1 0,2 1 0,-1-1 0,-2 1 0,0-1 0,-1 1 0,0-1 0,0 0 0,0 2 0,0 0 0,0 3 0,-1-1 0,-1 3 0,-2-4 0,1 4 0,-1-5 0,1 3 0,-1-3 0,3 0 0,-3 0 0,3-1 0,-1-1 0,1 0 0,0 1 0,1-1 0,-2 1 0,1-1 0,-1 0 0,2 0 0,-2-2 0,0 2 0,0 0 0,-1 0 0,1 0 0,-2 1 0,1 1 0,-2 0 0,-1 2 0,0 1 0,-1-1 0,-1 3 0,2-2 0,-3 1 0,-1 3 0,0-3 0,-3 6 0,-5 2 0,4-2 0,-4 2 0,8-6 0,2 1 0,0-1 0,3 0 0,0-1 0,1 2 0,1-2 0,0 4 0,2-4 0,-1 4 0,1-4 0,1 2 0,0-2 0,0-2 0,0 0 0,0-2 0,0 1 0,2-2 0,1 0 0,4-1 0,2 0 0,0 0 0,4 0 0,-4 0 0,4-1 0,-2-1 0,2-1 0,-2 0 0,1 0 0,0-6 0,2-4 0,-1-9 0,0-4 0,7-19 0,-10 15 0,9-14 0,-13 21 0,3-1 0,-3 5 0,-2 4 0,-1 3 0,0 1 0,-1 2 0,-1 3 0,-1 0 0,0-1 0,0 2 0,0-2 0,0 1 0,1 1 0,0-1 0,0 1 0,0 0 0,-1 0 0,-3 11 0,-3 2 0,-7 13 0,-1 5 0,-6 7 0,5-8 0,-5 9 0,6-12 0,-3 6 0,2-4 0,3-1 0,3-6 0,2 0 0,1-5 0,1 0 0,4 0 0,-2-3 0,2 1 0,0-6 0,1 0 0,0-3 0,0 0 0,0 3 0,0 1 0,0 5 0,3 2 0,0 1 0,6 12 0,-2 2 0,7 12 0,-5 1 0,5 5 0,-2 0 0,4 8 0,-4-4 0,3 4 0,-5-1 0,2-3 0,-4-12 0,-2 0 0,-2-11 0,0-2 0,0-2 0,-2-12 0,-1-3 0,-1-5 0,0-1 0,0 7 0,0 4 0,-1 10 0,0 1 0,-3 8 0,2 4 0,-1 4 0,1 6 0,2-6 0,0 2 0,0-3 0,0 3 0,0-5 0,0-3 0,0-3 0,0-7 0,0 5 0,0-5 0,0-3 0,0-1 0,0-6 0,0-1 0,0-5 0,-1-3 0,-1-3 0,1-1 0,0 7 0,1 5 0,0 6 0,-2 9 0,-1 3 0,-4 15 0,0-5 0,-4 19 0,3-25 0,-5 16 0,4-19 0,-2 6 0,3-11 0,0 4 0,2-13 0,-4 9 0,6-14 0,-5 7 0,4-7 0,-2 3 0,1-3 0,0 0 0,1-4 0,-1-2 0,0 0 0,1-3 0,-1 1 0,1-3 0,-1 1 0,1-2 0,-1 2 0,1-2 0,-3 4 0,2-4 0,-2 2 0,2-2 0,2-1 0,-1 1 0,1 0 0,-3 0 0,1-1 0,-1 1 0,1 0 0,1 0 0,-1-1 0,1 0 0,1-1 0,-1-1 0,1 0 0,-2 0 0,0-4 0,0-3 0,0-4 0,-2-1 0,1 0 0,0 2 0,0-1 0,1 1 0,-1-6 0,4-2 0,-1-8 0,4 0 0,0-5 0,0-1 0,4-5 0,2-4 0,14-26 0,-5 18 0,5-4 0,-4 21 0,-6 13 0,4-7 0,-3 7 0,0 1 0,-3 6 0,2 1 0,-2 1 0,0 1 0,1 1 0,-3 0 0,2 1 0,-2 0 0,0 0 0,0 1 0,-3-3 0,1 2 0,-1-6 0,0-1 0,1 1 0,-1-4 0,0 3 0,1-1 0,-1-3 0,0 5 0,1-10 0,-1 4 0,1-8 0,-1 7 0,2 2 0,1-1 0,1 3 0,0-2 0,-2 3 0,1 2 0,-1 1 0,0 3 0,0 2 0,-2 2 0,1-1 0,-1 2 0,-1 0 0,1 3 0,-1-1 0,0 0 0,-1 0 0,-1-1 0,0 1 0,0 0 0,0-1 0,0 1 0,0-1 0,0 1 0,0-1 0,0 1 0,1 1 0,0 0 0,1 1 0,2 1 0,1 3 0,2 3 0,-1 2 0,4 2 0,3 4 0,-2 1 0,6 6 0,-5 1 0,5 6 0,-2 3 0,3 8 0,0 0 0,1 4 0,-1 1 0,1-3 0,-1-1 0,0-3 0,-1-4 0,-3-8 0,3 2 0,-4-9 0,3 1 0,-1-1 0,-5-7 0,-1-3 0,-3-3 0,-2-3 0,0-2 0,3 0 0,2 4 0,6 1 0,6 7 0,6 0 0,6 4 0,2 3 0,1 0 0,-3 2 0,-7-4 0,-1 1 0,-5-3 0,2 2 0,-3 1 0,-2-4 0,-5-1 0,0 0 0,-3-4 0,0 1 0,-3-3 0,2 1 0,-4-3 0,2 1 0,-3-2 0,1 1 0,-2-1 0,1-1 0,0 1 0,-1-2 0,1 2 0,-1-2 0,1 2 0,0-1 0,0 0 0,2 1 0,0-2 0,2 1 0,1-1 0,0 2 0,1-2 0,0 1 0,0-1 0,0 0 0,0 0 0,0 0 0,1 1 0,-2-1 0,-1 0 0,-2-2 0,-2-1 0,0 0 0,-2-10 0,-2 8 0,-7-7 0,-4 15 0,-4 3 0,-2 4 0,5 1 0,-1 0 0,3 2 0,-2 3 0,4-5 0,-6 9 0,6-9 0,-4 7 0,2-4 0,2 1 0,0 0 0,2-1 0,1-2 0,0 2 0,2-4 0,0 4 0,1 1 0,1-2 0,-2 5 0,4-4 0,-3 2 0,1-1 0,0 0 0,-1-3 0,2-2 0,0-2 0,1-2 0,0 0 0,0-1 0,0 0 0,0-2 0,0 1 0,1-2 0,1 1 0,0-2 0,1 0 0,-1-2 0,1 0 0,-2 4 0,0 5 0,-1 7 0,0 4 0,0-1 0,0 1 0,0-2 0,0 8 0,0 4 0,0-5 0,0 6 0,0-12 0,0 4 0,2-5 0,0-2 0,1-3 0,0-5 0,-1 0 0,-1-4 0,-1 3 0,0-4 0,0 2 0,0-1 0,0 1 0,0 0 0,-2 2 0,-1 0 0,-1 2 0,-3 0 0,2 0 0,-1 0 0,2-2 0,-2 0 0,0 0 0,0 0 0,0-2 0,1 0 0,1-1 0,2-2 0,-1 0 0,2-2 0,-1 0 0,1 0 0,-1-2 0,1-3 0,0-8 0,-2-9 0,1-5 0,-5-10 0,0 1 0,-2-8 0,-2 2 0,-2-1 0,-4 0 0,-2 5 0,-1 2 0,-3 5 0,0 5 0,-5-2 0,2 5 0,-1-3 0,2 6 0,7 3 0,-3-3 0,6 5 0,-4-4 0,2 3 0,1 0 0,2 2 0,0-1 0,1 0 0,0 2 0,2-3 0,-6-3 0,6 1 0,-6-6 0,3 2 0,2 4 0,-9-10 0,9 12 0,-10-9 0,6 6 0,-7-6 0,2 2 0,0-4 0,2 5 0,2-4 0,-1 1 0,1-9 0,2 5 0,0-7 0,4-1 0,1 7 0,2-7 0,-1 1 0,0-2 0,2-2 0,1 1 0,2 7 0,-1-10 0,1 15 0,0-17 0,0 21 0,-1-23 0,3 25 0,0-17 0,2 15 0,0-5 0,0 3 0,0 3 0,0 4 0,0 3 0,0 1 0,0 4 0,3-3 0,6-2 0,0 3 0,7-5 0,-6 7 0,3-1 0,-4 3 0,-1 1 0,-3 4 0,-2-1 0,0 2 0,-2 0 0,0 0 0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31.1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67 93 24575,'-2'-6'0,"1"1"0,1 3 0,-1 0 0,-1 1 0,-1 1 0,-4 0 0,3 0 0,-5 0 0,5 0 0,-3 0 0,3 0 0,-2 0 0,2 0 0,0 0 0,3 4 0,0 1 0,1 3 0,0 1 0,0 0 0,0 2 0,2-3 0,3 1 0,4-5 0,4 1 0,1-2 0,3-1 0,-6-1 0,4-1 0,-6 0 0,2-2 0,-3-3 0,-1-3 0,-2-2 0,-1-2 0,-1 0 0,-1-2 0,0 1 0,-2 0 0,0 0 0,0 2 0,0 0 0,-5 2 0,0 1 0,-4 2 0,0 2 0,-2 2 0,0 1 0,-2 1 0,0 0 0,0 0 0,1 0 0,2 2 0,1 1 0,2 3 0,1 0 0,3-1 0,-1 1 0,2-1 0,1 1 0,1-1 0,0-2 0,0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22.5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941 0 24575,'-21'8'0,"-6"15"0,-1 11 0,-14 20 0,-3 10 0,11-22 0,-2 1-718,5-2 1,-2 1 717,-8 13 0,0 1 0,5-9 0,2 0 0,-2 4 0,0 0 0,-4-4 0,2-2 64,-11 19-64,13-27 0,1-1 0,-6 27 0,-10-10 0,8 8 0,11-37 0,9 11 1070,5-24-1070,9 7 75,7-27 0,0 9 0,5-14 1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32.1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 24575,'2'-3'0,"5"1"0,1 2 0,10 5 0,5 2 0,5 9 0,10 3 0,-2 8 0,20 12 0,-19-6 0,17 16 0,-15-7 0,2 6 0,-1 5 0,-10-8 0,-11-9 0,-2-3 0,-9-12 0,0 4 0,-4-8 0,-3 0 0,-1-9 0,0-1 0,0-3 0,-4-3 0,-7 0 0,5 0 0,-5 7 0,11 5 0,0 8 0,0 1 0,0 4 0,0-3 0,5 14 0,0 3 0,5 9 0,2 3 0,0-4 0,3-3 0,-4-9 0,1-3 0,-4-7 0,2-2 0,-3-6 0,-2-5 0,-1-7 0,-2 0 0,-1-4 0,-1-4 0,0 2 0,0-3 0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35.3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1486 24575,'-3'-2'0,"3"-8"0,7-7 0,4-9 0,3-3 0,3-2 0,-7 5 0,10-12 0,-11 12 0,9-9 0,-8 7 0,-2 9 0,1-8 0,-4 12 0,1-6 0,-1 5 0,-2 1 0,1 1 0,-3 3 0,1 2 0,-2 2 0,0-2 0,0 2 0,0-2 0,0-4 0,0 3 0,0-6 0,0 4 0,0-5 0,0 1 0,0-4 0,0 4 0,0-5 0,0 5 0,0-6 0,0 3 0,0-1 0,0 5 0,0 0 0,0 2 0,0 0 0,-2-6 0,0 4 0,1-4 0,-3 4 0,4 2 0,-1-7 0,1-1 0,0 2 0,0-5 0,0 8 0,0-4 0,3 2 0,-1 3 0,4 0 0,-1 4 0,0 0 0,-1 3 0,-1 1 0,0 0 0,1 2 0,1-6 0,1 1 0,2-3 0,0 1 0,3-3 0,1 2 0,-2-2 0,4 1 0,-3-1 0,1 3 0,-4 2 0,-2 3 0,-2 2 0,-1 0 0,-1 2 0,1-1 0,0 0 0,0-2 0,0 3 0,-1-1 0,-2 1 0,3 1 0,-2-2 0,2 0 0,-1 0 0,1-2 0,0 2 0,-1-1 0,1 1 0,-1 0 0,1 2 0,-2-5 0,0-7 0,5-8 0,-2-1 0,8-5 0,-2 5 0,1-3 0,-1 3 0,-1 6 0,-2 1 0,-3 7 0,1 0 0,-2 3 0,-1 2 0,1 0 0,-1 1 0,1 0 0,-1 0 0,1 1 0,-1 2 0,1-1 0,-1 1 0,1 0 0,-1 0 0,1 0 0,-1 0 0,0 0 0,1 0 0,-1 0 0,1 0 0,-1 0 0,1 0 0,-1 0 0,1 0 0,-1 0 0,1 0 0,0 0 0,3 1 0,2 5 0,2 4 0,2 6 0,0 2 0,3 4 0,-1 4 0,6 5 0,-2-1 0,4 10 0,-1-6 0,2 5 0,0-3 0,-1 0 0,0-2 0,-4-8 0,2 2 0,-4-8 0,3 7 0,-2-5 0,-2-3 0,-2-1 0,-1-6 0,-2 3 0,-2-6 0,0 2 0,-1-4 0,-2-2 0,-1 0 0,-2-2 0,0-2 0,-2 1 0,1 0 0,-1 2 0,2 1 0,-2 3 0,3 1 0,-2-1 0,1 1 0,1 0 0,-2-1 0,2-1 0,-1-3 0,0 1 0,-2-2 0,2 1 0,-2-2 0,0 0 0,0 2 0,0 0 0,-3 2 0,-2-1 0,-4 5 0,-5-1 0,0 3 0,-6 1 0,1-2 0,-4 2 0,-3 1 0,-3 1 0,-2 2 0,5-4 0,0 2 0,2-2 0,-1 1 0,-1 0 0,6-3 0,0 0 0,0-2 0,2 0 0,0-2 0,1 1 0,1 0 0,-1 2 0,1-1 0,0 1 0,2 1 0,2-1 0,-2 0 0,4 0 0,-2 0 0,2 2 0,0-2 0,0 4 0,1-3 0,0 2 0,0 0 0,0-2 0,1 3 0,3-3 0,-1 0 0,3-2 0,-1 0 0,1 0 0,-1 0 0,0 0 0,-2 2 0,0-3 0,-1 1 0,3-3 0,-1 1 0,0-1 0,1 1 0,-1-2 0,0 0 0,1 1 0,-1 1 0,0-1 0,-1 2 0,1-2 0,-1 3 0,0-4 0,0 4 0,1-2 0,-1 2 0,0-1 0,1 0 0,0-2 0,2 0 0,-2-1 0,2-3 0,-1 2 0,1-1 0,0-1 0,-2 1 0,-1 0 0,0-1 0,-3 1 0,1 1 0,0-1 0,2 1 0,2-2 0,2 0 0,-1-2 0,2 2 0,0-1 0,1 0 0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37.4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24575,'12'4'0,"-1"1"0,11 3 0,1-2 0,3 1 0,8-2 0,16 9 0,-8-6 0,22 8 0,-16-2 0,11 0 0,-20 1 0,4-1 0,-16 0 0,2-3 0,-4 2 0,-7-6 0,-4 0 0,-4-1 0,-4-3 0,0 0 0,-4-2 0,4-1 0,3 0 0,5-2 0,4-1 0,-2-4 0,7-5 0,0-3 0,0 1 0,2-2 0,-8 5 0,2 0 0,-4 2 0,-2 4 0,-4 2 0,1 2 0,-2 1 0,-1 0 0,0 0 0,-1 4 0,-1-1 0,1 6 0,-2-5 0,1 3 0,-3-4 0,1 0 0,-2 0 0,0-1 0,-1 1 0,1-2 0,0 1 0,3-2 0,4 3 0,-1-1 0,6 1 0,0 2 0,3-2 0,6 6 0,-1-3 0,7 4 0,-5-2 0,2 1 0,-7-1 0,4 2 0,-4 0 0,2 1 0,0-1 0,-2-1 0,-4 1 0,-1-3 0,-4-1 0,-2 0 0,-1-3 0,-2 2 0,-2-1 0,0 3 0,-1 0 0,-1 2 0,0 0 0,0 2 0,0 0 0,-1 0 0,-2 2 0,-1-4 0,0 2 0,1-2 0,0-2 0,1 2 0,0-3 0,1 1 0,0-2 0,1 2 0,0-1 0,6 13 0,2-7 0,7 12 0,-3-12 0,4 5 0,-3-3 0,3 1 0,-1 0 0,-1-3 0,-2-2 0,0-1 0,-3-3 0,-2-1 0,0-2 0,-3 1 0,1-1 0,-2-2 0,1 1 0,-2-2 0,0 1 0,-1-1 0,-1 1 0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38.9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978 23 24575,'1'-4'0,"0"-1"0,-1 2 0,-1 0 0,1 0 0,-2 2 0,1-2 0,-2 3 0,1-1 0,-2 1 0,2 0 0,-4 0 0,0 0 0,-7 0 0,4 0 0,-10 0 0,2 0 0,-11 2 0,2 4 0,-8 3 0,-2 9 0,-1 0 0,-5 6 0,1 0 0,0 2 0,1-2 0,11-4 0,0-1 0,7-6 0,1 1 0,1-1 0,6-4 0,1-2 0,4-1 0,0-1 0,2 0 0,-2-1 0,2 0 0,-2 0 0,-2-1 0,2 2 0,-4-2 0,4 0 0,-4-1 0,4-1 0,-2-1 0,0 0 0,0 1 0,-2 0 0,0 0 0,1-1 0,-4 0 0,3 0 0,-4 0 0,1 2 0,-1-2 0,-1 2 0,3-2 0,0 0 0,0 1 0,4 0 0,-4 2 0,6-3 0,-2 3 0,3-3 0,1 3 0,2-3 0,-1 2 0,1-1 0,1 0 0,0 0 0,1-1 0,1 1 0,0-1 0,0 1 0,1 0 0,1 0 0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31.2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1 696 24575,'0'4'0,"0"3"0,0-1 0,0 2 0,0 0 0,0-1 0,0 2 0,0-3 0,0 1 0,0 0 0,0-2 0,0 2 0,0-3 0,1 3 0,-1-2 0,3-1 0,-2 1 0,2-3 0,-1 1 0,1 0 0,-1-1 0,1 1 0,-1-2 0,1 1 0,-1-1 0,0 0 0,1 0 0,-1-1 0,1 2 0,-1-1 0,2 0 0,-1 0 0,2-1 0,-2 2 0,2-2 0,-2 2 0,2-1 0,-2-1 0,2 1 0,-1-1 0,1 0 0,-1 0 0,1 0 0,-1 0 0,2 0 0,-1 1 0,1 0 0,-1 0 0,1-1 0,-1 0 0,1 1 0,-1-1 0,0 2 0,1-2 0,-1 1 0,1-1 0,-1 1 0,1-1 0,-2 0 0,1 0 0,-2 0 0,0 0 0,0 1 0,-1 0 0,2 0 0,3 0 0,2 2 0,3 4 0,-1 1 0,-2 0 0,-1 0 0,-1-3 0,-1 1 0,-1-1 0,0 0 0,0-2 0,0 1 0,-3-1 0,4 1 0,-4-2 0,3 1 0,-2 0 0,1-1 0,-1 1 0,-1-1 0,0-1 0,2 2 0,-1-2 0,1 1 0,0 0 0,-2-2 0,5 3 0,-4-3 0,4 3 0,-3-2 0,1 1 0,0 0 0,-2-2 0,0 2 0,-1-1 0,2 0 0,1-1 0,2 0 0,4 0 0,-2 0 0,4 0 0,-4 0 0,2 0 0,-2 0 0,0 0 0,0 0 0,0 0 0,0 0 0,0 0 0,-1 0 0,0 0 0,0 0 0,0 0 0,-1 0 0,2 0 0,-3 0 0,2 0 0,-2-1 0,1-1 0,-2-1 0,1 1 0,-1-1 0,1 0 0,-1 0 0,1-1 0,-1 1 0,0-1 0,1 0 0,-1 1 0,1-1 0,-2 2 0,1-1 0,-2 0 0,1 1 0,-1-2 0,0 2 0,1-1 0,-2 1 0,1 0 0,-1-1 0,1 1 0,-2-2 0,0 0 0,2 0 0,2-2 0,3-1 0,1-1 0,1 0 0,-2-1 0,-1 3 0,-3 0 0,0 2 0,-2 2 0,1-2 0,-1 1 0,0-2 0,0 1 0,-1-3 0,1-1 0,-2-1 0,3 0 0,-3-1 0,3 0 0,-3-1 0,2 1 0,-1 0 0,-1-3 0,2 4 0,-2 0 0,0 2 0,0 1 0,0 1 0,0-1 0,0 2 0,0 0 0,0 2 0,0-1 0,0 1 0,0 0 0,0-1 0,0 1 0,0-1 0,0-1 0,0 0 0,0-1 0,0-1 0,0-1 0,0 1 0,0-2 0,0 0 0,0 0 0,0-1 0,0 0 0,0-2 0,0 2 0,0-4 0,-2 3 0,1 0 0,-1 1 0,-1 0 0,3 0 0,-3 1 0,3 0 0,-2 2 0,1-3 0,-1 3 0,2-2 0,-3 2 0,3-1 0,-3 1 0,3 1 0,-2-1 0,1 2 0,-1 0 0,2 2 0,-1 0 0,0-1 0,0 1 0,-1 0 0,2 0 0,-1-2 0,-1-2 0,-1-3 0,0 0 0,-3 0 0,3 0 0,-1 1 0,1 0 0,-1 2 0,1-1 0,-1 1 0,0 1 0,1-2 0,-1 1 0,0-1 0,0 1 0,0-1 0,2 1 0,-2-1 0,0 2 0,0-2 0,2 0 0,-1-1 0,-2 0 0,2 0 0,-1-1 0,1 2 0,0-2 0,1 2 0,0-1 0,2 1 0,-3 2 0,3 1 0,-3-1 0,3 2 0,-2-2 0,0 0 0,1 1 0,-2-1 0,2 1 0,-1 0 0,0-1 0,0 1 0,1-1 0,-1 0 0,1-1 0,1 0 0,-1-2 0,-1 2 0,1 1 0,-1-1 0,0 1 0,0-2 0,1 1 0,-1 0 0,1 1 0,1 2 0,-1-2 0,-1 2 0,2-1 0,-1 2 0,0 1 0,1-1 0,-1 0 0,0 1 0,0-1 0,-1 1 0,1-2 0,0 1 0,0 0 0,1 0 0,0 1 0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32.1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24575,'4'1'0,"3"0"0,1-1 0,6 0 0,0 0 0,4 0 0,-3 0 0,0 0 0,0 0 0,-3 0 0,1 0 0,-6 0 0,0 0 0,-1 0 0,-2 0 0,0 0 0,-2 0 0,0 0 0,1 1 0,-1 0 0,-1 1 0,0-1 0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32.5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24575,'9'0'0,"-2"0"0,6 0 0,-2 0 0,2 0 0,0 0 0,-2 0 0,0 0 0,-4 0 0,0 0 0,-1 0 0,-1 0 0,-2 0 0,-1 0 0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36.0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1 143 24575,'0'-6'0,"1"0"0,2-1 0,0 3 0,1 0 0,-2 2 0,0-1 0,1 2 0,-1-1 0,1 0 0,-1 0 0,1 1 0,-2-2 0,1 2 0,-1 0 0,2-2 0,-1 2 0,1-1 0,-1 0 0,1 0 0,-1 2 0,-1-2 0,2 0 0,-2 1 0,0-1 0,1 1 0,-1-1 0,1 1 0,0 0 0,-2-2 0,2 3 0,-2-2 0,3 2 0,-3-3 0,2 2 0,-1-1 0,2 0 0,-2 0 0,1 2 0,-1-2 0,2 0 0,-2 0 0,1 1 0,0-2 0,-1 2 0,1 0 0,-1-1 0,1 1 0,-2-1 0,2 1 0,-1-2 0,2 1 0,-1-1 0,1 1 0,-1-1 0,1 1 0,-1 0 0,0 0 0,1 0 0,-1 2 0,0-2 0,1 1 0,-1-1 0,1 2 0,-1-2 0,1 1 0,-1-1 0,1 2 0,-1-2 0,1 1 0,-1 0 0,2 0 0,0 1 0,1-3 0,0 3 0,0-1 0,-1 1 0,0-1 0,1 0 0,-1 0 0,1 1 0,0 0 0,0 0 0,-3 0 0,4 0 0,-2 0 0,0 0 0,1 0 0,-2 0 0,2 0 0,-1 0 0,0 0 0,1 0 0,-2 0 0,1 0 0,-2 0 0,1 0 0,0 0 0,0 0 0,1 0 0,-2 0 0,1 0 0,-1 0 0,1 0 0,-1 0 0,1 0 0,-1 0 0,2 0 0,2 0 0,2 0 0,-1 2 0,0-1 0,0 2 0,-1 0 0,1-1 0,-1 1 0,-2 0 0,1-1 0,-2 1 0,2 0 0,-3-1 0,2 1 0,-1-1 0,0-1 0,0 2 0,1-3 0,-1 2 0,-1-1 0,0 1 0,1 0 0,-1-2 0,0 3 0,0-3 0,-1 2 0,2-2 0,-1 2 0,0 0 0,1 0 0,-1 0 0,-1 1 0,1-2 0,0 0 0,0 1 0,2 0 0,-1 3 0,1-2 0,-2 2 0,1-2 0,-1 1 0,1-2 0,-1 1 0,1-1 0,-1 1 0,1-1 0,-1 1 0,1-1 0,-1 0 0,1 1 0,-2-1 0,1 1 0,-2-1 0,3 1 0,-2-1 0,1 1 0,0-1 0,0-1 0,-2 2 0,2-2 0,0 1 0,0 1 0,0-2 0,1 1 0,-1 0 0,1 0 0,-1 1 0,1-2 0,-1 1 0,1 0 0,-1-1 0,1 1 0,-1-2 0,1 3 0,-1-3 0,1 1 0,-1 0 0,0-1 0,1 3 0,-1-3 0,-1 1 0,0-1 0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37.9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195 0 24575,'0'7'0,"0"-2"0,0 2 0,0-2 0,0 0 0,0-1 0,0 0 0,0 0 0,0-2 0,0 1 0,0-1 0,0 1 0,0-1 0,0 0 0,0 1 0,0-1 0,0 1 0,-1-1 0,1 1 0,-2-2 0,1 1 0,-1-1 0,1 1 0,-2-2 0,2 2 0,-1-1 0,0 1 0,0-2 0,-1 2 0,1-1 0,0 1 0,-1-1 0,1 0 0,-1-1 0,1 1 0,0 0 0,0 0 0,1 0 0,0 0 0,-2-1 0,3 2 0,-2-2 0,1 3 0,-2-3 0,2 2 0,-2-2 0,2 1 0,-1 0 0,-1 0 0,1 0 0,-1 0 0,1-1 0,-1 2 0,1 0 0,0-1 0,-1 0 0,2 0 0,-1-1 0,0 1 0,0-1 0,-1 0 0,1 0 0,0 0 0,-1 0 0,1 0 0,-1 0 0,1 0 0,-1 0 0,0 0 0,0 0 0,-1 0 0,1 0 0,1 0 0,-1-1 0,1 1 0,-1-2 0,1 2 0,-1-3 0,1 3 0,-1-2 0,1 0 0,-1 1 0,1-1 0,-1 0 0,1 1 0,1-1 0,-2 1 0,2-1 0,0 0 0,-2 1 0,2-2 0,-1 1 0,-1 0 0,2 0 0,-1 2 0,1-2 0,-1 0 0,2 0 0,-1-1 0,0 1 0,0-1 0,-1 1 0,1-1 0,-2 1 0,2-1 0,0 1 0,1-1 0,-1 1 0,0-1 0,0 1 0,1 0 0,-1 0 0,1 0 0,-2 1 0,1 0 0,-2-1 0,1 1 0,1-1 0,-1 2 0,2-1 0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38.9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24.5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1646 24575,'5'-3'0,"2"5"0,20 21 0,0 10 0,12 7 0,-2 12 0,8-3 0,-2 10 0,-11-5 0,7 1 0,-20-5 0,4-5 0,-2 5 0,-14-16 0,8 7 0,-14-21 0,8 3 0,-8-9 0,3-2 0,-4-4 0,3-3 0,1-1 0,5-13 0,6-19 0,15-22 0,0-8 0,4-7-1380,4 5 1,3-2 1379,-2 2 0,3-4 0,0 4 0,6-6 0,3 0 0,-3 6 0,3-3 0,3-2-1139,6-7 0,3-1 0,-2 2 1139,-9 10 0,-1 3 0,3-3 0,0 1 0,3-4 0,1 1 0,-3 6 0,1 1 0,-2 6 0,1-1 0,9-8 0,1 1 0,-2 1-413,-11 11 0,-2 2 1,0 1 412,23-16 0,-3 5 0,-17 16 0,-2 2 0,1 2 0,-1 1-12,-6 5 0,-2 2 12,17-4 2030,-16 8-2030,-9 11 3601,-14 6-3601,-4 5 1770,-8 0-1770,-1 0 0,-4 0 0,0 0 0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40.1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24575,'5'0'0,"1"2"0,1 0 0,-1 2 0,-2-3 0,-1 1 0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41.0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73 24575,'18'0'0,"-1"-3"0,-4 0 0,-2-5 0,2 1 0,-2-4 0,-1 3 0,0-3 0,-2 6 0,-2-2 0,-2 5 0,-2-1 0,0 1 0,0 1 0,-2 0 0,1 1 0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42.4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0 24575,'-1'2'0,"0"2"0,1 0 0,1 2 0,2 1 0,2 0 0,2 2 0,1 1 0,2-1 0,0 1 0,0 1 0,1 0 0,0 0 0,0 0 0,-1-2 0,-2 1 0,0-3 0,-3 0 0,1 0 0,-1-2 0,1 2 0,0-4 0,-2 2 0,1-2 0,-1 1 0,2-1 0,-2-1 0,1 1 0,-1-1 0,1 1 0,1 0 0,-1 0 0,1-1 0,1 1 0,-1-1 0,2 0 0,-2 0 0,2 1 0,-2-1 0,3 1 0,-3 0 0,2 0 0,-2 0 0,3 1 0,-3-1 0,4 1 0,-4-1 0,1 0 0,-2-1 0,2 1 0,0-1 0,2-1 0,2-1 0,0 0 0,2 0 0,0 0 0,0-2 0,0-1 0,0-2 0,1-3 0,-1 1 0,1-5 0,-3 5 0,3-5 0,-4 4 0,1 0 0,-2 0 0,-1 3 0,-1 0 0,-2 2 0,1-1 0,-1 1 0,-1-1 0,1 1 0,-2-1 0,1 2 0,-3 0 0,1 1 0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43.1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0 136 24575,'16'-3'0,"2"-2"0,7-2 0,0-3 0,1 0 0,-5 1 0,1-4 0,-5 3 0,3-3 0,-2 2 0,-4 1 0,-3 2 0,-3 1 0,-3 1 0,-2 1 0,2 0 0,-5 3 0,3 0 0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44.1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50.0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0 154 24575,'7'-5'0,"1"-2"0,-2 2 0,5-1 0,-5 2 0,3-2 0,-2 4 0,-1-4 0,3 4 0,-3-1 0,1 0 0,-2 3 0,1-4 0,-2 4 0,1-3 0,-2 3 0,2 0 0,-2 0 0,0 0 0,0-1 0,-1 1 0,1-1 0,-1 1 0,1 0 0,-1 0 0,1 0 0,-1 0 0,0 0 0,1 0 0,-1 0 0,0 0 0,1 0 0,-1 0 0,0-1 0,0 1 0,-1-2 0,2 2 0,-1 0 0,-1-1 0,0 0 0,0 0 0,0 1 0,0 1 0,0 2 0,0-1 0,1 0 0,0 1 0,-2-1 0,2 1 0,0-1 0,-1 1 0,1-2 0,-2 1 0,1-3 0,-1 0 0,0-2 0,0-1 0,-1 2 0,1-1 0,-1 1 0,0-1 0,-1 2 0,1-1 0,-1 1 0,1 0 0,-2 1 0,1 0 0,0 0 0,-1 0 0,1 0 0,-1 0 0,1 0 0,-2-1 0,1 1 0,0-3 0,0 3 0,1-1 0,-1 1 0,2-1 0,-1 1 0,0-1 0,0 1 0,-1 0 0,2-1 0,0-1 0,1 0 0,1 0 0,0-1 0,2 1 0,1-1 0,0 0 0,0 1 0,1 0 0,-2 0 0,0 1 0,0-1 0,-1 0 0,1 2 0,-1-1 0,1 0 0,-1 0 0,-1-1 0,2 2 0,-2-2 0,1 1 0,0-1 0,0 2 0,-1-1 0,1 0 0,0 0 0,-2-1 0,2 2 0,0-1 0,-1 0 0,1 0 0,-1-1 0,2 2 0,-2-2 0,1 2 0,0-3 0,0 3 0,1-2 0,-1 2 0,0-2 0,1 1 0,-1-1 0,0 2 0,1-1 0,-1 0 0,1 0 0,-1 0 0,0 0 0,1 1 0,-1-1 0,1 1 0,-1 0 0,-1-1 0,2 0 0,-2 0 0,1 1 0,0-1 0,0 1 0,-1-1 0,2 1 0,-1 0 0,0 0 0,1 0 0,-1 0 0,1-1 0,-1 0 0,1 0 0,-1 1 0,1 0 0,-1 0 0,0 0 0,1 0 0,-1 0 0,1-1 0,-1 1 0,1-1 0,-1 1 0,0 0 0,1 0 0,-1 0 0,1 0 0,0 0 0,0-1 0,1 0 0,-2 0 0,1 1 0,-1 0 0,1 0 0,-1 0 0,2 0 0,-1 0 0,1 0 0,-2 0 0,1 0 0,-1 0 0,0 0 0,1 0 0,-1 0 0,1 0 0,-1 0 0,1 0 0,-1 0 0,1 0 0,-1 0 0,1 0 0,-1 0 0,1 0 0,-1 0 0,0 0 0,1 0 0,-1 0 0,1 0 0,-1 0 0,1 0 0,-1 0 0,0 0 0,1 0 0,-1 0 0,1 0 0,-1 0 0,1 0 0,-1 0 0,1 0 0,-1 0 0,0 0 0,1 0 0,-1 0 0,1 0 0,-1 0 0,1 0 0,-2-1 0,1 1 0,0-1 0,0 1 0,1 0 0,-1 0 0,0 0 0,1 0 0,-1 0 0,1 0 0,-1 0 0,1 0 0,-1 0 0,1 0 0,-1 0 0,0 0 0,1 0 0,-1 0 0,1 0 0,-1 0 0,0 0 0,1 0 0,-1 0 0,1 1 0,-1-1 0,0 2 0,1 0 0,-1-1 0,1 1 0,-1 0 0,1-1 0,-2 1 0,1-1 0,-1 1 0,1-2 0,-2 2 0,2-2 0,0 3 0,0-2 0,0 1 0,1 1 0,-1-2 0,-1 1 0,1-2 0,0 1 0,0-1 0,0 2 0,1-2 0,-1 1 0,0 0 0,0-1 0,-2 2 0,2-1 0,-1 1 0,2-2 0,-2 2 0,1-1 0,0 1 0,0 0 0,1-1 0,-1 1 0,-1 0 0,2-2 0,-2 2 0,0 0 0,1-1 0,0 0 0,-1 0 0,1-1 0,0 2 0,0-1 0,1-1 0,-1 1 0,1-1 0,-1 0 0,1 1 0,-1-1 0,0 1 0,1-1 0,-1 2 0,1-2 0,-1 2 0,1-2 0,-1 1 0,0-1 0,1 1 0,-1 0 0,1 0 0,-1-1 0,1 1 0,-1-1 0,0 2 0,1-1 0,-2 2 0,1-2 0,-2 1 0,3-1 0,-2 0 0,1 0 0,1 0 0,-1 0 0,0 0 0,1-1 0,-1 0 0,1 0 0,-1 0 0,1 0 0,1 0 0,-2 0 0,2 0 0,-1 0 0,-1 0 0,0 0 0,1 0 0,-2 0 0,0 0 0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52.4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212 0 24575,'0'8'0,"0"-3"0,0 2 0,0-4 0,0 2 0,0-2 0,0-1 0,0 1 0,0-1 0,-1-1 0,0 1 0,-1-2 0,2 3 0,-2-3 0,1 2 0,-1-1 0,0 1 0,2 0 0,-1-1 0,0 1 0,0 0 0,0-1 0,0 1 0,0 1 0,-2-1 0,2 2 0,-1-1 0,0 2 0,1-3 0,-2 2 0,3-1 0,-2-1 0,2 1 0,-1-1 0,0-1 0,-1 1 0,0-1 0,0 0 0,-1 0 0,1-1 0,-1 1 0,1 0 0,0 0 0,-1 1 0,1 0 0,-1-2 0,1 2 0,0-2 0,-1 1 0,1-1 0,-1 1 0,1 0 0,-1 0 0,-1 0 0,2-1 0,-2 1 0,1-1 0,1 0 0,-1 0 0,1 0 0,-2 0 0,1 0 0,-2 0 0,1 0 0,0 0 0,-2 0 0,2 0 0,-1 0 0,1 0 0,-1 0 0,2 0 0,-1 0 0,0 0 0,1 0 0,-2 0 0,2 0 0,-1 0 0,2 0 0,-2 0 0,1 0 0,0 0 0,0 0 0,1 0 0,0 0 0,-1 0 0,2-1 0,-1 1 0,2-2 0,-3 1 0,3-2 0,-2 1 0,0-2 0,1 1 0,-1-2 0,1 1 0,-1-2 0,1 1 0,-1-1 0,2 2 0,-2-1 0,2 1 0,-1-2 0,1 1 0,-1-1 0,1 1 0,0 1 0,0 0 0,0 1 0,0 1 0,0 0 0,0-1 0,0 1 0,0-1 0,0 1 0,0 0 0,0 0 0,0 1 0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53.4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0 24575,'-2'2'0,"1"1"0,1-1 0,0 1 0,1-2 0,2 0 0,0-1 0,0 0 0,0 0 0,-1 0 0,1 0 0,-2-1 0,0 0 0,-1-1 0,0 0 0,0 1 0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54.2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24575,'0'0'0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55.5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0 24575,'-4'1'0,"3"2"0,2-1 0,2 2 0,3-1 0,-1-1 0,1 0 0,-3 1 0,4-1 0,-4 0 0,2-1 0,-2 0 0,-1 2 0,1-2 0,1 0 0,-2 0 0,2 0 0,0 0 0,-1-1 0,1 0 0,-1 1 0,0-1 0,2 3 0,-1-3 0,0 2 0,1-2 0,-2 2 0,2-2 0,-2 0 0,1 0 0,0 1 0,-2-1 0,2 1 0,-1-1 0,-1 0 0,2 0 0,-1 0 0,1 0 0,-2 0 0,0 0 0,0 1 0,0 0 0,-1 0 0,2-1 0,-1 0 0,0 0 0,1 0 0,-1 0 0,1 0 0,-1 0 0,0 0 0,1 0 0,-1 0 0,1 0 0,-1 0 0,2 0 0,0 0 0,2 0 0,-2 0 0,1 0 0,-1 0 0,0 0 0,1 0 0,-2 0 0,1 0 0,-2 0 0,1 0 0,-1 0 0,1 0 0,-1 0 0,1 0 0,-1 0 0,0 0 0,1 0 0,-1 0 0,0 0 0,1 0 0,-1 0 0,1 0 0,-1 0 0,0 0 0,1 0 0,-1 0 0,1 0 0,-2 0 0,0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35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17 24575,'-6'-5'0,"12"2"0,27 3 0,12 0 0,29 0 0,5 0-616,-24 0 1,3 0 615,41 0 0,-32 0 0,-2 0 0,18 0-51,-32 0 1,-1 0 50,18 0 0,-7 0 0,-14 0 0,-13 0 0,-19 0 227,3-4 1,-13 3 0,-2-3 0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56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33 24575,'5'0'0,"0"0"0,1-1 0,1-1 0,0-1 0,2 2 0,-1-2 0,-1 2 0,-2-1 0,0 0 0,0 1 0,-2 0 0,0 0 0,1 1 0,-2-4 0,4 4 0,-3-3 0,0 1 0,1 1 0,-1-1 0,1 2 0,-2 0 0,1-2 0,-2 2 0,0-1 0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58.6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30 24575,'2'-1'0,"0"0"0,-2-1 0,0-1 0,0 1 0,0-1 0,0 1 0,0-1 0,0 3 0,2 2 0,-1 0 0,2 3 0,-1-2 0,1 1 0,-1-2 0,1 1 0,-1-2 0,-1 1 0,2-1 0,-3-1 0,1-2 0,-1-1 0,-1 1 0,-1 1 0,0 2 0,0 0 0,-1 2 0,2-1 0,-1 1 0,1-1 0,-1 0 0,2 1 0,-1-1 0,-1 0 0,0-1 0,-1-1 0,2-1 0,-2 0 0,3-1 0,-1 1 0,1-2 0,0 1 0,0-2 0,0 0 0,0 0 0,0-1 0,0 2 0,0-2 0,0 2 0,1-1 0,1 2 0,-1-1 0,1 2 0,-2-1 0,3 1 0,-3 0 0,1 1 0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0:59.9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39 24575,'-2'-1'0,"4"-2"0,2 0 0,3-2 0,-1 2 0,1-1 0,0 1 0,2 0 0,-2 0 0,0 1 0,-1 0 0,3 1 0,-3 0 0,1 0 0,0 1 0,-4-1 0,4 1 0,-4-1 0,0 0 0,-1 0 0,-1 1 0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01.5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619 4 24575,'1'-1'0,"1"-1"0,-3 3 0,1 0 0,0 3 0,-1 3 0,-2 1 0,-2 2 0,0 0 0,-1 2 0,-1 0 0,1-1 0,-4 3 0,3-5 0,-1 2 0,4-3 0,-2 0 0,2-2 0,-2 0 0,3-2 0,-1 0 0,2-1 0,-1 2 0,-1-2 0,1 0 0,1 0 0,-1-1 0,1 1 0,-1-1 0,2 1 0,-2-1 0,3 1 0,-2-1 0,1-1 0,-2 2 0,2-2 0,-2 1 0,2 1 0,-1-1 0,-1 1 0,1-2 0,-1 1 0,1 0 0,-1 0 0,1 1 0,-2-1 0,0 1 0,-4 1 0,2 0 0,-2 0 0,1 0 0,-1-1 0,-1 0 0,1 0 0,-3 0 0,1-1 0,0 0 0,1-1 0,0 0 0,0 0 0,1 0 0,1 0 0,2 0 0,-1 0 0,2 0 0,-1-1 0,2 0 0,-2 0 0,2 0 0,-2 0 0,2 1 0,-2-1 0,2 1 0,-2-1 0,2 0 0,0 1 0,-1 0 0,1 0 0,-2 0 0,2-1 0,-2 1 0,1-1 0,0 1 0,-4 0 0,3 0 0,-3-1 0,4 0 0,-1 0 0,1 0 0,-2 0 0,-1 0 0,2 0 0,-4 0 0,2 0 0,-4 0 0,1 0 0,-2-2 0,0 1 0,-1-3 0,0 1 0,2 0 0,-1 0 0,0-2 0,-1 0 0,4-1 0,-2 0 0,5 0 0,-1 2 0,3-1 0,0 0 0,1 0 0,1 1 0,-1-1 0,1-1 0,-1 2 0,1-1 0,0 2 0,0 1 0,1-1 0,-1 1 0,0-1 0,1 1 0,-1-1 0,0 1 0,1 0 0,-1 0 0,1 1 0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02.7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148 3 24575,'-6'-1'0,"1"0"0,2 1 0,1 0 0,-2 0 0,1 0 0,-2 0 0,1 0 0,-1 0 0,0 0 0,1 0 0,-1 0 0,2 0 0,1 0 0,5 2 0,1 1 0,3 2 0,-3 0 0,1 1 0,-2 1 0,1-2 0,-1 2 0,0-1 0,-2-1 0,0-1 0,-1 0 0,0-1 0,0-1 0,0 0 0,0 1 0,1-1 0,0 1 0,0-1 0,-1 1 0,0-1 0,0 1 0,0-1 0,-4-1 0,-2-1 0,-7-4 0,2-1 0,-4-1 0,0-3 0,1 3 0,1-2 0,2 3 0,2-1 0,2 3 0,1 0 0,2 0 0,2 2 0,1 0 0,0 0 0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05.6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83 110 24575,'7'0'0,"9"0"0,-5 0 0,7 0 0,-1 0 0,-5 0 0,8 0 0,-10 0 0,2 0 0,-4 0 0,-2 0 0,-1 0 0,-3 0 0,-2-1 0,-2-2 0,-5-1 0,1-5 0,-3 0 0,4-2 0,-4 2 0,4 2 0,-1 0 0,2 3 0,1 0 0,5 1 0,3 2 0,6 4 0,6 1 0,-1 5 0,6-2 0,-8 2 0,7-2 0,-6 1 0,3 0 0,-3-2 0,-2 1 0,-4-4 0,0 1 0,-4-2 0,0-1 0,-2-1 0,-1-1 0,-1 0 0,0-1 0,0 1 0,3 1 0,1 0 0,3 0 0,1 0 0,2 0 0,0 0 0,2 2 0,-2-2 0,0 3 0,-4-1 0,0-1 0,-3 0 0,0-1 0,-3-3 0,-2-2 0,-5-5 0,0 0 0,-2-1 0,2 3 0,2 1 0,0 3 0,1 0 0,3 3 0,7 0 0,1 1 0,7 0 0,1 0 0,1 2 0,1 0 0,2 1 0,-4 2 0,-1-1 0,-4 0 0,0-1 0,-4 0 0,-1 0 0,-2-1 0,-2-1 0,1-1 0,-1 0 0,0 0 0,1 0 0,-1 0 0,0 0 0,2 0 0,0 1 0,2-1 0,-1 1 0,2-1 0,-1 2 0,3-2 0,-4 1 0,2-1 0,0 0 0,-1 0 0,1 0 0,-1 0 0,1 0 0,-2 0 0,2 0 0,-2 0 0,0 0 0,-3 0 0,2 0 0,-1 0 0,-1 0 0,-1-1 0,1 0 0,-2-3 0,-3 1 0,0 0 0,-1 0 0,-1-1 0,1 1 0,-2-2 0,1 2 0,-1-2 0,1 2 0,-1-1 0,1 0 0,-2 1 0,1-1 0,-3-1 0,3 2 0,-1-1 0,0 1 0,1-1 0,-2 1 0,2-1 0,-1 2 0,3 0 0,-1 1 0,1-1 0,-2 2 0,2-1 0,0 0 0,2 0 0,-2 0 0,2 0 0,-1 1 0,1-1 0,0 1 0,-1 0 0,1 0 0,0 0 0,-1 0 0,1 0 0,-1 0 0,1 0 0,-2 0 0,0 0 0,0 0 0,-3 0 0,3 0 0,-5 0 0,2 0 0,-2 0 0,-2 0 0,2 0 0,-2 0 0,0 0 0,2 0 0,-4 0 0,2 0 0,0 0 0,-2 0 0,2 0 0,0 0 0,0 0 0,0 0 0,2 0 0,-1 0 0,2 0 0,2 0 0,-1 0 0,1 0 0,2 0 0,-1 0 0,2 0 0,-2 0 0,1 0 0,-1 0 0,-1 0 0,1 0 0,-2 0 0,1 0 0,-1 0 0,0 0 0,1 0 0,-1 0 0,1 0 0,1 0 0,-1 0 0,1 0 0,-2 0 0,1 0 0,-3 1 0,3 1 0,-2 0 0,0 1 0,-1 0 0,0-1 0,0 1 0,-1-2 0,0 2 0,-2 1 0,0-1 0,-3 2 0,4 0 0,-4 1 0,2 2 0,1 1 0,-3-1 0,5 2 0,0-4 0,1 4 0,4-5 0,0 2 0,4-4 0,1 1 0,0-3 0,0 0 0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08.8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18 24575,'47'1'0,"-6"1"0,-33 0 0,3-1 0,-9 0 0,3 0 0,-6 0 0,-2-1 0,-3 0 0,-5 0 0,0 0 0,-2 0 0,2 0 0,-2 0 0,4 0 0,-1 0 0,2 0 0,3 0 0,0 0 0,1 0 0,1 0 0,0 0 0,0 0 0,2 1 0,0 0 0,1 1 0,0 1 0,0 1 0,0 0 0,0 1 0,0 1 0,0-1 0,1 1 0,2-1 0,1-1 0,3 2 0,0-3 0,2 2 0,0-1 0,0 1 0,2-1 0,-3 0 0,2-1 0,-4 0 0,1 0 0,-3-1 0,1 0 0,-2-1 0,2-1 0,-1 0 0,2 0 0,-1 0 0,2 0 0,-1-3 0,3 1 0,-2-3 0,2 2 0,0-2 0,0 1 0,0 2 0,0-3 0,0 4 0,0-3 0,-2 2 0,2-1 0,-4 1 0,4-1 0,-2 0 0,2 1 0,-1 0 0,0 0 0,4-1 0,-4 1 0,3 1 0,-6 1 0,-1 0 0,2 0 0,-4 0 0,2 0 0,0 0 0,-1 0 0,2 0 0,-2 0 0,2 0 0,-2-1 0,2 1 0,-3-1 0,2 1 0,-1-2 0,-1 2 0,1-1 0,-1 1 0,0 0 0,2-1 0,-1 1 0,4-2 0,-3 1 0,5 1 0,-4-1 0,4-1 0,-2 2 0,1-2 0,0 2 0,2 0 0,-3 0 0,4 0 0,-4 0 0,2 0 0,-2 2 0,0-1 0,0 1 0,-1 0 0,1-2 0,-1 3 0,1-3 0,-2 1 0,2-1 0,-1 0 0,-2 0 0,1 0 0,-2 0 0,1 0 0,-2 0 0,1 0 0,-1 0 0,-3 1 0,1 1 0,-5-1 0,1 1 0,-1 0 0,-1-1 0,1 0 0,-1-1 0,1 0 0,-1 0 0,1 0 0,-1 0 0,-1 0 0,1 0 0,-2 0 0,-4 0 0,2-2 0,-5-4 0,3-2 0,1-1 0,-3-1 0,4 4 0,1-2 0,2 3 0,1 1 0,1 2 0,1 0 0,-1 0 0,2 1 0,-2 0 0,2 1 0,-2 0 0,1 0 0,-1 0 0,0 0 0,2 0 0,0 0 0,-1 0 0,1 0 0,-2 0 0,2 0 0,-2 0 0,1 0 0,-3 1 0,-1 1 0,-1 0 0,0 0 0,-1 0 0,0 1 0,-1-1 0,4 0 0,-2-1 0,5 0 0,-3-1 0,4 0 0,-1 0 0,2 0 0,-2 0 0,1 0 0,-1 0 0,2 0 0,-2 0 0,1 0 0,-6 0 0,4 0 0,-6 0 0,2 0 0,-1 0 0,-2 1 0,0 1 0,-1 1 0,0 1 0,0-1 0,-2 2 0,2-1 0,-1 0 0,2 0 0,2-1 0,3-2 0,3 1 0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09.8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24575,'4'0'0,"0"0"0,11 0 0,3 0 0,-5 0 0,8 0 0,-2 0 0,2 0 0,2 0 0,-3 0 0,-3 0 0,1 0 0,-3 0 0,0 0 0,-5 0 0,-1 0 0,-5 0 0,0 0 0,-2 0 0,0 0 0,1 0 0,-1 0 0,0 0 0,1 1 0,-1 0 0,1 2 0,-1-2 0,2 2 0,-2-3 0,0 1 0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14.0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1 245 24575,'0'-7'0,"1"1"0,0-1 0,2 2 0,-1 1 0,-1-1 0,-1 2 0,1-1 0,0 2 0,2-1 0,-1-1 0,2 1 0,0-3 0,2 1 0,3-3 0,-2-1 0,3 2 0,-2-3 0,0 2 0,1 0 0,-4-1 0,2 4 0,-3-1 0,2 1 0,-1 1 0,-1-1 0,1 1 0,0-1 0,2 0 0,-2 2 0,2-1 0,-1 1 0,-2-1 0,1 1 0,0-1 0,-1 2 0,1 0 0,-1 0 0,0 0 0,1 0 0,-1 0 0,0 0 0,1 1 0,0-1 0,-1 1 0,-1-1 0,1 2 0,-1-1 0,1 1 0,0 0 0,-2-1 0,3 0 0,-2 0 0,2 1 0,-1-1 0,2 1 0,-2-2 0,1 1 0,-2 1 0,1-1 0,-2 1 0,1 0 0,-2-1 0,0-2 0,3 1 0,3 0 0,4 2 0,4 0 0,-1 0 0,5-2 0,-1 2 0,3-2 0,-1 1 0,-3 0 0,1-2 0,-3 3 0,0-3 0,-4 3 0,2-2 0,-4 2 0,2 0 0,-4 0 0,2 0 0,-2 0 0,2 0 0,0 0 0,0 0 0,-1 0 0,0 0 0,-2 0 0,1-1 0,-3 1 0,0-2 0,-2 2 0,1 0 0,-1 0 0,0-1 0,-1-2 0,2 2 0,3-2 0,5 3 0,2 0 0,0 0 0,0 0 0,4 0 0,-1 0 0,2 0 0,-1 0 0,-4 0 0,1 0 0,-4 2 0,-1-2 0,0 1 0,-1 1 0,0-2 0,-2 2 0,3-1 0,-3 1 0,1-1 0,-2 1 0,0 0 0,0-1 0,-2 0 0,0 0 0,-1-1 0,1 1 0,2-1 0,3 3 0,4 3 0,3 2 0,-1 3 0,2 0 0,-2-3 0,-3 0 0,0 0 0,-2-3 0,-1 2 0,-2-2 0,-1-1 0,-2 0 0,1 0 0,-2-1 0,1 0 0,0 1 0,-1-1 0,1 2 0,-2-2 0,0 1 0,0-2 0,0 0 0,0 2 0,-1 0 0,0 2 0,1 2 0,1 1 0,1 1 0,0 0 0,0 2 0,0 0 0,1 1 0,-3-2 0,1 1 0,-2-2 0,0 2 0,0-2 0,0 0 0,0-1 0,0 0 0,0 0 0,0 0 0,0 0 0,0 0 0,0 0 0,0 0 0,0-2 0,-2 2 0,2-2 0,-3 2 0,2 0 0,-2-1 0,0 0 0,1 0 0,0 1 0,0-2 0,0 1 0,0-2 0,2 1 0,-2-1 0,1-1 0,1-1 0,-3 1 0,3 0 0,-2 2 0,0-2 0,0 4 0,0-2 0,0 2 0,-1-1 0,0 0 0,0-2 0,0 3 0,1-4 0,-3 4 0,2-3 0,-1 2 0,0-2 0,1 3 0,-3-2 0,3 2 0,-3-2 0,2 2 0,-3 1 0,2-2 0,0 0 0,2-3 0,0-2 0,1 0 0,0 1 0,0-1 0,2 2 0,-2-1 0,0 0 0,0 1 0,-1-1 0,1 1 0,0 0 0,2-1 0,-3 0 0,2 0 0,-1 0 0,0-2 0,1 3 0,-2-1 0,1 1 0,-1 0 0,0-1 0,0 1 0,-1 1 0,1-1 0,-1 1 0,1-1 0,-1-1 0,-2 1 0,-1-1 0,2 0 0,-4 2 0,3-3 0,-1 1 0,0-1 0,1 1 0,-1-1 0,2 1 0,-2-1 0,1 0 0,-1-1 0,1 1 0,1 0 0,-1 0 0,-1-2 0,1 1 0,-2 0 0,0 1 0,1 0 0,-2 0 0,2 0 0,-2 0 0,0-2 0,0 2 0,0-1 0,0-1 0,0 1 0,0-1 0,-2-1 0,2 2 0,-4-2 0,4 0 0,-4 0 0,4 0 0,-2 0 0,2 0 0,0 0 0,2 0 0,-2 0 0,3 0 0,-1 0 0,2 0 0,-2 0 0,-1 0 0,1 0 0,-2 0 0,3 0 0,-2 0 0,2 0 0,-3 0 0,2 0 0,0 0 0,-2-2 0,3 2 0,-2-3 0,-4 2 0,2-2 0,-3 0 0,6 0 0,-2 0 0,3 0 0,-1 0 0,2 0 0,-1 0 0,2 1 0,-1-1 0,2-1 0,-2 1 0,2-1 0,-2 2 0,1-1 0,-2-1 0,2 1 0,-1-1 0,2 0 0,-2 1 0,2-1 0,-2 0 0,2 2 0,-1-2 0,2 0 0,-2 0 0,1 0 0,-4-4 0,4 3 0,-3-2 0,3 2 0,-1 0 0,1 2 0,1-2 0,-1 2 0,1 0 0,-1 0 0,1 1 0,-1-1 0,0-1 0,1 2 0,-1-2 0,1 0 0,-1 1 0,1-2 0,-1 2 0,0-1 0,1 0 0,-1 2 0,2-2 0,-1 1 0,0 0 0,-2 0 0,1-3 0,-1 2 0,0-1 0,1-1 0,-2 1 0,1-1 0,0 1 0,-2-1 0,1-2 0,-1 2 0,1-3 0,1 3 0,1-1 0,0 3 0,0-1 0,2 2 0,0-1 0,0 2 0,0-1 0,0 1 0,1-2 0,0 2 0,-1-2 0,1 1 0,-1 1 0,1 0 0,0-6 0,0 6 0,0-4 0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15.3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69 201 24575,'0'-5'0,"0"-2"0,0 1 0,0-1 0,0 0 0,0 0 0,1 1 0,0 0 0,0 1 0,0 3 0,-1-1 0,1 2 0,-1-2 0,0-1 0,0 2 0,0-3 0,0 2 0,0-1 0,0 2 0,0-1 0,-1 1 0,0-1 0,-2 2 0,1 0 0,1 5 0,0 1 0,1 6 0,-2-2 0,2 0 0,-1 0 0,1-5 0,-1 2 0,0-4 0,0 0 0,0 0 0,0-1 0,-3-1 0,1-4 0,-3-5 0,1-7 0,-3-4 0,3-1 0,-3-1 0,4 4 0,-1 0 0,2 3 0,1 5 0,1 1 0,-1 5 0,2 0 0,-1 5 0,1 6 0,0 5 0,0 10 0,0 2 0,0-1 0,0 2 0,0-2 0,2 0 0,0 0 0,1-3 0,1-5 0,-1 0 0,0-2 0,0-1 0,1-2 0,-3-2 0,2-1 0,-3-3 0,1 0 0,0-1 0,0 0 0,0 1 0,-1-2 0,1 1 0,0-2 0,2 0 0,-2-1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59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1 583 24575,'0'21'0,"0"-6"0,0 22 0,0-15 0,0 16 0,0-13 0,0 3 0,0-9 0,0-4 0,0-19 0,0-23 0,0-23 0,0-18 0,0-13 0,0-2 0,0-8 0,0 26 0,0-19 0,8 33 0,-1-17 0,3 22 0,0 11 0,-5 11 0,9 9 0,-3 8 0,4 4 0,-1 3 0,4 0 0,-2 10 0,8 9 0,0 28 0,0-2 0,2 26 0,-12-27 0,5 19 0,-8-9 0,8 7 0,-9-1 0,4-8 0,-5-12 0,0-5 0,-1-7 0,-1-9 0,0-4 0,-3-5 0,-1-4 0,0-2 0,0-7 0,0-14 0,4-13 0,-1-16 0,3-8 0,1 1 0,4-5 0,1 5 0,4-1 0,0 2 0,0 6 0,-2 6 0,0 5 0,-1 11 0,-5 5 0,3 8 0,-7 1 0,7 6 0,-4 2 0,1 2 0,2 0 0,-6 0 0,3 2 0,0 5 0,-2 13 0,3 0 0,-3 19 0,1 2 0,0 1 0,1 21 0,-5-13 0,0 10 0,-5-2 0,0-5 0,0 6 0,0 0 0,0-11 0,0-3 0,0-11 0,0-8 0,0-4 0,0-11 0,0-2 0,0-5 0,0-1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35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24575,'-3'4'0,"6"0"0,8-4 0,9 0 0,22 0 0,-3 0 0,25 0 0,-3 0 0,15 0 0,8 0-634,2 0 634,8 0 0,0 0 0,-22 0 0,8 0 0,-19 0 0,7 0 0,-14 0 0,-6 0 0,-22 0 634,4 0-634,-17 0 0,0 0 0,-9 0 0,0 0 0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43.4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94 24575,'8'-5'0,"2"0"0,0-5 0,0 2 0,1-2 0,-1 4 0,1-3 0,0 3 0,-2 2 0,0-1 0,-1 3 0,-2 1 0,0 1 0,-1 0 0,1 0 0,-1 0 0,1 0 0,-1 0 0,-1 0 0,1-1 0,-1 1 0,1-2 0,0 2 0,-1-1 0,0 1 0,1-1 0,-2 1 0,1-1 0,-2 0 0,1 0 0,-1 1 0,0 0 0,1 0 0,1 0 0,-2-1 0,4 1 0,-4-1 0,3-1 0,0 2 0,-1-2 0,-1 1 0,0 0 0,-1 0 0,1 1 0,-1-1 0,1 1 0,-2-1 0,0 0 0,2-1 0,2 1 0,5 3 0,-1-1 0,2 2 0,-2 0 0,0 0 0,-2 1 0,2 0 0,-2 0 0,0-1 0,2 0 0,-3-1 0,2 1 0,-2 0 0,3-1 0,-4 0 0,2 0 0,-1-1 0,-1 1 0,-1-1 0,0 0 0,-2 0 0,1-1 0,-1 1 0,0-3 0,1 2 0,1-2 0,5 2 0,0 1 0,4 1 0,-4 1 0,2 0 0,0 0 0,-2-1 0,2 0 0,-4 0 0,2 0 0,-2 0 0,1-2 0,-1 3 0,-3-3 0,1 1 0,-1 1 0,2-2 0,-2 1 0,1-1 0,-1 0 0,1 0 0,1 1 0,-1 0 0,1 0 0,-1-1 0,2 0 0,-2 0 0,1 0 0,-3 0 0,1 0 0,-2 0 0,1 0 0,-1 0 0,2 0 0,4 0 0,2 0 0,2 0 0,2 0 0,-2 0 0,5 0 0,-4 0 0,3 0 0,-3 0 0,0 0 0,-2 0 0,1 0 0,-1-2 0,1 2 0,-2-1 0,-1 1 0,-1-2 0,-1 2 0,-2-2 0,-1 1 0,1 0 0,-2 1 0,1 0 0,0 0 0,-1 0 0,0 0 0,0 0 0,-1-1 0,1 1 0,-1-1 0,1 1 0,-1 0 0,1 0 0,-1 0 0,-1-2 0,0 0 0,4 0 0,3 0 0,4 2 0,1 0 0,2-1 0,0 0 0,3 0 0,-3 1 0,0 0 0,-4 0 0,2 0 0,-5 0 0,2 0 0,-4 0 0,1 0 0,-2 0 0,0 0 0,0 0 0,-1 0 0,1 0 0,-1 0 0,1 0 0,-2 0 0,2 0 0,-2 0 0,1 0 0,-2 0 0,1 0 0,-1 0 0,1 1 0,-1-1 0,1 1 0,-1-1 0,1 0 0,0 1 0,0 0 0,2 0 0,-2-1 0,2 1 0,-2-1 0,1 3 0,-1-3 0,0 2 0,1-2 0,-2 2 0,0-1 0,1 1 0,-1-1 0,1 2 0,1-1 0,0 1 0,0-1 0,0 1 0,-2-2 0,0 2 0,2-2 0,-1 0 0,1 2 0,-2-2 0,1 1 0,-1 0 0,1-1 0,-1 0 0,1 2 0,-1-3 0,1 2 0,-1-1 0,2 2 0,-1-1 0,0 1 0,1 0 0,-1-1 0,1 2 0,-1 0 0,0 0 0,1-1 0,-2 0 0,0-2 0,-1 0 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45.5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24575,'0'2'0,"2"-2"0,-1 12 0,2-5 0,3 5 0,0-1 0,4 1 0,-2 1 0,0-3 0,0 1 0,-2-2 0,0-2 0,-2 0 0,2-1 0,-4-2 0,2 0 0,-1-2 0,-1 0 0,1 1 0,-1-1 0,1 1 0,-1-1 0,0 0 0,1 0 0,-1-2 0,0 2 0,0-1 0,-2 1 0,2-1 0,0 1 0,0 1 0,-1-1 0,1-1 0,0 2 0,0-2 0,0 1 0,1 0 0,-2 0 0,1-1 0,0 1 0,-1 0 0,1-1 0,0 1 0,-1 0 0,1-1 0,0 2 0,-1-1 0,1 1 0,0-1 0,0 0 0,0 1 0,1-1 0,-1 1 0,1-1 0,-1 1 0,1 0 0,-1 0 0,1 1 0,-1-2 0,1 2 0,-1-1 0,1 1 0,-1-2 0,1 1 0,-1-1 0,1 1 0,-2-1 0,1 1 0,0-1 0,0 2 0,1-2 0,-1 2 0,1-2 0,-1 2 0,1 0 0,-1 0 0,0 1 0,0-2 0,-2 1 0,1 0 0,0-1 0,0 0 0,0 0 0,0 1 0,-1-2 0,2 3 0,-2 0 0,0 0 0,0 2 0,0-1 0,0 2 0,0 0 0,0 1 0,0 0 0,0 0 0,0 1 0,0-2 0,0 1 0,0-4 0,0-1 0,0 0 0,0 0 0,0-1 0,0-1 0,0-1 0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46.3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 3 24575,'-7'0'0,"0"0"0,0 0 0,0 0 0,0 0 0,2-1 0,-2 1 0,5-1 0,-1 1 0,2 0 0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48.6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68 970 24575,'0'-10'0,"0"-2"0,1-9 0,1 6 0,2-9 0,-2 10 0,-1-6 0,-1 3 0,0 1 0,0 3 0,0 0 0,-1 4 0,-1-2 0,-2 0 0,-1 0 0,-1 0 0,-1-2 0,1 2 0,-1-2 0,1 2 0,0 0 0,1 2 0,1-2 0,-1 2 0,3-2 0,-2 0 0,2 2 0,0-2 0,1 3 0,0 1 0,1 3 0,-2 0 0,2 2 0,1 2 0,1 4 0,2 7 0,2 2 0,-1 7 0,2 3 0,0 6 0,-1-1 0,0-1 0,-2 0 0,1-6 0,-1 2 0,2-6 0,-3-1 0,0-7 0,0 0 0,-2-5 0,2 0 0,-3-2 0,1 1 0,0-2 0,-1-1 0,3-8 0,-1-5 0,2-10 0,0-6 0,2-6 0,1-6 0,5-8 0,-4 11 0,3-5 0,-7 17 0,4 0 0,-4 3 0,1 10 0,-2 1 0,-2 5 0,1 3 0,-2-1 0,0 2 0,0-1 0,1 3 0,-1 1 0,1 4 0,-1-3 0,0-7 0,2-13 0,2-10 0,5-8 0,0 4 0,2-3 0,-2 9 0,-2-1 0,1 9 0,-4 2 0,1 7 0,-4 2 0,1 3 0,-2 2 0,0 0 0,0-1 0,0 2 0,0-4 0,0 2 0,0-1 0,0-1 0,0 1 0,0-1 0,0 1 0,0-2 0,0 1 0,0-4 0,0 2 0,0-5 0,0 2 0,0-2 0,0 0 0,0 0 0,0 0 0,0 2 0,0 0 0,0 1 0,0 4 0,0-1 0,0 5 0,0 1 0,0-1 0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58.1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 1553 24575,'0'4'0,"0"-1"0,0 1 0,0 0 0,0 1 0,0 0 0,0 1 0,0-1 0,0 1 0,0 1 0,0-2 0,0 4 0,0-3 0,0 2 0,0 0 0,0 1 0,0-2 0,0 0 0,0 0 0,0-1 0,0 4 0,0-3 0,0 5 0,0-4 0,0 2 0,0 1 0,0 0 0,-1 2 0,-1 0 0,-1 0 0,0-2 0,-1 0 0,2-4 0,0 0 0,0-2 0,1-2 0,-1 0 0,2-1 0,-2 0 0,0-1 0,1-2 0,0-5 0,1-7 0,0-8 0,0-7 0,0-8 0,0-26 0,0-5 0,0-2 0,3-4 0,-1 33 0,3-14 0,1 25 0,-1-5 0,0 12 0,-1 2 0,-1 10 0,0 2 0,-2 2 0,0 2 0,1-3 0,-1-1 0,3-3 0,1-6 0,0 3 0,2-6 0,0 7 0,-2-2 0,1 1 0,-3 5 0,2-2 0,-2 6 0,-1-2 0,1 1 0,-1-1 0,0 0 0,1-8 0,1-2 0,2-1 0,0-1 0,0 3 0,0-2 0,0 3 0,-1 0 0,2 0 0,0 1 0,-1-1 0,1 2 0,-2 2 0,-1 0 0,1 2 0,-2 2 0,1-2 0,-1 2 0,1-1 0,1 0 0,0 0 0,1-1 0,2 0 0,0-2 0,3-2 0,1-1 0,-1 0 0,2 0 0,-2 0 0,3 0 0,-3 0 0,1 2 0,-4 0 0,1 3 0,-1 1 0,0 0 0,-4 3 0,0-6 0,6-4 0,1-6 0,7-3 0,-5 3 0,5-6 0,-2 6 0,1-3 0,-1 4 0,-5 5 0,1 3 0,-2 0 0,1 4 0,-1 0 0,3 0 0,-2 1 0,1-1 0,1-1 0,-3 3 0,1-2 0,-2 2 0,0 0 0,-2 0 0,2 0 0,-4 1 0,4 0 0,-3 0 0,1 1 0,0-2 0,0 0 0,2 0 0,0-1 0,2 0 0,1-3 0,2 1 0,0-1 0,0-1 0,-2 3 0,1-2 0,-2 3 0,1-1 0,1 3 0,-4 0 0,2 2 0,-2-1 0,-1 1 0,1-2 0,2 2 0,-1 0 0,4-1 0,-4 0 0,3 0 0,-5 1 0,0 0 0,-2 1 0,1 0 0,-2 2 0,1-3 0,-2 3 0,1-1 0,-2-1 0,1 2 0,-2-1 0,0 0 0,1 1 0,-2-2 0,4 1 0,2-1 0,4 0 0,4-1 0,8-3 0,-1 0 0,4 0 0,-4 0 0,1 3 0,0-3 0,2 2 0,-2-2 0,-3 1 0,-2 1 0,-1-1 0,-3 0 0,-1 2 0,0-4 0,-2 4 0,0-3 0,1 2 0,-2 0 0,1 1 0,-4 0 0,2 1 0,-4 0 0,2 2 0,-1-2 0,-2 1 0,1 1 0,-1-1 0,2 1 0,-1 0 0,0 0 0,1 0 0,-1 0 0,1 0 0,-2 0 0,0 0 0,0 0 0,-2 0 0,2 0 0,-1 0 0,-2-2 0,1 1 0,6-1 0,3 2 0,9 0 0,-2 0 0,4 0 0,1 0 0,5 0 0,1 4 0,5-1 0,-5 2 0,-5-1 0,12 3 0,-19-3 0,18 2 0,-15-2 0,5 0 0,-5-1 0,-2-1 0,-3 1 0,-2-1 0,0 1 0,-2-1 0,-2 1 0,-2-3 0,-1 1 0,-2-1 0,0 0 0,-2 0 0,1 0 0,-1 0 0,3 0 0,5 0 0,6 2 0,7 2 0,0 2 0,0 2 0,7 4 0,-7-2 0,4 2 0,0 4 0,-11-7 0,10 8 0,-9-5 0,1 3 0,4 2 0,-7-4 0,3 4 0,-5-5 0,-1 2 0,0-2 0,-4-2 0,-2-3 0,-2-3 0,-1 0 0,-1-1 0,-1-3 0,3 1 0,0-2 0,2 1 0,-2 0 0,1 0 0,-2 0 0,0 0 0,0 0 0,-1 0 0,1 0 0,0 1 0,2 0 0,2 2 0,-2 1 0,4 0 0,-3 1 0,2-2 0,-2 2 0,3-2 0,-3 1 0,1 0 0,-2-1 0,0 1 0,0-1 0,0 0 0,-1-1 0,1 2 0,1-1 0,-1 2 0,1-2 0,1 3 0,-2-2 0,2 2 0,-1-1 0,1 1 0,-1 1 0,1 0 0,0 1 0,0 1 0,0-2 0,3 5 0,-3-4 0,1 0 0,-3-2 0,-2-4 0,1 2 0,-2-2 0,0-5 0,0 5 0,4 0 0,3 7 0,5 2 0,0-1 0,2 1 0,3 4 0,5-1 0,1 6 0,-3-5 0,0 4 0,-5-3 0,1 1 0,-1 2 0,-2-2 0,-3-2 0,-1 0 0,-4-7 0,-2 1 0,-1-5 0,-2 0 0,0-5 0,0 6 0,3 0 0,3 5 0,3 2 0,1 0 0,-2-2 0,3 8 0,2-2 0,3 7 0,-2-5 0,1 5 0,-5-4 0,1 3 0,-2-3 0,-1-1 0,-1 0 0,1-1 0,-2-1 0,5 6 0,-7-8 0,6 8 0,-6-11 0,2 7 0,-1-7 0,-1 2 0,-1-4 0,-1-2 0,-1-1 0,-2-2 0,0 0 0,-1 0 0,0 6 0,0 1 0,0 3 0,1-1 0,1 0 0,1-4 0,-1 2 0,1-1 0,-3 0 0,3 1 0,-3-2 0,3-1 0,-3 1 0,3 2 0,-3 0 0,3 2 0,-2 0 0,1 0 0,0 0 0,0 0 0,1 0 0,-3-1 0,2-2 0,-1 1 0,0-1 0,1 0 0,-1-1 0,1 0 0,-1 0 0,1 0 0,-1 0 0,1 0 0,-1 0 0,0-2 0,-1 2 0,0-3 0,0 0 0,0 0 0,0-2 0,0 0 0,0-2 0,0 1 0,0-3 0,0 4 0,0 3 0,0 6 0,-2 5 0,2-3 0,-3 5 0,-1-4 0,0 6 0,-4 6 0,2 2 0,-1 3 0,-1-3 0,2-1 0,-1-3 0,2 0 0,1-6 0,-1-4 0,1-1 0,0-4 0,1-2 0,0-2 0,0-2 0,0 1 0,2-2 0,-2 1 0,3-1 0,-1 0 0,1 1 0,0-2 0,0 1 0,0-2 0,0 1 0,0-1 0,0 1 0,0-1 0,-1 1 0,0-1 0,-1 2 0,1 0 0,-1 3 0,-1 0 0,3 1 0,-1 0 0,1-2 0,-1 1 0,0-2 0,0-1 0,1 0 0,-1-3 0,1 0 0,-1-1 0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1:59.8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580 2 24575,'-6'0'0,"-1"0"0,3 0 0,-2 0 0,1 0 0,-4 0 0,3 0 0,-5 0 0,4 0 0,-4 0 0,0 0 0,0 0 0,-2 0 0,2 0 0,-2 0 0,0 0 0,0 0 0,0 0 0,0 2 0,0-2 0,0 3 0,0-1 0,0 0 0,0 0 0,2 0 0,-2 1 0,4 0 0,-1-1 0,2-1 0,2 1 0,-1-2 0,1 1 0,2-1 0,-1 0 0,2 0 0,-1 1 0,2-1 0,-1 2 0,1-2 0,0 0 0,-1 0 0,1 0 0,-1 0 0,1 0 0,-1 0 0,1 0 0,-1 0 0,1 0 0,0 0 0,-1 0 0,1 0 0,-1 0 0,1 0 0,0 0 0,-1 0 0,1 0 0,-1 0 0,1 0 0,-1-2 0,-1 2 0,2-1 0,-4 1 0,2-1 0,-1 0 0,-1 0 0,1 1 0,-1 0 0,-1 0 0,0 0 0,-2 0 0,0 0 0,0 0 0,0 0 0,0 2 0,-2-1 0,3 3 0,-2 0 0,3 0 0,-2-1 0,1 0 0,-1 0 0,4-2 0,-2 1 0,2-2 0,0 1 0,2-1 0,0 1 0,0-1 0,4 0 0,6-3 0,5-1 0,8-3 0,0-1 0,5 1 0,1-1 0,-2 2 0,3 0 0,-4 4 0,6 0 0,4 2 0,-3 0 0,1 0 0,-3 0 0,-2 2 0,-5 1 0,3 5 0,-5 1 0,1 2 0,-2 0 0,-4-1 0,-3-2 0,-3 0 0,-2-3 0,-2-1 0,-3-1 0,0-2 0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01.0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84 24575,'-3'-3'0,"1"-3"0,2-1 0,0-3 0,0 0 0,0 1 0,0-2 0,0 4 0,0 0 0,0 2 0,0 0 0,0 4 0,0-2 0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03.3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345 306 24575,'1'-3'0,"0"-1"0,-1-5 0,0 0 0,0-1 0,0 2 0,0-3 0,0 4 0,0 1 0,0-2 0,-1 3 0,1 0 0,-4 2 0,1 0 0,-2 2 0,-1-4 0,2 3 0,-1-2 0,1 2 0,-1-1 0,0 0 0,0 1 0,2-1 0,-2 2 0,4-2 0,-3 2 0,3-1 0,-2 0 0,1 0 0,-1 1 0,-1-2 0,1 2 0,0-2 0,0 3 0,1-2 0,-1 1 0,2-1 0,-1 2 0,0-2 0,0 1 0,0-1 0,0 2 0,1-2 0,-2-1 0,1 1 0,-1-2 0,2 0 0,-1 1 0,1-2 0,-1 2 0,2-1 0,-2 2 0,0 0 0,1-2 0,-1 1 0,0-2 0,-2 2 0,0-2 0,-2 0 0,1 1 0,-2-1 0,0 1 0,-2-1 0,0 1 0,0-1 0,0 1 0,0 0 0,0 0 0,0 0 0,0 0 0,-2 1 0,1 0 0,0 0 0,2 0 0,0 0 0,2 1 0,-1 0 0,3 1 0,0 0 0,1 1 0,1 0 0,-4 0 0,2 0 0,-5 0 0,5 0 0,-3 0 0,4 0 0,-2 0 0,2 0 0,0 0 0,1 1 0,1 0 0,3 1 0,4-1 0,4-1 0,3 0 0,0 0 0,0 0 0,2 0 0,-3 0 0,2 0 0,-3 0 0,1 1 0,-2-1 0,1 3 0,-2-1 0,2 1 0,-3 0 0,0 0 0,-2 0 0,1 1 0,-2 0 0,2 0 0,-1 1 0,3 0 0,-3 0 0,2 1 0,0 0 0,1 0 0,-2 0 0,0-1 0,0 1 0,-1-2 0,0 2 0,-1-3 0,-1 1 0,0-2 0,1 1 0,-1 0 0,0-2 0,0 0 0,-1-1 0,-1 0 0,0 0 0,1 0 0,-1 0 0,0-1 0,-1-3 0,-1-2 0,0-5 0,0 0 0,0-4 0,-2 0 0,2-1 0,-3 1 0,1 2 0,-1 2 0,0 2 0,0 3 0,-1 1 0,1 3 0,-2-2 0,2 4 0,-2-1 0,1 1 0,-3 0 0,1 0 0,-2 0 0,0 0 0,-1 0 0,0 0 0,2 0 0,0 0 0,1 0 0,2 0 0,0 0 0,2 1 0,-1-1 0,2 1 0,0-1 0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04.5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157 93 24575,'-5'0'0,"0"2"0,1-1 0,1 1 0,1 1 0,1-1 0,-2 2 0,1-1 0,1 2 0,0-1 0,1 3 0,-3-3 0,2 5 0,-1-5 0,0 3 0,1-1 0,0-2 0,1-1 0,-2 0 0,1 1 0,-4 0 0,4 0 0,-3 1 0,1-2 0,0 2 0,0-2 0,0 1 0,0-2 0,1 1 0,0-2 0,0 0 0,0-1 0,-1 0 0,1-1 0,-1 0 0,1-3 0,-2 0 0,0-2 0,-2 1 0,1 0 0,-1-1 0,-1 2 0,1-1 0,-1 1 0,2 0 0,0 3 0,0 0 0,2 1 0,0 0 0,1 0 0,-1 0 0,2-1 0,0-1 0,1-1 0,1-3 0,4-4 0,0 1 0,8-9 0,-6 5 0,11-13 0,-10 11 0,7-7 0,-8 8 0,-2 5 0,-2 3 0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05.8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153 43 24575,'0'6'0,"-3"-3"0,0-2 0,-7-1 0,2 0 0,-9 0 0,3 0 0,0 0 0,-2 0 0,2 0 0,-2 0 0,5 0 0,0 0 0,5 0 0,1 0 0,1 0 0,4 0 0,1-2 0,2 1 0,1-2 0,-2 3 0,-1-3 0,1 2 0,0-3 0,2 1 0,-1-2 0,2 1 0,-2 0 0,1 0 0,-2 1 0,1 1 0,-1-1 0,2 1 0,-1-2 0,-1 2 0,0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36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24575,'2'-5'0,"9"2"0,25 3 0,10 0 0,12 0 0,9 11 0,1 8 0,7 8 0,9 10-780,2-3 780,-37-7 0,-1 0 0,18 8 0,-20-9 0,-2 0 0,7 9 0,17-2 0,-22 1 0,-5-13 0,-18 4 0,5-13 780,-21 5-780,4-12 0,-6-1 0,3 4 0,-3-4 0,-2 4 0,-3-1 0,0 1 0,0 0 0,-3 0 0,-6 1 0,-5 4 0,-10 1 0,-2 11 0,-10-3 0,-13 25 0,1-14 0,-1 15 0,3-13 0,5 4 0,-6 3 0,0 4 0,7-5 0,0 4 0,0-4 0,4 6 0,-3-7 0,4 5 0,2-11 0,5-1 0,-3-2 0,16-16 0,-9 9 0,15-15 0,0 3 0,2-7 0,6-5 0,-3-1 0,4-2 0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07.0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90 51 24575,'-6'0'0,"0"0"0,0 0 0,2-1 0,-3 0 0,4 1 0,-4 2 0,2-1 0,-1 2 0,0-2 0,1 1 0,2 0 0,-2-2 0,2 2 0,-1-2 0,2 2 0,-2-2 0,2 0 0,-2 0 0,3 1 0,0 0 0,1 1 0,1-1 0,5 0 0,1 1 0,5-2 0,-1 1 0,2-1 0,2 0 0,-1 0 0,1 0 0,2-1 0,-2-4 0,1-1 0,-3-6 0,-3 4 0,1-2 0,-3 1 0,-1 4 0,-2-2 0,-1 4 0,-2 0 0,0 1 0,0 2 0,-1-1 0,1 1 0,2 0 0,2 0 0,-3 0 0,1 0 0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08.2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137 68 24575,'0'4'0,"0"-1"0,0-1 0,0 2 0,0 0 0,0 0 0,0 1 0,0-2 0,0 1 0,0 0 0,1-2 0,0 1 0,1-2 0,-1 2 0,-1-1 0,-1-1 0,-1 2 0,0-3 0,-2 1 0,1-1 0,-2 0 0,1 0 0,-2 0 0,-1 0 0,-2 0 0,-3-6 0,2 0 0,-1-5 0,3-1 0,-1 2 0,2 1 0,1 0 0,0 4 0,2-1 0,0 3 0,1-1 0,2 4 0,1 1 0,3 3 0,0 2 0,1-2 0,-2 1 0,1-2 0,-1 0 0,1 0 0,-2-3 0,-1-3 0,-5-5 0,0-2 0,-3-1 0,3 2 0,0 2 0,1 0 0,0 1 0,3 2 0,0 1 0,1 2 0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11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475 1 24575,'0'7'0,"0"0"0,0 2 0,0 2 0,0-3 0,0 4 0,0-6 0,0 7 0,0-6 0,0 1 0,0 1 0,0-5 0,0 5 0,0-4 0,0 2 0,0-1 0,0-2 0,0 1 0,0-2 0,0 2 0,0-2 0,0-2 0,0-6 0,0-3 0,0-5 0,0 2 0,0 0 0,-1 2 0,1 2 0,-3 1 0,3 2 0,-1 4 0,1 14 0,0 7 0,0 16 0,0 4 0,0 4 0,0-10 0,0 7 0,0-17 0,0 6 0,0-8 0,0-7 0,0-3 0,0-6 0,0-1 0,0-2 0,-1-3 0,-3 0 0,-1-1 0,-2-4 0,-1-3 0,2-3 0,-3-3 0,5 4 0,-1 0 0,2 0 0,0 4 0,2 0 0,-1 3 0,1 2 0,-1 4 0,2 4 0,-2 4 0,1 1 0,0-2 0,-1 0 0,1-4 0,-1 0 0,1-3 0,0 0 0,1-2 0,-1 0 0,1-9 0,-1-5 0,-1-4 0,2-3 0,-2 5 0,2 1 0,-1 2 0,1 4 0,-2 1 0,1 9 0,1 5 0,-3 8 0,3 1 0,-3 1 0,1-3 0,-3 0 0,1-2 0,0-1 0,-1-3 0,2-4 0,-2-1 0,2-1 0,-2-1 0,1 0 0,0-1 0,-1-1 0,1 0 0,-2 0 0,1-1 0,1-1 0,-1 0 0,2 0 0,-1 1 0,1 1 0,1 0 0,-1 0 0,1 0 0,-1 4 0,-1-1 0,1 6 0,-1-2 0,1 1 0,-1-1 0,2-2 0,-1-1 0,1 0 0,0-3 0,-1 0 0,1-1 0,1-4 0,-2 1 0,3-4 0,-2 3 0,1-1 0,0 2 0,0 0 0,1 3 0,-1 4 0,0 2 0,0 2 0,-1-1 0,1-3 0,-1-1 0,2 0 0,-2-2 0,-1 0 0,-1-3 0,-2-4 0,0-4 0,-1-3 0,1 2 0,0 0 0,1 3 0,1 1 0,2 3 0,0 2 0,2 5 0,-1 2 0,-1 4 0,2 0 0,-1-1 0,1-1 0,-1-3 0,0-1 0,-1 0 0,1-2 0,-2 0 0,0-1 0,0-1 0,-1 0 0,2-2 0,-1 0 0,1 1 0,-1-2 0,0 3 0,1 0 0,-1-1 0,1 2 0,0 0 0,0 3 0,-1 1 0,0 6 0,-1 1 0,1 0 0,0 0 0,1-4 0,0-1 0,1-3 0,-1 3 0,-1 6 0,-3 7 0,-3 6 0,0 1 0,1-3 0,3-5 0,1-5 0,0-1 0,0-4 0,1 1 0,0-2 0,-1 0 0,1 0 0,-3 0 0,2-2 0,0 0 0,-2-2 0,2 1 0,-1-2 0,1 1 0,-1 0 0,2-2 0,-1 0 0,1-1 0,2 1 0,-1 0 0,2 1 0,-1-3 0,1 1 0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21.1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24575,'0'10'0,"0"2"0,0 3 0,0 5 0,0-4 0,0 4 0,0-5 0,0 0 0,2-2 0,0-5 0,2 0 0,2-6 0,0 0 0,5-1 0,-2-1 0,1 0 0,-3-1 0,0-2 0,-2 0 0,1 0 0,-2 2 0,-2 1 0,1 0 0,-2 1 0,0 5 0,-1 2 0,0 7 0,0 1 0,0 1 0,0-1 0,-1-1 0,0-4 0,0 0 0,1-5 0,0 0 0,0-3 0,2 0 0,2-2 0,2-4 0,1 0 0,-2-1 0,1 0 0,-2 2 0,1-1 0,-2 1 0,1 1 0,-3 3 0,0 7 0,-1 5 0,0 6 0,0 1 0,0 1 0,0-2 0,0 1 0,0-2 0,0-5 0,0-3 0,0-4 0,0-2 0,0 1 0,0 2 0,0 3 0,1 1 0,2-2 0,1-1 0,2 4 0,-1-3 0,3 5 0,-2-6 0,4 1 0,-3-2 0,2-2 0,0-2 0,0 1 0,0-2 0,0 1 0,0-1 0,0 3 0,-2-2 0,0 2 0,-2 3 0,-1-1 0,-1 4 0,-1-1 0,-1 2 0,-1-1 0,0-3 0,0-2 0,0-3 0,0 0 0,0-1 0,0 9 0,0 5 0,0 4 0,0 1 0,0-4 0,2-3 0,0-1 0,1-4 0,0 1 0,0 0 0,0-1 0,0-1 0,-1-5 0,1-1 0,1-1 0,-1-1 0,3-1 0,-1-3 0,2 0 0,-3-4 0,1 2 0,-2-1 0,1 2 0,-2 2 0,1 0 0,-1 1 0,1 3 0,0 9 0,0 7 0,1 10 0,0-3 0,0 4 0,0-5 0,0 4 0,2-2 0,-1-4 0,1-2 0,0-7 0,-1-1 0,-1-5 0,0-3 0,0-2 0,-1-1 0,3-11 0,-3-5 0,1 3 0,-2 10 0,-2 13 0,0 7 0,3-1 0,1-4 0,2 0 0,0-2 0,2 2 0,1-1 0,-1 0 0,0-3 0,-3-5 0,1-1 0,-2-2 0,1-16 0,-3 11 0,4-11 0,2 15 0,1 0 0,6 0 0,-3 0 0,2 0 0,-2 0 0,0-3 0,-5-6 0,1-8 0,-6-2 0,0-8 0,-2 8 0,0-4 0,0 8 0,0 2 0,0 2 0,0 5 0,0 0 0,0 4 0,1 13 0,5 1 0,2 15 0,6-1 0,-4-4 0,2 3 0,-4-11 0,0 6 0,0-9 0,-3 1 0,-1-8 0,-2 2 0,1-4 0,-1 0 0,1-1 0,-1-1 0,-1-1 0,0-1 0,0 0 0,1 0 0,0 1 0,1 1 0,0 0 0,3 3 0,4 4 0,2 5 0,0 1 0,4 3 0,-3-4 0,5 3 0,-5-2 0,0-3 0,-5-3 0,-1-2 0,-3-2 0,-1-8 0,-2-18 0,0 15 0,3-9 0,3 22 0,2 3 0,1-5 0,0 1 0,1-2 0,-1-1 0,1-1 0,4 0 0,-4-7 0,0-5 0,-6-11 0,-1 3 0,-2-4 0,-1 10 0,-1-3 0,0 6 0,0 0 0,0 5 0,0 0 0,0 4 0,-1 0 0,0 1 0,-2 1 0,0 0 0,1 1 0,-2 1 0,3 0 0,-2 1 0,1 0 0,0 0 0,1 2 0,1-2 0,0 2 0,0-2 0,0 0 0,0-2 0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22.2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0 412 24575,'5'-6'0,"-2"0"0,8-4 0,-4 3 0,6-4 0,-4 2 0,2 0 0,-2 2 0,2 1 0,-2-1 0,6-1 0,-5 2 0,3-2 0,-3 1 0,4 1 0,-2-2 0,3-1 0,-5 1 0,1 0 0,-4 3 0,0 0 0,-1 3 0,-2-2 0,-1 3 0,-1-2 0,0 1 0,1-2 0,1 1 0,0-2 0,0 1 0,2-3 0,-1 1 0,3-3 0,-1 3 0,1-3 0,1 1 0,-2 0 0,2-1 0,-2 3 0,3-4 0,-3 4 0,2-2 0,-1 1 0,1 1 0,1-4 0,1 2 0,-1-2 0,2 0 0,-2 0 0,-1 0 0,1 1 0,-2 1 0,1 0 0,-3 2 0,0 1 0,-1 0 0,-2 2 0,2 0 0,-2 0 0,0 1 0,0-1 0,-1 1 0,1 0 0,-1 1 0,1 0 0,-1 1 0,0-1 0,1 0 0,-1 0 0,0 0 0,-1 1 0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28.1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0 199 24575,'0'3'0,"0"2"0,0-1 0,0 2 0,0 1 0,0 2 0,0-1 0,3 4 0,1 2 0,1-4 0,0 7 0,-1-8 0,0 4 0,2-3 0,-2-1 0,-1-4 0,1-2 0,-3 1 0,0-5 0,0 1 0,-1-4 0,0-3 0,-1 0 0,1-3 0,-1 4 0,-1-1 0,1 3 0,-1 0 0,1 1 0,1 1 0,-1 1 0,4 0 0,1 2 0,4 1 0,2 2 0,0-1 0,0 3 0,-2-3 0,-1 2 0,-2-3 0,-1 1 0,0-2 0,-1 1 0,-2-5 0,0 0 0,-1-5 0,0 1 0,0-3 0,0 5 0,0-1 0,0 3 0,1 0 0,5 2 0,4 1 0,2 0 0,10 5 0,-11-1 0,11 9 0,-8-4 0,4 6 0,-2-4 0,1 1 0,-7-3 0,-1-2 0,-5-1 0,0-2 0,-1 0 0,-1-2 0,-2-1 0,-1 0 0,-4-1 0,-1-2 0,-2 0 0,2-3 0,-3-1 0,1-1 0,-1-2 0,-1 1 0,1-2 0,-1 0 0,2 3 0,1 0 0,1 2 0,2 2 0,0 1 0,2-1 0,-1 3 0,1-1 0,0 3 0,1 5 0,1 2 0,0 6 0,0 1 0,0 2 0,0-1 0,0 1 0,0-3 0,0 0 0,0-4 0,0-1 0,0-3 0,0-3 0,0 0 0,0-2 0,-1-1 0,0 0 0,-1-1 0,0 1 0,1 4 0,4 4 0,5 6 0,1 1 0,3 1 0,3-2 0,-2 3 0,3-4 0,-1 0 0,-4-6 0,-1-1 0,-3-3 0,-2-3 0,0-1 0,-3-12 0,-1-8 0,-1-9 0,0 3 0,0 6 0,0 8 0,0 3 0,0 5 0,0 19 0,4 1 0,2 14 0,3-7 0,4-3 0,-1 0 0,2-3 0,-3 1 0,-1-6 0,-3-3 0,-1-3 0,-2-2 0,0-2 0,-2 1 0,1-2 0,-1 0 0,-1 0 0,2 0 0,-2 0 0,1 0 0,4 0 0,-2 2 0,5 0 0,-2 0 0,4 1 0,0 1 0,0 1 0,-2 0 0,0-1 0,-5-1 0,2-2 0,-4 0 0,-1-2 0,0-22 0,-1 22 0,5-13 0,1 29 0,6 0 0,-1 2 0,1-6 0,-2 1 0,1-1 0,1-2 0,-2 0 0,1-3 0,-5-5 0,0 0 0,-2-18 0,-2 0 0,0 1 0,3 10 0,2 19 0,9 5 0,2 1 0,-2 0 0,8 2 0,-12-8 0,12 6 0,-11-8 0,3 1 0,-4-3 0,-2-3 0,-3-3 0,-3-1 0,-1-2 0,0 0 0,-2-11 0,0-14 0,3 8 0,3-5 0,9 21 0,2 0 0,5 0 0,-5-2 0,4-1 0,-6-4 0,2-4 0,-4 0 0,-2-3 0,-5 3 0,-1-3 0,-2 1 0,-3 2 0,1 2 0,-2 3 0,0 1 0,1 3 0,0 2 0,5 5 0,-1 3 0,4 0 0,-3 0 0,1-2 0,-1 0 0,-1-2 0,0-1 0,0-2 0,-3 0 0,3-3 0,-1-7 0,0-1 0,-1-7 0,1 3 0,-1 1 0,-1 2 0,-1 5 0,-1 1 0,1 7 0,1 1 0,0 4 0,3 1 0,1 0 0,1 0 0,3-1 0,0-2 0,0 0 0,2-4 0,0 1 0,-1-2 0,0-7 0,-2-4 0,-2-4 0,-1-4 0,-2 5 0,1-1 0,-2 4 0,0 2 0,0 2 0,0 3 0,-1 1 0,1 2 0,-1 1 0,0 0 0,1 0 0,1 0 0,0-2 0,1 1 0,2-2 0,1-1 0,-1 1 0,2-3 0,-4 3 0,4-3 0,-3 2 0,-1-2 0,3-3 0,-4 1 0,2-7 0,-3 3 0,-1-3 0,0 4 0,-1 0 0,-1 4 0,2 1 0,-2 1 0,0 2 0,1 0 0,0 2 0,1 1 0,1 0 0,0 0 0,1 0 0,2 0 0,-1 0 0,1 0 0,-1-4 0,0-7 0,0-8 0,1 6 0,3-5 0,5 10 0,9-12 0,-2-1 0,11-17 0,-3 2 0,4-9 0,-9 12 0,-5-1 0,-8 13 0,-3-2 0,-1 5 0,-4 6 0,-1 3 0,-1 5 0,-1 0 0,1 3 0,1 4 0,2 2 0,0 2 0,2 2 0,0-3 0,-1-1 0,0 0 0,0-1 0,-2-1 0,0-1 0,0-1 0,-1-3 0,0-5 0,-1-4 0,0-7 0,2-2 0,-1-1 0,1 2 0,-3 3 0,3 1 0,-2 5 0,0 1 0,0 5 0,0 2 0,2 0 0,1 2 0,0 0 0,1 4 0,2 0 0,1 3 0,3 0 0,-2-3 0,4 1 0,-4-2 0,2 0 0,-4 0 0,0-1 0,-3-1 0,0-1 0,-1 0 0,-1 0 0,0 0 0,-1 0 0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30.9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24575,'3'0'0,"1"0"0,-2 0 0,1 0 0,-1 0 0,1 1 0,1 0 0,-2 2 0,2-1 0,0 0 0,-1 0 0,1-1 0,-2 2 0,0-2 0,1 1 0,-1-1 0,1 0 0,-1 0 0,1-1 0,-1 2 0,1 0 0,-1-1 0,0 1 0,1-1 0,-1 1 0,1-1 0,-1 0 0,1-1 0,-1 2 0,1-1 0,-1 0 0,0 0 0,1-1 0,1 1 0,-2-1 0,2 1 0,-1 0 0,-1 0 0,2-1 0,-1 1 0,0-1 0,1 2 0,-1-1 0,2 0 0,-2-1 0,2 0 0,-2 1 0,2-1 0,-1 1 0,1-1 0,1 0 0,-1 0 0,1 0 0,-2 0 0,1 0 0,-1 0 0,1 0 0,1 0 0,-2 0 0,1 0 0,-1 0 0,3 0 0,-1 0 0,3 0 0,-2 0 0,2 0 0,0 0 0,0 0 0,-2 0 0,2-1 0,-3 1 0,0-2 0,0 2 0,-2 0 0,1 0 0,-1 0 0,3-1 0,-1 1 0,3-2 0,-2 2 0,2-1 0,0-1 0,-2 1 0,0-2 0,-1 3 0,-1-1 0,1 1 0,-1 0 0,-1 0 0,0-2 0,0 2 0,0-1 0,1 1 0,1-1 0,1 0 0,-1 0 0,2 0 0,-2 1 0,1-2 0,-1 2 0,1 0 0,-2 0 0,0 0 0,2 0 0,-1 0 0,3 0 0,-3 0 0,2 0 0,-2 0 0,3 0 0,-4 0 0,4 0 0,-3 0 0,2 0 0,-2 0 0,3 0 0,-3 0 0,1 0 0,0 0 0,-2 0 0,2 0 0,-1 0 0,-1 0 0,-1 0 0,2 0 0,-2 0 0,0 0 0,-1 0 0,-1 0 0,1 0 0,-2 0 0,0 0 0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33.8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640 111 24575,'-1'42'0,"-2"-8"0,0-34 0,0 0 0,-3 0 0,3 0 0,-5 0 0,5 0 0,-4-1 0,4 1 0,-2-1 0,2 0 0,-1 0 0,1 0 0,0 1 0,-2 0 0,0 0 0,0 0 0,0 0 0,-1 4 0,0 0 0,1 3 0,-1-2 0,1 1 0,0-2 0,2-1 0,1 0 0,0-1 0,1 0 0,-1-6 0,1-3 0,1-5 0,0 1 0,0 0 0,0 2 0,0 1 0,0 3 0,0 1 0,0 1 0,-1 2 0,-1 2 0,-1 2 0,-1 3 0,1-1 0,-1 1 0,2-2 0,-1 0 0,1-2 0,1 0 0,-1 1 0,0-2 0,0 0 0,0-1 0,-1 0 0,1 0 0,-1 0 0,1 0 0,-2 0 0,0 0 0,-2 0 0,1 0 0,-2 2 0,-1-1 0,0 4 0,-1-2 0,0 3 0,0-2 0,0 1 0,0-1 0,0 0 0,1 0 0,1 0 0,3-3 0,0 1 0,2-2 0,-1 0 0,1 0 0,-1 0 0,2-2 0,0 1 0,0 0 0,0 0 0,-2 1 0,1 0 0,-2 0 0,0 0 0,-2 0 0,1 0 0,1 0 0,-1 0 0,0 0 0,1 0 0,1 0 0,0 0 0,2-1 0,0-5 0,1-1 0,0-5 0,0 2 0,0 0 0,0 2 0,0 1 0,0 3 0,-4 1 0,-1 2 0,-5 1 0,1 0 0,-2 0 0,2 0 0,2 0 0,0 1 0,1 1 0,2 0 0,0 0 0,3 0 0,-1-1 0,1 2 0,-3 0 0,0 0 0,-2 2 0,1-1 0,-1 1 0,1 0 0,1-2 0,-1 1 0,2-2 0,-2 0 0,2-1 0,-1 0 0,1-1 0,1 1 0,-1-1 0,1 0 0,0 0 0,-1 0 0,1 0 0,-2 0 0,1 0 0,-4 0 0,3 0 0,-5 0 0,2 0 0,-2 0 0,2 0 0,-2 0 0,2 0 0,-2 0 0,0 0 0,0 0 0,0 0 0,2 0 0,-1 0 0,3 0 0,1 0 0,0 0 0,2-1 0,0 0 0,1-2 0,1 1 0,0 0 0,0-1 0,0 1 0,0-2 0,0-2 0,0 0 0,1-1 0,1 0 0,2 1 0,0-1 0,2 0 0,-2 2 0,2-2 0,-3 1 0,2 2 0,-2-1 0,1 2 0,-2-1 0,-1 1 0,2 2 0,-3-1 0,1 1 0,-1-2 0,-1 1 0,-2-1 0,-1 0 0,-1-1 0,-1-1 0,-1 1 0,1-2 0,-1 1 0,3 0 0,-1 0 0,2 3 0,1-2 0,0 1 0,2 1 0,0-1 0,0-1 0,0 2 0,0-3 0,0 2 0,2-1 0,-1 3 0,1-2 0,1 2 0,-1 0 0,0-2 0,1 2 0,-1-1 0,2-1 0,-1 1 0,2-1 0,-1 0 0,-1 2 0,-1-1 0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35.7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24575,'7'0'0,"-1"0"0,0 0 0,-1 0 0,2 0 0,-1 0 0,3 2 0,-5 0 0,3 3 0,-4-3 0,2 2 0,-3-4 0,4 2 0,-4 0 0,3 0 0,-2 0 0,0 0 0,0-2 0,-1 3 0,2-3 0,-2 2 0,1-1 0,-1 2 0,1-1 0,-1 0 0,1 0 0,-1-1 0,1 1 0,-2 0 0,1-2 0,-1 2 0,2-2 0,-2 3 0,1-3 0,0 1 0,-1 0 0,1-1 0,-1 3 0,1-3 0,-1 1 0,1 0 0,1-1 0,-1 1 0,0 0 0,1 0 0,-1 0 0,1-1 0,-1 0 0,1 0 0,1 0 0,-2 0 0,2 0 0,0 0 0,-1 0 0,2 0 0,-2 0 0,0 0 0,0 0 0,1 0 0,-2 0 0,2 0 0,0 0 0,-1 0 0,2 0 0,-2 0 0,2 0 0,-1 0 0,1 0 0,-2 0 0,0 0 0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36.3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 24575,'14'0'0,"-4"0"0,7 0 0,-5 0 0,3 0 0,-2-2 0,0 2 0,0-1 0,-4 1 0,-2 0 0,-5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40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0 343 24575,'16'0'0,"6"0"0,3 0 0,10 0 0,3 0 0,5 0 0,0-5 0,-6-5 0,7-13 0,-17-3 0,5-6 0,-7 1 0,-8-6 0,3 10 0,-14-14 0,-2 20 0,-4-8 0,0 15 0,0-3 0,0 8 0,0-4 0,-4 9 0,0 0 0,-9 4 0,-5 0 0,-7 4 0,-1 11 0,-4 7 0,2 16 0,-1 7 0,1 2 0,6 3 0,0-7 0,10 1 0,-2-1 0,12 0 0,-2 0 0,4 1 0,0-7 0,0-1 0,0-12 0,4 5 0,5-10 0,11 5 0,-1-10 0,4 0 0,1-9 0,0-1 0,1-4 0,3 0 0,-3 0 0,5-9 0,1-7 0,0-11 0,2-6 0,-6-4 0,5-3 0,-9 2 0,-1 1 0,-3 1 0,-7 4 0,2 2 0,-4 6 0,-1 1 0,-4 8 0,0-7 0,-2 12 0,-2-3 0,3 5 0,-4 0 0,3 0 0,-2 0 0,6 4 0,-6-4 0,6 4 0,-2-5 0,3 1 0,0 0 0,0-1 0,0 1 0,0 3 0,1 2 0,-2 3 0,1 0 0,0 0 0,1 0 0,-1 0 0,4 0 0,2 0 0,4 0 0,5 4 0,-3 5 0,8 7 0,-3-2 0,0 4 0,-2-7 0,-5 2 0,-4-5 0,-1 5 0,-9 1 0,0 4 0,-4 5 0,0 2 0,-9 11 0,-3-5 0,-9 11 0,0-5 0,0 0 0,0-1 0,6-6 0,5-5 0,1-2 0,8-5 0,-3 0 0,4-4 0,0-2 0,0-3 0,4-5 0,5 0 0,16-4 0,7 0 0,11 0 0,0-10 0,0-2 0,2-16 0,-6 0 0,-1-5 0,-11 2 0,-1 0 0,-6-5 0,-4 5 0,-1-5 0,-10 0 0,5-2 0,-9 1 0,4-5 0,-5 11 0,0 0 0,0 8 0,0 9 0,0 1 0,0 5 0,3 3 0,11 2 0,6 3 0,9 0 0,1 0 0,0 0 0,-6 0 0,5 0 0,-10 0 0,0 0 0,-2 4 0,-7 5 0,-1 10 0,-5 12 0,-4 0 0,0 11 0,0-5 0,0 0 0,-4-1 0,-2-6 0,0-6 0,2 5 0,4-10 0,0 4 0,0-5 0,0-4 0,0 3 0,0-3 0,8 0 0,7-1 0,5-3 0,8-1 0,-8 1 0,8-5 0,3-1 0,0-4 0,5 0 0,-7 0 0,1-9 0,1-8 0,-5-8 0,-5-7 0,-3 8 0,-7-5 0,2 10 0,-8-5 0,-1 6 0,-4 4 0,0-3 0,-3 11 0,-6-2 0,0 8 0,-8 0 0,3 0 0,-1 14 0,2-3 0,7 17 0,-2-3 0,7 0 0,-4 3 0,5-9 0,0 0 0,0-2 0,0-8 0,0 4 0,8-5 0,2 1 0,9 0 0,4-4 0,-4-1 0,10-4 0,-10 0 0,10 0 0,-10 0 0,4 0 0,-5 0 0,-4 0 0,3 0 0,-8-4 0,4 0 0,-4-9 0,-5-1 0,0-9 0,-4 3 0,0-8 0,0 3 0,0-5 0,-3 10 0,-6-3 0,-5 10 0,-4 3 0,-1-3 0,1 12 0,4-3 0,-3 4 0,8 0 0,-4 0 0,5 0 0,0 0 0,3 4 0,2 0 0,3 9 0,0-4 0,0 4 0,0-1 0,8-2 0,2 3 0,8-4 0,0-4 0,-4-1 0,-2-4 0,1 0 0,-4 0 0,4 0 0,-5 0 0,3 0 0,14 0 0,5-10 0,7-1 0,2-22 0,-8 5 0,4-17 0,-2-1 0,-3-1 0,-3-3 0,-6 13 0,-4-5 0,-3 10 0,-4 2 0,-5 6 0,-1 10 0,-4 2 0,-3 7 0,-2 1 0,-3 12 0,3 8 0,1 8 0,4 6 0,0 0 0,0-1 0,0 1 0,0-5 0,0-2 0,4-5 0,11 1 0,5 0 0,10-4 0,5 0 0,-3-5 0,-2 0 0,-1 0 0,-14-1 0,7 0 0,-13-1 0,0 5 0,-5 1 0,-4 4 0,0 5 0,0 2 0,0 5 0,-5 5 0,0-8 0,-6 7 0,2-15 0,3 5 0,2-11 0,4 0 0,0-5 0,0 0 0,8 1 0,8-4 0,8-1 0,6-4 0,0 0 0,0 0 0,-1 0 0,-4 0 0,-2 0 0,-9 0 0,-5 0 0,-6 0 0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38.2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92 29 24575,'-3'1'0,"-1"0"0,-1-1 0,0 0 0,-2 0 0,0 0 0,-1 0 0,1 0 0,0 0 0,2 0 0,-1 0 0,1 0 0,2 0 0,-2 0 0,2 0 0,-1 0 0,2 0 0,-1 0 0,1 0 0,6 0 0,0 0 0,8 2 0,-2-1 0,0 2 0,-2-1 0,0 1 0,-2-3 0,1 1 0,-1-1 0,-1 0 0,0 0 0,1 0 0,-2 0 0,1 0 0,-1 0 0,2 0 0,1 0 0,-2 0 0,2 0 0,-1 0 0,-1 0 0,1 0 0,1 0 0,-1 0 0,2 0 0,0 0 0,1-1 0,1-1 0,0-1 0,0 0 0,1 0 0,-1 0 0,-1 0 0,-1 0 0,-2 0 0,1 0 0,-3 2 0,1-2 0,-2 3 0,1-2 0,-2 1 0,1 0 0,-1 0 0,1 1 0,-2-2 0,1 0 0,-2 1 0,2 0 0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38.8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44.2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88 161 24575,'1'14'0,"0"1"0,-1 5 0,0-2 0,0 2 0,0-2 0,0-1 0,0-1 0,0 3 0,0 0 0,2 3 0,-2-3 0,2-2 0,-2-4 0,0 0 0,0 0 0,0-2 0,0 0 0,0-2 0,0 0 0,-2 0 0,2-2 0,-1 2 0,1-3 0,0 1 0,0-2 0,0-1 0,-1-1 0,0 1 0,0 4 0,3 5 0,0 5 0,1 2 0,1 0 0,-2 1 0,2 9 0,-4-2 0,4 9 0,-1 1 0,1-3 0,0 2 0,1-2 0,-1-1 0,0 1 0,0-8 0,0 0 0,0-4 0,0-2 0,-1 2 0,1-10 0,-1 0 0,0-5 0,-2-1 0,1-5 0,-2 2 0,0-1 0,0 4 0,0 2 0,0 2 0,0 2 0,0 0 0,0 5 0,1-5 0,1 2 0,0-2 0,1 0 0,-3 0 0,1-2 0,-1 2 0,2 0 0,-2 0 0,2 2 0,-2-2 0,0 0 0,1 0 0,0 0 0,0 0 0,-1 0 0,0 0 0,0 2 0,0-1 0,0 1 0,0-4 0,0 1 0,0-2 0,0 0 0,-1-1 0,0-1 0,-1 0 0,0 0 0,-1 1 0,0 0 0,-1-1 0,2 0 0,-2-1 0,2-3 0,0 0 0,-1-3 0,2 6 0,0 3 0,1 8 0,0 2 0,0 3 0,-2 2 0,2-2 0,-7 14 0,2-3 0,-4 10 0,0-11 0,1 3 0,0-10 0,0 4 0,0-4 0,0-3 0,1-4 0,0-3 0,2-1 0,-1-2 0,1 0 0,0-2 0,-1 2 0,2-5 0,-2 2 0,3-4 0,-1 1 0,1-2 0,1 1 0,0-1 0,0-1 0,2 1 0,-3-2 0,3 1 0,-1-2 0,1 1 0,0 1 0,0 0 0,0 1 0,-2 4 0,2-1 0,-1 3 0,1-3 0,0 1 0,-2-1 0,2-3 0,-1 1 0,1-4 0,0 2 0,0-1 0,0-1 0,0 2 0,0-2 0,0 5 0,0-2 0,0 0 0,0 0 0,0-2 0,0 1 0,0-2 0,0 1 0,0-1 0,0 1 0,1-3 0,-1-5 0,3-8 0,-1-8 0,4-5 0,0-5 0,3-1 0,-1 1 0,2-3 0,1 5 0,-3 5 0,3-1 0,-5 9 0,3-3 0,-2 3 0,-1 3 0,-1 2 0,1 2 0,-3 0 0,1 2 0,-1-2 0,0 3 0,0-2 0,-1 2 0,1-3 0,0 3 0,0-2 0,0 0 0,0 1 0,1-2 0,-1 2 0,2-2 0,-1 0 0,-1 0 0,3 0 0,-3 0 0,2-2 0,-1 2 0,-1-2 0,2 0 0,-1 2 0,-1-2 0,4 0 0,-3 1 0,1 1 0,-2 2 0,0 1 0,0-1 0,-1 1 0,1-4 0,0 2 0,1-7 0,-1 3 0,0-5 0,-1 2 0,1-3 0,-1 2 0,0-1 0,1 2 0,-3-1 0,2-1 0,-2 3 0,0-3 0,0 4 0,0-4 0,0 1 0,0 0 0,0 1 0,0 4 0,0 0 0,0 1 0,0 0 0,0-1 0,0 2 0,-1 0 0,0 0 0,0 0 0,-1 0 0,2 2 0,-1-2 0,-2 0 0,3 1 0,-4-3 0,3 3 0,-1-3 0,0-2 0,-2 1 0,1-2 0,-2 1 0,2-1 0,-4-1 0,2 2 0,-1 0 0,1 3 0,0 0 0,2 4 0,2 0 0,-1 2 0,2 2 0,0-2 0,0 1 0,0-2 0,0 1 0,0-4 0,0-8 0,0-6 0,0-12 0,0-1 0,0-6 0,3 0 0,-1-1 0,3 4 0,-1 0 0,-2 11 0,2-3 0,-2 12 0,0-5 0,1 10 0,-3 0 0,2 5 0,-2 3 0,0 1 0,0 1 0,0 0 0,0 0 0,0-1 0,0 0 0,0 0 0,0-3 0,0 1 0,0-2 0,0 2 0,0-3 0,0 3 0,0-1 0,0 2 0,0-1 0,0 1 0,0-2 0,0-1 0,0-1 0,0-1 0,0-2 0,0-1 0,0 2 0,0 0 0,0 2 0,-1 2 0,0-2 0,-2 4 0,1-2 0,-2-1 0,1 1 0,-2-6 0,0 1 0,0-3 0,-2 0 0,3 0 0,-1-1 0,0-1 0,0 4 0,-3-10 0,1 8 0,-2-8 0,3 9 0,-3-3 0,2 1 0,-3 0 0,2-1 0,0 3 0,3-1 0,-1 2 0,2 2 0,0 2 0,1 0 0,1 2 0,0-1 0,0 1 0,-1 2 0,2 0 0,-2 0 0,2 2 0,-2-2 0,2 3 0,-2-1 0,3 1 0,-2 0 0,0 1 0,0 0 0,0 0 0,-1 0 0,1-1 0,-1 2 0,1-1 0,-1 1 0,1 0 0,-1 0 0,1 0 0,-1 0 0,0 0 0,0 0 0,-1 0 0,3 0 0,0 0 0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47.1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1580 0 24575,'-2'11'0,"-3"7"0,-3 1 0,-7 12 0,3-2 0,-4 9 0,5 0 0,-2-2 0,4 0 0,1-13 0,2 4 0,1-9 0,1 0 0,-3 2 0,4-7 0,-2 2 0,0-2 0,0-2 0,-1-2 0,0 0 0,0-2 0,1 1 0,-1-1 0,-1 0 0,1-2 0,-4 4 0,4-3 0,-3 1 0,1 1 0,2-3 0,-1 2 0,3-1 0,-2-1 0,0 2 0,1 1 0,0 2 0,-1 2 0,2 3 0,-2-2 0,2 2 0,0-2 0,-1 6 0,1-5 0,0 5 0,2-7 0,0 0 0,1-2 0,1-2 0,-2-2 0,2-1 0,-3 3 0,-6 4 0,-4 7 0,-4-1 0,1 3 0,4-6 0,-1 1 0,3-4 0,-3 6 0,0-3 0,0 5 0,2-5 0,2-1 0,3-3 0,0 0 0,1-4 0,2 0 0,1-2 0,2 0 0,0-3 0,3-2 0,3-1 0,-2-3 0,-2 1 0,-1 0 0,-7 2 0,-3 1 0,-6 0 0,0 1 0,-3 3 0,1 3 0,-6 3 0,6-2 0,-4 3 0,5-2 0,-1 1 0,-1-1 0,4-1 0,2-1 0,4-3 0,1 0 0,3-1 0,1 0 0,4-2 0,4 0 0,2-2 0,0-1 0,-1-1 0,-2 2 0,-5 0 0,-4 1 0,-4 1 0,-5 4 0,-1 2 0,-1 4 0,-2 2 0,0-3 0,-6 8 0,6-6 0,-8 3 0,6-5 0,2-2 0,-4-2 0,6-1 0,-3-2 0,1 1 0,5-2 0,-2-1 0,6-1 0,-2 0 0,2 0 0,-2-5 0,1 2 0,-3-7 0,-1 1 0,-5-4 0,-1 2 0,-3-3 0,-1 1 0,-1 1 0,5 0 0,-4 1 0,8 2 0,-4 0 0,5 0 0,0 3 0,5 1 0,1 0 0,5 4 0,0-2 0,1 3 0,-7-1 0,-4 1 0,-9 2 0,-5-2 0,-3 2 0,4-2 0,-3 0 0,6 0 0,-2 2 0,3-2 0,7 2 0,4-2 0,4 0 0,2 0 0,3 0 0,3 1 0,7 1 0,4 4 0,8 0 0,0 4 0,6 0 0,3 2 0,-4-2 0,6 2 0,-9-4 0,2 1 0,-4-2 0,-5-2 0,-3 0 0,-6-3 0,-3-1 0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56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42 523 24575,'-1'-5'0,"0"-3"0,1-7 0,0-4 0,0-1 0,0-2 0,0 1 0,0 3 0,0-2 0,0 9 0,0-2 0,0 7 0,0 0 0,-1 5 0,-1 0 0,0 2 0,-1 0 0,1 3 0,-2 0 0,1 2 0,-2-1 0,2-1 0,-2 0 0,2-2 0,-1 1 0,3 0 0,0-1 0,1-3 0,0-6 0,0-5 0,3-8 0,3-3 0,2 4 0,1-5 0,-2 8 0,0-2 0,0 5 0,-1 2 0,-2 3 0,1 3 0,-3 1 0,1 2 0,-1 0 0,0 2 0,1-1 0,-1 1 0,0 0 0,1 0 0,-1 0 0,1-1 0,1-1 0,0-2 0,3 1 0,0-2 0,4 0 0,-2-1 0,4-2 0,-1 1 0,2-3 0,2-3 0,-1-1 0,0-1 0,0 1 0,-4 4 0,5-4 0,-6 3 0,0 2 0,-3 1 0,-3 4 0,0 0 0,-1 3 0,-1-1 0,0 1 0,1 0 0,-1 1 0,2 0 0,0 0 0,0 0 0,1 0 0,-1 2 0,2-2 0,-1 2 0,-1-1 0,0 1 0,-1-2 0,0 1 0,0-1 0,2 0 0,-1 0 0,3 0 0,1 0 0,1 0 0,0 0 0,1-1 0,0-2 0,1-2 0,-2 0 0,-2 1 0,-1 1 0,-1 2 0,-3-1 0,2 1 0,-1 0 0,-1 1 0,0 0 0,1 0 0,-1 0 0,1 0 0,-2 1 0,1 0 0,0 1 0,-1-1 0,1 1 0,-2 1 0,2-1 0,-1 1 0,1-1 0,-1 1 0,2-1 0,-1 1 0,0 0 0,0 0 0,-1 1 0,2-2 0,-1 1 0,1-1 0,-1 1 0,1 1 0,-1-2 0,2 3 0,0-2 0,1 2 0,2-1 0,-1 0 0,3-2 0,-2 1 0,2 0 0,-1 0 0,0 0 0,0 0 0,-1-1 0,1 0 0,-2 0 0,1 1 0,-1-2 0,1 0 0,-2 1 0,2-2 0,-1 1 0,-2-1 0,1 1 0,-2 1 0,2 1 0,-3 0 0,2 1 0,-2-2 0,1 1 0,-1 0 0,1 0 0,0 2 0,-1-2 0,1 1 0,-1-2 0,1 1 0,0-1 0,0 0 0,1-1 0,-2-1 0,1 0 0,-1 0 0,1 0 0,-1 0 0,1 0 0,-1 0 0,0 0 0,1 0 0,-1 0 0,1 0 0,-1 0 0,0-1 0,1-1 0,-1 1 0,1-1 0,0 0 0,2 1 0,0 0 0,0-1 0,1 2 0,-1-1 0,1 1 0,-1 0 0,-1 0 0,0 0 0,-1 0 0,-1 0 0,0 0 0,1 0 0,-1 0 0,1 0 0,-1 0 0,2-2 0,1-2 0,5 0 0,3-4 0,0 4 0,4-3 0,-1 5 0,1 1 0,1 1 0,0 0 0,-3 0 0,0 0 0,-2 0 0,-2 0 0,0 0 0,-2 0 0,-2 0 0,2 0 0,-3 0 0,1 0 0,-2 0 0,1 0 0,-1 0 0,1 0 0,-1 0 0,-1 0 0,1 0 0,-2 0 0,1-1 0,-2 0 0,1-1 0,-1-2 0,0-4 0,2 3 0,1-1 0,5 6 0,-1-2 0,2 2 0,-2-1 0,1-1 0,2 0 0,1-1 0,0 1 0,-2 1 0,-2 0 0,-2 0 0,-1 0 0,-2 1 0,-1 0 0,0 0 0,0 0 0,0 0 0,1 0 0,-3 1 0,0 2 0,-1 1 0,0 0 0,0 0 0,0-2 0,0 1 0,0-1 0,0 1 0,0-1 0,0 1 0,0-1 0,0 0 0,1 1 0,-1-1 0,1 1 0,1-1 0,-1 1 0,1-2 0,1 1 0,-1-2 0,2 1 0,0-1 0,3 0 0,-1 0 0,2 0 0,0 0 0,-1 0 0,2 0 0,-3 0 0,2 0 0,0 0 0,-1 0 0,2 0 0,-4 2 0,4-1 0,-3 1 0,1 0 0,-2 0 0,1 1 0,-2-1 0,-1 0 0,0 0 0,-1-2 0,1 2 0,-1-1 0,0 1 0,-1-1 0,-1-2 0,0 5 0,1 0 0,2 4 0,4 6 0,0-5 0,0 1 0,-1-2 0,2 2 0,-2-1 0,2 3 0,-3-5 0,-1 0 0,-1-2 0,-1 0 0,0-2 0,-1 1 0,-1-1 0,0 2 0,0 1 0,0 1 0,0 2 0,0 0 0,0 0 0,-1 0 0,0 0 0,-1 0 0,1-2 0,-1 0 0,1-1 0,0-2 0,1 1 0,0-2 0,0 0 0,0 0 0,0-1 0,0 1 0,0-1 0,0 0 0,0 2 0,0-1 0,0 1 0,1-2 0,0 2 0,1-1 0,-2 2 0,2-3 0,-2 4 0,3-4 0,-3 3 0,1 0 0,-1 2 0,0 0 0,0 2 0,0 0 0,0 0 0,0 0 0,0-2 0,0 2 0,0-5 0,0 2 0,0-4 0,0 0 0,0 1 0,0-1 0,-1 0 0,1 0 0,-3-2 0,2 1 0,-1-1 0,-1 0 0,1 0 0,-2-2 0,1-1 0,-2-2 0,2 0 0,-2 2 0,0-2 0,1 2 0,0 0 0,2 1 0,-1 2 0,1-1 0,0 1 0,-1 0 0,1 0 0,0 1 0,-1 0 0,2 1 0,-1 1 0,1-1 0,-1 1 0,1-2 0,-2 0 0,1-1 0,-2 0 0,0 0 0,-2 0 0,1-2 0,-1 0 0,1-3 0,-1 2 0,2-1 0,0 1 0,0 1 0,2 0 0,-1 0 0,1 2 0,0-2 0,0 2 0,0-1 0,-1 0 0,1-1 0,-2-2 0,1 0 0,-2-2 0,2 1 0,-1-1 0,1 2 0,1 0 0,-1 2 0,2-1 0,-1 2 0,-1-1 0,1 1 0,-2-3 0,2 0 0,-1-2 0,0 2 0,1 0 0,-1 2 0,1-1 0,-1 2 0,1 0 0,-1 1 0,1 0 0,-1 2 0,1 1 0,-1 2 0,0-1 0,1 2 0,-1-4 0,1 2 0,0-1 0,0-2 0,1 0 0,-2-1 0,-1 0 0,0 0 0,-1-1 0,-2-2 0,-1-2 0,1 0 0,-2 0 0,3 1 0,-1 1 0,2 0 0,1 2 0,0 0 0,1 1 0,1 0 0,-1 0 0,1 0 0,-1 0 0,1 0 0,0 0 0,-1 0 0,1 0 0,-1 1 0,1-1 0,-1 2 0,-1-2 0,0 3 0,0-3 0,-1 1 0,1-1 0,-2 0 0,2 0 0,-1 0 0,1 0 0,-2 0 0,-1 0 0,2 0 0,-2 0 0,1 0 0,1 0 0,-1 0 0,2 0 0,0 0 0,0 0 0,2 0 0,-2 1 0,1 0 0,1 1 0,0-2 0,-1 1 0,1-1 0,-1 0 0,0 0 0,0 0 0,-1 0 0,0 0 0,0 0 0,-2 0 0,1 0 0,-1 0 0,1 0 0,0 0 0,-1 0 0,2 0 0,-1 1 0,2 1 0,-1 0 0,2 1 0,0-1 0,0 0 0,2 1 0,-2-2 0,1 1 0,-1-1 0,1 0 0,-2-1 0,1 0 0,-2 0 0,1 0 0,-2 0 0,2 0 0,-2 0 0,2 0 0,0 0 0,-1 0 0,1 0 0,0 0 0,0 0 0,0 0 0,-2 1 0,1 0 0,-1 2 0,2 1 0,-1-1 0,2 0 0,-1 0 0,1-1 0,-1 0 0,1-1 0,-2-1 0,1 0 0,-1 0 0,1 0 0,-1-1 0,-1-2 0,0 0 0,2-2 0,-2 0 0,2 1 0,-1 0 0,2 2 0,-1-1 0,1 2 0,-1 0 0,-1 1 0,1 0 0,0 0 0,-1 0 0,1 0 0,-1 0 0,0 0 0,2 0 0,-4 0 0,2 0 0,-1 0 0,-1 1 0,-1-1 0,0 3 0,-2-3 0,0 2 0,0-2 0,0 0 0,2 0 0,0 0 0,1 0 0,1 0 0,1 0 0,1-1 0,2-2 0,-1 1 0,-5 0 0,-2 2 0,-4 0 0,2 0 0,-2-2 0,6 2 0,-4-3 0,5 2 0,1-1 0,-1-2 0,4 3 0,-2-3 0,1 1 0,0 1 0,0 0 0,-1 0 0,1 1 0,1-1 0,1 0 0,-1 2 0,0-1 0,0 1 0,0 0 0,-1 0 0,1 0 0,-2 0 0,1 0 0,-2 0 0,1 0 0,-1 0 0,-1 0 0,-1 1 0,1-1 0,-1 2 0,0-2 0,1 0 0,-1 0 0,0 0 0,1 0 0,-2 0 0,2 0 0,-1 0 0,1-2 0,1 2 0,-1-1 0,2 1 0,-1 0 0,2-1 0,0 1 0,0-2 0,1 2 0,0-1 0,0 1 0,1-2 0,-2 2 0,1-2 0,-1 1 0,1-1 0,-1 2 0,1-2 0,-2 0 0,0-1 0,-2 2 0,2-1 0,-1 0 0,1-1 0,0 1 0,-1 0 0,1 0 0,-1 2 0,0-2 0,2 2 0,0 0 0,-1-1 0,1 1 0,-1-1 0,2 1 0,-2 0 0,1 0 0,-1 0 0,0 0 0,2 0 0,-4 0 0,4 0 0,-4 0 0,2 0 0,-1 0 0,-1 0 0,1 0 0,-2 1 0,1 0 0,-3 4 0,1-1 0,-2 0 0,1 4 0,0-3 0,-1 2 0,1-1 0,2 0 0,-1 0 0,2-1 0,-3 3 0,3-2 0,-2 1 0,3-2 0,0 1 0,-1-1 0,1 1 0,-1-2 0,1 1 0,1-2 0,-2 1 0,4-2 0,-3 1 0,0 0 0,1-1 0,0 0 0,1-1 0,0 0 0,-1-1 0,1 1 0,0 0 0,0 0 0,0 0 0,0-1 0,1 0 0,-1 0 0,1 0 0,-1 0 0,1 0 0,-1 0 0,1 0 0,-1 0 0,1 0 0,0 0 0,-1 0 0,1 0 0,-1 0 0,2-1 0,-1 0 0,1-1 0,-1 2 0,2-2 0,-1 0 0,0 1 0,1-1 0,-2 1 0,1-2 0,0 1 0,0 1 0,1-2 0,-1 2 0,1 0 0,0 0 0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2:58.7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184 63 24575,'-4'3'0,"3"2"0,-3 0 0,1 0 0,0 6 0,-2-3 0,1 2 0,0-2 0,-1 0 0,1 0 0,0-2 0,1-1 0,0-1 0,-1-1 0,4 1 0,-4-1 0,3-2 0,-3 0 0,2-1 0,-2 0 0,2 0 0,-1 0 0,1 0 0,-1 0 0,1 0 0,0 2 0,1 2 0,1 2 0,0 2 0,0-2 0,0 1 0,0-1 0,0-2 0,0 0 0,0-2 0,0 1 0,-1-2 0,-1 0 0,-3 0 0,-2 1 0,0 1 0,-2 0 0,-2 0 0,2 0 0,-2-1 0,4 0 0,0-2 0,2 3 0,2-3 0,1 2 0,1 0 0,1 1 0,0 1 0,0 2 0,0-1 0,0 1 0,0-1 0,1 2 0,1-2 0,3 1 0,1-3 0,3 2 0,0-2 0,0-2 0,0 1 0,-1-2 0,-3 0 0,0 0 0,-2 0 0,1 0 0,-3-1 0,0-4 0,-1 1 0,0-5 0,0 2 0,0-2 0,2 2 0,-2-2 0,1 3 0,-1-1 0,0 2 0,1-1 0,0 2 0,1-1 0,-2 2 0,3-1 0,-2 2 0,2-1 0,-1 0 0,1 0 0,0-1 0,2 0 0,-1 1 0,0-1 0,-2 2 0,0-1 0,1 1 0,-1 0 0,0 0 0,-1 1 0,-1-2 0,-1 1 0,-3 1 0,-3 0 0,-1 1 0,-3 0 0,-1 0 0,-3 0 0,2 1 0,-2 2 0,4 2 0,0 0 0,3-1 0,1-1 0,2 0 0,1-2 0,0 1 0,1-2 0,2-2 0,2-1 0,4-3 0,3-1 0,1 0 0,2-2 0,-1 0 0,2 1 0,-1-3 0,1 2 0,2-3 0,5-1 0,-7 3 0,8-2 0,-6 3 0,3-1 0,1 1 0,-3 0 0,0 3 0,-2 1 0,0 0 0,-1 2 0,-2 1 0,-1 0 0,0 1 0,0 1 0,-1-2 0,0 1 0,0 1 0,1-3 0,0 3 0,-2-3 0,1 3 0,0-3 0,1 3 0,0-1 0,-2 1 0,0 0 0,-2 0 0,0 0 0,-2 0 0,0 0 0,-1 0 0,1 0 0,-1 0 0,0 0 0,-1 0 0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00.3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48 24575,'10'0'0,"-2"0"0,5 0 0,0 0 0,-1 0 0,3 0 0,-4 0 0,-2 0 0,-3 0 0,-2 0 0,-2 0 0,-8-1 0,2-2 0,-10-2 0,1-3 0,-1 1 0,1 0 0,2 1 0,3 3 0,1 0 0,2 1 0,1 1 0,0 0 0,2 1 0,0 0 0,1 0 0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09.8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16 124 24575,'-6'-13'0,"0"-35"0,4 29 0,1-24 0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11.5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48 24575,'-2'0'0,"1"-2"0,5 0 0,0-3 0,1 1 0,-1 1 0,-1 0 0,1 2 0,-2-2 0,3 1 0,-1-1 0,1 2 0,1-1 0,0 0 0,0 0 0,0 0 0,0 0 0,0 2 0,-1-3 0,-1 3 0,1-1 0,-3 1 0,2-1 0,-2 1 0,0-1 0,1 1 0,-1 0 0,0 0 0,0-1 0,1 0 0,-1 0 0,0 1 0,1 0 0,-1 0 0,0 0 0,0 0 0,0 0 0,0 0 0,1 0 0,-1 0 0,0 0 0,0 0 0,1 0 0,-1 0 0,1 0 0,0 0 0,1 0 0,-2 0 0,0 0 0,0 0 0,1 0 0,0 0 0,0 0 0,0 1 0,-1 0 0,1 0 0,-1 0 0,0-1 0,1 1 0,-1 0 0,0-1 0,0 2 0,1-2 0,-1 2 0,0-1 0,0 1 0,1-2 0,-1 2 0,0-2 0,0 2 0,1-2 0,-1 1 0,0 0 0,0 1 0,0-1 0,1 1 0,-1-2 0,0 2 0,-1-1 0,1 1 0,0 0 0,0-1 0,0 0 0,2 1 0,-2-1 0,2 1 0,-2 0 0,0-2 0,0 2 0,1-2 0,0 3 0,0-2 0,0 0 0,0 1 0,-2-1 0,1 1 0,-2 0 0,2-2 0,-1 1 0,1 0 0,0-1 0,-1 2 0,1-1 0,0 2 0,0-2 0,0 1 0,0-2 0,-1 2 0,1-1 0,0 2 0,1-2 0,-2 1 0,1-1 0,-1 0 0,1 1 0,1 0 0,-1-1 0,0 1 0,1-1 0,-1 0 0,0 1 0,0-1 0,1 1 0,-1-2 0,0 1 0,-1 0 0,1-1 0,-1 1 0,0-1 0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36.6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733 133 24575,'-8'19'0,"2"2"0,6-12 0,0 2 0,0-4 0,0-2 0,0 0 0,0-3 0,0 0 0,1 0 0,-1 1 0,2-2 0,-1 0 0,1-1 0,0 0 0,1 0 0,0 0 0,1 0 0,2 0 0,0 0 0,2 0 0,-3 0 0,1-1 0,-1-1 0,-1 0 0,1 1 0,-2-2 0,0 2 0,0-1 0,0 1 0,1-2 0,-1 2 0,0 0 0,1-2 0,-1 3 0,0-1 0,0 0 0,-1 1 0,0-1 0,0 1 0,2 0 0,0 0 0,1 0 0,1 0 0,1 0 0,1 0 0,0 0 0,1 0 0,-1 0 0,0 0 0,0 0 0,-1 0 0,1 0 0,-3 0 0,2 0 0,-2 0 0,-1 0 0,0 0 0,-1 0 0,0 0 0,0 0 0,-8 0 0,-1 0 0,-8-2 0,1 1 0,-2-4 0,-5-2 0,6 1 0,-8-2 0,9 3 0,-5 0 0,3-1 0,1 2 0,4 0 0,1 3 0,4-2 0,2 3 0,0-1 0,1 1 0,0 0 0,1-1 0,-1 1 0,0-1 0,1 0 0,0 0 0,1-2 0,0 0 0,4 0 0,4-4 0,3 3 0,7-5 0,-1 3 0,4-1 0,-4 4 0,3 0 0,-6 2 0,5 0 0,-3 1 0,0 0 0,-3 0 0,0 0 0,-5 1 0,1 1 0,-3 1 0,-1 0 0,-1 1 0,0-2 0,-2 0 0,0 0 0,0-1 0,0-4 0,0 2 0,7-2 0,0 1 0,16-1 0,-7-1 0,10-3 0,-4 2 0,-2 0 0,0 2 0,0 1 0,-1 0 0,0 2 0,0 0 0,-5 0 0,5 0 0,-5 0 0,3 0 0,-5 2 0,1-1 0,-2 2 0,1 0 0,-4 0 0,2 0 0,-4-1 0,2 0 0,-1 0 0,-3 1 0,2-2 0,-1 1 0,1 0 0,1 0 0,-1 0 0,0-2 0,-1 3 0,1-3 0,-3 2 0,2-2 0,-2 2 0,-1-2 0,-1 0 0,-1 0 0,2 0 0,2 5 0,1 2 0,0 2 0,-1 2 0,-1-2 0,0 1 0,-1 0 0,-2-1 0,1 0 0,-1 0 0,-1-1 0,-1-1 0,0-1 0,0-1 0,0 0 0,0-1 0,0 1 0,0-3 0,0 2 0,0-1 0,0 0 0,0 0 0,0 0 0,0-1 0,0 1 0,0 0 0,0 0 0,0 0 0,0 0 0,0 0 0,0 1 0,1-1 0,0 2 0,2-1 0,-2-1 0,1 2 0,0 0 0,-1 1 0,2 2 0,-3-3 0,1 3 0,-1-1 0,0 1 0,0 0 0,0 1 0,0-1 0,-1 0 0,-2 0 0,-1-1 0,-1 1 0,1-3 0,-1 2 0,2-2 0,-2 0 0,1 0 0,0 0 0,0 0 0,1 0 0,-2 0 0,2 0 0,-2 0 0,3-1 0,-3 2 0,2-4 0,-1 4 0,1-2 0,-1 1 0,1 0 0,-1 0 0,-1 1 0,1 0 0,-1 0 0,1-1 0,-2 2 0,1-2 0,-1 1 0,0-2 0,-2 1 0,3-1 0,-3 1 0,1-2 0,-1 1 0,-1 0 0,1-1 0,1 1 0,-1-2 0,1 1 0,-1 0 0,0-1 0,0 1 0,-1 0 0,2-2 0,0 1 0,1-1 0,-3-1 0,2 1 0,0-1 0,0 0 0,2 0 0,-1 0 0,0 0 0,0 0 0,1 0 0,0 0 0,-2 0 0,2 0 0,-3 0 0,1 0 0,-3-1 0,2-1 0,-2-2 0,1 1 0,-1-2 0,2 2 0,-2-2 0,3 1 0,-1 1 0,3 0 0,-2 0 0,2 1 0,0-1 0,0 1 0,1-1 0,0 0 0,0 0 0,0-1 0,-1 1 0,1 0 0,-1-2 0,1 3 0,0-2 0,0 1 0,-1-1 0,0 1 0,1-2 0,1 2 0,0 0 0,1-2 0,-1 1 0,1-1 0,0 1 0,0 0 0,1 0 0,-2-3 0,1 3 0,-2-3 0,2 2 0,-3-1 0,4 1 0,-3 0 0,1-2 0,1 2 0,-1-3 0,0 1 0,0-3 0,1 1 0,-1-2 0,0 0 0,0 1 0,0-2 0,0 2 0,1-2 0,0-3 0,1 2 0,0-1 0,1 4 0,-1 3 0,1-1 0,-1 3 0,0-1 0,0 2 0,-1 1 0,1-2 0,0 1 0,-2 1 0,2-2 0,-1 1 0,-1-2 0,0 1 0,1-1 0,-1 2 0,1 1 0,0-1 0,-1 2 0,1-2 0,-2 2 0,2-3 0,-2 2 0,0-2 0,2 3 0,-2-2 0,2 2 0,0 0 0,-1-1 0,1 2 0,1-1 0,-1 2 0,1-1 0,-4 1 0,-3 0 0,0 0 0,-4 0 0,2-2 0,-4 1 0,-1-3 0,1 1 0,-2-1 0,4 0 0,-2 0 0,3 1 0,2 0 0,0 1 0,2 0 0,1 2 0,1-3 0,1 3 0,-1-1 0,2 0 0,-2 1 0,-1-2 0,3 1 0,-4 1 0,3-1 0,-2 0 0,1 1 0,0-2 0,0 0 0,0 1 0,1-1 0,-1 1 0,1-1 0,-1 2 0,1-2 0,1 0 0,-1 1 0,2-1 0,-2 2 0,2-2 0,0 2 0,-1-1 0,1 1 0,0-1 0,-2 0 0,1 0 0,0 1 0,-1 0 0,2-1 0,-3 1 0,1-2 0,-1 2 0,-1-3 0,-1 2 0,0-2 0,-1 0 0,1 2 0,0-2 0,1 2 0,2-1 0,0 0 0,2 2 0,-2-1 0,-3 1 0,-3 0 0,-3-1 0,-2-1 0,1-1 0,-2-2 0,5 2 0,-2-2 0,4 2 0,1 1 0,0-1 0,3 0 0,-2 2 0,2-1 0,-2 0 0,2 1 0,-3-2 0,1 3 0,-1-3 0,-2 2 0,1-1 0,-1 0 0,2 0 0,0 0 0,0 1 0,-1 1 0,1-1 0,0 1 0,-2-2 0,1 2 0,-1 0 0,2 0 0,-2 0 0,1 0 0,1 0 0,0 0 0,1 0 0,0 0 0,0 0 0,2 0 0,0 0 0,1 0 0,0 0 0,0 0 0,-1 0 0,0 0 0,-2 0 0,2 0 0,-5 2 0,2-1 0,-1 2 0,3-1 0,1 1 0,0-1 0,0 1 0,1 0 0,-1 0 0,2 2 0,-1-2 0,1 0 0,0 1 0,-1-2 0,2 3 0,-2-2 0,2 2 0,-3-3 0,2 3 0,-2-2 0,2 2 0,-1-3 0,0 3 0,0-1 0,-1 0 0,2 1 0,-2-1 0,2 2 0,0-1 0,-1 2 0,1-1 0,-1 1 0,2 0 0,-1 1 0,0-3 0,2 2 0,-1-2 0,1 1 0,0 3 0,1-2 0,0 3 0,0-3 0,0 2 0,0-1 0,1 0 0,1 0 0,1 1 0,-1-1 0,1-1 0,0 1 0,-1-2 0,1 1 0,1 1 0,-1-1 0,1 1 0,-1 0 0,0 1 0,-1-2 0,1-1 0,-1-1 0,0 0 0,0 0 0,-2-1 0,2 1 0,0-3 0,0 3 0,1-1 0,-1 2 0,2 0 0,0 0 0,5 3 0,-3-3 0,4 2 0,-3-3 0,1-1 0,1 0 0,0 0 0,0-1 0,3 0 0,0 0 0,0 0 0,4 0 0,-2-1 0,3 1 0,-1-3 0,0 3 0,0-1 0,-2 1 0,-1 0 0,-2 0 0,-2 0 0,1 0 0,-2 1 0,0-1 0,0 1 0,-1-2 0,1 1 0,-3-1 0,2 1 0,-1 0 0,0-1 0,0 1 0,1 0 0,-1-1 0,1 1 0,-3-2 0,1 0 0,0-1 0,0 0 0,3 0 0,-1 0 0,1 0 0,0 0 0,1 0 0,-1 0 0,0 0 0,-1 0 0,1 0 0,-3 0 0,3-1 0,-2 0 0,0-1 0,1 0 0,-2 0 0,1-1 0,-1 1 0,0-1 0,0-1 0,1 0 0,-1-1 0,0 0 0,-2 0 0,2 0 0,-2 0 0,2 0 0,-2 0 0,0 1 0,0-1 0,1 0 0,-1 0 0,2-1 0,-2-1 0,-1 2 0,1-3 0,0 1 0,-1-1 0,1 0 0,0-2 0,0-1 0,0-4 0,0 1 0,0-3 0,-1 2 0,1-1 0,-3 2 0,3 2 0,-3 2 0,1 2 0,-1 1 0,0 2 0,0 1 0,0 2 0,1 1 0,1-1 0,1 2 0,2 0 0,0 0 0,3 0 0,-2 2 0,0-1 0,-2 1 0,1 0 0,-3 0 0,2-1 0,-3 3 0,0 1 0,-1 3 0,0 1 0,0 2 0,0 1 0,0 3 0,-1-1 0,-1 1 0,-2-2 0,-1-1 0,0-2 0,0-3 0,2-1 0,0-2 0,0 1 0,1-3 0,-2 3 0,2 0 0,-3 1 0,-1 2 0,0-1 0,-1 0 0,2 1 0,0-3 0,1 0 0,0 0 0,2-2 0,-1 0 0,1 0 0,0-1 0,-1 0 0,1 2 0,0-2 0,-1 2 0,0-1 0,0 0 0,-1 1 0,1-1 0,0 2 0,-2-2 0,3 0 0,-3 1 0,0-1 0,-1 1 0,-2 0 0,3 0 0,-3 0 0,-4 0 0,2-1 0,-5 2 0,5-3 0,-3 0 0,1-1 0,0-1 0,0 0 0,2 0 0,0 0 0,2 0 0,-1 0 0,3 0 0,-2 0 0,2-1 0,0 0 0,1-2 0,-2 1 0,2-2 0,-3 1 0,3-1 0,-2 2 0,2 0 0,0 0 0,0 1 0,0-2 0,0 0 0,0 1 0,-1 1 0,0-2 0,0 2 0,1-2 0,1 2 0,-1-1 0,-1 0 0,2 1 0,-2 0 0,3 0 0,1 0 0,0 0 0,0 1 0,-1-1 0,1 1 0,0-1 0,0 0 0,-2 1 0,1-1 0,0 0 0,-1 1 0,1-3 0,-3 2 0,1-2 0,-1 2 0,0-1 0,0 0 0,-1 0 0,2-1 0,-1 2 0,1-2 0,1 2 0,-1-1 0,1-1 0,-2 0 0,0 1 0,0-1 0,-1-1 0,2 1 0,-2 0 0,1 0 0,1-1 0,-1 1 0,2 0 0,0-1 0,1 0 0,0-1 0,0-1 0,1-1 0,-1-3 0,0 1 0,-1-3 0,1 4 0,-2-4 0,2 3 0,1 1 0,-1 0 0,0 1 0,2-3 0,-1-2 0,2-5 0,0-4 0,0-5 0,0 3 0,0-4 0,0 9 0,0-4 0,0 7 0,0 0 0,0 7 0,0 0 0,0 4 0,0 0 0,0 2 0,0 0 0,2-1 0,1 2 0,3-1 0,0 2 0,0-3 0,1 3 0,-2-2 0,0 1 0,0-1 0,-2 2 0,0-1 0,-1 0 0,1 0 0,-2-1 0,0 1 0,-1-1 0,0 0 0,0-1 0,0 0 0,0 0 0,0 0 0,-1 0 0,0 0 0,-3 0 0,1 0 0,-1 0 0,1 1 0,-1-2 0,2 2 0,1-1 0,0 2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41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1 383 24575,'12'-8'0,"-3"-1"0,4-14 0,-7 6 0,13-18 0,-8 5 0,4-8 0,-4 1 0,4-5 0,-8 11 0,7-5 0,-9 11 0,1 2 0,-2 9 0,-4 1 0,0 12 0,0 11 0,0 10 0,0 22 0,0-3 0,0 11 0,0-12 0,0 3 0,0-9 0,0-2 0,0-11 0,0-2 0,0-8 0,3 4 0,2-8 0,3-2 0,4-3 0,2 0 0,4 0 0,0-4 0,1-10 0,0-2 0,-1-7 0,1-1 0,-4 0 0,3-1 0,-8 2 0,3 4 0,-4 1 0,0 0 0,0 4 0,0-3 0,-1 11 0,1-5 0,-1 10 0,0-3 0,0 4 0,1 0 0,-1 0 0,0 0 0,1 8 0,0 7 0,-4 10 0,-1 4 0,0 1 0,-2 0 0,6-6 0,-3 0 0,0-11 0,3 0 0,-7-5 0,6-3 0,-3-2 0,5-3 0,-1 0 0,0 0 0,1-8 0,-1-2 0,2-13 0,4-2 0,1-5 0,0 5 0,-1 6 0,-6 2 0,5 12 0,-3-7 0,2 11 0,-3-3 0,3 4 0,-3 0 0,8 0 0,-7 0 0,7 4 0,-4 5 0,6 11 0,0 4 0,-3 6 0,3 0 0,-8-1 0,3 1 0,-5-5 0,1-2 0,-5-5 0,3 0 0,-7-4 0,3-2 0,-4-4 0,0-3 0,0-1 0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37.9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86 24575,'3'-1'0,"3"-2"0,-3 2 0,4-2 0,-4 0 0,4 1 0,-2-3 0,2 3 0,-2-1 0,0-2 0,0 4 0,0-3 0,0 3 0,0-3 0,-1 4 0,0-3 0,0 3 0,1-1 0,0 0 0,-1-2 0,1 2 0,-3-1 0,3 0 0,-2 0 0,1 0 0,-1-1 0,2 2 0,-3 0 0,2 1 0,-2-1 0,0 1 0,0-1 0,1 1 0,-1 0 0,0 0 0,0 0 0,1 0 0,-1 0 0,0 0 0,1 0 0,-1 0 0,0 0 0,0-1 0,2 0 0,-2 0 0,2 1 0,-1-1 0,0 1 0,0-1 0,0 1 0,-1-1 0,0 1 0,0-2 0,1 2 0,-1 0 0,0-1 0,0 1 0,1-2 0,-1 2 0,0-1 0,2 1 0,-2 0 0,2 0 0,-1-1 0,0 0 0,0 0 0,1 1 0,-2 0 0,2 0 0,-1-1 0,0 1 0,0-1 0,0 1 0,0 0 0,0-1 0,0 0 0,0 0 0,-1 1 0,0-1 0,0 1 0,1-1 0,-1 1 0,0 0 0,0 0 0,0 0 0,0 0 0,1 0 0,-1 0 0,0 0 0,0 0 0,1 0 0,-1 0 0,0 0 0,0 0 0,0 0 0,0 0 0,1 0 0,-1 0 0,0 0 0,1 0 0,-1 0 0,0 0 0,0 0 0,0 0 0,-1 1 0,1-1 0,0 1 0,0-1 0,-1 1 0,0 0 0,0 2 0,0-1 0,1 0 0,1 0 0,-1 0 0,0 0 0,2-2 0,-2 1 0,2-1 0,-2 0 0,0 0 0,0 0 0,1 0 0,-1 0 0,0 0 0,0 0 0,1 0 0,1 0 0,3 0 0,-2 0 0,2 0 0,-1-1 0,-1 0 0,1-1 0,-2 1 0,0-2 0,0 1 0,1 0 0,-3 0 0,2 2 0,-2-2 0,0 2 0,1-1 0,-1 0 0,0 1 0,0-1 0,0 1 0,0 0 0,0 0 0,1 0 0,-1 0 0,0 0 0,0 0 0,0 0 0,1 0 0,-1 0 0,0 0 0,0 0 0,1 0 0,-1 0 0,0 0 0,0 0 0,1 0 0,-1 0 0,0 0 0,0 0 0,1 1 0,-1-1 0,0 1 0,0 0 0,1-1 0,-1 2 0,0-2 0,0 1 0,1 0 0,-1 0 0,0 1 0,0-2 0,1 2 0,-1-1 0,0 0 0,2 1 0,-2 0 0,2-1 0,-1 1 0,0 0 0,0 0 0,0-1 0,-1 1 0,0-1 0,2 1 0,-2 0 0,2-1 0,-2 1 0,2 0 0,-2 0 0,2-2 0,-1 2 0,0-2 0,0 2 0,-1-1 0,1 0 0,0 0 0,0-1 0,0 1 0,0 0 0,-1-1 0,1 1 0,0 0 0,0 0 0,0 0 0,-1-1 0,0 1 0,1-1 0,-1 1 0,0 0 0,0-1 0,1 2 0,-1-2 0,0 2 0,2 0 0,-2 0 0,3 1 0,0 0 0,-1 0 0,2 1 0,-4-1 0,3 0 0,-3 0 0,2-1 0,-2 0 0,2 1 0,-2-1 0,2 1 0,-2-1 0,0-1 0,1 1 0,-1-2 0,0 1 0,0 0 0,1 0 0,-1 0 0,0-1 0,0 0 0,1 1 0,-1-1 0,0 1 0,0-1 0,0 1 0,0-1 0,-1 1 0,0 0 0,1-1 0,-1 2 0,2-1 0,-1 1 0,0-2 0,0 2 0,1-2 0,-1 1 0,0-1 0,-1 1 0,1-1 0,0 1 0,-1-1 0,0 0 0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38.7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0 24575,'-1'2'0,"3"-1"0,4-1 0,3 0 0,0 0 0,1 0 0,-5 0 0,0 0 0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40.7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86 1 24575,'0'9'0,"0"-1"0,0 0 0,0-4 0,0 3 0,0-3 0,0 3 0,0-2 0,0 1 0,0 1 0,0 0 0,0 0 0,0 1 0,0-3 0,0 5 0,0-3 0,0 1 0,-1 0 0,1 1 0,-2-1 0,1 0 0,0 0 0,-1-1 0,1 1 0,-1-2 0,1 0 0,-4 0 0,5 0 0,-3 0 0,2 1 0,-1 0 0,0-1 0,-1 2 0,0-2 0,1 0 0,-1 1 0,2-2 0,-2 0 0,2 0 0,0-1 0,-2 2 0,2 0 0,-1 0 0,0 1 0,-1-1 0,0 1 0,-1 1 0,2-3 0,-1 2 0,1-2 0,0 0 0,0 0 0,1 0 0,-2-1 0,1 1 0,-1-3 0,2 2 0,-1-2 0,1 0 0,-1 0 0,1 0 0,1-1 0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41.5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24575,'0'7'0,"0"-1"0,0 2 0,0-1 0,0 0 0,0 1 0,0-3 0,0 1 0,0-1 0,0 0 0,0 0 0,0-1 0,0 1 0,0-2 0,0 1 0,0-1 0,0-1 0,0-1 0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44.6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960 525 24575,'16'-18'0,"-1"-1"0,-9 13 0,0-2 0,-5 5 0,-1 1 0,-2 4 0,-2 0 0,-3 5 0,0 0 0,-2 2 0,0 0 0,0 0 0,-1-1 0,-1-1 0,1-1 0,-2 0 0,0 0 0,1-1 0,-3-1 0,6-1 0,-4 0 0,3 0 0,1 0 0,0-1 0,2 0 0,0 0 0,1-2 0,0 1 0,0-1 0,0 0 0,0 0 0,-2 0 0,2 0 0,-2 0 0,2 0 0,0 0 0,0 0 0,0 0 0,0 0 0,0 0 0,0 0 0,0 0 0,0 0 0,-2 0 0,2 0 0,-3-1 0,1 0 0,0-2 0,-1 0 0,3 1 0,-3-1 0,2 0 0,0 0 0,-1 0 0,2-2 0,-2 1 0,1 0 0,1-1 0,-2 2 0,2-1 0,0 2 0,0-1 0,1 1 0,-1 1 0,3-1 0,-2 0 0,2 1 0,-2 0 0,3 0 0,-2 1 0,1-1 0,0 1 0,0 0 0,-3 0 0,2 0 0,-1 0 0,0 0 0,2 1 0,-3 0 0,1 1 0,-2 2 0,0-1 0,-2 2 0,1-1 0,-3 1 0,0-1 0,-2 0 0,0 0 0,0 0 0,-2-1 0,2 0 0,-1-1 0,2-1 0,2-1 0,0 0 0,2 0 0,1 0 0,1 0 0,0 0 0,3 0 0,-2 0 0,-1 0 0,0 0 0,-4 0 0,-2 0 0,-2 0 0,-2-1 0,0-1 0,4-1 0,-3 0 0,5-1 0,0-1 0,0 0 0,1-1 0,1 1 0,1 0 0,1 1 0,-1-1 0,0 1 0,2 0 0,-2 0 0,2 1 0,-1 0 0,1-1 0,-1 1 0,2-1 0,-1 0 0,1-1 0,-1 1 0,1 0 0,0 1 0,-1-1 0,2 1 0,-1 0 0,2 1 0,-1-1 0,1 1 0,-1 0 0,-1-1 0,1 1 0,0 0 0,-1-2 0,1 1 0,0-2 0,-1-4 0,1 1 0,-2-2 0,3 3 0,-2-1 0,2 3 0,-2-2 0,1 1 0,-2 0 0,1-1 0,-1 1 0,3-2 0,-2 1 0,2-1 0,-2 0 0,2 0 0,-2-1 0,3 1 0,-3 1 0,3-1 0,-2 1 0,1 1 0,-1-2 0,0 2 0,0-2 0,-2 3 0,1 0 0,-2 0 0,2 2 0,-2-2 0,0 3 0,1-2 0,-1 0 0,2 2 0,-2-5 0,2 2 0,-2-3 0,2 2 0,0-2 0,1 1 0,-1-1 0,0 1 0,0 1 0,1-1 0,0 2 0,0-2 0,1 2 0,-1-1 0,0 0 0,2-2 0,-2 0 0,2-3 0,0 0 0,0-2 0,0 2 0,0 2 0,0-1 0,0 6 0,0-2 0,0 3 0,0 0 0,0 0 0,0 1 0,0 0 0,0 0 0,0 1 0,0 0 0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46.6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226 1 24575,'-5'0'0,"-1"0"0,-1 1 0,1 5 0,-4-1 0,1 4 0,0 0 0,-3-1 0,4 3 0,-3-2 0,4-2 0,1 0 0,1-2 0,2-2 0,1 0 0,1-2 0,-3 3 0,3 0 0,-3 1 0,2 0 0,-1 0 0,-1 1 0,1 0 0,-1 2 0,2-3 0,-2 1 0,1-1 0,-1-1 0,2 1 0,-2-1 0,2 0 0,-2 0 0,2 0 0,0 0 0,0-1 0,1 1 0,-1-2 0,0 2 0,1-1 0,-2 0 0,2 0 0,-1 0 0,1-1 0,-2 0 0,1 2 0,-2 0 0,1 3 0,-3-2 0,3 3 0,-1-3 0,1 0 0,1 0 0,-1 0 0,2 0 0,-1-2 0,0 2 0,1-2 0,-1 1 0,0-1 0,1 2 0,-1-3 0,2 2 0,-1-2 0,1 0 0,-1 1 0,0-1 0,0-2 0,3-2 0,2-5 0,1-2 0,4-5 0,2-3 0,-3 2 0,4-4 0,-4 6 0,2-1 0,-2 1 0,-1 4 0,-1-1 0,-2 5 0,1-2 0,-3 2 0,3-1 0,-1 0 0,2-2 0,1 1 0,-1-1 0,2 0 0,-2 0 0,0 3 0,-1-2 0,0 3 0,0-1 0,0 3 0,2-3 0,0 0 0,0 1 0,0-1 0,-1 2 0,0-1 0,-2 2 0,0-1 0,-2 2 0,0 0 0,0 0 0,1 0 0,-1-1 0,-1 0 0,0 1 0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47.8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24575,'4'10'0,"2"1"0,7 5 0,5 6 0,5 3 0,1 2 0,-10-11 0,-3-5 0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52.7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1621 746 24575,'1'-3'0,"4"-2"0,6-4 0,0 1 0,1-4 0,-1 2 0,0-3 0,2 1 0,-1 0 0,-1 2 0,-2-4 0,2 0 0,-3-2 0,1 1 0,0-3 0,-3 7 0,2-7 0,-1 9 0,0-5 0,-1 3 0,-1 1 0,-1 3 0,0 1 0,0 3 0,-2-2 0,1 2 0,-1-1 0,-1-2 0,2 1 0,-3-3 0,2 1 0,0-1 0,1-2 0,-1 1 0,1-1 0,0 0 0,0 0 0,0 0 0,0-4 0,0-1 0,0-4 0,2-2 0,-1 4 0,1-2 0,-2 4 0,1-4 0,-1 5 0,0 2 0,-2 2 0,1 1 0,-2 3 0,0 0 0,0 3 0,0 0 0,0 1 0,0 0 0,0-1 0,0 1 0,0 0 0,0 0 0,0-1 0,0 0 0,0 0 0,0-4 0,1 3 0,0-2 0,1 1 0,1 2 0,-1 0 0,-1 0 0,0 1 0,0 1 0,1 1 0,-1 4 0,1 1 0,-2 9 0,1-1 0,-1 10 0,0-1 0,0-1 0,0 4 0,0-5 0,0 3 0,0-2 0,0-2 0,0-1 0,0-4 0,0 0 0,0-2 0,0-2 0,0 0 0,0-2 0,0 1 0,-1-1 0,1 0 0,-1 1 0,1-1 0,0 0 0,0-1 0,0 1 0,0-1 0,0-1 0,-2 2 0,2-1 0,-4 1 0,2 1 0,-3-1 0,2 0 0,-2 1 0,2-3 0,-2 2 0,2-1 0,-2 1 0,0 4 0,-1 1 0,-1 3 0,1-4 0,0 4 0,-3 4 0,2-4 0,-1 5 0,2-11 0,3-1 0,1-4 0,-1-1 0,2-3 0,0 1 0,-3 5 0,1 1 0,-4 6 0,0-1 0,0-1 0,-1 0 0,-2 7 0,3-5 0,-6 9 0,3-7 0,0 2 0,0-3 0,0-1 0,5-3 0,-2-1 0,3-2 0,-2 2 0,1-1 0,-1 1 0,0 2 0,0-3 0,0 4 0,-1-2 0,1-1 0,-1 1 0,2-3 0,2-1 0,-2-1 0,2-1 0,-1 0 0,0 0 0,-1 0 0,-1 0 0,0 2 0,-1-1 0,-2 2 0,0 0 0,2-1 0,-2 2 0,4-4 0,-2 2 0,2-2 0,1 0 0,-3 1 0,2-1 0,-1 3 0,1-4 0,1 2 0,0-2 0,0 1 0,1-1 0,-1 1 0,2-3 0,0 2 0,-1-2 0,1 0 0,-2 2 0,2-2 0,-3 2 0,1-2 0,-2 2 0,0-1 0,-1 1 0,1-1 0,-2-1 0,1 1 0,-1 0 0,-2 0 0,0-1 0,-1 3 0,0-2 0,0 1 0,1-1 0,-1 1 0,4-1 0,1 0 0,3-2 0,0 0 0,1 0 0,0 0 0,-1 0 0,0-1 0,0 0 0,0 1 0,-1-1 0,1 1 0,-1-1 0,-1 0 0,0 0 0,-1 0 0,-2 0 0,0 0 0,-1 0 0,-2 0 0,0 0 0,-1 0 0,0 0 0,-1 0 0,0 0 0,-1 0 0,2 0 0,-1 0 0,0 0 0,-2 0 0,2 0 0,-1 0 0,4 0 0,-2 0 0,4 0 0,-1 0 0,3 0 0,0 0 0,1 0 0,1 0 0,-1 0 0,-2 3 0,-2 0 0,-1 2 0,2 1 0,-2-2 0,1 1 0,-4 0 0,2 1 0,-5-1 0,2 0 0,-5-2 0,2 0 0,-1-1 0,4 0 0,-2-2 0,2 0 0,-1 0 0,0 0 0,2 0 0,-2 0 0,2 0 0,-3 0 0,4-2 0,-2 1 0,2-2 0,2 0 0,-2 0 0,2 0 0,0 0 0,-2 0 0,4 0 0,-4-1 0,3 1 0,0-3 0,0 3 0,1-2 0,0 2 0,0-2 0,-1 2 0,1-1 0,0 1 0,0 0 0,-4 0 0,4 2 0,-2 0 0,5 1 0,1 0 0,-2 0 0,-6-3 0,-4-5 0,-5-3 0,-2-6 0,5 4 0,-1-3 0,-4-1 0,7 4 0,-9-8 0,11 8 0,-2-2 0,1 1 0,2 1 0,1 0 0,1 2 0,2 1 0,2 2 0,0 1 0,2 0 0,1 1 0,0 1 0,0 1 0,2-1 0,-1 1 0,1 0 0,2 1 0,-2-1 0,1 2 0,0-2 0,0 2 0,1-1 0,-1 1 0,1-1 0,0 0 0,0-1 0,0 2 0,0-1 0,0 0 0,0-1 0,0 2 0,-2-4 0,-5-4 0,0-3 0,-7-7 0,5 3 0,-6-9 0,8 10 0,-4-11 0,2 2 0,3 4 0,-2-7 0,5 9 0,-1-3 0,1 1 0,-1-7 0,2 7 0,-2-8 0,2 6 0,-1-3 0,1-1 0,0 2 0,2 0 0,0 6 0,-2-4 0,2 4 0,-2 2 0,2 3 0,-1 4 0,1-2 0,-1 2 0,-1-4 0,2 0 0,-3-1 0,3-1 0,-3 0 0,1-1 0,-3-3 0,1 3 0,-1 0 0,2 2 0,0 2 0,0-1 0,1 2 0,-1-4 0,3-1 0,-2-2 0,2-1 0,0 5 0,0-5 0,0 5 0,0-1 0,0 2 0,0 5 0,1 1 0,1 5 0,-1 0 0,0 3 0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54.1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0 24575,'-1'1'0,"0"5"0,1 3 0,0 9 0,0-3 0,0 6 0,0-5 0,0 3 0,0-3 0,0 2 0,3-3 0,0 3 0,5-7 0,-3 1 0,3-3 0,-5-4 0,3 2 0,-3-5 0,0 2 0,1-2 0,-2 1 0,-1-6 0,0-4 0,1-8 0,-1-2 0,4-3 0,1 3 0,-1-1 0,1 3 0,-3 1 0,1 4 0,-1 3 0,0 0 0,-1 5 0,0-1 0,1 2 0,-1 1 0,-1 1 0,0 3 0,-1 3 0,0 4 0,0 1 0,0 2 0,0 0 0,0 2 0,0-1 0,0-2 0,0-1 0,0-1 0,0-1 0,0-2 0,0-1 0,0-1 0,0-1 0,0 0 0,1 0 0,1-1 0,0 1 0,0-2 0,1 1 0,-1 1 0,1-2 0,0 1 0,0-1 0,0 0 0,0 0 0,-2-1 0,0 0 0,-1-1 0,0 0 0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3:55.8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38 860 24575,'1'-5'0,"0"1"0,-1-6 0,2-3 0,-2-4 0,2-6 0,0-3 0,-2-1 0,2-5 0,-2 6 0,0 2 0,0-1 0,0 6 0,0-5 0,0 7 0,0 1 0,0 4 0,0 4 0,0 1 0,0 3 0,0-1 0,-1 2 0,-2 1 0,1 0 0,-3 0 0,1-4 0,-2-3 0,0-4 0,1-7 0,0 2 0,2-4 0,-1 0 0,2-2 0,0 1 0,2-1 0,0 3 0,0 4 0,0 1 0,2 6 0,-1 1 0,1 1 0,0 3 0,-2-3 0,2 1 0,0-1 0,1 0 0,-2-1 0,2 1 0,-2 1 0,0 1 0,2-1 0,-3 2 0,3-3 0,-3 2 0,1-2 0,-1 2 0,0-3 0,0 1 0,0 0 0,0-1 0,0 1 0,0 0 0,0 1 0,1-1 0,1 3 0,-1-2 0,2 2 0,-3 1 0,2 1 0,-2-1 0,1 2 0,0-3 0,0 2 0,1-2 0,-1 2 0,2-1 0,-1-1 0,0 1 0,1 0 0,-1 0 0,1 2 0,-1-1 0,-1 2 0,0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43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97 137 24575,'-8'0'0,"0"0"0,-3 0 0,2 0 0,-2 0 0,3 0 0,4 8 0,0-2 0,4 6 0,0-4 0,0 0 0,7-3 0,3-1 0,12-4 0,-2-4 0,0-11 0,-7 0 0,-3-14 0,-5 10 0,-1-5 0,-4 6 0,0 0 0,-4 4 0,-10 1 0,-1 4 0,-8 3 0,5 2 0,-1 4 0,6 0 0,0 0 0,5 0 0,-1 9 0,4 1 0,1 13 0,4 1 0,0 1 0,0-2 0,0-5 0,0-4 0,8 3 0,2-7 0,9 3 0,-1-8 0,0-1 0,0-4 0,0 0 0,0 0 0,-4 0 0,3-8 0,-8-3 0,4-2 0,-4-4 0,4 3 0,-7 4 0,2 1 0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00.6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10 24575,'5'0'0,"-2"1"0,5 4 0,-4-1 0,6 5 0,-5-2 0,2 5 0,-1-3 0,0 5 0,-2-4 0,1 6 0,-3-1 0,-1 1 0,-1 0 0,0-1 0,0 1 0,0 0 0,-1-1 0,-1 0 0,0 0 0,-2 1 0,3-2 0,-2 2 0,3-2 0,0 1 0,0-1 0,0 0 0,0-2 0,0 4 0,0-4 0,0 2 0,0-2 0,0-2 0,0 0 0,1-3 0,1 0 0,0-2 0,1-1 0,-2-1 0,0-4 0,-1 3 0,0 1 0,0 7 0,0 2 0,0 2 0,1-2 0,1 0 0,1-1 0,2 4 0,-2-3 0,2 4 0,-2-6 0,-2 0 0,1 0 0,-2-2 0,0 2 0,0-3 0,0 1 0,0-3 0,0 2 0,0-1 0,0 0 0,0 3 0,-2-2 0,1 3 0,-2-1 0,-1-1 0,1 0 0,-1-1 0,1 0 0,2-4 0,-1 1 0,1-2 0,0 0 0,1 1 0,0-1 0,0 0 0,0 0 0,1-1 0,1 0 0,0-1 0,0-1 0,0 0 0,1-4 0,-1-2 0,1-5 0,1-7 0,1-6 0,-1-4 0,2 2 0,-2-4 0,-1 7 0,1-5 0,0-6 0,-2 7 0,0-9 0,-2 10 0,0-4 0,0 1 0,0 6 0,0-4 0,2 8 0,-2-3 0,2 4 0,-2 1 0,0 3 0,0 3 0,0 2 0,0 2 0,0 1 0,0 0 0,0 1 0,0 1 0,-1-2 0,0 2 0,0 0 0,0-2 0,1 2 0,-1-3 0,1 3 0,0-3 0,0 1 0,0-1 0,0-2 0,0 1 0,0-1 0,0 2 0,0 1 0,0 0 0,0 2 0,0 1 0,0 1 0,0 1 0,0-1 0,0 2 0,2-1 0,0 1 0,1 0 0,1-2 0,3 3 0,-2-1 0,3 1 0,-1 0 0,1 0 0,2 0 0,-1 1 0,2 2 0,0 2 0,-1 2 0,0-1 0,1 5 0,-3-4 0,2 4 0,-2-1 0,-1 1 0,2 0 0,-2 1 0,2 0 0,-1-1 0,0 3 0,1-3 0,-3 1 0,3 1 0,-3-3 0,2 2 0,-4-3 0,2 1 0,-3-3 0,0-1 0,0-2 0,-1 0 0,0-2 0,-1-2 0,-1 5 0,0 0 0,1 7 0,2 1 0,2 1 0,-1-2 0,2-2 0,-3 0 0,3 4 0,1 3 0,-2-1 0,2 6 0,-4-9 0,1 6 0,-1-3 0,0-2 0,-1-2 0,-1-2 0,-1-3 0,0 1 0,0-1 0,0 0 0,-1 1 0,-2-2 0,0 1 0,-2 0 0,2-2 0,-1 1 0,2 0 0,-1 0 0,1 1 0,0-1 0,0 3 0,1-1 0,-1 2 0,1 0 0,-1 2 0,0 0 0,-1 0 0,0 2 0,-1-3 0,0 2 0,0-4 0,1 1 0,1-2 0,-1 0 0,0-1 0,2 1 0,-2-2 0,2 0 0,-3 1 0,1-1 0,-3 1 0,1 1 0,-2-2 0,-2 4 0,2-3 0,-2 2 0,3-4 0,2 0 0,0-1 0,0 0 0,1 0 0,-1 1 0,1-1 0,0 2 0,-2-1 0,1 3 0,-2-3 0,1 3 0,0-1 0,-1-1 0,0 1 0,0-2 0,0 0 0,1-1 0,0 0 0,0-2 0,-2 1 0,2-1 0,-3 0 0,1-1 0,0-1 0,-1 0 0,1 0 0,1 0 0,-2 0 0,-1-5 0,0 2 0,0-5 0,1 3 0,2 1 0,1-1 0,0 2 0,2-1 0,0 1 0,2-1 0,-2-3 0,3 1 0,-1-3 0,1-1 0,0 0 0,-2-6 0,2-3 0,-2-14 0,2 18 0,0 0 0,0 23 0,0 4 0,0 0 0,0-2 0,1 2 0,3 0 0,2 2 0,5 5 0,-3-4 0,6 4 0,-4-4 0,2 1 0,0-3 0,-3-2 0,-2-4 0,0 0 0,-3-3 0,-1-1 0,1 0 0,-2-2 0,3 0 0,-2-1 0,1 0 0,-1 0 0,2 0 0,-3 0 0,3 0 0,-3 0 0,2 0 0,-1 0 0,1 0 0,3-3 0,-1 1 0,1-6 0,0 4 0,0-3 0,0 3 0,1-1 0,-3 2 0,3 0 0,-3 2 0,3 1 0,-2 0 0,0 0 0,-1 0 0,0 2 0,1 4 0,-1 1 0,3 5 0,-2-1 0,3 0 0,-3 1 0,2-2 0,-3 1 0,0-1 0,-1-2 0,-2-1 0,1 1 0,-1-3 0,-1 3 0,-1-3 0,0 3 0,0-1 0,0 3 0,0-2 0,-1 2 0,0-5 0,-1 3 0,1-3 0,-2 3 0,1-1 0,-2 3 0,0 0 0,-3 1 0,-1 1 0,1-1 0,-3 2 0,3-2 0,-3 1 0,1-2 0,1 0 0,-1-1 0,2 1 0,-1-1 0,-1 4 0,-1-2 0,0 2 0,-1 0 0,0 0 0,1 0 0,-3 0 0,3-2 0,-1 0 0,2-2 0,0 0 0,2-1 0,0 0 0,3 0 0,-1-2 0,-1 5 0,2-4 0,-3 3 0,4-3 0,-2 0 0,2 1 0,-1-3 0,1 2 0,-2-2 0,2 0 0,-1-1 0,2 2 0,-1-2 0,0 2 0,0 1 0,-2 0 0,1 1 0,-1 0 0,1 1 0,0 0 0,-2 0 0,2 1 0,-2-2 0,1 1 0,-1-1 0,-1 0 0,1-1 0,-1 2 0,2-3 0,0 1 0,-2 0 0,1-2 0,1-1 0,0 0 0,1-1 0,-2 0 0,1-1 0,2-1 0,1-1 0,0-3 0,1-3 0,1-4 0,0-6 0,3-1 0,2 0 0,3-3 0,1 5 0,0-4 0,0 3 0,1 1 0,0-1 0,0 3 0,2-6 0,-2 4 0,4-7 0,-3 3 0,3-3 0,-5 3 0,3-2 0,-4 2 0,1-2 0,-1 0 0,0 0 0,1 2 0,-2 1 0,0 3 0,-2 0 0,0 4 0,-2-3 0,-1 6 0,1-2 0,-1 3 0,-1-3 0,-1 2 0,2-6 0,-1-1 0,4-1 0,0 2 0,3-2 0,0 1 0,2 0 0,-1 1 0,1 3 0,-1 2 0,-2 3 0,1 3 0,-3 2 0,2 1 0,-4 0 0,2 4 0,-2 2 0,1 4 0,-2 0 0,-1-3 0,-1-4 0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02.9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101 28 24575,'-5'-5'0,"2"1"0,-3-1 0,4 1 0,-4 2 0,3-1 0,-2 1 0,1 1 0,2 0 0,-3 1 0,1 0 0,0 0 0,1 0 0,-1 2 0,0 1 0,1 5 0,-1 1 0,0 3 0,-3 6 0,3-6 0,-1 8 0,2-6 0,-1 7 0,2 3 0,0-4 0,1 0 0,1-4 0,-2 3 0,2-1 0,0-1 0,0-2 0,0-2 0,0 1 0,0-4 0,0 3 0,0-2 0,0 3 0,2 0 0,-1-1 0,2 0 0,0-1 0,0 0 0,0 0 0,0-1 0,0-2 0,0 0 0,0-1 0,-1 2 0,1-1 0,0 0 0,0 0 0,0-1 0,-2 2 0,2 4 0,-3-1 0,1 1 0,-1-3 0,0-2 0,0 0 0,0-1 0,0-4 0,0 2 0,0-2 0,0 0 0,0 0 0,0 0 0,1 1 0,0-1 0,2 1 0,-1 0 0,1-1 0,-1 2 0,2-2 0,0 0 0,1-1 0,-1 0 0,2-1 0,-2 1 0,3 0 0,-2-1 0,0-1 0,-2 2 0,2-2 0,-1 1 0,1 1 0,1-1 0,-1 0 0,3-1 0,-2-1 0,3-6 0,-1 1 0,1-8 0,-2 4 0,3-2 0,-3 4 0,0-1 0,-2 3 0,-1 0 0,-1 3 0,0 1 0,-1-1 0,-1 0 0,0-4 0,-1-2 0,-2-2 0,-2-2 0,-4-2 0,-2-1 0,0-2 0,-1 1 0,-2-8 0,2 4 0,-2-8 0,2 4 0,2 4 0,0-4 0,1 6 0,0-5 0,1 4 0,1 0 0,4 5 0,-1-2 0,3 4 0,0 0 0,0 2 0,0 1 0,1 3 0,0-1 0,2 3 0,-1 1 0,0 0 0,1 2 0,-1 0 0,0 1 0,1 0 0,1 0 0,2 0 0,1 2 0,1 3 0,-2 4 0,1-1 0,-2 4 0,0-3 0,-2 1 0,1-3 0,-3-1 0,1-2 0,-2-1 0,0-2 0,0 0 0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04.0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27 24575,'-2'-6'0,"1"1"0,1 0 0,0 2 0,0-1 0,0 1 0,0 2 0,0 6 0,0 8 0,0 4 0,0 6 0,0 3 0,0 4 0,0 4 0,0 5 0,0 21 0,0-1 0,0 16 0,0-20 0,5 7 0,0-11 0,7 10 0,-4-20 0,3 7 0,-7-25 0,3 9 0,-3-9 0,0-8 0,-2-1 0,-1-6 0,0-1 0,-1-2 0,0 0 0,0-3 0,0 2 0,1-2 0,-1 0 0,1 1 0,0-2 0,-1 0 0,1-1 0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04.7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24575,'0'9'0,"0"3"0,0 2 0,0 2 0,0-3 0,0 7 0,0-5 0,0 8 0,0 1 0,0-3 0,0 5 0,0-3 0,0 6 0,1 0 0,3 3 0,1 3 0,1-3 0,-2 3 0,0-8 0,-1-1 0,1-3 0,-2-4 0,1 0 0,-2-7 0,1-4 0,-1-2 0,-1-4 0,0 2 0,0-3 0,0 0 0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05.6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30 24575,'0'-4'0,"0"1"0,0 4 0,0 3 0,0 7 0,0 3 0,0 7 0,0-6 0,0 8 0,0-4 0,0-1 0,0 2 0,0-6 0,0 0 0,0-2 0,0-3 0,0-3 0,0-2 0,0-1 0,0 0 0,0-3 0,0-6 0,0-9 0,0-9 0,0 2 0,0-4 0,0 5 0,0 0 0,0-3 0,0 5 0,0 5 0,0 2 0,0 5 0,0 2 0,0 1 0,0 2 0,0 0 0,0-1 0,-1 1 0,-1 0 0,0 1 0,0-1 0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06.1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63 24575,'0'-6'0,"0"1"0,0-3 0,0 2 0,0-2 0,0 3 0,0-3 0,1 4 0,-1-2 0,2 3 0,-2 1 0,1 1 0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06.9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24575,'-3'4'0,"1"2"0,2 6 0,0 5 0,0 6 0,0 2 0,0 6 0,0-2 0,0 1 0,0-8 0,0 2 0,0-6 0,0 4 0,0-5 0,0 1 0,0-7 0,0 3 0,0-7 0,0 0 0,0-4 0,0-1 0,0 0 0,0-1 0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07.4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1 24575,'2'5'0,"0"8"0,-2 8 0,-1 10 0,-2 2 0,1-5 0,-2 8 0,4-13 0,-4 4 0,4-6 0,-3-9 0,-1 0 0,1-7 0,-2-1 0,4-4 0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12.3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1643 1 24575,'1'7'0,"-2"6"0,-1 2 0,-1 6 0,-3 2 0,1 1 0,-1 2 0,0 0 0,-1 1 0,3-1 0,-2-4 0,1 3 0,3-6 0,-5 4 0,2-2 0,-2-4 0,0 1 0,1-6 0,0 2 0,2-5 0,-2-1 0,5-3 0,-4-1 0,5 1 0,-3-1 0,3 1 0,0 2 0,0-2 0,0 4 0,0 4 0,0-1 0,0 7 0,0-7 0,0 5 0,0-6 0,0 1 0,0-5 0,0-2 0,0 1 0,0 10 0,0 8 0,0 9 0,0 4 0,0-4 0,0-1 0,0-3 0,0-8 0,0 7 0,0-6 0,0 5 0,0-6 0,0-5 0,0-2 0,0-3 0,2-2 0,-1 0 0,1-1 0,0 0 0,-2 0 0,3 1 0,-3-1 0,2-1 0,-1 1 0,1-3 0,-2 2 0,2-2 0,-1-2 0,1 1 0,-2-2 0,1 3 0,-1 4 0,0 2 0,0 1 0,0 0 0,0 0 0,0 3 0,-1 3 0,-3-1 0,-1 1 0,-3-3 0,0-1 0,-3-1 0,-1 0 0,-4 3 0,3-3 0,-3 5 0,4-6 0,-1 4 0,-1 0 0,-1 4 0,2-2 0,0 1 0,2-4 0,-1 2 0,0-1 0,4-2 0,-1-1 0,3-1 0,-2 0 0,3-1 0,1 0 0,1-2 0,1 1 0,1 0 0,1-2 0,0 2 0,0-1 0,0-1 0,1 0 0,1-1 0,2-1 0,0 3 0,0-3 0,-1 6 0,-1-5 0,-1 3 0,-1 0 0,0-1 0,0 2 0,-1-2 0,-2 2 0,-3-2 0,0 3 0,-3-1 0,2 1 0,-2-1 0,3 3 0,-2-3 0,2 3 0,-2 2 0,2-2 0,-1 3 0,1-1 0,0 0 0,1 1 0,0 1 0,2-1 0,0-5 0,0 0 0,1-5 0,0-1 0,1-2 0,-2 0 0,1-2 0,0-1 0,-2 0 0,0-1 0,-3 3 0,1-3 0,-1 3 0,3-2 0,1 0 0,0 0 0,1-1 0,0 1 0,0-1 0,-1 0 0,1 0 0,0 0 0,0 0 0,-1 0 0,1 0 0,0-1 0,-1-5 0,0-3 0,0-10 0,-1-3 0,1-6 0,-1 5 0,-1-2 0,-1 6 0,-5-6 0,0 4 0,-3-1 0,-2 6 0,3 6 0,-3-1 0,1 3 0,1-2 0,-1 1 0,3 0 0,0 0 0,3 0 0,2-1 0,1-2 0,0 2 0,0-2 0,2 2 0,-1-1 0,1 0 0,-1 1 0,1-3 0,0 2 0,1-2 0,0 2 0,1-1 0,0-1 0,1 3 0,0 0 0,0 2 0,0 0 0,-1-1 0,0 1 0,1-2 0,0-4 0,1-3 0,0 1 0,-2-1 0,2 6 0,-2-3 0,1 2 0,-1 2 0,-2-2 0,0 3 0,-1-2 0,-4 1 0,1-1 0,-7-3 0,5 3 0,-6-1 0,3 3 0,-4-1 0,1 2 0,0 0 0,-1 1 0,-1 1 0,-3-1 0,-1-2 0,0-2 0,3-1 0,1-4 0,4 2 0,0-3 0,5 5 0,1-2 0,1 7 0,4-1 0,0 4 0,3 0 0,-7-5 0,-4-6 0,-10-12 0,-3-7 0,-1-8 0,-4 0 0,2-2 0,0 6 0,1 0 0,9 12 0,-3-4 0,7 9 0,-2-1 0,3 2 0,0 4 0,4-1 0,-1-3 0,4 6 0,0-8 0,2 9 0,-2-6 0,2 5 0,-4-2 0,3 2 0,-1-1 0,-1 1 0,2 4 0,0 0 0,1 0 0,2 2 0,-1-2 0,2 1 0,0 1 0,0 0 0,0-1 0,0 2 0,0 1 0,0 1 0,0 1 0,0 1 0,0 0 0,0 1 0,0 0 0,0 9 0,-3 3 0,-4 10 0,-3 4 0,-3 3 0,-1 5 0,0 1 0,-3 4 0,0-1 0,2 2 0,3-10 0,1 5 0,2-13 0,-1 6 0,2-6 0,1-1 0,2-2 0,1-1 0,2-2 0,1 2 0,0 0 0,1-1 0,0 0 0,0 4 0,0 0 0,3 3 0,2-2 0,6 2 0,0 1 0,4 5 0,-1 0 0,5 5 0,-3 2 0,4 6 0,5 20 0,-10-17 0,8 25 0,-11-25 0,2 11 0,-4-15 0,0 0 0,-4-11 0,-1-4 0,1-4 0,-3-10 0,0-4 0,-1 1 0,0 4 0,0 3 0,3 5 0,0-3 0,4 4 0,-3-5 0,1 1 0,-1-4 0,2 1 0,0 1 0,0-3 0,-1 0 0,-2-4 0,0-1 0,-2-2 0,0-1 0,-1-2 0,-1 0 0,0-1 0,-1-15 0,0-10 0,0-18 0,2-13 0,3 8 0,7-16 0,1 8 0,3 8 0,-3-2 0,-1 24 0,-3-2 0,-1 10 0,-2 6 0,-1 5 0,-1 2 0,1 1 0,-1 2 0,2 0 0,3 0 0,1-2 0,2 0 0,2-1 0,-3 1 0,2 0 0,-6 2 0,1-1 0,-4 2 0,0 0 0,-2 0 0,0 0 0,-1-1 0,1 0 0,-2-1 0,1-1 0,0-4 0,2-4 0,3-5 0,0-6 0,4 3 0,0-6 0,0 7 0,0-4 0,-2 7 0,2-2 0,-3 8 0,1-1 0,0 5 0,-1-1 0,1 3 0,1-1 0,-3 2 0,1 1 0,-2 1 0,-1 0 0,-1 0 0,0 0 0,-2 0 0,0 0 0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13.8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39 997 24575,'-6'0'0,"-3"0"0,6 0 0,-5 0 0,4 0 0,-1 0 0,1 0 0,5-3 0,3-3 0,7-9 0,2-3 0,6-7 0,1-1 0,0 0 0,4 0 0,-3 6 0,5 1 0,-1 5 0,2 1 0,-4 7 0,-3 1 0,-1 5 0,1 0 0,-1 0 0,4 0 0,-6 0 0,-1 4 0,-1 1 0,-2 5 0,-3 1 0,-2-3 0,-2 1 0,-2-3 0,0 0 0,-2-2 0,1 0 0,-1-2 0,0 0 0,0 0 0,-1 0 0,0-5 0,0-7 0,-5-8 0,2-12 0,-4-8 0,3-23 0,1-5 0,2 3 0,0-6 0,0 35 0,0-18 0,0 23 0,0-6 0,0 11 0,0 5 0,0 7 0,0 3 0,0 3 0,0 2 0,0 1 0,0-1 0,0-1 0,0-1 0,0 0 0,-1-1 0,-2 2 0,0-3 0,-1 2 0,-2 0 0,0-1 0,-6-2 0,2-1 0,-7-3 0,2 0 0,-3-3 0,2 4 0,-1-2 0,4 3 0,-3 2 0,5 0 0,-1 3 0,5 2 0,0 0 0,4 3 0,-1-1 0,3 0 0,-1 1 0,1-2 0,-1 1 0,0-4 0,-1 2 0,-2-4 0,2 3 0,-2-3 0,2 1 0,-1 0 0,1 0 0,2 4 0,-1-1 0,2 2 0,0 1 0,0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44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43 24575,'-1'5'0,"6"-2"0,13-7 0,7-6 0,5-2 0,6 2 0,-5 2 0,5 6 0,-7-2 0,-4 4 0,-2 0 0,-5 0 0,-4 0 0,-2 4 0,-7 16 0,-2 1 0,-3 21 0,0-5 0,-5 14 0,-7 0 0,-5 1 0,-12 0 0,6-9 0,-10-3 0,11-3 0,-3-6 0,6-7 0,4-5 0,-2-6 0,8-5 0,-4 1 0,8-1 0,-2-4 0,6-7 0,-3-7 0,4-7 0,15-7 0,2 3 0,15-10 0,-2 10 0,1-5 0,5 5 0,-5 6 0,11-1 0,-5 10 0,0 1 0,5 5 0,-11 0 0,0 0 0,3 5 0,-10 22 0,2 4 0,-9 26 0,-5 10 0,-5-11 0,-1 24 0,-6-19 0,-6 7 0,-5-2 0,-13-8 0,-6-4 0,-4-9 0,7-12 0,2-9 0,2-9 0,3-2 0,-8-8 0,8 0 0,-3-10 0,4-9 0,3-13 0,2 1 0,4-8 0,1 14 0,3-3 0,2 9 0,4 1 0,0 5 0,0 7 0,0 11 0,0 5 0,0 8 0,0-5 0,0 0 0,0-4 0,0-1 0,0-5 0,0 0 0,0-3 0,0-2 0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14.7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24575,'0'7'0,"0"7"0,0 15 0,0 20 0,0 2 0,0 0 0,0 9 0,0-12 0,0 19 0,0 14 0,0-22 0,0 22 0,5-26 0,0 9 0,5-1 0,-3-20 0,4 5 0,-6-20 0,4 7 0,-6-10 0,0-5 0,-1-7 0,-2 0 0,1-4 0,-1 3 0,0-4 0,-1 1 0,-2-3 0,0-1 0,-1-1 0,0-1 0,2 0 0,0-1 0,-1-1 0,1 0 0,-2-1 0,1-2 0,0 1 0,1-1 0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16.6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692 5 24575,'-2'-2'0,"-3"0"0,-2 2 0,-7 0 0,-6 0 0,-9 0 0,-4 7 0,-8 1 0,-4 7 0,-8 4 0,2 1 0,-6 5 0,12-1 0,1-2 0,17-4 0,0 1 0,12-6 0,-1 3 0,4-2 0,5 0 0,2 0 0,2-2 0,-1-2 0,3 0 0,-1-2 0,2-1 0,0 1 0,0-2 0,0 1 0,3-1 0,2 2 0,6 0 0,-2 1 0,2 1 0,-3 0 0,-2-1 0,-2 4 0,-2-2 0,-1 3 0,-7 0 0,-6 2 0,-6 2 0,-5 0 0,0 3 0,-7 12 0,10-5 0,-3 12 0,11-14 0,4 6 0,1-3 0,5 3 0,0 0 0,2-3 0,0 3 0,0-3 0,5 2 0,6 5 0,7 0 0,4 3 0,1 5 0,-3-5 0,-2 3 0,-8-14 0,-1 5 0,-5-15 0,1 5 0,-3-8 0,0-3 0,-2-4 0,0-1 0,0-4 0,0 1 0,0-2 0,0 1 0,0-1 0,0 0 0,-1-1 0,-1 0 0,0-1 0,1 0 0,0 0 0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19.5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 24575,'2'-4'0,"0"2"0,7-1 0,4 3 0,10 0 0,1 2 0,2 0 0,0 2 0,12 4 0,-1 1 0,14 5 0,-5 2 0,0 2 0,-10 1 0,-1 5 0,-9-2 0,-1 5 0,-5-1 0,-3 2 0,-2 1 0,-4-7 0,0 5 0,-2-2 0,0-4 0,1 9 0,-2-12 0,-1 3 0,2-1 0,-3-3 0,1 1 0,-1-3 0,1-1 0,-3-4 0,0-2 0,-1-2 0,-2-3 0,0 2 0,5 3 0,2 7 0,6 3 0,2 4 0,-1-1 0,10 9 0,-4-4 0,2 3 0,-2-4 0,-4-4 0,0-1 0,-1 0 0,-4-5 0,-1-2 0,-3-2 0,-2-4 0,-1-1 0,-3-2 0,2 0 0,-2-2 0,0 0 0,1 0 0,-2 1 0,-1-2 0,-4 0 0,-2-1 0,-2 0 0,0 0 0,-4-1 0,-1 0 0,-5 0 0,-6 1 0,0 0 0,-8 1 0,10 1 0,-6 4 0,9-2 0,-3 1 0,8-2 0,2 0 0,5-1 0,2 1 0,1-1 0,3 1 0,0-1 0,1 0 0,0 0 0,4 1 0,4 0 0,6 1 0,5 0 0,7 3 0,-6-3 0,6 1 0,-5-3 0,0 1 0,1-2 0,-6 0 0,-2-1 0,-5 0 0,-1 0 0,-3-2 0,-1-8 0,0-4 0,0-12 0,0-1 0,-1 2 0,1-3 0,0 9 0,-2-4 0,-1 6 0,-1 1 0,0 5 0,0 4 0,0 2 0,0 3 0,1 0 0,3 3 0,10 6 0,6 3 0,13 9 0,5 1 0,3 2 0,5 4 0,-2 0 0,4 2 0,-6 2 0,-2-3 0,-7 3 0,-8-9 0,-1 2 0,-9-8 0,0 1 0,-3-2 0,-5-5 0,-1-4 0,-14-16 0,9 13 0,-1-8 0,13 15 0,8 6 0,1-4 0,3 4 0,4-3 0,8 7 0,5-3 0,9 7 0,-1 1 0,3 3 0,0 6 0,0 2 0,0 3 0,-6 2 0,0 2 0,-16-12 0,2 5 0,-16-14 0,3 2 0,-7-5 0,-4-7 0,-5-3 0,0-4 0,-2-1 0,0 0 0,-1-2 0,0 0 0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21.3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761 0 24575,'5'5'0,"-1"6"0,-5-6 0,1 6 0,-2-9 0,2 2 0,-1 1 0,1 6 0,-4 4 0,0 8 0,-5 7 0,-2 2 0,-2 9 0,0 4 0,-1 4 0,2 6 0,-7 22 0,7-5 0,-7 18 0,10-28 0,-4 11 0,8-11 0,-3 5 0,5-18 0,1-4 0,2-17 0,0 2 0,0-8 0,0-8 0,0-6 0,-2 3 0,-8 8 0,-8 7 0,-7 9 0,-8 2 0,2 2 0,-20 21 0,-2 4 0,2-1 0,-7 9 0,16-21 0,-5 8 0,17-20 0,-11 14 0,28-31 0,-16 22 0,22-22 0,-2 1 0,4-2 0,1-2 0,1-5 0,3 0 0,-1-5 0,1-1 0,0-4 0,0-1 0,0-1 0,0 0 0,0 1 0,-1 0 0,-2 2 0,0 5 0,-4 13 0,3-1 0,-2 18 0,2-4 0,1-2 0,1 1 0,2-10 0,0-1 0,0-6 0,0-5 0,0-6 0,0-7 0,0-12 0,0-7 0,0 5 0,0 2 0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22.4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24575,'33'77'0,"1"1"0,-1 0 0,1-1 0,-1 1 0,1 0 0,2 7 0,3 5 0,-3-5 0,-5-12 0,-10-22 0,-7-12 0,-4-9 0,-8-20 0,-1 3 0,-1 9 0,-2 7 0,0 12 0,-3-2 0,3 1 0,-2-3 0,1 17 0,1-8 0,-1 23 0,3-12 0,0-7 0,0 0 0,0-21 0,0-1 0,0-6 0,0-10 0,0-5 0,0-2 0,-1-4 0,0-2 0,-2-9 0,2-13 0,-1-11 0,2-8 0,0 18 0,0 7 0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29.2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224 3 24575,'-2'-1'0,"1"1"0,8-1 0,1 1 0,8 0 0,-2 0 0,1 0 0,3 0 0,-2 0 0,3 0 0,0 0 0,-1 3 0,1 1 0,0 2 0,0 4 0,-5-2 0,-1 2 0,-3-3 0,1 1 0,-2-3 0,0 2 0,-3-4 0,-1 1 0,-1-2 0,-1-1 0,0 0 0,-1-1 0,0 0 0,-2-2 0,3 1 0,2 2 0,4 5 0,4 4 0,2 1 0,-1-1 0,1 3 0,-2-1 0,0 1 0,-3 0 0,1-1 0,-5 1 0,0-3 0,-1 2 0,-3-3 0,1-1 0,-1 0 0,-1-3 0,-1 2 0,0-3 0,0-1 0,0 0 0,0-1 0,0 1 0,0 2 0,2 0 0,1 6 0,3-3 0,1 7 0,2 2 0,-1-1 0,1 4 0,-3-6 0,2 3 0,-3-3 0,3 0 0,-5-4 0,2-1 0,-2-1 0,1-3 0,-2 1 0,1 1 0,-1-2 0,1 3 0,0 1 0,0-1 0,0 2 0,-1-1 0,1-3 0,0 1 0,-1-1 0,1 0 0,-1-1 0,1 0 0,-1-2 0,0 1 0,1 1 0,-1-1 0,1-1 0,-1 2 0,1-1 0,-1 0 0,0-1 0,2 0 0,-2-1 0,2 0 0,-3 1 0,1-1 0,-2 0 0,1 0 0,-1 1 0,0-1 0,0 0 0,0 0 0,0 2 0,0 0 0,0 1 0,0 0 0,0 0 0,0 1 0,0 0 0,0 1 0,0 1 0,0 1 0,0-2 0,0 0 0,-1-2 0,0 0 0,-3 0 0,2-1 0,-3 0 0,0-1 0,-1 2 0,-2-2 0,1 1 0,-3-2 0,2 1 0,-2 0 0,1 0 0,2-1 0,0 0 0,1-1 0,0-1 0,2 0 0,-1 0 0,2 0 0,-1 0 0,0 0 0,0 0 0,0 0 0,2 0 0,-1 0 0,-1-2 0,1-1 0,0-3 0,1-1 0,1 0 0,-2-1 0,2 2 0,-1-2 0,0 3 0,2-1 0,-1-1 0,1 2 0,0-3 0,0 1 0,0 0 0,0 1 0,0 2 0,0-1 0,0 2 0,0 0 0,0 1 0,1-1 0,0 1 0,1 1 0,0-1 0,2 2 0,1-3 0,0 3 0,2-1 0,-1 1 0,0 0 0,0 0 0,-1 0 0,0 0 0,-1 0 0,1 1 0,-3 1 0,2 1 0,-2 2 0,1-3 0,-2 3 0,1-2 0,-2 1 0,2-1 0,-2 2 0,2-3 0,0 2 0,0-2 0,0 0 0,-1 0 0,0 1 0,0-2 0,0 1 0,-1-2 0,-1 1 0,-3-1 0,-1 0 0,0 0 0,-3 0 0,2 0 0,1 0 0,0 0 0,3 0 0,-2 0 0,2 0 0,-1 1 0,1 1 0,0 0 0,-2 0 0,2 2 0,-2-2 0,2 2 0,-1-2 0,2 0 0,-1 1 0,0-2 0,-1 0 0,0-1 0,-1 0 0,2-2 0,-3-3 0,2-1 0,-3-3 0,2 0 0,0 0 0,-1-3 0,2 4 0,1-2 0,-1 2 0,-1 1 0,1 0 0,-1 2 0,1 0 0,0 0 0,-1 1 0,1 0 0,0 0 0,-1-1 0,3 0 0,-1-2 0,1 2 0,-1-3 0,0 2 0,0-2 0,-1 3 0,0-3 0,0 3 0,0-3 0,-2 2 0,2 0 0,-1 1 0,2-2 0,-1 2 0,1-3 0,0 2 0,1 0 0,-1 1 0,0 0 0,2 0 0,-2 1 0,0-1 0,0 1 0,0 1 0,-1-1 0,1 2 0,0 0 0,-1-1 0,1 1 0,0-1 0,-1-1 0,1-3 0,-1 2 0,-1-3 0,0 1 0,-2-3 0,-1 1 0,0-3 0,-2 1 0,3-1 0,-3 1 0,3-1 0,-2 3 0,3-1 0,-1 2 0,1 0 0,-1-1 0,-1 1 0,1 1 0,-1 0 0,4 2 0,-2 1 0,2 0 0,-2 2 0,-1-2 0,1 3 0,-3-3 0,2 4 0,0-2 0,-2 1 0,4 0 0,-1 1 0,3 0 0,0 0 0,1 0 0,6 2 0,-1 0 0,12 3 0,-8 1 0,14 2 0,-8 2 0,7 3 0,-3 1 0,-5-2 0,2 3 0,-1-1 0,-1 3 0,1 2 0,-4-2 0,-2 3 0,0-3 0,-2 1 0,0-1 0,-3-1 0,4 4 0,-2-6 0,2 6 0,-2-9 0,2 3 0,-1-2 0,-1-2 0,0 2 0,0-4 0,-2 2 0,1-3 0,-1 1 0,0-3 0,-2 2 0,1-2 0,-1 0 0,1-1 0,-2 0 0,2 0 0,-1 0 0,2 1 0,-1-1 0,1 1 0,-2 0 0,1 0 0,-1 0 0,0 1 0,-1 1 0,0 1 0,0 0 0,0 1 0,0-1 0,0 0 0,0 1 0,0-1 0,0-1 0,0 1 0,0-3 0,0 3 0,0-1 0,0-1 0,0 2 0,0-1 0,0 1 0,-1 1 0,0-1 0,-1 0 0,0 0 0,-1 1 0,1-3 0,0 0 0,0-2 0,2-1 0,-1 0 0,0-1 0,0 0 0,-1-2 0,1 1 0,-1-1 0,0 0 0,-2 0 0,0-2 0,-1-3 0,-2-2 0,2 0 0,-4-1 0,2 0 0,-1 0 0,1 1 0,2 0 0,1 2 0,0 0 0,2 1 0,1-1 0,0 2 0,1-2 0,0-1 0,0 3 0,0-1 0,0 2 0,0 0 0,0-1 0,0 1 0,0 0 0,0-2 0,1 0 0,3-2 0,2-2 0,3-1 0,2-2 0,-2 2 0,2-4 0,-2 5 0,-1 0 0,-2 4 0,-2 0 0,-1 3 0,0 0 0,-2 4 0,0 1 0,-1 4 0,-1 1 0,-2 0 0,-2 2 0,0-2 0,-1 1 0,2-3 0,-2 1 0,4-3 0,-2 2 0,0-2 0,1 0 0,0 0 0,0 0 0,1-1 0,-1 0 0,1-1 0,-1 0 0,1 0 0,0-1 0,-1-1 0,0 1 0,-1-1 0,-1 0 0,0-1 0,0 0 0,0 0 0,-2 0 0,2 0 0,-2-1 0,2-2 0,0-2 0,0-2 0,-1-3 0,2 1 0,-2-3 0,3 2 0,-2-2 0,1-2 0,-1 2 0,-1-4 0,-1 3 0,0-2 0,0 2 0,-2 0 0,3 2 0,-1-1 0,1 2 0,1-2 0,1 2 0,1-2 0,0 3 0,0-1 0,1 3 0,-1 0 0,0 1 0,1 0 0,-2 2 0,1-1 0,0 2 0,0 0 0,1 0 0,-2 0 0,2 0 0,-3 0 0,2-1 0,-1 1 0,0 0 0,-5-2 0,1 1 0,-2-1 0,2 2 0,-1 2 0,1 0 0,1 1 0,1 0 0,0 0 0,1 0 0,-1 0 0,1 0 0,-3 0 0,1 0 0,-2 0 0,-1 0 0,2 0 0,-4 0 0,4 1 0,-4 0 0,3 1 0,-2 1 0,2-3 0,-3 3 0,4-3 0,-2 1 0,-2-1 0,3 0 0,-2 0 0,6 0 0,0 0 0,2 0 0,0 0 0,1 0 0,-1-1 0,1 0 0,0-1 0,-2-1 0,1 1 0,0 0 0,-1-1 0,3 1 0,-2 0 0,1 1 0,0 0 0,0-1 0,-2-2 0,2-1 0,-2 0 0,1 0 0,1 0 0,-2 0 0,2 1 0,-2-1 0,2 3 0,-1-3 0,1 3 0,-1-3 0,1 2 0,-1 0 0,1 0 0,0 1 0,-2 0 0,2-1 0,-2 1 0,2 1 0,0 0 0,-1 1 0,2 0 0,0 0 0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30.0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164 42 24575,'-5'-1'0,"-1"1"0,0-4 0,-2 3 0,-1-2 0,1 2 0,0-1 0,0 2 0,-1-2 0,2 1 0,-1 1 0,3-1 0,-1 0 0,1 0 0,-1 0 0,1-1 0,0 1 0,0-1 0,1 2 0,0 0 0,1 0 0,0 0 0,0-1 0,1 1 0,0-2 0,-2 1 0,1-2 0,-1 0 0,-2 0 0,3 0 0,0 2 0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33.2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45 296 24575,'-8'7'0,"2"-2"0,4-2 0,1 0 0,1-1 0,0 0 0,0 0 0,0 2 0,0-1 0,0 2 0,0-1 0,0-1 0,0-1 0,0 1 0,0-1 0,1-1 0,3 0 0,2-1 0,4 0 0,5-7 0,0 1 0,7-8 0,1-3 0,0-1 0,-2-1 0,1 2 0,-6 1 0,4 1 0,-7 3 0,-1 3 0,-7 5 0,0 0 0,-1 2 0,-2 0 0,0 1 0,0 1 0,1 0 0,-1 0 0,2 0 0,-1 0 0,2 3 0,1 1 0,-1 1 0,0 2 0,0-1 0,2 1 0,0 1 0,2 0 0,0 0 0,2 1 0,-1-1 0,5 0 0,-3-2 0,4 0 0,-2 0 0,1 1 0,0-2 0,-2 0 0,1-1 0,-2 1 0,0-1 0,-2 1 0,2-2 0,-2 2 0,0-1 0,0 0 0,-1 0 0,0 4 0,-4-5 0,1 3 0,-4-4 0,1 0 0,-1 0 0,1 0 0,2-1 0,3 0 0,3 1 0,2 1 0,0 0 0,-1 0 0,0-2 0,-4 2 0,2-3 0,0 1 0,-3-1 0,3 2 0,-3-2 0,-1 1 0,1-1 0,-3 0 0,0 0 0,-1 0 0,0 0 0,1 0 0,-1 0 0,0 0 0,-1-1 0,1 0 0,-1-1 0,0 0 0,0 2 0,1-2 0,-1 1 0,-1-2 0,1 1 0,-1 0 0,2 0 0,-2-1 0,1 1 0,-2 0 0,2 0 0,-1 0 0,0 1 0,-1-1 0,0-2 0,0 2 0,-2-3 0,0 1 0,-1 0 0,-2 0 0,3 1 0,-2 0 0,2 0 0,0 2 0,-1 0 0,1 1 0,-1 0 0,0 0 0,-2 0 0,1 0 0,1 0 0,-2 0 0,2 0 0,0 0 0,0 0 0,1 0 0,0 0 0,-2-1 0,1-1 0,-2 0 0,-2-2 0,0 1 0,0-2 0,1 2 0,1-1 0,0 3 0,1-1 0,0 2 0,2-1 0,0 1 0,0 0 0,-2 0 0,1 0 0,-1 2 0,0-1 0,0 3 0,-1-2 0,3 1 0,-2-1 0,3 0 0,-1 0 0,2-2 0,-1-2 0,1 0 0,0-1 0,0-3 0,0 0 0,0-3 0,0 1 0,1-2 0,2 1 0,1-2 0,1 2 0,-1 0 0,-2 3 0,1 2 0,-1 1 0,-1 0 0,0 1 0,-1 0 0,-1 1 0,0-1 0,-1 1 0,-2-1 0,2 1 0,-3-2 0,1 0 0,-1 0 0,0-2 0,0 1 0,-1-1 0,-1 0 0,-2-1 0,1-1 0,-2 1 0,-1-1 0,1 1 0,-2 1 0,3 0 0,-1 2 0,2-3 0,0 3 0,0-2 0,1 2 0,-1-2 0,2 2 0,0-1 0,1 2 0,0-1 0,0 0 0,0 1 0,0-1 0,-1 0 0,1 0 0,0-1 0,0 2 0,-1-1 0,0 0 0,-2 1 0,3-1 0,-3 2 0,3-2 0,-3 2 0,1-2 0,0-1 0,-1 1 0,1-2 0,-1 1 0,1-1 0,1 1 0,1-1 0,-1 2 0,3-1 0,-2 2 0,2 0 0,0-1 0,-2 0 0,1 1 0,-1 0 0,0 2 0,0 0 0,-2 0 0,-1 0 0,-2 0 0,0 0 0,-2 1 0,-2 3 0,1 2 0,-1 1 0,-1 2 0,2-1 0,-1 0 0,1 1 0,1-1 0,-1 1 0,1-2 0,-2 1 0,1-2 0,1 0 0,2-1 0,2-1 0,1-1 0,0 0 0,4 0 0,-2-1 0,2 1 0,0-2 0,0 1 0,-1 0 0,1 1 0,-2 0 0,4 0 0,0-2 0,1 0 0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34.5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145 46 24575,'6'0'0,"1"0"0,5 0 0,1 1 0,6 1 0,-1 5 0,-3-3 0,1 5 0,1-4 0,-2 5 0,8 3 0,-8-3 0,4 6 0,-6-6 0,0 1 0,1 0 0,-2-1 0,-2 1 0,-1-2 0,-1-2 0,-2 0 0,1-3 0,-3 1 0,2-2 0,-3 0 0,0-1 0,0 1 0,-1-2 0,0 1 0,1-2 0,-1 1 0,-1 0 0,1-1 0,-2 2 0,1 0 0,-1 0 0,0 1 0,0 1 0,0 1 0,-1 0 0,-2 2 0,-1-2 0,0 2 0,-1-2 0,1 0 0,-1-2 0,-1 1 0,0-1 0,-1-1 0,0 1 0,-2-1 0,1-1 0,-2-1 0,0 0 0,-1 0 0,0 0 0,2-1 0,-1-1 0,2-1 0,-1 0 0,1 1 0,1 0 0,-1 0 0,3 1 0,-2-1 0,2 1 0,0-2 0,0 0 0,0 0 0,0-3 0,-1 0 0,2-3 0,-1-1 0,1-2 0,-4-7 0,3 2 0,-6-8 0,2 3 0,-4-4 0,-1 1 0,0 4 0,0 4 0,1 4 0,1 0 0,2 3 0,1 2 0,0 4 0,2 3 0,0 0 0,0 1 0,-3 0 0,1 0 0,-1 0 0,0 0 0,1 1 0,0 2 0,2 0 0,0 0 0,4-1 0,1-1 0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35.0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0 24575,'-7'0'0,"1"0"0,7 0 0,1 0 0,1 0 0,0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46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24575,'-10'7'0,"3"3"0,7 25 0,0-7 0,0 15 0,0-19 0,0 5 0,0-5 0,0 1 0,0 3 0,0-9 0,0 10 0,0-10 0,0 4 0,0-5 0,0-4 0,0 3 0,0-8 0,0 4 0,0-5 0,0 0 0,13-4 0,9 5 0,22-8 0,8 3 0,14-4 0,19 0-1085,13 0 1085,-37 0 0,3 0-891,4 0 0,2 0 891,10 0 0,2 0 0,5 0 0,1 0-1027,5 0 0,2 0 1027,3 1 0,1-2 0,-4-2 0,0-1 0,4 3 0,0 0 0,-5-2 0,0-2 0,5 2 0,1-2-1124,-5 1 1,0-1 1123,-25 1 0,2 1 0,-2 0 0,26-1 0,-2 0 0,8 4 0,-4 0-228,-28 0 0,-2 0 228,15 0 0,-3 0 0,-29 0 0,0 0 0,34 0 0,-2 0 464,15 0-464,-15 0 0,-4 0 0,-16 0 655,6 3 1,-1 1-656,-14 2 0,-6 1 0,3 0 0,37-1 0,-19 0 2309,30-1-2309,-38-3 0,14 3 1583,-7-5-1583,-9 0 1162,-2 5-1162,-12-3 602,5 3-602,-7-5 193,-6 4-193,-1-3 0,0 4 0,-5-5 0,5 0 0,0 0 0,-5 0 0,5 0 0,-7 0 0,7 0 0,-5 0 0,11 0 0,-4 0 0,-1 0 0,5 0 0,-5 0 0,0 0 0,5 0 0,-11 0 0,5 0 0,-6 0 0,0 0 0,-6 0 0,-1 0 0,-5 0 0,-4 0 0,-1 0 0,-1 0 0,-2 0 0,2 0 0,-4 0 0,1 0 0,-1 0 0,0 0 0,0 0 0,0 0 0,1 0 0,-1 0 0,0 0 0,0 0 0,0 0 0,-1 0 0,2 0 0,-1 0 0,0 0 0,0 0 0,0 0 0,5 0 0,-4 0 0,4 0 0,0 0 0,0 0 0,5 0 0,-4 0 0,3 0 0,-3 0 0,4 0 0,0 0 0,0 0 0,-4 0 0,3 0 0,-8 0 0,4 0 0,-5 0 0,0 0 0,0 0 0,0 0 0,-3-4 0,-1 0 0,-1 0 0,-2 0 0,3 4 0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38.2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3 24575,'-2'-2'0,"6"1"0,9 1 0,6 0 0,4 0 0,4 0 0,2 2 0,3 2 0,0 4 0,-3 2 0,2 3 0,-3 1 0,-7-3 0,13 8 0,-21-10 0,15 7 0,-16-7 0,2 1 0,-4-3 0,0 1 0,-4-6 0,0 3 0,-1-3 0,-1 0 0,-1-1 0,0-1 0,-1 0 0,0 0 0,0 0 0,0 0 0,1 0 0,-1 0 0,0 0 0,0 0 0,0 0 0,0 0 0,0 0 0,0-2 0,-1 0 0,-1-3 0,0 0 0,0-2 0,0 2 0,0-2 0,0 2 0,0 0 0,0 1 0,0 1 0,-1 1 0,-3-1 0,-2 0 0,-1 1 0,-1-1 0,1 0 0,1 2 0,-1-2 0,2 3 0,1-1 0,2 0 0,0 1 0,1-2 0,0 1 0,4-1 0,1 0 0,3 1 0,3-1 0,0 1 0,0-1 0,0 2 0,-2-1 0,-1 1 0,0 0 0,-3 0 0,-1 0 0,-1 0 0,0-1 0,-1 0 0,-1-1 0,-6-1 0,-2 0 0,-5 0 0,-7 1 0,6 1 0,-6 1 0,4 0 0,1 0 0,-3 0 0,5 0 0,-1 0 0,2 0 0,0 0 0,2 1 0,0 1 0,3 0 0,1 1 0,0-1 0,1 1 0,2 1 0,-2-2 0,2 3 0,-1 1 0,0-1 0,2 1 0,-2 1 0,0 0 0,1-1 0,-1 2 0,1-1 0,0 3 0,0 0 0,-1 2 0,1 0 0,-3 0 0,1 0 0,-2-1 0,1 1 0,-2-3 0,3-1 0,1-1 0,0-2 0,2-1 0,0-1 0,0-1 0,2 1 0,-1-1 0,1 0 0,-1-1 0,1 1 0,-1 0 0,0 0 0,0-3 0,9-7 0,1-8 0,10-8 0,1-4 0,-3 6 0,5-4 0,-4 9 0,1-6 0,1 8 0,-3 1 0,-3 6 0,-2 2 0,-2 2 0,-1 2 0,-3 1 0,2 1 0,-2 0 0,0 0 0,-1 0 0,-1 0 0,1 2 0,-2 1 0,1 3 0,0 1 0,0 1 0,-1-1 0,1 1 0,-1-1 0,-1 0 0,2-1 0,-1-1 0,0-1 0,0 0 0,-1-2 0,-1 0 0,1 0 0,-1 1 0,0-1 0,-1 0 0,0 0 0,0 1 0,0 0 0,0 1 0,-2 1 0,0 0 0,-2 1 0,-1 0 0,-1 0 0,1-1 0,1-1 0,0 1 0,1-1 0,-4 2 0,3 1 0,-3 2 0,1 1 0,-1 1 0,0 1 0,-2 1 0,1 1 0,0-2 0,-2 3 0,2-1 0,-2-1 0,2 1 0,1-4 0,1 0 0,2-1 0,-1-2 0,2-1 0,-1-1 0,3-1 0,-1 2 0,1-4 0,0 3 0,1-2 0,0 0 0,0 0 0,0 1 0,0-2 0,0 2 0,0-1 0,0 0 0,0 1 0,0-1 0,0 1 0,-1 1 0,0 0 0,-2 1 0,0 0 0,1 0 0,-1-1 0,0 0 0,0 0 0,-2 0 0,1-1 0,-2 1 0,-1-1 0,-2 1 0,-1-1 0,2-2 0,-2 1 0,2 0 0,1 0 0,-2-1 0,4 0 0,-3-1 0,3-1 0,0 0 0,0 0 0,0 0 0,1 0 0,1-1 0,0-1 0,1 0 0,0-1 0,0-1 0,1-1 0,1 0 0,0 0 0,0 0 0,0 2 0,0 1 0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38.9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29 100 24575,'-1'-2'0,"-2"0"0,1 2 0,-3 0 0,3 1 0,-3 0 0,2 0 0,1 1 0,1 1 0,0 0 0,0 1 0,-1-2 0,2 2 0,-1-2 0,4-3 0,2-4 0,5-7 0,3-6 0,-3 2 0,4-3 0,-6 4 0,3-1 0,-6 7 0,-2 1 0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39.6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148 6 24575,'-2'-3'0,"1"1"0,-4 2 0,2 0 0,-2 0 0,-2 0 0,0 2 0,1 1 0,-5 6 0,2 1 0,-3 1 0,0 0 0,3-3 0,-3 1 0,2-2 0,3 1 0,0-3 0,2 0 0,1-3 0,1 1 0,0-3 0,2 2 0,0 0 0,-1-1 0,1 1 0,-1-1 0,6 0 0,-4 0 0,4-1 0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43.9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914 0 24575,'-7'0'0,"-1"0"0,-5 0 0,-1 0 0,-6 0 0,-1 0 0,-8 4 0,1 2 0,-8 5 0,6 2 0,-5 1 0,6 0 0,8 0 0,-5 0 0,12-2 0,-9 4 0,6-3 0,1 2 0,3-1 0,2-3 0,1 0 0,1-2 0,2-2 0,1 0 0,3-2 0,0-1 0,2-1 0,0-1 0,1 1 0,0-1 0,0 0 0,0 0 0,0 1 0,0 0 0,0 0 0,0 2 0,-1 0 0,-5 4 0,-3 4 0,-4 0 0,-1 4 0,1-3 0,1 1 0,-1-4 0,1 6 0,-4 0 0,3 1 0,-1 2 0,4-4 0,2 2 0,0-2 0,1 1 0,3-1 0,2 0 0,2 5 0,0-2 0,0 4 0,0-2 0,0-2 0,1 2 0,-1-4 0,4 3 0,-4-3 0,2-1 0,-2 0 0,0-5 0,0 2 0,0-4 0,0 1 0,0 0 0,0 0 0,-2 4 0,0-2 0,-1 2 0,0-2 0,0 0 0,0-3 0,1-1 0,0-4 0,1 1 0,1 4 0,0 1 0,-1 5 0,-1 0 0,-3 5 0,-1 2 0,-1-2 0,0 5 0,-1-8 0,-2 14 0,-1-8 0,-1 6 0,1-6 0,3-6 0,-2 6 0,1-6 0,0 2 0,0-1 0,0-3 0,1-1 0,1-2 0,0 0 0,1 0 0,0 0 0,0 0 0,0 0 0,2 2 0,-2-2 0,1 4 0,-1-5 0,0 2 0,1-6 0,0 2 0,2-4 0,0-2 0,1 0 0,0 2 0,-4 4 0,0 5 0,-2-2 0,0 2 0,4-7 0,0 1 0,1-3 0,1 1 0,-1 1 0,1 0 0,1 1 0,1-1 0,0 1 0,0 2 0,0-2 0,0 4 0,1-2 0,4 3 0,0 0 0,7 5 0,-3-1 0,2-2 0,2 6 0,-3-8 0,2 8 0,-2-4 0,0-1 0,2 3 0,-2-4 0,2 0 0,-3-4 0,4 0 0,0-4 0,1-2 0,2-4 0,-2-1 0,5 0 0,-3 0 0,1 0 0,-2-3 0,-2 0 0,1-2 0,-2-1 0,0 1 0,0 1 0,-2-1 0,0 4 0,3-2 0,-3 2 0,2-1 0,-4 1 0,-1 1 0,-1 0 0,2 0 0,-1 0 0,1 0 0,1 0 0,0 0 0,0 0 0,3 0 0,-2 0 0,2 0 0,-2 0 0,2 0 0,-5 0 0,3-1 0,-5-2 0,1-1 0,-2-1 0,-1-2 0,1 1 0,-1-4 0,1 1 0,-1-1 0,2 3 0,-1-3 0,0 5 0,-1-2 0,0 5 0,-2 0 0,0-1 0,-1 1 0,0 0 0,0 0 0,0-1 0,0 1 0,0 0 0,0 0 0,-1-1 0,1 0 0,-3-1 0,3-2 0,-1-1 0,1-3 0,0-1 0,0-1 0,0 0 0,0 0 0,0 0 0,0 2 0,0 0 0,1 3 0,-1 1 0,3 2 0,-2 0 0,0 2 0,0 0 0,-1 0 0,-4-1 0,-2 0 0,-6 0 0,-3 2 0,-3-2 0,-1 2 0,-4-2 0,-1 3 0,2-3 0,-1 1 0,2 0 0,2-1 0,-4-1 0,8 1 0,1-2 0,4 2 0,3 0 0,2 1 0,1 1 0,2 0 0,2 1 0,5 0 0,6 0 0,7 1 0,4 1 0,7 2 0,-3 0 0,-2-2 0,1 1 0,-3-1 0,2 2 0,-1-1 0,-6-1 0,-1 0 0,-4-2 0,-3 0 0,-1 0 0,-3 0 0,0 0 0,0-1 0,0-3 0,1-2 0,1-8 0,0 4 0,2-6 0,-1 4 0,0-3 0,0 1 0,-3 0 0,-1 3 0,-1 1 0,-1 2 0,-1 1 0,-1-1 0,0 3 0,-1 0 0,-2 0 0,-1 2 0,-1-1 0,-1 2 0,1 1 0,-1-1 0,1 3 0,-1 7 0,2 4 0,-1 5 0,3 3 0,-1 7 0,2-7 0,-1 8 0,2-9 0,0-2 0,0-1 0,0-6 0,0-1 0,0-4 0,0-1 0,0-2 0,1-1 0,3 0 0,5-4 0,2-2 0,8-5 0,-7 1 0,9-5 0,-7 4 0,10-7 0,-4 2 0,3-2 0,-1 3 0,0-3 0,1 1 0,-1 2 0,-1 1 0,-2 1 0,2 1 0,-1-1 0,-4 2 0,-2 2 0,-3 1 0,-2 1 0,-4 2 0,0 0 0,-3 2 0,2 0 0,-2-1 0,-1 1 0,1 1 0,-2-1 0,1 0 0,5-3 0,5-6 0,11-5 0,3-4 0,2-2 0,-2 3 0,-5 2 0,5-6 0,-1 2 0,4-8 0,-2 4 0,-5-1 0,-2 1 0,-7 5 0,0-4 0,-7 7 0,2 1 0,-4 0 0,0 5 0,-1 1 0,-1 3 0,-1 2 0,0 2 0,0 1 0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45.1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168 0 24575,'-4'0'0,"-1"0"0,-1 0 0,-6 0 0,1 0 0,-3 3 0,0 4 0,1 3 0,-6 4 0,9-3 0,-7 7 0,12-7 0,-7 8 0,5-5 0,1 0 0,2 2 0,3-3 0,1 1 0,0-2 0,0-2 0,0 0 0,0-2 0,0-2 0,0 0 0,0-3 0,0 0 0,1-2 0,-1 1 0,1-1 0,-1 2 0,0-1 0,0 0 0,0 1 0,0 3 0,0 0 0,0 8 0,-1 0 0,-1 6 0,0-5 0,-1 3 0,3-4 0,-2 1 0,2-3 0,0-4 0,0-2 0,0-3 0,3-2 0,2-1 0,7-10 0,5-8 0,3-11 0,1-7 0,-5 7 0,1-6 0,-6 11 0,0 0 0,-4 3 0,-1 8 0,-3 1 0,0 7 0,-2-2 0,0 5 0,-1-2 0,0 2 0,0 0 0,0 1 0,0 0 0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46.6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531 1 24575,'-59'61'0,"-6"10"0,43-41 0,-9 10 0,15-24 0,2 3 0,-1-8 0,1 6 0,0-7 0,-1 0 0,2-2 0,-1-3 0,5-1 0,0-2 0,3 1 0,0-1 0,2-1 0,0-1 0,2 0 0,0 0 0,1 1 0,-1-1 0,0 2 0,0-1 0,-2 1 0,0 3 0,-1 0 0,-2 3 0,1 0 0,-3 4 0,1 2 0,-2-1 0,1 3 0,-1-1 0,0-1 0,0 2 0,0-2 0,1 0 0,-1-3 0,2 0 0,1-2 0,2-4 0,1 1 0,-1-3 0,3 1 0,-1-2 0,3 0 0,-2 0 0,0 0 0,0-2 0,0 2 0,-2-1 0,0 2 0,1-2 0,-2 0 0,2 0 0,0-1 0,0 1 0,2-1 0,0 0 0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48.6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9 145 24575,'-4'1'0,"1"3"0,1 3 0,5 11 0,-3-9 0,5 10 0,-5-7 0,2 2 0,-2-2 0,0-2 0,0 0 0,0 0 0,0 0 0,0 4 0,1-2 0,5 2 0,3-2 0,5-2 0,3 0 0,7-1 0,3 0 0,7 1 0,-1-3 0,4 2 0,-7-4 0,6 3 0,-6-2 0,0 0 0,-6-2 0,6-3 0,-8-1 0,12-1 0,-12-10 0,13-17 0,-14 0 0,10-21 0,-24 32 0,1 1 0,-6 24 0,1 8 0,2-3 0,2 1 0,0-2 0,3-1 0,-2-2 0,4-3 0,-3-2 0,4-2 0,-2-1 0,4-9 0,-3-5 0,1-15 0,-1-8 0,2-9 0,0-4 0,-3 9 0,0-3 0,-4 16 0,-1-2 0,1 9 0,-4 6 0,1 5 0,-1 3 0,-1 3 0,0 1 0,1 3 0,-1 4 0,1 5 0,0 9 0,1 5 0,0 5 0,0 6 0,-2-2 0,0-5 0,0-1 0,-2-7 0,2 0 0,-2-5 0,0-5 0,0-4 0,0-7 0,0 4 0,0 4 0,0 9 0,0 11 0,0 5 0,0 3 0,-2 4 0,-1-1 0,-1 13 0,-3 3 0,1 10 0,-1-1 0,4-18 0,-1 1 0,3-14 0,-1 3 0,1-5 0,1-5 0,-2-8 0,2-1 0,0-7 0,0-1 0,0-4 0,0-1 0,1-2 0,0 0 0,2-1 0,0 0 0,0 0 0,-2 0 0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50.4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49 756 24575,'0'-8'0,"0"-2"0,0 5 0,0-3 0,0 4 0,0-1 0,0 1 0,0 0 0,0 1 0,-1 10 0,-3 18 0,-5 18 0,1 26 0,-2 15-483,6-32 1,2 3 482,0 3 0,0 1 0,0 5 0,1 0 0,1-2 0,0-2 0,0 30 0,0 9 0,0-57 0,0 26 0,0-34 0,0 2 0,0-10 965,0-9-965,0-8 0,0-6 0,-2-12 0,2-11 0,-1-7 0,1-25 0,0 1 0,0-33 0,0 2-443,3 33 1,2-2 442,-1-3 0,2 2 0,11-31 0,-7 33 0,1 1 0,8-27-446,7-14 446,-1 7 0,6 6 0,-3 15 0,3 3 0,-9 22 0,1 1 0,-6 15 864,0-1-864,-3 4 467,-4 6-467,-3 4 0,-3 3 0,-1 1 0,0-1 0,0 1 0,2-4 0,-1 1 0,-1 0 0,-5-7 0,-9-10 0,-9-18 0,-4-4 0,-6-15 0,2 9 0,4 7 0,1-3 0,7 20 0,4-2 0,2 6 0,6 6 0,2 4 0,0 3 0,2 3 0,6 2 0,2 3 0,13 1 0,13 2 0,9 0 0,14 11 0,7 4 0,8 18 0,7 1 0,2 9 0,-18-10 0,9 14 0,-22-7 0,6 9 0,-9 0 0,-18-15 0,1 2 0,-16-14 0,4 1 0,-8-6 0,-2-3 0,-4-4 0,2 0 0,-1 1 0,1-4 0,-1 2 0,2-2 0,-3-2 0,3 1 0,-1-2 0,1-2 0,3 0 0,0-1 0,3-9 0,-3 3 0,0-8 0,-2 4 0,-1 1 0,-1 2 0,-3 1 0,-6 8 0,-5 7 0,-11 15 0,-5 11 0,-4 8 0,2 6 0,4 0 0,5 0 0,8-2 0,4-6 0,3-3 0,2-7 0,7-3 0,1-10 0,9 3 0,-3-11 0,5 3 0,-4-6 0,3-1 0,-3-2 0,0-2 0,-4 0 0,1 0 0,-5-2 0,-1 0 0,-1-1 0,-1 1 0,0 0 0,-3 1 0,0-1 0,-1 2 0,0 0 0,0 2 0,0-3 0,-1 3 0,0-2 0,-2 0 0,1-1 0,0 0 0,0-2 0,1 0 0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4:59.6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763 862 24575,'3'-2'0,"-2"1"0,6-5 0,-4 3 0,0 0 0,-2 0 0,0 1 0,-1 0 0,-1 0 0,-1 0 0,-3 1 0,-1 1 0,0 0 0,1 0 0,1 0 0,-1 0 0,3 0 0,-2 0 0,2 1 0,0 0 0,-1 2 0,1-1 0,1 0 0,-1 0 0,2 1 0,-1-1 0,0-1 0,0 1 0,0-1 0,2 0 0,1 0 0,1-1 0,1 0 0,1 0 0,1 0 0,0 0 0,1 0 0,0 0 0,0 0 0,-1 0 0,-1 0 0,-1 0 0,0 0 0,-2 0 0,0 0 0,0 0 0,1 0 0,-1 0 0,0 0 0,0 0 0,0 0 0,1 0 0,-1 0 0,0 0 0,0 1 0,1 1 0,-2 0 0,1 0 0,-1 0 0,0 1 0,1-1 0,0 0 0,0 0 0,0 1 0,0-2 0,0 1 0,0-2 0,-2 2 0,0-2 0,-3 0 0,0 0 0,-2-4 0,-2 3 0,2-4 0,-2 2 0,2-1 0,-1 2 0,1-1 0,-1 2 0,2-2 0,1 3 0,-2-1 0,1 1 0,-1 0 0,0 0 0,0 0 0,0 0 0,0 0 0,0 0 0,-1 0 0,3 0 0,-2 0 0,2 0 0,0 1 0,0 0 0,1 2 0,0-1 0,-2 0 0,2 1 0,-2-2 0,1 1 0,0-1 0,-2 1 0,3 0 0,-2-2 0,2 1 0,0-1 0,0 0 0,-1 0 0,1 0 0,-1 0 0,0 0 0,0 0 0,0 0 0,1 0 0,0 0 0,0 0 0,-1 0 0,1 0 0,0 0 0,-2 0 0,2 0 0,-3 0 0,2 0 0,-2 0 0,2 0 0,-1 0 0,-1 0 0,2 0 0,0 0 0,-1 0 0,2 0 0,-2 0 0,2 0 0,0 0 0,-1 0 0,1 0 0,0 0 0,0 0 0,-1 0 0,1 0 0,0 0 0,-1 0 0,1 0 0,0 0 0,0 0 0,-1 0 0,1 0 0,-1 0 0,0 0 0,-2 0 0,3 0 0,-3 0 0,2 0 0,0-1 0,-1 1 0,2-2 0,-2 1 0,0 0 0,2 0 0,-2 0 0,2 0 0,0-1 0,-1 0 0,1 1 0,0-1 0,-1 2 0,2-2 0,-1 1 0,1-1 0,-1 0 0,-1 1 0,1-1 0,0-1 0,-1 2 0,1-1 0,0-1 0,-1 1 0,0-2 0,0 2 0,-1-2 0,2 2 0,-2-2 0,2 2 0,-2-1 0,3 1 0,-1 1 0,1 0 0,-1 0 0,1 0 0,-1 0 0,0 1 0,0 0 0,0 0 0,-1 0 0,1 0 0,0 1 0,-1 1 0,1 0 0,-1 0 0,0 1 0,-1-1 0,2 0 0,0 0 0,-1 0 0,1-2 0,3 1 0,1-2 0,1-2 0,2 0 0,-3 0 0,2 0 0,-2 1 0,0 0 0,1 0 0,-2 0 0,0 1 0,-1-1 0,-1 1 0,-2-1 0,0 1 0,-1-1 0,-1 2 0,1-2 0,0 2 0,1-2 0,0 1 0,1 1 0,0-1 0,0 0 0,0 0 0,1-1 0,1 0 0,0-1 0,0 1 0,0 0 0,0 0 0,0 0 0,0-1 0,0 0 0,1 0 0,0 0 0,1-1 0,-1 2 0,1-2 0,0 2 0,0 1 0,-2-1 0,2 0 0,-1 0 0,1 0 0,1 1 0,-1-1 0,0 0 0,0 1 0,1-1 0,-1 1 0,0-1 0,0 1 0,0 0 0,0 1 0,-1-1 0,1 1 0,-1-1 0,1 1 0,0-2 0,0 2 0,0-2 0,0 1 0,1-1 0,-1 2 0,0-2 0,-1 1 0,0-1 0,-1-2 0,0 2 0,1-5 0,0 3 0,1-4 0,0 0 0,-1-3 0,2-1 0,-1 0 0,1 0 0,1 0 0,-1 2 0,1 0 0,-1 3 0,-1 2 0,1 1 0,-1 2 0,0 1 0,0-1 0,-1 2 0,1-2 0,0 1 0,-1-2 0,0-6 0,-1-7 0,3-4 0,1-3 0,1 7 0,0-3 0,-2 5 0,0 2 0,0 3 0,-2 4 0,0 0 0,-1 3 0,0-2 0,0 2 0,0 0 0,0-2 0,0 2 0,0-3 0,0 0 0,0-1 0,0-1 0,0 0 0,0-3 0,0 1 0,0-3 0,0 0 0,0-4 0,0-3 0,2 2 0,-2-1 0,3 5 0,-3-1 0,2 5 0,-1 1 0,0 3 0,-1 1 0,1 2 0,0 1 0,1 1 0,2 0 0,0 0 0,-3 0 0,-5 0 0,-5-2 0,-1-1 0,-2-1 0,4-2 0,-2 0 0,1 1 0,1-1 0,1 2 0,1-1 0,1 2 0,0 0 0,1 0 0,0 1 0,1-1 0,0 2 0,0-1 0,-1 2 0,1-2 0,0 1 0,-1-1 0,2 2 0,-2-2 0,2 2 0,0-2 0,-1 1 0,2-1 0,-1 1 0,2-1 0,-2 0 0,1 0 0,-2 1 0,1-1 0,1 0 0,-1 0 0,1 0 0,-1 1 0,0 0 0,1-1 0,-1 0 0,0 0 0,0 0 0,1 0 0,-1 0 0,-1 2 0,1-2 0,0 2 0,0-2 0,-1 2 0,1-2 0,0 2 0,-1-1 0,1 1 0,0-1 0,0 1 0,-1 0 0,1 0 0,0 0 0,-1 0 0,0 0 0,0 0 0,0-1 0,-1 1 0,0-1 0,-1 1 0,1 0 0,0 0 0,0 0 0,0 0 0,-1 0 0,1 0 0,-1 0 0,2 0 0,-2 0 0,1 0 0,-1 0 0,0 0 0,0 0 0,0 0 0,1 0 0,-1-1 0,3 0 0,-2 0 0,2 1 0,-1-1 0,1 1 0,0-1 0,1 0 0,0 0 0,0-1 0,0-1 0,-1 2 0,2-1 0,-2 2 0,1-1 0,-1 0 0,-1 1 0,1-2 0,-2 1 0,2-1 0,-2 2 0,1-1 0,0 0 0,-2 1 0,3-1 0,-3 1 0,1 0 0,0 0 0,0 0 0,0 0 0,0 0 0,-1 0 0,1 0 0,-1 1 0,0 0 0,0 1 0,1 0 0,0-1 0,0 0 0,0 2 0,-1-3 0,3 1 0,-3 0 0,2-1 0,-2 1 0,2-1 0,-1 0 0,-1 0 0,2 1 0,-1 0 0,1 0 0,0-1 0,0 1 0,1-1 0,0 1 0,-1-1 0,1 0 0,0 1 0,0-1 0,-2 1 0,1 0 0,-1-1 0,1 1 0,-2 1 0,3-1 0,-3 0 0,2 0 0,0 0 0,-1-1 0,2 1 0,-2-1 0,2 1 0,0 0 0,-2 0 0,1-1 0,0 0 0,-1 0 0,2 0 0,-3 0 0,2 0 0,0 0 0,1 0 0,-1 0 0,1 0 0,0 0 0,0 0 0,-1 0 0,1 0 0,0 0 0,1-1 0,0-1 0,1 0 0,0 0 0,0-1 0,0 1 0,0-1 0,0 0 0,0-1 0,0 2 0,0 0 0,1-2 0,0 2 0,3-3 0,-1 1 0,2-1 0,0 0 0,0 1 0,0-1 0,0 3 0,1-3 0,-1 2 0,0-1 0,0 2 0,1-1 0,-1-1 0,3 1 0,-2 0 0,2 0 0,-3 0 0,3 2 0,-3-1 0,2 0 0,-3 1 0,0 0 0,0 0 0,0 0 0,-1 0 0,0 1 0,0 0 0,1 0 0,-1 0 0,2 0 0,-2-1 0,1 1 0,0-2 0,1 1 0,0-1 0,0 2 0,-1-2 0,1 1 0,-3 0 0,2 1 0,-2 0 0,0 0 0,0 0 0,1 0 0,-1 0 0,0 0 0,2 0 0,0 0 0,-1 0 0,4 0 0,-3 0 0,2 0 0,-1 0 0,0 0 0,2 0 0,-2 0 0,3 0 0,-1 0 0,6 0 0,-3 2 0,4-1 0,-8 2 0,2 0 0,-1-1 0,0 1 0,-1-1 0,-1 1 0,0-1 0,2 1 0,-3-1 0,2 1 0,-2-1 0,1 1 0,-1-1 0,1 0 0,-3 0 0,2-1 0,-1 1 0,1 1 0,0-1 0,0 1 0,0-1 0,1 1 0,-1 0 0,1 0 0,-1 2 0,1-2 0,-1 1 0,-1 0 0,0 1 0,-1 0 0,1-1 0,0 1 0,0-3 0,0 1 0,-1 0 0,1-1 0,-1 0 0,1 0 0,0 0 0,0-1 0,0 1 0,0-1 0,0 1 0,0 0 0,0 0 0,-1 0 0,0 0 0,0 2 0,1 0 0,0 1 0,0 0 0,2 0 0,-2 0 0,2 0 0,-3-1 0,3 0 0,-2-1 0,0 0 0,-1 0 0,1-2 0,-1 1 0,0-2 0,0 1 0,0-1 0,0 0 0,0 0 0,1 0 0,-1 0 0,0 0 0,0 0 0,1 1 0,-1-1 0,0 2 0,1-1 0,-1 1 0,0-2 0,0 1 0,1 0 0,-1-1 0,0 1 0,0 0 0,0 0 0,0 1 0,-2-1 0,1 1 0,-1 0 0,0-1 0,0 0 0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02.4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102 159 24575,'64'-8'0,"-12"2"0,-41 5 0,-2 1 0,-6 0 0,1 0 0,1 0 0,-3 0 0,3 0 0,-3 0 0,3 0 0,-2 1 0,1-1 0,-1 2 0,0-2 0,1 2 0,0-1 0,1 0 0,-2-1 0,2 0 0,-1 0 0,1 0 0,0 0 0,0 0 0,0 0 0,0 0 0,0 0 0,0 0 0,0 0 0,0-3 0,2 2 0,-2-3 0,3 0 0,-1 0 0,1-2 0,0 2 0,1-1 0,-3 1 0,2-1 0,-2 2 0,2 0 0,-3 1 0,1 0 0,-2 2 0,1-1 0,-1 1 0,1 0 0,0 0 0,0 0 0,0 0 0,0 0 0,0 0 0,0 0 0,-1 0 0,0 0 0,0 0 0,0 0 0,0 0 0,-2 0 0,0 0 0,0 0 0,1 0 0,-1 0 0,0 0 0,0 0 0,0 0 0,0-2 0,-2-1 0,0-2 0,0-1 0,-1 0 0,-1 0 0,-2 1 0,-3 0 0,1-1 0,-3 2 0,2-1 0,-1-1 0,1 0 0,-2-1 0,3 3 0,-1-1 0,2 2 0,1-1 0,-1 1 0,3-1 0,-2 3 0,2 0 0,0 0 0,-1 1 0,1-1 0,0 1 0,-2 0 0,2 0 0,-3 0 0,1 0 0,-1 0 0,0 0 0,0 0 0,0 0 0,-2 0 0,3 0 0,-3 0 0,2 1 0,-1-1 0,1 2 0,1-2 0,-1 3 0,3-3 0,-3 2 0,1 0 0,0 0 0,-1 0 0,3 1 0,-3-1 0,1 2 0,-1-2 0,0 3 0,-1-2 0,0 1 0,0-2 0,-1 1 0,2-2 0,-2 1 0,2-1 0,0-1 0,0 1 0,0 0 0,-1 0 0,-1 0 0,-2 0 0,-1-1 0,2 1 0,-4-1 0,-4 0 0,3 0 0,-3 0 0,5 0 0,2 0 0,-1 0 0,2 2 0,-1-1 0,1 1 0,0 0 0,-1-2 0,3 3 0,-2-2 0,2 2 0,0-1 0,1 1 0,0 2 0,-1-1 0,1 4 0,1-1 0,-1 0 0,2 1 0,-2-3 0,2 0 0,0 0 0,1-2 0,0 0 0,2-1 0,-1 1 0,1-1 0,0 0 0,0 0 0,0 1 0,2-2 0,-1 0 0,3-1 0,0 0 0,1 0 0,0 0 0,-1 0 0,2 0 0,-2 0 0,3 0 0,-1 0 0,0 0 0,2 0 0,-2 0 0,1 0 0,1 0 0,-3 0 0,3 0 0,1 0 0,0 0 0,2 0 0,-1-1 0,1 0 0,6-1 0,-7 0 0,6-1 0,-7 1 0,1 0 0,-2 2 0,-1-2 0,1 2 0,-3 0 0,2 0 0,-4 0 0,2 0 0,-2 0 0,0 0 0,0 0 0,-2 0 0,0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48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24575,'4'8'0,"0"-1"0,-4 1 0,0 0 0,0 5 0,0 1 0,0 9 0,0 1 0,0 12 0,0 2 0,0 12 0,0 1 0,0 15 0,0 11 0,0 9 0,0-1 0,0-15 0,0-14 0,0-2 0,0-4 0,0 4 0,0 1 0,0 0 0,0 21 0,0-15 0,0-4 0,0-19 0,4-3 0,-3-5 0,4-5 0,-5-6 0,0-2 0,0-8 0,0 4 0,0-5 0,0 0 0,-4-4 0,0 0 0,0-8 0,0-5 0,4-9 0,0-7 0,0-5 0,0 0 0,0 0 0,0 0 0,4 6 0,2-5 0,3 10 0,0-5 0,0 6 0,0 4 0,0-3 0,0 3 0,0-4 0,4 4 0,1-3 0,4 2 0,0 1 0,0 1 0,0 0 0,0 3 0,0 1 0,-4 1 0,3 7 0,-3-3 0,4 4 0,0 0 0,5 0 0,-4 0 0,5 0 0,-11 0 0,4 0 0,-7 13 0,3-1 0,-3 16 0,0-3 0,0 5 0,0-1 0,0 7 0,-4-5 0,3 5 0,-8 0 0,8-5 0,-8-1 0,3-1 0,-4-10 0,0 5 0,0-6 0,0 0 0,0-5 0,0 0 0,-8-4 0,2-1 0,-11 1 0,8-1 0,0-3 0,5-1 0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16.8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92 20 24575,'-1'4'0,"1"1"0,-2-4 0,2 3 0,-2-2 0,1 0 0,-2 0 0,3 0 0,-3-1 0,3 1 0,-2-1 0,1 1 0,-2-1 0,3 1 0,-2-2 0,1 2 0,-2-2 0,1 1 0,0-1 0,0 0 0,-1 0 0,1 0 0,0 0 0,0 0 0,0 0 0,-1 0 0,1 0 0,0 0 0,-1 0 0,1 0 0,0 0 0,0 0 0,-1 0 0,1-1 0,0 1 0,-1-1 0,1 0 0,0 0 0,-1 0 0,1 0 0,0 1 0,0-1 0,-1 1 0,2-1 0,-1 1 0,2-2 0,-2 1 0,1 0 0,-1 0 0,2-1 0,-1 1 0,1-1 0,0 0 0,0 0 0,0-2 0,0 1 0,0-1 0,0 0 0,0 0 0,0 0 0,0 2 0,0 0 0,0 0 0,0-1 0,0 3 0,0 2 0,0 2 0,0 1 0,0 0 0,1-2 0,1 2 0,0-1 0,1 1 0,-1-3 0,1 2 0,0-2 0,2 1 0,-1-1 0,-1 1 0,2-1 0,-2 0 0,0 0 0,-1 0 0,1-2 0,-1 1 0,0-1 0,0 0 0,1 0 0,-1 0 0,0 0 0,0 0 0,1 0 0,-1 0 0,0 0 0,0 0 0,-1-1 0,0 0 0,-1-1 0,0 0 0,0-1 0,0 1 0,0 0 0,0 0 0,0 0 0,0-1 0,0 1 0,0 0 0,0 0 0,0 0 0,-1 0 0,1-1 0,-1 1 0,1 0 0,-1-1 0,1 1 0,-1 0 0,1 0 0,1 1 0,0 0 0,1 1 0,0 0 0,1 0 0,0 0 0,1 0 0,0 0 0,-1 0 0,-1 0 0,1 0 0,-1 0 0,0 0 0,-1 0 0,0 2 0,-1 0 0,0 0 0,0 0 0,0 1 0,0-1 0,0 0 0,0 0 0,0 0 0,0 1 0,0-1 0,-1-1 0,0 1 0,-1-2 0,0 1 0,0-1 0,-1 0 0,1 0 0,0 0 0,0 0 0,-1 0 0,1 0 0,0 0 0,-1 1 0,1-1 0,0 1 0,0-1 0,-1 0 0,2 1 0,-1-1 0,3 2 0,-1-1 0,2 2 0,1-2 0,-1 0 0,0 0 0,0-1 0,2 1 0,-2-1 0,2 0 0,-2 0 0,2 0 0,-2 0 0,2 0 0,-2 0 0,0 0 0,0 0 0,0-1 0,-1 1 0,1-2 0,-1 1 0,1 0 0,-1 0 0,0 2 0,0 0 0,-3 1 0,0 0 0,-1 1 0,-1-1 0,2 0 0,-3 2 0,1-1 0,-1 0 0,0 0 0,1-1 0,-1 1 0,3-1 0,-2 0 0,2 0 0,0-1 0,-1-1 0,1 0 0,0 0 0,-1 0 0,1 0 0,-1 0 0,0 0 0,-1 0 0,2 0 0,0 0 0,0 0 0,-1 0 0,1 0 0,0 0 0,0 0 0,0 0 0,-1 0 0,1 0 0,0 0 0,0 0 0,1-1 0,0 0 0,1 0 0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17.5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0 24575,'-5'0'0,"1"0"0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18.4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3 24575,'-2'-3'0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19.5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24575,'0'0'0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23.3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219 28 24575,'0'3'0,"0"0"0,0-1 0,0 1 0,0-1 0,0 1 0,0 1 0,-2 1 0,1-2 0,-3 0 0,2 1 0,-2-1 0,2-1 0,-2 0 0,2-1 0,0 2 0,-1-2 0,1 1 0,0-2 0,0 1 0,-1-1 0,1 1 0,-1-1 0,0 2 0,-1-2 0,2 2 0,0-1 0,0 1 0,-1-2 0,1 1 0,0-1 0,0 0 0,0 0 0,0 0 0,-1 0 0,1 0 0,0 0 0,0 0 0,0-1 0,1 0 0,0-2 0,0 2 0,0-1 0,0 1 0,1-2 0,0 1 0,0 0 0,0 0 0,0 0 0,0 0 0,0-1 0,0 1 0,0 0 0,0-1 0,0 0 0,0-1 0,0 1 0,0 0 0,0 0 0,0 1 0,0 0 0,0 0 0,1 0 0,0 1 0,3 1 0,-2 0 0,3 0 0,-2 0 0,1 0 0,-1 0 0,1 0 0,-2 0 0,0 1 0,0 0 0,0 1 0,1-1 0,-1 0 0,0 1 0,0-2 0,0 1 0,1-1 0,-1 1 0,0-1 0,1 1 0,-1-1 0,0 0 0,0 0 0,0 0 0,1 1 0,-1 0 0,0 0 0,1-1 0,-1 0 0,1 0 0,0 0 0,2 0 0,-2 0 0,1 0 0,1 0 0,-3 0 0,3 0 0,-2 0 0,0 1 0,-1-1 0,1 1 0,-1 0 0,0-1 0,0 2 0,1-2 0,-2 2 0,1 0 0,-2 0 0,2-1 0,-2 1 0,1-1 0,0 1 0,0 0 0,0-1 0,0 0 0,-1 1 0,2-2 0,-2 2 0,2-1 0,-2 1 0,2-1 0,-1 1 0,2 0 0,-1 0 0,0 1 0,0-1 0,0-1 0,-1 1 0,1-2 0,-1 1 0,1-2 0,-2 0 0,0-2 0,0 1 0,0 0 0,0-1 0,0-1 0,-1-1 0,-1 0 0,-2 0 0,-1-2 0,-1 2 0,1-2 0,1 3 0,0 0 0,1 1 0,-1 1 0,2 0 0,0 1 0,0-1 0,-1 2 0,1-1 0,0 0 0,-1 1 0,1-2 0,0 1 0,-1 0 0,0 0 0,0 1 0,0-1 0,-1 1 0,2 0 0,-2-1 0,2 0 0,0 0 0,0 1 0,-1 0 0,0 0 0,0-1 0,0 1 0,0-1 0,1 1 0,0 0 0,0 0 0,-1 0 0,1 0 0,0 0 0,-1 0 0,1-1 0,0 1 0,0-1 0,-1 1 0,1 0 0,0 0 0,0 0 0,-1-1 0,1 1 0,-1-1 0,0 0 0,-1 0 0,2 0 0,0 1 0,0 0 0,-1 0 0,1 0 0,0 0 0,0 0 0,-1 0 0,1 0 0,0 0 0,0 0 0,-1 0 0,1 0 0,0 0 0,0 0 0,0 0 0,-1 0 0,1 0 0,0 0 0,-1 0 0,2 1 0,-1 0 0,1 1 0,0-1 0,-1 0 0,0 1 0,0-1 0,0 1 0,0-2 0,-1 1 0,2 0 0,-1-1 0,1 1 0,-2-1 0,1 1 0,0-1 0,0 2 0,-2 0 0,1-1 0,-1 1 0,1-2 0,1 2 0,0-2 0,0 1 0,-1 0 0,0 0 0,1 1 0,-1-1 0,1 0 0,1 1 0,-1-2 0,0 2 0,0-1 0,1 1 0,-1-2 0,2 2 0,-2-2 0,1 1 0,-2-1 0,2 1 0,-2-1 0,1 1 0,-1 0 0,0 0 0,1 0 0,0-1 0,0 1 0,0 0 0,1 0 0,-1-1 0,1 1 0,0-1 0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25.5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24 24575,'0'4'0,"0"0"0,0-1 0,0 0 0,0-1 0,0 0 0,0 0 0,0 1 0,1-2 0,0 1 0,1-2 0,-2 2 0,2-2 0,-2 2 0,2-1 0,-2 1 0,2-2 0,-1 2 0,0-2 0,1 1 0,0-1 0,0 0 0,0 1 0,0-1 0,1 2 0,-1-1 0,-2 1 0,-3-2 0,-1 0 0,-4 0 0,3 0 0,-2 0 0,2-1 0,1 0 0,1-1 0,1-1 0,0 1 0,2 0 0,-1-1 0,1 1 0,0 0 0,0-1 0,0 1 0,0 0 0,0 0 0,0-1 0,0 1 0,0 0 0,0 0 0,0-1 0,0 1 0,0 0 0,1 1 0,-1-1 0,1 1 0,-1-1 0,0-1 0,0 1 0,0 0 0,0 0 0,0-1 0,0 1 0,1 1 0,0 0 0,1 2 0,1-1 0,0 2 0,0-1 0,0 0 0,1-1 0,-2 0 0,2 1 0,-2-1 0,0 1 0,-1-1 0,-3 0 0,0 0 0,-1 0 0,0 0 0,1 0 0,0 0 0,-1 0 0,1 0 0,0 0 0,1 0 0,0 0 0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26.7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1 24575,'-4'0'0,"1"0"0,0 1 0,0 0 0,0 1 0,0 2 0,0-1 0,0 0 0,-1-1 0,2 1 0,0-1 0,0 0 0,-1-1 0,1 1 0,0-1 0,1 0 0,3 0 0,0 0 0,2 1 0,-2 1 0,0-2 0,1 1 0,-1-2 0,0 1 0,0 0 0,0 0 0,1 1 0,-2 1 0,1-2 0,-1 1 0,1-1 0,-1 1 0,1-1 0,-1 1 0,-1 0 0,0-1 0,0 0 0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27.9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24575,'16'13'0,"-2"-3"0,-9-9 0,-2-1 0,1 0 0,-2 0 0,-1 0 0,0 0 0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44.3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203 1363 24575,'-1'3'0,"0"1"0,1-2 0,0 0 0,0 0 0,0-2 0,1 1 0,1-2 0,2 1 0,1 0 0,0 0 0,0 0 0,3 0 0,-2 0 0,2 0 0,-2-2 0,-1-3 0,3-2 0,-5-5 0,5-5 0,-3-3 0,1-3 0,-1 5 0,0-2 0,0 3 0,0 2 0,-1 2 0,0 2 0,0 1 0,0 1 0,0 3 0,-2 1 0,2 1 0,-1-1 0,1 1 0,0 0 0,0 0 0,-2 1 0,0 1 0,1 0 0,-1 0 0,-1 0 0,0-1 0,-1-1 0,0-4 0,0-5 0,0-7 0,0-6 0,0-3 0,0 4 0,0-3 0,0 6 0,2-1 0,-2 1 0,3 4 0,-1 4 0,1 1 0,0 3 0,1 2 0,0 1 0,0 1 0,0 2 0,-1 0 0,1 2 0,-2 0 0,0-1 0,-1 1 0,2-2 0,-3-3 0,1-1 0,-1-8 0,0-1 0,2-7 0,-1 5 0,3-6 0,3-4 0,-2 5 0,5-3 0,-2 14 0,1 0 0,0 4 0,0 2 0,0 0 0,0 1 0,2 0 0,-1 0 0,2 2 0,-4-2 0,1 2 0,-3 0 0,-1 0 0,-1 3 0,0-1 0,-3 1 0,0-2 0,-1 1 0,0 0 0,0-2 0,0 2 0,0-3 0,0 1 0,0-1 0,0-1 0,0-1 0,0-1 0,3-4 0,2-1 0,3-2 0,6 0 0,-4 4 0,6-3 0,-4 3 0,3-2 0,-4 1 0,0 3 0,-4 2 0,-1 3 0,-2 1 0,-1 0 0,0 2 0,-1 0 0,0 1 0,5-2 0,3-4 0,5-3 0,2-5 0,9-8 0,2 0 0,7-8 0,1 2 0,-1 2 0,-10 7 0,4 2 0,-3 3 0,2 0 0,1 2 0,-8 5 0,0 2 0,-3 2 0,3-1 0,-2 2 0,2 1 0,-4 1 0,1 0 0,-4 0 0,0 0 0,-2 0 0,-2 0 0,0 0 0,-1 0 0,-3 1 0,0-1 0,-3 1 0,-1 0 0,1 0 0,-1 0 0,0-1 0,5 0 0,2 0 0,10 0 0,3 0 0,9 0 0,-1 0 0,10 0 0,-6 1 0,-4 1 0,0 2 0,-7 0 0,3 1 0,-3 2 0,-4 1 0,0 3 0,-5-2 0,1 3 0,-2-2 0,-2-1 0,-1-2 0,-3-1 0,-1-2 0,-2-1 0,0-1 0,-2-1 0,0-1 0,4 1 0,6 7 0,5 0 0,4 4 0,-1 0 0,0-1 0,4 8 0,-6-7 0,7 8 0,-9-7 0,0 2 0,-3-3 0,-6-3 0,-1-2 0,-3-3 0,-1 1 0,1 2 0,1 2 0,3 4 0,1-2 0,0-1 0,1 4 0,-1 0 0,2 2 0,-2 0 0,0-1 0,-1 1 0,-2 1 0,1-3 0,-3 2 0,2-4 0,-1 2 0,-1-2 0,2-2 0,-2 0 0,0-3 0,0 0 0,1-4 0,-2 1 0,-1-2 0,1-1 0,-1 2 0,0 3 0,0 4 0,1 3 0,2 0 0,-1-1 0,2 0 0,-2-1 0,0 0 0,-1-2 0,1-1 0,0-1 0,-1-4 0,0 1 0,1-2 0,-1 0 0,0 0 0,0-1 0,0-1 0,1 0 0,-1 0 0,0 0 0,0 0 0,1-5 0,-1-3 0,1-8 0,1-1 0,-1-3 0,1 1 0,-1-2 0,0 2 0,1 2 0,-1 3 0,-2 2 0,1 2 0,-2 0 0,0 3 0,0 1 0,0 2 0,-1 0 0,-2 3 0,1 0 0,-3 1 0,2 0 0,0 0 0,-1 0 0,2 0 0,-2 1 0,3 0 0,0 2 0,1-1 0,-1-1 0,0 0 0,-3-1 0,1 0 0,-4-1 0,2-2 0,-4-4 0,2-1 0,-4-3 0,1 0 0,-3 1 0,3-3 0,-1 3 0,2 0 0,0 1 0,2 0 0,1 0 0,1 2 0,2-1 0,0 3 0,1-3 0,1 3 0,0-2 0,1 3 0,0 1 0,0 0 0,0 1 0,0 0 0,0 0 0,-1-1 0,0 1 0,-2-1 0,1 0 0,-1-2 0,0 1 0,0-2 0,-2 0 0,2-2 0,-2 2 0,1-1 0,0 0 0,-1 2 0,1 0 0,-1 0 0,0 0 0,1 0 0,0 0 0,2 0 0,-1-2 0,2 2 0,0-2 0,1 4 0,0-2 0,0 2 0,0 0 0,0 0 0,0 2 0,3 1 0,-1 2 0,3 0 0,-2 0 0,0 0 0,1-1 0,-1-1 0,1 0 0,0 0 0,-2 0 0,0 0 0,1 0 0,-1-1 0,-1-1 0,0-3 0,-1 0 0,0-3 0,0-1 0,0-1 0,0 3 0,0-2 0,0 2 0,-4-2 0,-1 2 0,-3 0 0,-2 1 0,-3-1 0,-3-2 0,1 1 0,-3-2 0,4 2 0,-3 0 0,1 0 0,2 2 0,-2-1 0,3 2 0,-2 1 0,-3-1 0,5 2 0,-4-1 0,8 1 0,0 0 0,3 1 0,1 0 0,0 1 0,0-1 0,1 0 0,-1 2 0,3-2 0,-2 2 0,0-2 0,2 0 0,-3 0 0,1-1 0,0 2 0,-2-2 0,2 2 0,-2-2 0,0 1 0,1 0 0,0 0 0,0 1 0,-1-2 0,0-1 0,-2 1 0,3 0 0,-3 0 0,1 0 0,0 1 0,-1-1 0,3 0 0,-4 1 0,4 0 0,-1 1 0,2 1 0,2 0 0,-5 0 0,0 0 0,-5 0 0,-2 0 0,-1 0 0,-5 0 0,-7 0 0,-3 0 0,-7 0 0,4-2 0,5 2 0,1-2 0,5 2 0,0 0 0,1 0 0,5 0 0,2 0 0,0 0 0,2 0 0,0 0 0,1 0 0,-1 0 0,4 0 0,-1 0 0,1 0 0,3 0 0,0 0 0,0 0 0,1 0 0,0 0 0,-1 1 0,0-1 0,-2 3 0,-1-2 0,-2 1 0,0 0 0,-4 0 0,-1 1 0,-1 1 0,0-1 0,1 0 0,0 0 0,-2 1 0,4 0 0,0 0 0,6-2 0,0 1 0,3-1 0,1 1 0,1-2 0,0 1 0,3-2 0,-2 1 0,-9 1 0,-9 5 0,-8 2 0,-4 6 0,3-1 0,-1 0 0,1 1 0,1-1 0,0 0 0,-6 4 0,7-6 0,-7 7 0,9-6 0,1 0 0,5-2 0,6-4 0,5-1 0,3-1 0,2-1 0,2 0 0,0-1 0,0 0 0,0 0 0,0-1 0,0 0 0,-4 1 0,-2-1 0,-5 2 0,-1 4 0,-1 2 0,-2 6 0,-2 4 0,-2 1 0,-1 9 0,5-11 0,-2 10 0,6-13 0,-2 7 0,5-8 0,2 1 0,1-5 0,4-3 0,-1-3 0,1 2 0,-5 2 0,-3 5 0,-3 5 0,-1-3 0,4 2 0,-1-5 0,4-1 0,2-1 0,-2 1 0,1 3 0,0-1 0,2-2 0,2-3 0,1-3 0,0-2 0,1-1 0,-1-1 0,-8 11 0,-6 10 0,-10 12 0,-3 3 0,0 2 0,8-12 0,-1 4 0,8-10 0,0 1 0,3-1 0,1-7 0,4 1 0,1-5 0,3-1 0,0-2 0,0-1 0,0-2 0,0-2 0,3-1 0,-3 3 0,1 4 0,-2 4 0,0 2 0,1 0 0,0-2 0,0 1 0,0-2 0,0 4 0,0 8 0,2-1 0,1 8 0,1-8 0,3 6 0,-3-9 0,3 7 0,-3-9 0,3 3 0,-4-5 0,2-2 0,-2-5 0,-1-1 0,1-3 0,-1 0 0,1-1 0,-1 1 0,1-3 0,-1 3 0,2 0 0,0 0 0,1 2 0,0-3 0,1 1 0,0-1 0,2 1 0,-3 0 0,3 1 0,-2 0 0,-1 0 0,0 0 0,-2-1 0,0-1 0,0 0 0,-2-1 0,0 0 0,-1 0 0,0-1 0,0 1 0,0-1 0,0 0 0,0 0 0,1 0 0,0-2 0,1 0 0,0 0 0,1 1 0,-1 0 0,0 0 0,0-1 0,1 0 0,-1-1 0,0-7 0,1-4 0,2-9 0,1-3 0,4-7 0,-2-1 0,4-4 0,-5 7 0,1 3 0,-2 5 0,-1 2 0,0 5 0,-2 3 0,-1 6 0,1 2 0,-1 2 0,0 1 0,-1 2 0,0 6 0,-1 5 0,0 5 0,0 8 0,0-2 0,0 7 0,0-8 0,0 7 0,0-8 0,0 5 0,0-6 0,0-3 0,0-5 0,0-1 0,-1-7 0,1 0 0,-2-3 0,0 0 0,0-1 0,0-1 0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46.8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1033 24575,'-1'2'0,"0"0"0,1 1 0,0-1 0,0 1 0,0 0 0,0 1 0,0 0 0,0 3 0,0-2 0,0 1 0,0-2 0,0-1 0,0 0 0,2-2 0,4 0 0,3-2 0,5-6 0,3-4 0,4-6 0,2-4 0,-1 2 0,2-5 0,-7 6 0,1-2 0,-6 1 0,-1 2 0,-1-2 0,-5 5 0,0-2 0,-4 4 0,1-4 0,-2 1 0,0-1 0,0-2 0,0 1 0,0-8 0,0 5 0,0-4 0,0 4 0,0 3 0,0-2 0,0 7 0,0-2 0,-3 6 0,0-2 0,-4 1 0,1 2 0,0 0 0,2 3 0,0 0 0,2 1 0,-1 0 0,2 0 0,0 1 0,1 0 0,0-2 0,0-2 0,0-3 0,0-3 0,0-4 0,1 3 0,1-7 0,0 3 0,0-2 0,-2 0 0,0 5 0,0 0 0,0 5 0,0 0 0,0 4 0,-1 1 0,-1 1 0,1 6 0,0 2 0,1 6 0,0 3 0,0 2 0,0-1 0,2 10 0,-2-11 0,2 11 0,-2-11 0,0 5 0,0-5 0,0-2 0,0-3 0,0-4 0,0-1 0,0-2 0,-2-2 0,0-6 0,-2-9 0,1-7 0,-1 1 0,0-2 0,1 2 0,1 1 0,-1-2 0,2 3 0,-2 0 0,3 0 0,-2 3 0,2 2 0,0 0 0,0 4 0,0 1 0,0 1 0,-1 4 0,1-2 0,-1 3 0,1-2 0,0 2 0,0-6 0,0-1 0,0-9 0,2-3 0,2-9 0,2 1 0,0 3 0,1-1 0,-3 9 0,1-3 0,-2 6 0,-1 2 0,-1 4 0,-1 3 0,0 2 0,0 4 0,0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49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1204 24575,'5'-16'0,"-1"-2"0,-4 2 0,0-8 0,4-6 0,2-2 0,4-4 0,6-6 0,-9 9 0,4-10 0,-7 18 0,-3 2 0,3 10 0,-4 14 0,-6 24 0,0 25 0,-6-2 0,0 22 0,1-23 0,4 18 0,2-6 0,5-14 0,0 3 0,0-16 0,0-2 0,0-6 0,4-11 0,5 0 0,10-4 0,5-4 0,6 0 0,0-5 0,-1-5 0,9-17 0,1-8 0,3-22 0,-1-9 0,-8-25-768,-16 34 1,-1-4 767,-3-11 0,-3-4 0,2-3 0,-1-3 0,-3-4 0,0 1 0,0 18 0,-1 1-304,-3-6 0,0 2 304,2-23 0,-6-7 0,0 25 0,0 12 0,0 26 0,-4 11 0,-5 13 1486,-4 8-1486,-1 0 657,-6 33-657,3 2 0,-3 38 0,8-5 0,1 16 0,9 2 0,-4-7 0,6 3 0,0-7 0,0-5 0,5 4 0,7-16 0,5-6 0,11-7 0,-6-9 0,7-9 0,-2 3 0,-2-10 0,4 1 0,-4-7 0,0-5 0,-2 1 0,-5-1 0,0 0 0,-4-4 0,3-1 0,-8-4 0,4 0 0,-9 0 0,0 0 0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48.0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24575,'5'0'0,"-1"0"0,1 0 0,-3 0 0,2 0 0,-2 0 0,0 0 0,0 0 0,1 0 0,-1 0 0,0 0 0,0 0 0,0 0 0,0 0 0,-1 0 0,0 0 0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48.9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37 24575,'0'-7'0,"0"-2"0,0-3 0,0 3 0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50.5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 34 24575,'0'3'0,"0"0"0,0 0 0,-1-2 0,0 1 0,-3-2 0,0 2 0,-2-1 0,-1 0 0,0-1 0,1 0 0,-1 0 0,2 0 0,0 0 0,5-3 0,5-1 0,4-2 0,4-1 0,-1 0 0,2-2 0,-3 3 0,-3 1 0,-4 2 0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51.4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24575,'1'1'0,"1"2"0,3 4 0,0 0 0,0 1 0,-2-3 0,0 0 0,-1-1 0,0-2 0,0 0 0,-1 0 0,-1-1 0,0 0 0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52.6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17 367 24575,'0'-9'0,"0"-1"0,0 1 0,0 1 0,0-1 0,0 2 0,0 0 0,0 0 0,0 2 0,0 2 0,0-1 0,0 2 0,0 0 0,0-1 0,0 0 0,0 1 0,-2-2 0,1 1 0,-1-3 0,2-1 0,-1-3 0,0 2 0,0-4 0,0 2 0,0-2 0,-1 1 0,2 0 0,-2 2 0,1-1 0,1 2 0,-1-1 0,1 2 0,0 0 0,0 1 0,0-2 0,0 3 0,0-3 0,0 3 0,0-2 0,1 2 0,0 0 0,1 1 0,0 1 0,-1 0 0,0 1 0,-1 0 0,2-1 0,-2 0 0,2 0 0,0-1 0,0 0 0,1-1 0,0 0 0,3-2 0,1-1 0,2 1 0,-2 0 0,1 2 0,-4 1 0,0 1 0,-3 2 0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53.2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 0 24575,'-2'2'0,"-1"-2"0,-1 3 0,0 1 0,-1 6 0,1 5 0,-2 4 0,2 4 0,-2 3 0,4-11 0,1-1 0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55.2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1 285 24575,'0'-4'0,"0"-4"0,0-2 0,0-7 0,0-4 0,0-3 0,1-5 0,2 0 0,0 6 0,1-4 0,-2 7 0,1-2 0,-2 3 0,1 5 0,0 5 0,-2 1 0,0 8 0,0 1 0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5:56.8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136 9 24575,'3'2'0,"-1"5"0,-2 6 0,-5 2 0,1 7 0,-6-4 0,3 1 0,-1-2 0,0-2 0,0 2 0,-2-2 0,2-1 0,-1-2 0,2 1 0,0-4 0,3 0 0,-2-1 0,5-3 0,-3 0 0,4 0 0,-1-3 0,1 1 0,4-2 0,4 0 0,5-4 0,7-8 0,3-8 0,7-8 0,-1-3 0,7-4 0,-13 11 0,6-6 0,-14 13 0,3-2 0,-8 3 0,-2 4 0,-4 3 0,-3 3 0,0 1 0,-4 3 0,-4 0 0,-5 1 0,-4 0 0,1 0 0,-1 1 0,1 6 0,2 0 0,-2 6 0,2-1 0,1 0 0,-2 8 0,4-4 0,-3 8 0,3-3 0,-3 5 0,-1 3 0,-1 6 0,0 0 0,1 3 0,0 2 0,3-1 0,2-1 0,3 0 0,4-12 0,-2 4 0,4-11 0,-2 4 0,2-6 0,0-3 0,0-4 0,0-4 0,0-1 0,-1-4 0,1-15 0,-1 11 0,1-12 0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08.5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31 24575,'-6'6'0,"2"-2"0,2-6 0,2-2 0,-3-1 0,2 0 0,-1 0 0,0 0 0,2 1 0,-1 0 0,0 2 0,1 0 0,-1 1 0,3 0 0,0 1 0,0 0 0,0 0 0,2 0 0,-2 0 0,2 0 0,-2 0 0,0 0 0,1 0 0,-2 0 0,0 0 0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09.7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24575,'6'0'0,"-3"0"0,1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50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86 24575,'-10'-13'0,"3"1"0,18 4 0,11-7 0,8 9 0,12-8 0,-5 8 0,13 0 0,-5 1 0,5 5 0,0 0 0,-5 0 0,-1 0 0,-8 0 0,-12 0 0,-5 0 0,-6 0 0,-5 0 0,0 0 0,-3 0 0,-2 0 0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10.8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24575,'3'0'0,"0"0"0,0 0 0,-1 0 0,1 0 0,0 0 0,1 0 0,-2 0 0,2 0 0,-2 0 0,0 0 0,0 2 0,0-1 0,0 3 0,-1-2 0,1 0 0,-1 1 0,0-1 0,0-1 0,0 1 0,0-2 0,1 1 0,0-1 0,0 0 0,-1 0 0,0 0 0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12.2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 0 24575,'-4'0'0,"0"0"0,0 0 0,0 0 0,0 0 0,0 0 0,0 0 0,-1 0 0,1 0 0,1 0 0,-1 0 0,2 0 0,0 0 0,-2 0 0,2 0 0,-1 0 0,1 0 0,-1 0 0,1 0 0,0 0 0,-2 0 0,0 0 0,-1 0 0,0 0 0,0 0 0,1 0 0,0 0 0,1 0 0,0 0 0,1 0 0,1 0 0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13.7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34 24575,'2'-2'0,"3"1"0,3 1 0,2-1 0,-2 1 0,-1-3 0,-1 3 0,-2-1 0,-1 0 0,0 1 0,-1-1 0,-1 0 0,0 0 0,-2-2 0,1 1 0,-2 1 0,1-1 0,0 1 0,0-1 0,1-3 0,0 3 0,0-2 0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14.8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28.3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249 296 24575,'0'7'0,"0"0"0,0 2 0,1 1 0,2 0 0,3 1 0,0 0 0,2-2 0,-1 2 0,5 3 0,-4-5 0,5 5 0,-6-5 0,4 3 0,-2 2 0,3-1 0,-3 2 0,0-3 0,-1 1 0,-2-3 0,-1 0 0,0-2 0,0 0 0,-2-2 0,0-1 0,-1-3 0,-1 1 0,-1 2 0,0 3 0,2 3 0,2 3 0,2-1 0,0 1 0,0-2 0,0 0 0,7 9 0,-6-8 0,10 13 0,-9-13 0,4 6 0,-2-2 0,0-3 0,-2-1 0,-1-3 0,-3-3 0,0-2 0,-2-1 0,1-2 0,-1-1 0,4 0 0,4-1 0,4 2 0,0 1 0,2 0 0,-3 3 0,1-3 0,-2 2 0,0-2 0,0 0 0,0 0 0,0-2 0,2 1 0,-2-2 0,2 0 0,0 0 0,-2 0 0,4 0 0,-4 0 0,2 0 0,0 0 0,-1 0 0,0-2 0,-1 2 0,0-1 0,-1 1 0,-1 0 0,-2 0 0,0 0 0,-2 0 0,0 0 0,-3 0 0,0 0 0,-1-1 0,0-1 0,-1 0 0,0 1 0,5 0 0,1 1 0,3 0 0,4-3 0,-5 1 0,9-5 0,-8 3 0,6-3 0,-3 3 0,-1-1 0,-1 1 0,-2 1 0,1-2 0,-3 3 0,1-1 0,-1-1 0,1 0 0,-1-3 0,1 1 0,-2-2 0,0 3 0,1-4 0,-1 2 0,1 0 0,-2 1 0,-1 2 0,0-1 0,-1 2 0,0 0 0,0 1 0,0-1 0,0 0 0,0 0 0,1-2 0,-1 1 0,2-2 0,-1 2 0,0-3 0,0 3 0,-1 1 0,1-1 0,-1 2 0,0-1 0,0 1 0,-1 0 0,1-1 0,-1 1 0,0-1 0,1-1 0,-1-3 0,1 0 0,0-3 0,1 0 0,-1-2 0,3-2 0,-2 2 0,2-2 0,-3 2 0,1 1 0,0-2 0,-2 4 0,2-2 0,-3 2 0,1 1 0,0-3 0,0-2 0,1-1 0,0-2 0,0 1 0,1 0 0,-3 2 0,2-3 0,-2 5 0,0-2 0,-1 2 0,0 1 0,0-2 0,0 4 0,0-4 0,0 5 0,0-3 0,0 5 0,0-3 0,0 2 0,0 1 0,0 0 0,0 3 0,0-3 0,0 2 0,0 0 0,-1-1 0,-1 1 0,1-1 0,-1-2 0,1 1 0,-1-5 0,2 4 0,-2-4 0,2 5 0,0-1 0,0 1 0,-1 3 0,1-3 0,-2 3 0,2-2 0,-2 2 0,0-1 0,0 1 0,0-1 0,-1 0 0,1-2 0,-1 1 0,1 0 0,-2 0 0,2 1 0,-3-2 0,2 3 0,0-2 0,-1 1 0,2 0 0,-3-2 0,2 3 0,-1-3 0,1 2 0,-2 0 0,3 0 0,-3 1 0,0-2 0,1 3 0,-2-2 0,4 1 0,-2 0 0,1-1 0,0 1 0,-2 0 0,3 0 0,-3 0 0,2 1 0,-2-2 0,2 1 0,-2 0 0,0 0 0,-1 1 0,0-2 0,1 0 0,-2 1 0,2 0 0,0 0 0,0 1 0,0-1 0,1 0 0,0 2 0,1-1 0,0 0 0,0 1 0,0-1 0,0 1 0,0-2 0,0 2 0,-1-1 0,0 0 0,-2 1 0,1-2 0,-1 1 0,2 0 0,-2 1 0,3-1 0,-3 1 0,2-1 0,-1 1 0,0-1 0,0-1 0,0 1 0,0-1 0,0 0 0,-2 1 0,2-2 0,-3 2 0,1 0 0,-1-1 0,1 1 0,-1 1 0,1-1 0,0 1 0,1 0 0,0 0 0,0 0 0,1 0 0,-2 0 0,2 0 0,-2 0 0,1 0 0,-4 0 0,1 0 0,-3 0 0,-3 0 0,3 0 0,-5 0 0,10 0 0,-3 0 0,3 0 0,0 0 0,1 0 0,1 0 0,-2 0 0,2 0 0,-3 0 0,1 0 0,-1 0 0,-2 0 0,1 0 0,-3 0 0,4 0 0,-4 0 0,3 0 0,-1 0 0,2 1 0,0-1 0,1 3 0,1-3 0,1 2 0,1-2 0,-1 3 0,1-3 0,-1 2 0,0 0 0,0 0 0,0-1 0,0 2 0,0-2 0,-2 2 0,2-1 0,-2 1 0,1-1 0,0 2 0,-1 0 0,1 1 0,-2 1 0,3-1 0,-2 0 0,1 0 0,0 0 0,0 1 0,1-1 0,-2 0 0,3 0 0,-4-1 0,5 1 0,-3-2 0,2 2 0,0-3 0,-1 3 0,1 0 0,-1 1 0,-2 2 0,2-3 0,-4 4 0,4-4 0,-2 2 0,2-2 0,-3 2 0,3-2 0,-2 2 0,0-3 0,1 3 0,-2-2 0,3 3 0,-4 0 0,4-1 0,-4 0 0,4-2 0,-2 0 0,1 0 0,1-1 0,-3 0 0,2 0 0,-2-1 0,1 0 0,1 1 0,-1-1 0,2 1 0,1-2 0,1 1 0,1-1 0,1 0 0,1 0 0,0 1 0,0-3 0,0-3 0,0-4 0,0-2 0,0-3 0,2 2 0,-1 0 0,2 1 0,0 3 0,-1 1 0,0 1 0,-1 0 0,-1 2 0,0 0 0,0 0 0,0-1 0,-1 1 0,-1 0 0,0-1 0,0 0 0,-2 0 0,1-2 0,-2 3 0,2-1 0,-3 1 0,1 0 0,0 0 0,0-1 0,0 2 0,0-1 0,0 0 0,0 1 0,0-2 0,0 2 0,0 0 0,1-1 0,-1 1 0,1-1 0,-1 2 0,0-2 0,1 1 0,-2-1 0,2 0 0,-2 1 0,1-1 0,-1 1 0,1 0 0,0 1 0,0 0 0,0 0 0,0 0 0,0 0 0,-1 0 0,0 0 0,0 0 0,-1 0 0,2 0 0,-3 0 0,2 0 0,-2 0 0,3 0 0,-3 0 0,1 0 0,0 0 0,-1 0 0,3 0 0,-2 0 0,2 1 0,2 1 0,-2 0 0,2 0 0,0 1 0,1-1 0,0 0 0,1 1 0,0 0 0,-1 1 0,1 1 0,0 0 0,1 1 0,0 0 0,0 4 0,0-3 0,0 4 0,0-4 0,1-1 0,0 0 0,1 0 0,-2-1 0,1-1 0,0-2 0,0 0 0,1 0 0,-1 0 0,1-1 0,3-1 0,-1 0 0,4 0 0,1 0 0,1 0 0,2 0 0,0 0 0,2 0 0,0 0 0,1 0 0,0 0 0,0 0 0,-1 0 0,0 1 0,-2 1 0,0 1 0,4 1 0,-5-1 0,1 1 0,-5-2 0,-4-1 0,1 0 0,-2-1 0,0 1 0,1-1 0,-1 0 0,0 0 0,0 0 0,1 0 0,0-2 0,0 0 0,0-3 0,0 3 0,-1-3 0,0 2 0,1 1 0,-1 0 0,-1 1 0,0-2 0,-1 0 0,0 0 0,0-2 0,0 2 0,0-4 0,0 2 0,0-2 0,-1 2 0,1 2 0,-1 1 0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59.5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375 2358 24575,'-2'-4'0,"0"-6"0,-5-3 0,0-4 0,-2-8 0,-3-12 0,4-11 0,1-15 0,5-5 0,2-7 0,0-7 0,0 16 0,2-11 0,-1 37 0,6-20 0,-5 29 0,3-3 0,-1 11 0,-3 12 0,3 1 0,-3 8 0,0 5 0,-1 7 0,0 8 0,0 1 0,0 12 0,0 0 0,0 7 0,0-8 0,0 3 0,0-8 0,0 1 0,0-7 0,0-4 0,0-7 0,0-3 0,0-1 0,1-10 0,1-6 0,2-3 0,1-5 0,3 7 0,0-2 0,7 1 0,0 5 0,6 2 0,0 6 0,3 1 0,2 3 0,-5 2 0,2 4 0,-4 1 0,-2 1 0,-2-3 0,-6-1 0,-4-3 0,-1-2 0,-9-5 0,-8-6 0,-15-7 0,-4-4 0,3 7 0,1-2 0,8 9 0,-3 0 0,9 3 0,4 9 0,11 5 0,12 6 0,9 4 0,14-2 0,3-2 0,9-3 0,-5-5 0,-6-4 0,-7-3 0,-8-2 0,2-7 0,-11-4 0,-2-8 0,-10-4 0,-1 2 0,-5 4 0,-4 1 0,-4 7 0,0-1 0,2 4 0,4 2 0,2 2 0,3-2 0,0 0 0,19-6 0,5-4 0,27-10 0,-10 3 0,24-9 0,-13 8 0,15-4 0,-4 7 0,-19 8 0,4 4 0,-18 3 0,-1 2 0,-5 0 0,-10 2 0,-5 0 0,-5 0 0,-11 0 0,-4-4 0,-8-1 0,11 4 0,10 3 0,16 5 0,11 0 0,5-3 0,3-2 0,6 0 0,14-2 0,-10-8 0,21-5 0,-14-14 0,26-17 0,-19-3 0,-1-3 0,-20 1 0,-14 8 0,2-4 0,-12 11 0,-1 0 0,-9 10 0,4-2 0,-5 5 0,0 6 0,0 4 0,1 5 0,0 3 0,2 0 0,5 2 0,-2 0 0,6 1 0,-4 0 0,4 0 0,0 0 0,-1 0 0,0-3 0,2-2 0,-4-5 0,3-7 0,-2-4 0,0-14 0,1-2 0,-2-11 0,1-4 0,-3 0 0,2-4 0,-5 16 0,-1 0 0,-2 13 0,0 2 0,-1 7 0,0 5 0,1 5 0,0 2 0,1 4 0,1 1 0,1 1 0,3 0 0,-1 0 0,1 0 0,-2 0 0,3 0 0,-4 0 0,0 0 0,-3 0 0,-2 0 0,-3 0 0,-5 0 0,-12-2 0,-16-3 0,-13 3 0,-16-5 0,11 6 0,-4-3 0,15 3 0,2-2 0,6 2 0,4-1 0,14 2 0,2 0 0,8 0 0,2 1 0,2 3 0,1 0 0,0 4 0,0-2 0,0-1 0,0-2 0,0 0 0,0-4 0,-2 0 0,-4-3 0,-3 0 0,-7 1 0,-3 2 0,-8 1 0,-2 5 0,-4 6 0,9 3 0,-2 5 0,9-3 0,-1 0 0,5-1 0,4-2 0,3-2 0,5-2 0,0-2 0,2-1 0,6-4 0,8-1 0,6-1 0,14-6 0,2-6 0,9-7 0,1-5 0,-13 7 0,0 0 0,-14 5 0,0 3 0,-5-1 0,-7 4 0,-2 2 0,-8 2 0,-16 1 0,-15 12 0,-21 9 0,-16 19 0,-4 7 0,13-3 0,-7 9 0,24-9 0,-9 11 0,23-16 0,1 1 0,16-16 0,-2 4 0,7-9 0,3-5 0,3-5 0,0-4 0,2-10 0,12-19 0,9-21 0,18-28 0,8-9 0,-6 10 0,8-10 0,-11 23 0,-4 7 0,18-14 0,-23 39 0,19-16 0,-17 27 0,3 11 0,-1 3 0,4 3 0,-1 0 0,3 10 0,0 2 0,-1 12 0,0 1 0,-14-4 0,4 3 0,-15-10 0,3 4 0,-7-9 0,-3 0 0,-2-5 0,-3-1 0,0 5 0,-1 4 0,2 9 0,0 8 0,0 4 0,0 2 0,-2-3 0,0-6 0,0-4 0,0 6 0,0-3 0,-4 2 0,-4-2 0,-7-2 0,-3-1 0,-1 4 0,1-10 0,-2 0 0,-3-1 0,5-4 0,-3 1 0,6-4 0,1 1 0,2-3 0,3-1 0,4-2 0,2 0 0,5-1 0,8-1 0,8-6 0,11-4 0,8-9 0,8 0 0,10-7 0,1 5 0,-2-1 0,-13 7 0,-6 0 0,-10 6 0,-1-1 0,-5 3 0,-10 0 0,-2-1 0,-5 1 0,-1 1 0,-15 3 0,-7 1 0,-20 7 0,-9 17 0,-7 17 0,12 4 0,7 2 0,10-11 0,8-1 0,-5 8 0,14-13 0,3 1 0,13-17 0,8-2 0,10-2 0,2-1 0,3-3 0,-7 0 0,3-1 0,-6 1 0,-1-3 0,-3-1 0,2-1 0,5-12 0,0-1 0,6-16 0,-5 5 0,2-2 0,3 1 0,-8 6 0,6 0 0,-7 3 0,2 3 0,-2-1 0,-5 6 0,1 2 0,-6 2 0,2 1 0,-2 0 0,-1 1 0,0-1 0,-1-2 0,-1-7 0,2-11 0,0 9 0,6-6 0,4 16 0,6-5 0,-1 2 0,1-4 0,-2 4 0,-2-1 0,4-1 0,-1 0 0,-1-2 0,0 2 0,-8 2 0,-1 1 0,-6 1 0,1 2 0,-3 0 0,-1 2 0,-1-1 0,0 0 0,-1-4 0,-1-2 0,0-8 0,0-6 0,-4-5 0,-1-8 0,-1 0 0,0 6 0,3 1 0,-1 9 0,2 2 0,-1 3 0,3 6 0,-1 2 0,0 5 0,1 5 0,-1 6 0,1 4 0,0 4 0,1 1 0,5 5 0,4 2 0,-1-5 0,9 15 0,-8-14 0,9 15 0,-7-13 0,1 5 0,-4-11 0,2 9 0,-4-12 0,0 4 0,-3-7 0,-1-4 0,-2-3 0,4 7 0,5 7 0,4 7 0,8 2 0,-3-5 0,5 3 0,-4-3 0,1 3 0,-2-4 0,6 9 0,-3 2 0,-1-3 0,-1 2 0,-9-12 0,3 0 0,-7-5 0,-1-6 0,-4-4 0,-7-8 0,3 3 0,-3 4 0,8 8 0,2 9 0,2-2 0,3-1 0,-3 1 0,0 0 0,-2 4 0,-1 3 0,-2 9 0,-1 7 0,-1 10 0,0 1 0,0 6 0,0-7 0,-2 1 0,2-5 0,-2-14 0,2 2 0,0-9 0,0-2 0,0-3 0,-1-10 0,-2-5 0,-4-3 0,3-2 0,-1 8 0,5 5 0,0 11 0,0 6 0,0 1 0,0 1 0,0 1 0,0-3 0,0 12 0,-2-1 0,-2 3 0,-1-12 0,-4-1 0,2-10 0,-2 3 0,4-6 0,0-6 0,2-6 0,1-1 0,0-3 0,1-1 0,0-2 0,0 0 0,-2-4 0,2-5 0,-1-3 0,1-5 0,-1 3 0,0-2 0,-1 0 0,-1 1 0,1 2 0,-1 2 0,-2 1 0,-1 2 0,-3-2 0,-1 4 0,-3-2 0,1 3 0,-3 1 0,4 2 0,-2 1 0,2 0 0,1 0 0,2 0 0,2 1 0,0 4 0,1 7 0,1 3 0,1 8 0,1-2 0,3 8 0,-4 3 0,4 2 0,-6 4 0,3 2 0,-5-1 0,0 8 0,0-13 0,-1 2 0,3-15 0,2-6 0,1-3 0,0-5 0,0-2 0,1-2 0,0 0 0,-2-1 0,1 0 0,-1 1 0,1-1 0,-2 1 0,3-1 0,-2 0 0,2 1 0,0-1 0,-1 0 0,1 0 0,-2 1 0,1-1 0,-2 1 0,-2-1 0,0 1 0,-1-2 0,0 1 0,-1-2 0,-1 0 0,2 0 0,-4-5 0,4 1 0,-1-9 0,3 1 0,-3-12 0,3-10 0,0-2 0,5-12 0,1 4 0,0-5 0,2-7 0,7 0 0,2 0 0,2 13 0,-2 0 0,-3 15 0,-1-1 0,-1 10 0,-3 4 0,-1 7 0,-2 1 0,-1 4 0,-3 0 0,-4 1 0,-2 1 0,0-3 0,0 1 0,0-3 0,2-1 0,-4-6 0,5 0 0,-4-11 0,4 2 0,1-9 0,0-1 0,-3-57 0,5 38 0,0-1 0,0 1 0,4-4 0,-2-9 0,0 4 0,-3 5 0,1 19 0,-2-3 0,0 17 0,-2-5 0,2 8 0,-1 5 0,2 4 0,1 4 0,0 1 0,2 4 0,-3 0 0,-1-3 0,-5-5 0,-1-5 0,-5-10 0,-3-4 0,-5-9 0,0-1 0,6 8 0,1-2 0,7 12 0,0-4 0,4-2 0,3 4 0,2 0 0,7 4 0,0 9 0,8-7 0,0 7 0,5-7 0,5 3 0,-2 0 0,5 0 0,-7 6 0,-1-1 0,0 3 0,-3-1 0,1 0 0,-5 2 0,-3 1 0,-2 1 0,-1-1 0,1 2 0,-1-2 0,0 2 0,-2 0 0,2-2 0,-1 2 0,0 0 0,0-2 0,-1 2 0,0 0 0,0-1 0,-1 0 0,0 0 0,1 0 0,-1-2 0,1 0 0,1-1 0,1 0 0,2 0 0,-2 1 0,2 0 0,-4 3 0,2 0 0,-2 1 0,-1-2 0,-1-10 0,-1-2 0,0-15 0,2 0 0,0-2 0,2-3 0,0 7 0,-2-1 0,0 6 0,-2 1 0,-5 6 0,-1 2 0,-4 4 0,-2 1 0,3 3 0,0-1 0,0 1 0,2-1 0,1 1 0,2 1 0,-1-1 0,3 3 0,-2-2 0,1 1 0,-1 0 0,-1-1 0,-2 2 0,2-2 0,0 0 0,0-1 0,2-1 0,-2-1 0,2-3 0,-1 1 0,-1-3 0,2 4 0,-1-2 0,0 1 0,-1-1 0,-2-2 0,-3-1 0,-2-6 0,-2 1 0,-6-7 0,1-3 0,-4-5 0,7 9 0,-2-5 0,6 12 0,1-3 0,1 8 0,6 3 0,1 4 0,2 1 0,0 3 0,-6 0 0,-5 1 0,-5 0 0,-6 0 0,4 0 0,-15 0 0,-4 0 0,-11 0 0,-3 0 0,3 0 0,-2 0 0,6 0 0,0-2 0,14 0 0,-2-4 0,11 1 0,-5-1 0,4 1 0,2 1 0,0 2 0,2 1 0,1 1 0,3 0 0,3 0 0,2 0 0,4 1 0,1 0 0,4 1 0,-4-1 0,-1-2 0,-4-3 0,-3-3 0,1-3 0,-1 0 0,0-3 0,-1 3 0,3-2 0,-2 1 0,4 1 0,-2 0 0,2 1 0,0 2 0,0 0 0,-1 1 0,2 2 0,-4-1 0,-2 2 0,-3 1 0,-4 1 0,-2 1 0,-1 0 0,-8 0 0,2 0 0,-7 5 0,1 4 0,-3 9 0,1-1 0,1 5 0,10-8 0,-1 1 0,10-4 0,-2-1 0,4-3 0,7-1 0,0-3 0,7-1 0,1-1 0,9-6 0,2-1 0,3-5 0,-6 4 0,-3-2 0,-4 5 0,-1 0 0,-11 3 0,-6 1 0,-17 0 0,-1 4 0,-12 5 0,6 3 0,-3 6 0,0 0 0,6 0 0,-4 6 0,5-2 0,0 5 0,5 1 0,1 1 0,4 1 0,8-8 0,-1 2 0,8-8 0,-1 2 0,4-3 0,4-5 0,3 0 0,2-2 0,-12 17 0,-6 9 0,-16 15 0,3 0 0,-4-3 0,8-8 0,-1 1 0,5-7 0,-2 1 0,-3 2 0,-4 3 0,5-8 0,-1 2 0,13-18 0,-1 4 0,4-6 0,5-3 0,4-2 0,1-3 0,3-1 0,-1 3 0,-2 8 0,-4 8 0,-2 10 0,-1 6 0,3 1 0,1 2 0,2-13 0,0 4 0,2-9 0,1 5 0,1-4 0,0-3 0,0-4 0,0-3 0,0-5 0,0-3 0,0 0 0,-7 19 0,1 6 0,-7 17 0,4 0 0,0-7 0,5 0 0,2-3 0,2-2 0,0-1 0,0 12 0,0 1 0,4 15 0,1-7 0,5 2 0,-1-6 0,-1-8 0,-2-1 0,-2-16 0,-2 2 0,1-10 0,-3-5 0,1-7 0,-1 14 0,0 1 0,0 16 0,0-3 0,0 3 0,0-3 0,0 3 0,4 0 0,2-3 0,6 12 0,3-3 0,-2-5 0,4 0 0,-4-16 0,0 1 0,-1-5 0,-3-9 0,1-5 0,-3-6 0,-2 1 0,-3 2 0,0 7 0,3 4 0,3-1 0,0-1 0,0-4 0,-3-1 0,1-1 0,-2-1 0,1-1 0,1 0 0,1-2 0,1-3 0,1-5 0,3-9 0,-3-6 0,4-4 0,-7 4 0,1-11 0,-5 15 0,0-14 0,-2 14 0,0-3 0,0 5 0,-1 2 0,-2 3 0,-1 3 0,0 1 0,0 4 0,2 1 0,0 2 0,-1 2 0,2 16 0,0 3 0,1 19 0,0 5 0,0 8 0,0 7 0,0-4 0,6 0 0,0-8 0,3-14 0,1 1 0,-1-19 0,-1 7 0,-1-10 0,-4-3 0,1-3 0,-3-8 0,0 2 0,-1-4 0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36.6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167 85 24575,'0'4'0,"0"-7"0,0-3 0,0-4 0,0 0 0,0 0 0,0 2 0,0-2 0,0 4 0,-3-2 0,2 5 0,-4-3 0,1 3 0,0 1 0,-1 0 0,3 1 0,-2 0 0,1 1 0,0 0 0,-2 2 0,3 3 0,-2 1 0,0 3 0,1-1 0,-2 0 0,2-1 0,-1 1 0,0-3 0,1 1 0,-1-2 0,2-1 0,0 0 0,0 0 0,0-1 0,1-1 0,-1 0 0,0-1 0,-2 0 0,2 0 0,-4 0 0,1 0 0,-3 0 0,2 0 0,-3 0 0,2 0 0,0 0 0,1 1 0,1 0 0,1 1 0,2-1 0,0 1 0,0 2 0,0-1 0,2 4 0,-1-2 0,1 2 0,0-3 0,0 0 0,0-1 0,0 0 0,0 0 0,4-1 0,2-1 0,4 1 0,4-2 0,-2 0 0,4 0 0,-3 0 0,-1 0 0,-2 0 0,-3 0 0,-1 0 0,-1 0 0,-1-1 0,-1 0 0,2-1 0,-1 2 0,1-1 0,-2 1 0,0 0 0,-1 0 0,0 0 0,0 0 0,0 0 0,-1 0 0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59.1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45 144 24575,'-3'0'0,"-2"0"0,3 0 0,-2 0 0,-1 0 0,2 1 0,-3-1 0,5 2 0,-4 0 0,4-1 0,-2 1 0,2-1 0,-1 0 0,1 1 0,-1 0 0,2-2 0,0-1 0,0-2 0,0-1 0,1-1 0,2 0 0,0 0 0,1 0 0,0 0 0,0 1 0,-2 1 0,2 0 0,-2 2 0,-1-1 0,1 2 0,-1-1 0,2 1 0,-1 0 0,0 0 0,0 1 0,0 0 0,0 1 0,1 0 0,-1 1 0,1 0 0,3 0 0,-1 1 0,3-2 0,-3 1 0,2-2 0,-2 0 0,0-1 0,-1 0 0,-1 0 0,-1 0 0,1 0 0,-1 0 0,0 0 0,0 0 0,2 0 0,0 0 0,1 0 0,1 0 0,0 0 0,1 0 0,-1 0 0,0 0 0,-1 0 0,0 0 0,0 0 0,0-1 0,-1 1 0,1-2 0,-1 1 0,2 0 0,-1 1 0,3-1 0,-2 1 0,0-2 0,-1 2 0,0 0 0,0 0 0,-1 0 0,-1 0 0,0 0 0,0 0 0,0 0 0,0 0 0,-1 0 0,2 0 0,-1 0 0,1 0 0,0 0 0,1 0 0,0 0 0,0 0 0,0 0 0,0-1 0,-1 1 0,1-1 0,-2 0 0,1 1 0,-1-2 0,0 1 0,-1-1 0,1 1 0,0-1 0,3-1 0,-2 1 0,3-1 0,-2 0 0,0 1 0,-2-1 0,2 1 0,-2-1 0,0 2 0,1-1 0,-2 1 0,3-1 0,-1 0 0,1 2 0,0-2 0,1 1 0,0-1 0,2 0 0,-3 0 0,3 0 0,-3 1 0,2 0 0,-2 1 0,0-1 0,1 1 0,-2 0 0,3 0 0,-4 0 0,1 0 0,0 0 0,-1 0 0,1 0 0,-1 0 0,2 0 0,-3 1 0,3-1 0,-2 2 0,1-1 0,0 2 0,0-1 0,1 1 0,-3-1 0,3-1 0,-2 1 0,0 0 0,-1-1 0,2 1 0,-2-1 0,2 1 0,-2 0 0,0-2 0,1 2 0,-1-2 0,0 1 0,-1 0 0,1-1 0,-1 1 0,2-1 0,-1 0 0,0 0 0,1 1 0,-1 0 0,0 0 0,0-1 0,1 0 0,-1 0 0,0 1 0,0-1 0,1 1 0,-1-1 0,0 0 0,1 0 0,-1 0 0,0 0 0,-2 0 0,-3 0 0,-2-3 0,-3 2 0,-2-5 0,1 3 0,-3-1 0,2-1 0,0 2 0,-2-2 0,3 1 0,-1 0 0,2 0 0,0 1 0,1-1 0,0 2 0,1-1 0,2 1 0,-2 0 0,2 2 0,-1-2 0,0 1 0,0 0 0,1 1 0,-1 0 0,1 0 0,-1 0 0,-1 0 0,-1 0 0,-2 0 0,1 0 0,0 0 0,-2 0 0,1 0 0,-1 0 0,0 1 0,0 1 0,-2 1 0,0 0 0,0 1 0,0 0 0,0 0 0,0-1 0,1 0 0,1 0 0,4-1 0,-2 1 0,4-2 0,-1 1 0,4-1 0,3-1 0,3 1 0,2-1 0,3 0 0,-2 0 0,4-2 0,-3 2 0,0-3 0,0 3 0,-1-1 0,-1 0 0,-1 1 0,-1-2 0,-1 2 0,0 0 0,-2 0 0,0 0 0,0 0 0,1 0 0,-1 0 0,1 0 0,1 0 0,0 0 0,1 0 0,0 0 0,0 0 0,3 0 0,-2-1 0,1 1 0,0-1 0,2 1 0,-1 0 0,0 0 0,2 0 0,-1 0 0,0 0 0,0 0 0,-1 0 0,-1 0 0,1 0 0,-4 0 0,2 0 0,-3 0 0,1 0 0,-1 0 0,1 0 0,-1 0 0,2 0 0,-1 0 0,1 0 0,0 0 0,0 0 0,0 0 0,0 1 0,-2 0 0,3 3 0,-2-2 0,1 2 0,-1-2 0,-1 1 0,0-1 0,0-1 0,-1 1 0,2-2 0,-2 1 0,2-1 0,-1 0 0,0 0 0,0 0 0,0 0 0,-1 0 0,0 0 0,1 0 0,-1 0 0,0 0 0,0 0 0,1-1 0,-1 0 0,0 0 0,-1-1 0,1 1 0,-1-2 0,2 2 0,-1-1 0,0 1 0,0-1 0,0 0 0,1 1 0,-2 0 0,-3 1 0,-4-1 0,-2 1 0,-3 0 0,0 0 0,-1 0 0,0 2 0,0-2 0,0 3 0,2-3 0,-2 1 0,3-1 0,1 1 0,1 0 0,2 0 0,0-1 0,0 0 0,1 0 0,0 0 0,1 1 0,-2-1 0,3 1 0,-3-1 0,2 1 0,0-1 0,1 1 0,0 0 0,0-1 0,1 1 0,-1-1 0,0 0 0,-1 0 0,1 0 0,0 1 0,-1 0 0,1 0 0,0-1 0,0 0 0,-1 0 0,1 0 0,0 0 0,0 0 0,0 0 0,0 1 0,1 0 0,1 1 0,4 0 0,1 1 0,3 0 0,2-1 0,-2 1 0,2 0 0,-1 0 0,-1 0 0,0-1 0,-1 1 0,1 0 0,-3-2 0,2 0 0,-2 0 0,0 0 0,0 0 0,-2-1 0,1 0 0,-2 0 0,0 0 0,1 0 0,-1 0 0,0 0 0,0 0 0,0 0 0,0 0 0,1 0 0,-1 0 0,0 0 0,0 0 0,0 0 0,0 0 0,1 0 0,-1 0 0,0 0 0,2-1 0,-2-1 0,3 0 0,-3-1 0,3 1 0,-2 1 0,0-2 0,0 2 0,-1 0 0,0-1 0,2 1 0,-2-2 0,3 1 0,-1-1 0,1 1 0,-2-1 0,4 1 0,-5-1 0,6 1 0,-5 0 0,5 0 0,-5 2 0,4-3 0,-3 3 0,3-3 0,-2 3 0,-1-2 0,0 2 0,0-1 0,1 1 0,-1-1 0,-1 0 0,1 0 0,-2 1 0,3 0 0,-1 0 0,0 0 0,0 0 0,0 0 0,1 0 0,-1 0 0,1 0 0,-2 0 0,1 0 0,1 0 0,-1 0 0,2 0 0,-1 0 0,1 0 0,-2 0 0,1 0 0,-2 0 0,2 0 0,-1 0 0,0 0 0,-1 0 0,0 0 0,0 0 0,-1 0 0,1 0 0,-1 0 0,0 0 0,0 0 0,0-1 0,-5 0 0,-2-3 0,-6 0 0,0-1 0,-3-1 0,0 3 0,2-1 0,-2 0 0,4 1 0,1 2 0,1 0 0,4 1 0,-2 0 0,3 0 0,0 0 0,0 0 0,1 0 0,0 0 0,-1 0 0,1 0 0,0 0 0,0 0 0,-1 0 0,1 0 0,0 0 0,0 0 0,1-2 0,0 0 0,1-2 0,0 0 0,0 0 0,1 1 0,1-1 0,3 1 0,1 0 0,2 0 0,-2 1 0,3 0 0,-1 2 0,0-2 0,0 2 0,-1 0 0,1 0 0,-1 0 0,0 0 0,1 0 0,-1 0 0,-1 0 0,2 0 0,-2 0 0,2 0 0,-3 0 0,1 1 0,-1 0 0,0 0 0,0-1 0,1 1 0,-1-1 0,0 1 0,0-1 0,0 0 0,3 0 0,-2 2 0,2-2 0,-4 2 0,0-2 0,0 2 0,0-1 0,-2 1 0,0-2 0,0 1 0,1 0 0,-1-1 0,-3 1 0,-4-1 0,-3 0 0,-4 0 0,0 2 0,0-1 0,0 2 0,1 0 0,1 0 0,4 0 0,-1-2 0,3 1 0,1-2 0,0 2 0,1-1 0,0 0 0,0 0 0,-1-1 0,0 2 0,-1-2 0,-1 3 0,0-3 0,1 1 0,-1-1 0,3 1 0,-2-1 0,2 1 0,-1 0 0,1 0 0,0 1 0,0-1 0,-2 1 0,1 0 0,0 0 0,1 0 0,-1-2 0,2 2 0,-1-2 0,2 2 0,-2 0 0,0 0 0,0 0 0,0 0 0,0 2 0,0-1 0,2 0 0,-1-1 0,1 2 0,1-3 0,6 1 0,3-2 0,6 0 0,3 0 0,-3 0 0,5 0 0,-4 0 0,3 0 0,-3 0 0,1 0 0,-2 0 0,-1 0 0,-1 0 0,-4 0 0,2 0 0,-4 0 0,4 0 0,-3 0 0,2 0 0,-2 0 0,2 0 0,-2 0 0,1 0 0,-3 0 0,1 0 0,-3 0 0,3 0 0,-3 0 0,2 0 0,-3 0 0,0 0 0,0 0 0,0 0 0,-1 0 0,1 0 0,-2 0 0,1 0 0,0 0 0,-1 0 0,0 0 0,0 0 0,1 0 0,-1 0 0,-4-2 0,-1 0 0,-13-3 0,1 0 0,-5-1 0,-2 1 0,5 0 0,-6 2 0,4-2 0,1 0 0,3 1 0,1 1 0,5 0 0,1 2 0,3 0 0,0 0 0,1 0 0,1 0 0,0 0 0,4 1 0,4 0 0,5 0 0,7 0 0,2 0 0,-2 0 0,5 0 0,-4 0 0,5 0 0,-2 0 0,-2 0 0,-1 0 0,-2 0 0,-1 0 0,-2 0 0,-4 1 0,1 0 0,-6 1 0,2-2 0,-3 1 0,0-1 0,-1 1 0,1-1 0,-1 1 0,0-1 0,0 1 0,0-1 0,0 1 0,1-1 0,-1 0 0,0 0 0,0 0 0,1 0 0,-1 0 0,0 0 0,1 0 0,-1 0 0,-1-1 0,1 1 0,-2-2 0,1 1 0,-1 1 0,0 3 0,0 1 0,0 2 0,0-2 0,0 1 0,0-3 0,0 2 0,0-5 0,0 0 0,0-6 0,0 1 0,-1-1 0,0-1 0,-2 2 0,1 1 0,-1 0 0,2 3 0,-1-1 0,1 1 0,0 5 0,3 0 0,0 3 0,1 2 0,1-1 0,-1 0 0,-1-1 0,1-2 0,-1-1 0,-1 0 0,1-1 0,-2-3 0,-2-2 0,-1-3 0,-2-3 0,0 1 0,1 1 0,-1-1 0,2 3 0,-1 0 0,2 1 0,1 2 0,-1 1 0,1-1 0,0 3 0,1 2 0,0 5 0,0 3 0,0 1 0,0 0 0,0 0 0,0-2 0,0 0 0,0-2 0,2-1 0,-2-2 0,1-1 0,-1-2 0,0 0 0,1-2 0,-1-2 0,1-3 0,-1-1 0,0 0 0,0-2 0,0 2 0,0-3 0,0 3 0,0-2 0,0 2 0,0-2 0,0 3 0,0-2 0,0 1 0,0 0 0,0 0 0,0 1 0,-1 1 0,-2 0 0,1 3 0,-2-1 0,2 2 0,-2-1 0,2 0 0,-2 0 0,2 0 0,0 1 0,2 0 0,1 0 0,4 2 0,2-1 0,1 3 0,1 0 0,-1 3 0,-1-1 0,0 2 0,-2-1 0,0 1 0,0 1 0,-2-1 0,1 0 0,-1 0 0,-1 1 0,1-1 0,0-1 0,0 1 0,-2-3 0,0 2 0,-1-2 0,0 0 0,0-2 0,0 2 0,0-2 0,0 0 0,0-1 0,-1 1 0,0-1 0,-1 0 0,0 0 0,0 0 0,2 1 0,-2-1 0,1 0 0,0 0 0,-1 1 0,1-1 0,0 0 0,2-1 0,0-2 0,2-1 0,-1 0 0,-1 0 0,0-1 0,-1-2 0,0-2 0,-2-5 0,-3-5 0,0 3 0,-5-6 0,4 5 0,-4-2 0,4 5 0,-1 1 0,2 5 0,4 0 0,-3 4 0,3 1 0,-1 1 0,-1 0 0,2 2 0,0 0 0,1 4 0,0 0 0,0 2 0,0-4 0,0 2 0,0-3 0,0 0 0,0-1 0,0 1 0,1-2 0,0-1 0,5-8 0,-4 6 0,2-6 0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09.6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 56 24575,'-4'0'0,"-3"0"0,3 0 0,-4 0 0,4 0 0,-1 0 0,1 0 0,2 0 0,0 0 0,0 0 0,-1 0 0,1 0 0,2 0 0,2-2 0,4 0 0,0-2 0,2 0 0,-3 0 0,2 1 0,-3 1 0,-1-1 0,-1 2 0,1-1 0,-1 2 0,-1-2 0,1 2 0,-1-2 0,2 1 0,-1-1 0,2 2 0,-1-2 0,2 2 0,0-2 0,0 1 0,0 1 0,2-2 0,-2 1 0,2-1 0,-2 1 0,0-2 0,0 2 0,-1-2 0,-1 3 0,-1-2 0,1 2 0,-3-1 0,-2 1 0,0 1 0,-3 1 0,3 2 0,-2 0 0,1 1 0,1-1 0,1 1 0,-1-2 0,2 2 0,0-2 0,0 0 0,0-1 0,0 1 0,0-1 0,0 0 0,1 0 0,1 1 0,1-1 0,2 1 0,1-1 0,2 0 0,-3 0 0,1-2 0,0 1 0,-3-1 0,1 1 0,-2-1 0,0 1 0,1-1 0,-2 1 0,0 0 0,0 1 0,-1-1 0,1-1 0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13.1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155 67 24575,'-4'-3'0,"1"1"0,2 0 0,-3-1 0,3 0 0,-3-1 0,0 0 0,0-1 0,-1 1 0,0-1 0,0 0 0,0 1 0,0-1 0,1 4 0,0-3 0,1 3 0,-1-1 0,2 0 0,0 0 0,0 2 0,-1-2 0,1 2 0,1-2 0,-2 2 0,2-1 0,-4 1 0,0 0 0,-3 0 0,-1 0 0,-1 0 0,2 0 0,-1 0 0,3 0 0,0 0 0,3 0 0,0 0 0,2 0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5:00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6 24575,'4'-3'0,"-4"3"0,-7-3 0,-8 3 0,-1 0 0,-6 0 0,3 0 0,-5 0 0,1 0 0,3 0 0,2 3 0,-1 9 0,3 5 0,2 3 0,0 2 0,13-7 0,-6 8 0,7-11 0,0 2 0,0-8 0,3 0 0,8 1 0,0 0 0,17-2 0,-8 1 0,13-1 0,-4 3 0,0-3 0,-5 2 0,-1-3 0,-8 3 0,3 0 0,-4 0 0,-3 4 0,-1-4 0,-3 11 0,-3-7 0,0 15 0,-4-6 0,0 11 0,-4-2 0,-9 7 0,-2-2 0,-10-3 0,7-2 0,-5-8 0,7-3 0,-7-6 0,-1-1 0,-10-7 0,3 0 0,-7-4 0,13 0 0,-8-4 0,13-3 0,-14-2 0,21-1 0,-8 6 0,18-2 0,0 2 0,3-5 0,0 4 0,0-1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50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78 24575,'0'7'0,"0"1"0,0 5 0,0-4 0,7-1 0,-1-4 0,5-4 0,-3 0 0,0 0 0,-4-4 0,0-5 0,-4-9 0,0-2 0,0-3 0,0 4 0,0 6 0,0 0 0,-8 9 0,-2 0 0,-14 4 0,5 0 0,-4 0 0,-1 0 0,5 4 0,-1 10 0,3 2 0,6 7 0,2 0 0,5-3 0,4-1 0,0-2 0,0-8 0,0 4 0,0-9 0,0 0 0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46.0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166 44 24575,'0'5'0,"0"0"0,0 1 0,0-1 0,0 2 0,0-1 0,-1-1 0,0 1 0,-2-3 0,3 1 0,-3 0 0,1-2 0,2 0 0,-3 2 0,2-1 0,0 0 0,-1-1 0,0 1 0,-1-1 0,1 0 0,0-1 0,0 1 0,0-1 0,1 1 0,-1-2 0,0 2 0,0-2 0,0 2 0,0-2 0,1 1 0,0 0 0,-1-1 0,1 2 0,-1-1 0,-1 0 0,1-1 0,-1 1 0,0-1 0,0 1 0,-1-1 0,2 0 0,-2 0 0,1 0 0,0 0 0,-1 0 0,2 0 0,-1 0 0,-1-1 0,-1-3 0,0 0 0,-2-3 0,1 2 0,-1 1 0,1-1 0,1 2 0,2-1 0,0 1 0,1 0 0,-1-1 0,2 0 0,0 0 0,0-1 0,0 3 0,-1-3 0,2 2 0,-2 0 0,0 0 0,1 1 0,0 0 0,0 0 0,1-1 0,-1 1 0,1 0 0,-1 1 0,1-1 0,-2 1 0,1-1 0,-1 1 0,2-1 0,-1 0 0,1-1 0,0 1 0,0 0 0,0 0 0,0-1 0,-1 2 0,1-2 0,-1 2 0,1-4 0,0 2 0,0-3 0,1 3 0,3-1 0,0 3 0,4-1 0,-1 2 0,3 0 0,0 0 0,2 0 0,-2 2 0,2-1 0,-4 3 0,1-1 0,-3 1 0,-1-1 0,-1-1 0,-1 0 0,0 0 0,-1-1 0,0-1 0,0 0 0,0 0 0,1 0 0,-1 0 0,0 0 0,-1 1 0,0 0 0,-2 2 0,-2 1 0,0 1 0,-1 0 0,0 0 0,2-1 0,-1-1 0,2 0 0,-1-1 0,2 0 0,-1 2 0,1-1 0,0 1 0,0 1 0,0-3 0,0 2 0,0-2 0,0 0 0,0 1 0,0-2 0,2 0 0,1-1 0,0 0 0,1-1 0,0-1 0,1 0 0,0-2 0,-1 2 0,-1-2 0,0 3 0,-1-1 0,0 1 0,1 0 0,-2 0 0,0 0 0,-3 0 0,0-1 0,-4 2 0,2-2 0,-4 1 0,1 0 0,0 1 0,0 0 0,2 0 0,2 0 0,-1 0 0,2 0 0,0 0 0,0-1 0,0 0 0,1-2 0,-1 0 0,-1 0 0,1-1 0,0 2 0,-1-3 0,1 1 0,-1 0 0,1-1 0,-1 3 0,2-2 0,-1 3 0,2-1 0,-1 1 0,1-2 0,2 2 0,2 0 0,1 1 0,3 0 0,-1 0 0,1 0 0,0 0 0,0 0 0,0 0 0,-1 1 0,1 0 0,-2 0 0,0-1 0,-1 0 0,0 0 0,0 0 0,0 0 0,-1 0 0,-1 0 0,0 0 0,-1 0 0,0 1 0,0-1 0,1 2 0,-1-1 0,0 2 0,0-1 0,1-1 0,-1 1 0,0-1 0,0 2 0,1-2 0,-2 1 0,1-2 0,-2 1 0,1-1 0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9:02.3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165 1414 24575,'0'36'0,"0"9"0,0 0 0,0 1 0,0-20 0,0 3 0,0-11 0,0 5 0,0-4 0,0-8 0,0-1 0,0-10 0,0-18 0,0-24 0,0-23 0,0-1 0,2 5 0,-1 11 0,3 8 0,-2-1 0,2 11 0,-2 10 0,-1 9 0,-1 9 0,-5 14 0,-1 12 0,-8 10 0,0 10 0,4-11 0,-2 5 0,6-12 0,-2 2 0,3-5 0,3-6 0,1-5 0,1-5 0,0-8 0,5-13 0,3-17 0,8-19 0,0-13 0,1 6 0,1-10 0,-4 27 0,2-11 0,-2 19 0,-2 3 0,1 10 0,-1 9 0,-2 6 0,1 3 0,-3 12 0,-1 5 0,2 10 0,-3 4 0,-1-5 0,-1 2 0,-3-8 0,1-1 0,-2-4 0,0-3 0,0-4 0,0-5 0,0-13 0,0-5 0,0-8 0,0 3 0,0 2 0,0 4 0,0 1 0,0 7 0,0 1 0,0 4 0,1 2 0,1 1 0,4 1 0,0 1 0,3 0 0,-1 3 0,-1-1 0,-1 1 0,-2-3 0,0 1 0,-1-2 0,0-12 0,1 0 0,0-12 0,0 1 0,-1 3 0,1 0 0,-1 5 0,0 5 0,0 2 0,3 5 0,-1 1 0,3 1 0,-3 1 0,2 4 0,-2 0 0,1 3 0,-2 0 0,-1-2 0,0-2 0,-2 1 0,-1-5 0,-5-8 0,-4-7 0,-5-14 0,0-1 0,2 4 0,1 1 0,4 9 0,1 1 0,2 5 0,3 3 0,4 7 0,4 7 0,6 7 0,0 2 0,2 3 0,-3-5 0,0 2 0,-3-5 0,-2-2 0,-2-4 0,-2-6 0,-1-15 0,-2-6 0,0-17 0,0-2 0,0 7 0,0-5 0,0 18 0,0-1 0,0 8 0,0 4 0,0 9 0,0 10 0,2 10 0,2 9 0,2 5 0,0-7 0,1 2 0,-3-7 0,1 1 0,-2-6 0,-1-2 0,-1-7 0,-6 0 0,-4-5 0,-8-1 0,-3-11 0,-5-5 0,-3-14 0,-3-6 0,9 8 0,-6-8 0,14 14 0,-4-3 0,6 7 0,5 7 0,2 4 0,3 6 0,1 10 0,3 9 0,4 9 0,4 8 0,0-10 0,3 4 0,-6-11 0,2-1 0,-3-1 0,-2-8 0,0-2 0,-3-12 0,-2-18 0,-4-16 0,-5-28 0,-4-6 0,0 7 0,-2-10 0,7 37 0,-7-17 0,7 26 0,-4 1 0,5 6 0,2 15 0,3 6 0,2 21 0,1 4 0,2 21 0,12 23 0,2 3 0,12 23 0,-11-29 0,3 17 0,-7-21 0,-1 13 0,-3-12 0,-6-20 0,-1 8 0,-6-28 0,-6 9 0,-9-17 0,-2-5 0,-5-3 0,5-4 0,-1-11 0,3-3 0,4-12 0,4 3 0,2-5 0,0 6 0,3 1 0,-2 2 0,5 7 0,-1 1 0,3 6 0,1 5 0,3 9 0,3 8 0,5 8 0,1 4 0,-1-7 0,0 4 0,-4-8 0,0-1 0,-4 1 0,-1-10 0,-5 0 0,-4-7 0,-5-6 0,-14-16 0,7-2 0,-11-22 0,12 3 0,2 8 0,2-5 0,6 19 0,1-4 0,2 9 0,3 5 0,2 5 0,8 11 0,6 7 0,8 11 0,2 0 0,-4-2 0,2-1 0,-8-8 0,2 1 0,-6-5 0,-4-4 0,-2-8 0,-3-18 0,-1-20 0,0-25 0,0 7 0,-2 4 0,0 12 0,0 12 0,0-4 0,2 9 0,2 14 0,5 15 0,6 15 0,6 15 0,3 5 0,2 3 0,-7-6 0,2-1 0,-9-12 0,3 2 0,-6-8 0,-2-5 0,-2-4 0,-2-17 0,-8-19 0,-5-20 0,-5-2 0,-5-14 0,8 29 0,-6-17 0,7 23 0,-1-3 0,5 9 0,2 8 0,7 8 0,8 13 0,4 11 0,8 12 0,-7-5 0,3 6 0,-6-12 0,-3 4 0,-1-7 0,-4-4 0,-6-4 0,-9-7 0,-11-13 0,-13-15 0,-6-17 0,-6-17 0,14 11 0,-5-12 0,23 28 0,-10-12 0,12 19 0,1 1 0,5 10 0,5 8 0,6 6 0,9 8 0,15 18 0,9 9 0,1 7 0,6 5 0,-17-15 0,11 11 0,-14-15 0,3 3 0,-8-8 0,-5-7 0,-6-5 0,-4-12 0,-9-16 0,-2-21 0,-5-20 0,6 4 0,3 2 0,3 9 0,-1 7 0,1 1 0,0 14 0,2 6 0,2 13 0,5 10 0,4 13 0,7 14 0,4 9 0,1 1 0,-3-7 0,-2-1 0,-4-8 0,-1-2 0,-3-5 0,-3-7 0,-4-5 0,-1-1 0,-1-5 0,-1-6 0,-3-2 0,0-8 0,-3 3 0,1 1 0,0 2 0,3 3 0,0 8 0,3 10 0,4 11 0,2 10 0,5 4 0,-3 2 0,-1-10 0,-2 3 0,-3-12 0,1 2 0,-2-6 0,-1-3 0,-1-5 0,0-1 0,0-2 0,-4-2 0,-2-1 0,-6-2 0,-6-10 0,-12-11 0,-6-16 0,-10-9 0,6 2 0,-6-5 0,19 18 0,-14-14 0,20 21 0,-7-5 0,13 13 0,2 6 0,8 9 0,2 12 0,5 13 0,6 13 0,4 9 0,9 2 0,-5-7 0,3-2 0,-8-11 0,2-3 0,-6-5 0,0-9 0,-4-1 0,1-6 0,-3-1 0,-1-9 0,-2-3 0,-3-6 0,2-2 0,-1 8 0,3 1 0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26.0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9:07.5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1763 0 24575,'-69'47'0,"0"0"0,-1-3 0,30-14 0,46-27 0,5-3 0,9 0 0,1 0 0,5 0 0,-9-3 0,6-2 0,-9-3 0,3 1 0,-3-1 0,-6 4 0,-1 0 0,-3 1 0,0 0 0,0 2 0,-3 0 0,-8 11 0,-9 10 0,-15 11 0,-11 10 0,-6 4 0,3-7 0,-8 10 0,7-10 0,4-3 0,-1 5 0,16-16 0,-2 3 0,10-6 0,5-7 0,9-2 0,1-6 0,13-2 0,9-15 0,22-14 0,19-23 0,17-16-424,-31 27 0,0-1 424,27-23 0,-7 9 0,-15 13 0,-9 7 0,4 1 0,-13 9 0,-7 7 0,-12 9 848,-4 2-848,-7 5 0,0 8 0,-10 7 0,-12 22 0,-9 5 0,-19 19 0,-2 3 0,-8 8 0,14-18 0,6-5 0,10-15 0,4-2 0,-2 0 0,8-10 0,6-6 0,8-10 0,14-10 0,17-20 0,18-16 0,13-16 0,-9 10 0,8-11 0,-25 29 0,10-13 0,-15 20 0,-1-3 0,-8 7 0,-5 6 0,-6 3 0,-2 4 0,-1 0 0,-4 3 0,-5 3 0,-10 11 0,-11 10 0,-11 13 0,2-4 0,-8 10 0,18-21 0,-10 12 0,16-14 0,-5 3 0,10-6 0,2-4 0,5-7 0,4 0 0,1-4 0,4 1 0,3-2 0,9-9 0,-7 6 0,-12-7 0,-16 19 0,-23 8 0,-8 12 0,-9 10 0,10-5 0,-9 10 0,13-8 0,-12 8 0,6-7 0,15-11 0,0-4 0,13-12 0,0 0 0,2-3 0,5-5 0,8-1 0,0-14 0,9-8 0,9-15 0,10-12 0,7 9 0,15-14 0,-12 26 0,8-12 0,-13 20 0,0-1 0,-6 7 0,-13 13 0,-22 15 0,-14 10 0,-24 14 0,-1-1 0,-12 7 0,-1 5 0,-6 5 0,17-11 0,-6 8 0,32-26 0,-12 13 0,20-20 0,-2 2 0,9-6 0,8-6 0,5-3 0,10-5 0,15-16 0,12-14 0,21-25 0,5-14 0,-6 7 0,-9 8 0,-27 29 0,-7-1 0,-9 12 0,0-3 0,-5 5 0,-11 8 0,-10 1 0,-12 3 0,-7 4 0,3 5 0,6 0 0,5 2 0,10-4 0,-2 1 0,7-4 0,2-1 0,8-3 0,0 1 0,3-2 0,2-4 0,0-12 0,9-16 0,8-16 0,14-19 0,4-10 0,-5 13 0,-6 5 0,-8 14 0,-2 8 0,-4-1 0,-2 10 0,-5 11 0,-5 7 0,-8 12 0,-5 12 0,-7 11 0,1 9 0,-4 2 0,6 2 0,3-10 0,6 3 0,4-12 0,1 3 0,1-4 0,4-7 0,-1-2 0,2-4 0,2-4 0,6-1 0,6-9 0,0 0 0,3-8 0,-7 3 0,1 2 0,-5 1 0,-1 3 0,-4 0 0,-1 2 0,-1 2 0,-3 0 0,-2 2 0,-1 0 0,1 1 0,2 0 0,1 0 0,1-1 0,1-1 0,9-4 0,8-3 0,22-8 0,-5 2 0,23-12 0,-31 12 0,16-8 0,-18 11 0,2-3 0,-6 3 0,-10 4 0,-4-1 0,-12 4 0,-6-2 0,-17 2 0,-15-4 0,2 3 0,-2-1 0,15 5 0,8 0 0,4 2 0,7 0 0,8 3 0,16 3 0,7 4 0,18 2 0,1-1 0,6 0 0,3-4 0,-3 0 0,-7-5 0,-3 0 0,-13-2 0,-1 0 0,-5 0 0,-9-5 0,-2 0 0,-7-5 0,-10 2 0,-3 2 0,-13 2 0,3 2 0,-15 11 0,7 15 0,-10 15 0,11 24 0,2 2 0,10 0 0,1 5 0,8-9 0,3 6 0,4-11 0,4-10 0,3-13 0,10-10 0,5-10 0,11-6 0,0-5 0,4-13 0,2-9 0,-2-12 0,-8 4 0,-1-2 0,-13 11 0,3-2 0,-7 7 0,-1 5 0,-5 2 0,-3 5 0,-8 4 0,-9 11 0,-7 5 0,-5 7 0,1 3 0,-4 0 0,4 2 0,4-7 0,4 1 0,8-8 0,-1 2 0,7-3 0,3-6 0,4-1 0,1-4 0,1-2 0,6-2 0,4-10 0,1-1 0,2-8 0,-6 1 0,-2 3 0,-2 2 0,-11 5 0,-7 6 0,-13 0 0,-6 4 0,-5 6 0,10 0 0,-5 8 0,12-3 0,-3 0 0,9-3 0,3-3 0,5-2 0,2-2 0,2 0 0,2-6 0,1-11 0,8-11 0,2-15 0,9-13 0,1-11 0,-3 8 0,-1-16 0,-7 35 0,-4-13 0,-4 27 0,-1 0 0,-1 8 0,-3 6 0,-2 5 0,-2 5 0,-3 9 0,-2 12 0,-1 11 0,-1 12 0,-1 3 0,1 8 0,1-3 0,0 2 0,4-3 0,0-1 0,4-13 0,0 1 0,2-15 0,-1 3 0,3-8 0,-1-5 0,2-6 0,-1-2 0,2-5 0,-1-20 0,3-13 0,2-12 0,1 2 0,2-9 0,-5 18 0,-3-10 0,-7 20 0,-9 9 0,-8 5 0,-5 5 0,6 3 0,-4 1 0,1 9 0,2 2 0,0 13 0,10 1 0,7 10 0,0 4 0,6 13 0,0-3 0,2 9 0,0-2 0,0 0 0,4-4 0,0-17 0,4 1 0,0-16 0,-2 3 0,2-9 0,-5-5 0,3-5 0,-6 16 0,-1 7 0,-9 21 0,3 2 0,-4-1 0,8-1 0,-3-7 0,6-2 0,-2-7 0,2-4 0,0-4 0,0 6 0,0-2 0,1 4 0,3-8 0,-1-7 0,2-6 0,-3-5 0,1-2 0,-2-9 0,0-13 0,-1-11 0,0-18 0,0 12 0,0-17 0,0 21 0,-2-10 0,0 17 0,-1 2 0,-1 12 0,1 4 0,-1 9 0,3 12 0,-1 11 0,2 9 0,0 3 0,0 0 0,0-3 0,3-9 0,3 1 0,2-12 0,2 5 0,-1-9 0,-1-3 0,-2-4 0,-2-1 0,2-2 0,-2-8 0,1-15 0,-1-4 0,-1-20 0,-2 7 0,-1-12 0,0 18 0,-3-9 0,-1 22 0,-2-7 0,1 11 0,2 4 0,1 5 0,2 8 0,7 12 0,2 10 0,3 12 0,0 4 0,-3 6 0,0-12 0,-5 4 0,-2-13 0,-2 0 0,0 1 0,-4-13 0,-4 2 0,-9-11 0,-10-4 0,1-8 0,-10-11 0,5-10 0,-6-7 0,10 10 0,-2-2 0,13 13 0,-1-1 0,6 6 0,4 7 0,4 3 0,1 7 0,2 5 0,1 3 0,3 2 0,0-1 0,2-3 0,-1-5 0,1-2 0,-4-3 0,2-1 0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19.9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1 220 24575,'3'0'0,"1"0"0,0 0 0,1 0 0,0 0 0,0 0 0,2 0 0,-2 0 0,3 0 0,-1 0 0,0 0 0,-1 0 0,-1 0 0,0 0 0,-1 0 0,0 0 0,-1 0 0,0 0 0,1 0 0,-1 0 0,2 0 0,-2 0 0,1 0 0,1 0 0,-1 1 0,0 1 0,0 0 0,0 0 0,1 2 0,-1 0 0,1 0 0,-1 1 0,1-1 0,0 1 0,0 0 0,0 0 0,-1 0 0,0-2 0,0 1 0,1-1 0,0-1 0,0 1 0,0-1 0,2 0 0,-2-1 0,2 0 0,-1-1 0,-1 1 0,3-1 0,-2 1 0,0 0 0,-1 1 0,2-2 0,-2 1 0,2 0 0,-2 0 0,1 0 0,-1 0 0,2-1 0,-2 2 0,0-1 0,0 1 0,0-2 0,2 2 0,-2-1 0,1 0 0,1 0 0,-2 0 0,2 0 0,-2-1 0,0 0 0,0 0 0,0 0 0,0 0 0,0 0 0,0 0 0,1-1 0,0-1 0,0-1 0,-1 0 0,0 0 0,0-1 0,2 2 0,-3-2 0,2 1 0,-2-1 0,2 2 0,0-1 0,0-1 0,-1 2 0,2-2 0,-2 1 0,1 1 0,-1-1 0,0 1 0,0-1 0,1 0 0,0 0 0,-1 0 0,3 0 0,-1 1 0,1 0 0,2 0 0,-1 0 0,1 2 0,-2-2 0,0 2 0,1-1 0,-2 1 0,0-1 0,-1 1 0,3 0 0,-5 0 0,3 0 0,-5 0 0,2 0 0,-1 0 0,0 0 0,0 0 0,0 0 0,-1 0 0,0 0 0,0 0 0,1 0 0,-1 0 0,0 0 0,1 0 0,0 0 0,2 0 0,-1 0 0,2 0 0,-1-1 0,2-1 0,-2-2 0,1 2 0,-1-3 0,1 2 0,-2-2 0,0 1 0,0-1 0,-1 0 0,1 0 0,-2 0 0,1 0 0,-1 0 0,1 1 0,-1-1 0,-1 3 0,1-2 0,-1 0 0,-1 1 0,1-4 0,0 0 0,0 0 0,0 1 0,-1-1 0,0 2 0,0-1 0,0 2 0,0-1 0,0 2 0,0-1 0,0 1 0,0-2 0,0 3 0,0-2 0,0 2 0,0 0 0,0-1 0,0 1 0,-1 0 0,0 1 0,-2-1 0,1 1 0,0-1 0,0 0 0,0-2 0,1 0 0,-3-1 0,2 2 0,-2-1 0,2-1 0,-1 1 0,1-1 0,-1 1 0,2-1 0,-1 3 0,1-2 0,-1 2 0,2 0 0,-2 0 0,2 1 0,-1 0 0,1 0 0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21.1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104 129 24575,'-24'0'0,"7"0"0,7 0 0,7 0 0,-4 0 0,5 0 0,-3 0 0,1 0 0,0 0 0,0-1 0,1 1 0,-2-3 0,3 1 0,-2-1 0,2-1 0,-1 1 0,2-1 0,-1 0 0,2-1 0,-2 0 0,2 0 0,0-2 0,0 2 0,0-2 0,0 1 0,0 2 0,0-3 0,0 5 0,0-2 0,0 2 0,0 0 0,0-1 0,2-1 0,-1-1 0,1 1 0,2-1 0,0 2 0,-1-1 0,1 0 0,-2 2 0,1 0 0,-1-1 0,0 2 0,-1-1 0,1 2 0,-1-1 0,1 1 0,-1 0 0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22.8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101 323 24575,'-1'13'0,"0"-8"0,1-22 0,0 3 0,1-8 0,0 9 0,1-4 0,0 3 0,0 4 0,0 0 0,0 3 0,-1 1 0,0 1 0,-1 0 0,2 0 0,-2 0 0,1 1 0,-1 0 0,0 1 0,0 0 0,0 0 0,0 0 0,-1 1 0,0 1 0,-2 0 0,1 1 0,0 0 0,0 0 0,-1 0 0,1 3 0,-1 4 0,0 1 0,2 4 0,-2 0 0,3 1 0,-3 3 0,2-2 0,-1 0 0,1 2 0,-2-2 0,2 1 0,-3 1 0,2-6 0,0 2 0,-1-3 0,3-3 0,-2 1 0,1-2 0,-1-1 0,2 0 0,-2-1 0,-1 2 0,1-3 0,-2 3 0,1-2 0,0 1 0,-2-1 0,1 2 0,-1-2 0,1 1 0,-1-1 0,1 1 0,0-2 0,1 1 0,1-1 0,-1 0 0,1-1 0,0 0 0,1-2 0,0-4 0,1-3 0,0-8 0,0-1 0,1-6 0,1-1 0,2 2 0,1-1 0,0 4 0,1-2 0,0 2 0,-2 1 0,0 4 0,1 0 0,-2 2 0,1 0 0,-1 1 0,0 1 0,0 3 0,-1 1 0,1-1 0,-2 3 0,1-3 0,-2 3 0,0-3 0,0 1 0,0-3 0,0-3 0,0 1 0,1-4 0,-1 5 0,3-3 0,-1 4 0,-1 1 0,2 2 0,-3 2 0,2 2 0,-1 0 0,0 2 0,0 0 0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31.7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893 114 24575,'-16'-3'0,"0"-2"0,3-1 0,-3-4 0,4 4 0,-3-3 0,3 2 0,0-1 0,1 3 0,1-1 0,2 2 0,1 0 0,-1 1 0,3 0 0,-2 1 0,4 0 0,-2 0 0,2 1 0,-2-1 0,3 0 0,-2 2 0,2-2 0,0 1 0,-1-1 0,1 0 0,0 2 0,0-1 0,-1 0 0,1 1 0,0-2 0,-2 2 0,0-1 0,-1 1 0,0 0 0,0 0 0,-1 0 0,0 0 0,-2-2 0,1 2 0,-1-2 0,0 1 0,0-1 0,1 2 0,0-3 0,2 3 0,1-1 0,1 1 0,-6 0 0,0 0 0,-8 0 0,1 0 0,0 1 0,-2 0 0,-6 2 0,-6-3 0,-2 4 0,4-4 0,-2 2 0,7-2 0,-3 0 0,3 0 0,4 0 0,0 0 0,5 0 0,0 1 0,4 0 0,-2 1 0,3 0 0,-1-1 0,2 2 0,0-3 0,-1 3 0,1-3 0,1 1 0,-1 0 0,3 0 0,-2 1 0,3-2 0,0 3 0,0-2 0,0 1 0,0 0 0,1 0 0,0-1 0,0 2 0,-1-1 0,2 0 0,-2 1 0,2-1 0,-1 1 0,0 0 0,0 0 0,0-1 0,2 2 0,-1-1 0,2 2 0,-3 1 0,3-1 0,-2 1 0,1 1 0,-3 5 0,2 0 0,-2 1 0,0 2 0,1 0 0,-2 2 0,2 1 0,-2-2 0,2 3 0,-1-5 0,3 4 0,-2-3 0,1 1 0,-1-2 0,1 2 0,-1-3 0,3-1 0,-1-2 0,1-2 0,0 0 0,0 0 0,0 6 0,0-5 0,0 7 0,0-6 0,0 2 0,0 2 0,1-2 0,1 2 0,1-2 0,-2 0 0,2 0 0,-1 0 0,-1-2 0,2 2 0,-1-2 0,-1 1 0,2-1 0,-2-2 0,2-1 0,0 1 0,-1-3 0,2 3 0,-1-3 0,3 2 0,-1-1 0,3 0 0,-2 2 0,2 0 0,-2 0 0,1 1 0,0-1 0,-1 2 0,3 0 0,-3 0 0,1-2 0,0 1 0,-1-1 0,1 0 0,1 4 0,-2-4 0,0 2 0,-2-5 0,-2 0 0,1-1 0,-1 0 0,-1-2 0,1-1 0,0-1 0,0 0 0,4-1 0,6 1 0,1 0 0,9 0 0,-8 0 0,8 0 0,-7 0 0,5 0 0,-1 0 0,0 0 0,-1 0 0,-1 0 0,-1 0 0,0 0 0,0 0 0,-1 0 0,1 0 0,-2 0 0,2 0 0,-1 0 0,0 0 0,-2-2 0,0 1 0,1-2 0,-3 0 0,3 0 0,-6 0 0,2 0 0,0 0 0,-1 1 0,1-1 0,-2 1 0,-1-2 0,1 1 0,-3 1 0,3-1 0,-3 0 0,2 1 0,-2 0 0,-1 0 0,0 2 0,0-2 0,1 0 0,0 0 0,0-1 0,2 0 0,-2 0 0,3-3 0,-2 0 0,2-1 0,-3 2 0,3 0 0,-2 0 0,0-1 0,-1 1 0,0 1 0,0 0 0,-1 0 0,1-1 0,0-1 0,1 0 0,1-1 0,0-2 0,-1 1 0,3-3 0,-3 2 0,1 0 0,-2 1 0,0 1 0,2-2 0,-3 2 0,1 0 0,-2 1 0,-1-1 0,1-7 0,0 1 0,1-10 0,-1 1 0,1-7 0,0 7 0,-1-6 0,-1 9 0,1-2 0,-2 3 0,0 3 0,-1 1 0,0 4 0,0 1 0,0 3 0,0-1 0,0 3 0,0-3 0,1 4 0,-1-5 0,3 4 0,-2-3 0,0 4 0,2-2 0,-2 2 0,2-3 0,-1 2 0,1 0 0,-2-1 0,2 1 0,-1-1 0,1 0 0,-2-2 0,1 0 0,0-4 0,1-2 0,-1 4 0,-1 2 0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33.3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56 24575,'1'-1'0,"3"0"0,9 1 0,4 0 0,4 0 0,5 0 0,-2 0 0,-1 0 0,-1 0 0,-9 0 0,3 0 0,-7 0 0,-2 0 0,-4 0 0,-3-2 0,-4-1 0,-1 0 0,-3-3 0,2 2 0,-1-1 0,0 1 0,2-3 0,0 4 0,0-3 0,1 3 0,0 0 0,2 0 0,2 2 0,4 0 0,4 2 0,8 4 0,1 1 0,0 1 0,1-1 0,-4-1 0,0 0 0,0 0 0,-3-3 0,-3 1 0,-4-1 0,-2-1 0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39.5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2690 653 24575,'0'-10'0,"0"-2"0,0-1 0,0-9 0,0 3 0,0-6 0,0 4 0,0 0 0,0-5 0,2 8 0,0-7 0,1 12 0,1-3 0,-2 6 0,2 0 0,-4 3 0,3 2 0,-2 3 0,1 2 0,2 0 0,0 0 0,1 0 0,-1 4 0,2 4 0,-2 7 0,3 4 0,-6 4 0,1 3 0,-2 4 0,0 4 0,-6 1 0,0 1 0,-4-9 0,0 1 0,4-9 0,-1 2 0,0-2 0,1-5 0,1 0 0,0-2 0,1 0 0,0-2 0,-2 2 0,1-4 0,0 1 0,2-3 0,-2-1 0,3-1 0,-1-1 0,1-1 0,2-3 0,-1-5 0,2-7 0,3-6 0,4-7 0,0-9 0,0-1 0,-1-8 0,-5-1 0,0-19 0,-2 14 0,0-19 0,0 34 0,0-14 0,0 18 0,0-4 0,0 6 0,0 7 0,2 3 0,-1 6 0,7 1 0,-2 5 0,6-1 0,0 5 0,1 0 0,3 2 0,-4 1 0,4 0 0,-4 1 0,3 5 0,1 5 0,-3 4 0,2 4 0,-8-6 0,0 7 0,-3-7 0,0 8 0,1-3 0,-2 1 0,-1 0 0,-1-1 0,-1-1 0,0 13 0,0-11 0,0 13 0,0-10 0,0 4 0,0-6 0,-4 13 0,2-17 0,-4 16 0,1-14 0,1 8 0,-3-5 0,2 0 0,0-2 0,-1-5 0,2 0 0,0-4 0,1 2 0,0-2 0,-1 1 0,-1 2 0,1-2 0,-4 7 0,4-7 0,-8 12 0,6-7 0,-5 4 0,3-2 0,1-4 0,-2 2 0,1 1 0,-4 0 0,2-3 0,-3 1 0,3-3 0,-1-1 0,-2 0 0,3-4 0,-1 2 0,4-6 0,2 1 0,0-3 0,0 0 0,0-1 0,-1 0 0,0 0 0,0 0 0,-1-4 0,1-1 0,-1-3 0,2-1 0,-1 3 0,2-1 0,1 1 0,2-3 0,1-1 0,0-2 0,0-4 0,2-4 0,4-6 0,2-6 0,3-4 0,1 1 0,-6 7 0,3-14 0,-5 19 0,0-12 0,-2 19 0,-2 3 0,0 5 0,0 3 0,0 1 0,0 2 0,0 0 0,0-1 0,-1 2 0,-1 0 0,-1 1 0,-1 4 0,-2 4 0,1 7 0,-1 0 0,0 9 0,1-7 0,0 8 0,1-4 0,2 0 0,-1 3 0,3-1 0,-2-2 0,2 0 0,0 0 0,0-4 0,0 1 0,0-5 0,0-1 0,0-7 0,0 5 0,0 1 0,0 7 0,0 5 0,0 1 0,0 2 0,0 0 0,0 0 0,-1 0 0,0 9 0,0-2 0,1-2 0,-2 2 0,1-8 0,-2 2 0,3 1 0,-2-9 0,2 4 0,0-8 0,-1 3 0,0-6 0,0 2 0,1-3 0,-1-2 0,0 0 0,0-3 0,1 1 0,-1-2 0,0-1 0,-2-2 0,2 2 0,-6 11 0,-1 5 0,-6 12 0,0 0 0,0 0 0,0-2 0,-4 12 0,-2-3 0,-7 12 0,3-4 0,-1-3 0,0-2 0,3-6 0,3-11 0,1 1 0,3-8 0,-2 5 0,-3 0 0,4-3 0,-3 3 0,9-9 0,-9 10 0,10-13 0,-9 10 0,6-9 0,0 4 0,2-4 0,0 0 0,3-5 0,1 0 0,3-3 0,0-1 0,2 0 0,-1-2 0,2 2 0,-4 6 0,-4 8 0,-5 5 0,-4 5 0,-3-3 0,2 1 0,-9 4 0,2-2 0,2-2 0,-4-1 0,10-8 0,-6 1 0,6-3 0,3-4 0,0-1 0,6-4 0,-3 1 0,4-3 0,-1-1 0,3 1 0,0-2 0,1 0 0,3-2 0,0-2 0,1-3 0,0-4 0,0 1 0,0-2 0,0 0 0,1 1 0,1-2 0,2 2 0,1-4 0,3-3 0,0 1 0,1-3 0,-1 3 0,-2 2 0,0 0 0,0 3 0,-1 3 0,-2 2 0,0 3 0,-2 3 0,0 6 0,-1 6 0,-3 7 0,-2 7 0,-3-8 0,-2 10 0,0-10 0,0 3 0,0-3 0,0-3 0,0-1 0,1-2 0,1-2 0,-1-1 0,2-2 0,-2-1 0,1-1 0,0-2 0,-2 3 0,1-3 0,-3 1 0,2-1 0,-2 0 0,-2-1 0,1-1 0,-9-1 0,6 0 0,-12 0 0,9 0 0,-2 0 0,-2-2 0,3 0 0,-3 0 0,0-1 0,2 3 0,0-2 0,2 2 0,3 0 0,0 0 0,2 0 0,0 0 0,3 0 0,1 0 0,2 0 0,0 0 0,3 0 0,1-1 0,3-3 0,1-3 0,3-4 0,-5 5 0,1 0 0,-5 6 0,-3 0 0,-1 0 0,-2 0 0,-2 0 0,1 0 0,-3 0 0,4-1 0,-4-1 0,4-1 0,-4-2 0,3 1 0,-1-3 0,4 2 0,-2-1 0,2 0 0,0 0 0,-2 0 0,3 1 0,-1-1 0,0 1 0,1-1 0,-1 1 0,2-2 0,-1 0 0,1-1 0,-1-1 0,1 2 0,1-1 0,3 1 0,2-5 0,0 3 0,2-1 0,-3-1 0,-4-6 0,-5-6 0,-6-8 0,6 6 0,-7-2 0,7 5 0,-6 0 0,0 0 0,2 3 0,-1 5 0,1 1 0,2 5 0,2 0 0,2 4 0,3 0 0,2 2 0,1 1 0,2 1 0,1 4 0,0 1 0,1 3 0,0-1 0,0 0 0,0-2 0,0-1 0,0-1 0,0-1 0,0 1 0,-2-2 0,-2 0 0,-3-1 0,-3 0 0,0-2 0,-4-2 0,1-3 0,0-2 0,-4-5 0,5 0 0,-8-6 0,4-3 0,-3-5 0,2-5 0,-1-1 0,1-3 0,0 2 0,1 0 0,4 9 0,-2 1 0,5 7 0,-4 0 0,5 4 0,1 3 0,2 5 0,3 0 0,1 3 0,1-1 0,-7-8 0,-1-3 0,-5-7 0,-7-8 0,2-1 0,-6-13 0,1 3 0,2-2 0,2 7 0,7 8 0,-3 0 0,3-2 0,-1 1 0,1-6 0,5 9 0,-1 0 0,3 6 0,-1-5 0,3 8 0,-2-4 0,1 0 0,-2 4 0,2-3 0,0 3 0,-2-8 0,2 5 0,-1-8 0,1 4 0,0-3 0,2 6 0,-1-2 0,1 4 0,0-2 0,-1 0 0,2 4 0,0-1 0,1 6 0,0-4 0,0 3 0,0 0 0,0 2 0,0 2 0,0-12 0,0-13 0,0-23 0,0-13 0,0 5 0,0-5 0,0 28 0,0-14 0,0 22 0,0-8 0,0 13 0,0 5 0,-3 9 0,2 3 0,-5 4 0,2 1 0,0 1 0,0 1 0,2 1 0,0-1 0,-1 2 0,1 1 0,1 0 0,0 1 0,0-1 0,-5-5 0,-1-5 0,-3-2 0,-3-11 0,9 11 0,-6-11 0,9 8 0,-4-4 0,5 2 0,-2 1 0,2 4 0,0 3 0,0 5 0,0 4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51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24575,'0'3'0,"0"8"0,0 18 0,0 8 0,0 13 0,0-5 0,0 12 0,0-5 0,0 6 0,0 1 0,0-8 0,0-1 0,0 0 0,0-11 0,0 10 0,0-23 0,0 9 0,0-20 0,0 7 0,0-9 0,0 5 0,0-5 0,0-1 0,0-4 0,0 0 0,0 1 0,0-5 0,0 0 0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40.5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1 24575,'-6'1'0,"2"3"0,4 0 0,0 4 0,0-2 0,0 3 0,2 0 0,1-1 0,4-1 0,-2-3 0,5-3 0,-3 0 0,5-1 0,-4 0 0,1 0 0,-3-4 0,1 0 0,-3-5 0,0 1 0,-4-2 0,0 2 0,0 0 0,0 5 0,0 1 0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43.1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1196 2087 24575,'-7'3'0,"-2"-1"0,6-2 0,-2 0 0,2 0 0,0 0 0,-1 0 0,1 0 0,0 0 0,-1 0 0,-2 0 0,2 0 0,-3 0 0,1 0 0,-2 0 0,-1 0 0,-2 0 0,0 0 0,-5-1 0,4-1 0,-4-3 0,2 0 0,-1-1 0,0 0 0,0-1 0,-2-3 0,3 3 0,-1-2 0,3 3 0,3-1 0,0 1 0,5-2 0,-1-1 0,5 0 0,-1-4 0,0 7 0,-7-2 0,-3-2 0,-16-16 0,-5-19 0,0-2 0,-10-20 0,13 11 0,-13-21 0,9 6 0,0-2 0,4 9 0,5 10 0,6 18 0,0 2 0,5 13 0,-2-6 0,0 9 0,5 0 0,1 6 0,1 0 0,3 2 0,-2 0 0,4-4 0,-3-3 0,2 1 0,1-5 0,1 4 0,2-1 0,0-1 0,0 1 0,0-1 0,0 0 0,-1 5 0,-1 0 0,-1 2 0,0 0 0,0 0 0,-1 0 0,0-2 0,0 1 0,1-1 0,1 4 0,1 0 0,1 3 0,0 1 0,-2 3 0,-4 0 0,-3-4 0,-4-3 0,-6-14 0,0-3 0,-5-10 0,9 8 0,-1-6 0,8 8 0,-2-5 0,4 3 0,0 2 0,3 6 0,1 3 0,-1 5 0,3-1 0,-2 7 0,0-2 0,1 3 0,-2-2 0,2 3 0,-3-2 0,1 1 0,-1 0 0,0-2 0,1 3 0,-1-3 0,0 1 0,1-1 0,-2-2 0,2-1 0,-3-5 0,2-1 0,-1-4 0,1-2 0,2-1 0,0 2 0,2 0 0,0 1 0,0-1 0,0-1 0,0 6 0,0-1 0,0 6 0,0-1 0,0 4 0,0 2 0,-1-2 0,-1 3 0,-1 0 0,1 3 0,1 1 0,2 0 0,0 1 0,1 1 0,0 0 0,-5 0 0,0 0 0,-6 0 0,2-1 0,-1-3 0,1-2 0,-1-5 0,-1 2 0,2 0 0,-2 2 0,2 2 0,1 1 0,1 1 0,1 1 0,-1 2 0,1-1 0,0 3 0,-2 10 0,1 7 0,-3 13 0,0 6 0,-1 1 0,4-6 0,-2 4 0,6-12 0,-3 6 0,4-7 0,0 2 0,0-5 0,1 2 0,5 1 0,2 0 0,3 4 0,1 4 0,-1 4 0,1 2 0,-2-3 0,3 0 0,-2-6 0,0-6 0,5 8 0,-5-16 0,6 11 0,-3-11 0,0-1 0,2 1 0,-5-5 0,-1-1 0,-3-3 0,0-2 0,-3-2 0,-1 0 0,-1 1 0,1-2 0,-1-4 0,1-3 0,-1-5 0,1-3 0,0 0 0,1-1 0,-1 0 0,0 4 0,-1-1 0,2 4 0,-1 1 0,1 2 0,-1 0 0,-1 4 0,-1-3 0,1 4 0,-1-2 0,0 1 0,-1-2 0,1 1 0,-1 0 0,1 0 0,0 0 0,-1 0 0,2 2 0,-2-1 0,1 1 0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44.1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1 244 24575,'0'-29'0,"0"5"0,0-6 0,0 2 0,0 4 0,0-5 0,0 5 0,0 5 0,0 4 0,0 7 0,0 1 0,0 4 0,0 0 0,0 2 0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46.0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539 106 24575,'4'-2'0,"-3"1"0,-4 1 0,-1 0 0,-5 0 0,1-2 0,-2 0 0,1-2 0,0 0 0,-3 1 0,4-1 0,-1 2 0,3 0 0,2 0 0,0 1 0,3 1 0,0 1 0,0 1 0,-2 1 0,-1-2 0,-4 0 0,-2-1 0,-3 0 0,-3-3 0,0-2 0,3-3 0,-7-1 0,7 0 0,-8 0 0,4 1 0,-3 1 0,3 2 0,-1 2 0,2 1 0,0 1 0,-1 1 0,3 0 0,-2 0 0,4 0 0,-4 0 0,5 0 0,-2 0 0,3 0 0,-1 0 0,1 0 0,2-2 0,0 2 0,1-2 0,0 0 0,1 0 0,1 0 0,-2 0 0,2 1 0,0 0 0,1 1 0,1-1 0,-1 1 0,2-1 0,-2 1 0,14 0 0,1 2 0,12 0 0,2 1 0,0 3 0,5-1 0,-1 5 0,-6-3 0,4 4 0,-10-2 0,4 1 0,-3 0 0,-1-2 0,-3 0 0,2 0 0,-4-2 0,6 4 0,-7-4 0,5 4 0,-4-3 0,2 3 0,1-2 0,-1 2 0,0-4 0,-2 4 0,2-4 0,-1 0 0,1-1 0,-2-2 0,2 0 0,-2-1 0,4-1 0,-4 1 0,2-2 0,-3 2 0,0-1 0,-4 1 0,3-2 0,-5 1 0,2-1 0,-2 0 0,0 0 0,0 0 0,0 0 0,1 0 0,-2-1 0,2-1 0,-4-2 0,2-1 0,-2 0 0,2 0 0,-1 0 0,2-2 0,0 2 0,1-5 0,4 2 0,-2-2 0,3 0 0,-2 1 0,0 2 0,-2 1 0,0 2 0,-2 2 0,-2-1 0,1 2 0,-2 0 0,0 1 0,1 0 0,-2 0 0,0 0 0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47.3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240 4 24575,'-4'0'0,"-1"2"0,-1 3 0,-3 2 0,0 1 0,1 0 0,-3 0 0,2 0 0,-2-2 0,3-1 0,1-3 0,1 2 0,3-3 0,0 0 0,2 1 0,4-1 0,4-2 0,7-1 0,-1-2 0,7 0 0,-5 0 0,3-1 0,-5 2 0,0-2 0,-6 3 0,0 0 0,-3 1 0,-2-1 0,-1 0 0,0 1 0,-3-1 0,-4-1 0,-5 0 0,-5-2 0,-5 2 0,-3-3 0,-5 3 0,0-1 0,0 2 0,5 0 0,1 2 0,7 0 0,-3 0 0,6 0 0,3 0 0,5 0 0,4 0 0,8 0 0,6 0 0,10 0 0,4 0 0,5 0 0,-5 0 0,1 0 0,-4 0 0,-1 0 0,-3 0 0,-4 0 0,-7 0 0,-1 0 0,-4 0 0,-1 0 0,-1 0 0,1 0 0,-1 0 0,0 0 0,-1 0 0,0 0 0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6:48.7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341 118 24575,'19'0'0,"2"-1"0,8-4 0,4-3 0,11-3 0,-4 1 0,-6 4 0,-1 0 0,-13 5 0,4-2 0,-8 3 0,-3 0 0,-6 0 0,-1 0 0,-3 0 0,-2 0 0,-5 0 0,-10 0 0,-8 0 0,-13-2 0,-3-1 0,-7-1 0,11 0 0,-8 1 0,13 2 0,-8 1 0,7 0 0,4 0 0,4 0 0,6 0 0,2 1 0,4 1 0,1 0 0,4 1 0,1-1 0,3 0 0,0 1 0,5-2 0,5 0 0,4-1 0,5 0 0,6-5 0,3 0 0,5-7 0,5 1 0,-1 1 0,5-1 0,-3 5 0,-10 1 0,3 3 0,-10 2 0,1 0 0,-1 0 0,-9 0 0,0 0 0,-5 0 0,-2 0 0,-1 0 0,-3 1 0,-4 0 0,-10 1 0,-17-1 0,-14 0 0,-16-1 0,9 0 0,-18 0 0,10 0 0,-13 0 0,4 3 0,20-3 0,-1 4 0,18-3 0,-2 1 0,9-1 0,9 0 0,3 0 0,8-1 0,0 0 0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04.3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97 24575,'0'-6'0,"0"-1"0,0 0 0,0 0 0,2-1 0,0 3 0,0 0 0,0 1 0,0 2 0,0-1 0,1 0 0,0-1 0,0 2 0,-1-1 0,2 1 0,0-1 0,-1 1 0,1-2 0,0 3 0,-2-2 0,2 2 0,-2-1 0,0 2 0,1-1 0,-1 1 0,0-1 0,0 1 0,1-1 0,-1 1 0,0 0 0,0 0 0,1 0 0,-1 0 0,0 0 0,1 0 0,-1 0 0,0 0 0,0 0 0,1 0 0,-1 0 0,0 0 0,0 0 0,2 0 0,-2 0 0,3 0 0,-2 0 0,1 0 0,0 0 0,1-1 0,-1 0 0,1 0 0,-2 1 0,1 0 0,0 0 0,-1 0 0,0-1 0,2 1 0,-3-1 0,2 1 0,-2 0 0,1 0 0,0-1 0,0 1 0,1-1 0,0 1 0,0 0 0,0 0 0,0 0 0,0 0 0,1 0 0,-3 0 0,2 0 0,-2 0 0,1 0 0,0 0 0,0 0 0,0 0 0,-1 0 0,0 0 0,0 0 0,1 0 0,-1 0 0,0 0 0,0 0 0,1 0 0,-1 0 0,0 0 0,1 0 0,-1 0 0,0 0 0,0 0 0,1 0 0,-1 0 0,0 0 0,0 0 0,1 0 0,-1 0 0,0 0 0,2 0 0,-2 0 0,3 0 0,-2 0 0,0 0 0,1 0 0,-2-1 0,3 0 0,-3 0 0,2 1 0,-2 0 0,0 0 0,1 0 0,-1 0 0,0 0 0,0 0 0,1 0 0,-1 0 0,0 0 0,1 0 0,-1 0 0,1 0 0,0 0 0,0 0 0,1 0 0,-2 1 0,2 0 0,-2 1 0,2-1 0,-2 1 0,2 1 0,-1-1 0,0-1 0,0 1 0,1 0 0,-2-1 0,2 1 0,-1-1 0,0 1 0,0-2 0,0 2 0,1-1 0,-1 0 0,2 1 0,-3-1 0,0 0 0,0 0 0,1-1 0,-1 1 0,0 0 0,0-1 0,1 1 0,-1 0 0,0-1 0,0 1 0,0 0 0,0 0 0,-1 0 0,1 0 0,0-1 0,0 2 0,1-2 0,-1 2 0,0-1 0,0 0 0,1 1 0,-1-1 0,0 1 0,0-1 0,1 0 0,-1 1 0,0-2 0,0 2 0,1-1 0,-1 1 0,0-1 0,2 1 0,-2 1 0,2-2 0,-1 1 0,0-1 0,2 2 0,-3-1 0,2 0 0,-2 0 0,0-2 0,0 2 0,1-2 0,-1 1 0,-1 0 0,1-1 0,0 2 0,0-1 0,0 1 0,0-1 0,1 0 0,-1 0 0,0 0 0,0-1 0,1 1 0,-2 0 0,1 0 0,-1 0 0,1 0 0,1-1 0,-1 1 0,0 0 0,0-1 0,0 1 0,0 0 0,-1-1 0,-1 1 0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04.9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24575,'0'5'0,"1"1"0,1 2 0,2 1 0,0 1 0,2 0 0,0 0 0,-1 0 0,1-2 0,1-1 0,-2-1 0,2-2 0,-2-1 0,0-1 0,-2 0 0,4-1 0,-4 0 0,1 0 0,-1-1 0,-1 0 0,0 0 0,0 0 0,0-1 0,-2-1 0,-1 0 0,0 0 0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05.5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24575,'6'0'0,"-1"0"0,4 0 0,-1 0 0,-1 0 0,-1 0 0,-3 0 0,0 0 0,-2 0 0,1 0 0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16.6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560 109 24575,'0'-5'0,"-2"0"0,1 2 0,0-2 0,-1 2 0,0 0 0,0-1 0,-2 1 0,0 1 0,1 0 0,-4 0 0,3 1 0,-4-2 0,3 3 0,-3-2 0,3 1 0,-2-2 0,1 2 0,0-2 0,1 3 0,0-2 0,1 0 0,0 2 0,1-3 0,1 3 0,-2 0 0,1 0 0,0-1 0,-1 1 0,2-1 0,-2 0 0,2 1 0,0-2 0,-1 1 0,1 0 0,1 1 0,-1-1 0,1 0 0,-3 1 0,1 0 0,-1 0 0,-1 0 0,2 0 0,-1 0 0,0 0 0,-1 0 0,1 0 0,-2 0 0,2 0 0,-3 0 0,2 0 0,-1 0 0,0 0 0,0 0 0,1 0 0,-1 0 0,1 0 0,0 0 0,2 0 0,-1 0 0,2 0 0,0 0 0,-1 0 0,1 0 0,0 0 0,0 0 0,-1 0 0,1 0 0,0 0 0,-1 0 0,1 0 0,0 0 0,0 0 0,-1 0 0,1 0 0,0 0 0,-1 0 0,0 0 0,0 0 0,-2 0 0,3 0 0,-3 0 0,2 0 0,-1 0 0,1 0 0,0 0 0,0 0 0,0 0 0,0 0 0,0 0 0,0 0 0,1 1 0,0 0 0,-2 0 0,2-1 0,-2 0 0,2 1 0,-1-1 0,1 1 0,0-1 0,0 0 0,-1 0 0,1 0 0,0 0 0,0 0 0,0 0 0,0 0 0,-1 0 0,0 0 0,0 0 0,0 0 0,0 0 0,0 0 0,0 0 0,0 1 0,0-1 0,1 2 0,0-2 0,0 1 0,-1 0 0,1 0 0,0 1 0,-1-2 0,1 2 0,0-2 0,-2 1 0,2 0 0,-2 0 0,1 2 0,-1-1 0,0 1 0,-1-1 0,1 0 0,-1 1 0,0 1 0,0-2 0,0 2 0,0 0 0,0-2 0,0 2 0,0-1 0,0 0 0,0 0 0,0 1 0,0-2 0,1 1 0,-1-1 0,2 2 0,0-2 0,-1 2 0,0-1 0,0 0 0,0 2 0,0-3 0,-1 2 0,1-2 0,-1 1 0,3-1 0,-2 1 0,2-1 0,-1-1 0,2 1 0,-1-2 0,3 1 0,0-1 0,3 0 0,1 0 0,0 0 0,2-4 0,-2 1 0,4-5 0,0-1 0,0-1 0,2-1 0,-2 2 0,0 0 0,-2 2 0,0 0 0,-2 2 0,-1 1 0,1 0 0,-3 2 0,3 0 0,-2-1 0,1 1 0,0-1 0,1 1 0,2-1 0,-2 0 0,1 1 0,-2-1 0,1 1 0,-2 1 0,1-2 0,-1 2 0,0 0 0,1-2 0,-2 3 0,2-2 0,-1 2 0,1-2 0,1 0 0,0 1 0,-1-1 0,-1 0 0,1 1 0,-1-1 0,0 2 0,-1-1 0,1 0 0,-1 1 0,0-1 0,0 1 0,0 0 0,1 0 0,-1 0 0,0 0 0,0 0 0,1 0 0,-1-1 0,1 0 0,3 0 0,1 0 0,1-1 0,2 1 0,-2-2 0,4 2 0,-3-1 0,1 1 0,-2 1 0,0 0 0,-1 0 0,1 0 0,-4 0 0,1 0 0,-3 0 0,1 0 0,-1 0 0,0 0 0,0 0 0,0 0 0,1 0 0,-1 0 0,0 0 0,0 1 0,1 0 0,-1 0 0,1 2 0,0-2 0,2 1 0,-1 1 0,-1-1 0,2 1 0,-2-1 0,1 0 0,-1 1 0,2-1 0,-3 0 0,3 1 0,-3-1 0,3 1 0,-1-1 0,1 1 0,0-1 0,0 1 0,0-1 0,-1 1 0,2-1 0,-3 0 0,5 1 0,-5-1 0,3 1 0,-2-2 0,1 2 0,0-3 0,0 2 0,0-2 0,-2 3 0,2-3 0,-1 2 0,1-2 0,-1 1 0,0 0 0,-1 0 0,0 1 0,0-2 0,-1 2 0,0-2 0,0 2 0,0-1 0,-1 2 0,0-2 0,1 2 0,-1-1 0,2 0 0,-1-1 0,0 1 0,0-1 0,0 0 0,0-1 0,-1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53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5 177 24575,'-5'-7'0,"10"-6"0,18-13 0,-2 9 0,21-15 0,-3 15 0,0-4 0,9-1 0,-4 11 0,-5 1 0,3 10 0,-17 0 0,-2 0 0,-8 19 0,-6-1 0,-4 38 0,-5-21 0,0 43 0,-16-28 0,4 11 0,-22-11 0,6-6 0,-6-2 0,0 2 0,3-17 0,5-2 0,2-11 0,6-1 0,0-3 0,4-5 0,1-1 0,9-8 0,0-10 0,4-1 0,0-13 0,13 7 0,5-9 0,12 13 0,1-7 0,5 12 0,-5-2 0,11 8 0,-11 2 0,5 4 0,-7 0 0,-4 4 0,-1 10 0,-4 12 0,-4 18 0,0 1 0,-10 5 0,-1 0 0,-5-5 0,0 5 0,-5-7 0,-12 2 0,-12-5 0,-6-1 0,-9-10 0,6-3 0,0-9 0,-4-7 0,11-5 0,-5-5 0,5-15 0,6 4 0,4-19 0,4 10 0,10 1 0,-5 2 0,11 8 0,-3-4 0,4 9 0,0 0 0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19.2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194 71 24575,'-6'0'0,"-3"0"0,1 0 0,-3 1 0,0 1 0,1 0 0,-2-1 0,4-1 0,-2 0 0,3 0 0,-1 0 0,2 0 0,1 0 0,0 0 0,3 0 0,-2 0 0,1 0 0,0 0 0,0 0 0,0 0 0,0 0 0,0 0 0,0 0 0,0 0 0,1-1 0,0 0 0,0-3 0,0 2 0,2-3 0,-1 2 0,1-1 0,0 0 0,0-1 0,0 0 0,0 1 0,0 0 0,0 2 0,0 0 0,1 0 0,-1 5 0,1 0 0,-1 5 0,0-3 0,0 2 0,0-2 0,0 0 0,0-1 0,1 0 0,1-1 0,0 0 0,0 0 0,0-1 0,2 0 0,1 1 0,2 0 0,1-1 0,1 1 0,-1-1 0,0-1 0,0-1 0,-1 0 0,0 0 0,-2 0 0,-2 0 0,1 0 0,-1-1 0,0-1 0,1 0 0,-2 0 0,0-2 0,1 0 0,-2-1 0,1 0 0,-2 0 0,2 1 0,-2 0 0,0 1 0,0-1 0,0 4 0,0 3 0,0 1 0,0 2 0,-3-1 0,1 0 0,-2 0 0,-3 0 0,4 0 0,-3-1 0,2 0 0,-1-2 0,0 1 0,0-1 0,0 0 0,0-1 0,0-1 0,-2 0 0,2 0 0,-3 0 0,1 0 0,0 0 0,-1-2 0,3 1 0,-2-2 0,3 1 0,0-1 0,1 1 0,-1-1 0,2 0 0,0-2 0,-1 3 0,0-3 0,1 2 0,-1 0 0,1 0 0,0 1 0,1 0 0,0 0 0,0 0 0,0 1 0,0 0 0,-1 1 0,7-1 0,-1 1 0,8 0 0,-2 0 0,2 0 0,0 0 0,0 0 0,0 0 0,-2 0 0,0 0 0,-3 0 0,0 0 0,-4 0 0,1 0 0,-2 0 0,0-1 0,1 0 0,-1-2 0,0 1 0,1-1 0,-1 0 0,0-1 0,1 3 0,-2-1 0,1 2 0,-2-2 0,1 1 0,-1-3 0,0 2 0,-1-1 0,1 1 0,-1-1 0,1 1 0,-1 0 0,1 0 0,-1-1 0,1 1 0,-1 0 0,0-1 0,0 1 0,1 0 0,1 1 0,3 0 0,2 1 0,0 0 0,2 0 0,-2 0 0,0 0 0,1 0 0,-4 0 0,0 0 0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21.1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 24575,'1'-1'0,"1"0"0,4 1 0,-1 0 0,0 0 0,0 0 0,-1 0 0,0 0 0,-2 0 0,0 0 0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23.9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178 35 24575,'-11'2'0,"0"3"0,7-5 0,0 2 0,3-2 0,1 0 0,5 0 0,-1 0 0,2-1 0,3-1 0,-2-2 0,3 1 0,-2-2 0,2 0 0,-1 1 0,-1-1 0,0 2 0,-3-1 0,1 1 0,-2 2 0,-1-1 0,1 2 0,-2-1 0,0 1 0,-7 2 0,-1 1 0,-6 2 0,2 0 0,2-1 0,1 1 0,1 0 0,1-3 0,0 3 0,-1-2 0,3 0 0,-2 0 0,2-1 0,0 1 0,0-2 0,1 1 0,0-2 0,0 1 0,-1-1 0,1 0 0,0 0 0,0 0 0,-1 0 0,-1 0 0,-1 1 0,0-1 0,0 2 0,-2-1 0,2-1 0,-3 1 0,4 0 0,-4 0 0,5 1 0,-3-2 0,2 2 0,0-2 0,0 3 0,0-2 0,-1 0 0,0 2 0,1-2 0,-1 1 0,2 1 0,0-1 0,1-1 0,0 1 0,0-1 0,2 0 0,-1 1 0,3-1 0,2 0 0,3-1 0,1 0 0,2 0 0,0 0 0,0-2 0,2 1 0,-3-2 0,1 1 0,-4 0 0,2 0 0,-2 1 0,0 0 0,-1 0 0,-1 0 0,2 0 0,-3 1 0,3 0 0,-2 0 0,1 0 0,-1 0 0,-1 0 0,1 0 0,-1 0 0,0 0 0,-1 0 0,1 0 0,-1 0 0,0 0 0,0 0 0,1 0 0,-1 0 0,0 0 0,0 0 0,-1 1 0,0 0 0,-1 2 0,0 0 0,0 0 0,0 2 0,0 0 0,0 0 0,0 2 0,0-1 0,0 1 0,0 1 0,0 0 0,-1 1 0,-2-1 0,0-1 0,-2-1 0,3-1 0,-2 0 0,0 0 0,1-1 0,0 0 0,-1-2 0,1 2 0,-2-2 0,0 2 0,-1-2 0,0 1 0,1 0 0,-2-1 0,2 1 0,0-1 0,0 1 0,0-1 0,-2 0 0,2 0 0,-3-1 0,3 2 0,-3 0 0,0-1 0,1 1 0,1-1 0,1 0 0,2 0 0,0-2 0,1 1 0,-1 0 0,1-1 0,0 1 0,-2-1 0,2 1 0,-1-1 0,0 1 0,1-1 0,-2 0 0,2 0 0,-3 0 0,1 0 0,0 0 0,0 0 0,1 0 0,-1 0 0,2 0 0,0 0 0,-1 0 0,1 0 0,0 0 0,0 0 0,-1 0 0,2-3 0,1-1 0,6-4 0,1-1 0,6-1 0,-4 1 0,3 1 0,-4 1 0,1 3 0,-4 0 0,1 2 0,-4-1 0,2 2 0,-3-1 0,0 2 0,-1-1 0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25.7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46 24575,'7'0'0,"0"0"0,3 0 0,0 0 0,2 0 0,2 0 0,1 0 0,-1 0 0,0 0 0,-2 0 0,0 0 0,-2 0 0,-1 0 0,-1 0 0,-4 0 0,1 0 0,-3 0 0,1 0 0,0 0 0,0 0 0,0 0 0,-1 0 0,0 0 0,0 0 0,0 0 0,1 0 0,-1 0 0,0 0 0,0 0 0,0 0 0,1 0 0,-1 0 0,0 0 0,0 0 0,2 0 0,-1 0 0,4 0 0,-2 0 0,3 0 0,-1 0 0,1 0 0,0 0 0,1-1 0,-1 0 0,0-1 0,0 0 0,1-1 0,-1-1 0,-1 1 0,-1-2 0,-1 3 0,0-3 0,0 2 0,-1-1 0,0 2 0,-2 0 0,0-1 0,-1 1 0,0 1 0,-1 0 0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26.6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34 24575,'6'0'0,"2"0"0,-3 0 0,6 0 0,-1-1 0,5-3 0,-2 1 0,1-2 0,-2 2 0,0 0 0,0-1 0,0 2 0,-3-2 0,-1 4 0,-2-3 0,-1 3 0,1-1 0,-3 1 0,-1 0 0,-1 0 0,0 0 0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27.5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55 37 24575,'4'1'0,"3"0"0,3-1 0,2 0 0,2 0 0,-2 0 0,0 0 0,0 0 0,-5 0 0,1 0 0,-4 0 0,-2 0 0,-7 0 0,-5 0 0,-6 3 0,-1 1 0,0 4 0,1 2 0,1 0 0,-1 3 0,3-1 0,3-1 0,2-2 0,1-2 0,3-2 0,2-1 0,-1-1 0,3-2 0,0-6 0,5-4 0,2-4 0,3-2 0,-1 2 0,1 0 0,-2 2 0,-2 2 0,-2 3 0,-2 1 0,0 0 0,-1 1 0,-1-1 0,0 1 0,0 1 0,-1-2 0,-1 1 0,-1 0 0,1 1 0,0 1 0,2 1 0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29.6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767 112 24575,'7'-3'0,"2"0"0,0 2 0,2 1 0,1 0 0,-1 0 0,3 0 0,-7 0 0,1 0 0,-3 0 0,0 0 0,-5-3 0,-1-1 0,-6-4 0,-1 0 0,1-1 0,-2 0 0,3 2 0,-1-1 0,2 2 0,0 0 0,-2-1 0,2 1 0,-2 1 0,2 0 0,1 2 0,0 0 0,2 0 0,0 2 0,-1-1 0,1 2 0,0-1 0,0 1 0,0 0 0,-3 0 0,-3 0 0,-2 0 0,-4 0 0,-2 1 0,-1 1 0,-4 3 0,2-1 0,-2 2 0,0 0 0,0-1 0,2 2 0,-1-3 0,5 0 0,-3-1 0,4 1 0,-1-1 0,1 0 0,4-2 0,-2 2 0,4-3 0,-1 2 0,3-2 0,1 0 0,0 0 0,1 0 0,0 0 0,2 0 0,0 0 0,-1 0 0,1 0 0,-2 0 0,2 0 0,-3 0 0,3 0 0,-3 0 0,1 0 0,-1 1 0,0-1 0,-2 3 0,-2-2 0,0 2 0,-1-1 0,2 1 0,-1 0 0,1 0 0,0-2 0,-1 2 0,1-3 0,1 2 0,1-2 0,2 2 0,0-2 0,3 1 0,0 0 0,1 1 0,-1-1 0,-6 0 0,-3-1 0,-11 0 0,2 0 0,-5 0 0,3 0 0,0 0 0,4 0 0,2 0 0,3 3 0,1 0 0,1 3 0,2 1 0,-1 0 0,0 2 0,0 0 0,1 0 0,0-1 0,2 0 0,1-3 0,1 2 0,1-4 0,1 1 0,1-2 0,0 0 0,1 1 0,0-1 0,1-4 0,6-3 0,2-5 0,6-4 0,-2 3 0,4-1 0,-2 1 0,-1 2 0,1-1 0,-5 5 0,0 0 0,-2 1 0,-1 1 0,-2 2 0,-1 0 0,-2 0 0,0 1 0,1-2 0,-2 3 0,0 3 0,-4 2 0,0 4 0,-3-2 0,0 4 0,2-3 0,0 2 0,1-2 0,1 1 0,1-3 0,1-1 0,0-1 0,0-1 0,0 0 0,0-2 0,2-1 0,2 0 0,5-1 0,2-4 0,-2-1 0,3-5 0,-8 6 0,2-1 0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31.0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24575,'48'2'0,"-11"0"0,-21-2 0,-6 0 0,-2 0 0,0 0 0,-1 0 0,-1 0 0,-1 0 0,-1 0 0,1 0 0,-2 0 0,0 0 0,-1 0 0,1 0 0,-1 0 0,0 0 0,-1 1 0,0 1 0,0 3 0,1 2 0,2 1 0,-1 0 0,2 1 0,-2-1 0,2 0 0,-2-1 0,1 1 0,-1-3 0,1 2 0,-2-2 0,2-1 0,-2-1 0,0-1 0,0 1 0,-2-1 0,1-1 0,-1 0 0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31.7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62 13 24575,'-5'1'0,"0"0"0,2 1 0,-3 5 0,0-1 0,-2 7 0,3-5 0,1 2 0,-1 0 0,2 0 0,-2 2 0,2-3 0,1-1 0,1-4 0,0 0 0,1-5 0,0-4 0,0-3 0,0-4 0,3 1 0,-1-2 0,3 4 0,-2-5 0,1 5 0,-1 2 0,0 1 0,-2 3 0,0-1 0,-1 1 0,0 0 0,0 0 0,0 1 0,0 0 0,0 0 0,0 1 0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40.3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24575,'6'1'0,"1"2"0,3 3 0,-2 0 0,3 0 0,-2-2 0,1 0 0,0-1 0,-3 0 0,-2-1 0,0-1 0,-3-7 0,3 6 0,-1-4 0,4 11 0,2 0 0,1 3 0,2 0 0,-2-3 0,0 1 0,-4-3 0,-1 0 0,-2 0 0,1 0 0,-3-1 0,2 1 0,-2-3 0,0 3 0,0-2 0,-1 1 0,0-1 0,1 2 0,-1-3 0,1 3 0,-1-1 0,2 0 0,-2 0 0,1-1 0,0 2 0,0-2 0,-1 1 0,2 1 0,-2-2 0,1 1 0,0 0 0,0 0 0,-1-1 0,0 0 0,0-1 0,-1 0 0,1-1 0,0 1 0,0 0 0,-1 0 0,0 0 0,0 0 0,0 1 0,0-1 0,-1-1 0,-3 0 0,-2-1 0,-2 0 0,-2-3 0,1 0 0,1-4 0,0 1 0,0-2 0,0 1 0,0-2 0,0 0 0,0-2 0,-1 2 0,0 0 0,1 0 0,2 4 0,0-2 0,1 3 0,1 1 0,1 0 0,1 2 0,-1-1 0,1 2 0,0-1 0,2 3 0,2 0 0,6 6 0,0 0 0,4 5 0,0-2 0,1 2 0,-2 0 0,0-2 0,-3-1 0,-1-1 0,-2-2 0,-1-1 0,0-2 0,-2 1 0,1-3 0,-1 2 0,0-2 0,-1 2 0,1-2 0,-1 2 0,0-2 0,0 1 0,-1 0 0,1 0 0,0 0 0,-1-1 0,1 0 0,-1 0 0,0 1 0,1-1 0,0 2 0,0-2 0,-1 3 0,1-1 0,-1-1 0,1 2 0,-1-1 0,0 0 0,0 0 0,0 0 0,0 1 0,1-1 0,-1 1 0,2-3 0,-2 4 0,0-3 0,0 1 0,0-1 0,0 0 0,0 1 0,0 1 0,0 0 0,0 1 0,0 1 0,0 0 0,0 0 0,0-2 0,0 0 0,0-2 0,0 1 0,0-2 0,0 0 0,-2 0 0,2-2 0,-1-3 0,1 0 0,0-3 0,1 1 0,0-1 0,1-1 0,-2-1 0,1-2 0,-1 0 0,0-2 0,0-1 0,0 1 0,0 2 0,0-2 0,0 4 0,0-4 0,0 2 0,0-2 0,-2 1 0,-1 0 0,-3 0 0,0-1 0,0 2 0,2 0 0,-2 2 0,2-1 0,0 2 0,-1-1 0,2 4 0,-1-2 0,2 3 0,-2 0 0,1 1 0,0-1 0,1 1 0,-1 1 0,0-2 0,0 2 0,-2-1 0,3-1 0,-3 1 0,2 0 0,0 0 0,1 2 0,-1-2 0,1 1 0,0-2 0,-1 1 0,1 0 0,0 1 0,0-1 0,0 1 0,1-1 0,3 2 0,1-1 0,5 1 0,0 1 0,-1 0 0,-1 1 0,-1-1 0,-1 1 0,0-1 0,-2-1 0,-1 0 0,0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54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1 715 24575,'79'0'0,"1"0"0,0 0 0,0 0 0,10 0 0,4 0 0,-5 0 0,-11 0 0,-6 0 0,-3 0-1335,-1 0 0,5 0 0,-4 0 1335,2 0 0,-2 0 0,10 0 0,-1 0 53,-12 0 1,-2 0-54,-9 0 0,-1 0 0,45 0 0,-11 0 0,0 0 898,5 0-898,1 0 0,-28 0 0,10 0 0,-33 0 0,-5 0 2009,-3 0-2009,-5 0 991,0 0-991,-6 0 0,0 0 0,-1 0 0,-4 0 0,4 0 0,-5-4 0,1 3 0,-6-7 0,4 3 0,-8-3 0,4 3 0,-5 1 0,0 1 0,0 2 0,-3-6 0,2 2 0,-2-3 0,-1 0 0,3 0 0,-3 0 0,0 0 0,0 0 0,0-4 0,-3-7 0,3-6 0,1-11 0,-4-1 0,4-13 0,-1 5 0,-2-6 0,7 8 0,-8 0 0,4 5 0,0 2 0,-4 12 0,7 0 0,-7 11 0,3-5 0,0 9 0,-3-4 0,2 5 0,-3 0 0,0 1 0,0-1 0,0 0 0,0 0 0,0-1 0,0 1 0,0 0 0,0 4 0,0 1 0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42.8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182 0 24575,'-3'7'0,"-2"6"0,-5 1 0,0 4 0,-2-4 0,-2 9 0,5-13 0,-6 15 0,8-14 0,-2 5 0,0-5 0,3-1 0,-1-2 0,2 1 0,2-3 0,-1 2 0,0-2 0,1 2 0,-1-4 0,3 2 0,-2-2 0,0 1 0,0 0 0,0 0 0,1-1 0,1 0 0,-2 0 0,1 0 0,-1 1 0,1-2 0,0 3 0,-1-3 0,2 2 0,-1-2 0,0 0 0,1-1 0,0 1 0,1-1 0,-1 0 0,1 0 0,-1 2 0,1-1 0,-1 1 0,0 0 0,0 0 0,1 1 0,0-3 0,0 3 0,0-1 0,0 1 0,0 0 0,0 0 0,0 0 0,0 0 0,0 0 0,0 0 0,0 0 0,0 0 0,0-1 0,0 0 0,0 1 0,0 1 0,0 0 0,0-1 0,0 0 0,0 5 0,0-3 0,0 4 0,0-2 0,0-1 0,0 4 0,0-3 0,0 2 0,0-2 0,0 1 0,0-2 0,0 0 0,0-1 0,0-1 0,0-2 0,0 1 0,0-3 0,0 3 0,0-2 0,0 0 0,0 0 0,0-1 0,0 0 0,0-1 0,0 0 0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43.9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67 123 24575,'-1'8'0,"0"2"0,1 5 0,0 2 0,0 2 0,2 1 0,0-5 0,1 3 0,1-4 0,0 2 0,2-2 0,-3 0 0,1-5 0,-1-2 0,-2-2 0,1-3 0,-2 2 0,1-2 0,-1 0 0,0 1 0,0 1 0,2 2 0,-1 3 0,2 1 0,0 2 0,0 2 0,0 0 0,0 1 0,2 1 0,0-6 0,-1 2 0,0-4 0,-1-1 0,-1-2 0,1-1 0,-1-2 0,-1 0 0,0-1 0,-1-8 0,-4-15 0,-1-10 0,-9-23 0,4 11 0,-9-19 0,4 8 0,-1 7 0,-1-2 0,4 20 0,2-2 0,1 10 0,3 5 0,4 10 0,0 3 0,2 4 0,2 10 0,6 7 0,6 11 0,6 7 0,5 2 0,0 3 0,5-1 0,-9-10 0,3-1 0,-8-9 0,2 1 0,-7-8 0,-4-4 0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44.7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24575,'-1'8'0,"0"2"0,1 3 0,0-1 0,0-1 0,0 0 0,-2 1 0,2-3 0,-1 0 0,1-5 0,0 0 0,0-3 0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46.2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194 93 24575,'0'11'0,"0"4"0,0 9 0,-3 0 0,-1 7 0,-3-8 0,-1 2 0,0-4 0,0-1 0,-2 0 0,4-5 0,-4 0 0,4-2 0,-3-1 0,3 0 0,-3-1 0,1 1 0,0-1 0,-2 2 0,5-6 0,-3 1 0,3-3 0,1-1 0,1 0 0,2-2 0,-1 0 0,1 0 0,-1 1 0,1-1 0,-1 2 0,-1-1 0,1 2 0,-1-1 0,2 1 0,-1-3 0,2 2 0,0-4 0,5-3 0,4-7 0,1-3 0,4-6 0,-3-3 0,4-3 0,-3-4 0,3-1 0,-2-5 0,1-3 0,-1-4 0,0 1 0,-1-3 0,-5 17 0,-1-6 0,-2 15 0,-1-1 0,0 3 0,-1 7 0,-1 1 0,-1 4 0,-1 2 0,-1 3 0,-2 4 0,0 5 0,-2 3 0,0 7 0,-1 2 0,0 7 0,-1 3 0,-1 1 0,-1 1 0,4-11 0,-8 16 0,7-16 0,-9 20 0,5-14 0,-5 6 0,5-12 0,-2 4 0,1-11 0,2 4 0,0-7 0,2-1 0,3-6 0,1-1 0,2-5 0,1 1 0,1-2 0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48.0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60 143 24575,'5'0'0,"-2"0"0,2 0 0,-2 0 0,0 0 0,1 0 0,-2 0 0,1-1 0,-1-1 0,-2 0 0,1-3 0,-1 2 0,0-5 0,0 3 0,0-2 0,0-1 0,0 1 0,-1 2 0,0-2 0,-2 5 0,1-2 0,1 2 0,-1 1 0,0 0 0,1 2 0,0 2 0,1 3 0,0 0 0,-1 2 0,1-3 0,-2 1 0,1-2 0,1 0 0,-2-2 0,1 0 0,-3 1 0,0-2 0,-1 0 0,-3-1 0,1 0 0,-3 0 0,3 0 0,-1-2 0,4 0 0,-2-2 0,3 3 0,1-1 0,1 0 0,1 0 0,0-2 0,0 1 0,0-2 0,1-2 0,1 2 0,3-3 0,1 2 0,0 0 0,2-1 0,-3 1 0,4-1 0,-4 2 0,0-2 0,-1 3 0,-1-2 0,-1 2 0,1-1 0,-2 1 0,0 0 0,-1 2 0,0 0 0,0 1 0,0 0 0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7:48.4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 24575,'6'-1'0,"0"0"0,8 1 0,-4 0 0,12 0 0,-12 0 0,10 0 0,-8 0 0,-2 0 0,-3 0 0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05.8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155 17 24575,'-2'1'0,"4"0"0,4-1 0,2 0 0,0 0 0,2 0 0,-1 0 0,1 0 0,-2 0 0,0 0 0,-1 0 0,3 0 0,-1 0 0,1 0 0,3-1 0,-2 0 0,1-1 0,0-1 0,-3 1 0,2-4 0,-4 6 0,3-3 0,-5 3 0,2 0 0,-3 0 0,0 0 0,-1 0 0,0 0 0,0 0 0,-1 1 0,1 0 0,0 2 0,1-1 0,-1 0 0,0 1 0,1-1 0,0 1 0,0-1 0,2 1 0,-3-2 0,3 0 0,-2-1 0,1 0 0,0 0 0,0 0 0,0 0 0,0 0 0,0 0 0,0 0 0,0 0 0,-1-1 0,1-1 0,-3 0 0,2-1 0,-1 1 0,-1 0 0,0 1 0,-2 0 0,-3 1 0,-3 0 0,-2 0 0,-2 1 0,0 1 0,-3 4 0,1-1 0,-2 3 0,1-2 0,-1 0 0,0 0 0,2 0 0,-4 1 0,1-2 0,-1 1 0,0-1 0,0 0 0,1-1 0,1 0 0,4-2 0,0 1 0,3-1 0,-1-1 0,3-1 0,-1 0 0,2 0 0,0 0 0,-1-1 0,0 0 0,0-3 0,-2 0 0,2 0 0,-2 0 0,1 0 0,0 1 0,0-1 0,-1 0 0,0 1 0,-1-1 0,0 0 0,0 1 0,-2-1 0,1 1 0,-1 2 0,3-2 0,1 3 0,0-1 0,3 1 0,-1 0 0,2 0 0,-1 0 0,1 0 0,0 1 0,1 0 0,-1 3 0,1-2 0,0 2 0,1-2 0,0 1 0,0 0 0,0 1 0,0-1 0,0 0 0,1 1 0,1-1 0,1 2 0,0-3 0,0 2 0,0-2 0,-2 0 0,1 1 0,-2-1 0,2-1 0,-1 0 0,1-1 0,3 0 0,1-1 0,4-2 0,0-2 0,4-1 0,-1 1 0,1-1 0,-2 3 0,0-1 0,0 2 0,0-1 0,0 3 0,0-1 0,0 1 0,1 0 0,0 0 0,3 0 0,-2 0 0,0 0 0,0 0 0,-2 0 0,-1 0 0,-1 0 0,-2 0 0,-1 0 0,-1 0 0,-2 0 0,-1 0 0,0 0 0,-1 0 0,0 0 0,1 0 0,-1 0 0,-11 0 0,-2 0 0,-11 0 0,-3 0 0,0 0 0,-6 1 0,11 1 0,-8 2 0,11-1 0,-5 1 0,4-1 0,4 0 0,0 1 0,4 0 0,1 0 0,3-2 0,0 2 0,0 0 0,2 0 0,-2 1 0,2-1 0,-1 1 0,1 0 0,-1 0 0,2 0 0,0-1 0,0-1 0,1-1 0,1 1 0,-1-2 0,1 1 0,-1-2 0,1 1 0,-1-1 0,0 0 0,0 0 0,-1 0 0,1 0 0,0 0 0,-1 0 0,1 0 0,0 0 0,-1 0 0,1 0 0,0 0 0,1 0 0,0 0 0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07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56 24575,'-4'3'0,"1"-1"0,1-2 0,-2 1 0,2-1 0,-1 4 0,0-4 0,2 3 0,-2-1 0,2 0 0,0 0 0,0 0 0,1 1 0,2-2 0,0-1 0,4-2 0,0 0 0,2-2 0,-2 1 0,3-3 0,-2 3 0,-1-2 0,-1 2 0,0-1 0,-1 2 0,-1-1 0,0 1 0,-1 1 0,0 0 0,0-1 0,2-1 0,1-2 0,0 1 0,2-1 0,-3 2 0,0-1 0,0 2 0,0 0 0,1-1 0,-3 2 0,2-1 0,-2 1 0,0-1 0,1 2 0,-2-1 0,0 1 0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08.5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66 1 24575,'-1'5'0,"0"2"0,3 0 0,3 2 0,0-2 0,4 1 0,-2-3 0,2 3 0,1-5 0,-1 3 0,-1-3 0,0-2 0,-4 0 0,3-1 0,-5 0 0,2 0 0,-2 0 0,-2 0 0,-1 0 0,-4 0 0,-1 0 0,-3 0 0,1-1 0,-3 0 0,2-2 0,-3 0 0,4 0 0,-4-1 0,2 0 0,-1 0 0,0 0 0,2 1 0,1-3 0,0 3 0,2 0 0,1 0 0,1 2 0,2-1 0,3 1 0,3 0 0,5 1 0,5 0 0,0 2 0,2-2 0,3 3 0,-4-1 0,2 0 0,-2 1 0,-6-3 0,-2 1 0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09.4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1 24575,'1'1'0,"3"0"0,8-1 0,-1 0 0,3 0 0,-2 0 0,-1 0 0,0 0 0,-4 0 0,0 0 0,-6 0 0,-8 0 0,1 0 0,-12 0 0,6 0 0,-3 0 0,1 0 0,5 1 0,0 1 0,3-1 0,1 1 0,2-1 0,2 0 0,6-1 0,2 0 0,7 0 0,-1 0 0,0 0 0,-6 0 0,-2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39 24575,'8'0'0,"11"0"0,33 0 0,9 0 0,11 0 0,7 0-1285,-15 0 0,4 0 1285,1 0 0,6 1 0,0-2-851,-3-1 0,0-2 0,2 1 851,6 2 0,1 1 0,4-1-1074,-12-1 1,4 0 0,0-1 0,0 1 1073,2 2 0,0 0 0,0 0 0,-3 0 0,12 0 0,-3 0 0,3 0-583,-12 0 1,3 0 0,0 0 0,-5 0 582,4 0 0,-4 0 0,2 0-298,15 0 1,2 0-1,0 0 298,-6 0 0,0 0 0,-3 0 16,-6 2 1,-2 1 0,-1 0-17,-1 2 0,-1 1 0,-4 0 1084,11 2 1,-4 2-1085,3 5 0,-3 0 0,-21-7 0,-2 0 1047,10 2 1,-1 1-1048,-8-4 0,-2 0 2780,43 6-2780,-19 0 0,-10-1 2962,-7-6-2962,-7 4 1589,4-8-1589,-11 2 943,0 1-943,-10-4 50,-5 3-50,0-4 0,-6 0 0,0 0 0,-11 0 0,0 0 0,-5 0 0,7 0 0,17 0 0,10-5 0,41-9 0,6-1-707,-32 2 1,1-1 706,-1 6 0,0 0 0,1-2 0,-1-1 0,0 4 0,-1 0 0,6-1 0,1 1 0,-6 3 0,1 1 0,9-1 0,0 1 0,-8 2 0,-1 2 0,11-1 0,-3 0-784,25 0 784,-36 0 0,0 0 0,32 0 0,1 0 0,-37 0 0,-1 0 0,19 0 0,13 0 0,-22 0 0,6 0 0,-7 5 1354,-8-4-1354,6 10 843,-12-5-843,12 5 0,-12 0 0,5-4 0,-13-3 0,-1-4 0,-12 0 0,0 0 0,-11 0 0,15 0 0,-1 0 0,17 0 0,-1 0 0,14-5 0,13-3 0,16-11 0,8 4 0,-23-3 0,9 5 0,-19 1 0,1 0 0,-5 5 0,-14-2 0,-7 8 0,-5-4 0,-12 5 0,-2 0 0,-8 0 0,4 0 0,-5 0 0,-4-4 0,0 13 0,-4 16 0,0 25 0,0 34 0,0-32 0,0 3-621,-3 7 0,-1 2 621,0 8 0,-1 3-1199,-3 5 1,0 2 1198,3 11 0,1 2 0,-1-28 0,-1 0 0,1 2-1073,1 5 0,1 3 0,0-1 1073,0 1 0,0 0 0,-1 0 0,-1 1 0,-1-1 0,1 0-622,1-1 1,1 1-1,0-2 622,-1-7 0,1-1 0,0 0 0,-2 34 0,2-3 0,2-8 0,2-4-23,-1-18 0,0-2 23,0 6 0,0-3 0,0 31 0,0-43 0,0 1 0,0-5 0,0-3 0,0 36 1442,0-3-1442,0-7 0,0 7 3108,4-20-3108,-3 10 0,4-14 0,-5 1 2579,0 6-2579,0-8 1294,0 1-1294,0-8 346,0-1-346,0-13 0,0-6 0,0-3 0,0-8 0,0-2 0,0-1 0,0-7 0,0 7 0,0-8 0,0 8 0,0-4 0,0 1 0,0-1 0,0-5 0,0 4 0,0-2 0,0 2 0,0-4 0,0 1 0,4-1 0,-3 0 0,2 0 0,-3 5 0,4 0 0,-3 10 0,7-3 0,-7 14 0,8-8 0,-8 10 0,3-7 0,1 7 0,-4-5 0,4 5 0,-1-6 0,-3-1 0,8 7 0,-8-5 0,9 4 0,-9-5 0,3 6 0,-4-5 0,0 11 0,4-11 0,-2 5 0,2-11 0,-4 3 0,0-13 0,0 7 0,0-13 0,0 4 0,0-5 0,0 0 0,0 0 0,0 0 0,0-1 0,0 1 0,0 0 0,-4 0 0,0 0 0,-4-3 0,0 2 0,0-7 0,0 4 0,0 0 0,-5-4 0,0 4 0,-6-4 0,1 4 0,-11-3 0,-10 8 0,-6-7 0,-20 3 0,4-5 0,-15 0 0,-17 0 0,5 0-664,28 0 1,-2 0 663,4 0 0,-2 0 0,-12 0 0,-4 0 0,1 0 0,0 0-802,-6 0 0,0 0 802,1-3 0,-1-1 0,-1 0 0,3-1 0,21-2 0,1 0 0,-26-6 0,4 2-1069,7 2 1069,-8-6 0,-2 0 0,-13 5 0,28-1 0,-2 0 0,16 4 0,1 0-274,-5 0 0,1 0 274,2 0 0,2 0 0,-38-7 0,-10 7 0,45 0 0,2 1 0,-33 4 0,30-1 0,0-1 0,-40-3 0,28 6 0,-31-6 0,20 7 0,-1 0 0,-13 0 0,8 0 0,8 0 0,-16 0 0,23 0 0,-12 0 0,5 0 882,0 0-882,-7 0 0,8 0 0,25 0 0,-1 0 0,-31 0 0,23 0 0,0 0 755,-29 0-755,34 0 0,-2 0 0,4 0 0,0 0 0,-1 0 0,2 0 983,-36 0-983,-2 0 0,19 5 0,-13 2 0,9 0 0,7 4 637,8-10-637,10 5 253,13-6-253,6 0 865,12 0-865,-3 0 173,-11 0-173,-21 0 0,-22 5 0,-10 3-362,34-1 0,0 0 362,-29 0 0,31 0 0,0-1 0,-28-5 0,-8 11 0,29-11 0,2-1 0,-13 5 0,4-4 0,1-2 0,-5 1 0,13 0 0,-2 0 0,-29 0 0,-8 0-312,22-4 312,-17-4 0,26-4 0,-21 5 0,16-4 0,2 10 0,16-4 0,1 5 0,7 0 0,-1 0 713,5 0-713,2 0 323,6 0-323,1 0 0,-1 0 0,5 0 0,-4 0 0,10 0 0,-5 0 0,11 0 0,-5 0 0,9 0 0,-4 0 0,5 0 0,0 0 0,-1 0 0,1 0 0,0 0 0,0 0 0,0 0 0,0 0 0,0 0 0,0 0 0,0 0 0,0 0 0,0 0 0,-1 0 0,1 0 0,0 0 0,0 0 0,-1 0 0,1 0 0,0 0 0,0 0 0,0 0 0,0 0 0,0 0 0,0 0 0,0 0 0,0 0 0,0 0 0,1 0 0,-1 0 0,0 0 0,0 0 0,0 0 0,0 0 0,1 0 0,-1 0 0,0 0 0,0 0 0,1 0 0,2-3 0,2-2 0,3-3 0,0 0 0,0 0 0,0-5 0,0 4 0,0-8 0,0 3 0,0 0 0,0-3 0,0 3 0,0 0 0,0-3 0,0 3 0,0-4 0,0 0 0,0 0 0,0-1 0,0-4 0,0 4 0,0-10 0,0 14 0,0-8 0,0 10 0,0-1 0,0-3 0,0 7 0,0-7 0,0 3 0,0-4 0,0 0 0,0 0 0,0-6 0,0 5 0,0-5 0,0 6 0,0 4 0,0 2 0,0-1 0,0 4 0,0-4 0,4 5 0,-3-5 0,6-1 0,3-9 0,11-3 0,-9 9 0,3 2 0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10.7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152 76 24575,'-1'5'0,"5"10"0,0-4 0,4 7 0,-4-8 0,-1-5 0,-2 0 0,-1-2 0,0-1 0,-2-2 0,-2-2 0,-6-3 0,1-1 0,-6-4 0,3 1 0,-4-3 0,2 0 0,-1-1 0,2 0 0,0-1 0,1 1 0,1 2 0,4 2 0,0 2 0,2 2 0,1 1 0,0 2 0,3 0 0,0 1 0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11.5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24575,'0'0'0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13.3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330 61 24575,'-3'0'0,"0"0"0,-1 0 0,-1 0 0,-2 0 0,0 2 0,-3 3 0,1 1 0,-4 3 0,0 1 0,-1 0 0,-1 1 0,-2 1 0,1-2 0,-1 2 0,3-6 0,-4 2 0,3-3 0,-2 3 0,1-2 0,1-2 0,1-1 0,-2-3 0,5 2 0,-1-2 0,6 0 0,-2 0 0,2 0 0,1 0 0,1 0 0,4 0 0,6 0 0,14 0 0,11-6 0,5-1 0,12-11 0,-3-2 0,13-5 0,-2 0 0,-15 8 0,2-3 0,-20 11 0,4-5 0,-8 6 0,-7 0 0,-4 4 0,-2 0 0,-3 2 0,-2 0 0,0 1 0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19.4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2552 69 24575,'0'2'0,"0"5"0,0 10 0,0 4 0,-4 5 0,-4 6 0,-9 17 0,-5 3 0,-11 10 0,-1 8 0,-11-6 0,-1 9 0,5-19 0,-3 6 0,8-18 0,-5 8 0,3-12 0,3 1 0,6-13 0,2 3 0,3-8 0,6-3 0,-1 1 0,3-4 0,0 3 0,0-2 0,4-1 0,2-6 0,2 0 0,3-4 0,1-1 0,3-1 0,-8 6 0,-10 11 0,-10 9 0,-5 8 0,-1 2 0,-1 2 0,0 5 0,-4-2 0,-16 24 0,13-22 0,-21 29 0,18-25 0,6-5 0,-3 0 0,20-19 0,-5 4 0,8-9 0,6-4 0,5-6 0,2-1 0,1-3 0,2 1 0,0-2 0,2-1 0,-1-1 0,1-1 0,1 1 0,-1-2 0,0-1 0,1 1 0,0-1 0,0 2 0,0-1 0,-2 1 0,1 1 0,1 1 0,-3 2 0,2-1 0,-2 3 0,0 1 0,-2-1 0,0 2 0,-3-2 0,3 1 0,-3-1 0,3 0 0,-1-3 0,3 0 0,-1-3 0,3 0 0,-3 0 0,0-1 0,-1 1 0,-2 1 0,2-1 0,-3 1 0,3-2 0,-2 1 0,2-1 0,0 1 0,-1-2 0,2 1 0,-3-2 0,1-4 0,-1-5 0,-2-8 0,1-7 0,-4-5 0,-2-6 0,-1 0 0,-4-4 0,-2-4 0,-2 2 0,-3 0 0,8 11 0,-3 0 0,3 10 0,2-2 0,-3 6 0,6 0 0,1 5 0,1 0 0,0 1 0,0 2 0,-1-1 0,0 0 0,-1 0 0,2 1 0,-2-2 0,7 3 0,-4-2 0,5 1 0,0-1 0,1 1 0,2-2 0,-2-1 0,-1-5 0,0 3 0,-2-7 0,1 3 0,-4-6 0,2 1 0,-2-6 0,-2-11 0,6 13 0,-2-13 0,7 19 0,0-4 0,-1 3 0,3 3 0,-2 2 0,2 1 0,0 3 0,0 2 0,0 3 0,0-3 0,1 3 0,0 0 0,-2-6 0,-2-2 0,-3-12 0,0-2 0,0-1 0,2-10 0,2 3 0,-1-14 0,3 5 0,0-1 0,2 14 0,4-3 0,-1 16 0,3-2 0,-3 8 0,-3 4 0,1 4 0,-1 1 0,1 4 0,-1 0 0,-1 3 0,0 6 0,-6 9 0,-3 8 0,-5 13 0,-4 1 0,3 8 0,-2 2 0,2 3 0,2 0 0,-1-4 0,4-12 0,-3-3 0,5-11 0,-6 2 0,4-3 0,-10 2 0,5-7 0,-7 2 0,2-3 0,3-5 0,-5 4 0,0 2 0,-1 1 0,-1 5 0,6-2 0,-1 1 0,3-1 0,1-1 0,-1 5 0,2-3 0,0 7 0,0-4 0,3 2 0,1 3 0,3 0 0,-1 2 0,4 4 0,-2-3 0,4 5 0,-1-11 0,1 6 0,0-7 0,-1 11 0,2-10 0,0 0 0,0-14 0,-1-4 0,1-3 0,-1-1 0,1-2 0,0 0 0,0 1 0,0-1 0,0 3 0,0-1 0,0 6 0,0-2 0,0 4 0,0-1 0,0 0 0,0-3 0,0 1 0,0-3 0,0 1 0,-1 0 0,0 5 0,-1 3 0,-2 2 0,0 5 0,0-7 0,-1 7 0,1-7 0,-2 3 0,2-5 0,0-2 0,2-4 0,-1-1 0,3-7 0,-2-2 0,2-8 0,0-2 0,1-3 0,2 0 0,5-10 0,-1 5 0,4-7 0,-5 9 0,6-7 0,-4 4 0,8-9 0,-3 4 0,5-3 0,-1 5 0,-2 6 0,3 0 0,-5 7 0,4-1 0,0 3 0,1 7 0,1 0 0,2 3 0,-1 0 0,-1 3 0,2 4 0,-1 6 0,2 4 0,-1 3 0,0 4 0,-2 1 0,-5-4 0,2 5 0,-5-8 0,4 5 0,-2-4 0,1-2 0,-5-3 0,2-3 0,-4-4 0,0-3 0,-2-2 0,-1-3 0,-2-16 0,0 10 0,10-7 0,6 22 0,14 5 0,3 3 0,6 2 0,1-1 0,1 3 0,-2-2 0,11 6 0,-3-1 0,-4-5 0,-4 3 0,-19-11 0,2 1 0,-9-5 0,-5-1 0,-5-3 0,-1 0 0,-3-2 0,-1-8 0,-3-8 0,-2-9 0,-2-13 0,-1-1 0,1 5 0,0 0 0,3 10 0,-2 0 0,3 5 0,1 3 0,1 7 0,1-2 0,2 5 0,6-3 0,7 1 0,8-3 0,9-4 0,-2-1 0,12-3 0,-6 1 0,12-2 0,-8 3 0,-4 5 0,-2 0 0,-7 8 0,2 0 0,0 2 0,-7 2 0,-1 0 0,0 7 0,-5 1 0,5 10 0,-10-2 0,1 1 0,-2 1 0,-1-2 0,-1 0 0,-2-2 0,-1-4 0,-1-1 0,-3-3 0,-7-4 0,4 3 0,-3 15 0,13 6 0,3 12 0,5 0 0,3-2 0,-1 2 0,1 1 0,-2-3 0,-1-4 0,6 10 0,1 0 0,5 5 0,-8-11 0,0-5 0,-9-11 0,1 2 0,-3-8 0,-2-3 0,-3-5 0,-1-2 0,0 0 0,-1-3 0,0 0 0,0-1 0,1 0 0,-1 0 0,0 0 0,0 0 0,1 0 0,-1 0 0,0 0 0,-1-1 0,1-5 0,-2-6 0,0 4 0,0-22 0,15-15 0,17-41-950,-6 28 0,4-4 950,9-14 0,2 0 0,-8 14 0,2 1 0,10-19 0,3 3 0,-8 21 0,1 1 0,7-9 0,-1 2-262,-11 19 0,0 4 262,3 0 0,-1 4-11,16-5 11,12-5 0,-22 18 0,-1 5 1844,-15 10-1844,12-5 578,-15 9-578,5-4 13,-13 5-13,2 0 0,-2-1 0,-3 3 0,-4-2 0,3-1 0,-4-3 0,1-6 0,1-5 0,1-8 0,1-9 0,1 8 0,-2-5 0,-3 9 0,1-1 0,-3 5 0,-2 6 0,0 0 0,-4 7 0,1-2 0,-2 7 0,0 1 0,0 1 0,0 0 0,-1 2 0,-5 0 0,-2-3 0,-7-6 0,-1-6 0,-7-11 0,-3-9 0,-13-16 0,-5-8 0,5 4 0,-8-6 0,13 12 0,-8-5 0,12 17 0,1-1 0,7 18 0,-3-7 0,6 8 0,1 3 0,5 5 0,4 1 0,-1 4 0,5 0 0,-1 2 0,4 1 0,-1 1 0,7 1 0,3 4 0,8 6 0,8 5 0,3 7 0,5 6 0,14 16 0,1 0 0,9 14 0,-3-3 0,-11-7 0,8 11 0,-8-11 0,8 13 0,-8-7 0,-9-12 0,-3-3 0,-11-13 0,2 2 0,-4-5 0,-3-4 0,-4-6 0,0-2 0,-5-2 0,2-3 0,-3-1 0,0-1 0,0-3 0,-2 2 0,0 14 0,6 5 0,2 15 0,9-2 0,1 0 0,2-2 0,-1 0 0,0-3 0,-2-5 0,-4-2 0,2-1 0,-3-2 0,1-3 0,-5-2 0,-2-7 0,-3-1 0,0-3 0,-3-1 0,0 0 0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21.6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1457 2 24575,'3'-2'0,"-36"39"0,3-3 0,-3 3 0,-3 2 0,-28 25-1085,28-28 1,-1 1 1084,-6 3 0,0-1 0,1-2 0,0 1 0,-2 4 0,-1 0 0,3-4 0,2-1 378,-21 17-378,-9 7 0,22-27 432,4 2-432,-2-6 0,22-14 0,-7 2 1101,9-8-1101,6-1 258,7-8-258,5 3 0,3 1 0,3 2 0,-1 3 0,2-1 0,1 2 0,4 0 0,2 1 0,5 2 0,2-5 0,2-1 0,4-6 0,1-2 0,7-13 0,0-5 0,6-15 0,-1-1 0,2-4 0,-8 8 0,0-2 0,-11 12 0,3-3 0,-8 8 0,-1 2 0,-5 6 0,-3 1 0,-1 4 0,-6 6 0,-8 15 0,-14 17 0,-7 16 0,-13 18 0,13-18 0,-10 20 0,21-39 0,-9 22 0,10-24 0,0 3 0,3-9 0,4-7 0,5-7 0,2-4 0,2-5 0,2-10 0,6-17 0,11-18 0,11-23 0,14-12-425,-19 34 1,1-2 424,4-3 0,0 0 0,0-3 0,0 2 0,16-28-306,5-6 306,-15 23 0,8-8 0,-5 9 0,-6 9 0,-6 17 0,-3-1 836,-4 13-836,0-3 319,-1 7-319,-4 5 0,-2 2 0,-2 4 0,-2 0 0,-2 3 0,0 2 0,-2-1 0,0 3 0,0-2 0,-1 1 0,-1-1 0,0-1 0,-4 1 0,-4 1 0,-7-1 0,-6 2 0,-8 0 0,-4 0 0,-27 11 0,4 3 0,-26 14 0,10 8 0,13-4 0,-4 10 0,15-7 0,-7 9 0,4-2 0,5 3 0,5-6 0,1 5 0,-1-4 0,1 4 0,-5-2 0,3 1 0,-1 1 0,2-4 0,13-10 0,-1 1 0,9-11 0,0 5 0,1-4 0,6 1 0,1 2 0,2-2 0,3 6 0,0-4 0,1 5 0,0 0 0,0 6 0,4-5 0,0 4 0,2-8 0,0 3 0,0-9 0,7 7 0,-3-13 0,9 11 0,-5-9 0,1 3 0,-3-1 0,-1-1 0,-3-1 0,-1-2 0,-1 0 0,0-4 0,-7 3 0,1-6 0,-6 2 0,5-5 0,0-2 0,2 0 0,0-1 0,3-5 0,-1 3 0,3-3 0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23.2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3 113 24575,'-2'-7'0,"1"2"0,1-9 0,0 3 0,3-5 0,-1 6 0,6-5 0,-2 7 0,3-1 0,-2 2 0,3 4 0,-4-2 0,2 5 0,-3-3 0,0 3 0,-1 0 0,1 0 0,-3 3 0,5 4 0,-2 1 0,6 8 0,0 0 0,6 2 0,-1 2 0,8-1 0,-5-1 0,6 0 0,-6-4 0,3 0 0,-4-1 0,1-1 0,-2 2 0,-2-6 0,-2 3 0,-3-5 0,-3 0 0,-1-1 0,-2-2 0,0 0 0,-2-2 0,0 1 0,-1-1 0,0 0 0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25.0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647 1181 24575,'-2'-4'0,"2"13"0,0 11 0,0 12 0,0 0 0,0 0 0,0 2 0,0 2 0,0-4 0,0 0 0,0 1 0,2 7 0,-1-10 0,7 9 0,0-19 0,3 3 0,-4-4 0,0-8 0,-3-3 0,0-3 0,0-1 0,-2-2 0,0 0 0,0 1 0,-1-1 0,-1 0 0,-2-1 0,-4 0 0,-3-1 0,-10-7 0,-1-13 0,-12-19 0,-2-22 0,-7-24-562,21 34 0,0-3 562,0-3 0,1 0 0,-9-36 0,8 18 0,4 18 0,3 9 0,-1-5 0,5 14 0,3 12 1124,3 8-1124,0 7 0,0 4 0,1 2 0,0 3 0,2-1 0,-2 2 0,2-3 0,-3 1 0,2-3 0,0 2 0,-2-3 0,2 3 0,-2-3 0,0 1 0,0-3 0,0-2 0,-1-3 0,-2-5 0,-1-2 0,-1-7 0,-1 0 0,0-6 0,-3 0 0,6 4 0,-9-11 0,10 17 0,-5-6 0,7 15 0,0 7 0,1 1 0,1 4 0,-2-4 0,-4-7 0,-5-6 0,-4-11 0,-1 1 0,-5-14 0,-5-1 0,3 6 0,-3-3 0,9 17 0,0-2 0,3 7 0,5 6 0,4 7 0,4 5 0,6 10 0,4 3 0,4 9 0,4 1 0,-3-2 0,3 1 0,-10-11 0,0 0 0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49.3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321 4 24575,'5'0'0,"-1"0"0,3 0 0,-2 0 0,2 0 0,-2 0 0,1 0 0,-1 0 0,1 0 0,-3 0 0,-1 0 0,1 0 0,-1 0 0,0 0 0,0 0 0,0 0 0,0 1 0,-1-1 0,0 2 0,1-1 0,-4 1 0,-1-1 0,-4-1 0,-1 0 0,-2 0 0,2 0 0,-1 0 0,1 0 0,1 0 0,-1 0 0,1 0 0,-1 0 0,3 1 0,-1 0 0,2 1 0,0-1 0,2 0 0,1 0 0,0 1 0,4 0 0,2 1 0,2-1 0,1 1 0,0 0 0,1-2 0,-1 2 0,0-2 0,0 2 0,-1-1 0,0 0 0,-2-2 0,-2 2 0,2-1 0,-2 1 0,1-1 0,0 0 0,0 1 0,1 0 0,-3 0 0,2-1 0,-2 0 0,0 0 0,1 0 0,-1 0 0,-3-1 0,-1 0 0,-2 0 0,-3-2 0,2 2 0,-2-2 0,2 1 0,1-1 0,1 2 0,1-2 0,2 2 0,3-1 0,2 1 0,3 0 0,-2 0 0,1 0 0,-1 0 0,0 0 0,-1 0 0,0 0 0,0 0 0,0 0 0,-1 0 0,0 0 0,-2 0 0,0 0 0,0 0 0,-7-2 0,1 0 0,-9-3 0,1 1 0,-1 0 0,-1 1 0,2 0 0,-2 0 0,2 0 0,-2 0 0,4 0 0,-2 1 0,3 0 0,1 1 0,0-1 0,3 1 0,-2 0 0,2 1 0,0 0 0,1-1 0,1 1 0,0-1 0,1 1 0,0 0 0,-1 0 0,1 0 0,-1 0 0,0 0 0,0 0 0,0 0 0,0 0 0,0 0 0,0 0 0,-1 0 0,1-1 0,-2 1 0,2-2 0,-2 1 0,3 0 0,0 1 0,-1-1 0,1 1 0,0-1 0,0 1 0,-1 0 0,1 0 0,0 0 0,-1 0 0,1 0 0,0 0 0,0 0 0,-1 0 0,1 0 0,0 0 0,-2 0 0,0 0 0,-1 0 0,0 0 0,-1 0 0,0 0 0,0 0 0,-1 1 0,2 0 0,-3 1 0,3 0 0,-3 0 0,2 1 0,-2-2 0,3 1 0,-2 0 0,1-1 0,2 0 0,-2 0 0,3 0 0,0 1 0,0-2 0,2 2 0,-1-1 0,1 0 0,-1 1 0,-1-2 0,1 2 0,0 0 0,0 0 0,-1 0 0,0 0 0,1 1 0,-2-1 0,2 2 0,-1-2 0,1 2 0,0-2 0,2 0 0,-2 0 0,2 0 0,-1-2 0,4 1 0,1-1 0,2-2 0,1 0 0,1-1 0,0-1 0,1 1 0,-1 1 0,-1 0 0,-1 2 0,-2-1 0,-1 0 0,0 0 0,-3 0 0,-3 1 0,-2 0 0,-1 0 0,-1 0 0,1 0 0,0 1 0,-2 1 0,1-1 0,-1 2 0,1-2 0,1 1 0,1 0 0,1-2 0,0 1 0,2-1 0,2 0 0,3 0 0,4 0 0,1 0 0,4 0 0,-3-1 0,2-1 0,-2 0 0,-1-1 0,-1 1 0,-2 0 0,-2 2 0,1-2 0,-2 1 0,1 0 0,-2 0 0,1 1 0,0-2 0,2 1 0,1-2 0,0 1 0,1-1 0,1 0 0,0 1 0,1-1 0,-1 0 0,-1 2 0,2-2 0,-2 3 0,0-1 0,-1 1 0,0-2 0,-1 2 0,-2-1 0,-1 1 0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50.5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 24575,'1'-1'0,"0"0"0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53.2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26 24575,'0'7'0,"2"4"0,1 0 0,-1 1 0,4 4 0,-4-5 0,4 5 0,-1 2 0,-2-6 0,4 7 0,-5-6 0,5 5 0,-3-3 0,4-1 0,-4-3 0,1-3 0,3 1 0,-3-3 0,3 1 0,-1-2 0,-1-2 0,1 2 0,-3-3 0,3 2 0,-2-1 0,-2 0 0,1 0 0,-2 0 0,2-1 0,-1 1 0,0-1 0,0 0 0,-1-1 0,0 0 0,-1 0 0,1 0 0,0 0 0,0 0 0,0-1 0,0 2 0,1-1 0,0 2 0,0-1 0,2 0 0,-3 1 0,2-2 0,-2 1 0,1-1 0,0 2 0,0-1 0,1 0 0,-1 2 0,1-1 0,-1 0 0,1 0 0,-2-1 0,0-1 0,0 0 0,-2-2 0,-6-5 0,-5-4 0,-3-6 0,0 0 0,-2-1 0,5 3 0,-4-3 0,5 2 0,-2-1 0,3 1 0,-1 1 0,0 0 0,2 1 0,-1 0 0,1 1 0,-1-1 0,0 2 0,3 0 0,-1 0 0,2-1 0,1 0 0,1 0 0,1 2 0,1 0 0,1 3 0,0 0 0,0 3 0,0 1 0,0-1 0,0 2 0,0-2 0,1 2 0,0 1 0,4 0 0,-2 1 0,4 0 0,-1 2 0,1 6 0,1 4 0,0 6 0,1 1 0,1 1 0,3 4 0,-4-8 0,8 13 0,-8-16 0,7 9 0,-2-6 0,0-4 0,1 3 0,-2-5 0,0 1 0,0-3 0,-3 1 0,0-3 0,-1 1 0,-1-2 0,-1 1 0,1-1 0,-1-1 0,1 1 0,2-1 0,-1 1 0,1-2 0,-1 2 0,0-2 0,3 2 0,-4-2 0,2-1 0,-1 1 0,-3 0 0,2-1 0,-1 1 0,0-1 0,1-1 0,-3-1 0,3 0 0,-3 0 0,2 0 0,0 0 0,-3-1 0,2-3 0,-3-2 0,-2 2 0,1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24575,'0'13'0,"0"5"0,0 19 0,0 9 0,0 13 0,0 7 0,0-13 0,0 11 0,0-5 0,0-5 0,0 10 0,5-12 0,-4 6 0,4-6 0,-5-2 0,0 0 0,0-5 0,0 5 0,0 0 0,0-5 0,0 5 0,0-7 0,0 1 0,0-1 0,0-6 0,0-1 0,0-6 0,0-1 0,0-9 0,0 3 0,0-14 0,0 3 0,0-3 0,0-1 0,0 0 0,0 0 0,0 0 0,0 1 0,0-2 0,0 2 0,0-1 0,0 0 0,0 0 0,0-1 0,0 1 0,0 0 0,4-4 0,0-1 0,3-3 0,1 0 0,0 0 0,10 0 0,-3 0 0,13 0 0,-8 0 0,8 0 0,3 0 0,0 0 0,11 0 0,-5-5 0,6-1 0,0-5 0,0 1 0,-5 4 0,3-4 0,-4 9 0,1-4 0,3 5 0,-9 0 0,3 0 0,-5 0 0,0 0 0,-1 0 0,-4 0 0,-2 0 0,-5 0 0,0 0 0,-4 0 0,3 0 0,-8 0 0,4 0 0,-5 0 0,0 0 0,0 0 0,-4 0 0,0 0 0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53.8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50 24575,'7'0'0,"1"0"0,-1 0 0,6 0 0,-3 0 0,8 0 0,-2-2 0,1 1 0,-2-3 0,2 1 0,-1 0 0,1-2 0,0 2 0,-4 0 0,1-1 0,-4 3 0,0-4 0,-3 4 0,-2-2 0,0 2 0,-4-1 0,1 1 0,-2-2 0,0 1 0,0 0 0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55.5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90 287 24575,'0'6'0,"0"1"0,0-2 0,0 1 0,0-4 0,-2 1 0,2-5 0,-4-5 0,4-1 0,-1-7 0,1 4 0,0-3 0,-2 2 0,1-1 0,-1 2 0,-1-2 0,3 5 0,-3-1 0,3 2 0,-1 1 0,1-2 0,0 3 0,0-5 0,0 1 0,0-2 0,0 0 0,0 1 0,0-2 0,0 2 0,0-2 0,0-2 0,0 3 0,0-2 0,0 4 0,0 1 0,0 1 0,0 2 0,1 1 0,-1 1 0,0 4 0,-3 8 0,-3 8 0,-1 9 0,1-1 0,-1 3 0,3-4 0,-2 2 0,3 0 0,1-4 0,0-3 0,2-5 0,0-4 0,0-3 0,0-2 0,0-3 0,0 1 0,-1-2 0,0 0 0,-3-6 0,1-4 0,0-10 0,0-2 0,2-5 0,-1-6 0,2 10 0,-1-11 0,0 13 0,-2-6 0,3 7 0,-2 4 0,2 5 0,0 3 0,0 3 0,0 1 0,1 2 0,0 0 0,1 1 0,2 0 0,-2 0 0,3 0 0,-2 0 0,0 0 0,-1 0 0,1 0 0,-2 0 0,0 0 0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56.5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111 1 24575,'-61'24'0,"14"-5"0,45-18 0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8:57.6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223 57 24575,'11'-1'0,"-1"-1"0,1 2 0,-2 0 0,-2 0 0,0 0 0,-2 0 0,-1 0 0,-2 0 0,-1 1 0,0 2 0,-1 1 0,0 1 0,0-2 0,0 1 0,0-2 0,0-2 0,-2-1 0,-1-4 0,-2-1 0,-1-2 0,1 3 0,1-2 0,0 2 0,2 1 0,0 2 0,0 3 0,1 5 0,3 2 0,-1 4 0,4 0 0,-2 0 0,1-1 0,-1-3 0,-1-2 0,0-2 0,-1 0 0,-1-2 0,0 0 0,0 1 0,-3-2 0,-2 0 0,-4-6 0,-3-3 0,-3-9 0,3 3 0,-4-4 0,4 4 0,-1 0 0,1 1 0,3 4 0,2 3 0,2 1 0,-2 3 0,2 1 0,-5 1 0,3 0 0,-5 0 0,2 0 0,-2 0 0,0 2 0,0-1 0,0 2 0,2 0 0,0 0 0,1 0 0,3-1 0,0 1 0,3-1 0,0 0 0,2 0 0,0-1 0,1 1 0,1-1 0,-1 0 0,1-1 0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9:12.5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3 204 24575,'-2'2'0,"1"0"0,1 0 0,3 0 0,4 0 0,3-1 0,7-1 0,0 0 0,4 0 0,-4 0 0,3 0 0,-5 0 0,1 0 0,-2 0 0,-4 0 0,0 1 0,-2-1 0,-2 4 0,0-4 0,-2 3 0,-1-2 0,1-1 0,-2 2 0,1-1 0,1 0 0,-1 0 0,1-1 0,-1 0 0,1 0 0,-2 0 0,3 0 0,-2 0 0,1 0 0,0 1 0,3 0 0,0 0 0,1-1 0,0 0 0,2 0 0,-1 0 0,2-3 0,-2 1 0,1-3 0,-2 2 0,-2 0 0,0 1 0,-4 0 0,2 1 0,-2 0 0,-2 1 0,-7 0 0,-4 0 0,-5 1 0,-2 0 0,1 0 0,-1-1 0,0 0 0,-1 0 0,0 0 0,1 0 0,2 0 0,3 0 0,1 0 0,6 0 0,-1 0 0,3 0 0,5 1 0,1 2 0,5 2 0,0 1 0,0 2 0,1-1 0,-1 0 0,2 2 0,-2-4 0,2 1 0,-4-3 0,3 1 0,-3-1 0,3-2 0,-3 0 0,3-1 0,-2 0 0,2 0 0,-2 0 0,3 0 0,-1 0 0,0 0 0,0 0 0,2 0 0,-1 0 0,3-2 0,-2-2 0,2-4 0,1 2 0,-3-1 0,0 1 0,-1 1 0,-1 0 0,-1 2 0,-1-1 0,-1 2 0,0-1 0,0 1 0,2-1 0,-2 1 0,3-2 0,-1-1 0,1 0 0,0-1 0,1 1 0,-3 1 0,1-1 0,-2 2 0,0-1 0,0 1 0,0 1 0,-1 0 0,0 0 0,0 0 0,1 1 0,0-1 0,2 0 0,-1 2 0,1-1 0,0 1 0,-2 0 0,2 0 0,-1 0 0,-1 0 0,2 0 0,-1 0 0,0 0 0,0 0 0,-1 0 0,0 0 0,-1 0 0,1 0 0,-3 0 0,2 0 0,-2 0 0,-12 6 0,4-1 0,-14 7 0,8-1 0,-2 0 0,1 1 0,0 0 0,0-1 0,1-1 0,0-2 0,1 1 0,0-2 0,1 0 0,2-1 0,1-2 0,2-1 0,1 0 0,2-1 0,0 0 0,1 0 0,4-1 0,6-1 0,4-2 0,1 0 0,2-4 0,5-1 0,-5-2 0,7 0 0,-6 3 0,-1-1 0,1 1 0,-5 1 0,-2 1 0,-4 1 0,0 2 0,-3-1 0,-1 2 0,-2 0 0,-2 0 0,-4 0 0,0 0 0,0 0 0,1 2 0,-2-1 0,2 2 0,-3-1 0,3 1 0,-3-2 0,1 2 0,-1-2 0,1 1 0,0-1 0,2 0 0,2-1 0,-1 1 0,2-1 0,1 0 0,4-3 0,9-5 0,2-1 0,4-1 0,-3 2 0,2 0 0,-2 1 0,3-1 0,-1 1 0,-1 2 0,-2 1 0,0 0 0,-2 3 0,-2-2 0,2 3 0,-3-1 0,-1 1 0,0 0 0,-3 0 0,2 0 0,-3 0 0,-1 0 0,-1 0 0,1-1 0,-1-1 0,0 0 0,0-2 0,1 1 0,-1-2 0,1 1 0,-1-1 0,0 2 0,0-1 0,-2-2 0,2 0 0,-1-3 0,0-1 0,-1 0 0,0-2 0,0 0 0,0 0 0,0 1 0,0 1 0,0 4 0,0-2 0,0 4 0,0 3 0,0 5 0,0 5 0,0 1 0,0 2 0,0 0 0,0 0 0,0-1 0,0-3 0,0-2 0,0-2 0,0 0 0,0-2 0,0-3 0,-1-2 0,-2-3 0,-1-3 0,-1 2 0,1 1 0,2 2 0,1 1 0,0 0 0,0 2 0,0-1 0,1 6 0,2-2 0,-1 4 0,1-3 0,-1-1 0,0 1 0,-1-1 0,0 0 0,-1-1 0,-2 0 0,-1-1 0,0-2 0,-1-4 0,2-3 0,-1-3 0,2 0 0,-1 0 0,2 2 0,-1 1 0,1 3 0,1 2 0,0 1 0,0 2 0,0 8 0,1-1 0,1 9 0,1-2 0,-2 1 0,2 0 0,-2-2 0,0-1 0,-1-1 0,0-2 0,0-1 0,-1 0 0,-3-1 0,-2 1 0,-2-2 0,-1 1 0,1-2 0,1 0 0,1-1 0,1-1 0,1 0 0,0 0 0,3 0 0,-1-2 0,2 1 0,3-1 0,5-4 0,1-1 0,2-6 0,-1-1 0,-1-2 0,2-6 0,-3 5 0,1-5 0,-5 7 0,1-3 0,-2 6 0,0-2 0,0 3 0,-1 4 0,0 0 0,-1 2 0,-1 1 0,0 1 0,0 0 0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9:13.8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0 232 24575,'1'-7'0,"1"-2"0,1 1 0,2-4 0,0 3 0,1-1 0,-2 0 0,0 4 0,-3 2 0,0 0 0,0 2 0,0 1 0,0 5 0,-1 1 0,0 4 0,-2-1 0,1 0 0,-1-1 0,0-1 0,2-1 0,-3-1 0,3 0 0,-1-4 0,1-5 0,1-1 0,4-9 0,1 0 0,4-9 0,-1 1 0,1 1 0,0-1 0,-3 4 0,1 2 0,-3 1 0,-1 7 0,-1 1 0,0 4 0,-1 2 0,0 1 0,0 1 0,-1 0 0,0 0 0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09:15.3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116 1 24575,'-6'17'0,"0"2"0,-6 3 0,0 3 0,-2-3 0,2 1 0,-1-5 0,3 1 0,-1 0 0,2-6 0,4-1 0,1-7 0,2-2 0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46.4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1809 24575,'-3'7'0,"0"9"0,3 1 0,4 12 0,8-1 0,5 5 0,0-4 0,6 2 0,-11-12 0,11 9 0,-8-13 0,0-1 0,1-7 0,-8-4 0,10 1 0,-10-10 0,7-5 0,-2-22 0,3-2 0,-2-24 0,-1 3 0,1-12 0,-3-7 0,3 5 0,-8-10 0,-2 10 0,-4 7 0,0 9 0,0 12 0,0 9 0,0 2 0,0 16 0,0 2 0,0 12 0,0 15 0,0 2 0,0 15 0,0-4 0,0 10 0,0-5 0,4 15 0,1-8 0,4 14 0,-1-9 0,1 4 0,0-6 0,-1 0 0,0-9 0,0 2 0,-1-12 0,0-1 0,0-5 0,-1-7 0,-2 2 0,1-5 0,-4 2 0,2-3 0,-3 0 0,0-1 0,-3-1 0,-7-8 0,-1-7 0,-16-13 0,11 1 0,-16-6 0,3 5 0,-9-1 0,-5 3 0,6 6 0,0 4 0,10 7 0,1 2 0,8 3 0,4 0 0,15 0 0,12 0 0,17 0 0,8 0 0,10 0 0,1-4 0,12-11 0,-20 2 0,11-13 0,-24 10 0,9-5 0,-14 7 0,-2 2 0,-11 3 0,2 6 0,-5 0 0,2 3 0,-3 0 0,-3 14 0,4 3 0,-3 20 0,1-5 0,2 10 0,-3-14 0,4 7 0,-1-13 0,1 1 0,-2-7 0,1-6 0,2 0 0,1-7 0,3 0 0,4-3 0,2-11 0,-1-1 0,2-20 0,-8-1 0,3-4 0,-6-5 0,3 10 0,-8-5 0,0 10 0,-4 5 0,0 5 0,0 5 0,0 2 0,2 14 0,3 14 0,1 7 0,6 15 0,-3-7 0,3 5 0,-4-2 0,0-4 0,0-5 0,-1-8 0,-1-3 0,1-9 0,-1 2 0,0-6 0,-1 0 0,2-9 0,0-15 0,1-19 0,1-17 0,1-25 0,0 4 0,0 0 0,0-1 0,0 15 0,-1-5 0,0 15 0,-4 15 0,-1 8 0,-4 16 0,0 15 0,0 25 0,0 16 0,0 19 0,0 2 0,0-6 0,0 9 0,0-14 0,4 3 0,0-11 0,4-11 0,-1-10 0,0-5 0,3-7 0,-3-1 0,2-5 0,0-1 0,-2-13 0,7-6 0,-6-11 0,3-9 0,-2-1 0,-1-6 0,0 6 0,0 1 0,-4 9 0,0 1 0,-4 11 0,0 2 0,0 20 0,-4 12 0,3 10 0,-6 12 0,6-4 0,-3 5 0,4-5 0,0 0 0,0-10 0,0-6 0,10-6 0,6-5 0,11-6 0,10-4 0,2-27 0,4-15 0,6-24 0,-5-19 0,2 5 0,-17 2 0,4-2 0,-22 22 0,8-9 0,-14 23 0,-1 7 0,-4 15 0,-6 5 0,-5 9 0,-21 3 0,2 8 0,-13 13 0,18 5 0,-3 16 0,7 1 0,3 4 0,2-5 0,8 4 0,3-12 0,1 2 0,4-10 0,6-6 0,15 2 0,-1-12 0,15 3 0,-3-8 0,0-4 0,6-8 0,-10-5 0,1-12 0,-6 5 0,-2-4 0,-7 10 0,-4 1 0,-3 7 0,-1 1 0,0 5 0,-3 9 0,0 22 0,1 11 0,-3 23 0,7-11 0,-3 27 0,4-34 0,1 33 0,-2-30 0,1 4 0,-1-8 0,0-16 0,-4 0 0,-1-12 0,-3-1 0,-10-6 0,-6-4 0,-15 0 0,-2-10 0,8-8 0,-2-11 0,10-7 0,-4 0 0,4 5 0,9 2 0,5 4 0,3 0 0,0 1 0,7-5 0,10-2 0,12-1 0,13-11 0,4-3 0,6-7 0,-2-7 0,-7 14 0,-1-13 0,-10 8 0,9-22 0,-16 21 0,-1-11 0,-16 23 0,-4-6 0,0 5 0,-4 2 0,0 9 0,0 5 0,-6 5 0,-1 7 0,-6 0 0,-1 6 0,-3 1 0,3 3 0,-3 0 0,4 0 0,-6 15 0,4 3 0,2 14 0,2 16 0,6-13 0,0 23 0,1-13 0,4 4 0,0-1 0,0 0 0,0-5 0,4 0 0,0-7 0,7-5 0,-2-4 0,4-4 0,-5-10 0,1 0 0,-6-7 0,0-2 0,-3-21 0,0-13 0,12-20 0,-1 2 0,11 0 0,-5 5 0,0 0 0,-1 10 0,-4 6 0,-3 13 0,-2 5 0,-1 5 0,0 2 0,-1 2 0,-1 2 0,1 9 0,0 8 0,-1 7 0,2 1 0,-1 3 0,2-7 0,0-1 0,0-5 0,-1-7 0,0-1 0,0-6 0,0 0 0,3-3 0,1-3 0,4-7 0,-3-5 0,-1-7 0,-3 4 0,0 1 0,-3 4 0,-2 3 0,-2 1 0,0 10 0,0 12 0,0 9 0,0 5 0,0 3 0,0-7 0,0-1 0,0-5 0,0-7 0,10 0 0,2-7 0,6 0 0,-1-3 0,1-15 0,-5-3 0,3-19 0,-9 4 0,-2-3 0,-2 4 0,-3 5 0,0 5 0,-5 5 0,-3 4 0,-9 2 0,3 5 0,0 0 0,5 5 0,3-2 0,0 3 0,8 0 0,6 0 0,13 0 0,6 0 0,5 0 0,-1 0 0,0-7 0,1-1 0,-5-4 0,-1 4 0,-8 4 0,-1 4 0,-7 0 0,-4 9 0,-3 16 0,-3 4 0,-4 16 0,-1-7 0,-11 1 0,6-7 0,-8-9 0,8-9 0,-4-7 0,4-5 0,1-2 0,3 0 0,0 0 0,3-5 0,-3-3 0,5-5 0,-1-4 0,2-10 0,0-1 0,3-13 0,10-2 0,12-9 0,10-16 0,6-11-860,1-6 860,-19 34 0,-1-3 0,-4 4 0,-2-2 0,2-7 0,-2 0 0,1-25-165,-6-9 165,-7 34 0,-4-9 0,-3 22 0,-13 8 0,-5 25 0,-12 2 852,6 17-852,3 20 173,3 16-173,6 28 0,1 5 0,8 8 0,2-1 0,4-16 0,0 10 0,4-18 0,9 9 0,3-7 0,9-11 0,-3-2 0,-2-14 0,-3-2 0,-5-13 0,-4-5 0,1-4 0,-3-5 0,0-11 0,5-29 0,-3 4 0,0-18 0,-1 23 0,-3 5 0,3 5 0,-1 7 0,0 3 0,0 5 0,3 2 0,1 0 0,7 3 0,-2 7 0,6 6 0,-2 3 0,4 3 0,-1-6 0,-3 2 0,1-4 0,-9-4 0,5 0 0,-9-4 0,2-2 0,-3-2 0,0-2 0,-3 0 0,0 0 0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47.4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 33 24575,'24'-2'0,"-4"0"0,-23-10 0,-3 8 0,-5-5 0,-2 9 0,0-3 0,3 3 0,-3 0 0,3 0 0,0 2 0,4 9 0,3 3 0,3 8 0,0-5 0,0 4 0,0-10 0,0 2 0,0-7 0,0-3 0,0 0 0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49.9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161 27 24575,'-6'-6'0,"2"3"0,-12-4 0,5 7 0,-6-7 0,0 7 0,6-3 0,-5 3 0,6 0 0,-4 0 0,1 0 0,3 0 0,1 6 0,5 5 0,1 6 0,3 5 0,0-4 0,0 2 0,0-6 0,0 3 0,0-4 0,3-3 0,7 0 0,1-4 0,6-2 0,-4-1 0,-3-3 0,-1 0 0,-3 0 0,4 0 0,-4 0 0,3 0 0,-3 0 0,0 0 0,0-3 0,0-3 0,4-4 0,-3 0 0,2-3 0,-6 6 0,3-5 0,-5 2 0,2 0 0,-3-2 0,3 2 0,-3-3 0,6 3 0,-3-3 0,1 6 0,1-2 0,-2 3 0,3 3 0,0 0 0,-3 9 0,-1 5 0,-2 7 0,4 8 0,-4 1 0,7 5 0,-2-1 0,-1 0 0,3 1 0,-6-5 0,5-5 0,-5-5 0,2-4 0,-3-3 0,0-1 0,0-3 0,0-3 0,0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24575,'12'0'0,"2"0"0,4 0 0,0 0 0,0 0 0,0 0 0,-5 0 0,10 0 0,-12 8 0,7-6 0,0 15 0,-8-11 0,8 7 0,-10-5 0,0 0 0,5-3 0,-8 2 0,7 2 0,-7 0 0,3 0 0,1-2 0,-1-2 0,-4 3 0,3 0 0,-6 0 0,6-3 0,-6 1 0,6-5 0,-6 6 0,3-2 0,-4 2 0,0 1 0,0 0 0,0 0 0,0 1 0,0-1 0,0 4 0,0 2 0,-8 4 0,-2 0 0,-5 5 0,-3 2 0,2 11 0,-10-4 0,3 10 0,-3-10 0,5 10 0,1-11 0,3 5 0,-1-11 0,8-6 0,1-3 0,2-6 0,6 2 0,-3-4 0,4-10 0,0-3 0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50.4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24575,'0'17'0,"0"2"0,0 29 0,0 6 0,0 2 0,0 19 0,0 1 0,0 14 0,0-6 0,0-16 0,0-4 0,0-25 0,0 3 0,0-14 0,0-7 0,0-11 0,0-3 0,0-5 0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51.0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24575,'0'5'0,"3"3"0,6 26 0,3-4 0,6 17 0,-6-19 0,4 12 0,0-11 0,1 4 0,-1-2 0,-3-12 0,-8-1 0,4-6 0,-6-5 0,1-1 0,-2-3 0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51.8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76 24575,'13'-9'0,"-2"-6"0,6 3 0,-4-2 0,-2 2 0,-2 7 0,-3-3 0,0 7 0,-3 8 0,0 5 0,-3 15 0,0 5 0,0 5 0,0 5 0,0 1 0,0-2 0,3 2 0,5-6 0,1 0 0,3-6 0,-5-4 0,0-5 0,0-8 0,-1-5 0,0-3 0,-3 0 0,0-3 0,-3 0 0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52.3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73 24575,'15'-6'0,"3"-3"0,0-2 0,0-3 0,-2 3 0,-6 2 0,-1 5 0,-5-1 0,1 4 0,-4-2 0,1 3 0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53.1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24575,'5'5'0,"3"0"0,2 14 0,4 4 0,3 14 0,-4-7 0,7 15 0,-11-16 0,3 12 0,-1-13 0,-6 7 0,5-12 0,-6 3 0,0-5 0,-1-6 0,-3-2 0,0-7 0,0 0 0,3-3 0,-3 0 0,3-3 0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54.2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 24575,'2'-3'0,"8"1"0,1 2 0,10 0 0,-7 0 0,6 0 0,-6 0 0,7 0 0,-7 5 0,4 11 0,-10 12 0,-1 5 0,-7 13 0,0-8 0,0 15 0,0-14 0,0 3 0,0-11 0,0-8 0,-6-1 0,2-12 0,-9-1 0,3-6 0,0 0 0,-2-3 0,4-9 0,-2-8 0,3-6 0,-1-7 0,4 7 0,0-3 0,4 8 0,0 1 0,0 4 0,0 3 0,0 1 0,0 3 0,0 0 0,0 0 0,0 0 0,3 3 0,3 0 0,4 3 0,7 0 0,-3 0 0,3 0 0,0 0 0,-3 0 0,3 0 0,-4 0 0,0 3 0,0 1 0,0 3 0,0-1 0,-3-2 0,-3-1 0,-5-3 0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55.2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66 24575,'10'-11'0,"0"8"0,16-14 0,-9 10 0,4-4 0,-7 1 0,3 6 0,-7 1 0,-1 3 0,-6 5 0,0 2 0,-3 9 0,0 2 0,-6 3 0,1-6 0,-8 5 0,6-13 0,-3 9 0,6-9 0,-1 2 0,4-3 0,1-2 0,3-2 0,3-2 0,-1 0 0,1 0 0,0 0 0,0 0 0,0 0 0,0 0 0,-3 3 0,3 0 0,-6 3 0,3 0 0,-3 0 0,0 3 0,0 4 0,0 5 0,0 4 0,0-4 0,0 2 0,0-9 0,-3 5 0,-1-6 0,-2 0 0,0-1 0,-1-5 0,1-2 0,0-2 0,0 0 0,0 0 0,0 0 0,0 0 0,3 0 0,1 0 0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7T22:10:55.9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24575,'0'9'0,"0"0"0,0 5 0,0 7 0,0-6 0,0 10 0,0-11 0,0 0 0,0-2 0,0-5 0,0 2 0,0-6 0,0 0 0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5:54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24575,'-3'5'0,"0"17"0,3 27 0,0 6 0,0 6-1573,0-5 1,0 4 1572,0 30 0,0 4-1176,0-7 0,0 0 1176,0-20 0,0 2 0,0 0 0,0 3 0,0 0 0,0-3 0,0 20 0,0-2 0,0 9 0,0 0-331,0-15 0,0 0 331,0 10 0,0 0-676,0-6 1,0-3 675,0-7 0,0-3 0,0-4 0,0-2 0,0-5 0,0-4 1033,0 26-1033,0 9 0,0-46 2283,0 19-2283,0-24 2137,0-7-2137,0-11 479,0-8 1,0-9 0,0-3 0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5:57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0 592 24575,'0'-54'0,"0"0"0,0-34 0,0 81 0,0 1 0,0 0 0,0-1 0,0 1 0,0-4 0,0 3 0,0-6 0,0 6 0,0-2 0,0-1 0,0 2 0,0-5 0,0 2 0,0-7 0,0 2 0,0-6 0,0 2 0,0 1 0,0-3 0,0 2 0,0-3 0,0 0 0,0 3 0,4 2 0,-4 4 0,6 3 0,-5 1 0,2 3 0,-3 1 0,3 2 0,0 2 0,3 2 0,3 0 0,11 0 0,0 0 0,24 0 0,0 0 0,15 0 0,6 0 0,18 5-959,-35-2 1,4 1 958,32 6 0,2 1 0,-25-4 0,1 0 0,32 3 0,1 1 0,-28-1 0,-1-1 0,21-1 0,2 0 0,-3 5 0,-1 1 0,1-7 0,-2 1 0,-5 5 0,-2 0 0,-6-6 0,-4 0-147,-16 2 0,-2 0 147,45 2 0,-32-1 0,-1 0 0,-3-1 0,-18 0 0,-5 0 1886,-11-5-1886,-6 0 325,-8-4-325,0 0 0,-3 0 0,-1 0 0,-2 2 0,-2 1 0,-2 3 0,0 0 0,0 4 0,0 10 0,0 10 0,0 16 0,0 7 0,0 20 0,0 4-426,1-26 0,-2 4 426,-1-1 0,-1 2 0,-1 7 0,1 1 0,-1 3 0,1 1 0,-1 4 0,2 0-973,2 2 1,0 1 972,0 2 0,0-1 0,0-2 0,0-1-244,0-2 1,0-4 243,0 32 0,0-43 0,0-2 0,0 18 0,0 19 0,0-10 0,0-7 0,0-7 0,4-7 0,1-9 747,0-10-747,3-2 1973,-3-5-1973,3-5 564,-3-1-564,1-5 0,-5 1 0,3 1 0,-1-5 0,-2 1 0,2-7 0,-3-3 0,0-1 0,0-4 0,3 0 0,-3 1 0,3-1 0,-3 0 0,0 0 0,-6-2 0,-11 2 0,-13-1 0,-17 4 0,-13-4 0,8-2 0,-4-1-770,-35-2 770,18 0 0,-2 0-952,10 0 1,-2 0 951,-15 0 0,-4 0 0,1 0 0,-1 0 0,-4 0 0,1 0 0,9 0 0,1 0 0,-1 0 0,4 0-257,24 0 1,2 0 256,-11 0 0,4 0 0,-8 0-122,-24 0 122,14 0 670,14 0-670,2 0 1907,19-4-1907,0 3 586,15-3-586,2 4 145,9 0-145,3 0 0,1 0 0,4 0 0,2-3 0,-1 3 0,1-3 0,1 0 0,-3 2 0,3-2 0,-4 3 0,1 0 0,-1 0 0,-3 0 0,3 0 0,-7 0 0,7 0 0,-3 0 0,0 0 0,3 0 0,-3 0 0,7-2 0,0-2 0,3-2 0,0 0 0,0 0 0,0 1 0,0-1 0,0 0 0,0 2 0,0 2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15 0,0 1 0,0 2 0,0 9 0,0-4 0,0 6 0,0 1 0,0-7 0,0 5 0,0-11 0,0 5 0,0-6 0,0-1 0,0-9 0,0 8 0,0-13 0,0 3 0,0-5 0,0-5 0,0 0 0,0 0 0,0-10 0,0-4 0,4-11 0,1-1 0,4-5 0,0 3 0,1-3 0,3 5 0,-3 0 0,7 3 0,-7-2 0,3 7 0,-1 1 0,-2 2 0,7 2 0,-8 0 0,3 1 0,-3 4 0,3 0 0,-3 0 0,8 0 0,-7 0 0,2 0 0,-4 0 0,1 8 0,0 7 0,0 10 0,-3 5 0,-2-1 0,-4 1 0,0 0 0,0-6 0,0 0 0,0-6 0,0 0 0,0-5 0,0 0 0,0-5 0,-8 1 0,2-1 0,-11-3 0,4-2 0,-1-3 0,-3 0 0,3 0 0,-4 0 0,4-3 0,-3-6 0,7-1 0,-3-7 0,5 8 0,-1-3 0,8 7 0,2 2 0,11 3 0,7 0 0,0 4 0,9-3 0,-3 3 0,5-4 0,5 0 0,-3 0 0,3 0 0,-5 0 0,0 0 0,-6-9 0,0-1 0,-6-8 0,-4 0 0,3 0 0,-7 4 0,2 1 0,-7 5 0,-2-5 0,-3 4 0,0-3 0,0 11 0,0 11 0,0 10 0,0 5 0,5 3 0,-4-9 0,7 4 0,-3-9 0,3-2 0,0-3 0,0-1 0,1 0 0,-1-4 0,0 0 0,0-4 0,0 0 0,0 0 0,0 0 0,1-8 0,0-2 0,0-8 0,0-1 0,0 1 0,0-5 0,1-2 0,-1-4 0,2-7 0,-6-2 0,0-5 0,-5 0 0,0 0 0,0 0 0,0 0 0,0 6 0,0 1 0,0 11 0,0 2 0,0 5 0,0 4 0,0 2 0,0 4 0,0 0 0,0 7 0,0 11 0,0 10 0,0 16 0,0 1 0,0 6 0,0 0 0,0 0 0,0 7 0,5-6 0,1 6 0,5-6 0,-1-7 0,0-1 0,5-7 0,-4 1 0,2-5 0,1-2 0,-4-9 0,2-2 0,-4-4 0,0 0 0,1-3 0,-1-1 0,0-4 0,0 0 0,0 0 0,0 0 0,1 0 0,3 0 0,-3-4 0,4-5 0,0-5 0,-2-9 0,6-2 0,-6 0 0,3-3 0,-4 3 0,0-4 0,-1 4 0,1-4 0,-5 14 0,-1-7 0,-4 13 0,0-4 0,-3 9 0,-1 0 0,-4 8 0,-1 5 0,0 0 0,4 4 0,2-5 0,-1 0 0,3 0 0,-3 0 0,8-3 0,5-2 0,4-3 0,5 0 0,5 0 0,-3 0 0,8 4 0,-8 1 0,3 5 0,-5-1 0,-4 4 0,-1-3 0,-4 7 0,-1-4 0,-3 11 0,-1-5 0,-4 4 0,0 1 0,0 0 0,0-4 0,0 3 0,-8-10 0,3 1 0,-12-1 0,3-4 0,-4 0 0,0 0 0,-6-4 0,5-1 0,-5 0 0,10-3 0,2 3 0,3-4 0,1 0 0,0 0 0,3 0 0,2 0 0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5:58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24575,'0'7'0,"0"19"0,0 24 0,0 24 0,0 16-947,0-37 0,0 1 947,0 5 0,0 0 0,0-4 0,0-1 456,0 33-456,0-3 0,0-21 0,0 4 0,0-14 0,0-19 0,0-10 1438,0-5-1438,0-9 0,0 0 0,0-3 0,0-1 0,0-2 0,0-2 0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5:59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24575,'0'-10'0,"0"1"0,0 3 0,0 0 0,0-1 0,0 1 0,0 0 0,7-4 0,1 6 0,10-6 0,-6 6 0,14-4 0,-13 1 0,14 3 0,-8-3 0,4 3 0,5-1 0,1 2 0,-4 3 0,7 0 0,-12 0 0,8 0 0,-5 0 0,-7 3 0,2 8 0,-10 9 0,4 9 0,-4 5 0,1 0 0,-5 5 0,0-4 0,-4 10 0,0-10 0,-4 4 0,-11 5 0,0-12 0,-4 2 0,5-15 0,3-8 0,-3-1 0,-1-3 0,1 0 0,0-3 0,-5-1 0,4-3 0,-3 0 0,-1 0 0,4 0 0,-3 0 0,3-3 0,5-1 0,-4-3 0,7 1 0,-3-1 0,3-3 0,4 3 0,-3-2 0,6 3 0,-3 2 0,3 2 0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09.2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24575,'0'5'0,"0"27"0,0 40 0,0-11 0,0 11-2871,0 5 1,0 9 0,0 3 2870,0-17 0,0 3 0,0 1 0,0 4-709,0 0 0,0 4 1,0 2-1,0 2 0,0-2 709,0 4 0,0 1 0,0-1 0,0 0 0,0-2 0,0 8 0,0-2 0,0 0 0,0 3-271,0-8 1,0 4-1,0 1 1,0-2 0,0-2 270,0 6 0,0-3 0,0 0 0,0 2 0,0-10 0,0 3 0,0 1 0,0-2 0,0-4-393,0 1 0,0-4 1,0 0-1,0 0 393,0 6 0,0 2 0,0-2 0,0-7 147,2-3 0,1-5 1,-1 1-148,1 17 0,0 2 0,0-2 0,2-9 0,1-3 0,-1-6 1160,-1 1 1,0-3-1161,3 12 0,-1-5 3819,-5-1-3819,9 24 0,-4-25 3484,0-19-3484,-2-10 3315,-4-16-3315,0 0 1319,0-6-1319,0-4 378,0-1-378,0-7 0,0-1 0,0-4 0,0 1 0,0-1 0,0 0 0,0-2 0,0-1 0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3.0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24575,'6'-4'0,"15"1"0,44 3 0,9 0 0,-7 0 0,6 0-1808,2 0 1,4 0 1807,-9 0 0,4 0 0,1 0-794,9 0 1,3 0 0,1 0 793,5 0 0,1 0 0,1 0-1266,3 0 1,1 0-1,2 0 1266,-21 2 0,1-1 0,0 2 0,-1 0 0,-2 1 0,-1 0 0,-1 1 0,-2-1-564,10 2 1,-2-1 0,1 2 563,7 3 0,0 1 0,-5 0 0,7 1 0,-1-1 0,-13-3 0,5 1 0,-5-1 0,17 6 0,-4 0 0,2-6 0,-1-1 508,-16 3 1,-4 0-509,-17-4 0,-1-1 0,6 2 0,-2-2 0,13 1 0,19 4 2225,-22-5-2225,-15 1 4349,-14-2-4349,-10-4 3116,-1 0-3116,-9 0 775,-1 0-775,-3 0 0,-1 0 0,0 0 0,4 3 0,-3-2 0,4 2 0,-5-3 0,0 0 0,0 0 0,4 4 0,8-3 0,-1 2 0,4 1 0,-6-4 0,1 4 0,-1-1 0,0-2 0,1 3 0,-5-4 0,3 0 0,-7 0 0,4 0 0,-5 0 0,-3 0 0,-1 0 0,-4 0 0,0 0 0,1 0 0,5 0 0,0 0 0,1 0 0,1 0 0,-4 0 0,5 0 0,-1 0 0,4 0 0,-3 0 0,3-4 0,1 4 0,5-7 0,5 6 0,5-3 0,5 4 0,1-4 0,12 3 0,-5-3 0,31 4 0,-26 0 0,20 0 0,-32 0 0,0 0 0,-6 0 0,-5 0 0,-5 0 0,-6 0 0,-4 0 0,-3 0 0,-1 0 0,-4 0 0,1 0 0,-4 10 0,0 19 0,-3 20 0,0 34 0,0 7-654,0-29 0,0 3 654,0-3 0,0 5-1125,0 33 0,0 2 1125,0-31 0,0 2-1056,0 16 1,0 10 0,0-7 1055,0-1 0,0 0 0,0 2 0,0 8 0,0-2 0,0-12 0,0-1 0,0 1-956,2 8 1,0 2 0,2 0 955,1 2 0,1 1 0,0 1-509,-1-23 0,-1 1 0,1 0 0,1 0 509,2 4 0,0 1 0,1-1 0,1 0 0,-2-1 0,1 0 0,1-1 0,-2-3 0,2 11 0,-1-3 0,1 0 0,2 6 0,2 0 0,-1 2 0,-3-18 0,0 3 0,-1-2 0,0-3 0,0 3 0,0-3 0,0 3-119,1 2 1,2 5 0,-1-1 0,-1-11 118,1 5 0,-1-5 501,2 24 0,-1 0-501,0-18 0,-2-5 1120,-3-16 1,0-2-1121,0 2 0,0-4 0,4 13 0,-3-15 0,0 1 0,4 14 3647,-1-3-3647,-3-28 3008,-6-15-3008,2-1 1804,-3-4-1804,0-3 397,0 2-397,3-6 0,-2 3 0,2-3 0,0 2 0,-3-2 0,3 6 0,0-3 0,2 9 0,2 0 0,1 4 0,0 0 0,-4-3 0,2-2 0,-5-4 0,6 0 0,-7-3 0,4-1 0,-4-4 0,2-2 0,-4-1 0,-2-3 0,-11 0 0,-4 0 0,-9 0 0,-1 0 0,-5 0 0,-18 0 0,8 4 0,-20 1 0,4 0 0,-15 0 0,-16-5-584,-9 0 584,47 0 0,0 0 0,-5 0 0,0 0 0,4 0 0,0 0 0,-8 0 0,-1 0 0,8-3 0,0 0 0,-3 0 0,0 0 0,0-4 0,0 1 0,3 2 0,0 1 0,-3 0 0,0 1 0,4 1 0,0 2 0,-46-1 0,47 0 0,0 0 0,-39 0 0,41 0 0,-4 0 0,-18 0 0,-2 0 0,12-1 0,-2 2-603,-14 1 0,1 1 603,14 0 0,3 1 0,6 2 0,0 0-281,-3 0 1,0 0 280,8 0 0,0 0 0,-3 0 0,0 0 0,-39 5 0,39-5 0,0 0 0,3 0 0,0 0 0,0-3 0,0 0 0,-3 3 0,1-1 0,-40-4 0,39 4 0,0 1 0,-39-5 0,14 8 0,27-5 0,0-1 0,-23 7 0,-26 2 0,39 0 0,1 1 0,-24 2 0,-13 9-119,28-14 119,19 0 528,-23 0-528,18 0 1196,-9 0-1196,16-1 611,-9-4-611,14 3 135,-13-7-135,14 7 0,-10-3 0,6 0 0,0 3 0,0-3 0,5 0 0,-24 3 0,24-7 0,-18 3 0,25-4 0,-1 0 0,6 0 0,1 0 0,5 0 0,3 0 0,2 0 0,4 0 0,-1 0 0,1 0 0,0 0 0,3 0 0,-3 0 0,4 0 0,-4 0 0,0 0 0,3 0 0,1 0 0,4 0 0,-1 0 0,1 0 0,-1 0 0,1-2 0,0-2 0,2-2 0,2 0 0,2 0 0,-3 0 0,2-1 0,-2-7 0,3-7 0,-3-3 0,2-20 0,-3 0 0,4-29 0,0 4 0,0-27 0,0 30-331,0 8 0,0-2 331,0-17 0,0 22 0,0 2 0,0-16 0,0-2 0,0 16 0,0-11 0,-4 13 0,-1 6 0,-3 8 662,0 14-662,0 2 0,1 9 0,0 3 0,3 1 0,-1 4 0,1 0 0,-2-1 0,2 1 0,-1 2 0,4-1 0,-2 1 0,0-2 0,2-1 0,-1 1 0,2-1 0,0 1 0,-3 0 0,2-3 0,-2-16 0,3 15 0,0-10 0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4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95 24575,'12'0'0,"7"0"0,39 0 0,-3 0 0,4 0-1890,-1 0 0,3 0 1890,36 0 0,4 0-1302,-9 0 1,2 0 1301,-20 0 0,3 1 0,-1-2 0,-3-1 0,0 0 0,0-1 0,7 1 0,0-1 0,0-1 0,-3-3 0,1-1 0,-5 0-254,15 3 0,-2 0 254,-13-4 0,1-2 0,-9 3-881,32 4 881,-11-3 0,-2 1 0,5 6 455,-31 0 0,-1 0-455,26 0 2655,-14 0-2655,-16 0 2261,-14 0-2261,-9 0 1284,-7 0-1284,-4 0 662,-9 0-662,0 0 0,-3 0 0,-1 3 0,1-3 0,-1 3 0,-3 0 0,0-3 0,-3 3 0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5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24575,'66'17'0,"1"0"0,0 1 0,26 6 0,-17-5 0,-35-14 0,-7 2 0,-10-3 0,-1 1 0,-11 1 0,2-6 0,-8 6 0,0-5 0,1 5 0,-4-3 0,0 3 0,-3 8 0,-11 3 0,-4 16 0,-17 6 0,-9 10 0,10-1 0,-18 4 0,22-5 0,-17 4 0,20-10 0,-7-4 0,18-13 0,-3-5 0,9-8 0,0-1 0,4-4 0,-3-2 0,6-2 0,-3-2 0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5.9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24575,'0'18'0,"0"4"0,0 17 0,0 7 0,0-9 0,4 19 0,-3-19 0,8 21 0,-8-16 0,3 3 0,0-11 0,-3-9 0,3-2 0,-4-12 0,0-1 0,0-7 0,0 0 0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6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24575,'3'0'0,"2"0"0,9 0 0,9 0 0,-3 0 0,4 0 0,3 0 0,-6 3 0,14 20 0,-4 2 0,-6 11 0,6 16 0,-18-27 0,12 36 0,-17-28 0,9 14 0,-11-3 0,6-9 0,-7 4 0,-1-5 0,-4 0 0,0-5 0,0-1 0,-4-9 0,-3-1 0,-4-4 0,-7-2 0,-1 2 0,-5-6 0,1 4 0,-1-5 0,1-2 0,4 1 0,0-5 0,5 2 0,0-3 0,3 0 0,1 0 0,4 0 0,-1 0 0,4 0 0,0 0 0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8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239 481 24575,'-9'-13'0,"1"0"0,-5 2 0,5 1 0,-5 3 0,5 0 0,-5 3 0,5-5 0,-2 8 0,3-9 0,-3 10 0,3-3 0,-3 3 0,0 0 0,-1 0 0,1 0 0,-4 6 0,2 11 0,0 3 0,0 8 0,4 0 0,0 2 0,-1 3 0,5 1 0,0-4 0,4 2 0,0-11 0,0 2 0,0-9 0,0-3 0,0-1 0,0-4 0,0 0 0,2-2 0,2-1 0,5-3 0,2-3 0,3-4 0,6-15 0,-7 2 0,8-15 0,-9 11 0,1-4 0,-2 4 0,-3 1 0,-1 0 0,1 3 0,-1 2 0,0 4 0,0 3 0,-3 1 0,2 6 0,-3 1 0,0 9 0,0 1 0,-3 11 0,0-3 0,3 3 0,-2-4 0,2 0 0,0-3 0,1 3 0,2-7 0,1 3 0,-1-4 0,1 1 0,3-1 0,-3-2 0,6-1 0,-5-3 0,5 0 0,-6 0 0,7 0 0,-7 0 0,3 0 0,-4-3 0,1 0 0,-1-7 0,5-5 0,-3-5 0,3-3 0,1-5 0,-3-1 0,3-5 0,-3 0 0,-1 0 0,4-15 0,-6 11 0,2-11 0,-8 19 0,0-3 0,0 9 0,0-4 0,0 4 0,0 1 0,0 3 0,-4-2 0,0 10 0,0-5 0,-2 9 0,3-2 0,-1 17 0,1 8 0,3 20 0,0 0 0,0 16 0,0-3 0,0 11 0,0 0 0,0-6 0,0-1 0,0-12 0,0-1 0,4-10 0,0-5 0,3-5 0,0-9 0,-1 0 0,1-3 0,3-1 0,-3-2 0,6-1 0,-5-3 0,5 0 0,-6 0 0,6 0 0,-8 0 0,1 0 0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9.4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241 48 24575,'4'-2'0,"-4"-2"0,-7-5 0,-1 1 0,-9-2 0,9 6 0,-10-3 0,7 6 0,-3-2 0,0 3 0,-1 0 0,1 0 0,0 0 0,0 0 0,-1 3 0,0 9 0,1 0 0,2 10 0,1-3 0,3 5 0,0-1 0,4-4 0,1 4 0,3-8 0,0 7 0,0-7 0,0 3 0,0-3 0,0-5 0,0 0 0,0-3 0,2-1 0,2 1 0,2-4 0,1 0 0,-1-3 0,1 0 0,3 0 0,0 0 0,1-6 0,3-2 0,-6-7 0,2 4 0,3-9 0,-4 8 0,4-10 0,-6 8 0,0 3 0,0 1 0,-1 4 0,1-1 0,-1 1 0,0-1 0,1 4 0,-2 0 0,2 6 0,-1 4 0,1 0 0,0 7 0,3-4 0,1 4 0,7-2 0,-3 1 0,3-4 0,1 1 0,-4-3 0,7-3 0,-7 0 0,8-4 0,-8 0 0,3 0 0,-7 0 0,-4 0 0,-4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24575,'12'-4'0,"2"3"0,4-3 0,5 4 0,-4 0 0,10 0 0,-10 0 0,0 0 0,-2 0 0,-8 0 0,4 0 0,-9 0 0,0 0 0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0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24575,'24'0'0,"-10"0"0,34 0 0,-25 0 0,27 0 0,-9 0 0,1-4 0,4 3 0,-12-2 0,0 3 0,-9 0 0,2 0 0,-16 0 0,3 0 0,-7 0 0,-1 0 0,0 0 0,-2 0 0,-1 0 0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1.9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69 24575,'86'0'0,"0"0"0,1 0 0,-1 0 0,0 0 0,-4 0 0,-3 0 0,-2 0 0,-2 0 0,15 0 0,-2 0 0,-7 0-1688,9 0 0,-8 0 1688,-10 0 0,-1 0 0,13 0 0,1 0 0,4 0 0,-3 0 0,-14 0 0,-1 0 0,16 0 0,0 0 0,-16 0 0,-2 0 0,5 0 0,0 0 127,-10 0 1,-2 0-128,-4 0 0,-1 0 0,42 0 0,-47 0 0,0 0 0,40 0 0,-39 0 0,0 0 0,47 0 0,0 0 0,-47 0 0,0 0 0,39 0 0,-14 0 576,7 5-576,-22-4 0,12 9 0,-3-5 0,-17 1 0,9 3 1690,-17-4-1690,5 0 677,-1-1-677,9-4 178,11 0-178,-8 0 0,5 0 0,-21 0 0,5 0 0,0-9 0,-10 3 0,8-7 0,-14 4 0,3-4 0,-5 4 0,0-4 0,-5 5 0,-1 0 0,-5 0 0,1 4 0,-5-3 0,-1 6 0,-4-5 0,-3 5 0,2-2 0,-6 3 0,2 0 0,-2 0 0,-4 0 0,0 0 0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2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24575,'-1'-4'0,"20"1"0,3 3 0,18 0 0,-1 0 0,-9 0 0,14 0 0,-14 8 0,10 1 0,-11 8 0,-1-5 0,-9 3 0,-4-8 0,-5 7 0,-3-10 0,-3 5 0,-2-2 0,-2 1 0,0 9 0,0-1 0,-8 17 0,-5-6 0,-10 8 0,-2-10 0,-1 0 0,1 1 0,4-9 0,2 1 0,2-7 0,5-3 0,0 1 0,5-8 0,4 1 0,0-2 0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3.8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24575,'-3'8'0,"0"0"0,3 17 0,0 5 0,0 17 0,0-10 0,0 12 0,0-13 0,0 10 0,0 0 0,0-10 0,0 2 0,0-13 0,0-5 0,0-3 0,0-9 0,0 2 0,0-7 0,0 0 0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4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0 24575,'-3'3'0,"0"0"0,3 4 0,0 7 0,0 6 0,0 0 0,-4 7 0,4-3 0,-4 5 0,4 5 0,0 0 0,0-5 0,0 4 0,0-8 0,0 7 0,0-11 0,0 10 0,0-14 0,0 6 0,-3-9 0,2 0 0,4-3 0,5-1 0,6-2 0,-3-2 0,2-2 0,-5-1 0,5-3 0,-6 0 0,3 0 0,-3 0 0,-1 0 0,0 0 0,1 0 0,-1-6 0,1-2 0,0-6 0,1-5 0,-1-5 0,1 0 0,-3-4 0,2 4 0,-6-4 0,2 4 0,-3-19 0,0 15 0,0-10 0,0 19 0,-4-4 0,0 8 0,-6-3 0,2 7 0,-5-2 0,5 5 0,-1 1 0,2 1 0,-3 6 0,3-3 0,-3 3 0,7 0 0,0 0 0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5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7 24575,'-10'20'0,"0"5"0,-2 4 0,6 1 0,-1 7 0,7-6 0,0 8 0,0-10 0,0-5 0,0-6 0,0-4 0,0-3 0,0-1 0,0-4 0,6-2 0,-2-2 0,14-2 0,-2 0 0,3 0 0,3 0 0,-3 0 0,1 0 0,2 0 0,-7 0 0,0 0 0,-5 0 0,0 0 0,-3-2 0,3 1 0,-4-5 0,-2 2 0,-1-2 0,-3-1 0,0-2 0,0-2 0,0-7 0,0-2 0,0-3 0,-4-5 0,-4 3 0,-5-7 0,-3 7 0,0-3 0,-4 4 0,7 5 0,-5-1 0,10 9 0,-5 1 0,6 7 0,-3 0 0,7 3 0,0 0 0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6.2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15 120 24575,'-3'13'0,"2"0"0,-5 5 0,5-3 0,-3 3 0,4-4 0,0 1 0,0 3 0,0-7 0,0 11 0,0-10 0,0 2 0,0 0 0,0-7 0,3 3 0,4-7 0,3 0 0,1-3 0,3 0 0,0 0 0,1 0 0,3 0 0,-3-4 0,3 0 0,-3-3 0,3-1 0,-7-2 0,3 2 0,-7-5 0,3 5 0,-3-2 0,0 3 0,-4 1 0,0 0 0,-3-4 0,0-1 0,0-8 0,0 0 0,-4-4 0,-3-1 0,-6 1 0,-2 0 0,3-1 0,-3 5 0,1-3 0,2 11 0,-4-2 0,9 9 0,-3 1 0,3 3 0,1 0 0,-1 0 0,1 0 0,-1 0 0,4 0 0,0 0 0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7.0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179 23 24575,'-13'0'0,"-4"4"0,-8 9 0,4-4 0,-5 19 0,11-10 0,-2 14 0,1-2 0,3 4 0,4 0 0,5-5 0,4-1 0,0-5 0,0 5 0,0-11 0,0 5 0,0-11 0,-3-3 0,9 1 0,-1-8 0,13 2 0,6-3 0,1 0 0,8 0 0,-5-7 0,8-7 0,-11-7 0,4-1 0,-9 3 0,0 0 0,-1-1 0,-8 1 0,0 0 0,-4 5 0,0 0 0,-3 0 0,-1-1 0,-3 1 0,0-4 0,0-2 0,0 1 0,-9-10 0,0 12 0,-13-8 0,7 11 0,-8 2 0,8 1 0,3 7 0,5 1 0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7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0 24575,'-9'24'0,"7"-6"0,-10 20 0,8-14 0,-5 9 0,5-4 0,0 5 0,4 0 0,0 0 0,0-5 0,0-5 0,0 3 0,0-14 0,0 9 0,0-12 0,3-2 0,4 2 0,12-9 0,2 5 0,7-1 0,0-1 0,1-1 0,-4-3 0,2 0 0,-8 0 0,5 0 0,-5 0 0,-1 0 0,-4 0 0,-3 0 0,-1 0 0,-4 0 0,1-6 0,0-2 0,-3-10 0,-1-2 0,-3-8 0,0 4 0,0-5 0,0 1 0,-7 4 0,2 0 0,-10 1 0,4 8 0,-4 0 0,1 1 0,-3 3 0,2 0 0,-2 4 0,2 4 0,1 3 0,0 0 0,-1 0 0,5 0 0,0 0 0,3 0 0,4 0 0,0 0 0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8.8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153 1 24575,'-10'0'0,"-6"0"0,4 3 0,-7 8 0,4 5 0,-4 4 0,3 3 0,0 1 0,4 1 0,8 7 0,-4 8 0,7-8 0,-4 17 0,5-18 0,0 13 0,0-13 0,0-2 0,0-7 0,4-7 0,7 1 0,1-6 0,15-6 0,-7-1 0,23-3 0,-15-3 0,10-5 0,-14-9 0,6-9 0,-7-4 0,2-1 0,-9 3 0,-4 5 0,-1-1 0,-3 1 0,-4-1 0,0-3 0,-4 6 0,0-6 0,0 8 0,0 0 0,-4 0 0,-6 2 0,-2 2 0,-5 4 0,3 1 0,-1 9 0,5-2 0,-4 3 0,10 0 0,-3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24575,'-1'3'0,"-2"6"0,6 5 0,-3-1 0,0 0 0,0-5 0,0 0 0,0 0 0,0-3 0,0-2 0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0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0 24575,'-3'10'0,"0"-3"0,3 3 0,0-1 0,0-1 0,0 5 0,0-6 0,0 7 0,0-4 0,0 4 0,0 0 0,0-3 0,0 3 0,0 0 0,0 1 0,0 4 0,0-5 0,0 0 0,0 0 0,0 0 0,0 5 0,0-4 0,6 3 0,-1-7 0,5 2 0,0-9 0,-5 6 0,7-10 0,-7 3 0,7-3 0,-5 0 0,3 0 0,-4 0 0,1-6 0,0-2 0,-1-3 0,1-2 0,0 5 0,0-5 0,-4 6 0,1-7 0,-4 7 0,0-6 0,0 2 0,0-4 0,0 1 0,0 0 0,0 0 0,0-1 0,0-5 0,-3 7 0,-1-6 0,-3 11 0,0-2 0,4 4 0,-3 2 0,2-1 0,-2 1 0,0-2 0,0 2 0,-1-1 0,1 4 0,0-2 0,-4 3 0,2 0 0,-2 0 0,0 0 0,3-3 0,-3 3 0,4-3 0,-1 3 0,1 0 0,3 0 0,0 0 0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0.6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24575,'9'0'0,"-6"0"0,3 0 0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1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0 24575,'-7'0'0,"1"0"0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1.0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24575,'4'0'0,"-2"0"0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1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24575,'3'0'0,"0"0"0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2.2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24575,'3'0'0,"0"0"0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4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24575,'-2'78'0,"1"-1"0,-2-28 0,2 38 0,2-3 0,-1-49 0,0-9 0,0 3 0,0-15 0,0-3 0,0 2 0,0-5 0,0 1 0,0-2 0,0-1 0,0 1 0,0-1 0,0 0 0,0-3 0,0 0 0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2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24575,'4'0'0,"-2"0"0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3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 0 24575,'-19'0'0,"-5"0"0,8 0 0,-3 0 0,-4 0 0,8 4 0,-4 7 0,3 10 0,1 3 0,1 9 0,3-9 0,-1 9 0,6-4 0,-1 1 0,7-2 0,0 0 0,0-8 0,0 7 0,0-15 0,0 5 0,0-6 0,6-3 0,2 5 0,10-8 0,6 5 0,1-2 0,7 1 0,-8-5 0,9 0 0,-9-4 0,9 0 0,-8 0 0,3 0 0,-5 0 0,5-8 0,-7 0 0,6-13 0,-11 6 0,3-5 0,-5 6 0,-3 0 0,-1 3 0,-3 1 0,-4 4 0,0-1 0,-3-6 0,0 2 0,0-6 0,0-2 0,-6 4 0,-3-8 0,-6 4 0,0 0 0,4 0 0,-3 5 0,3 0 0,0 3 0,-2-3 0,5 7 0,-2 0 0,4 1 0,-1 6 0,1-3 0,2 3 0,2 0 0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5.8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24575,'3'-4'0,"8"2"0,0 2 0,11 0 0,2 0 0,-3 0 0,-4 0 0,-11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5:04.8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24575,'0'15'0,"0"1"0,0 26 0,0-1 0,0 11 0,0 1 0,0 0 0,0-6 0,0-3 0,5-3 0,4 4 0,1-4 0,6-2 0,-7-13 0,-1-3 0,-1-9 0,-7-4 0,6 0 0,-5-3 0,2-1 0,-3-3 0,0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0 534 24575,'13'0'0,"-4"0"0,3 0 0,1 0 0,-4 0 0,8 0 0,-8 0 0,4 0 0,-1 0 0,-2 0 0,2 8 0,-7 7 0,4 15 0,-3 14 0,0 1 0,-1 11 0,-5-4 0,0 0 0,0-2 0,0-13 0,0-7 0,0-6 0,0-11 0,0 0 0,0-5 0,0-10 0,0-16 0,0-7 0,0-16 0,0 3 0,0-12 0,5 5 0,1 1 0,4 8 0,0 6 0,0 0 0,-1 10 0,1-2 0,2 12 0,-2-3 0,2 8 0,-3-2 0,-1 6 0,0-3 0,0 4 0,0 0 0,0 0 0,0 0 0,1 0 0,-1 0 0,1 14 0,-5 2 0,5 14 0,-8-6 0,4 0 0,-5-6 0,0-5 0,3 0 0,-2-5 0,3 0 0,-4 1 0,3-5 0,-2-4 0,2-9 0,-3-4 0,0-1 0,4-3 0,1 8 0,4-8 0,-1 7 0,-3-2 0,2 3 0,-2 1 0,3 3 0,0-2 0,0 6 0,0-2 0,-3-1 0,1 3 0,-1-3 0,2 4 0,1 7 0,1 8 0,-5 9 0,5 0 0,-4 5 0,0-5 0,4 1 0,-4-2 0,4-5 0,-1-4 0,1 3 0,0-8 0,-1 4 0,0-5 0,0-3 0,1-2 0,3-3 0,-3 0 0,8 0 0,-3 0 0,4 0 0,0 0 0,0 0 0,0-4 0,-4-5 0,-1-5 0,-3-9 0,-1 7 0,-4-6 0,3 8 0,-7 1 0,3 0 0,-4 5 0,0-1 0,0 8 0,0 6 0,0 8 0,0 1 0,0 3 0,0-3 0,0 4 0,4 0 0,1 0 0,8-4 0,1-1 0,-1-4 0,4 0 0,-3-1 0,0 1 0,3-4 0,-8-1 0,8-4 0,-8 0 0,8 0 0,-8 0 0,8 0 0,-7 0 0,2 0 0,-4 0 0,1 0 0,-5-4 0,0-5 0,-4-4 0,0-11 0,0 5 0,0-10 0,0 4 0,0-4 0,-5-1 0,-4 5 0,-6-3 0,1 8 0,-4-3 0,3 9 0,-3 1 0,0 7 0,0-2 0,4 7 0,1-3 0,5 4 0,0 0 0,0 0 0,-1 0 0,1 0 0,0 0 0,0 0 0,3 4 0,-2 0 0,6 5 0,-3-1 0,4 0 0,0 0 0,7-4 0,8-1 0,8-7 0,1 3 0,5-8 0,-5 3 0,1-4 0,3 1 0,-8 3 0,-1-2 0,-3 3 0,-6-3 0,6-1 0,-6 0 0,7 0 0,-8 1 0,8-1 0,-8 4 0,8-3 0,-8 3 0,8 0 0,-7-2 0,2 6 0,-4-2 0,0 3 0,0 0 0,1 0 0,-5 3 0,0 6 0,-4 9 0,0 2 0,0 8 0,0-8 0,0 3 0,0-5 0,0 0 0,4 0 0,-3 0 0,3 0 0,-4-4 0,0-2 0,0-4 0,0 0 0,3-3 0,2-2 0,2-3 0,1 0 0,0-3 0,0-6 0,1-5 0,0-4 0,4 4 0,-3-4 0,7 4 0,-7 0 0,3-3 0,-5 8 0,0-4 0,1 5 0,-1 0 0,0-1 0,0 1 0,0 4 0,0-4 0,0 7 0,1-2 0,-5-1 0,3 3 0,-2-3 0,3 4 0,0 0 0,-1 0 0,-3 4 0,0 0 0,-4 8 0,0 2 0,0 9 0,0-3 0,0-1 0,0-2 0,0-8 0,0 4 0,0-5 0,3 0 0,-2 0 0,7 0 0,-4-3 0,4-2 0,0 1 0,1-3 0,-1 2 0,0-3 0,5 0 0,-4 0 0,8 0 0,-8 0 0,4 0 0,-5-8 0,0 3 0,1-8 0,-1 5 0,1-5 0,-5 4 0,0-4 0,0 0 0,-3 4 0,3-4 0,-4 5 0,0-1 0,0 1 0,0 0 0,0 10 0,0 4 0,0 16 0,0-3 0,0 4 0,0 1 0,0-9 0,0 7 0,0-13 0,4 4 0,1-5 0,-1 0 0,3 0 0,-6 0 0,7-3 0,-4-1 0,4-4 0,0 0 0,0 0 0,0 0 0,1 0 0,3 0 0,-3 0 0,8 0 0,-7-9 0,3 4 0,-4-18 0,0 8 0,-4-13 0,4 3 0,-8-5 0,3-6 0,-4-1 0,0-13 0,0 5 0,0-12 0,0 12 0,0-6 0,0 8 0,0 0 0,0-1 0,0 1 0,0 5 0,0 2 0,0 12 0,0 0 0,0 11 0,0 0 0,0 5 0,-3 3 0,2 12 0,-3 9 0,4 11 0,0 9 0,0 8 0,0 1 0,0 5 0,0-13 0,0 5 0,0-5 0,5 6 0,1 1 0,4-7 0,1 5 0,-1-11 0,1 11 0,-1-11 0,0 5 0,0-7 0,0 1 0,-1-5 0,1 3 0,-1-8 0,1 3 0,-1-9 0,-1-2 0,0-4 0,0 0 0,-3 1 0,2-5 0,-2 0 0,3-4 0,0 0 0,0 0 0,1 0 0,-1 0 0,0 0 0,0 0 0,0 0 0,1-8 0,-1 2 0,-3-7 0,3 1 0,-7 2 0,3-2 0,-1 7 0,-2-2 0,3 2 0,-4-3 0,0 0 0,-3 3 0,-2 2 0,-3 3 0,1 0 0,2 3 0,1 2 0,4 3 0,0 0 0,0 0 0,0 0 0,0 1 0,0-1 0,4 0 0,1 5 0,3-4 0,1 3 0,-1-3 0,5-1 0,-4 0 0,3 1 0,-3-1 0,-1-3 0,0-2 0,0-3 0,0 0 0,0 0 0,1 0 0,-1 0 0,-4-7 0,0 2 0,-4-11 0,0-3 0,0-1 0,0-3 0,0 4 0,0 1 0,0 0 0,0 0 0,-8 4 0,2-4 0,-11 8 0,7 1 0,-7 1 0,7 7 0,-7-7 0,8 7 0,-4-7 0,5 7 0,0-3 0,0 4 0,0 0 0,0 0 0,-1 0 0,2 0 0,2 4 0,2 0 0,3 4 0,0 0 0,3 0 0,2 0 0,7-3 0,-2 2 0,7-6 0,-4 3 0,1-4 0,3 0 0,-8 0 0,8 0 0,-3 0 0,0 0 0,3 0 0,-8 0 0,8 0 0,-7-8 0,2 2 0,-3-7 0,-1 1 0,1-2 0,0-4 0,0-1 0,0 5 0,-4-3 0,-2 8 0,-3-8 0,0 3 0,0 0 0,0 1 0,0 5 0,0 0 0,0 0 0,-3 3 0,5 2 0,-1 3 0,7 0 0,5 0 0,-4 0 0,8 0 0,-8 0 0,4 0 0,-5 0 0,0 0 0,0 0 0,-3 3 0,-1 2 0,-4 3 0,0 0 0,0 4 0,0 2 0,0 4 0,0 0 0,0 0 0,0-4 0,0 3 0,0-8 0,0 4 0,0-5 0,0 0 0,0 1 0,3-5 0,1 0 0,9-4 0,0 0 0,5 0 0,6 0 0,-5-4 0,10-6 0,-10-1 0,9-7 0,-8 3 0,3-4 0,-5 1 0,0 4 0,-4-3 0,-1 2 0,-3-3 0,-2 4 0,-3-3 0,-1 8 0,-4-4 0,0 5 0,0-1 0,0 1 0,-4 4 0,0 0 0,-4 4 0,-1 0 0,5 4 0,0 0 0,4 4 0,0 0 0,0 0 0,0 1 0,8-1 0,2 1 0,8 0 0,0 0 0,1 0 0,-1 0 0,0 0 0,0 0 0,-4 0 0,3 0 0,-8-1 0,3 1 0,-7-1 0,-1 0 0,-4 0 0,0 0 0,0 1 0,0-1 0,-4 0 0,-5 0 0,0 1 0,-9 4 0,9-4 0,-4 3 0,5-3 0,-5-1 0,4-3 0,-4-1 0,1 0 0,2-3 0,-3 3 0,5-4 0,0 0 0,0 0 0,0 0 0,0 0 0,4 0 0,1 0 0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9.4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0 372 24575,'8'-5'0,"9"-6"0,11-6 0,8-6 0,4-5 0,2 5 0,0-4 0,3 8 0,-7-8 0,7 8 0,-8-8 0,3 8 0,-5-2 0,-2 4 0,-4 0 0,-1 5 0,-8 1 0,-2 3 0,0 4 0,-6-2 0,5 5 0,-10-1 0,7 2 0,-4 0 0,5 0 0,-1 0 0,0 0 0,4 0 0,-3 0 0,4 3 0,-1 1 0,-3 3 0,3-3 0,0 3 0,2-3 0,-1 4 0,14-1 0,-7 1 0,9-3 0,-2 2 0,-9-6 0,9 7 0,-4-8 0,5 8 0,0-7 0,5 7 0,8-7 0,6 7 0,-5-7 0,8 8 0,-14-4 0,16 5 0,-6-5 0,2 3 0,3-2 0,-15-1 0,24 3 0,-27-3 0,15 0 0,-15-1 0,-3-4 0,3 0 0,0 0 0,-3 0 0,8 0 0,-4 0 0,6 0 0,0 0 0,0 0 0,-6-4 0,-1-1 0,1 0 0,-5-2 0,-1 2 0,14-3 0,-20 0 0,15 3 0,-20-2 0,1 3 0,-1-1 0,-4-1 0,4 1 0,-8 1 0,7-3 0,-7 3 0,4 0 0,-1-3 0,-3 3 0,7 0 0,-6-2 0,2 5 0,-4-6 0,0 3 0,0 0 0,7-5 0,-5 4 0,4-5 0,-6 6 0,-3-2 0,3 2 0,-7-3 0,3 0 0,-4 4 0,1 0 0,-1 0 0,0 2 0,-2-4 0,-1 9 0,-3 1 0,3 8 0,5 5 0,3-3 0,4 4 0,3-5 0,-3 1 0,7-3 0,-2 2 0,3-6 0,5 4 0,-3-1 0,7-2 0,-7 3 0,3-4 0,-5 0 0,5 0 0,1 0 0,5 0 0,6 1 0,6 0 0,-4-4 0,9 4 0,-11-8 0,11 3 0,-3-4 0,3 0 0,-6 0 0,1 0 0,-6 0 0,0 0 0,-1 0 0,-4 0 0,5 0 0,-1 0 0,-4 0 0,10 0 0,16 0 0,-4 0 0,10-4 0,-20 3 0,-2-8 0,-10 8 0,4-6 0,-10 6 0,3-7 0,-7 7 0,3-3 0,-5 1 0,0 2 0,-3-6 0,-2 6 0,-4-2 0,-3 0 0,-1 3 0,-1-6 0,8 5 0,13-2 0,3-1 0,24-1 0,-13-4 0,26-7 0,-15 6 0,18-6 0,-12 6 0,18-1 0,-27 6 0,12 0 0,-18 5 0,8 0 0,-1 0 0,5-5 0,-11 4 0,5-3 0,-7 4 0,1-4 0,-6 3 0,0-3 0,-6 4 0,-5 0 0,-1 0 0,-5 0 0,0 0 0,-3 0 0,-2 0 0,-4 0 0,0 0 0,1 0 0,3 0 0,-3 0 0,13 0 0,-11 0 0,12 0 0,-14 3 0,3 1 0,0 0 0,-3 2 0,4-2 0,-5 3 0,0 0 0,4 4 0,-2-3 0,-2 3 0,0-1 0,-7-3 0,3 6 0,-1-3 0,-1 4 0,1-3 0,-2 2 0,-3-6 0,2 3 0,-5-3 0,2-1 0,-3 0 0,3-2 0,-3-1 0,3-3 0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30.9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80 24575,'29'-29'0,"15"7"0,-13 6 0,5 11 0,-4-3 0,-16 8 0,7 0 0,-12 0 0,2 0 0,-6 0 0,0 9 0,-4 0 0,-3 17 0,0-1 0,0 4 0,0-1 0,0 0 0,-4-3 0,-4 3 0,0-5 0,-6-4 0,2 0 0,-2-5 0,0 0 0,-1-3 0,1-1 0,-4-2 0,2-1 0,1 0 0,2-3 0,2-1 0,0-3 0,1 0 0,4 0 0,-1 0 0,1 0 0,0 0 0,8 0 0,3 0 0,8 0 0,5 0 0,1 0 0,5 0 0,-1 0 0,-4 0 0,3 0 0,-2 3 0,-1 1 0,3 4 0,-10-1 0,5 0 0,-9-1 0,2 1 0,-4-3 0,0-1 0,1-3 0,-1 0 0,-3-3 0,3-1 0,-5-2 0,4-4 0,-1-1 0,4-7 0,-1 3 0,0-4 0,0 5 0,-3 3 0,2 1 0,-5 0 0,2 3 0,0 0 0,-3 1 0,3 5 0,-3-1 0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32.0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 1 24575,'-14'0'0,"6"0"0,-10 0 0,11 0 0,-7 0 0,4 0 0,-1 0 0,4 2 0,4 2 0,3 6 0,0 1 0,-3 7 0,2-3 0,-3 7 0,4-6 0,0 6 0,0-3 0,0 0 0,0 4 0,0-11 0,0 5 0,0-10 0,0 7 0,0-4 0,0 1 0,0-1 0,0-1 0,0-1 0,0 2 0,3-4 0,1 0 0,2-2 0,1 2 0,-1-6 0,0 6 0,1-5 0,-1 2 0,1-3 0,3 0 0,0 0 0,4 0 0,1 0 0,3 0 0,-3 0 0,3 0 0,-3-4 0,3 0 0,-3-3 0,3-4 0,-7 0 0,3 0 0,-3-3 0,3 3 0,-3-3 0,-1 0 0,-3-1 0,1 1 0,-1 0 0,-1 3 0,1 1 0,-3 0 0,-2 3 0,-2-3 0,0 3 0,0 1 0,0 0 0,0-1 0,0-3 0,-6 2 0,-2-2 0,-6 3 0,0 0 0,-5-1 0,4 4 0,-7-3 0,2 6 0,-3-2 0,0-1 0,-6 3 0,9-2 0,-7 3 0,9 0 0,-2 0 0,7 0 0,3 0 0,6 0 0,1 0 0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47.4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24575,'26'0'0,"5"0"0,35 0 0,4 0 0,0 0 0,6 0-1487,-8 0 1,3 0 1486,-3 0 0,4 0 0,-1 0 0,25 0 0,1 0-607,-21 0 0,1 0 0,-3 0 607,13 0 0,3 0-1081,5 0 0,8 0 0,-6 0 1081,-26 0 0,-4 0 0,2 0 0,12 0 0,3 0 0,-1 0-547,-9 0 1,-2 0-1,-3 0 547,11 0 0,-3 0 130,15 0 0,-1 0-130,-11 0 0,-2 0 0,-5 0 0,-2 0 590,-10-1 0,-1 2-590,3 1 0,-1 1 0,-7 0 0,-2 1 0,27 6 2946,13-3-2946,-30-3 0,12-4 2305,-16 0-2305,-7 0 1722,-1 0-1722,-14 0 938,2 0-938,-16 0 326,0 0-326,-3 0 0,2 0 0,-3 0 0,0 0 0,4 0 0,-8 0 0,3 0 0,-4 0 0,-3 0 0,3 0 0,-4 0 0,9 0 0,-4 0 0,3 0 0,-7 0 0,2 0 0,-6 0 0,2 0 0,-3 0 0,3 0 0,5 0 0,0 0 0,1 0 0,-5 0 0,-4 0 0,1 0 0,-1 0 0,0 0 0,0 0 0,0 0 0,8 0 0,2 3 0,7-2 0,0 2 0,5 1 0,7-3 0,0 3 0,10-4 0,-10 4 0,9-3 0,-8 2 0,-2-3 0,-6 0 0,-9 0 0,-4 0 0,-5 0 0,-4 0 0,1 0 0,-1 0 0,0 0 0,-2 0 0,-2 0 0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48.1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24575,'0'23'0,"0"0"0,0 34 0,0 5 0,0 28-908,0-38 1,0 2 907,0 9 0,0 2 0,0 3 0,0 1 0,0 7 0,0 5-821,0-7 1,0 5-1,0-2 821,0 20 0,0 3 0,0-13 0,0 5 0,0-8 0,0-5 0,0-3-915,0 21 1,0-1 914,0-19 0,0-1 0,-1 14 0,2 1 0,1-1 0,2-2 0,-1-11 0,1-4 0,2-18 0,0-2-27,-4-1 1,2-3 26,9 8 1032,-11 10-1032,11-21 2748,-9-15-2748,0-12 2303,0-9-2303,-4-3 19,0-1 0,0-3 0,0 0 0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50.4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 24575,'97'0'0,"0"0"0,0 1 0,0-1 0,0 0 0,0 1 0,0-1 0,1 0 0,-1 1 0,0-1 0,0 0 0,9 0 0,8-1 0,3-1 0,-1 0 0,-5 1 0,-11 1 0,-14 1 0,-19 3 0,-24 2 0,-13 10 0,-2-9 0,-11 10 0,1-12 0,-11 4 0,3-2 0,-4-1 0,1-2 0,-4 1 0,0-1 0,-3 2 0,0 4 0,0 15 0,0 26 0,0 12 0,-5 25 0,-1 3-396,0-42 1,0 2 395,2 6 0,1 1 0,-3 0 0,1 2 0,4 2 0,1 1 0,-3 4 0,0 1-770,3 1 0,0-1 770,0 1 0,0-1 0,0 4 0,0 0 0,0-3 0,0 0 0,0 3 0,0 2 0,0 4 0,0 0 0,0-4 0,0 2 0,2 15 0,0-2 0,1-25 0,0-1 0,0 8 0,0-4 0,6 9 0,-4-9 0,4-21 0,0-11 729,-4-7-729,1-12 1602,-5-2-1602,1-8 0,-2 0 0,3-2 0,-10-1 0,-12-3 0,-10 0 0,-21 0 0,2 0 0,-18 0 0,-8 0 0,-8 0-909,-16 0 909,-1 0 0,44 0 0,2 0 0,-33 0 0,-9 0 0,26 0 0,-12 0 0,13 0 0,3 0 0,11 4 0,2 1 0,6 4 908,0 0-908,6-4 1,-5 3-1,10-7 0,0 7 0,7-7 0,5 2 0,0 1 0,7-4 0,-1 4 0,6-4 0,-4 3 0,1-2 0,-4 2 0,-2 0 0,-13 2 0,7-1 0,-4 3 0,12-7 0,4 7 0,-1-6 0,4 2 0,2-3 0,5 2 0,-1-1 0,-1 2 0,2-3 0,-2 0 0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51.7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4 24575,'0'-4'0,"0"40"0,0 17 0,0 37 0,0 0-659,0 0 659,0 7 0,0-5-734,0-40 1,0 1 733,0 9 0,0 3 0,0 9 0,0 2 0,0 8 0,0 2 0,0-2 0,0-1 0,0 1 0,0-2 0,0-7 0,0 0 0,0 3 0,0-3-257,0-20 0,0-2 257,1 2 0,-2-1 0,-4 22 0,4-5 0,-4-6 443,5-24-443,0-7 1623,0-13-1623,0-4 574,0-9-574,0 1 0,3-5 0,8-1 0,14-3 0,11 0 0,16 0 0,8 0 0,7 0 0,7 0 0,-13 0 0,25 0 0,-33 0 0,-3 0 0,0 0 0,2 0 0,26 4 0,-24-3 0,-2 7 0,-1-7 0,-5 3 0,-6 0 0,-5-3 0,-7 2 0,-9-3 0,-1 0 0,-7 0 0,-1 0 0,-4 0 0,1 0 0,-4 0 0,0 0 0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52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24575,'2'0'0,"7"0"0,9 0 0,5 0 0,5 8 0,-3-3 0,7 7 0,-7-4 0,-1 0 0,-6-1 0,-7 0 0,-1 0 0,-4-1 0,1-2 0,-4 1 0,3-4 0,-6 4 0,6-4 0,-6 5 0,3-3 0,-3 3 0,0 3 0,-6 2 0,-2 3 0,-12 5 0,4 1 0,-8 5 0,2 0 0,2-5 0,-3 0 0,7-6 0,1-2 0,2-2 0,6-4 0,-3 1 0,6-1 0,-2 1 0,5-4 0,-1 0 0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53.7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24575,'72'0'0,"0"0"0,1 0 0,25 0 0,-26 0 0,-58 0 0,-11 0 0,0 0 0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54.5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24575,'1'-3'0,"4"0"0,12 3 0,7 0 0,1 3 0,13 6 0,-8 4 0,5 4 0,-7-4 0,-5 2 0,-3-7 0,-6 0 0,-4-2 0,-6-3 0,1 1 0,-4-1 0,2-3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6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24575,'4'0'0,"3"0"0,11 0 0,5 0 0,2 0 0,0 0 0,3 0 0,-9 0 0,0 0 0,-2 0 0,-3 0 0,0 0 0,-2 0 0,-8 0 0,0 0 0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55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24575,'0'19'0,"0"5"0,0 30 0,0 13 0,0 10 0,0 13 0,0-25 0,0 5 0,0-22 0,0 0 0,0-3 0,0-20 0,0-2 0,0-12 0,0-4 0,0-4 0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56.9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0 135 24575,'0'-10'0,"0"-1"0,0-7 0,0 3 0,0 0 0,0-2 0,0 8 0,0-8 0,0 7 0,0-1 0,0 10 0,0 10 0,0 9 0,0 10 0,0-4 0,0 9 0,0-4 0,0 0 0,0 4 0,0-8 0,0-1 0,0-2 0,0-7 0,0 0 0,0-2 0,0-2 0,0 0 0,0 2 0,0-2 0,0 3 0,0 0 0,0 3 0,0-2 0,0-2 0,0-3 0,0-3 0,0-1 0,0 0 0,0 1 0,0-4 0,0 0 0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58.0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12 216 24575,'-5'0'0,"1"3"0,2 0 0,2 7 0,0 0 0,0 5 0,0-1 0,0 0 0,0 4 0,0-6 0,0 5 0,0-6 0,0 0 0,2-1 0,5 0 0,4-3 0,3 3 0,-3-3 0,2 0 0,-2 0 0,3 0 0,0-3 0,-3-1 0,2-3 0,-2 0 0,3 0 0,-3 0 0,2 0 0,-2 0 0,3 0 0,0-3 0,-3-1 0,2-6 0,-5 3 0,2-3 0,-4 3 0,0 1 0,1-1 0,-1-3 0,-2 0 0,2-4 0,-5-4 0,2-1 0,-3-5 0,0 5 0,0-4 0,0 4 0,0-9 0,-3 3 0,-5-3 0,-4 9 0,-3-3 0,1 6 0,-2-6 0,2 10 0,-8-9 0,6 12 0,-4-1 0,9 7 0,1 3 0,4 0 0,-1 0 0,1 0 0,-1 0 0,1 0 0,0 2 0,-1 2 0,0 10 0,-3 1 0,1 5 0,-2 7 0,0-11 0,6 7 0,-5-9 0,6-3 0,0 2 0,2-5 0,2-1 0,0-5 0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8:17.2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84 24575,'0'14'0,"0"1"0,0 8 0,0 1 0,0-1 0,0 1 0,0-5 0,0 3 0,0-3 0,0 9 0,0-3 0,0 3 0,0-5 0,0-3 0,0 2 0,0-7 0,0 8 0,0-8 0,0 3 0,0-4 0,2-3 0,-1-1 0,5-4 0,-3 1 0,4-1 0,3 1 0,-3-4 0,3 1 0,-4-4 0,1 0 0,2 0 0,-1 0 0,1 0 0,-2 0 0,2-3 0,2-1 0,-1-6 0,0-1 0,-2-8 0,-1 4 0,1-7 0,-1 6 0,0-2 0,0 4 0,-3 3 0,2 1 0,-5 3 0,2 1 0,-1-1 0,-1-2 0,2-11 0,-3 0 0,0-13 0,0 4 0,0-1 0,0-3 0,0 9 0,0 0 0,0 2 0,0 6 0,0 2 0,0 4 0,-3 0 0,-1 2 0,-6-2 0,2 3 0,-2 1 0,4-1 0,-4 0 0,2 1 0,-2-1 0,0 3 0,0-2 0,-4 3 0,4-1 0,0 1 0,3 3 0,-3 0 0,3 0 0,-3-3 0,4 2 0,-1-2 0,1 3 0,0 0 0,-1 0 0,1 0 0,0 0 0,-1 0 0,1 0 0,3 3 0,-3 4 0,5 1 0,-2 5 0,3-2 0,0-1 0,0 4 0,0-7 0,0 0 0,0-4 0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8:18.4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24575,'0'16'0,"0"4"0,0 4 0,0 5 0,0 23 0,0-22 0,0 37 0,0-37 0,0 33 0,0-21 0,0 9 0,0-10 0,0-6 0,0-3 0,0-11 0,0 6 0,0-16 0,0 3 0,0-10 0,0-1 0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8:19.6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9 234 24575,'0'10'0,"0"9"0,-4 1 0,3 13 0,-2-4 0,3 5 0,0 0 0,0-4 0,0 2 0,0-7 0,0 3 0,0-9 0,0 0 0,0-5 0,0-4 0,0 0 0,0-3 0,5-1 0,3-2 0,5-1 0,-3-3 0,8 0 0,-7 0 0,8 0 0,-5 0 0,0 0 0,0 0 0,0-4 0,1 0 0,-1-3 0,-3-3 0,-1 2 0,-3-2 0,2 1 0,-2 2 0,3-6 0,-3-2 0,0-5 0,1-13 0,-3 2 0,-1-13 0,0 3 0,-3-5 0,3 0 0,-4 0 0,0 5 0,0 7 0,0 1 0,0 8 0,0 1 0,-6 6 0,1 4 0,-9 3 0,3 0 0,-3 4 0,0 3 0,-1 1 0,1 3 0,0 0 0,0 0 0,-1 0 0,-5 0 0,7 3 0,-7 0 0,13 7 0,-7 1 0,9 4 0,-4-1 0,5 4 0,-4 1 0,0 5 0,4-1 0,-3 0 0,6 5 0,-3-3 0,4-2 0,0-5 0,0-3 0,0-5 0,0 3 0,0-6 0,0 2 0,0-2 0,0-1 0,0 0 0,0 0 0,0-2 0,0-1 0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8:23.6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70 24575,'0'-6'0,"0"-4"0,0 3 0,3-10 0,1 8 0,11-2 0,-7 5 0,6 6 0,0-3 0,-6 3 0,9 0 0,-9 0 0,5 0 0,-6 0 0,7 0 0,-4 0 0,5 0 0,-2 0 0,1 0 0,-4 3 0,0 4 0,-2 7 0,-1 6 0,-3 8 0,0 1 0,-4 5 0,0 5 0,0-4 0,-4 10 0,-6-5 0,-3 1 0,-10 0 0,6-12 0,-4 0 0,9-5 0,-3-5 0,7-1 0,-5-7 0,5-1 0,-2-3 0,3-1 0,1 1 0,-4 0 0,3-4 0,-3 0 0,3-3 0,1 0 0,-1 0 0,1 0 0,-1 0 0,1 0 0,2-3 0,-2-4 0,5-3 0,-2-5 0,3 1 0,0-11 0,0 12 0,0-11 0,0 13 0,0 0 0,0-2 0,0 6 0,3-3 0,0 3 0,4 0 0,-1 4 0,1-3 0,-1 2 0,0 1 0,1 0 0,-1 3 0,1 0 0,-1 0 0,7 0 0,-5 0 0,4 0 0,-2 0 0,-2 0 0,5 3 0,-5 4 0,2 4 0,0 3 0,-2 5 0,6-4 0,-3 3 0,0-4 0,3 1 0,-3-1 0,0 0 0,2-3 0,-5-1 0,5-3 0,-6 0 0,3-1 0,-4-2 0,4-1 0,-3-3 0,-1 0 0,-3 0 0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8:24.9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1 184 24575,'0'17'0,"0"-3"0,0 8 0,0-2 0,0-1 0,0-1 0,0-4 0,0 1 0,0-5 0,0 4 0,0-7 0,0 3 0,3-7 0,0 0 0,3-3 0,1 0 0,-1 0 0,0 0 0,1 0 0,3 0 0,-3 0 0,3 0 0,-4 0 0,1 0 0,-1-3 0,-3-1 0,3-2 0,-5-1 0,4 4 0,-4-6 0,5 4 0,-6-5 0,6 0 0,-5 3 0,2-7 0,-3 4 0,0-5 0,0 1 0,0-4 0,0 2 0,0-6 0,0 3 0,0-1 0,0-2 0,0 2 0,0 1 0,0 1 0,0-1 0,0 4 0,0 0 0,0 5 0,-2 4 0,-2-1 0,-3 3 0,1 2 0,0 2 0,-1 0 0,1 0 0,0 0 0,-1 0 0,4 2 0,-2 2 0,4 6 0,-2 1 0,3 3 0,0 4 0,0-3 0,0 8 0,0-4 0,0 4 0,0-4 0,0 4 0,0-8 0,0 3 0,0-7 0,0-1 0,0-4 0,3 1 0,-3-1 0,3 1 0,-3-4 0,0 0 0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8:26.7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1 267 24575,'0'13'0,"0"-2"0,0 5 0,0-5 0,0 2 0,3-3 0,0 1 0,1-1 0,2 0 0,1-3 0,1 3 0,2-3 0,-4-1 0,0 1 0,4-4 0,-2 0 0,1-3 0,1 3 0,-2-2 0,1 2 0,1-3 0,-2 0 0,5 0 0,-6 0 0,7 0 0,-7 0 0,3 0 0,-4 0 0,4-3 0,-3-1 0,3-2 0,-1-4 0,-1 3 0,1-6 0,-2 2 0,0-3 0,0 0 0,1-5 0,-1 0 0,1-5 0,3 1 0,-2 0 0,2 3 0,-4 2 0,0 7 0,-3-2 0,1 5 0,-4-2 0,2 4 0,-3-1 0,0 1 0,0 0 0,0-1 0,0 1 0,0 0 0,0-1 0,0 1 0,0-1 0,-3 1 0,-1-1 0,-2 1 0,-4-1 0,2-3 0,-5 2 0,5-2 0,-2 3 0,0 0 0,3 1 0,-3-1 0,0 3 0,2 1 0,-2 3 0,4 0 0,-4 0 0,3 0 0,-7 0 0,7 0 0,-7 0 0,0 7 0,-2 5 0,-3 4 0,4 6 0,0-7 0,0 8 0,1-8 0,2 3 0,-2 3 0,9-9 0,-4 8 0,8-13 0,-2 6 0,3-5 0,0 1 0,0-2 0,0-4 0,0 0 0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8:28.6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190 1 24575,'-9'0'0,"-2"0"0,-3 0 0,0 0 0,-9 4 0,6 3 0,-6-2 0,9 8 0,3-12 0,1 9 0,4-7 0,2 3 0,2 0 0,2 0 0,-3 1 0,2-1 0,-2 8 0,3-3 0,0 12 0,-3-4 0,2 9 0,-2-4 0,3 9 0,0-4 0,0 11 0,0-5 0,-4 4 0,3-5 0,-3 0 0,4 5 0,0-4 0,0 10 0,0-4 0,0 10 0,0 8 0,0-10 0,0 8 0,0-11 0,0 2 0,-4 13 0,3-22 0,-3 4 0,4-20 0,0-3 0,0-2 0,0-4 0,0-3 0,0 2 0,0-6 0,0 7 0,0-7 0,0 3 0,0-4 0,0 0 0,0 1 0,0-1 0,0 1 0,0-1 0,3 0 0,4 1 0,3-4 0,4 0 0,0 0 0,0 1 0,5 0 0,-4 3 0,3-3 0,0 3 0,-3-3 0,8 3 0,-4-6 0,0 2 0,4-3 0,-4 0 0,0 0 0,-4 0 0,-2 0 0,-3 0 0,1 0 0,-2 0 0,-6 0 0,0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8:30.1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8 24575,'47'-3'0,"-12"2"0,-18-3 0,-6 4 0,0 0 0,2 0 0,-8 3 0,1 8 0,-6 0 0,0 12 0,0 6 0,0 7 0,0 22 0,0-3 0,0 11 0,0 0 0,0 8 0,0-16 0,0 19 0,0-21 0,4 12 0,-3-8 0,8-9 0,-8-5 0,3-10 0,-1-3 0,-2-10 0,3-4 0,-4-4 0,3-2 0,-2-5 0,2 4 0,-3-5 0,3 3 0,-3-4 0,3 1 0,-3-1 0,0 0 0,3 1 0,-2-1 0,2 1 0,-3-1 0,0 0 0,0 1 0,2-4 0,-4 0 0,-6-3 0,-4 0 0,-10 0 0,2 0 0,-3 0 0,0 0 0,-1 3 0,1 2 0,3-1 0,2 3 0,7-7 0,-2 7 0,5-7 0,-2 6 0,4-2 0,2-1 0,2 0 0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5:54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24575,'-3'5'0,"0"17"0,3 27 0,0 6 0,0 6-1573,0-5 1,0 4 1572,0 30 0,0 4-1176,0-7 0,0 0 1176,0-20 0,0 2 0,0 0 0,0 3 0,0 0 0,0-3 0,0 20 0,0-2 0,0 9 0,0 0-331,0-15 0,0 0 331,0 10 0,0 0-676,0-6 1,0-3 675,0-7 0,0-3 0,0-4 0,0-2 0,0-5 0,0-4 1033,0 26-1033,0 9 0,0-46 2283,0 19-2283,0-24 2137,0-7-2137,0-11 479,0-8 1,0-9 0,0-3 0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5:57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0 592 24575,'0'-54'0,"0"0"0,0-34 0,0 81 0,0 1 0,0 0 0,0-1 0,0 1 0,0-4 0,0 3 0,0-6 0,0 6 0,0-2 0,0-1 0,0 2 0,0-5 0,0 2 0,0-7 0,0 2 0,0-6 0,0 2 0,0 1 0,0-3 0,0 2 0,0-3 0,0 0 0,0 3 0,4 2 0,-4 4 0,6 3 0,-5 1 0,2 3 0,-3 1 0,3 2 0,0 2 0,3 2 0,3 0 0,11 0 0,0 0 0,24 0 0,0 0 0,15 0 0,6 0 0,18 5-959,-35-2 1,4 1 958,32 6 0,2 1 0,-25-4 0,1 0 0,32 3 0,1 1 0,-28-1 0,-1-1 0,21-1 0,2 0 0,-3 5 0,-1 1 0,1-7 0,-2 1 0,-5 5 0,-2 0 0,-6-6 0,-4 0-147,-16 2 0,-2 0 147,45 2 0,-32-1 0,-1 0 0,-3-1 0,-18 0 0,-5 0 1886,-11-5-1886,-6 0 325,-8-4-325,0 0 0,-3 0 0,-1 0 0,-2 2 0,-2 1 0,-2 3 0,0 0 0,0 4 0,0 10 0,0 10 0,0 16 0,0 7 0,0 20 0,0 4-426,1-26 0,-2 4 426,-1-1 0,-1 2 0,-1 7 0,1 1 0,-1 3 0,1 1 0,-1 4 0,2 0-973,2 2 1,0 1 972,0 2 0,0-1 0,0-2 0,0-1-244,0-2 1,0-4 243,0 32 0,0-43 0,0-2 0,0 18 0,0 19 0,0-10 0,0-7 0,0-7 0,4-7 0,1-9 747,0-10-747,3-2 1973,-3-5-1973,3-5 564,-3-1-564,1-5 0,-5 1 0,3 1 0,-1-5 0,-2 1 0,2-7 0,-3-3 0,0-1 0,0-4 0,3 0 0,-3 1 0,3-1 0,-3 0 0,0 0 0,-6-2 0,-11 2 0,-13-1 0,-17 4 0,-13-4 0,8-2 0,-4-1-770,-35-2 770,18 0 0,-2 0-952,10 0 1,-2 0 951,-15 0 0,-4 0 0,1 0 0,-1 0 0,-4 0 0,1 0 0,9 0 0,1 0 0,-1 0 0,4 0-257,24 0 1,2 0 256,-11 0 0,4 0 0,-8 0-122,-24 0 122,14 0 670,14 0-670,2 0 1907,19-4-1907,0 3 586,15-3-586,2 4 145,9 0-145,3 0 0,1 0 0,4 0 0,2-3 0,-1 3 0,1-3 0,1 0 0,-3 2 0,3-2 0,-4 3 0,1 0 0,-1 0 0,-3 0 0,3 0 0,-7 0 0,7 0 0,-3 0 0,0 0 0,3 0 0,-3 0 0,7-2 0,0-2 0,3-2 0,0 0 0,0 0 0,0 1 0,0-1 0,0 0 0,0 2 0,0 2 0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5:58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24575,'0'7'0,"0"19"0,0 24 0,0 24 0,0 16-947,0-37 0,0 1 947,0 5 0,0 0 0,0-4 0,0-1 456,0 33-456,0-3 0,0-21 0,0 4 0,0-14 0,0-19 0,0-10 1438,0-5-1438,0-9 0,0 0 0,0-3 0,0-1 0,0-2 0,0-2 0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5:59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24575,'0'-10'0,"0"1"0,0 3 0,0 0 0,0-1 0,0 1 0,0 0 0,7-4 0,1 6 0,10-6 0,-6 6 0,14-4 0,-13 1 0,14 3 0,-8-3 0,4 3 0,5-1 0,1 2 0,-4 3 0,7 0 0,-12 0 0,8 0 0,-5 0 0,-7 3 0,2 8 0,-10 9 0,4 9 0,-4 5 0,1 0 0,-5 5 0,0-4 0,-4 10 0,0-10 0,-4 4 0,-11 5 0,0-12 0,-4 2 0,5-15 0,3-8 0,-3-1 0,-1-3 0,1 0 0,0-3 0,-5-1 0,4-3 0,-3 0 0,-1 0 0,4 0 0,-3 0 0,3-3 0,5-1 0,-4-3 0,7 1 0,-3-1 0,3-3 0,4 3 0,-3-2 0,6 3 0,-3 2 0,3 2 0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09.2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24575,'0'5'0,"0"27"0,0 40 0,0-11 0,0 11-2871,0 5 1,0 9 0,0 3 2870,0-17 0,0 3 0,0 1 0,0 4-709,0 0 0,0 4 1,0 2-1,0 2 0,0-2 709,0 4 0,0 1 0,0-1 0,0 0 0,0-2 0,0 8 0,0-2 0,0 0 0,0 3-271,0-8 1,0 4-1,0 1 1,0-2 0,0-2 270,0 6 0,0-3 0,0 0 0,0 2 0,0-10 0,0 3 0,0 1 0,0-2 0,0-4-393,0 1 0,0-4 1,0 0-1,0 0 393,0 6 0,0 2 0,0-2 0,0-7 147,2-3 0,1-5 1,-1 1-148,1 17 0,0 2 0,0-2 0,2-9 0,1-3 0,-1-6 1160,-1 1 1,0-3-1161,3 12 0,-1-5 3819,-5-1-3819,9 24 0,-4-25 3484,0-19-3484,-2-10 3315,-4-16-3315,0 0 1319,0-6-1319,0-4 378,0-1-378,0-7 0,0-1 0,0-4 0,0 1 0,0-1 0,0 0 0,0-2 0,0-1 0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3.0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24575,'6'-4'0,"15"1"0,44 3 0,9 0 0,-7 0 0,6 0-1808,2 0 1,4 0 1807,-9 0 0,4 0 0,1 0-794,9 0 1,3 0 0,1 0 793,5 0 0,1 0 0,1 0-1266,3 0 1,1 0-1,2 0 1266,-21 2 0,1-1 0,0 2 0,-1 0 0,-2 1 0,-1 0 0,-1 1 0,-2-1-564,10 2 1,-2-1 0,1 2 563,7 3 0,0 1 0,-5 0 0,7 1 0,-1-1 0,-13-3 0,5 1 0,-5-1 0,17 6 0,-4 0 0,2-6 0,-1-1 508,-16 3 1,-4 0-509,-17-4 0,-1-1 0,6 2 0,-2-2 0,13 1 0,19 4 2225,-22-5-2225,-15 1 4349,-14-2-4349,-10-4 3116,-1 0-3116,-9 0 775,-1 0-775,-3 0 0,-1 0 0,0 0 0,4 3 0,-3-2 0,4 2 0,-5-3 0,0 0 0,0 0 0,4 4 0,8-3 0,-1 2 0,4 1 0,-6-4 0,1 4 0,-1-1 0,0-2 0,1 3 0,-5-4 0,3 0 0,-7 0 0,4 0 0,-5 0 0,-3 0 0,-1 0 0,-4 0 0,0 0 0,1 0 0,5 0 0,0 0 0,1 0 0,1 0 0,-4 0 0,5 0 0,-1 0 0,4 0 0,-3 0 0,3-4 0,1 4 0,5-7 0,5 6 0,5-3 0,5 4 0,1-4 0,12 3 0,-5-3 0,31 4 0,-26 0 0,20 0 0,-32 0 0,0 0 0,-6 0 0,-5 0 0,-5 0 0,-6 0 0,-4 0 0,-3 0 0,-1 0 0,-4 0 0,1 0 0,-4 10 0,0 19 0,-3 20 0,0 34 0,0 7-654,0-29 0,0 3 654,0-3 0,0 5-1125,0 33 0,0 2 1125,0-31 0,0 2-1056,0 16 1,0 10 0,0-7 1055,0-1 0,0 0 0,0 2 0,0 8 0,0-2 0,0-12 0,0-1 0,0 1-956,2 8 1,0 2 0,2 0 955,1 2 0,1 1 0,0 1-509,-1-23 0,-1 1 0,1 0 0,1 0 509,2 4 0,0 1 0,1-1 0,1 0 0,-2-1 0,1 0 0,1-1 0,-2-3 0,2 11 0,-1-3 0,1 0 0,2 6 0,2 0 0,-1 2 0,-3-18 0,0 3 0,-1-2 0,0-3 0,0 3 0,0-3 0,0 3-119,1 2 1,2 5 0,-1-1 0,-1-11 118,1 5 0,-1-5 501,2 24 0,-1 0-501,0-18 0,-2-5 1120,-3-16 1,0-2-1121,0 2 0,0-4 0,4 13 0,-3-15 0,0 1 0,4 14 3647,-1-3-3647,-3-28 3008,-6-15-3008,2-1 1804,-3-4-1804,0-3 397,0 2-397,3-6 0,-2 3 0,2-3 0,0 2 0,-3-2 0,3 6 0,0-3 0,2 9 0,2 0 0,1 4 0,0 0 0,-4-3 0,2-2 0,-5-4 0,6 0 0,-7-3 0,4-1 0,-4-4 0,2-2 0,-4-1 0,-2-3 0,-11 0 0,-4 0 0,-9 0 0,-1 0 0,-5 0 0,-18 0 0,8 4 0,-20 1 0,4 0 0,-15 0 0,-16-5-584,-9 0 584,47 0 0,0 0 0,-5 0 0,0 0 0,4 0 0,0 0 0,-8 0 0,-1 0 0,8-3 0,0 0 0,-3 0 0,0 0 0,0-4 0,0 1 0,3 2 0,0 1 0,-3 0 0,0 1 0,4 1 0,0 2 0,-46-1 0,47 0 0,0 0 0,-39 0 0,41 0 0,-4 0 0,-18 0 0,-2 0 0,12-1 0,-2 2-603,-14 1 0,1 1 603,14 0 0,3 1 0,6 2 0,0 0-281,-3 0 1,0 0 280,8 0 0,0 0 0,-3 0 0,0 0 0,-39 5 0,39-5 0,0 0 0,3 0 0,0 0 0,0-3 0,0 0 0,-3 3 0,1-1 0,-40-4 0,39 4 0,0 1 0,-39-5 0,14 8 0,27-5 0,0-1 0,-23 7 0,-26 2 0,39 0 0,1 1 0,-24 2 0,-13 9-119,28-14 119,19 0 528,-23 0-528,18 0 1196,-9 0-1196,16-1 611,-9-4-611,14 3 135,-13-7-135,14 7 0,-10-3 0,6 0 0,0 3 0,0-3 0,5 0 0,-24 3 0,24-7 0,-18 3 0,25-4 0,-1 0 0,6 0 0,1 0 0,5 0 0,3 0 0,2 0 0,4 0 0,-1 0 0,1 0 0,0 0 0,3 0 0,-3 0 0,4 0 0,-4 0 0,0 0 0,3 0 0,1 0 0,4 0 0,-1 0 0,1 0 0,-1 0 0,1-2 0,0-2 0,2-2 0,2 0 0,2 0 0,-3 0 0,2-1 0,-2-7 0,3-7 0,-3-3 0,2-20 0,-3 0 0,4-29 0,0 4 0,0-27 0,0 30-331,0 8 0,0-2 331,0-17 0,0 22 0,0 2 0,0-16 0,0-2 0,0 16 0,0-11 0,-4 13 0,-1 6 0,-3 8 662,0 14-662,0 2 0,1 9 0,0 3 0,3 1 0,-1 4 0,1 0 0,-2-1 0,2 1 0,-1 2 0,4-1 0,-2 1 0,0-2 0,2-1 0,-1 1 0,2-1 0,0 1 0,-3 0 0,2-3 0,-2-16 0,3 15 0,0-10 0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4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95 24575,'12'0'0,"7"0"0,39 0 0,-3 0 0,4 0-1890,-1 0 0,3 0 1890,36 0 0,4 0-1302,-9 0 1,2 0 1301,-20 0 0,3 1 0,-1-2 0,-3-1 0,0 0 0,0-1 0,7 1 0,0-1 0,0-1 0,-3-3 0,1-1 0,-5 0-254,15 3 0,-2 0 254,-13-4 0,1-2 0,-9 3-881,32 4 881,-11-3 0,-2 1 0,5 6 455,-31 0 0,-1 0-455,26 0 2655,-14 0-2655,-16 0 2261,-14 0-2261,-9 0 1284,-7 0-1284,-4 0 662,-9 0-662,0 0 0,-3 0 0,-1 3 0,1-3 0,-1 3 0,-3 0 0,0-3 0,-3 3 0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5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24575,'66'17'0,"1"0"0,0 1 0,26 6 0,-17-5 0,-35-14 0,-7 2 0,-10-3 0,-1 1 0,-11 1 0,2-6 0,-8 6 0,0-5 0,1 5 0,-4-3 0,0 3 0,-3 8 0,-11 3 0,-4 16 0,-17 6 0,-9 10 0,10-1 0,-18 4 0,22-5 0,-17 4 0,20-10 0,-7-4 0,18-13 0,-3-5 0,9-8 0,0-1 0,4-4 0,-3-2 0,6-2 0,-3-2 0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5.9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24575,'0'18'0,"0"4"0,0 17 0,0 7 0,0-9 0,4 19 0,-3-19 0,8 21 0,-8-16 0,3 3 0,0-11 0,-3-9 0,3-2 0,-4-12 0,0-1 0,0-7 0,0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24575,'13'0'0,"-4"0"0,23 0 0,-8 0 0,6 0 0,-6 0 0,5 0 0,-4 0 0,-1 0 0,5 0 0,-10 0 0,0 0 0,-2 0 0,-8 0 0,4 0 0,-9 3 0,0 11 0,-4-4 0,-5 18 0,-1-2 0,-8 5 0,-8 6 0,2-12 0,-11 6 0,11-12 0,-5 2 0,12-9 0,0-3 0,5-1 0,-1 0 0,8-7 0,10-1 0,5-9 0,8 5 0,-4-1 0,-5 5 0,4 0 0,-3 0 0,4 0 0,-4 8 0,-1 3 0,-4 12 0,1 1 0,0 6 0,-5 0 0,0 6 0,-5-5 0,0-1 0,0-7 0,0-4 0,0-1 0,0-5 0,-4 4 0,3-8 0,-11 4 0,6-4 0,-7-1 0,5 0 0,-5-3 0,4-2 0,-4 1 0,5-3 0,-5 3 0,4-4 0,-4 0 0,0 0 0,4 0 0,-4 0 0,1 0 0,2 0 0,-3 0 0,5-4 0,4 0 0,0-1 0,4 2 0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6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24575,'3'0'0,"2"0"0,9 0 0,9 0 0,-3 0 0,4 0 0,3 0 0,-6 3 0,14 20 0,-4 2 0,-6 11 0,6 16 0,-18-27 0,12 36 0,-17-28 0,9 14 0,-11-3 0,6-9 0,-7 4 0,-1-5 0,-4 0 0,0-5 0,0-1 0,-4-9 0,-3-1 0,-4-4 0,-7-2 0,-1 2 0,-5-6 0,1 4 0,-1-5 0,1-2 0,4 1 0,0-5 0,5 2 0,0-3 0,3 0 0,1 0 0,4 0 0,-1 0 0,4 0 0,0 0 0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8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239 481 24575,'-9'-13'0,"1"0"0,-5 2 0,5 1 0,-5 3 0,5 0 0,-5 3 0,5-5 0,-2 8 0,3-9 0,-3 10 0,3-3 0,-3 3 0,0 0 0,-1 0 0,1 0 0,-4 6 0,2 11 0,0 3 0,0 8 0,4 0 0,0 2 0,-1 3 0,5 1 0,0-4 0,4 2 0,0-11 0,0 2 0,0-9 0,0-3 0,0-1 0,0-4 0,0 0 0,2-2 0,2-1 0,5-3 0,2-3 0,3-4 0,6-15 0,-7 2 0,8-15 0,-9 11 0,1-4 0,-2 4 0,-3 1 0,-1 0 0,1 3 0,-1 2 0,0 4 0,0 3 0,-3 1 0,2 6 0,-3 1 0,0 9 0,0 1 0,-3 11 0,0-3 0,3 3 0,-2-4 0,2 0 0,0-3 0,1 3 0,2-7 0,1 3 0,-1-4 0,1 1 0,3-1 0,-3-2 0,6-1 0,-5-3 0,5 0 0,-6 0 0,7 0 0,-7 0 0,3 0 0,-4-3 0,1 0 0,-1-7 0,5-5 0,-3-5 0,3-3 0,1-5 0,-3-1 0,3-5 0,-3 0 0,-1 0 0,4-15 0,-6 11 0,2-11 0,-8 19 0,0-3 0,0 9 0,0-4 0,0 4 0,0 1 0,0 3 0,-4-2 0,0 10 0,0-5 0,-2 9 0,3-2 0,-1 17 0,1 8 0,3 20 0,0 0 0,0 16 0,0-3 0,0 11 0,0 0 0,0-6 0,0-1 0,0-12 0,0-1 0,4-10 0,0-5 0,3-5 0,0-9 0,-1 0 0,1-3 0,3-1 0,-3-2 0,6-1 0,-5-3 0,5 0 0,-6 0 0,6 0 0,-8 0 0,1 0 0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19.4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241 48 24575,'4'-2'0,"-4"-2"0,-7-5 0,-1 1 0,-9-2 0,9 6 0,-10-3 0,7 6 0,-3-2 0,0 3 0,-1 0 0,1 0 0,0 0 0,0 0 0,-1 3 0,0 9 0,1 0 0,2 10 0,1-3 0,3 5 0,0-1 0,4-4 0,1 4 0,3-8 0,0 7 0,0-7 0,0 3 0,0-3 0,0-5 0,0 0 0,0-3 0,2-1 0,2 1 0,2-4 0,1 0 0,-1-3 0,1 0 0,3 0 0,0 0 0,1-6 0,3-2 0,-6-7 0,2 4 0,3-9 0,-4 8 0,4-10 0,-6 8 0,0 3 0,0 1 0,-1 4 0,1-1 0,-1 1 0,0-1 0,1 4 0,-2 0 0,2 6 0,-1 4 0,1 0 0,0 7 0,3-4 0,1 4 0,7-2 0,-3 1 0,3-4 0,1 1 0,-4-3 0,7-3 0,-7 0 0,8-4 0,-8 0 0,3 0 0,-7 0 0,-4 0 0,-4 0 0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0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24575,'24'0'0,"-10"0"0,34 0 0,-25 0 0,27 0 0,-9 0 0,1-4 0,4 3 0,-12-2 0,0 3 0,-9 0 0,2 0 0,-16 0 0,3 0 0,-7 0 0,-1 0 0,0 0 0,-2 0 0,-1 0 0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1.9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69 24575,'86'0'0,"0"0"0,1 0 0,-1 0 0,0 0 0,-4 0 0,-3 0 0,-2 0 0,-2 0 0,15 0 0,-2 0 0,-7 0-1688,9 0 0,-8 0 1688,-10 0 0,-1 0 0,13 0 0,1 0 0,4 0 0,-3 0 0,-14 0 0,-1 0 0,16 0 0,0 0 0,-16 0 0,-2 0 0,5 0 0,0 0 127,-10 0 1,-2 0-128,-4 0 0,-1 0 0,42 0 0,-47 0 0,0 0 0,40 0 0,-39 0 0,0 0 0,47 0 0,0 0 0,-47 0 0,0 0 0,39 0 0,-14 0 576,7 5-576,-22-4 0,12 9 0,-3-5 0,-17 1 0,9 3 1690,-17-4-1690,5 0 677,-1-1-677,9-4 178,11 0-178,-8 0 0,5 0 0,-21 0 0,5 0 0,0-9 0,-10 3 0,8-7 0,-14 4 0,3-4 0,-5 4 0,0-4 0,-5 5 0,-1 0 0,-5 0 0,1 4 0,-5-3 0,-1 6 0,-4-5 0,-3 5 0,2-2 0,-6 3 0,2 0 0,-2 0 0,-4 0 0,0 0 0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2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24575,'-1'-4'0,"20"1"0,3 3 0,18 0 0,-1 0 0,-9 0 0,14 0 0,-14 8 0,10 1 0,-11 8 0,-1-5 0,-9 3 0,-4-8 0,-5 7 0,-3-10 0,-3 5 0,-2-2 0,-2 1 0,0 9 0,0-1 0,-8 17 0,-5-6 0,-10 8 0,-2-10 0,-1 0 0,1 1 0,4-9 0,2 1 0,2-7 0,5-3 0,0 1 0,5-8 0,4 1 0,0-2 0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3.8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24575,'-3'8'0,"0"0"0,3 17 0,0 5 0,0 17 0,0-10 0,0 12 0,0-13 0,0 10 0,0 0 0,0-10 0,0 2 0,0-13 0,0-5 0,0-3 0,0-9 0,0 2 0,0-7 0,0 0 0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4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0 24575,'-3'3'0,"0"0"0,3 4 0,0 7 0,0 6 0,0 0 0,-4 7 0,4-3 0,-4 5 0,4 5 0,0 0 0,0-5 0,0 4 0,0-8 0,0 7 0,0-11 0,0 10 0,0-14 0,0 6 0,-3-9 0,2 0 0,4-3 0,5-1 0,6-2 0,-3-2 0,2-2 0,-5-1 0,5-3 0,-6 0 0,3 0 0,-3 0 0,-1 0 0,0 0 0,1 0 0,-1-6 0,1-2 0,0-6 0,1-5 0,-1-5 0,1 0 0,-3-4 0,2 4 0,-6-4 0,2 4 0,-3-19 0,0 15 0,0-10 0,0 19 0,-4-4 0,0 8 0,-6-3 0,2 7 0,-5-2 0,5 5 0,-1 1 0,2 1 0,-3 6 0,3-3 0,-3 3 0,7 0 0,0 0 0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5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7 24575,'-10'20'0,"0"5"0,-2 4 0,6 1 0,-1 7 0,7-6 0,0 8 0,0-10 0,0-5 0,0-6 0,0-4 0,0-3 0,0-1 0,0-4 0,6-2 0,-2-2 0,14-2 0,-2 0 0,3 0 0,3 0 0,-3 0 0,1 0 0,2 0 0,-7 0 0,0 0 0,-5 0 0,0 0 0,-3-2 0,3 1 0,-4-5 0,-2 2 0,-1-2 0,-3-1 0,0-2 0,0-2 0,0-7 0,0-2 0,0-3 0,-4-5 0,-4 3 0,-5-7 0,-3 7 0,0-3 0,-4 4 0,7 5 0,-5-1 0,10 9 0,-5 1 0,6 7 0,-3 0 0,7 3 0,0 0 0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6.2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15 120 24575,'-3'13'0,"2"0"0,-5 5 0,5-3 0,-3 3 0,4-4 0,0 1 0,0 3 0,0-7 0,0 11 0,0-10 0,0 2 0,0 0 0,0-7 0,3 3 0,4-7 0,3 0 0,1-3 0,3 0 0,0 0 0,1 0 0,3 0 0,-3-4 0,3 0 0,-3-3 0,3-1 0,-7-2 0,3 2 0,-7-5 0,3 5 0,-3-2 0,0 3 0,-4 1 0,0 0 0,-3-4 0,0-1 0,0-8 0,0 0 0,-4-4 0,-3-1 0,-6 1 0,-2 0 0,3-1 0,-3 5 0,1-3 0,2 11 0,-4-2 0,9 9 0,-3 1 0,3 3 0,1 0 0,-1 0 0,1 0 0,-1 0 0,4 0 0,0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24575,'0'22'0,"0"14"0,0-9 0,0 21 0,0-22 0,0 4 0,-4-6 0,3-11 0,-3 0 0,-4-9 0,6 4 0,-6-7 0,8 2 0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7.0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179 23 24575,'-13'0'0,"-4"4"0,-8 9 0,4-4 0,-5 19 0,11-10 0,-2 14 0,1-2 0,3 4 0,4 0 0,5-5 0,4-1 0,0-5 0,0 5 0,0-11 0,0 5 0,0-11 0,-3-3 0,9 1 0,-1-8 0,13 2 0,6-3 0,1 0 0,8 0 0,-5-7 0,8-7 0,-11-7 0,4-1 0,-9 3 0,0 0 0,-1-1 0,-8 1 0,0 0 0,-4 5 0,0 0 0,-3 0 0,-1-1 0,-3 1 0,0-4 0,0-2 0,0 1 0,-9-10 0,0 12 0,-13-8 0,7 11 0,-8 2 0,8 1 0,3 7 0,5 1 0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7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0 24575,'-9'24'0,"7"-6"0,-10 20 0,8-14 0,-5 9 0,5-4 0,0 5 0,4 0 0,0 0 0,0-5 0,0-5 0,0 3 0,0-14 0,0 9 0,0-12 0,3-2 0,4 2 0,12-9 0,2 5 0,7-1 0,0-1 0,1-1 0,-4-3 0,2 0 0,-8 0 0,5 0 0,-5 0 0,-1 0 0,-4 0 0,-3 0 0,-1 0 0,-4 0 0,1-6 0,0-2 0,-3-10 0,-1-2 0,-3-8 0,0 4 0,0-5 0,0 1 0,-7 4 0,2 0 0,-10 1 0,4 8 0,-4 0 0,1 1 0,-3 3 0,2 0 0,-2 4 0,2 4 0,1 3 0,0 0 0,-1 0 0,5 0 0,0 0 0,3 0 0,4 0 0,0 0 0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6:28.8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153 1 24575,'-10'0'0,"-6"0"0,4 3 0,-7 8 0,4 5 0,-4 4 0,3 3 0,0 1 0,4 1 0,8 7 0,-4 8 0,7-8 0,-4 17 0,5-18 0,0 13 0,0-13 0,0-2 0,0-7 0,4-7 0,7 1 0,1-6 0,15-6 0,-7-1 0,23-3 0,-15-3 0,10-5 0,-14-9 0,6-9 0,-7-4 0,2-1 0,-9 3 0,-4 5 0,-1-1 0,-3 1 0,-4-1 0,0-3 0,-4 6 0,0-6 0,0 8 0,0 0 0,-4 0 0,-6 2 0,-2 2 0,-5 4 0,3 1 0,-1 9 0,5-2 0,-4 3 0,10 0 0,-3 0 0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0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0 24575,'-3'10'0,"0"-3"0,3 3 0,0-1 0,0-1 0,0 5 0,0-6 0,0 7 0,0-4 0,0 4 0,0 0 0,0-3 0,0 3 0,0 0 0,0 1 0,0 4 0,0-5 0,0 0 0,0 0 0,0 0 0,0 5 0,0-4 0,6 3 0,-1-7 0,5 2 0,0-9 0,-5 6 0,7-10 0,-7 3 0,7-3 0,-5 0 0,3 0 0,-4 0 0,1-6 0,0-2 0,-1-3 0,1-2 0,0 5 0,0-5 0,-4 6 0,1-7 0,-4 7 0,0-6 0,0 2 0,0-4 0,0 1 0,0 0 0,0 0 0,0-1 0,0-5 0,-3 7 0,-1-6 0,-3 11 0,0-2 0,4 4 0,-3 2 0,2-1 0,-2 1 0,0-2 0,0 2 0,-1-1 0,1 4 0,0-2 0,-4 3 0,2 0 0,-2 0 0,0 0 0,3-3 0,-3 3 0,4-3 0,-1 3 0,1 0 0,3 0 0,0 0 0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0.6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24575,'9'0'0,"-6"0"0,3 0 0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1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0 24575,'-7'0'0,"1"0"0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1.0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24575,'4'0'0,"-2"0"0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1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24575,'3'0'0,"0"0"0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2.2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24575,'3'0'0,"0"0"0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4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24575,'-2'78'0,"1"-1"0,-2-28 0,2 38 0,2-3 0,-1-49 0,0-9 0,0 3 0,0-15 0,0-3 0,0 2 0,0-5 0,0 1 0,0-2 0,0-1 0,0 1 0,0-1 0,0 0 0,0-3 0,0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0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24575,'-12'0'0,"-7"0"0,0 0 0,-5 0 0,6 0 0,0 0 0,4 0 0,1 0 0,5 0 0,0 0 0,0 0 0,4 8 0,0 7 0,4 3 0,0 11 0,-9 1 0,6 1 0,-6 11 0,9-11 0,0 5 0,0-12 0,0 0 0,0-6 0,0-5 0,0 0 0,0-5 0,3-3 0,2-2 0,12-3 0,-2-8 0,13 2 0,-3-8 0,5 4 0,-6 4 0,11 2 0,-9 4 0,9 0 0,-10 0 0,4 0 0,-10 4 0,4 5 0,-9 5 0,-1 4 0,-3 5 0,-5-3 0,-1 3 0,-4-5 0,0 5 0,-4-3 0,-6 8 0,-4-9 0,-10 5 0,4-5 0,-3-1 0,5-3 0,-1-2 0,-4-4 0,3 0 0,-3 1 0,9-2 0,-3-3 0,8-1 0,-4-4 0,5 0 0,0 0 0,3 0 0,1 0 0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2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24575,'4'0'0,"-2"0"0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3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 0 24575,'-19'0'0,"-5"0"0,8 0 0,-3 0 0,-4 0 0,8 4 0,-4 7 0,3 10 0,1 3 0,1 9 0,3-9 0,-1 9 0,6-4 0,-1 1 0,7-2 0,0 0 0,0-8 0,0 7 0,0-15 0,0 5 0,0-6 0,6-3 0,2 5 0,10-8 0,6 5 0,1-2 0,7 1 0,-8-5 0,9 0 0,-9-4 0,9 0 0,-8 0 0,3 0 0,-5 0 0,5-8 0,-7 0 0,6-13 0,-11 6 0,3-5 0,-5 6 0,-3 0 0,-1 3 0,-3 1 0,-4 4 0,0-1 0,-3-6 0,0 2 0,0-6 0,0-2 0,-6 4 0,-3-8 0,-6 4 0,0 0 0,4 0 0,-3 5 0,3 0 0,0 3 0,-2-3 0,5 7 0,-2 0 0,4 1 0,-1 6 0,1-3 0,2 3 0,2 0 0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5.8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24575,'3'-4'0,"8"2"0,0 2 0,11 0 0,2 0 0,-3 0 0,-4 0 0,-11 0 0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29.4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0 372 24575,'8'-5'0,"9"-6"0,11-6 0,8-6 0,4-5 0,2 5 0,0-4 0,3 8 0,-7-8 0,7 8 0,-8-8 0,3 8 0,-5-2 0,-2 4 0,-4 0 0,-1 5 0,-8 1 0,-2 3 0,0 4 0,-6-2 0,5 5 0,-10-1 0,7 2 0,-4 0 0,5 0 0,-1 0 0,0 0 0,4 0 0,-3 0 0,4 3 0,-1 1 0,-3 3 0,3-3 0,0 3 0,2-3 0,-1 4 0,14-1 0,-7 1 0,9-3 0,-2 2 0,-9-6 0,9 7 0,-4-8 0,5 8 0,0-7 0,5 7 0,8-7 0,6 7 0,-5-7 0,8 8 0,-14-4 0,16 5 0,-6-5 0,2 3 0,3-2 0,-15-1 0,24 3 0,-27-3 0,15 0 0,-15-1 0,-3-4 0,3 0 0,0 0 0,-3 0 0,8 0 0,-4 0 0,6 0 0,0 0 0,0 0 0,-6-4 0,-1-1 0,1 0 0,-5-2 0,-1 2 0,14-3 0,-20 0 0,15 3 0,-20-2 0,1 3 0,-1-1 0,-4-1 0,4 1 0,-8 1 0,7-3 0,-7 3 0,4 0 0,-1-3 0,-3 3 0,7 0 0,-6-2 0,2 5 0,-4-6 0,0 3 0,0 0 0,7-5 0,-5 4 0,4-5 0,-6 6 0,-3-2 0,3 2 0,-7-3 0,3 0 0,-4 4 0,1 0 0,-1 0 0,0 2 0,-2-4 0,-1 9 0,-3 1 0,3 8 0,5 5 0,3-3 0,4 4 0,3-5 0,-3 1 0,7-3 0,-2 2 0,3-6 0,5 4 0,-3-1 0,7-2 0,-7 3 0,3-4 0,-5 0 0,5 0 0,1 0 0,5 0 0,6 1 0,6 0 0,-4-4 0,9 4 0,-11-8 0,11 3 0,-3-4 0,3 0 0,-6 0 0,1 0 0,-6 0 0,0 0 0,-1 0 0,-4 0 0,5 0 0,-1 0 0,-4 0 0,10 0 0,16 0 0,-4 0 0,10-4 0,-20 3 0,-2-8 0,-10 8 0,4-6 0,-10 6 0,3-7 0,-7 7 0,3-3 0,-5 1 0,0 2 0,-3-6 0,-2 6 0,-4-2 0,-3 0 0,-1 3 0,-1-6 0,8 5 0,13-2 0,3-1 0,24-1 0,-13-4 0,26-7 0,-15 6 0,18-6 0,-12 6 0,18-1 0,-27 6 0,12 0 0,-18 5 0,8 0 0,-1 0 0,5-5 0,-11 4 0,5-3 0,-7 4 0,1-4 0,-6 3 0,0-3 0,-6 4 0,-5 0 0,-1 0 0,-5 0 0,0 0 0,-3 0 0,-2 0 0,-4 0 0,0 0 0,1 0 0,3 0 0,-3 0 0,13 0 0,-11 0 0,12 0 0,-14 3 0,3 1 0,0 0 0,-3 2 0,4-2 0,-5 3 0,0 0 0,4 4 0,-2-3 0,-2 3 0,0-1 0,-7-3 0,3 6 0,-1-3 0,-1 4 0,1-3 0,-2 2 0,-3-6 0,2 3 0,-5-3 0,2-1 0,-3 0 0,3-2 0,-3-1 0,3-3 0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30.9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80 24575,'29'-29'0,"15"7"0,-13 6 0,5 11 0,-4-3 0,-16 8 0,7 0 0,-12 0 0,2 0 0,-6 0 0,0 9 0,-4 0 0,-3 17 0,0-1 0,0 4 0,0-1 0,0 0 0,-4-3 0,-4 3 0,0-5 0,-6-4 0,2 0 0,-2-5 0,0 0 0,-1-3 0,1-1 0,-4-2 0,2-1 0,1 0 0,2-3 0,2-1 0,0-3 0,1 0 0,4 0 0,-1 0 0,1 0 0,0 0 0,8 0 0,3 0 0,8 0 0,5 0 0,1 0 0,5 0 0,-1 0 0,-4 0 0,3 0 0,-2 3 0,-1 1 0,3 4 0,-10-1 0,5 0 0,-9-1 0,2 1 0,-4-3 0,0-1 0,1-3 0,-1 0 0,-3-3 0,3-1 0,-5-2 0,4-4 0,-1-1 0,4-7 0,-1 3 0,0-4 0,0 5 0,-3 3 0,2 1 0,-5 0 0,2 3 0,0 0 0,-3 1 0,3 5 0,-3-1 0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7:32.0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 1 24575,'-14'0'0,"6"0"0,-10 0 0,11 0 0,-7 0 0,4 0 0,-1 0 0,4 2 0,4 2 0,3 6 0,0 1 0,-3 7 0,2-3 0,-3 7 0,4-6 0,0 6 0,0-3 0,0 0 0,0 4 0,0-11 0,0 5 0,0-10 0,0 7 0,0-4 0,0 1 0,0-1 0,0-1 0,0-1 0,0 2 0,3-4 0,1 0 0,2-2 0,1 2 0,-1-6 0,0 6 0,1-5 0,-1 2 0,1-3 0,3 0 0,0 0 0,4 0 0,1 0 0,3 0 0,-3 0 0,3 0 0,-3-4 0,3 0 0,-3-3 0,3-4 0,-7 0 0,3 0 0,-3-3 0,3 3 0,-3-3 0,-1 0 0,-3-1 0,1 1 0,-1 0 0,-1 3 0,1 1 0,-3 0 0,-2 3 0,-2-3 0,0 3 0,0 1 0,0 0 0,0-1 0,0-3 0,-6 2 0,-2-2 0,-6 3 0,0 0 0,-5-1 0,4 4 0,-7-3 0,2 6 0,-3-2 0,0-1 0,-6 3 0,9-2 0,-7 3 0,9 0 0,-2 0 0,7 0 0,3 0 0,6 0 0,1 0 0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0:09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24575,'-3'0'0,"0"0"0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56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24575,'0'25'0,"0"-7"0,0 19 0,0-11 0,0 19 0,0-10 0,0 4 0,0-5 0,0-9 0,0-2 0,0-12 0,0-1 0,3-7 0,0 0 0,7-9 0,2-11 0,-1 1 0,5-11 0,-5 7 0,2-3 0,1-1 0,-9 5 0,6-3 0,-7 6 0,3-2 0,-3 4 0,2-1 0,-5 5 0,2 0 0,0 3 0,-2 9 0,2 17 0,-3 11 0,0 6 0,0 7 0,0-7 0,0 5 0,0-7 0,0-6 0,0-8 0,0-2 0,3-8 0,0 0 0,4-6 0,2-1 0,-1-3 0,5 0 0,-2 0 0,-1 0 0,0-3 0,-3-1 0,-1-2 0,0-1 0,1 1 0,-4-1 0,0-3 0,-3-1 0,0-3 0,0 0 0,0-15 0,0 7 0,0-16 0,0 13 0,0-3 0,0 0 0,3 7 0,-2-6 0,5 12 0,-5 0 0,5 2 0,-5 5 0,5-2 0,-2 7 0,2-3 0,1 5 0,-1-5 0,4 6 0,1-3 0,7 3 0,7 0 0,0 0 0,1 0 0,-8 6 0,-4 2 0,1 6 0,-4 4 0,3 2 0,-6-1 0,3 3 0,-7-3 0,0 1 0,-4-2 0,0-4 0,0 0 0,0-3 0,0 2 0,0-6 0,0 2 0,0-3 0,0 0 0,-3-2 0,3-4 0,-3-7 0,3-8 0,0-4 0,7-5 0,2-4 0,12-2 0,-3-5 0,7 4 0,-7 2 0,2 5 0,-9 8 0,3-1 0,-7 9 0,3 1 0,-3 2 0,-1 4 0,0-2 0,0 3 0,0 0 0,1 0 0,-1 0 0,0 0 0,0 0 0,-2 3 0,-1 0 0,-3 3 0,0 0 0,0 0 0,0 0 0,0 1 0,0-1 0,0 4 0,0 1 0,0 3 0,0 0 0,0 0 0,0 1 0,0-1 0,0 0 0,0-3 0,0-1 0,0-4 0,0 0 0,2 1 0,2-1 0,2 1 0,1-1 0,-1 1 0,4-4 0,-3 3 0,7-5 0,-7 1 0,3-2 0,0 0 0,-3 0 0,3 0 0,-4 0 0,1 0 0,-1 0 0,1 0 0,-4-2 0,0-2 0,-3-2 0,0 0 0,0-1 0,0 1 0,0-4 0,0-1 0,-3-3 0,-4-1 0,-1 1 0,-6 3 0,7 1 0,-4 0 0,5 3 0,-1-3 0,1 3 0,2 1 0,1 0 0,9 0 0,2-1 0,5 3 0,6 1 0,-4 3 0,7 0 0,-3 0 0,1 0 0,-2 0 0,0 0 0,-3 0 0,7 0 0,-6 0 0,2 3 0,-4 4 0,0 4 0,-2 8 0,1-4 0,-5 3 0,3-4 0,-4 0 0,0 1 0,0-5 0,-4 0 0,0-3 0,-3-1 0,3-2 0,-2 1 0,2-7 0,-3-6 0,23-25 0,-6 4 0,26-19 0,-16 21 0,3-3 0,-4 4 0,-6 6 0,-1 4 0,-8 6 0,-1 6 0,-4 1 0,1 3 0,-4 5 0,0 12 0,-3 2 0,0 9 0,3-9 0,-2 4 0,2-8 0,-3 3 0,0-7 0,3-1 0,-2-4 0,4 1 0,-1-1 0,2 0 0,1-2 0,-1-1 0,8-3 0,-2 0 0,10 0 0,2 0 0,1 0 0,3-7 0,-5-2 0,1-11 0,-4 4 0,-1-3 0,-1-6 0,-6 4 0,2-5 0,-7 8 0,-3 4 0,-1 0 0,-3 3 0,0 1 0,0 4 0,-3 2 0,-4 1 0,-8 3 0,0 0 0,-7 0 0,2 7 0,1 1 0,4 7 0,2-4 0,5 2 0,0-5 0,5 2 0,3-4 0,0 0 0,0 1 0,0-1 0,0 1 0,3-1 0,1 0 0,6-2 0,0 2 0,1-5 0,2 2 0,-5-3 0,5 0 0,-6 3 0,7-3 0,-4 6 0,5-2 0,-4 7 0,3 8 0,3 33 0,2 0 0,0 29 0,-4-14 0,-5-5 0,0 9 0,-5 13 0,0-22 0,-5 31 0,0-21 0,0-13 0,0 19 0,-9-30 0,-5 5 0,-15 0 0,-4-11 0,-5-5 0,2-10 0,1-9 0,1-6 0,-10-7 0,12-5 0,-4-21 0,19-14 0,3-18 0,9-13 0,0-9 0,5-1 0,0-19-725,10 10 725,13-12 0,12 7 0,13 12 0,-6 15-218,8 8 218,-6 15 0,6-5 0,-6 11 0,8 2 0,-24 14 716,6 3-716,-24 11 227,4 1-227,-7 0 0,3 2 0,-4-1 0,-3 2 0,0 0 0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31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24575,'0'34'0,"0"14"0,0 7 0,0 17 0,0 3 0,0 16-1028,0 9 1028,0 0 0,0-47 0,0-1 0,0 40 0,0 6 0,0 0 0,0-13 0,0 11 0,0-13-102,0 6 102,0-13 0,0-10 0,0-2 0,0-15 0,0 16 0,0-23 0,0-6 762,0-13-762,0-9 368,0-3-368,0-1 0,0-7 0,0 0 0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33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24575,'18'0'0,"3"0"0,36 0 0,3 0 0,14 0 0,17 0-1247,9 0 1247,-38 0 0,0 0 0,-10 0 0,0 0 0,8 0 0,1 0 0,-6 0 0,-2 0 0,41 0 28,-10 0-28,-13 0 0,-10 0 0,6 0 0,-1 0 0,-13 0 0,-7 0 929,-2 0-929,-14 0 290,8 0-290,-13 0 0,8 0 0,-9 0 0,4 0 0,-4 0 0,-1 0 0,-7 0 0,1 0 0,-10 0 0,3 0 0,-3 0 0,-1 0 0,0 0 0,0 5 0,-2 3 0,2 13 0,-1 5 0,3 7 0,2 19 0,-6-14 0,5 19 0,-8-10 0,9 27 0,-9-3 0,9 18 0,-9-16 0,4 8 0,0 2 0,-4 8-556,9 6 556,-4-5 0,-2-39 0,-1 0 0,2 39 0,0 6 0,-4-28 0,4 8 0,0-16 0,-4 5 0,8-7 0,-8-8 0,3-16 0,-1-3 556,-2-13-556,3-2 0,-4-7 0,0-2 0,2-2 0,-6-4 0,-1 0 0,-8-3 0,-5 0 0,-6 0 0,-11 0 0,-5 0 0,-18 0 0,4 0 0,-19 0 0,18 0 0,-16 0 0,9 0 0,-12 0 0,-15 0 0,29 0 0,-24 0 0,20 0 0,-12 0 0,-4 0 0,6 0 0,18 0 0,-13 0 0,-7 0 0,3 0 0,-6 0 0,32 0 0,12 0 0,2 0 0,13 0 0,-3 0 0,5-3 0,6 2 0,-6-3 0,11 4 0,-3 0 0,3 0 0,1 0 0,-1 0 0,1 0 0,0 0 0,-1 0 0,1 0 0,0 0 0,0 0 0,-4 0 0,-1 0 0,-3 0 0,0 0 0,0 0 0,3 0 0,-3 0 0,7 0 0,-3 0 0,4 0 0,-3 0 0,2 0 0,-2 0 0,-1 0 0,3 0 0,-3 0 0,7 0 0,0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24575,'4'3'0,"-1"11"0,-3 1 0,0 3 0,0 5 0,0-8 0,0 13 0,0-8 0,0-2 0,0-1 0,0-7 0,0 7 0,0-8 0,0 3 0,0-8 0,0 0 0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35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60 467 24575,'0'19'0,"0"-7"0,0 25 0,0-10 0,0 17 0,0-9 0,0 0 0,0-11 0,0-6 0,0-18 0,0-22 0,0-13 0,0-23 0,0 11 0,0-24 0,0 25 0,0-30 0,0 32 0,0-9 0,0 14 0,0 10 0,0 1 0,0 8 0,0 2 0,0 4 0,0 3 0,0 1 0,0 3 0,0 1 0,0 0 0,0-1 0,0 1 0,7 0 0,0-1 0,12 0 0,-4-4 0,7 3 0,-3-3 0,5 7 0,-5 0 0,-1 1 0,-4 2 0,0-2 0,-3 3 0,2 0 0,-5 0 0,1 0 0,-2 0 0,-1 3 0,1 1 0,-1 2 0,-2 0 0,-2 4 0,-2-3 0,0 11 0,0-6 0,0 10 0,0-3 0,-7 4 0,-1 1 0,-9 4 0,2-4 0,-2 4 0,-10 7 0,13-13 0,-12 4 0,19-16 0,-7-3 0,7 0 0,-7 0 0,4-4 0,-5 1 0,1-4 0,0 0 0,-5 0 0,8 0 0,-7 0 0,11 0 0,-3 0 0,3 0 0,1-3 0,3 0 0,0-4 0,13 4 0,3-3 0,0 5 0,-3-2 0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36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24575,'65'0'0,"0"0"0,5 0 0,2 0 0,-2 0 0,1 0-1376,12 0 0,-2 0 1376,-25 0 0,3 0-930,13 0 1,9 0 0,-3 0 929,7 0 0,3 0 0,1 0 0,9 0 0,-8 0 0,1 0 0,-3 0 0,-16 0 0,2 0 0,-2 0 0,20 0 0,3 0 0,-7 0 0,5 0 0,-5 0 0,8 0 0,-1 0 0,-10 0 0,4 0 0,-9 0 0,-10 0 0,-3 0-7,22 0 1,0 0 6,-14 0 0,-4 0 0,-6 0 0,0 0 0,0 0 0,-1 0 0,-8 0 0,-3 0-211,1 1 1,-2-2 210,46-4 0,-8 4 0,-19-4 1085,7 5-1085,-23 0 2786,9 0-2786,-11 0 1525,-7 0-1525,-7 0 578,-10 0-578,-5 0 0,-6 0 0,-4 0 0,-3 0 0,-1 0 0,-4 0 0,1 0 0,-4 0 0,0 0 0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37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10 24575,'14'0'0,"11"0"0,17 0 0,11 0 0,-5 0 0,3-4 0,-16 3 0,4-3 0,-10 4 0,-5 0 0,-5 0 0,-12 5 0,0 3 0,-20 19 0,-6-3 0,-20 22 0,-6-10 0,1 3 0,-4 0 0,8-1 0,2-3 0,1 2 0,16-20 0,-4 2 0,15-11 0,0 2 0,6-12 0,1 3 0,3-7 0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37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24575,'0'22'0,"0"7"0,0 18 0,0 6 0,0 20 0,0-22 0,0 26 0,0-33 0,0 20 0,0-22 0,0 3 0,0-20 0,0-2 0,0-12 0,0-4 0,0-4 0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38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24575,'17'0'0,"1"0"0,6 0 0,-1 0 0,5 0 0,-3 0 0,3 0 0,-5 0 0,0 0 0,-3 0 0,-2 6 0,-3 6 0,0 12 0,-3 0 0,0 4 0,-3 6 0,-5-8 0,0 17 0,-4-17 0,0 7 0,0-10 0,0 1 0,0 4 0,0-4 0,-10-2 0,-4 0 0,-10-12 0,0 9 0,0-10 0,1 2 0,3-4 0,-2 1 0,7-4 0,-8 0 0,8-4 0,-3 0 0,3 0 0,4 0 0,-2 0 0,6 0 0,0 0 0,4 0 0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39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277 469 24575,'0'-10'0,"0"0"0,0-5 0,0 4 0,0-2 0,-4 2 0,1 0 0,-1 1 0,-2 7 0,2-3 0,-5 5 0,1-2 0,-2 3 0,0 0 0,0 0 0,-5 0 0,-3 0 0,-1 0 0,-5 7 0,1 2 0,-2 11 0,5 0 0,0 4 0,8 0 0,-2-5 0,9 3 0,-5-7 0,9 0 0,-2-1 0,3-7 0,0 5 0,0-4 0,0 1 0,6-6 0,2 0 0,6-3 0,1 0 0,-1 0 0,4 0 0,-3-3 0,4-8 0,-4-5 0,5-9 0,-3-3 0,3 6 0,-4-5 0,2 2 0,-2 4 0,-2 0 0,-4 11 0,-4 3 0,1 4 0,-1 0 0,-2 5 0,-2 5 0,-2 4 0,0 3 0,0 0 0,4 0 0,0 0 0,6 1 0,1-4 0,3-1 0,4-3 0,-3-3 0,8 0 0,-4-4 0,0 0 0,0 0 0,-1-4 0,-3-3 0,3-5 0,-6-6 0,1 3 0,-4-12 0,5 10 0,-5-14 0,1 10 0,2-26 0,-6 18 0,5-19 0,-10 19 0,3-5 0,-4 5 0,0 1 0,0 4 0,0 1 0,0 7 0,0-2 0,0 11 0,-3-3 0,-1 6 0,-2 2 0,-1 8 0,0 16 0,-1 10 0,-2 18 0,5 3 0,-4 12 0,8-5 0,-4 5 0,5-12 0,0-2 0,0-11 0,0 0 0,4-11 0,4-1 0,7-8 0,1-2 0,6-2 0,-7-5 0,14 3 0,-8-9 0,5 2 0,-8-7 0,-10 0 0,-2 0 0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1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0 24575,'-9'0'0,"0"0"0,3 0 0,-1 0 0,-3 0 0,3 0 0,-6 0 0,2 0 0,0 0 0,-2 0 0,2 0 0,-7 0 0,5 7 0,-9 5 0,10 4 0,-8 7 0,9-4 0,-1 4 0,5-4 0,-1 0 0,4-5 0,1-4 0,3 4 0,0-7 0,0 3 0,0-4 0,7 1 0,-3-3 0,9-1 0,-5-3 0,11 0 0,-10 0 0,11 0 0,-10 0 0,5 0 0,-1 0 0,0-7 0,1-4 0,-1-9 0,-2 1 0,3-3 0,-7 2 0,6 1 0,-6 4 0,2 5 0,-4 4 0,-2-1 0,-2 1 0,1 7 0,4 1 0,3 7 0,9 2 0,-4-3 0,7 3 0,-3-4 0,0 1 0,0-1 0,-11-3 0,-2-1 0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1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24575,'21'0'0,"9"0"0,16 0 0,21 0 0,2 0 0,18 0 0,-24 0 0,8 0 0,-23-8 0,-2 5 0,-12-5 0,-6 8 0,-9 0 0,-4 0 0,-8 0 0,-4 0 0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2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24575,'18'0'0,"15"0"0,14 0 0,26 0 0,-4 0 0,-6 0 0,7 0 0,-20 0 0,9 0 0,-7 0 0,-11 0 0,-2 0 0,0 0 0,-8 0 0,7 0 0,-13 0 0,3 0 0,0 0 0,-4 0 0,0 0 0,3 0 0,-10 0 0,2 0 0,-1 0 0,-10 0 0,9 0 0,-9 0 0,1 0 0,-2 0 0,-1 0 0,0 0 0,-2 0 0,-1 0 0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3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24575,'33'0'0,"10"0"0,24 0 0,25 0-2319,2 0 2319,-29 0 0,2 0 0,-6 0 0,0 0 0,8 0 0,-1 0 0,-14 0 0,-2 0 243,1 0 1,-3 0-244,26 0 0,1 0 0,-10 0 442,-21 0-442,-11 0 0,-11 0 0,-9 0 1182,-5 0-1182,-4 0 0,-2 0 0,-2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24575,'16'0'0,"12"0"0,-8 0 0,21 0 0,-20 0 0,19 0 0,-19 0 0,14 0 0,-16 0 0,4 0 0,-9 0 0,3 0 0,-8 0 0,4 0 0,-5 0 0,0 0 0,-4 7 0,0 8 0,-4 21 0,0 17 0,0 15 0,-5 0 0,3 5 0,-3-5 0,5 0 0,0-9 0,0-9 0,0-13 0,0-6 0,0-12 0,0-7 0,0-4 0,0 1 0,0-5 0,0 0 0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3 24575,'-5'-3'0,"7"6"0,12-1 0,1 5 0,3 0 0,-7 0 0,2 3 0,-5-6 0,1 5 0,-5-5 0,-2 9 0,-5-1 0,-1 15 0,-11-10 0,2 10 0,-11-6 0,11 2 0,-6 1 0,7 0 0,0-1 0,1-4 0,3-1 0,1 1 0,3-8 0,0 1 0,4-10 0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5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24575,'5'0'0,"5"0"0,12 0 0,1 0 0,-4 0 0,4 0 0,-4 0 0,4 0 0,5 0 0,-8 0 0,7 0 0,-3 0 0,-7 0 0,5 0 0,-7 0 0,-3 0 0,2 0 0,-8 0 0,0 0 0,1 0 0,-4 0 0,0 0 0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6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 24575,'9'6'0,"8"12"0,8 9 0,4 14 0,9 8 0,-7 12 0,6 15-498,-4 7 498,-18-35 0,-1 1 0,14 43 0,-18-38 0,-2-3 0,4 16 0,0-2 0,0-3 0,-8-13 0,6 6 0,-1 1 0,-4 0-60,-4 12 60,9 19 0,-9-38 0,4 27 0,-5-38 0,-3 8 496,-2-1-496,-8-10 62,-5 6-62,-5-6 0,-9 2 0,-1 0 0,-3-1 0,4-4 0,-3 3 0,3-7 0,0 2 0,3-8 0,0-1 0,8-6 0,-13 4 0,21-7 0,-7 1 0,13-6 0,1-4 0,-1 0 0,4-3 0,0 0 0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8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24575,'30'0'0,"9"0"0,21 0 0,14 0 0,17 0-1383,9 0 1383,-43 0 0,2 0 0,9 0 0,1 0 0,-4 0 0,1 0 0,3 0 0,-1 0 0,-9 0 0,-2 0-237,29 9 237,-30 2 0,-1 3 0,18 14 0,3 9 0,-1 0 0,-46-5 0,30 8 0,-31-5 0,10 8 1016,-5-1-1016,-5 5 604,-5-1-604,-1 0 0,-2 0 0,2-1 0,-5-4 0,1 17 0,-5-23 0,-1 18 0,-4-24 0,1 0 0,-1-1 0,-4-4 0,-1-1 0,-3 0 0,4 1 0,-3-1 0,2 5 0,-3-4 0,0 9 0,0-4 0,0 16 0,0 3 0,0-5 0,-8 10 0,-3-16 0,-7 14 0,-6 0 0,1-3 0,-6-1 0,-10 9 0,9-15 0,-4 5 0,9-16 0,-1-5 0,-1 1 0,-8 1 0,-2 5 0,0-9 0,-17 16 0,6-18 0,-2 3 0,-7-5 0,9-4 0,-11 0 0,5-1 0,-3-4 0,9-1 0,-4-4 0,6-1 0,-9 0 0,11-3 0,-5 3 0,15-4 0,0 3 0,-5-2 0,3 3 0,-8-4 0,3 0 0,0 0 0,2 0 0,5 0 0,0 0 0,5 0 0,1 0 0,4 0 0,5 0 0,-4 0 0,-6 0 0,7-3 0,-11-1 0,13 0 0,1 0 0,1 4 0,3 0 0,1 0 0,0 0 0,-1 0 0,5 0 0,0 0 0,3 0 0,1 0 0,-1 0 0,1 0 0,0 0 0,2 0 0,1 0 0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49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24575,'99'0'0,"0"-1"0,0 0 0,0 1 0,0-1 0,-29-1 0,1 1 0,3 1 0,22 0 0,9 0 0,-5 0 0,-19 0 0,-32 0 0,-28 0 0,-11 0 0,-6 0 0,-2 0 0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52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0 24575,'-65'7'0,"37"8"0,-52 2 0,53 23 0,9-11 0,-5 20 0,14-18 0,0 13 0,5-3 0,4-1 0,0 0 0,0-15 0,7 2 0,10-15 0,9 4 0,3-8 0,4-4 0,-4 0 0,5-4 0,-5-7 0,-1-2 0,-4-11 0,-7 0 0,2-1 0,-12 7 0,4 0 0,-5 7 0,1-3 0,-4 3 0,0 9 0,-3 3 0,0 12 0,0 2 0,0 1 0,0-2 0,0-4 0,0-3 0,0-1 0,3-4 0,1 1 0,6-4 0,0 0 0,1-3 0,2 0 0,-5 0 0,5-6 0,-5-2 0,2-11 0,0 4 0,-1-7 0,1 6 0,-3 1 0,0 2 0,-3 2 0,-1 0 0,-3-2 0,0 5 0,0-5 0,0 6 0,0-3 0,0 3 0,-3 1 0,-4-1 0,0 0 0,-13 3 0,8-2 0,-5 5 0,3-2 0,7 3 0,-3 0 0,3 0 0,6 0 0,9-3 0,8-2 0,12 1 0,1-3 0,1 6 0,2-3 0,-7 4 0,-1 0 0,-2 0 0,-7 0 0,0 0 0,-5 0 0,-4 0 0,1 0 0,-1 0 0,1 3 0,-1 0 0,-2 4 0,-1-1 0,-3 4 0,0 1 0,0 0 0,0 2 0,0-6 0,0 3 0,0-4 0,0 1 0,0-1 0,0 1 0,0-1 0,0 0 0,0 0 0,0-5 0,0-4 0,2-4 0,2-2 0,3-1 0,-1 3 0,1-3 0,0 0 0,-1 2 0,1-2 0,-1 4 0,1-1 0,-1 1 0,0 2 0,1-2 0,-1 6 0,0-6 0,1 5 0,-4-4 0,2 4 0,-1-5 0,2 3 0,0 0 0,-3-3 0,3 5 0,-3-1 0,3-1 0,1 2 0,-1-2 0,0 3 0,1-3 0,-1 2 0,1-1 0,-1 2 0,0 0 0,-3 2 0,0 5 0,-3 4 0,3 3 0,-2 0 0,2-3 0,-3-1 0,0-4 0,0 1 0,0-1 0,0-5 0,0-9 0,6-4 0,3-10 0,2 7 0,3-8 0,-2 8 0,0-8 0,-2 8 0,0-3 0,-2 7 0,2 1 0,-4 6 0,1-1 0,-1 4 0,-3 3 0,0 10 0,-3 6 0,0 2 0,0 2 0,0-7 0,0 3 0,0-4 0,3 1 0,-2-5 0,2 4 0,-3-7 0,3 3 0,-2-4 0,2 1 0,-1-1 0,2-2 0,2-1 0,1-3 0,-1 0 0,0 0 0,8 0 0,-6-3 0,4 2 0,-10-2 0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53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35 248 24575,'3'10'0,"0"16"0,-3 27 0,0 14 0,0 7 0,0-18 0,0 7 0,0-9 0,0-4 0,0 7 0,0-30 0,0 5 0,0-21 0,0 3 0,0-15 0,-4-18 0,-2-18 0,-4-23 0,5-8 0,-5-6 0,9 13 0,-4-34 0,5 46 0,0-44 0,0 49 0,0-14 0,0 22 0,0 2 0,0 15 0,0 1 0,3 7 0,-2 1 0,4 3 0,-1 1 0,2-1 0,1 1 0,3-1 0,0 0 0,9 3 0,-4-2 0,7 5 0,-7-2 0,8 3 0,-8 0 0,3 0 0,-3 10 0,0 3 0,-3 11 0,-1 3 0,-3-2 0,-3 2 0,-2 2 0,-3-9 0,0 7 0,0-12 0,0 7 0,-6-6 0,-9 8 0,0-8 0,-6 1 0,7-7 0,-5-2 0,4-1 0,-3 0 0,3 1 0,1-5 0,3 1 0,4-4 0,4 0 0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55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298 343 24575,'4'-11'0,"-2"3"0,-2-7 0,0 0 0,0 0 0,0-7 0,-3 2 0,-1-3 0,-4 3 0,-3 2 0,3 4 0,-2 0 0,0-1 0,2 4 0,-2 1 0,0 4 0,3 2 0,-7-6 0,7 9 0,-6-6 0,5 7 0,-2 0 0,0 0 0,3 0 0,-7 0 0,7 7 0,-7 1 0,3 6 0,0 4 0,-10 12 0,10-4 0,-11 7 0,14-9 0,-3-5 0,3 3 0,4-7 0,0 4 0,4-9 0,0 4 0,0-7 0,0 3 0,0-4 0,3-2 0,4 2 0,4-5 0,-1 2 0,4-3 0,-4 0 0,4 0 0,1 0 0,-1 0 0,0-3 0,4-5 0,-2-8 0,7 0 0,-7-7 0,-1 7 0,2-8 0,-8 11 0,4-6 0,-6 11 0,-1-2 0,-2 9 0,2 10 0,-5 2 0,5 7 0,-5-3 0,5-1 0,-2 0 0,3-3 0,0-1 0,-1-4 0,1 0 0,-1-2 0,4-1 0,-3-3 0,3 0 0,-4 0 0,4 0 0,-3 0 0,7 0 0,-7-11 0,4 3 0,0-15 0,-3 4 0,3-1 0,-3-2 0,-1 10 0,0-5 0,0 6 0,-3-4 0,2 5 0,-6 0 0,3 3 0,-3 1 0,0 21 0,0 1 0,4 17 0,-3 0 0,2-9 0,1 9 0,-3-13 0,2 3 0,-3-8 0,0-5 0,0 0 0,0-3 0,0-1 0,0-8 0,0-7 0,0-13 0,0-8 0,0-9 0,0 4 0,5-10 0,-1 10 0,5-5 0,-1 11 0,4 1 0,0 4 0,3 5 0,0 4 0,3 4 0,-3 4 0,7 3 0,-6 0 0,6 4 0,-3 0 0,0 0 0,-7 0 0,-5 0 0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58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113 966 24575,'0'-16'0,"0"-4"0,0 1 0,0 0 0,0-4 0,-4 4 0,4 3 0,-7-2 0,3 11 0,-3-3 0,-3 6 0,6-5 0,-9 8 0,9-6 0,-6 7 0,4 0 0,-1 3 0,1 4 0,-1 8 0,-1 4 0,4 9 0,-3 0 0,6 1 0,-3 2 0,4-6 0,0-1 0,0-6 0,0-4 0,0-3 0,0-1 0,0-4 0,0 0 0,3-2 0,1-1 0,2-3 0,0 0 0,8-7 0,-1-10 0,12-10 0,-7-8 0,8-1 0,-8 6 0,2 1 0,-7 5 0,1 5 0,-6 4 0,1 5 0,-2 6 0,-4-1 0,0 9 0,-3 1 0,0 8 0,0 1 0,0 4 0,0-6 0,3 5 0,1-6 0,3 0 0,0-1 0,-1-4 0,1 0 0,-1-2 0,0-1 0,1-3 0,3 0 0,0 0 0,5 0 0,-1 0 0,0-3 0,0-4 0,0-5 0,1-2 0,-4 0 0,3-9 0,-5 2 0,8-23 0,-8 17 0,5-23 0,-6 15 0,1-6 0,1-23 0,-1 13 0,-1-4 0,0-3 0,3-17 0,3-14 0,-4 21 0,-5 24 0,0-9 0,-5 19 0,0 6 0,0 12 0,0 7 0,-12 27 0,5 5 0,-21 34 0,12 0 0,-10 17 0,9 7 0,-4 2 0,14 7 0,-8-7-446,14 5 446,-4-30 0,5 34 0,0-50 0,0 42 0,4-40 0,5 9 0,4-14 446,3-10-446,0-5 0,-5-9 0,3-5 0,-4-3 0,1 0 0,2-3 0,-5-1 0,5-3 0,-6 0 0,6-4 0,-1-7 0,3-5 0,1-12 0,-4 3 0,3-3 0,-6 5 0,2-1 0,-6 5 0,-2-4 0,-3 8 0,0 0 0,0-1 0,0 8 0,0-5 0,0 12 0,-3 9 0,2 7 0,-3 9 0,4-1 0,0 0 0,0 5 0,0-4 0,0 0 0,4-1 0,3-11 0,4 5 0,3-9 0,0 2 0,1-3 0,-1-3 0,0-1 0,0-3 0,0 0 0,-3-3 0,-1-4 0,-3-7 0,1-11 0,0 1 0,-4-19 0,0 11 0,-4-8 0,0 12 0,-3 9 0,-1 1 0,-7 3 0,0 1 0,-3 3 0,3 1 0,1 6 0,4-2 0,-1 5 0,1-1 0,-1 2 0,4 2 0,0 2 0,9 2 0,6 1 0,3 0 0,8 1 0,1 0 0,0-1 0,4 2 0,0-1 0,-4-1 0,4 2 0,-9 1 0,4-1 0,-8 4 0,0-2 0,-1 7 0,-6-6 0,2 5 0,-6-6 0,-1 3 0,-3 0 0,0-3 0,0 2 0,0-6 0,-3 3 0,-4-3 0,-4 0 0,1-3 0,0-1 0,3-3 0,0-7 0,-1-15 0,4-14 0,0-6 0,4-14 0,0 14 0,12-30 0,3 25 0,7-8 0,-2 30 0,-5 7 0,3 6 0,-2 2 0,2 5 0,-4 2 0,0 3 0,-3 0 0,-4 0 0,-4 0 0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19:58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24575,'4'0'0,"11"0"0,29 0 0,12 0 0,18 0 0,15-11 0,-4 4 0,-7-5 0,0 7 0,-24 0 0,6 4 0,-14-3 0,-11 4 0,-8 0 0,-11 0 0,-3 0 0,-9 0 0,-1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24575,'17'0'0,"8"0"0,7 0 0,9 0 0,-4 0 0,1 0 0,-3 0 0,-5 0 0,6 0 0,-10 0 0,8 0 0,-14 0 0,8 0 0,-13 0 0,3 0 0,-14 0 0,0 0 0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0:00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24575,'5'3'0,"15"0"0,22-3 0,20 0 0,18 4 0,12 3-1249,-30-1 0,9 2 0,-3-1 1249,6 1 0,2-1 0,-1-1 0,5 0 0,-2-1 0,17-2 0,-1-1 0,4-2 0,4 0 0,-23 2 0,3 1 0,-1 0 0,-5-3 0,0 1 0,0-1 0,0 3 0,1-1 0,-3 0 0,24-1 0,-3-2 0,-2 1 0,-6 0 61,-27 3 1,-3-1-62,4-2 0,-2 1 0,26 9 0,-23-9 0,1-1 0,35 5 0,-41-4 0,-1-2 0,27 1-355,-1 0 355,6 0 0,-25 0 0,15-5 0,-23 0 0,5-5 2700,-9 0-2700,-15 2 847,2 3-847,-17-2 432,6 6-432,-15-2 0,5 0 0,-10 2 0,3-2 0,-4 3 0,1 0 0,-1 0 0,1 0 0,-1 0 0,-2 0 0,-2 0 0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0:01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24575,'-6'0'0,"12"0"0,9 0 0,19 0 0,12 9 0,-8-4 0,11 13 0,-17 0 0,13 1 0,-3 4 0,-5-2 0,-4-6 0,-13 3 0,-2-10 0,-7 6 0,3-10 0,-7 6 0,0-7 0,-1 4 0,-2-4 0,2 3 0,-2-3 0,1 1 0,-4 1 0,2-2 0,-3 3 0,-3 4 0,-5 5 0,-13 6 0,-14 16 0,2-8 0,-22 21 0,26-22 0,-19 15 0,17-15 0,0 1 0,1-3 0,10-10 0,1 3 0,8-12 0,1 3 0,4-4 0,2 1 0,-2-4 0,3 0 0,-3-3 0,2 0 0,2 0 0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40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0 244 24575,'37'0'0,"21"0"0,13 0 0,-20-5 0,4-1-1993,3 2 1,3-1 1992,34-13 0,3 1 0,-27 11 0,1 0 0,-5-5 0,5-3 0,-5 4 0,5 7 0,-2 3 0,9-7 0,1 1 0,3 6 0,0 0 0,-8 0 0,-1 0-126,1 0 1,-2 0 125,-9 0 0,-1 0 0,0 0 0,-2 0 0,-4 0 0,-4 0 854,36 0-854,4 5 0,-30 1 0,12 0 0,-21-1 0,-9-5 1954,-16 0-1954,-5 0 1292,-9 0-1292,-5 0 136,-3 0-136,7 0 0,17 0 0,7 0 0,20-4 0,-12 3 0,12-8 0,8 3 0,11-10 0,-7 8 0,-18 0 0,-2 1 0,4 1 0,6 0 0,-2 0 0,-8 0 0,42 1 0,-42 5 0,16 0 0,-13 0 0,-1 0 0,-6 0 0,-6 0 0,5 0 0,-10-4 0,5 3 0,-1-7 0,-9 7 0,8-3 0,-17 4 0,6-4 0,-12 3 0,3-2 0,-4 3 0,-3 0 0,-2 0 0,-3 0 0,1 0 0,2-3 0,-1 2 0,2-2 0,-4 0 0,0 2 0,1-2 0,-1 3 0,0 0 0,0-3 0,0 3 0,1-3 0,-1 3 0,0 0 0,0-3 0,0 2 0,1-1 0,3 2 0,0 0 0,5-4 0,-1 4 0,0-4 0,0 4 0,0 0 0,1 0 0,-5 0 0,4 0 0,-7 0 0,3 0 0,-4 0 0,1 0 0,-1 0 0,0 0 0,-2 0 0,-1 0 0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41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63 128 24575,'-10'0'0,"-2"0"0,5 0 0,0 6 0,1-1 0,5 12 0,-2-1 0,3 7 0,0 10 0,0-7 0,0 7 0,0-13 0,0 2 0,0-7 0,7 0 0,4-4 0,5-4 0,11-3 0,-11 0 0,16-4 0,-16 0 0,11 0 0,-3 0 0,-3-4 0,6 4 0,-12-10 0,-3 6 0,-3-6 0,-5 3 0,2 0 0,1 4 0,-4-3 0,0 3 0,-3-4 0,0-2 0,0-16 0,0-2 0,0-17 0,0 3 0,0 5 0,0 3 0,0 9 0,0 5 0,0 4 0,0 5 0,0 0 0,-3 3 0,-1-3 0,-6 6 0,3-2 0,-6 5 0,2-1 0,-3 2 0,-5 0 0,4 0 0,-3 0 0,-1 0 0,4 0 0,-4 10 0,4 3 0,-1 10 0,0 5 0,4-3 0,-4 8 0,7-9 0,-3 4 0,4-5 0,0 1 0,1-8 0,3 1 0,-2-10 0,5 3 0,-2-4 0,3 1 0,0-4 0,0 0 0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43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0 364 24575,'3'-8'0,"0"-9"0,-3-5 0,8-11 0,-3 9 0,7-9 0,-1 8 0,-5 5 0,4-2 0,-6 17 0,0-9 0,-1 16 0,-3 6 0,0 8 0,0 7 0,0 1 0,0-1 0,0 0 0,0 1 0,0-5 0,0-1 0,0-4 0,0-3 0,0-1 0,0-4 0,3-2 0,0-1 0,7-3 0,5 0 0,0 0 0,8-4 0,-8-3 0,8-9 0,-7 0 0,8-8 0,-8 4 0,0 0 0,-1-3 0,-7 8 0,2-3 0,-2-1 0,-1 4 0,-3-7 0,3 7 0,-7-8 0,3-3 0,-3 5 0,0-7 0,0 16 0,0-6 0,0 11 0,-2 8 0,-2 9 0,-4 15 0,4 10 0,-4 5 0,7 6 0,-3 0 0,4 6 0,0 1 0,0 1 0,0 3 0,0-14 0,0 7 0,0-19 0,4 7 0,0-18 0,3 3 0,-3-9 0,2-3 0,-2-1 0,2-4 0,1 1 0,-1-4 0,0 3 0,1-5 0,-1 1 0,1-2 0,2 0 0,2 0 0,0 0 0,2 0 0,-2-3 0,0-4 0,2-4 0,-5-3 0,2-1 0,-2-3 0,-4 3 0,-1-4 0,-3 1 0,0 3 0,-6-10 0,-6 9 0,-8-6 0,-3 10 0,-5-3 0,3 2 0,-8-3 0,9 3 0,-9-3 0,12 8 0,-2-4 0,9 8 0,3-2 0,4 3 0,4-7 0,3 2 0,10-6 0,8 2 0,11-4 0,11-2 0,-5 1 0,9-1 0,-8 0 0,-2 5 0,-6 1 0,-4 4 0,-5 4 0,-4 0 0,-5 1 0,-7 2 0,0-1 0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43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24575,'0'-3'0,"0"0"0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47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24575,'0'13'0,"0"4"0,0 2 0,0 9 0,0-3 0,0 7 0,4-3 0,0 1 0,4-2 0,-3-9 0,-2-1 0,-3 0 0,0-6 0,0 5 0,0-10 0,0-3 0,4-19 0,0-2 0,8-18 0,1 6 0,3-5 0,6-5 0,-4 4 0,9-6 0,-9 7 0,3 3 0,-5 3 0,-4 8 0,-2 6 0,-3 4 0,-1 6 0,1-2 0,-1 5 0,-2 1 0,-1 11 0,-3 5 0,0 12 0,0 1 0,0 5 0,0 0 0,0 0 0,0-5 0,0-1 0,0-9 0,0 4 0,0-12 0,3 7 0,4-11 0,4 4 0,7-4 0,1 1 0,5-4 0,4-1 0,1-3 0,5 0 0,0 0 0,0-3 0,-5-5 0,-1-5 0,-8-2 0,-2 3 0,-7-1 0,2 2 0,-5-8 0,3 0 0,-3-5 0,0 1 0,-1 0 0,-2-1 0,-2 1 0,-3 3 0,0 2 0,0 4 0,0 4 0,-3 3 0,-4 4 0,0 3 0,-3 0 0,3 0 0,1 0 0,-4 0 0,3 3 0,-7 8 0,6 5 0,-3 3 0,3 4 0,0-8 0,4 7 0,1-10 0,3 2 0,0-8 0,0 1 0,0-1 0,3-2 0,0-2 0,3-2 0,4 0 0,-2 0 0,1-2 0,-2-2 0,-1 0 0,1 1 0,-1 3 0,0 0 0,4 0 0,-2 0 0,2 16 0,-2 8 0,6 49 0,-3-6 0,-1 27 0,-6-20 0,-4-12 0,0 2 0,-12-16 0,1 3 0,-11-10 0,1-10 0,1-7 0,0-12 0,-2-1 0,7-7 0,0-1 0,1-3 0,7 0 0,-3-3 0,6-8 0,-2-5 0,5-22 0,-2 6 0,3-8 0,0 8 0,0 7 0,0-8 0,7 8 0,2-7 0,11 6 0,2-3 0,3 3 0,2-5 0,3 4 0,-7-3 0,6 8 0,-8-1 0,2 6 0,-2-7 0,-2 4 0,-4 1 0,4-14 0,-7 15 0,2-15 0,-6 14 0,-4-4 0,0-1 0,-4-4 0,0 3 0,0-3 0,0 5 0,0 3 0,0 2 0,0 4 0,0 3 0,0-2 0,0 5 0,0-2 0,-3 7 0,-1 0 0,-2 3 0,0 0 0,-1 0 0,1 0 0,-1 0 0,4 3 0,-4 8 0,7 15 0,-4 10 0,4 4 0,0 11 0,0-9 0,0 10 0,0-6 0,0-6 0,3-5 0,1-11 0,4-6 0,-1-7 0,-4-1 0,3-4 0,-2-2 0,2-1 0,0-3 0,1 0 0,0-11 0,0-2 0,1-15 0,4-1 0,-3-5 0,7 0 0,-6-1 0,2 6 0,-4 1 0,-1 9 0,0 4 0,0 1 0,-3 7 0,2 0 0,-3 4 0,4 6 0,-1 8 0,2 9 0,0 5 0,-4 8 0,3-9 0,-2 4 0,2-8 0,0-6 0,0 0 0,0-7 0,-1 3 0,1-7 0,2 0 0,-1-3 0,5 0 0,-2 0 0,0 0 0,2-3 0,-6-4 0,4-4 0,-4-8 0,0 4 0,1-12 0,0 6 0,0-11 0,0 7 0,0-8 0,-3 4 0,-1-5 0,-4 4 0,0 2 0,0 9 0,0 1 0,0-1 0,0 4 0,0 0 0,0-1 0,0 8 0,-3-2 0,2 12 0,-1 10 0,2 16 0,0 8 0,0 23 0,0-16 0,0 20 0,0-21 0,0 10 0,3-11 0,2-7 0,3-6 0,3-8 0,-3-2 0,2-7 0,-4-2 0,4-5 0,-2-1 0,5-3 0,-6 0 0,7 0 0,-7 0 0,6 0 0,1-10 0,-2 2 0,1-6 0,-6 0 0,-3 10 0,-1-3 0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47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 24575,'5'0'0,"1"0"0,18 0 0,1-4 0,5-1 0,-2-3 0,-5 0 0,-4 1 0,0-1 0,-9 4 0,0 1 0,-6 3 0,-1 0 0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48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49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24575,'0'30'0,"0"3"0,0 19 0,0 8 0,0-5 0,0 16 0,0-22 0,0 15 0,0-17 0,0 5 0,0-17 0,0-1 0,0-19 0,0-1 0,0-7 0,0-1 0,0-2 0,0-2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1 503 24575,'0'16'0,"0"1"0,0 1 0,0 0 0,0 5 0,0 8 0,0-5 0,0 3 0,0-6 0,0-3 0,0 8 0,0-3 0,0 5 0,0-6 0,0 4 0,0-8 0,0 8 0,0-8 0,0-1 0,0-2 0,0-8 0,0 3 0,0-3 0,0-1 0,0 0 0,0 0 0,0 0 0,0 0 0,3-4 0,-2 3 0,6-2 0,-2-1 0,3 3 0,0-6 0,0 6 0,10-6 0,-3 7 0,14-7 0,1 8 0,7-8 0,13 9 0,9-3 0,11-1 0,15 6 0,3-11 0,6 11-989,-16-10 989,-19 4 0,2 1 0,25-5 0,-25 1 0,2 1 0,-11-4 0,-1 0 0,2 0 0,0 0 0,4 0 0,0 0 0,0 0 0,0 0 0,6 0 0,-2 0 0,31 0 0,-17 0 0,0 0 0,23 0 0,-38 0 0,1 0 0,39 0 0,-30 0 0,13 0 0,1 0-211,-14 0 211,12 0 0,-15 0 0,0 0 0,-1 0 0,-8 0 0,-7 0 978,6 0-978,-12 0 222,5 0-222,-12 0 0,3 0 0,-15 0 0,9 0 0,-16 0 0,0 0 0,-7 0 0,-3 0 0,-1 0 0,0 0 0,0 0 0,-4-4 0,0-4 0,-4-6 0,0-9 0,0-15 0,-5-1 0,-2-34 0,0 24 0,-5-49 0,10 40-277,-4 0 0,-1-3 277,5-22 0,-1 26 0,-1 0 0,4-21 0,0-4 0,0 22 0,0-7 0,0 22 0,0 2 0,0 19 0,0 5 138,0 6 1,0 8-1,0 2 1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51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0 490 24575,'7'-17'0,"8"-7"0,-5 3 0,15-13 0,-15 8 0,10-4 0,-11 6 0,2 5 0,-4 8 0,-4 1 0,0 9 0,-3 2 0,0 5 0,0 0 0,0 1 0,3-1 0,1 1 0,2-1 0,4 1 0,-3-1 0,6-2 0,-5-1 0,2-3 0,-1 0 0,-1 0 0,5 0 0,-6 0 0,7-6 0,-7-2 0,6-6 0,-5-1 0,6 1 0,-6-4 0,2 3 0,-3-3 0,0 3 0,0 1 0,-3-4 0,0 2 0,-4-2 0,3 4 0,-2-1 0,2 1 0,-3-4 0,0 3 0,0-4 0,0 5 0,0 3 0,0 1 0,0 4 0,0-1 0,0 17 0,0 1 0,0 39 0,0 1 0,0 23 0,0 0 0,0 7 0,0 2-552,0 7 552,0-19 0,0 7 0,0-23 0,0 11 0,3-18 0,-2-8 0,7-12 0,-4-9 552,0-4-552,2-5 0,-3-4 0,7-2 0,-3-1 0,7-3 0,-7 0 0,6 0 0,-2 0 0,0 0 0,-2 0 0,1-7 0,-2-1 0,2-6 0,-3 0 0,0 0 0,4-7 0,-7 5 0,3-8 0,-7 8 0,0-6 0,-7 7 0,-5-4 0,-13-2 0,-4 8 0,-2-7 0,3 7 0,5 1 0,3 1 0,5 4 0,5 0 0,4 3 0,2-1 0,1-3 0,3-2 0,0-8 0,17-8 0,3-4 0,16-3 0,5 2 0,2-2 0,4 4 0,-5 1 0,-8 6 0,-6 6 0,-5 4 0,-7 4 0,-2 5 0,-7 3 0,-4 0 0,0 0 0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1:51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7 24575,'-7'-4'0,"1"1"0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2:20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5206 1331 24575,'0'6'0,"0"-1"0,0 1 0,0 0 0,0 0 0,0 0 0,0-5 0,0-4 0,0-4 0,-3-5 0,3-7 0,-3-1 0,3-13 0,0 4 0,0-1 0,-4 2 0,3 9 0,-2 0 0,3 5 0,0 3 0,-3 1 0,2 4 0,-2-8 0,3-2 0,0-12 0,0-1 0,0-5 0,0-5 0,0-2 0,0 0 0,0 2 0,0 5 0,0 5 0,0-4 0,0 8 0,0-3 0,0 5 0,0 0 0,0-1 0,0-4 0,0 4 0,0-9 0,0 8 0,0-8 0,0-6 0,0 7 0,0-6 0,0 18 0,0-2 0,-3 10 0,3-5 0,-3 9 0,0-5 0,2 5 0,-2-2 0,3 4 0,-3-1 0,2 1 0,-2 0 0,0 2 0,3-2 0,-6 6 0,5-6 0,-4 6 0,-1-3 0,-1 3 0,-9 0 0,0 0 0,-17 0 0,-3 0 0,-16-4 0,-7 2 0,-8-7 0,-12 3 0,-4-5-639,-14 0 639,48 5 0,-1 0 0,-4 0 0,0 0 0,-4 0 0,0 0 0,3 0 0,0 0 0,-3-1 0,0 1 0,4 0 0,1 0 0,-46-5 0,2 4 0,33-1 0,-6 2 0,22 1 0,-5-3 0,2 7 0,15-3 0,6 0 0,12 4 639,8-4-639,-18 4 0,6 0 0,-23 0 0,-2 0 0,-6 0 0,-6 0 0,0 0 0,-30 6 0,2 1-462,25-4 0,-1 1 462,9 1 0,0 0 0,-4-4 0,0-1 0,4 3 0,1-1 0,-47-2-430,2 0 430,28 0 0,-8 0 0,17 0 0,-13 0 0,6 0 0,2-4 0,7-1 0,5-1 903,-3-3-903,14 8 451,-7-7-451,15 3 0,0 0 0,7-3 0,4 8 0,5-7 0,1 6 0,3-2 0,5 3 0,0 0 0,3 0 0,1 0 0,-8 0 0,-7 0 0,-14 0 0,-5 4 0,-6 1 0,0 4 0,-12 1 0,-11-5 0,11 0 0,9-2 0,-2-1 0,-17 0 0,-19 3 0,10-5 0,15 0 0,-6 0 0,2 0 0,14 0 0,-6 0 0,16 0 0,-3 0 0,11 0 0,5 0 0,5 0 0,1 0 0,8 0 0,-3 0 0,7 0 0,-2 0 0,2 0 0,0 0 0,1 0 0,4 0 0,-1 0 0,1 0 0,2 0 0,2 0 0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2:22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42 164 24575,'6'-10'0,"2"3"0,6-7 0,4 3 0,2-4 0,8-2 0,-4 1 0,4 0 0,-4 4 0,-5-2 0,-1 9 0,-4-5 0,-3 6 0,-1 1 0,-4 0 0,1 0 0,-6 2 0,-9-2 0,-4 6 0,-10 5 0,6 3 0,-6 5 0,3-1 0,-6 5 0,6-4 0,-1 3 0,6-5 0,0-3 0,2 3 0,2-7 0,7 3 0,-3-4 0,5 1 0,-2-1 0,0 0 0,3 1 0,-3-2 0,3 2 0,0-1 0,0 0 0,-3 1 0,2-1 0,-1 0 0,-1 1 0,2-1 0,-2 1 0,0-1 0,0 0 0,-4 0 0,1 1 0,-1-1 0,1 1 0,-1-1 0,4 0 0,-3 1 0,3-1 0,1-2 0,3 1 0,9 2 0,1 4 0,3 3 0,1 4 0,4 3 0,-2 7 0,4 2 0,1 5 0,-4 0 0,8 1 0,-8-6 0,3 4 0,-5-10 0,-4 0 0,2-6 0,-6-7 0,2-1 0,-4-4 0,-3 1 0,3-1 0,-5-2 0,2-2 0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2:24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1 194 24575,'17'-12'0,"2"6"0,6-18 0,9 14 0,-7-14 0,17 13 0,-21-12 0,15 9 0,-17 2 0,3 1 0,-6 7 0,-10-3 0,1 3 0,-5-5 0,2 7 0,1-4 0,-1 6 0,0 0 0,-2-6 0,-2 4 0,-2-4 0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8:08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0 24575,'0'10'0,"0"-3"0,0 6 0,0-5 0,0 9 0,0-9 0,4 14 0,0-11 0,3 8 0,0-5 0,0 0 0,1 4 0,-1-3 0,0 3 0,-3-7 0,-1 3 0,-3-7 0,3 6 0,-2-6 0,5 3 0,-5 0 0,4-3 0,-4 7 0,5-4 0,-2 4 0,0-3 0,2 2 0,-5-2 0,2 3 0,0-3 0,-2-1 0,2-4 0,-3 1 0,2 2 0,-1-2 0,2 2 0,-3 1 0,0 1 0,3 0 0,-3 2 0,3-2 0,-3-1 0,3 4 0,-2-4 0,2 1 0,-3 2 0,0-2 0,4 3 0,-4 0 0,3 4 0,-3-3 0,0 3 0,0-3 0,0 9 0,0-10 0,0 9 0,0-12 0,0 0 0,0 2 0,0-2 0,0-1 0,0 4 0,0-4 0,0 5 0,0-1 0,0 0 0,3-3 0,-2 2 0,2-6 0,-3 6 0,3-5 0,-3 5 0,3-6 0,-3 9 0,0-8 0,0 5 0,0-3 0,0-3 0,0 7 0,0-7 0,0 6 0,0-2 0,0 3 0,0 4 0,0-2 0,0 6 0,0-7 0,0 7 0,0-6 0,0 2 0,0-4 0,0 0 0,0 0 0,0 3 0,0-2 0,0 2 0,0-6 0,0 2 0,0-2 0,0 0 0,0 2 0,0-2 0,0-1 0,0 4 0,0-4 0,0 9 0,0 0 0,-3 4 0,-2 5 0,-3 1 0,-1 5 0,-3 11 0,0-14 0,-1 8 0,2-20 0,4 3 0,-1-7 0,1 8 0,-1-4 0,0 4 0,-3 0 0,2 1 0,-6-1 0,7 0 0,-3-3 0,0-2 0,3 0 0,-2-6 0,2 5 0,-2-6 0,2 3 0,-8 7 0,7-6 0,-5 6 0,4-7 0,2-3 0,1 2 0,1-6 0,3 3 0,-1-9 0,1 1 0,3-4 0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8:09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24575,'46'79'0,"1"0"0,0 0 0,-1 0 0,14 19 0,-2-3 0,-25-39 0,-30-47 0,0-8 0,-3 1 0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8:10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283 4 24575,'-8'-3'0,"-1"15"0,-19 14 0,-2 22 0,0-4 0,-8 10 0,18-18 0,-12 10 0,10-15 0,4 3 0,-6-9 0,18-9 0,-6-1 0,12-9 0,-2 1 0,1-1 0,-2-3 0,3 0 0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8:11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67 143 24575,'-20'23'0,"2"-8"0,10 3 0,-2-8 0,6 4 0,0 0 0,1 1 0,3-5 0,0 4 0,0-7 0,0 6 0,0-6 0,0 7 0,0-7 0,0 3 0,0-4 0,0 0 0,3-3 0,0 0 0,7-3 0,0 0 0,4 0 0,-1 0 0,1 0 0,5 0 0,-4-7 0,7-1 0,-7-7 0,4 4 0,-5-3 0,0 3 0,1-8 0,-1 4 0,-2-3 0,2-1 0,-6 4 0,3-3 0,-4 3 0,0 1 0,-3 0 0,-1 0 0,-3-1 0,0 1 0,0 3 0,0-2 0,0 5 0,0-5 0,0 5 0,0-1 0,-3 2 0,0 0 0,-10-2 0,5 4 0,-9-1 0,7 6 0,-5 0 0,-3 0 0,3 0 0,-8 0 0,8 7 0,-9 5 0,12 4 0,-7 3 0,12-8 0,-3 2 0,6-5 0,1 1 0,3-5 0,0-1 0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8:13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94 24575,'0'24'0,"0"-2"0,0 23 0,0-10 0,0 10 0,0-5 0,0 6 0,0 0 0,0 0 0,0-5 0,0 3 0,0-8 0,0 3 0,0-10 0,0-5 0,0-6 0,0-4 0,0-3 0,0-1 0,0-4 0,0-7 0,0-8 0,0-5 0,0-9 0,0 4 0,0 0 0,0 0 0,0 1 0,0 3 0,0-4 0,0 1 0,0 3 0,0-8 0,0 4 0,0-5 0,0-4 0,0 3 0,0-7 0,0 2 0,0 1 0,0-4 0,0 8 0,0-3 0,0 5 0,0 3 0,0-8 0,0 11 0,0-12 0,0 17 0,0-5 0,0 9 0,0-1 0,0 2 0,2 4 0,2 0 0,9 3 0,-1-3 0,10 2 0,-2-6 0,3 6 0,0-6 0,1 3 0,4-4 0,-4 3 0,4-2 0,-4 6 0,-1-2 0,-7 0 0,1 2 0,-9-2 0,1 3 0,-2 0 0,-1 0 0,1 0 0,-4 3 0,0 8 0,-3 9 0,-7 9 0,-2 1 0,-13 4 0,4 0 0,-8-1 0,8 1 0,-6-9 0,8-6 0,-8 1 0,5-5 0,0-3 0,-4-1 0,8-4 0,-4 1 0,5-1 0,3-3 0,-2-1 0,5-3 0,-1 0 0,2 0 0,1 0 0,0 0 0,-1 0 0,1 0 0,0 0 0,-1 0 0,1 0 0,0 0 0,0 0 0,0 0 0,3 3 0,0 0 0,12 3 0,4-2 0,13 2 0,9-1 0,0 0 0,10 3 0,1-2 0,2 3 0,4 0 0,-6 1 0,-1-1 0,1 0 0,-5 0 0,-2-1 0,-10 1 0,4-1 0,-12 0 0,2-1 0,-9 0 0,-3 0 0,-2-3 0,-2-1 0,-1-3 0,-2 3 0,-1-3 0,-3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05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24575,'-5'0'0,"15"0"0,17 0 0,26 0 0,41 0-1119,-43 0 1,3 0 1118,26 0 0,5 0-1076,0 0 0,4 0 1076,-20 0 0,4 0 0,1 0-1115,10 0 0,1 0 0,2 0 1115,7 0 0,2 0 0,1 0-774,-20 0 1,2 0 0,0 0 0,1 0 773,1 0 0,2 0 0,-1 0 0,0 0 0,-3 0 0,0 0 0,0 0 0,-1 0 0,1 0 0,1 0 0,-1 0 0,-5 0-275,2 0 0,-4 0 0,2 0 275,11 0 0,2 0 0,-5 0 0,8 0 0,-1 0 27,-18 0 1,2 0 0,0 0-28,-5 0 0,0 0 0,-1 0 0,24 0 0,-1 0 594,-5 0 1,-1 0-595,-4 0 0,-3 0 0,-8 0 0,0 0 1183,-1 0 0,-1 0-1183,-2 0 0,-3 0 2155,23 0-2155,-34 0 0,-2 0 0,16 0 0,18 0 0,-8 4 0,-9 2 2282,-7 3-2282,-6 1 1925,-6-1-1925,-2 0 1313,-5 0-1313,1 0 339,3 0-339,-8-4 0,3-1 0,-5-4 0,0 0 0,0 0 0,-5 0 0,-1 0 0,-9 0 0,0 0 0,-5 0 0,0 0 0,0 0 0,0 0 0,0 0 0,1 0 0,5 0 0,-8 0 0,5 0 0,-11 0 0,1 0 0,-4 0 0,0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5:05.5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24575,'0'-3'0,"4"0"0,6 9 0,5 6 0,-1 3 0,2 12 0,-4-6 0,3 7 0,-6-9 0,1-1 0,-3-7 0,0 2 0,0-8 0,-4 4 0,3-8 0,-6-1 0,6-7 0,1-4 0,4-3 0,0-4 0,3 3 0,-2-8 0,-1 8 0,3-4 0,-7 9 0,7-4 0,-7 7 0,0 0 0,-4 4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0 365 24575,'7'0'0,"6"0"0,9 0 0,7 0 0,1-9 0,-8 3 0,7-18 0,-14-3 0,5-4 0,-3-11 0,3 5 0,-13-1 0,2 2 0,-9 7 0,0-1 0,0 9 0,0 3 0,0 10 0,-7 3 0,-3 2 0,-12 3 0,6 0 0,-11 0 0,15 13 0,-10-2 0,6 24 0,-4-9 0,-3 30 0,12-15 0,-11 23 0,19-12 0,-12 7 0,13-1 0,-3 1 0,5-14 0,0 4 0,0-23 0,0 3 0,8-15 0,7 0 0,16-9 0,6-1 0,7-4 0,-1-9 0,2-14 0,0-8 0,-4-14 0,0 3 0,-6-10 0,-7 11 0,-1-8 0,-11 18 0,-1-5 0,-5 6 0,-1 6 0,0 5 0,-4 6 0,3 5 0,-8 0 0,8 3 0,-4 2 0,4 3 0,0 0 0,0 0 0,0 8 0,6 7 0,1 10 0,10 6 0,-3-1 0,10 8 0,-5-5 0,13 7 0,-6-7 0,5 1 0,-13-8 0,-1-6 0,-7-3 0,-4-7 0,-2 2 0,-4-3 0,0-5 0,1 3 0,-5-6 0,0 3 0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8:55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3 24575,'4'-2'0,"-2"7"0,-2-3 0,0 11 0,0-2 0,3 3 0,-2 0 0,2 1 0,-3-1 0,0 0 0,0 0 0,0-3 0,3-1 0,1 0 0,0-3 0,-1 3 0,0-4 0,0 0 0,1 1 0,2-1 0,-3 1 0,4 2 0,-4-1 0,3 2 0,-5-4 0,2 0 0,0 7 0,-2-5 0,2 5 0,0-7 0,-2 1 0,1-1 0,1 0 0,-2 0 0,4 0 0,-4 1 0,4-1 0,-4 0 0,4 0 0,-1 0 0,2 0 0,0 0 0,-3 1 0,3-1 0,-3 0 0,1 1 0,1-1 0,-4 0 0,2 1 0,0 3 0,-2-3 0,2 6 0,0-5 0,-3 5 0,6-6 0,-2 3 0,-1-4 0,3 4 0,-5-3 0,5 3 0,-2 0 0,-1-3 0,3 3 0,-5-3 0,2-1 0,-3 1 0,0-1 0,3 0 0,-2 1 0,1-1 0,-2 0 0,0 0 0,0 0 0,0 0 0,0 0 0,0 1 0,0-1 0,0 0 0,0 1 0,0-1 0,0 0 0,0 1 0,0-1 0,0 1 0,3-1 0,-2 0 0,2 1 0,0-1 0,-3 1 0,6-4 0,-5 3 0,5-3 0,-6 4 0,3-1 0,0 1 0,-2-1 0,4 1 0,-4-1 0,2 0 0,0 1 0,-3-1 0,3 1 0,-3-1 0,3 1 0,-2-1 0,2 0 0,-1 1 0,-1-1 0,5 0 0,-6 4 0,6-3 0,-5 7 0,4-7 0,-4 6 0,5-2 0,-5 0 0,2-1 0,0-1 0,-2-1 0,5 5 0,-5-6 0,2 3 0,-3-3 0,3-1 0,-2 0 0,2 1 0,-3-1 0,3 1 0,-3-1 0,3 7 0,-3-5 0,0 5 0,0-7 0,0 0 0,0 4 0,0-3 0,0 3 0,0-3 0,0 3 0,0-3 0,0 10 0,0-5 0,0 10 0,0-7 0,0 13 0,0-8 0,0 8 0,0-5 0,0 1 0,0 1 0,-3-5 0,2-3 0,-2-7 0,0-3 0,2-1 0,-2 0 0,3 1 0,-3-1 0,3 1 0,-6-1 0,2 0 0,-6 4 0,3 1 0,-4 3 0,4 0 0,-3 3 0,2 2 0,-5-1 0,4 1 0,-1-1 0,3-3 0,-1 3 0,1-3 0,0-1 0,-1 0 0,1 0 0,0 0 0,0 1 0,0-1 0,-1 4 0,-2-3 0,1 7 0,-1-6 0,2 2 0,1 0 0,-4 4 0,3-2 0,-2 0 0,3-9 0,0 2 0,0-6 0,0 7 0,3-7 0,-2 6 0,2-5 0,0 2 0,-2-4 0,6 0 0,-6-2 0,5 2 0,-4-3 0,1 3 0,-2-2 0,3 1 0,-3-2 0,3 4 0,-4-1 0,1 1 0,-4 2 0,2-1 0,-2 2 0,4-4 0,-1 0 0,1 1 0,2-1 0,-1 0 0,1-2 0,-2-1 0,3-6 0,0 0 0,3-3 0,0-4 0,3 2 0,4-5 0,0 5 0,7-2 0,-7 0 0,3 3 0,-3-3 0,-1 3 0,1 4 0,-1-3 0,-2-1 0,2-4 0,-3-3 0,1-1 0,3 1 0,-3 0 0,3 0 0,0-5 0,0 4 0,1-8 0,-1 4 0,2-9 0,-2 3 0,6-28 0,-4 19 0,8-26 0,-8 25 0,9-9 0,-9 8 0,4 2 0,-5 6 0,-1 8 0,1 2 0,-2 7 0,-2-3 0,2 7 0,-5-6 0,2 5 0,-3-2 0,2 1 0,-1 2 0,2-2 0,-3 2 0,0 1 0,0 0 0,0 0 0,0-1 0,0 1 0,0 0 0,0 2 0,0 2 0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28:58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0 24575,'7'16'0,"-2"4"0,9-1 0,-9 9 0,5-3 0,-1 7 0,-4-3 0,6 5 0,-7-5 0,1-1 0,-2 0 0,1-3 0,-3 3 0,6-5 0,-6-3 0,2-2 0,0-4 0,-2 0 0,5-3 0,-5 2 0,4-5 0,-4 2 0,5-4 0,-6 0 0,3 1 0,-3-1 0,3 1 0,-2-1 0,2 0 0,0 1 0,-3-1 0,3 3 0,0-4 0,-2 3 0,1-4 0,-2 2 0,3 0 0,-2 0 0,1 1 0,-2-1 0,0 0 0,3-2 0,-2 1 0,5-1 0,-6 2 0,3 1 0,-3-1 0,3 0 0,-2 1 0,1-1 0,-2 0 0,3 1 0,-2-1 0,1 0 0,-2 1 0,0-1 0,3 0 0,-2 1 0,2-1 0,-3 1 0,0 2 0,0-1 0,0 9 0,0-5 0,0 6 0,0 0 0,0-3 0,0 4 0,0-5 0,0 0 0,0 0 0,0 0 0,0-3 0,0 2 0,0-2 0,0 3 0,0 1 0,0-1 0,0 0 0,0 0 0,0-3 0,0 2 0,0-3 0,0 1 0,0-2 0,0-2 0,0-1 0,0 0 0,0 1 0,0-1 0,0 1 0,0-1 0,0 4 0,0 1 0,0 3 0,0 0 0,0 0 0,-4 4 0,0-2 0,-3 2 0,0-4 0,3-3 0,-3 5 0,7-8 0,-3 5 0,3-7 0,0 1 0,-3 2 0,2-1 0,-2 5 0,3-6 0,-3 7 0,2-4 0,-2 1 0,-1 3 0,4-4 0,-7 1 0,7 2 0,-6 1 0,2 1 0,0 2 0,-2-7 0,6 4 0,-6-4 0,5 5 0,-5-5 0,2 4 0,-3-4 0,0 5 0,3-1 0,-3 0 0,3 0 0,-3-3 0,0 2 0,4-6 0,-4 7 0,6-7 0,-5 6 0,-1 4 0,-1 3 0,-3 6 0,3-7 0,0 3 0,-2-6 0,1 6 0,2-10 0,0 5 0,7-10 0,-6 3 0,5-3 0,-2-1 0,3 0 0,-3-2 0,2 1 0,-4-4 0,4 4 0,-2-2 0,0 3 0,0-2 0,-1 1 0,-2-1 0,3 2 0,-1 1 0,-2-1 0,3 1 0,-1-1 0,-1-3 0,4 0 0,-1-3 0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48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15 357 24575,'-8'18'0,"2"-4"0,6-4 0,0-4 0,0 1 0,0-6 0,0-10 0,4-16 0,9-11 0,8-23 0,2 20 0,6-23 0,-11 25 0,5-10 0,-6 13 0,-8 10 0,4 8 0,-11 3 0,7 8 0,-6-1 0,4 6 0,-1 0 0,0 0 0,4 6 0,2 6 0,3 7 0,1 9 0,0 2 0,1 3 0,-1-3 0,1 2 0,3-6 0,-3-2 0,-1-5 0,-3-4 0,-5-5 0,2 0 0,-4-3 0,1-1 0,-4-2 0,0-2 0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49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24575,'-8'8'0,"2"14"0,6 17 0,0 15 0,0 27 0,0-3-910,0-23 0,0 4 910,0 8 0,0 5-1325,0 24 0,0 6 1325,0-33 0,0 1 0,0 2 0,0 13 0,0 4 0,0-2 0,0-5 0,0-1 0,0 2-1126,0 8 0,0 3 0,0 1 1126,0-1 0,0 1 0,0 1-776,0-19 1,0 1 0,0 0-1,0 1 776,2 2 0,1 2 0,-1-1 0,0 1 0,-2-1 0,0 1 0,0 0 0,2 1 0,3 4 0,2 2 0,0 0 0,-1-2 0,-2-6 0,-2-2 0,0 0 0,2-3 0,3 9 0,2-3 0,0 6 0,-2 3 0,0 6 0,1 0 0,-2-8 0,0-11 0,0-7 0,0 7 0,0 14 0,-1 10 0,1 0 0,-2-13-334,0 10 1,-1-4 333,-2-16 0,-2 4 0,1-6 0,0 7 0,0-6 0,0-3 0,0-2 855,0 3 0,0-4-855,0-18 0,0-4 0,0 40 2828,0-16-2828,0-45 4361,0-16-4361,0-4 2718,0 0-2718,0 1 0,0 3 0,0-3 0,0 2 0,0-6 0,0 3 0,-3-6 0,-10-18 0,7 10 0,-6-12 0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5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27 281 24575,'-23'-9'0,"20"3"0,14 6 0,69 0 0,7 0-1298,-17 0 1,5 0 1297,1 1 0,5-2-898,-11-3 0,4-2 0,1 0 898,7 2 0,1 1 0,3-1-982,-7-2 1,2-1 0,2 0 0,0 1 981,3 0 0,0 1 0,1 1 0,1 0-817,5 1 0,2 0 0,0 1 0,0-1 817,3 1 0,1-1 0,-1 1 0,0 1 0,-3 0 0,-1 1 0,0 0 0,2 1 0,-16-1 0,1 0 0,0 0 0,-1 0 0,-1 0 0,11 0 0,-3 0 0,1 0 0,0 0 0,6 0 0,1 0 0,-2 0 0,-6 0-263,-4 0 0,-6 0 1,2 0 262,15 0 0,2 0 0,-6 0 93,2 0 1,-2 0-94,-11 0 0,3 0 0,-3 0 0,20 0 0,-3 0 781,0 0 1,-2 0-782,-13 0 0,-3 0 0,-4-5 0,-1-2 1409,3-1 0,-4-3-1409,-18 0 0,-2-2 1343,2 0 0,-5-1-1343,1-9 2705,-8-9-2705,-20 15 1944,2-3-1944,2 20 1367,14 0-1367,8 4 0,18-3 0,8 4 0,25-5-681,-48 0 0,0 0 681,11 0 0,1 0 0,-4 0 0,0 0 0,4 0 0,0 0 0,1 0 0,-1 0 0,0 0 0,0 0 0,0 0 0,0 0 0,5 0 0,0 0 0,-4 0 0,0 0 0,0 0 0,0 0 0,-5 0 0,-2 0-203,29 0 203,1 0 0,-12 0 0,-6 0 0,4 0 0,-14 0 0,28 0 0,-21 0 0,20 0 0,-27 0 0,0 0 1347,-5 0-1347,3 0 218,-3 0-218,-1 0 0,-1 0 0,-6 0 0,-6 0 0,-1 0 0,-5 0 0,5 0 0,-9 0 0,8 0 0,-13 0 0,14 0 0,-13 0 0,4 0 0,-12 0 0,-7 0 0,-1 0 0,-4 0 0,1 0 0,-4 0 0,0 0 0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51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24575,'4'-3'0,"11"0"0,3 3 0,25 4 0,-4 6 0,14 1 0,5 3 0,2 1 0,-15-2 0,11 2 0,-15-2 0,3 4 0,1-6 0,-18 6 0,-4-10 0,-15 8 0,-2 5 0,-6 1 0,0 14 0,-19 4 0,-9 14 0,-22 17 0,-3-5 0,9-6 0,-1 1 0,10-14 0,5 3 0,-1-12 0,17-13 0,-4-8 0,10-6 0,1-3 0,1-4 0,3 0 0,-1-6 0,2 2 0,2-2 0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54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30 111 24575,'-8'18'0,"2"0"0,-1-1 0,5-2 0,-4 7 0,6-3 0,0 5 0,0-5 0,0 3 0,0-7 0,0 8 0,0-4 0,0 4 0,0-3 0,0 2 0,0-7 0,0 3 0,0-3 0,3-5 0,0 0 0,7-6 0,1 2 0,3-5 0,9 2 0,-7-3 0,7 0 0,-4 0 0,-4-3 0,7 2 0,-10-9 0,6 2 0,-7-10 0,4-1 0,-3-1 0,0-7 0,-4 2 0,0-5 0,-4-2 0,3 7 0,-6-8 0,3 4 0,-4 0 0,0-4 0,0 2 0,0 1 0,0 4 0,-4 8 0,-3 4 0,0 3 0,-3 1 0,3 6 0,1 1 0,-1 3 0,-3 0 0,3 0 0,-7 4 0,2 11 0,-4 7 0,0 8 0,0-2 0,0-5 0,1 3 0,3-6 0,5-2 0,1-11 0,5-1 0,-2-6 0,3 3 0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52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24575,'20'0'0,"-6"-4"0,44-1 0,-5-9 0,-6 4 0,37-5 0,-47 10 0,14 0 0,-41 5 0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55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24575,'0'89'0,"0"1"0,0-1 0,0 0 0,0 0 0,0 0 0,0 11 0,0 9 0,0-7 0,0-25 0,0-39 0,0-35 0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56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431 282 24575,'-3'-5'0,"0"-4"0,3-12 0,0-3 0,0-4 0,0-1 0,0-5 0,0 4 0,0-2 0,0 11 0,0-2 0,-9 12 0,3 4 0,-14 4 0,0-1 0,-11 15 0,-6 10 0,9 12 0,-8 9 0,16-2 0,-7 2 0,9 4 0,0-6 0,4 0 0,6-11 0,4-1 0,4-9 0,0-1 0,0-7 0,0-1 0,10-3 0,3 0 0,11 1 0,-1-4 0,0 3 0,1-3 0,-5 4 0,-1-1 0,-4 0 0,1 4 0,-4 0 0,-1 7 0,-2 1 0,-1 5 0,-2 4 0,-2 1 0,-3 5 0,0-5 0,0-1 0,0-9 0,0-1 0,0-3 0,0-5 0,0 0 0,-3-1 0,-8-4 0,-1 0 0,-10-5 0,3 0 0,-9 0 0,-2 0 0,-4 0 0,0 0 0,5 0 0,-4 0 0,8 0 0,1 0 0,6-3 0,7 0 0,1-4 0,4 0 0,2-3 0,1 3 0,3-6 0,0 2 0,0 0 0,0-5 0,0 7 0,0-3 0,0 5 0,0 1 0,0-1 0,3-3 0,-2 6 0,2-2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24575,'-14'36'0,"0"-9"0,-9 27 0,-4-11 0,-3 18 0,1-17 0,-14 25 0,24-37 0,-23 35 0,18-33 0,0 0 0,-2 8 0,16-25 0,-1 6 0,4-18 0,6 2 0,-3-6 0,4 3 0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58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24575,'3'7'0,"0"14"0,-3 28 0,0 12 0,0 20 0,0 10-577,0-37 1,0 0 576,0-3 0,0 0 0,0 6 0,0-1 0,0 35 239,0-8-239,0-21 0,8-12 0,6-10 0,4-4 0,2-7 868,4-13-868,-4-2 46,4-8-46,-1 1 0,-8-7 0,7 0 0,-3 0 0,5 0 0,-1 0 0,-4-7 0,4-1 0,-4-7 0,-6 6 0,-3 2 0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58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24575,'5'0'0,"20"0"0,10 0 0,30 0 0,3 0 0,8 0 0,12 0 0,-5 0 0,-17 0 0,25 0 0,-53 0 0,38 0 0,-44 0 0,14 0 0,-17 0 0,-1 0 0,-5 0 0,-3-3 0,-8 2 0,-6-2 0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0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4549 24575,'7'-4'0,"28"2"0,11-12 0,22-2 0,-7-24 0,9-11-934,3-5 934,-35 22 0,0-1 0,29-32 0,-31 26 0,-2-2 0,-7 1 0,0-2 0,7-8 0,-1-2 0,-11 2 0,-2-2 0,6-1 0,-3-2 0,-10 0 0,-1 1 0,9-24 0,-5-13 0,-4 22-21,4-11 21,-1 1 0,1 14 0,4 7 0,3 8 0,0 6 0,10-1 696,0 4-696,4 5 259,17-5-259,-3 16 0,16-4 0,-1 17 0,15 8 0,-11 1 0,9 5 0,-20 0 0,-6 0 0,-6 4 0,-13 0 0,-1 5 0,-13-5 0,3 3 0,-12-6 0,-2 2 0,-2-3 0,-1-3 0,5-23 0,-3 2 0,4-21 0,-7 11 0,-1 5 0,-4 1 0,0 4 0,0 5 0,0 1 0,0 7 0,0-3 0,-4 4 0,1-1 0,-4-3 0,3 4 0,-3-9 0,6 4 0,-2-8 0,3 8 0,0-3 0,0-1 0,0 0 0,0-9 0,0-7 0,23-33 0,-4 9 0,26-25 0,-15 34 0,9-4 0,-5 10 0,4 0 0,0 6 0,-7 11 0,3 6 0,-4 8 0,-1 5 0,-1 4 0,-5 4 0,1 0 0,-1 0 0,-4 0 0,3 3 0,0 11 0,-2-1 0,0 7 0,-9-6 0,3 1 0,-3-1 0,0-4 0,-1 4 0,0-4 0,-2 5 0,5-4 0,-5 2 0,5-2 0,-2 0 0,0 2 0,-1-5 0,0 2 0,-2-3 0,1-1 0,-2 1 0,-4-1 0,8-2 0,11-2 0,6-2 0,17 0 0,1 0 0,7 0 0,0 0 0,-1-17 0,-2-11 0,1-24 0,2-7 0,1-11-729,3-10 729,-31 38 0,-1-2 0,-1-2 0,-1-1 0,20-42 0,-3 4 0,0-4 0,-1 4 0,-5-6 0,-1 2 0,1-1 0,-8 20 0,6-8-64,-7 17 64,6-6 0,-1 2 0,-1 5 0,-5 14 0,1 0 0,13-17 0,10-14 0,-10 30 0,-10 14 0,9-10 0,-10 12 0,4 0 726,-7 10-726,5 0 67,-4 9-67,3 0 0,0 8 0,-4 0 0,9 4 0,-8 0 0,13 0 0,-6 17 0,-5-3 0,14 33 0,-10 23 0,8 4 0,-10 20 0,-14-20 0,-4 7 0,-2-19 0,2 10 0,-6-19 0,-1-5 0,-4-8 0,0-16 0,0 1 0,0 0 0,4 12 0,1 3 0,9 6 0,-4 0 0,8 13 0,-7-10 0,4 15 0,-1-4 0,2 1 0,5 11 0,5 2 0,-6-16 0,5 7 0,-6-19 0,3 1 0,3 11 0,3-15 0,0 4 0,0-11 0,-2-4 0,-4-3 0,2-8 0,-9-2 0,8-7 0,-8-2 0,3-3 0,-4 0 0,5-3 0,-4 0 0,7-4 0,-3 0 0,5 0 0,-1-4 0,0-4 0,6-9 0,-3-4 0,4-6 0,-5 6 0,-4-2 0,1 6 0,-6 2 0,16-3 0,-10 12 0,17-5 0,-10 11 0,5 0 0,0 0 0,18 0 0,-7 18 0,15 4 0,-21 11 0,16 18 0,-24-16 0,27 34 0,-27-28 0,9 19 0,-16-18 0,3 9 0,-7-3 0,-1 9 0,4 3 0,-7 15 0,5-6 0,-8 5 0,-4-21 0,1-2 0,-1-5 0,0-6 0,-1-6 0,0-6 0,0-8 0,-1-6 0,-3-4 0,-2-3 0,-2-1 0,11 4 0,-2 1 0,13 4 0,-3 0 0,9 1 0,-3 0 0,3 0 0,-5 0 0,-4-5 0,0 0 0,-5-4 0,0 0 0,0-3 0,0 3 0,0-7 0,-3 4 0,2-4 0,-5 0 0,5 0 0,-6 0 0,3 0 0,0 0 0,0 0 0,4 0 0,-4 0 0,3-4 0,-5 1 0,5-4 0,-2-3 0,3-1 0,0-1 0,-3-1 0,2 5 0,-2-2 0,0-1 0,3 3 0,-3-5 0,3 5 0,4-6 0,-3 6 0,14-10 0,-8 5 0,8-2 0,-5 0 0,-1 6 0,-4-2 0,4 7 0,-8-2 0,3 2 0,0 0 0,-2 0 0,2 4 0,-7 0 0,2 0 0,-2 0 0,3 0 0,0 0 0,4 0 0,9 16 0,0 4 0,2 19 0,-7-2 0,-3 13 0,-1-2 0,1 5 0,-4 5 0,3-11 0,-4 5 0,0-7 0,4 1 0,-4-1 0,4 1 0,-4 0 0,8-4 0,-7 3 0,7-8 0,0 3 0,-8-11 0,9 6 0,-14-14 0,4 0 0,-6-11 0,0-4 0,-4 1 0,3-4 0,-6-19 0,3 11 0,-3-15 0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15 357 24575,'-8'18'0,"2"-4"0,6-4 0,0-4 0,0 1 0,0-6 0,0-10 0,4-16 0,9-11 0,8-23 0,2 20 0,6-23 0,-11 25 0,5-10 0,-6 13 0,-8 10 0,4 8 0,-11 3 0,7 8 0,-6-1 0,4 6 0,-1 0 0,0 0 0,4 6 0,2 6 0,3 7 0,1 9 0,0 2 0,1 3 0,-1-3 0,1 2 0,3-6 0,-3-2 0,-1-5 0,-3-4 0,-5-5 0,2 0 0,-4-3 0,1-1 0,-4-2 0,0-2 0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24575,'-8'8'0,"2"14"0,6 17 0,0 15 0,0 27 0,0-3-910,0-23 0,0 4 910,0 8 0,0 5-1325,0 24 0,0 6 1325,0-33 0,0 1 0,0 2 0,0 13 0,0 4 0,0-2 0,0-5 0,0-1 0,0 2-1126,0 8 0,0 3 0,0 1 1126,0-1 0,0 1 0,0 1-776,0-19 1,0 1 0,0 0-1,0 1 776,2 2 0,1 2 0,-1-1 0,0 1 0,-2-1 0,0 1 0,0 0 0,2 1 0,3 4 0,2 2 0,0 0 0,-1-2 0,-2-6 0,-2-2 0,0 0 0,2-3 0,3 9 0,2-3 0,0 6 0,-2 3 0,0 6 0,1 0 0,-2-8 0,0-11 0,0-7 0,0 7 0,0 14 0,-1 10 0,1 0 0,-2-13-334,0 10 1,-1-4 333,-2-16 0,-2 4 0,1-6 0,0 7 0,0-6 0,0-3 0,0-2 855,0 3 0,0-4-855,0-18 0,0-4 0,0 40 2828,0-16-2828,0-45 4361,0-16-4361,0-4 2718,0 0-2718,0 1 0,0 3 0,0-3 0,0 2 0,0-6 0,0 3 0,-3-6 0,-10-18 0,7 10 0,-6-12 0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27 281 24575,'-23'-9'0,"20"3"0,14 6 0,69 0 0,7 0-1298,-17 0 1,5 0 1297,1 1 0,5-2-898,-11-3 0,4-2 0,1 0 898,7 2 0,1 1 0,3-1-982,-7-2 1,2-1 0,2 0 0,0 1 981,3 0 0,0 1 0,1 1 0,1 0-817,5 1 0,2 0 0,0 1 0,0-1 817,3 1 0,1-1 0,-1 1 0,0 1 0,-3 0 0,-1 1 0,0 0 0,2 1 0,-16-1 0,1 0 0,0 0 0,-1 0 0,-1 0 0,11 0 0,-3 0 0,1 0 0,0 0 0,6 0 0,1 0 0,-2 0 0,-6 0-263,-4 0 0,-6 0 1,2 0 262,15 0 0,2 0 0,-6 0 93,2 0 1,-2 0-94,-11 0 0,3 0 0,-3 0 0,20 0 0,-3 0 781,0 0 1,-2 0-782,-13 0 0,-3 0 0,-4-5 0,-1-2 1409,3-1 0,-4-3-1409,-18 0 0,-2-2 1343,2 0 0,-5-1-1343,1-9 2705,-8-9-2705,-20 15 1944,2-3-1944,2 20 1367,14 0-1367,8 4 0,18-3 0,8 4 0,25-5-681,-48 0 0,0 0 681,11 0 0,1 0 0,-4 0 0,0 0 0,4 0 0,0 0 0,1 0 0,-1 0 0,0 0 0,0 0 0,0 0 0,0 0 0,5 0 0,0 0 0,-4 0 0,0 0 0,0 0 0,0 0 0,-5 0 0,-2 0-203,29 0 203,1 0 0,-12 0 0,-6 0 0,4 0 0,-14 0 0,28 0 0,-21 0 0,20 0 0,-27 0 0,0 0 1347,-5 0-1347,3 0 218,-3 0-218,-1 0 0,-1 0 0,-6 0 0,-6 0 0,-1 0 0,-5 0 0,5 0 0,-9 0 0,8 0 0,-13 0 0,14 0 0,-13 0 0,4 0 0,-12 0 0,-7 0 0,-1 0 0,-4 0 0,1 0 0,-4 0 0,0 0 0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24575,'4'-3'0,"11"0"0,3 3 0,25 4 0,-4 6 0,14 1 0,5 3 0,2 1 0,-15-2 0,11 2 0,-15-2 0,3 4 0,1-6 0,-18 6 0,-4-10 0,-15 8 0,-2 5 0,-6 1 0,0 14 0,-19 4 0,-9 14 0,-22 17 0,-3-5 0,9-6 0,-1 1 0,10-14 0,5 3 0,-1-12 0,17-13 0,-4-8 0,10-6 0,1-3 0,1-4 0,3 0 0,-1-6 0,2 2 0,2-2 0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30 111 24575,'-8'18'0,"2"0"0,-1-1 0,5-2 0,-4 7 0,6-3 0,0 5 0,0-5 0,0 3 0,0-7 0,0 8 0,0-4 0,0 4 0,0-3 0,0 2 0,0-7 0,0 3 0,0-3 0,3-5 0,0 0 0,7-6 0,1 2 0,3-5 0,9 2 0,-7-3 0,7 0 0,-4 0 0,-4-3 0,7 2 0,-10-9 0,6 2 0,-7-10 0,4-1 0,-3-1 0,0-7 0,-4 2 0,0-5 0,-4-2 0,3 7 0,-6-8 0,3 4 0,-4 0 0,0-4 0,0 2 0,0 1 0,0 4 0,-4 8 0,-3 4 0,0 3 0,-3 1 0,3 6 0,1 1 0,-1 3 0,-3 0 0,3 0 0,-7 4 0,2 11 0,-4 7 0,0 8 0,0-2 0,0-5 0,1 3 0,3-6 0,5-2 0,1-11 0,5-1 0,-2-6 0,3 3 0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24575,'20'0'0,"-6"-4"0,44-1 0,-5-9 0,-6 4 0,37-5 0,-47 10 0,14 0 0,-41 5 0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24575,'0'89'0,"0"1"0,0-1 0,0 0 0,0 0 0,0 0 0,0 11 0,0 9 0,0-7 0,0-25 0,0-39 0,0-35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16 701 24575,'0'32'0,"0"8"0,0 5 0,0 12 0,0 3 0,0-13 0,0 23 0,0-29 0,0 24 0,0-21 0,0-5 0,0-10 0,0-11 0,0-4 0,0-9 0,0-15 0,0-23 0,0-20 0,0-23 0,0-10 0,0-9 0,0 24 0,0-18 0,0 34 0,0-27 0,5 21 0,1 2 0,5 14 0,-1 15 0,-1 6 0,0 6 0,0 4 0,-1 2 0,0 3 0,1 5 0,-1 0 0,0 4 0,0 0 0,0 0 0,1 0 0,3 0 0,-3 0 0,4 4 0,-9 5 0,4 4 0,-7 6 0,3-1 0,-4 0 0,0 0 0,0 0 0,0 5 0,0-3 0,-4 3 0,-5-5 0,-5 0 0,-4 0 0,-1-4 0,-4-1 0,4-3 0,-5-1 0,10 0 0,-3-4 0,8-2 0,-4-3 0,9 4 0,0 0 0,4 4 0,3-4 0,6 3 0,10-6 0,6 3 0,5-4 0,-1 0 0,1 0 0,0 0 0,-1 0 0,1 0 0,0 0 0,-1 0 0,1-4 0,0-6 0,-6-5 0,0 0 0,-6-2 0,-5 7 0,0-7 0,-4 4 0,0-6 0,0 1 0,0 0 0,0 0 0,0 0 0,-4-6 0,-1 5 0,0 0 0,-4 2 0,4 7 0,-4-2 0,0 3 0,-7 5 0,-3 0 0,-2 8 0,-5 5 0,7 4 0,-3 5 0,4 1 0,4-6 0,-3 4 0,7-3 0,-3 4 0,4 5 0,0-8 0,0 7 0,0-8 0,0 0 0,0-2 0,0-4 0,3-3 0,2-2 0,7-3 0,7 0 0,0 0 0,5 0 0,-1 0 0,-4 0 0,10 0 0,-10-4 0,10-1 0,-10-4 0,4-5 0,-9 0 0,4 0 0,-4-3 0,0 2 0,-1-3 0,0 4 0,-3-3 0,2 7 0,-3-2 0,-1 3 0,0 1 0,0 3 0,1-2 0,-1 6 0,0-3 0,0 4 0,-3-3 0,2 2 0,-10-2 0,-2 3 0,-8 0 0,-1 0 0,-3 0 0,7 3 0,-7 2 0,8 3 0,-5 10 0,10-3 0,-5 9 0,8-6 0,-3 5 0,4-3 0,0 3 0,0 0 0,0-3 0,0 3 0,0-5 0,0-4 0,4 3 0,5-8 0,5 4 0,4-4 0,0 0 0,0 1 0,1-5 0,-1-1 0,0-4 0,5 0 0,-4 0 0,10 0 0,-10-9 0,5-1 0,-6-8 0,-4-5 0,11-15 0,-12-1 0,9-25 0,-11 17 0,3-43 0,-3 39 0,2-39 0,-7 37 0,0-13 0,-6 21 0,0-3 0,0 22 0,0-4 0,0 16 0,0 9 0,0 15 0,0 10 0,0 16 0,0-5 0,0 10 0,0-4 0,0 6 0,0-5 0,4 3 0,2-3 0,5-1 0,-1 5 0,0-11 0,5 5 0,-4-12 0,7 5 0,-3-10 0,4 4 0,-1-4 0,-5-6 0,4 4 0,-7-7 0,7 3 0,-4-5 0,1 1 0,-1-4 0,-5-2 0,-4-3 0,0 0 0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431 282 24575,'-3'-5'0,"0"-4"0,3-12 0,0-3 0,0-4 0,0-1 0,0-5 0,0 4 0,0-2 0,0 11 0,0-2 0,-9 12 0,3 4 0,-14 4 0,0-1 0,-11 15 0,-6 10 0,9 12 0,-8 9 0,16-2 0,-7 2 0,9 4 0,0-6 0,4 0 0,6-11 0,4-1 0,4-9 0,0-1 0,0-7 0,0-1 0,10-3 0,3 0 0,11 1 0,-1-4 0,0 3 0,1-3 0,-5 4 0,-1-1 0,-4 0 0,1 4 0,-4 0 0,-1 7 0,-2 1 0,-1 5 0,-2 4 0,-2 1 0,-3 5 0,0-5 0,0-1 0,0-9 0,0-1 0,0-3 0,0-5 0,0 0 0,-3-1 0,-8-4 0,-1 0 0,-10-5 0,3 0 0,-9 0 0,-2 0 0,-4 0 0,0 0 0,5 0 0,-4 0 0,8 0 0,1 0 0,6-3 0,7 0 0,1-4 0,4 0 0,2-3 0,1 3 0,3-6 0,0 2 0,0 0 0,0-5 0,0 7 0,0-3 0,0 5 0,0 1 0,0-1 0,3-3 0,-2 6 0,2-2 0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24575,'3'7'0,"0"14"0,-3 28 0,0 12 0,0 20 0,0 10-577,0-37 1,0 0 576,0-3 0,0 0 0,0 6 0,0-1 0,0 35 239,0-8-239,0-21 0,8-12 0,6-10 0,4-4 0,2-7 868,4-13-868,-4-2 46,4-8-46,-1 1 0,-8-7 0,7 0 0,-3 0 0,5 0 0,-1 0 0,-4-7 0,4-1 0,-4-7 0,-6 6 0,-3 2 0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24575,'5'0'0,"20"0"0,10 0 0,30 0 0,3 0 0,8 0 0,12 0 0,-5 0 0,-17 0 0,25 0 0,-53 0 0,38 0 0,-44 0 0,14 0 0,-17 0 0,-1 0 0,-5 0 0,-3-3 0,-8 2 0,-6-2 0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26"/>
    </inkml:context>
    <inkml:brush xml:id="br0">
      <inkml:brushProperty name="width" value="0.05" units="cm"/>
      <inkml:brushProperty name="height" value="0.05" units="cm"/>
      <inkml:brushProperty name="transparency" value="204"/>
    </inkml:brush>
  </inkml:definitions>
  <inkml:trace contextRef="#ctx0" brushRef="#br0">0 4549 24575,'7'-4'0,"28"2"0,11-12 0,22-2 0,-7-24 0,9-11-934,3-5 934,-35 22 0,0-1 0,29-32 0,-31 26 0,-2-2 0,-7 1 0,0-2 0,7-8 0,-1-2 0,-11 2 0,-2-2 0,6-1 0,-3-2 0,-10 0 0,-1 1 0,9-24 0,-5-13 0,-4 22-21,4-11 21,-1 1 0,1 14 0,4 7 0,3 8 0,0 6 0,10-1 696,0 4-696,4 5 259,17-5-259,-3 16 0,16-4 0,-1 17 0,15 8 0,-11 1 0,9 5 0,-20 0 0,-6 0 0,-6 4 0,-13 0 0,-1 5 0,-13-5 0,3 3 0,-12-6 0,-2 2 0,-2-3 0,-1-3 0,5-23 0,-3 2 0,4-21 0,-7 11 0,-1 5 0,-4 1 0,0 4 0,0 5 0,0 1 0,0 7 0,0-3 0,-4 4 0,1-1 0,-4-3 0,3 4 0,-3-9 0,6 4 0,-2-8 0,3 8 0,0-3 0,0-1 0,0 0 0,0-9 0,0-7 0,23-33 0,-4 9 0,26-25 0,-15 34 0,9-4 0,-5 10 0,4 0 0,0 6 0,-7 11 0,3 6 0,-4 8 0,-1 5 0,-1 4 0,-5 4 0,1 0 0,-1 0 0,-4 0 0,3 3 0,0 11 0,-2-1 0,0 7 0,-9-6 0,3 1 0,-3-1 0,0-4 0,-1 4 0,0-4 0,-2 5 0,5-4 0,-5 2 0,5-2 0,-2 0 0,0 2 0,-1-5 0,0 2 0,-2-3 0,1-1 0,-2 1 0,-4-1 0,8-2 0,11-2 0,6-2 0,17 0 0,1 0 0,7 0 0,0 0 0,-1-17 0,-2-11 0,1-24 0,2-7 0,1-11-729,3-10 729,-31 38 0,-1-2 0,-1-2 0,-1-1 0,20-42 0,-3 4 0,0-4 0,-1 4 0,-5-6 0,-1 2 0,1-1 0,-8 20 0,6-8-64,-7 17 64,6-6 0,-1 2 0,-1 5 0,-5 14 0,1 0 0,13-17 0,10-14 0,-10 30 0,-10 14 0,9-10 0,-10 12 0,4 0 726,-7 10-726,5 0 67,-4 9-67,3 0 0,0 8 0,-4 0 0,9 4 0,-8 0 0,13 0 0,-6 17 0,-5-3 0,14 33 0,-10 23 0,8 4 0,-10 20 0,-14-20 0,-4 7 0,-2-19 0,2 10 0,-6-19 0,-1-5 0,-4-8 0,0-16 0,0 1 0,0 0 0,4 12 0,1 3 0,9 6 0,-4 0 0,8 13 0,-7-10 0,4 15 0,-1-4 0,2 1 0,5 11 0,5 2 0,-6-16 0,5 7 0,-6-19 0,3 1 0,3 11 0,3-15 0,0 4 0,0-11 0,-2-4 0,-4-3 0,2-8 0,-9-2 0,8-7 0,-8-2 0,3-3 0,-4 0 0,5-3 0,-4 0 0,7-4 0,-3 0 0,5 0 0,-1-4 0,0-4 0,6-9 0,-3-4 0,4-6 0,-5 6 0,-4-2 0,1 6 0,-6 2 0,16-3 0,-10 12 0,17-5 0,-10 11 0,5 0 0,0 0 0,18 0 0,-7 18 0,15 4 0,-21 11 0,16 18 0,-24-16 0,27 34 0,-27-28 0,9 19 0,-16-18 0,3 9 0,-7-3 0,-1 9 0,4 3 0,-7 15 0,5-6 0,-8 5 0,-4-21 0,1-2 0,-1-5 0,0-6 0,-1-6 0,0-6 0,0-8 0,-1-6 0,-3-4 0,-2-3 0,-2-1 0,11 4 0,-2 1 0,13 4 0,-3 0 0,9 1 0,-3 0 0,3 0 0,-5 0 0,-4-5 0,0 0 0,-5-4 0,0 0 0,0-3 0,0 3 0,0-7 0,-3 4 0,2-4 0,-5 0 0,5 0 0,-6 0 0,3 0 0,0 0 0,0 0 0,4 0 0,-4 0 0,3-4 0,-5 1 0,5-4 0,-2-3 0,3-1 0,0-1 0,-3-1 0,2 5 0,-2-2 0,0-1 0,3 3 0,-3-5 0,3 5 0,4-6 0,-3 6 0,14-10 0,-8 5 0,8-2 0,-5 0 0,-1 6 0,-4-2 0,4 7 0,-8-2 0,3 2 0,0 0 0,-2 0 0,2 4 0,-7 0 0,2 0 0,-2 0 0,3 0 0,0 0 0,4 0 0,9 16 0,0 4 0,2 19 0,-7-2 0,-3 13 0,-1-2 0,1 5 0,-4 5 0,3-11 0,-4 5 0,0-7 0,4 1 0,-4-1 0,4 1 0,-4 0 0,8-4 0,-7 3 0,7-8 0,0 3 0,-8-11 0,9 6 0,-14-14 0,4 0 0,-6-11 0,0-4 0,-4 1 0,3-4 0,-6-19 0,3 11 0,-3-15 0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43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1095 24575,'6'0'0,"0"0"0,11 0 0,-2 0 0,-1 0 0,0 0 0,0 0 0,0 0 0,-3 0 0,6 0 0,-5 0 0,3 0 0,2 0 0,-8 0 0,8 0 0,-10 0 0,7 0 0,-4 0 0,1 0 0,2 0 0,-6 0 0,6 0 0,-6 0 0,7 0 0,-4 0 0,5 0 0,-5 0 0,0 0 0,-3 0 0,-1 0 0,0 0 0,1 0 0,-1 0 0,0 0 0,0 0 0,0 0 0,0 0 0,0 2 0,0-1 0,1 2 0,-1-3 0,-3-3 0,-3 0 0,-1-7 0,-2-1 0,3-3 0,0-4 0,-3 2 0,2-6 0,-2 7 0,0-4 0,2 5 0,-2 3 0,3 1 0,0 4 0,0-1 0,0 1 0,-3 2 0,2-1 0,-2-1 0,3-1 0,0-1 0,0 2 0,0 0 0,0 0 0,-5 3 0,3-2 0,-4 1 0,6-2 0,0 0 0,-2 0 0,1-1 0,-2 1 0,3 0 0,3 3 0,0 0 0,11 6 0,-2-2 0,10 3 0,-3-4 0,10 0 0,-5 0 0,4 0 0,0 0 0,-3 0 0,-1 0 0,-2 0 0,-7 0 0,3 0 0,-3 0 0,-5 0 0,0 0 0,-3 0 0,-1 0 0,0 0 0,1 0 0,-1 0 0,1 0 0,-1 0 0,0 0 0,0 0 0,-3-8 0,-1-4 0,-2-14 0,0 2 0,0-5 0,0 6 0,0 0 0,0 3 0,0 2 0,0 4 0,0 3 0,0 1 0,0 4 0,0-3 0,0 2 0,0-2 0,0 3 0,0-1 0,0 1 0,0-1 0,0 1 0,0 0 0,0-1 0,0 1 0,0 0 0,0 0 0,0 0 0,0 0 0,0 0 0,5 3 0,0 0 0,7 3 0,-2 0 0,5 0 0,3 0 0,-3 0 0,3 0 0,-3 0 0,-1 0 0,0 0 0,0 0 0,0 0 0,-3 0 0,2 0 0,-5 0 0,2 0 0,-4 0 0,0 0 0,1 0 0,-4-3 0,0 0 0,-3-7 0,0 3 0,0-3 0,0 4 0,0-4 0,0 2 0,0-2 0,0 4 0,0-1 0,0-3 0,0 3 0,0-6 0,0 2 0,0-8 0,0 0 0,0-4 0,0-1 0,3 1 0,1-1 0,1 5 0,1 0 0,-5 5 0,2 3 0,-3-2 0,0 6 0,3-3 0,-2 3 0,2 1 0,-3-1 0,0 1 0,0 0 0,0 0 0,0 0 0,0-4 0,0 3 0,0-3 0,0 0 0,0 3 0,0-7 0,0 7 0,0-3 0,0 3 0,-3 1 0,0 2 0,-3 2 0,0 2 0,-1 0 0,4 2 0,-3-1 0,8 2 0,2-3 0,2 0 0,3 0 0,-3 0 0,1 0 0,-1 0 0,1 0 0,-1 0 0,4 0 0,1 0 0,3 0 0,0 0 0,0 0 0,0 0 0,1 0 0,-5 0 0,0 0 0,-3 0 0,-1 0 0,0 0 0,1 0 0,-1 0 0,-5 0 0,-5 0 0,-6 0 0,-4 0 0,0 0 0,0 0 0,-1 0 0,1 0 0,0 0 0,0 0 0,3 0 0,-3 0 0,3 0 0,1 0 0,0 0 0,3 0 0,1 0 0,-1 0 0,4 2 0,0 2 0,0-1 0,3 2 0,-6-2 0,6 3 0,-3 0 0,0-2 0,2 1 0,-2-1 0,3 2 0,0 0 0,0 0 0,0 0 0,0 8 0,0-2 0,0 10 0,0 2 0,0 1 0,0 7 0,0-2 0,0-1 0,0-1 0,0-9 0,0 0 0,0-5 0,0-4 0,0 0 0,0-3 0,0-1 0,0 1 0,0-4 0,0 0 0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06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3346 24575,'0'-13'0,"0"-4"0,0-2 0,0-5 0,0-4 0,0-1 0,0-5 0,0 4 0,0-2 0,0 11 0,3-6 0,-2 12 0,3-4 0,-4 8 0,0-2 0,0 6 0,0-3 0,0 3 0,0 1 0,0-1 0,0 1 0,0-1 0,0 1 0,0 0 0,0-4 0,0 2 0,0-1 0,0 2 0,0-1 0,0 1 0,0-2 0,-7 6 0,6-3 0,-8 6 0,8-6 0,-4 5 0,4-5 0,1 6 0,7-3 0,7 3 0,2 0 0,2 0 0,-4 0 0,0 0 0,0 0 0,1 0 0,-1 0 0,0 0 0,-4 0 0,4 0 0,-4 0 0,1 0 0,-1 0 0,-4 0 0,1 0 0,-1 0 0,1 0 0,-1 0 0,0 0 0,0 0 0,0 0 0,0 0 0,1 0 0,-2 0 0,1 0 0,0 0 0,0 0 0,0 0 0,-2-3 0,-2 0 0,-2-3 0,0-4 0,0 3 0,0-10 0,0-1 0,0-5 0,0-7 0,4 1 0,1-5 0,3 5 0,-4 1 0,0 9 0,-1 0 0,-2 9 0,2 0 0,-3 3 0,7 4 0,6 0 0,12 3 0,0 0 0,3 0 0,0-4 0,-4 3 0,4-3 0,-4 1 0,-1 2 0,-4-2 0,0 3 0,-5-4 0,-3 4 0,-2-4 0,-2 4 0,-1 0 0,1 0 0,-1 0 0,0 0 0,0 0 0,-2-5 0,-2 1 0,-2-4 0,0-2 0,0-1 0,0-3 0,0-5 0,-3 4 0,2-3 0,-2 3 0,3 1 0,0 0 0,0 0 0,0-1 0,0 4 0,0-2 0,0 6 0,0-3 0,0 3 0,0 1 0,0-1 0,-3 1 0,2-1 0,-1 1 0,2-1 0,0 1 0,0 0 0,-3-1 0,2 1 0,-2 0 0,3-1 0,0 1 0,0-1 0,0 1 0,0-1 0,0 1 0,0 0 0,-2 0 0,1-1 0,-2 1 0,3 0 0,0 0 0,0-1 0,0 1 0,0 0 0,11 2 0,12 2 0,7 2 0,9 0 0,-5 0 0,-5 0 0,4 0 0,-12 0 0,2 0 0,-13 0 0,4 0 0,-7 0 0,3 0 0,-4 0 0,-2-3 0,-2 0 0,-2-3 0,0 0 0,0 0 0,0-4 0,0-1 0,0-7 0,0-1 0,0-5 0,0 5 0,0-4 0,0 8 0,0 0 0,0 2 0,0 5 0,0-2 0,0 4 0,0 0 0,0-1 0,0 1 0,0-4 0,0 2 0,0-5 0,0 2 0,0-3 0,0 0 0,0-1 0,0-3 0,0 3 0,0-4 0,0 5 0,0 0 0,0 3 0,0 1 0,0 4 0,3 2 0,0 1 0,3 3 0,0 0 0,1 0 0,-1 0 0,0 0 0,1 0 0,3 0 0,-3 0 0,6 0 0,-6 0 0,7 0 0,-7 0 0,6 0 0,-2 0 0,0 0 0,2 0 0,-2 0 0,0 0 0,2 0 0,-6 0 0,3 0 0,-3 0 0,-1 0 0,4 0 0,-3 0 0,3 0 0,-3 0 0,-1 0 0,3 0 0,-2 0 0,3 0 0,-4 0 0,0 0 0,1 0 0,-1 0 0,0 0 0,-2 5 0,-2 7 0,-2 6 0,0 5 0,0 1 0,0-1 0,0-4 0,0-1 0,0-3 0,0-1 0,0-3 0,0-2 0,0-2 0,0-1 0,8-2 0,4-1 0,13-3 0,0 0 0,3 0 0,-5 0 0,5 0 0,-3-4 0,-1 3 0,-2-6 0,-3 6 0,1-5 0,2 5 0,-7-5 0,3 5 0,-3-2 0,-1 3 0,-4 0 0,4 0 0,-7 0 0,3-3 0,-4 2 0,1-2 0,-1 3 0,0 0 0,-2-2 0,-2-2 0,-2-10 0,0 11 0,0-4 0,0 16 0,0-1 0,0 1 0,0-3 0,0 0 0,0 0 0,0 1 0,0-1 0,0 0 0,0 1 0,0-1 0,0 0 0,0 0 0,0 0 0,3-3 0,-2 2 0,2-2 0,-3 4 0,0-1 0,0 0 0,0 0 0,0 0 0,0 0 0,0 0 0,0 0 0,2-3 0,-1 3 0,2-2 0,-3 2 0,0 0 0,0 4 0,3 1 0,-2 0 0,2-1 0,-3-4 0,0 0 0,0 1 0,0-1 0,0 1 0,0-1 0,3-3 0,0 0 0,6-3 0,-2-3 0,3 2 0,0-2 0,-3 3 0,7 0 0,-7 0 0,6 0 0,-2 0 0,7 0 0,-2 0 0,2 0 0,0 0 0,-3 0 0,4 0 0,-5 0 0,0 0 0,-3 0 0,-1 0 0,-1 0 0,-1 0 0,2 0 0,-4-3 0,0 3 0,0-3 0,-2 0 0,-2-1 0,-2-2 0,0 0 0,0 0 0,0 0 0,0 0 0,0 0 0,0 0 0,0 0 0,0-1 0,0 1 0,0-13 0,0-3 0,0-23 0,4 8 0,1-14 0,4 16 0,-4-4 0,2 9 0,-6 2 0,5 9 0,-5 4 0,2 5 0,-3 4 0,3 2 0,0 1 0,7 3 0,5 0 0,0 0 0,3 0 0,-4 0 0,-3 0 0,3 0 0,-7 0 0,3 0 0,-4 0 0,1 0 0,-1 0 0,-3-2 0,0-2 0,-3-2 0,0-4 0,0-1 0,0-7 0,0-6 0,0 0 0,0-9 0,0 3 0,0-4 0,0 5 0,0 1 0,0 8 0,0 2 0,0 7 0,0 1 0,0 4 0,0-1 0,0 1 0,-3 3 0,2-3 0,-1 3 0,2-3 0,0 0 0,2 3 0,5 0 0,4 3 0,3 0 0,0 0 0,0 0 0,0-6 0,-3 4 0,-1-4 0,-4 6 0,1 0 0,-1 0 0,1 0 0,-1 0 0,1 0 0,-1 0 0,0 0 0,-1 0 0,1 0 0,0 0 0,0 0 0,0 0 0,1 0 0,-1 0 0,0 0 0,1 0 0,-1 0 0,0 0 0,0 0 0,-3-11 0,0-2 0,-3-15 0,0 4 0,0-4 0,0 4 0,0 5 0,0 0 0,0 9 0,0-4 0,0 7 0,0-3 0,0 0 0,0-1 0,0-3 0,0-1 0,-3 5 0,2 0 0,-2 0 0,3 2 0,0-2 0,0 4 0,0 0 0,0 0 0,0 0 0,5 2 0,3 2 0,5 2 0,1-4 0,0 0 0,5 0 0,-4-2 0,3 2 0,-4 0 0,1-2 0,-1 5 0,-3-5 0,-2 5 0,-2-2 0,-1 3 0,1 0 0,-1 0 0,1-3 0,-1 2 0,0-1 0,1 2 0,-1 0 0,1 0 0,-1 0 0,0 0 0,1 0 0,-1 0 0,0 0 0,-2-3 0,-2 0 0,-2-3 0,0 0 0,0 0 0,0 0 0,0 0 0,0-1 0,0 1 0,0 0 0,0-4 0,0-1 0,0-3 0,0-1 0,0-3 0,0 3 0,0-8 0,0 4 0,0-5 0,4 1 0,-3 0 0,5 3 0,-2-2 0,0 6 0,0-2 0,-1 7 0,-3-2 0,3 2 0,-3 0 0,0 1 0,0 4 0,0-1 0,0 1 0,0-1 0,-2 4 0,6 0 0,1 3 0,12 0 0,-1 3 0,6 1 0,-7 0 0,7 3 0,-6-6 0,2 6 0,-7-7 0,-2 6 0,-2-5 0,-1 2 0,1-3 0,-1 0 0,-3-3 0,0-4 0,-3-3 0,0-9 0,0-10 0,0 3 0,0-30 0,0 22 0,0-23 0,0 11 0,0-2 0,0-4 0,0 16 0,0 3 0,0 9 0,0 8 0,0-1 0,0 10 0,0-3 0,3 7 0,0 0 0,7 3 0,0 0 0,5 0 0,-1 0 0,4 0 0,-3 0 0,4 0 0,-5 0 0,0 0 0,-3 0 0,2 0 0,-2 0 0,0 0 0,-2 0 0,1 0 0,-2 0 0,1 0 0,-2 0 0,-1 0 0,1 0 0,-4 3 0,0 0 0,-3 3 0,0 0 0,0 0 0,0 0 0,0 0 0,0 4 0,0 1 0,3 7 0,-2 2 0,2 3 0,-3 4 0,0-4 0,0 8 0,0-8 0,0 10 0,0-4 0,0 5 0,0-5 0,0-1 0,0-9 0,4 0 0,-4-5 0,4-3 0,-4-1 0,0-1 0,2-5 0,-1 4 0,2-4 0,-1-1 0,-1 2 0,2-1 0,-1-1 0,4 0 0,8-3 0,4 0 0,2 0 0,2 0 0,-7 0 0,0 0 0,-5-3 0,0 2 0,-3-2 0,3 3 0,-4 0 0,1 0 0,-1 0 0,0 0 0,-3 3 0,0 0 0,-3 7 0,0 0 0,0 9 0,3 0 0,-2 4 0,3 1 0,-1 3 0,-2 3 0,3 3 0,-4 1 0,4 0 0,-3-4 0,3-2 0,-4-9 0,0-1 0,0-4 0,3 1 0,-3-5 0,4 0 0,-4-3 0,0-1 0,0 0 0,0 1 0,5-4 0,-1 0 0,5-3 0,0 0 0,-1 0 0,2 0 0,-4 0 0,4 0 0,-3 0 0,3 0 0,-4 0 0,0 0 0,0 0 0,0 3 0,0-3 0,1 6 0,-4-3 0,3 3 0,-6 0 0,3 0 0,-3 4 0,0 5 0,0 0 0,0 7 0,0-2 0,0 3 0,0-4 0,0 3 0,0-6 0,0 2 0,0-7 0,0-1 0,0-1 0,0-1 0,0 2 0,0-1 0,0-1 0,0 5 0,3-6 0,-3 7 0,3-7 0,0 3 0,-2-4 0,2 1 0,-3-1 0,3 0 0,-3 1 0,3-1 0,-3 0 0,0 1 0,3-1 0,0-3 0,11 0 0,-3-3 0,7 0 0,-3 0 0,-1 0 0,-3 0 0,2 0 0,-6 0 0,3 0 0,-4 0 0,1 0 0,-1 0 0,1 0 0,-1 0 0,0 0 0,1 0 0,-4 2 0,0 2 0,-3 2 0,0 0 0,0 4 0,0 5 0,0 0 0,0 7 0,0 2 0,0 0 0,0 3 0,0-9 0,0 3 0,0-6 0,0 3 0,0-4 0,0 0 0,0 1 0,0-5 0,0 4 0,0-7 0,0 3 0,0-4 0,0 1 0,0-1 0,0 0 0,0 1 0,0-1 0,0 0 0,0 0 0,2-2 0,7-1 0,2-3 0,8 0 0,-3 0 0,2 0 0,-4 0 0,0 0 0,1 0 0,-1 0 0,-4 0 0,4 0 0,-7 0 0,3 0 0,-4 0 0,1 0 0,-1 0 0,0 0 0,0 0 0,0 0 0,0 0 0,-3-3 0,0 5 0,-3 2 0,0 11 0,0 0 0,0 7 0,0-2 0,0 3 0,0-4 0,0 4 0,0-4 0,0 0 0,0 0 0,0-5 0,0 0 0,0-3 0,0-1 0,0-4 0,0 0 0,0 1 0,0-1 0,0 1 0,0-1 0,0 0 0,0 1 0,0-1 0,2-3 0,2 0 0,2-3 0,0 0 0,0 0 0,0 0 0,0 0 0,1 0 0,-1 0 0,1 0 0,-1 0 0,1 0 0,2 0 0,-1 0 0,5 0 0,-6 0 0,3 0 0,0 0 0,1 0 0,0 0 0,2 0 0,-2 0 0,3 0 0,0 0 0,0 0 0,0 0 0,1 0 0,-1 0 0,0 0 0,0 0 0,0 0 0,1 0 0,3 0 0,-3 0 0,3 0 0,-4 0 0,1 3 0,-5-2 0,0 2 0,-3-3 0,-1 0 0,1 0 0,-1 0 0,0 0 0,0 0 0,-3 2 0,0 5 0,-6 4 0,2 3 0,-6 0 0,3 0 0,0 1 0,-2-1 0,5 4 0,-2-3 0,3 4 0,0-5 0,0-4 0,0 0 0,0-3 0,0-1 0,0 0 0,0 1 0,0-1 0,0 0 0,3-2 0,0-2 0,3-2 0,1 0 0,-1 0 0,0 0 0,1 0 0,-1 0 0,1 0 0,-1 0 0,0 0 0,1 0 0,3 0 0,-3 0 0,3 0 0,0 0 0,0 0 0,5 0 0,-1 0 0,0 0 0,0 0 0,4 0 0,-2 0 0,2 0 0,-4 0 0,-3 3 0,2-2 0,-5 2 0,1-3 0,-2 0 0,-1 0 0,1 0 0,-1 0 0,1 3 0,-1-3 0,0 3 0,1-3 0,-1 0 0,1 0 0,2 0 0,-2 3 0,2-2 0,-3 2 0,1-3 0,-1 0 0,0 3 0,1-3 0,-1 3 0,1-3 0,-1 0 0,-3 3 0,2-3 0,-1 3 0,1-3 0,-1 10 0,-2 8 0,-2 6 0,0 5 0,0-6 0,0-4 0,0-1 0,0-3 0,0-1 0,0-4 0,3 0 0,-2-3 0,4-1 0,-4 1 0,2-1 0,0 0 0,-2 1 0,4-4 0,-2 0 0,3-3 0,0 0 0,1 0 0,-1 0 0,0 0 0,1 0 0,-4-11 0,0 8 0,-3-8 0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07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16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24575,'13'0'0,"4"0"0,-2 0 0,4 0 0,-5 0 0,0 0 0,-3 0 0,-1 0 0,-4 0 0,1 0 0,-1 0 0,0 0 0,0 0 0,0 0 0,1 0 0,-1 0 0,0 0 0,1 0 0,-1 0 0,0 0 0,0 0 0,0 0 0,0 0 0,1 0 0,-1 0 0,0 0 0,-2 10 0,-2 3 0,-2 10 0,0 1 0,0-1 0,0-4 0,0 0 0,0 4 0,0-3 0,0 8 0,0-5 0,0 1 0,0-1 0,0-4 0,0 4 0,0-8 0,0 3 0,0-4 0,0 1 0,3-5 0,-2 0 0,2-3 0,0-1 0,-3 0 0,3 1 0,0-4 0,0-3 0,5 0 0,11-3 0,5 3 0,5-3 0,4 2 0,-4-3 0,5 4 0,-5 0 0,-1 0 0,-4 0 0,-1 0 0,-4 0 0,0 0 0,-9 0 0,4 0 0,-7 0 0,3 0 0,-4 0 0,-2-2 0,-2-2 0,-2-2 0,-2 0 0,1 0 0,-5-1 0,6 1 0,-3 0 0,3-3 0,0-6 0,0-1 0,0-2 0,0 4 0,0 3 0,0-3 0,0 7 0,0-3 0,0 4 0,0-1 0,2 4 0,5 0 0,8 3 0,0 0 0,7 0 0,-2 0 0,3 0 0,0-7 0,1 5 0,-1-5 0,0 4 0,-3 2 0,2-6 0,-3 6 0,1-2 0,-2-1 0,-4 4 0,4-4 0,-3 4 0,4 0 0,-5 0 0,3 0 0,-2 0 0,-1 0 0,-5 0 0,-2 0 0,-1 0 0,0 0 0,-2-2 0,-1-9 0,-3 11 0,0 1 0,0 17 0,0 10 0,0-3 0,0 3 0,0-5 0,0 0 0,0 1 0,0-1 0,0 0 0,0-3 0,0-2 0,0-4 0,0-3 0,0-1 0,0-4 0,0 1 0,0-1 0,0 0 0,0 1 0,0-1 0,0 0 0,3 1 0,-3-1 0,3 0 0,-3 1 0,3-1 0,-2 0 0,2 1 0,-3-1 0,0 0 0,2 1 0,-1-1 0,4-3 0,-1 0 0,5-3 0,2 0 0,3 0 0,0 0 0,0 0 0,1 0 0,-1 0 0,0 0 0,0 0 0,0 0 0,1 0 0,-5 0 0,4 0 0,-7 0 0,6 0 0,-6 0 0,3 0 0,-3 0 0,-1 0 0,0 0 0,-3-6 0,0 13 0,-3 0 0,0 14 0,0 2 0,0 0 0,0-3 0,0 12 0,0-10 0,0 16 0,0-14 0,0 4 0,0-4 0,0-1 0,0 0 0,3-3 0,-2-2 0,2-4 0,-3 0 0,0 0 0,3 1 0,-2-5 0,2 0 0,-3 0 0,0-3 0,0 3 0,0-4 0,0 1 0,3-4 0,0 0 0,3-3 0,0 0 0,1 0 0,-1 0 0,0 0 0,4 0 0,-2 0 0,5 0 0,-2 0 0,-1 0 0,4 0 0,-4 0 0,5 0 0,-5 0 0,4 0 0,-4 0 0,1 0 0,-1 0 0,-4 0 0,1 0 0,-1 0 0,1 0 0,-1 0 0,-3-8 0,0 13 0,-3 0 0,0 20 0,0 0 0,0 3 0,0 0 0,0 1 0,0 5 0,0 0 0,0-5 0,0 4 0,0-8 0,0 3 0,0-5 0,0 0 0,0-3 0,0 2 0,0-7 0,0 3 0,0-7 0,0 2 0,0-2 0,0 0 0,0-1 0,0-4 0,0 1 0,0-1 0,0 1 0,0-1 0,2-3 0,2 0 0,2-3 0,0 0 0,4 0 0,1 0 0,3 0 0,1 0 0,-1 0 0,0 0 0,4 0 0,-3 0 0,4 0 0,-5 0 0,0 0 0,-3 0 0,-1 0 0,-4 0 0,0 0 0,1 0 0,-1 0 0,-2 2 0,-1 2 0,-3 2 0,0 0 0,0 4 0,0-2 0,0 5 0,0-3 0,0 5 0,0-1 0,0 0 0,0 0 0,0-3 0,0 2 0,0-2 0,0 3 0,0 0 0,0 0 0,0 0 0,0 1 0,0-5 0,0 4 0,0-7 0,0 3 0,0-4 0,0 1 0,0-1 0,2-2 0,1-2 0,4-2 0,-1 0 0,0 0 0,1 0 0,3 0 0,0 0 0,9 0 0,0 0 0,4 0 0,0-3 0,1 2 0,4-2 0,-4 3 0,9-4 0,-4 3 0,1-3 0,2 0 0,-7 3 0,3-6 0,-5 6 0,1-6 0,-5 6 0,-4-2 0,-2 0 0,-6 2 0,3-2 0,-3 3 0,-1 0 0,-2-3 0,-2 2 0,-2-1 0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0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197 150 24575,'0'-2'0,"0"-3"0,0-5 0,0-4 0,0 3 0,0 1 0,0 0 0,-7 3 0,0 0 0,-8 3 0,1 1 0,-4 3 0,2 0 0,-2 0 0,0 0 0,2 0 0,-2 3 0,4 4 0,3 1 0,1 5 0,3-2 0,3-1 0,0 4 0,4-7 0,0 6 0,0-5 0,0 2 0,0-4 0,7 1 0,5 0 0,12 1 0,0-4 0,9 0 0,-8-1 0,18-2 0,-20 3 0,14-4 0,-22 0 0,4 0 0,-9 2 0,0-1 0,-3 5 0,-1-5 0,0 4 0,1-1 0,-4 2 0,0 0 0,-3 0 0,0 4 0,0-3 0,-6 7 0,1-7 0,-8 6 0,5-5 0,-5 5 0,5-6 0,-5 3 0,6-3 0,-3 0 0,0-4 0,2 0 0,-1-3 0,2 0 0,1 0 0,-1 0 0,1 0 0,0 0 0,2-3 0,-2-4 0,5-4 0,-2-3 0,3 0 0,0-5 0,0 0 0,0-9 0,0 3 0,3-3 0,2 5 0,5 3 0,-2 2 0,3 4 0,-5 3 0,5-2 0,-4 2 0,3 0 0,0-2 0,-3 5 0,7-2 0,-1-3 0,-1 7 0,1-6 0,-7 12 0,0-6 0,-2 5 0,-1-2 0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1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48 24575,'-6'-7'0,"-1"1"0,1 6 0,-4 0 0,3 0 0,-3 0 0,0 0 0,0 0 0,-1 0 0,2 0 0,2 0 0,1 0 0,-1 6 0,3-2 0,2 9 0,2-2 0,0 3 0,0-3 0,0 2 0,0-6 0,0 3 0,0 0 0,0-3 0,6 3 0,-2-6 0,14-1 0,-2-3 0,7 0 0,0 0 0,-4 0 0,4 0 0,-8-3 0,3-5 0,-4 0 0,-3-2 0,-1 0 0,-3 3 0,0-7 0,-1 7 0,1-7 0,0 7 0,-3-3 0,-1 0 0,-3 3 0,0-3 0,0 3 0,0 1 0,0-1 0,-3 1 0,-4 2 0,0 2 0,-7 2 0,3 0 0,1 0 0,0 0 0,3 0 0,1 0 0,-1 0 0,4 2 0,0 2 0,19 11 0,0 3 0,14 8 0,-3 4 0,-1 2 0,-3 4 0,-1-1 0,-9 4 0,0-4 0,-5 5 0,-3-6 0,-1-5 0,-4-1 0,-8 0 0,-6 2 0,-17-2 0,3-3 0,-11-3 0,4-4 0,-2 4 0,-2-8 0,9-2 0,2-4 0,3 2 0,8-5 0,1 2 0,12-7 0,2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24575,'12'0'0,"2"0"0,14 0 0,0 0 0,-4 0 0,6 0 0,-10 0 0,-2 0 0,-10 0 0,0 0 0,-3 0 0,-1 0 0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3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24575,'0'12'0,"0"-3"0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3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24575,'-3'3'0,"0"4"0,3 7 0,0 10 0,0 1 0,0 3 0,0-9 0,0-1 0,0-4 0,0 1 0,0-1 0,0-3 0,0-2 0,0 1 0,0-3 0,0-1 0,0-3 0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4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24575,'3'3'0,"0"0"0,6-3 0,-2 0 0,3 0 0,0 0 0,5 0 0,-4 0 0,7 0 0,-4-4 0,2 0 0,2-3 0,-7 0 0,-1 0 0,-4 1 0,0-1 0,1 3 0,-1-1 0,1 1 0,-4-6 0,3-1 0,-5-3 0,2-4 0,-3 2 0,0-6 0,0 6 0,0-2 0,0 4 0,0 3 0,0-2 0,0 5 0,-3-2 0,0 4 0,-7-1 0,2 3 0,-2 1 0,0 0 0,3 2 0,-3-2 0,0 3 0,3 0 0,-7 0 0,7 0 0,-3 3 0,1 3 0,1 1 0,-1 2 0,5-2 0,1 3 0,3-3 0,0 3 0,0 0 0,0-3 0,0 3 0,0-4 0,0 1 0,0-1 0,0 1 0,0-1 0,0 0 0,0 1 0,0-4 0,0 0 0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6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24575,'0'14'0,"0"1"0,0 9 0,0 4 0,0 1 0,0 10 0,0-4 0,0 0 0,0-2 0,0-4 0,0-4 0,0-2 0,0-9 0,0-3 0,0-1 0,0-4 0,0 1 0,0-4 0,0 0 0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6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24575,'0'30'0,"0"16"0,0 16 0,0-1 0,0 4 0,0-12 0,0 0 0,0-6 0,0-17 0,0-7 0,0-12 0,0-4 0,0-4 0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7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24575,'0'-5'0,"0"12"0,0 8 0,0 5 0,0 17 0,0-5 0,0 9 0,0-7 0,0-1 0,0-9 0,0 5 0,0-10 0,0-1 0,0-7 0,0-1 0,0-7 0,0 0 0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8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24575,'6'0'0,"3"0"0,6-4 0,1 3 0,6-6 0,-7 6 0,7-2 0,-2 3 0,-4 0 0,-3 0 0,-3 0 0,-2 0 0,1 0 0,-2 0 0,-4 3 0,0 8 0,-6 0 0,-9 12 0,-5-2 0,-9 4 0,5 0 0,1-5 0,1-1 0,8-8 0,-7 0 0,11-5 0,-3 1 0,6-1 0,1 1 0,8-4 0,7 0 0,6-3 0,10 0 0,-3 0 0,8 0 0,-9 0 0,0 0 0,-2 0 0,-10 0 0,6 0 0,-11 0 0,3 0 0,-4 0 0,-2 0 0,-1 0 0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0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24575,'8'0'0,"2"0"0,29 0 0,5 0 0,21 0 0,10 0 0,8 0-721,14 0 721,3 0 0,-44 0 0,2 0 0,1 0 0,0 0 0,4 0 0,-1 0 0,-3 0 0,0 0 0,0 0 0,-2 0 0,43 0 0,-2 0 0,-15 0 0,-2 0-125,-8 0 125,-21 0 0,9 0 0,-18 0 0,16 0 0,-6 0 717,-1 0-717,-16 0 129,-3 0-129,-9 0 0,-5 0 0,3 0 0,-10 0 0,2 0 0,-8 0 0,1 0 0,-1 0 0,1 0 0,-4 0 0,0 0 0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2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0 260 24575,'8'-25'0,"5"2"0,10-11 0,3 2 0,6-1 0,-4 3 0,2 3 0,-5 6 0,-5 5 0,-2 5 0,-4 7 0,1 0 0,-5 4 0,0 0 0,-3 0 0,-1 3 0,1 8 0,-3 5 0,-1 12 0,-3 7 0,0 5 0,0 6 0,0 0 0,0 6 0,0-5 0,0 0 0,-4-3 0,-1-8 0,-4 3 0,1-10 0,0-1 0,0-4 0,0-1 0,1-4 0,-5 4 0,4-8 0,-7 7 0,4-7 0,-4 4 0,0-1 0,1-3 0,2 3 0,-1-7 0,5 3 0,-2-7 0,0 6 0,3-6 0,-3 0 0,4-5 0,0-2 0,-1 0 0,1 0 0,3-6 0,-4-6 0,7-7 0,-4-10 0,4 5 0,0-4 0,0 0 0,0 7 0,0-6 0,0 12 0,3-4 0,1 5 0,3 3 0,0 1 0,-1 6 0,0 2 0,1 2 0,-1 0 0,0 0 0,1 0 0,3 0 0,-3 6 0,7 6 0,-6 7 0,3 0 0,-3 4 0,3-4 0,-2 4 0,2 1 0,-3-1 0,0 5 0,-1-7 0,1 6 0,0-12 0,-1 3 0,0-4 0,0-3 0,0-1 0,-1-4 0,0 1 0,1-1 0,3 1 0,-3-3 0,6-1 0,-5-3 0,1 0 0,-2 0 0,-1 0 0,1 0 0,-1 0 0,5-11 0,-3-6 0,0 2 0,-4 0 0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3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24575,'0'95'0,"0"-13"0,0-42 0,0-14 0,0-1 0,0-11 0,0-7 0,0 3 0,3-7 0,4 0 0,3-3 0,13 0 0,-6 0 0,14-4 0,-6-5 0,9 0 0,0-3 0,0 7 0,-5-2 0,-1 6 0,-5-6 0,-7 6 0,2-3 0,-14 4 0,2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8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216 189 24575,'0'-12'0,"0"-3"0,0-4 0,0-1 0,0-3 0,0 5 0,0-1 0,0 1 0,0 4 0,0-3 0,-7 12 0,1-4 0,-9 9 0,1 8 0,-4 3 0,-1 12 0,0 1 0,-8 14 0,10-7 0,-10 13 0,16-13 0,-9 4 0,14-5 0,-3 0 0,9-6 0,0 0 0,0-11 0,0 0 0,0-5 0,0 0 0,4-3 0,0-2 0,14-3 0,-3 0 0,8 0 0,-5 0 0,0-4 0,0-5 0,0-5 0,6-5 0,-4-5 0,-1 4 0,-1-3 0,-8 0 0,3 3 0,-3-3 0,-1 5 0,-1 4 0,1-3 0,0 7 0,-4-2 0,-2 3 0,-3 1 0,0 7 0,0 6 0,0 14 0,0 0 0,0 10 0,0-5 0,0 1 0,0 3 0,4-9 0,1 5 0,8-6 0,7-4 0,-1-1 0,10-3 0,-10-1 0,9 1 0,-3-5 0,0 0 0,-2-5 0,-13 0 0,-2 0 0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3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24575,'0'21'0,"0"15"0,0 6 0,0 22 0,0-9 0,0 0 0,0 8 0,0-14 0,0 11 0,0-14 0,0-6 0,0-11 0,0-1 0,0-5 0,0-3 0,0-8 0,0-6 0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4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 24575,'-3'3'0,"9"0"0,3-3 0,11 0 0,3 0 0,5 0 0,1-4 0,1 3 0,-6-3 0,-6 4 0,-7 0 0,-4 0 0,-5 0 0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4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24575,'19'0'0,"9"0"0,-3 0 0,14 0 0,-4 0 0,0 0 0,-7 0 0,-5 0 0,-7 0 0,-2 0 0,-10 0 0,-2 0 0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5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24575,'0'30'0,"0"-1"0,0 36 0,0 3 0,0 8 0,0 20 0,0-18 0,0-1 0,0-14 0,0-9 0,0 4 0,0-4 0,0-8 0,0-11 0,0-7 0,0-9 0,0-4 0,0-5 0,0-7 0,0 0 0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6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0 24575,'-13'7'0,"0"1"0,-3 15 0,-4 3 0,1 8 0,1 1 0,2 5 0,2 0 0,3 6 0,3 0 0,8 0 0,0 0 0,0-5 0,0-7 0,0-1 0,0-4 0,0-4 0,0-2 0,3-9 0,4-3 0,1-1 0,5-3 0,2 0 0,4 1 0,5 0 0,-1-4 0,-4-1 0,3-3 0,-2 0 0,-1 0 0,-1 0 0,1 0 0,-4-6 0,3-2 0,2-12 0,-4 4 0,1-5 0,-6 7 0,-5 3 0,1-2 0,0 5 0,-3-5 0,-1 5 0,-3-2 0,0 4 0,0 0 0,-3 2 0,-8 1 0,-5 3 0,-8 0 0,-4 0 0,4 0 0,-9 0 0,3 0 0,1 0 0,1 0 0,9 0 0,0 3 0,5 5 0,0-1 0,3 3 0,1 1 0,3-4 0,3 3 0,1-4 0,0 0 0,3 1 0,-3-4 0,3-1 0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7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24575,'3'36'0,"0"-4"0,-3 35 0,0-4 0,0 4 0,0-5 0,0-4 0,0-6 0,0 9 0,0-11 0,0 8 0,0-23 0,0 4 0,0-14 0,0-2 0,0-9 0,0-4 0,0 0 0,0-6 0,0-2 0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51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0 24575,'-3'13'0,"-1"4"0,-4 7 0,-4 5 0,-1 5 0,-1 5 0,2-8 0,7 2 0,-6-5 0,9-7 0,-5 2 0,7-5 0,0-3 0,0 0 0,0-5 0,0 0 0,0 0 0,0 0 0,0 3 0,3-2 0,1 3 0,3 0 0,0 5 0,0-4 0,1 7 0,-1-7 0,1 3 0,-4-3 0,2-1 0,-2 0 0,0-3 0,2 2 0,-5-2 0,5-1 0,-2 4 0,2-7 0,1 3 0,-1-4 0,1 4 0,-1-3 0,1 3 0,-1-6 0,1 1 0,3-4 0,-3 2 0,6-3 0,-2 0 0,0 0 0,2 0 0,-2-3 0,3-1 0,0-7 0,0 3 0,4-12 0,-7 11 0,2-7 0,-6 9 0,-1 1 0,-3 0 0,0 0 0,-3-1 0,0 1 0,0-1 0,0 1 0,0-1 0,-3-3 0,-1 3 0,-6-3 0,3 3 0,-7-3 0,7 3 0,-3-3 0,0 6 0,3-2 0,-3 3 0,3-1 0,1 1 0,-1 0 0,1 3 0,-1-3 0,1 3 0,-1 0 0,1 0 0,-4 0 0,3 0 0,-3 0 0,3 0 0,1 0 0,-1 3 0,1-3 0,-1 6 0,1-3 0,2 4 0,-2-1 0,3 1 0,-4-1 0,1 0 0,-1 1 0,4-4 0,0 0 0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0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24575,'0'-9'0,"0"-4"0,0 6 0,0-6 0,0 5 0,0-2 0,0 4 0,0-1 0,0 1 0,0 8 0,0 6 0,3 11 0,2 4 0,3 0 0,-4 1 0,2-5 0,-5-1 0,6-4 0,-7-3 0,4-1 0,-4-4 0,0 1 0,0-4 0,0 0 0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1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0 24575,'10'0'0,"0"0"0,4 0 0,0 0 0,-3 0 0,-1 0 0,-4 0 0,4 0 0,-3 0 0,0 6 0,-4 1 0,-14 11 0,1 2 0,-7 4 0,6-5 0,0 4 0,3-8 0,-6 3 0,6-4 0,-3 1 0,4-1 0,0 0 0,3-3 0,1-1 0,3-4 0,0 0 0,0 1 0,0-1 0,2-2 0,10-1 0,8-3 0,9 0 0,5 0 0,-5 0 0,4-4 0,-8-1 0,-2-3 0,0 1 0,-11 0 0,2-1 0,-8 5 0,-2 0 0,-2 3 0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2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24575,'9'0'0,"7"0"0,-8 0 0,10 0 0,-3 0 0,-4 0 0,7 0 0,-11 0 0,0 5 0,-4-1 0,-7 13 0,0-9 0,0 6 0,-5-4 0,7-3 0,-4 3 0,6-4 0,0 0 0,0 0 0,3-2 0,4-1 0,3-3 0,4 3 0,1-2 0,3 2 0,-6 0 0,5-3 0,-10 3 0,3-3 0,-3 3 0,-1-2 0,0 4 0,-2-1 0,-1 2 0,-3 1 0,0 3 0,0-3 0,0 6 0,0-5 0,0 2 0,-6-4 0,1 1 0,-8 0 0,2-1 0,-6 4 0,2-5 0,1 1 0,4-3 0,3-2 0,1 1 0,-1-2 0,4 0 0,0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9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24575,'7'-4'0,"1"0"0,10 4 0,-3 0 0,13 0 0,-8 0 0,8 0 0,-9 0 0,10 0 0,-14 0 0,7 0 0,-8 0 0,4 0 0,-4 0 0,-2 0 0,-8 0 0,0 0 0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3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0 24575,'0'6'0,"2"-3"0,2 0 0,1-3 0,-1 8 0,-2 0 0,-5 12 0,-1-4 0,-4 2 0,1-7 0,0 2 0,0-2 0,0 7 0,-1 1 0,-2 0 0,1 0 0,2-5 0,1 0 0,2-3 0,0-1 0,1-4 0,3 1 0,3-4 0,0 0 0,3-3 0,1-3 0,-1-1 0,1-2 0,-1-1 0,1-3 0,3 3 0,-3-3 0,7 3 0,-7 0 0,6 0 0,-6 3 0,7-2 0,-3 2 0,-1 0 0,0-2 0,-3 5 0,-1-2 0,0 3 0,1-3 0,-1 3 0,-2-3 0,-2 3 0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4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24575,'0'25'0,"0"1"0,0 19 0,0-3 0,0 5 0,0-2 0,0-15 0,0 8 0,0-17 0,0 2 0,0-13 0,0 0 0,0-6 0,0-1 0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5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0 24575,'-29'6'0,"6"-2"0,23 8 0,0-5 0,0 3 0,0-4 0,0 1 0,0-1 0,0 1 0,2-4 0,2 3 0,2-5 0,0 1 0,0-2 0,1 0 0,-1 0 0,0 0 0,4 3 0,1-2 0,3 2 0,0 0 0,-3-2 0,2 2 0,-5-3 0,5 0 0,-6 3 0,3-2 0,-6 4 0,-1-1 0,-3 2 0,0 8 0,0-2 0,0 6 0,-7 0 0,-1-3 0,-4 3 0,-2-3 0,3-4 0,-3-1 0,3-3 0,-2 0 0,5-4 0,-2 0 0,1 1 0,1-4 0,-2 4 0,4-4 0,3 0 0,0 0 0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6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24575,'14'0'0,"1"0"0,4 0 0,8 0 0,-6 0 0,3 0 0,-6 0 0,-4 0 0,1 0 0,-5 0 0,0 0 0,-6 0 0,-2 0 0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7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24575,'-6'0'0,"0"5"0,-1 3 0,0 10 0,3 1 0,-3 4 0,2 1 0,1-1 0,0 0 0,4 5 0,0-7 0,0 2 0,0 0 0,0-7 0,0 7 0,0-9 0,0 5 0,0-4 0,0 0 0,0-2 0,7-5 0,1 2 0,2-3 0,4 0 0,-7-1 0,6-2 0,-5-1 0,5-3 0,-6 0 0,3 0 0,0 0 0,4 0 0,0 0 0,0-3 0,-1-4 0,-5-4 0,2-3 0,-3 3 0,0-2 0,0 2 0,0-4 0,-3 1 0,-1 3 0,-3-2 0,0 5 0,0-2 0,0 4 0,-3-1 0,-4 1 0,-14-2 0,4 4 0,-8 1 0,11 3 0,3 0 0,1 0 0,4 0 0,-1 0 0,3 0 0,2 0 0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8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24575,'9'0'0,"11"0"0,0 0 0,13 0 0,-9 0 0,5 0 0,-6 0 0,-7 0 0,-2 0 0,-8 0 0,0 0 0,-2 3 0,-2 4 0,-5 12 0,-2 6 0,-7 4 0,2 9 0,-6-2 0,6 10 0,-3-6 0,4 0 0,1-7 0,3-3 0,-2-2 0,6-9 0,-3-1 0,1-7 0,3-1 0,-6-6 0,5-2 0,-1-2 0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56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24575,'0'20'0,"0"5"0,0 5 0,0-1 0,0-1 0,0-5 0,-7 1 0,5-1 0,-5-4 0,7 4 0,0-12 0,0 3 0,0-7 0,3-1 0,0 1 0,11-4 0,2 0 0,3-3 0,3 0 0,-6 0 0,2 0 0,-7 0 0,2 0 0,-6 3 0,3 0 0,-4 4 0,1-1 0,-4 8 0,0 2 0,-3 17 0,0 3 0,0 4 0,0 10 0,0-8 0,0 30 0,0-26 0,0 13 0,0-30 0,-3-8 0,3-4 0,-3-10 0,3 3 0,-3-6 0,2-1 0,-1-3 0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57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86 24575,'-8'5'0,"2"7"0,6 2 0,0 13 0,0-6 0,0 7 0,0-5 0,0 5 0,0-8 0,0 7 0,0-11 0,0-2 0,0-4 0,0 0 0,5-5 0,0 1 0,7-6 0,-5 0 0,6-3 0,-2-1 0,0-3 0,-1 0 0,-7-3 0,3-1 0,-1-7 0,2 3 0,1-12 0,-4 6 0,-1-12 0,-3 9 0,0-9 0,0 8 0,0-3 0,0 9 0,0 1 0,0 3 0,-2 4 0,-2 1 0,-6 7 0,3-3 0,-7 5 0,7-2 0,-3 3 0,0 0 0,3 0 0,-3 0 0,3 0 0,0 7 0,4 5 0,0-3 0,3 1 0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58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1 173 24575,'0'2'0,"0"3"0,0 9 0,0 4 0,0-6 0,0 2 0,0-8 0,0 4 0,3-5 0,4 4 0,0-5 0,6 0 0,-2 2 0,-1-6 0,4 3 0,-7-3 0,6 0 0,-5 0 0,1 0 0,-2 0 0,-1 0 0,0 0 0,1 0 0,-1 0 0,1-2 0,-1-2 0,1-6 0,0-1 0,-1 1 0,-2 0 0,2 0 0,-5-1 0,2 0 0,-3-2 0,3 5 0,-2-5 0,1 2 0,-2-8 0,0 4 0,0-3 0,0 4 0,0-5 0,-2 7 0,-2-5 0,-6 6 0,-2 0 0,2 1 0,-4 6 0,3-2 0,-3 5 0,3-2 0,-2 3 0,2 0 0,0 0 0,-2 3 0,5 4 0,-6 14 0,6-4 0,0 8 0,5-11 0,3 0 0,0 0 0,0-3 0,0-1 0,0-4 0,0 1 0,0-4 0,0 0 0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59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24575,'0'15'0,"0"-3"0,0 24 0,0-2 0,0 1 0,0 5 0,0-1 0,0-9 0,0 4 0,0-11 0,0-4 0,0-1 0,0-3 0,0-5 0,0 0 0,0-3 0,0-4 0,0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24575,'21'0'0,"2"0"0,2 0 0,3 0 0,-3 0 0,-1 0 0,11 0 0,-14 0 0,8 0 0,-11 0 0,-4 0 0,8 0 0,-8 0 0,5 0 0,-14 0 0,-3 0 0,-5 0 0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00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24575,'0'13'0,"0"-1"0,0 15 0,0-2 0,0 4 0,0 4 0,0-4 0,0 0 0,0 4 0,0-9 0,3 0 0,5-1 0,7-8 0,1 8 0,7-10 0,-8 4 0,12-12 0,-6 5 0,17-5 0,-8 3 0,10 1 0,-1-4 0,-4 2 0,4-6 0,1 3 0,-5 0 0,4-3 0,-5 3 0,0-1 0,0 2 0,0 0 0,0 2 0,0-2 0,-5 3 0,4 0 0,-4 4 0,5 1 0,0 4 0,-5 0 0,-1-1 0,0 0 0,-7 3 0,6-2 0,-11 2 0,2-5 0,0 7 0,-7-9 0,3 8 0,-8-9 0,1-1 0,0 4 0,-3-4 0,2 5 0,-5-1 0,2 0 0,-3 0 0,0 4 0,0-2 0,0-1 0,0-6 0,0-2 0,0-1 0,0 1 0,0 2 0,0-5 0,0 2 0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02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0 24575,'0'13'0,"-3"4"0,-4-2 0,2 8 0,-2-8 0,7 3 0,0-4 0,0 5 0,0-8 0,0 7 0,0-3 0,0-4 0,0 11 0,0-11 0,0 4 0,0 3 0,0-7 0,0 8 0,0-9 0,0 4 0,0-7 0,0 6 0,0-5 0,0 5 0,0-6 0,0 3 0,0-3 0,3-1 0,1 0 0,2-2 0,1 2 0,-1-6 0,1 3 0,-1-3 0,4 0 0,0 0 0,1 0 0,3 0 0,-7 0 0,9-3 0,-5-1 0,4-10 0,-5 2 0,-2-10 0,-1 6 0,1-6 0,-1 7 0,0-4 0,0 5 0,-3 0 0,-1 3 0,-3-3 0,0 4 0,0-9 0,0 4 0,0-3 0,0 3 0,-3 1 0,-1 0 0,-9-7 0,4 9 0,-4-5 0,6 11 0,1-1 0,-1 4 0,1 0 0,-1 3 0,1 0 0,2 0 0,2 0 0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02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24575,'3'7'0,"-1"6"0,-2 7 0,0 8 0,0 2 0,0-1 0,0 4 0,0-9 0,0 9 0,0-13 0,0 7 0,0-7 0,0-1 0,0-1 0,0-7 0,0 2 0,0-6 0,0 3 0,0-4 0,0 1 0,3-4 0,-2 0 0,1-3 0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03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89 24575,'-6'13'0,"-1"6"0,4 1 0,-1 5 0,4 3 0,0-5 0,0-3 0,0-2 0,0-7 0,0-2 0,0 1 0,0-2 0,0 1 0,0-2 0,3-1 0,0-3 0,11 0 0,-2-3 0,3 0 0,-2 0 0,-2 0 0,3 0 0,0 0 0,0 0 0,-3 0 0,-1 0 0,-4 0 0,1 0 0,-1 0 0,1 0 0,-1-3 0,0-1 0,1 1 0,-1-3 0,1 2 0,-1-5 0,1-2 0,1-8 0,-4 0 0,6-11 0,-9 0 0,6-1 0,-4 7 0,-2 2 0,2 3 0,-3-1 0,0 2 0,0 4 0,0 3 0,0 1 0,0 3 0,-3 4 0,-4 0 0,-3 3 0,-5 0 0,1 0 0,0 0 0,-1 0 0,1 3 0,0 4 0,-1 8 0,0 0 0,4 4 0,1-9 0,3 4 0,0-7 0,0 3 0,4-4 0,0-2 0,3-1 0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05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24575,'0'-4'0,"0"2"0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06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1 195 24575,'0'6'0,"0"4"0,0 5 0,0 4 0,0 5 0,0-5 0,0-1 0,0-4 0,0 0 0,0-3 0,0-1 0,5-7 0,3 0 0,6-3 0,-3 0 0,2 0 0,-2 0 0,3 0 0,0 0 0,0-3 0,-3-4 0,0-4 0,-1-1 0,-2-1 0,2 5 0,-7-5 0,3 5 0,-5-1 0,2-1 0,-3 2 0,0-2 0,0 0 0,0 3 0,0-7 0,0 0 0,0-2 0,0-6 0,0 2 0,0 1 0,0-3 0,-4 3 0,0-1 0,-3 2 0,3 3 0,-3 5 0,7 0 0,-6 3 0,3 4 0,-3 0 0,-4 6 0,2 1 0,-5 6 0,5 1 0,-6 7 0,6-3 0,-3 3 0,4 1 0,-1-4 0,1 7 0,3-7 0,-3 8 0,6-4 0,-3 0 0,1 0 0,2-5 0,-2 0 0,3-6 0,0-2 0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07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42 24575,'-9'0'0,"3"0"0,-7 0 0,3 0 0,-1 7 0,5 1 0,-4 3 0,9 2 0,-9-5 0,10 2 0,-3-1 0,3-1 0,0 2 0,0-4 0,0 0 0,0 1 0,0 3 0,0 0 0,0 5 0,0-5 0,0 0 0,3 0 0,1 1 0,6-3 0,5 1 0,0-5 0,4 4 0,-5-4 0,4-1 0,-3-3 0,8 0 0,-8 0 0,3 0 0,0 0 0,-2 0 0,2-6 0,-7 1 0,-2-5 0,-2 0 0,0 6 0,2-8 0,-5 7 0,2-7 0,-6 2 0,0-1 0,0-2 0,0-2 0,0 0 0,0-4 0,0 1 0,-3 3 0,-1-4 0,-6 8 0,2-2 0,-6 5 0,3-3 0,-3 7 0,-1-2 0,-3 5 0,3-2 0,-4 3 0,5 0 0,0 0 0,-1 0 0,7 0 0,2 0 0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09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24575,'0'16'0,"0"5"0,4 11 0,7-6 0,8 7 0,5-15 0,7 12 0,18 0 0,10 1 0,24 8 0,0-6-296,-35-18 1,2-1 295,41 14 0,-42-16 0,0-1 0,1 1 0,-2-1 0,23 5 0,-16-6 0,-1-2 0,20 2 0,25 2 0,-30-2-26,2 0 26,-10-5 0,7 4 0,-2-3 0,-1-1 0,-4 4 590,-1-4-590,-3 5 27,11 5-27,-22-1 0,23 6 0,-31-2 0,19 6 0,-9-5 0,0 9 0,-8-5 0,-3 5 0,0-1 0,-5 0 0,-6 3 0,7 16 0,-12-2 0,15 25 0,-20-14 0,3 11 0,-9 0 0,1 1 0,-5 7 0,-2 0 0,-4 0 0,0-12 0,0 2 0,0-4 0,0 1 0,0 4 0,-8-12 0,2-2 0,-3-10 0,1-2 0,7-14 0,-6 8 0,6-19 0,-2 6 0,3-14 0,0 1 0,0-1 0,0 1 0,0-1 0,0 0 0,0 4 0,0 5 0,-4 4 0,0 4 0,0 1 0,-4 4 0,7-8 0,-6 7 0,6-15 0,-5 5 0,2-10 0,-6-1 0,6-3 0,-3-3 0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10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32 105 24575,'-13'0'0,"3"3"0,4 4 0,4 8 0,2 4 0,0 4 0,0 5 0,0-3 0,0 8 0,0-9 0,0 4 0,0-4 0,0-1 0,0-4 0,0 0 0,0-5 0,0-4 0,2 0 0,2-7 0,2 0 0,4-3 0,1 0 0,3-3 0,0-4 0,-3-8 0,-1-1 0,2-11 0,-3 6 0,3-7 0,-4 0 0,0-1 0,0-5 0,1 0 0,-5 0 0,4 5 0,-8 1 0,4 4 0,-4 5 0,0 0 0,0 8 0,0 2 0,0 2 0,0 1 0,-7 2 0,3 1 0,-9 3 0,5 0 0,1 0 0,4 0 0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11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24575,'0'4'0,"-6"-2"0,4 15 0,-11-1 0,11 4 0,-5 2 0,7-7 0,0 7 0,0-6 0,0 6 0,0-7 0,0 8 0,0-12 0,0 3 0,0-7 0,0 3 0,6-6 0,1 2 0,11-6 0,-6 0 0,9 0 0,-9 0 0,10 0 0,-10 0 0,2 0 0,-4 0 0,-3-6 0,3 1 0,-3-8 0,0 2 0,0-3 0,-3-5 0,-1 4 0,-3-7 0,0 6 0,0-2 0,0 4 0,-3 3 0,-4 1 0,-4 3 0,-3 0 0,-4 3 0,-1-3 0,0 6 0,9-2 0,3 3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3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24575,'0'2'0,"0"5"0,0 5 0,0 10 0,0-2 0,0 5 0,0 3 0,0 3 0,0 6 0,0 0 0,0 11 0,0-10 0,0 12 0,0-7 0,0 6 0,0-4 0,0 12 0,0-6 0,0 7 0,0 0 0,0 8 0,0-6 0,0 13 0,0-13 0,5 5 0,-4-6 0,9-1 0,-8-6 0,3 4 0,0-11 0,-4 12 0,4-12 0,0 5 0,-4-7 0,4 7 0,-5-5 0,0 5 0,0 0 0,0-6 0,0 6 0,0-6 0,0-1 0,0 0 0,0 0 0,0 1 0,0-1 0,0-6 0,0 5 0,0-5 0,0 0 0,0 4 0,0-4 0,0 6 0,0 0 0,0 1 0,0-7 0,0 5 0,0-5 0,0 6 0,0-6 0,0 5 0,0-5 0,0 13 0,0-5 0,0 6 0,0-8 0,0-6 0,0 5 0,-5-5 0,3 0 0,-2 5 0,4-5 0,0 6 0,0-6 0,0 12 0,0-10 0,0 11 0,0-7 0,0-6 0,0 5 0,0-5 0,0 0 0,0 5 0,0-11 0,0 5 0,0-6 0,0 0 0,0-1 0,0 1 0,0 0 0,0 0 0,0-1 0,0 1 0,0-5 0,0 3 0,0-3 0,0-1 0,0 5 0,0-4 0,0 4 0,0 1 0,0-5 0,0 3 0,0-8 0,0-2 0,0-1 0,0-7 0,0 7 0,0-4 0,0 5 0,0 1 0,0-1 0,0-5 0,0 4 0,0-3 0,0 0 0,0-2 0,0-3 0,0-1 0,0-4 0,0 0 0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11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24575,'4'-2'0,"-1"8"0,-3 12 0,0 10 0,0-7 0,0 6 0,0-8 0,0 0 0,0 0 0,0-5 0,0-4 0,0-3 0,0-4 0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12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24575,'0'20'0,"0"1"0,0 12 0,0 9 0,0-9 0,0 22 0,0-32 0,4 21 0,-3-24 0,6 3 0,-6-8 0,2-5 0,-3 0 0,0-4 0,0-2 0,0-1 0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13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14 24575,'-2'-7'0,"-5"1"0,0 6 0,-7 0 0,3 0 0,-3 0 0,3 0 0,-2 3 0,5-2 0,1 8 0,-2-7 0,5 7 0,-6-6 0,6 4 0,2-4 0,2 0 0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13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9 24575,'-18'16'0,"-2"4"0,-6 10 0,-5 5 0,4-4 0,-9 10 0,8-4 0,-4 8 0,10-14 0,-3 7 0,12-14 0,-7 5 0,12-10 0,-3-2 0,8-6 0,-1-2 0,2-2 0,1-1 0,-2 0 0,3 0 0,0 0 0,3-2 0,7-1 0,10-3 0,9 0 0,9 0 0,1 0 0,6 0 0,-1 0 0,1 0 0,-6 0 0,-5 0 0,-2 0 0,-13 0 0,4 0 0,-9 0 0,-4 0 0,0 0 0,-4-3 0,0 2 0,-3-4 0,0 2 0,-3-3 0,0-4 0,0-1 0,0-6 0,0-2 0,-12-14 0,2 4 0,-11-10 0,4 1 0,-5-1 0,4-1 0,-3 2 0,8 5 0,-2 5 0,7 4 0,-3 6 0,7 4 0,-2 4 0,6 0 0,-3 4 0,0 3 0,2 0 0,-1 3 0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14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380 314 24575,'3'-2'0,"0"-5"0,-3-7 0,0-5 0,0-4 0,0-4 0,0-2 0,0-4 0,0 9 0,0-7 0,0 11 0,0-8 0,0 13 0,0-2 0,-4 6 0,-6 4 0,-2 0 0,-15 7 0,3 0 0,-14 8 0,2 10 0,1 5 0,0 17 0,2-2 0,0 8 0,1-4 0,10-3 0,1-10 0,9-1 0,4-6 0,5-3 0,3-5 0,0-1 0,3-7 0,7 4 0,2-6 0,9-1 0,3-3 0,0 0 0,3 0 0,0 0 0,-3 0 0,3 0 0,-4 0 0,-4 0 0,-2 0 0,-3 0 0,0 3 0,-4 1 0,0 2 0,-4 4 0,1 0 0,-3 18 0,-1 3 0,-7 28 0,-5-5 0,-5 7 0,-4-16 0,2-12 0,0-6 0,4-8 0,-1-1 0,5-8 0,-5 0 0,6-3 0,-6-4 0,2 0 0,-7-3 0,4 0 0,-4 0 0,0 0 0,6-6 0,-8-8 0,14-1 0,-6-5 0,11 6 0,-2 3 0,3-2 0,0 6 0,0-3 0,0 7 0,0 0 0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15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24575,'2'-4'0,"5"2"0,3 2 0,8 0 0,0 0 0,10 0 0,-4 0 0,7 0 0,-7 0 0,8 0 0,-8 0 0,-1 0 0,-5 0 0,-4 0 0,-4 0 0,-3 0 0,-4 0 0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15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24575,'9'0'0,"10"0"0,0 0 0,9 0 0,-1 0 0,-3 0 0,3 0 0,-8 0 0,-1 0 0,-5 0 0,-2 0 0,-2 0 0,-6 0 0,0 0 0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19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24575,'0'12'0,"0"1"0,0 1 0,0 0 0,0-1 0,0 5 0,0 1 0,0 3 0,0 6 0,0-4 0,0 7 0,0-7 0,0-1 0,0-1 0,0-7 0,0 3 0,0-4 0,0-1 0,0-2 0,0 2 0,0-3 0,0 0 0,0 0 0,0-4 0,0 1 0,0-1 0,0 0 0,-3-3 0,2 0 0,-1-3 0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19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24575,'13'0'0,"12"0"0,10 0 0,22 0 0,-4 0 0,17 0 0,3 0 0,7 0 0,7 0 0,-23 0 0,3 0 0,-20 0 0,5 0 0,-2 0 0,-11 0 0,-12 0 0,-6 0 0,-10 0 0,-1 0 0,0 0 0,-7 0 0,0 0 0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0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24575,'0'23'0,"0"-1"0,0 21 0,0 2 0,0 6 0,0 7 0,0-16 0,0 18 0,0-16 0,0 14 0,0-8 0,0-11 0,0-1 0,0-13 0,0 1 0,0-11 0,0 3 0,0-8 0,0 2 0,0-5 0,0 2 0,0-2 0,0-1 0,0 0 0,0-3 0,0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24575,'4'6'0,"0"0"0,-4 5 0,0-3 0,0 0 0,0 0 0,0 0 0,0 5 0,0-4 0,0 4 0,0-5 0,0 5 0,0-4 0,0 4 0,0-1 0,0 2 0,0 0 0,0-2 0,0 1 0,0-4 0,0 8 0,0-3 0,0 4 0,0 0 0,0 0 0,0 0 0,0 5 0,0-3 0,0 8 0,0-8 0,0 8 0,0-3 0,0-1 0,0 4 0,0-3 0,0-1 0,0 5 0,0-5 0,0 6 0,0 0 0,0 0 0,-5 5 0,4-4 0,-4 11 0,5-5 0,0 6 0,0-5 0,0 3 0,0-9 0,0 9 0,0-9 0,0 9 0,-4-9 0,3 9 0,-4-4 0,5 0 0,0 5 0,-5-5 0,4 0 0,-4 5 0,5-11 0,0 5 0,0-7 0,-4-4 0,3 3 0,-3-3 0,4-1 0,0 5 0,0-5 0,0 6 0,0 0 0,0-1 0,0 1 0,0-1 0,0 1 0,0 0 0,0-1 0,0-4 0,0 3 0,0-4 0,0 12 0,0-5 0,0 11 0,0-5 0,0 6 0,0 1 0,0-2 0,0 2 0,0-2 0,0 2 0,0-7 0,0-1 0,0-7 0,0 1 0,0 0 0,0-5 0,0 3 0,0-3 0,0 4 0,0 1 0,0 6 0,0-5 0,0 5 0,0-1 0,0-3 0,0 3 0,0-10 0,0 3 0,0-8 0,0 3 0,0-5 0,0 0 0,0-4 0,0-1 0,0-5 0,3-4 0,-2 10 0,3 2 0,-4 16 0,0 5 0,0 13 0,0 9 0,0 2 0,0 5 0,0 0 0,0-6 0,0 7 0,0-16 0,0 6 0,0-5 0,0 0 0,0 5 0,0-6 0,0 8 0,0-1 0,0 1 0,0-1 0,0 1 0,0 7 0,0-6 0,0 13 0,0-13 0,0 6 0,0-7 0,0-1 0,-6 1 0,5-8 0,-4-1 0,5-6 0,0-1 0,-5-6 0,4 5 0,-3-5 0,4 6 0,0 1 0,-5-1 0,4 0 0,-4 0 0,5-5 0,0 3 0,0-4 0,0 1 0,0-3 0,0 1 0,0-4 0,0 9 0,0-3 0,0 5 0,0 0 0,0 6 0,0-4 0,0 4 0,-5-6 0,4 0 0,-4-6 0,5 5 0,0-11 0,0 5 0,-4-7 0,2 1 0,-2 0 0,4 0 0,0-6 0,0 4 0,0-8 0,0 3 0,0-5 0,0-5 0,0 4 0,0-3 0,-4 4 0,3-4 0,-3 3 0,4-4 0,0 11 0,0-5 0,0 9 0,0-3 0,0 5 0,0 6 0,0 1 0,0 0 0,0 5 0,0-5 0,0 0 0,0-2 0,0 1 0,0-10 0,0 9 0,0-11 0,0 6 0,0 0 0,0-5 0,-5 3 0,4-9 0,-3 5 0,4-6 0,-4 0 0,3-5 0,-3 0 0,4-5 0,0 0 0,-4-3 0,4-5 0,-10-43 0,18 29 0,2-28 0,22 42 0,6 0 0,12 5 0,2-4 0,6 10 0,-6-10 0,5 4 0,-6-5 0,1 5 0,5-4 0,-18 8 0,9-8 0,-17 8 0,11-8 0,-11 4 0,5-5 0,-6 0 0,-1 0 0,1 0 0,0 0 0,0 0 0,-1 0 0,1 0 0,-5 0 0,3 0 0,-9 0 0,5 0 0,-6 0 0,0 0 0,-4 0 0,3 0 0,-8 0 0,4 0 0,-5 0 0,0 0 0,0 0 0,0 0 0,0 0 0,1 0 0,-1 0 0,0 0 0,0 0 0,-3 0 0,-2 0 0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1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1 24575,'-9'0'0,"1"10"0,-6 2 0,2 11 0,1 0 0,-4 4 0,6-3 0,1 13 0,-2-12 0,8 7 0,-5-9 0,7 0 0,0-1 0,0-3 0,0 3 0,0-4 0,0 5 0,0 0 0,0-1 0,0-6 0,3 5 0,1-10 0,4 7 0,2-4 0,-3-1 0,3 1 0,0-3 0,-2 2 0,1-6 0,1 3 0,-3-4 0,6 1 0,-6 0 0,6-1 0,-2-2 0,-1-1 0,3-3 0,-2 0 0,-1 0 0,6 0 0,-8-3 0,7-1 0,-7-5 0,2-2 0,-4-3 0,2-4 0,-1 3 0,-3-6 0,-1 2 0,-3-4 0,0 0 0,0 5 0,0-4 0,0 1 0,0 1 0,-3 4 0,-1 3 0,-6 5 0,0 1 0,-4 1 0,0 5 0,0-2 0,-4 3 0,3 0 0,-7 0 0,8 0 0,-8 0 0,7 3 0,0 1 0,2 3 0,6-1 0,-2-2 0,5 1 0,-2-4 0,3 2 0,0-3 0,0 0 0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2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24575,'16'0'0,"2"0"0,4 0 0,6 0 0,-5 0 0,5 0 0,-10 0 0,9 0 0,-15 0 0,4 0 0,-14 0 0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2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24575,'4'0'0,"10"0"0,17 0 0,3 0 0,4 0 0,-5 0 0,0 0 0,0 0 0,-4 0 0,-9 0 0,-7 0 0,-3 0 0,-6 0 0,2 0 0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3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4 24575,'-10'-3'0,"-8"9"0,4 3 0,-7 7 0,8 10 0,2-1 0,-2 13 0,5-4 0,3 9 0,1-8 0,4-2 0,0-1 0,0-4 0,0 1 0,0-2 0,0-4 0,0-4 0,0 2 0,3-6 0,8-3 0,1-3 0,2-6 0,3 1 0,-1-1 0,6-3 0,-3 0 0,3 0 0,-8 0 0,8 0 0,-7 0 0,7-7 0,-8-1 0,4-6 0,-4-4 0,-3 3 0,4-7 0,-4-7 0,1 4 0,-1-12 0,-3 13 0,-4-8 0,-1 3 0,-3-4 0,0 5 0,0 0 0,0 5 0,-6 1 0,-2 3 0,-11 0 0,4 8 0,-2 1 0,3 3 0,0 3 0,0 1 0,0 3 0,4 0 0,-10 0 0,8 0 0,-4 0 0,9 0 0,4 0 0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4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24575,'3'3'0,"0"-2"0,-3 1 0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5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57 24575,'-5'-3'0,"1"-3"0,-8 12 0,1 3 0,-1 9 0,-3 9 0,3 2 0,-5 9 0,4-4 0,0 4 0,8-5 0,-2 6 0,6-10 0,-3 0 0,4-8 0,0-6 0,0 3 0,0-8 0,0 0 0,0-4 0,3-3 0,7 4 0,6-3 0,6 3 0,1-3 0,-1 0 0,1-4 0,6 0 0,-5 0 0,5 0 0,-10-3 0,-2-4 0,-3-4 0,0 0 0,-3-2 0,2 2 0,-6-3 0,3 1 0,-3-1 0,-3-4 0,-1-1 0,-3-4 0,0 0 0,0-4 0,0 3 0,0-18 0,0 16 0,0-12 0,-3 20 0,-1-4 0,-3 7 0,-1-3 0,1 4 0,0 0 0,1 4 0,-1-3 0,-3 5 0,3-1 0,-3 5 0,6 1 0,2 3 0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6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 24575,'-5'0'0,"-4"0"0,-16 0 0,-5 16 0,0 8 0,-1 16 0,4 5 0,12-6 0,-10 10 0,18-8 0,-10 4 0,8-1 0,4-10 0,1 4 0,4-9 0,0-6 0,0-5 0,0-8 0,0 3 0,0-6 0,0 2 0,3-2 0,4-4 0,3 0 0,4 0 0,-4-2 0,7 2 0,-5-3 0,5 0 0,-3 0 0,4 0 0,-3 0 0,2 0 0,-3 0 0,0 0 0,4 0 0,-3 0 0,2 0 0,-6 0 0,2 0 0,-6-3 0,6-1 0,-6-6 0,3 3 0,-3-6 0,0-2 0,-4 0 0,1-9 0,-4 9 0,0-2 0,-3 8 0,-8 2 0,-4 0 0,-13 2 0,0 2 0,-1 3 0,-3 0 0,8 0 0,-7 0 0,7 0 0,-4 3 0,6 2 0,2 9 0,2-2 0,0 6 0,6-4 0,1-6 0,8-2 0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8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25 24575,'3'3'0,"7"0"0,5-3 0,4-3 0,7-6 0,-10 4 0,7-5 0,-9 9 0,-1-2 0,1 3 0,-4 0 0,0 0 0,-4 0 0,0 0 0,-2 9 0,-2 3 0,-2 14 0,0 3 0,0 3 0,0 1 0,0 0 0,-3 0 0,2 0 0,-6-4 0,3-2 0,-1-4 0,-2-1 0,3-3 0,-3 3 0,3-7 0,-2 2 0,2-3 0,-3 0 0,0 0 0,3-1 0,-2 1 0,2 0 0,-3 0 0,0-1 0,0 1 0,3-3 0,-2 2 0,2-6 0,0 2 0,-1-3 0,4 1 0,-5-1 0,6 0 0,-6-2 0,3-2 0,-3-2 0,-1 0 0,1 0 0,-4 0 0,3 0 0,-2 0 0,-1-3 0,3 0 0,-3-7 0,3 3 0,4-3 0,-3 0 0,5 3 0,-2-2 0,3 2 0,0-2 0,0 2 0,0-6 0,0 2 0,3 0 0,3-2 0,5 6 0,3-3 0,-1 3 0,-2 3 0,2 1 0,-3 3 0,1 0 0,2 0 0,-3 0 0,4 0 0,-4 6 0,3 2 0,-1 9 0,2 2 0,1 0 0,3 9 0,-3-12 0,2 8 0,-6-10 0,-2-4 0,-2 0 0,-1-4 0,0 0 0,-2 0 0,-1-2 0,-3-1 0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31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 24575,'-9'0'0,"1"0"0,-2 0 0,-1 0 0,-6 0 0,2 0 0,-3 0 0,0 0 0,3 0 0,-3 0 0,5 0 0,2 0 0,-2 0 0,6 0 0,-5 0 0,8 2 0,-2 9 0,6 0 0,-6 7 0,5-1 0,-6 2 0,7 4 0,0 0 0,0-5 0,0 4 0,0-7 0,0-1 0,0-1 0,0-6 0,0 3 0,0-4 0,0 0 0,3-3 0,0 0 0,7-3 0,-3 0 0,10 0 0,-2 0 0,4 0 0,2 0 0,-2 0 0,4 0 0,-4 0 0,2 0 0,-6 0 0,6 0 0,-9 0 0,5 0 0,-10 0 0,2 0 0,-2 0 0,-1 3 0,0 0 0,-3 7 0,0 0 0,-3 4 0,0 4 0,0 0 0,0 5 0,0-4 0,0-2 0,0 1 0,-3-6 0,0 4 0,-7-5 0,-1 0 0,-3 2 0,-3-6 0,2 3 0,-3-2 0,0-1 0,3 0 0,-2-3 0,6-1 0,-2-3 0,6 0 0,-3 0 0,4 0 0,0 0 0,-3 0 0,2 0 0,-2 0 0,2 0 0,1 0 0,0 0 0,2-3 0,2 2 0,2-2 0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33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24575,'9'0'0,"6"0"0,-3 0 0,2 0 0,3 0 0,-6 0 0,4 0 0,-6 0 0,-2 0 0,-1 0 0,0 0 0,-2 0 0,-2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4 0,0 6 0,7 12 0,-11-1 0,10 5 0,-11-7 0,0 1 0,3-1 0,-13-1 0,8 1 0,-14-5 0,4-1 0,-5-5 0,0 0 0,1 0 0,-1 0 0,-4 1 0,3-5 0,-6 3 0,2-2 0,-3 2 0,0 1 0,0 0 0,0 0 0,0 0 0,0 0 0,-3 0 0,-6 1 0,-5-1 0,-4 1 0,0 4 0,-6 2 0,5 3 0,-4 1 0,5-1 0,-1-4 0,1 3 0,0-2 0,4-2 0,-3 0 0,7 0 0,-3-4 0,0 4 0,4-4 0,0-1 0,2 0 0,6 1 0,-7-5 0,7 3 0,-6-6 0,6-4 0,-3-33 0,4 21 0,0-18 0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35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7 171 24575,'-4'8'0,"2"-1"0,2 9 0,0-8 0,0 13 0,0-6 0,0 12 0,0-7 0,0 2 0,0-4 0,0-3 0,0 2 0,0-6 0,0-2 0,3 1 0,4-3 0,3 0 0,8-4 0,-3 0 0,6-2 0,-2 2 0,4-3 0,4 0 0,-3 0 0,3 0 0,0 0 0,1 0 0,-4-6 0,7 1 0,-7-10 0,15 10 0,-5-10 0,9 5 0,11-14 0,-6 4 0,11-5 0,-14 7 0,-1 4 0,1-3 0,-6 8 0,-1 0 0,-5 1 0,-5 7 0,4-2 0,-8 3 0,8 0 0,-9 0 0,5 0 0,-10 0 0,4 0 0,-3 3 0,5 7 0,-4 2 0,-4 4 0,-6-2 0,1 4 0,-3-3 0,2 6 0,-2-2 0,-1 4 0,1-1 0,-1-3 0,-3 3 0,2-8 0,-5 4 0,5-4 0,-5 0 0,2-1 0,0-2 0,-3 2 0,3-6 0,-3 2 0,0-3 0,3-10 0,1-5 0,10-17 0,1-8 0,16-14 0,-7 11 0,8-9 0,-1 10 0,1 3 0,0-2 0,-3 9 0,0 5 0,-4 5 0,-2 8 0,-1 4 0,-4 4 0,1 0 0,3 0 0,-4 0 0,5 0 0,4 0 0,12 4 0,-4 0 0,8 5 0,-15-2 0,4-2 0,-8 2 0,3-3 0,-8 3 0,2 0 0,-2 1 0,0-1 0,-2-3 0,1 3 0,-3-7 0,3 7 0,-4-6 0,-1 2 0,1 0 0,0-3 0,4 3 0,2 0 0,4 2 0,0-2 0,-5 4 0,3-6 0,-4 2 0,10 0 0,-5 2 0,5-1 0,-1 3 0,-3-6 0,3 6 0,-4-6 0,4 2 0,-3-3 0,8 0 0,-9 0 0,5 0 0,9 0 0,-11 0 0,12 0 0,-16-3 0,1-5 0,0 0 0,5-12 0,-4 7 0,11-12 0,-11 8 0,5-8 0,-6 9 0,-3-7 0,2 7 0,-7-2 0,3 4 0,-4 0 0,0 3 0,-1-2 0,-2 2 0,5-5 0,-8 4 0,4 0 0,-6 6 0,1 2 0,-4-2 0,3 6 0,-6-3 0,3 3 0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56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0 666 24575,'14'-51'0,"15"-13"0,6-17-613,-7 34 0,-1 1 613,6-23 0,16-16 0,-14 28 400,-3-9-400,-5 19 203,-11 17-203,-4 14 0,-3 10 0,-3 6 623,1 0-623,-1 6 0,1 10 0,5 14 0,-2 4 0,2 9 0,1-4 0,-4 1 0,8-2 0,-9-10 0,4-1 0,-5-8 0,3-4 0,1-3 0,2-4 0,-3-2 0,0-3 0,-4-3 0,3 0 0,-1 0 0,-2 0 0,-3 0 0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57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24575,'0'53'0,"0"10"0,0-9 0,0 5-2173,0 16 1,0 4 2172,0 9 0,0 6-1153,0-18 0,0 2 1,0 4 1152,0 10 0,0 3 0,0 7-624,0-17 0,0 7 0,0 2 0,0 2 1,0-2 623,0-3 0,0-1 0,0 1 0,0 2 0,0 4-453,0-12 1,0 4 0,0 1-1,0 2 1,0 1 0,0-1 0,0-2 452,0-1 0,0 0 0,0-1 0,0 1 0,0 0 0,0 0 0,0 2-226,0 3 1,0 1 0,-1 0 0,1 1 0,0 1 0,0 1 0,1 1 225,1-5 0,0 2 0,1 0 0,0 2 0,0-1 0,0 1 0,1 0 0,0-2-90,0-1 0,0 0 0,1 0 0,-1 0 0,2 0 0,-1 0 0,1 0 0,0 0 90,1 2 0,1 3 0,0-1 0,0 1 0,1-1 0,0-2 0,-1-3 0,1-3 0,0 9 0,1-5 0,-1-3 0,1 0 0,0 0 0,0 3 0,1-5 0,1 4 0,0 2 0,0-2 0,0-2 0,-1-7 0,-2-7 0,3 25 0,-3-13 0,3 8 148,-1-7 1,2 11-1,0 1 1,0-7 0,-3-15-149,1 6 0,-2-6 538,0 14 0,-1 9 0,2-15-538,2-29 0,-2-4 1551,-5 18 1,-1-3-1552,7 7 1183,-11-21 0,0-39 1,0-3-1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58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24575,'25'0'0,"48"0"0,-19 0 0,10 0-2564,14 0 0,12 0 0,0 0 2564,-5 0 0,0 0 0,6 0-1010,1 0 1,6 0-1,3 0 1,1 0 1009,-14 0 0,1 0 0,2 0 0,0 0 0,2 0-303,4 0 1,1 0-1,1 0 1,1 0-1,2 0 303,-8 0 0,2 0 0,1 0 0,1 0 0,0 0 0,0 0-343,-12 0 1,2 0-1,0 0 1,-1 0 0,0 0-1,-2 0 1,-3 0 342,13 0 0,-5 0 0,-1 0 0,4 0 0,6 0-93,-9 0 0,8 0 0,4 0 0,3 0 0,-1 0 0,-4 0 0,-7 0 0,-10 0 93,11 0 0,-14 0 0,0 0 0,12 0 0,-3 0 0,11 1 0,6-1 0,3 0 0,-3 0 0,-6 0 0,-11-1 0,4-1 0,-10-1 0,-2 0 0,4 3 50,-4 1 1,3 2 0,0 1 0,1-1 0,-2 0-51,13-2 0,-1-1 0,-1 0 0,-2 2 0,-5 4 0,-1 1 0,-3 0 0,-3-1 0,5-2 0,-5-2 0,1 3 338,7 3 1,0 3 0,-4-2-339,10-3 0,-3 0 498,-21 5 0,2 2 1,-1-1-499,2-6 0,-1-2 0,2 2 0,10 8 0,2 3 0,-4-3 0,12-4 0,-4 0 0,3 8 0,-7-1 1410,-31-8 0,-4-1-1410,1 5 0,0-1 0,0-5 0,0 1 1769,9 6 1,0 0-1770,26-7 0,-1 8 0,-18-9 0,4 3 0,-13-3 2807,5-1-2807,-5 4 2717,-9-8-2717,-11 3 1118,14 0-1118,-21-4 618,10 4-618,-20-4 0,1 0 0,-4 0 0,-1 3 0,-8-2 0,0 5 0,-4-6 0,-3 6 0,0-5 0,-3 1 0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58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24575,'5'2'0,"8"6"0,18 8 0,8 6 0,-8-1 0,31 18 0,-40-21 0,37 21 0,-43-23 0,7 3 0,-12-5 0,-1-4 0,-7 0 0,0-4 0,-3 4 0,0 0 0,-7 8 0,-10 6 0,-13 2 0,2 2 0,-9 3 0,10-6 0,-4 5 0,10-9 0,3-3 0,7-7 0,1-1 0,3-6 0,4-2 0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45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 24575,'0'9'0,"0"-3"0,0 11 0,2-9 0,2 9 0,6-7 0,1 4 0,2 0 0,1 0 0,0-1 0,0-2 0,-4 2 0,3-5 0,-5 2 0,5-4 0,-6 1 0,2-1 0,-2 0 0,-1 1 0,0-1 0,0-3 0,-2 3 0,1-6 0,-4 6 0,4-5 0,-1 1 0,2 1 0,-3 1 0,2 2 0,-1 4 0,3 0 0,-4 0 0,3 0 0,-2 0 0,0-3 0,1 2 0,-1-2 0,-1-1 0,3 0 0,-3-3 0,0-5 0,0-9 0,-3-3 0,0-4 0,3 4 0,1 0 0,3 1 0,0-1 0,0 0 0,-4 3 0,3 2 0,-5 2 0,2 1 0,-3 0 0,3 2 0,0-1 0,0 2 0,3-3 0,-3-4 0,4 3 0,-1-6 0,1 6 0,3-6 0,-3 2 0,6 0 0,-5-2 0,5 5 0,-6-5 0,6 6 0,-5-3 0,5 3 0,-6-3 0,6 2 0,-5-5 0,2 6 0,-1-6 0,-1 6 0,1-3 0,-3 4 0,1-1 0,-6 4 0,-6 3 0,-10 12 0,-5 9 0,-2 9 0,-4 5 0,5-5 0,-6 5 0,7-10 0,-1 3 0,10-9 0,0-1 0,4-8 0,1 0 0,2-4 0,1 0 0,1 0 0,-2-2 0,-5-5 0,-1 1 0,-1-6 0,-2 2 0,2-3 0,-2 0 0,-1 0 0,3 3 0,1-2 0,1 3 0,4-4 0,-4 1 0,6-1 0,-3 1 0,2 0 0,-2-1 0,3 1 0,-3 2 0,2-1 0,-2 4 0,3-4 0,0 4 0,0-2 0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01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4083 24575,'-4'14'0,"1"-1"0,3-8 0,3-1 0,7-2 0,13-2 0,12 0 0,11 0 0,12 0 0,4 0 0,9 0 0,-4-4 0,4-11 0,-12-9 0,-1-11 0,-18-12 0,1 2 0,-15-17 0,7 1 0,-13-6 0,3 13 0,-2-32 0,-3 32 0,-6 5 0,-1-2 0,9-16 0,0 0 0,2-24 0,0 30 0,10-28 0,-2 23 0,12 6 0,-12 11 0,15-1 0,-11 12 0,16-13 0,-11 12 0,7 1 0,-9 11 0,7 4 0,-4 5 0,0 6 0,3 3 0,-9 4 0,4 1 0,-5 4 0,0 0 0,-4 0 0,-1 11 0,-8 2 0,4 16 0,-6 5 0,7 3 0,-6 7 0,2-9 0,-3 3 0,3-4 0,-4-5 0,3 0 0,-1-6 0,-3-7 0,6 3 0,-7-12 0,7 4 0,-7-7 0,6 0 0,-2-4 0,0 0 0,14-15 0,-10-4 0,13-16 0,-9-1 0,-1 1 0,-4 0 0,-1 1 0,-4 1 0,-4 0 0,-1-6 0,-4 5 0,6-22 0,-4 8 0,10-22 0,-9 4 0,9-13 0,-4 6 0,0 6 0,11-28 0,-10 41 0,10-28 0,-10 42 0,0 6 0,3 6 0,-4 5 0,7 3 0,-8 5 0,7 4 0,-3 4 0,3-1 0,6 4 0,-5 0 0,5 4 0,-6 0 0,1 0 0,0 0 0,-5 0 0,4 0 0,-1 6 0,-2 2 0,1 6 0,-9 4 0,2-4 0,-4 13 0,1-7 0,-2 7 0,4 0 0,-3 1 0,2 5 0,1 0 0,-2 6 0,2-5 0,0 4 0,-3-5 0,6 0 0,-2 0 0,19 12 0,-7-8 0,11 1 0,-11-10 0,3-11 0,-3-1 0,7-4 0,-9-4 0,5 0 0,-10-1 0,4-3 0,-11-1 0,6-3 0,-2-3 0,1-18 0,5-13 0,-2-24 0,-4-7 0,4-7 0,-8 13 0,-1 9 0,-1-1 0,3-32-247,-5 30 1,0-1 246,0-33 0,-3 15 0,1-14 0,-3 3 0,2 33 0,2-3 0,-3 1 0,1-1 0,1 0 0,1-1 0,3-3 0,0 2 0,6-23 0,7-13 0,2 29 0,-1-17 0,6 7 0,-8 7 0,7 7 0,-8 1 0,6 15 0,11-39 0,-7 32 0,17-35 0,-14 36 493,6-1-493,-2 8 0,4 4 0,-4 5 0,4 0 0,-6 9 0,-1 2 0,-6 12 0,0 2 0,-6 7 0,-3 0 0,3 0 0,-4 0 0,7 19 0,8 26 0,-4 10 0,3 23 0,-13-29 0,-4 18 0,-6-19 0,0 16 0,1-6 0,0-1 0,-5-5 0,-1-2 0,0-5 0,1-6 0,4 5 0,-1-5 0,1 1 0,-1 3 0,6 2 0,-1-4 0,10 14 0,12 11 0,-8-14 0,11 17 0,-11-28 0,2 9 0,3-2 0,0-2 0,-4-6 0,2-4 0,-5-10 0,-4-2 0,-3-10 0,-8-3 0,0-2 0,-4-5 0,0-1 0,-2-3 0,-2 0 0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03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24575,'16'0'0,"11"0"0,8 0 0,19 0 0,4 0 0,18 0 0,-15 0 0,15 0 0,-23 0 0,11 0 0,0 0 0,-11 0 0,4 0 0,-12 0 0,-10 0 0,7 0 0,-17 0 0,3 0 0,-6 0 0,-7 0 0,-3 3 0,0-2 0,-8 2 0,6-3 0,-4 0 0,-3-6 0,0-5 0,-3 3 0,0-2 0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04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0 24575,'-31'67'0,"0"-1"0,0 1 0,-13 23 0,14-21 0,30-51 0,0-5 0,5-3 0,7-3 0,5-5 0,10-2 0,0 0 0,1 0 0,8-4 0,-12 0 0,12-8 0,-17 1 0,7-1 0,-11-4 0,2 4 0,-6-8 0,-1 1 0,-3-2 0,-2-1 0,-2-4 0,-3 3 0,0-3 0,0 4 0,-10 3 0,1 5 0,-12 3 0,7 4 0,-4 3 0,1 1 0,2 3 0,-1 0 0,5 0 0,2 0 0,3 0 0,-1 0 0,1 0 0,0 0 0,3 0 0,0 0 0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05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5:06.2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24575,'0'2'0,"0"3"0,0 17 0,0 3 0,0 20 0,3-13 0,2 12 0,7-15 0,1 5 0,9 2 0,-5-7 0,1 0 0,-4-5 0,-5-5 0,5 3 0,-6-10 0,0 10 0,-3-17 0,-4 8 0,5-12 0,-3 5 0,1-3 0,-1 1 0,-3-2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24575,'-5'7'0,"2"14"0,3 9 0,0 13 0,-6 14 0,-1 4 0,-6 23 0,0 1-510,0 9 510,6-43 0,0 0-487,0 1 1,0 1 486,0 3 0,0 2 0,3-2 0,0 2 0,-3 4 0,1 1 0,5-5 0,0 0 0,-2 5 0,-1-1 0,1-4 0,0-1 0,2 1 0,0-1 0,-5 1 0,-1-1 0,7 2 0,-1-3 0,-10 27-192,10-29 0,0-1 192,-3 20 0,4 22 0,-4-38 0,1-3 0,1 14 0,-5 31 0,7-29 0,0 8 0,0-27 0,0-1 0,0 16 0,0 23 0,0-35 0,0 37 0,0-33 0,0 24 0,0-23 0,5 2 475,2 5-475,-1-8 977,-1-6-977,-5 5 415,5-13-415,-4 13 0,4-6 0,-5 7 0,0 8 0,0-5 0,0 5 0,0 0 0,0 10 0,0-12 0,0 8 0,0-12 0,0 8 0,0 25 0,0-28 0,0 25 0,0-29 0,0 23 0,0-14 0,0 12 0,0-22 0,0 13 0,0-12 0,0 4 0,0-13 0,0 4 0,0-11 0,0 12 0,0-18 0,0 10 0,0-12 0,0 0 0,0 5 0,0-11 0,5 11 0,-4 2 0,4 1 0,-5 5 0,4-7 0,-2 1 0,2-1 0,-4-6 0,5-1 0,-4-12 0,3-5 0,0-6 0,-3-12 0,2 12 0,-3 5 0,0 16 0,0 3 0,0-2 0,0 8 0,0 3 0,0 6 0,0-2 0,0-13 0,0 5 0,0-11 0,0 5 0,0-7 0,0-4 0,0-2 0,0-5 0,0-4 0,0-1 0,0-5 0,0 0 0,0-3 0,0-2 0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06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24575,'10'0'0,"11"-7"0,-4 5 0,12-5 0,-11 1 0,1 4 0,1-4 0,-6 6 0,6 0 0,-8 0 0,4 0 0,-9 0 0,2 0 0,-5 6 0,-2 2 0,-2 14 0,0-3 0,0 23 0,-7-17 0,-10 27 0,-5-25 0,-7 13 0,3-10 0,3-2 0,-2-3 0,9-7 0,-1-4 0,10-4 0,-2 0 0,5-4 0,6-3 0,9 0 0,2-3 0,12 0 0,-6 0 0,11 0 0,-2-7 0,-1 2 0,3-10 0,-2 6 0,-1-2 0,-5 1 0,-4 2 0,-5 2 0,-3 0 0,0 5 0,-4-4 0,-2 4 0,-2-2 0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07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79 24575,'87'2'0,"-1"1"0,0-1 0,0 1 0,5 0 0,-3 0 0,-11 0 0,4 1 0,-2 0-2207,12 1 0,8 2 0,-7 1 2207,-12 2 0,1 1 0,12 1 0,9 1 0,-2 0 0,-13-2 0,-1 1 0,-1-2 0,3 0 0,1-1 0,0-1 0,4 1 0,0-1 0,-7-2 0,-2-4 0,-2-2-215,-10 2 0,4 1 0,-4-1 215,13-1 0,-3-2 348,1 1 1,-4 0-349,20 0 0,-40-2 0,-3-1 0,7 2 0,23-9 0,-21 5 2999,-7-1-2999,-17-2 2413,-9 7-2413,-9-2 1157,-4 3-1157,-5 0 0,-4 0 0,-4 0 0,0-3 0,-3 0 0,13-1 0,13 2 0,15 2 0,16 0 0,4 0 0,33 0 0,-48 0 0,5 0-745,10 0 1,8 0 0,-4 0 744,2 0 0,2 0 0,3 0 0,7 0 0,-4 0 0,9 0 0,-2 0 0,13-3 0,3-1 0,-32 2 0,1-1 0,-1 0 0,29-3 0,-1-2-1269,3-3 0,-1 0 1269,-2 7 0,-1-1 0,-2-5 0,-1 1 0,-5 4 0,0 2-836,-1-1 1,0 0 835,-5-2 0,-1 0 0,2 2 0,-2 0 0,-4 1 0,0-1 0,3-3 0,1 2 0,-9 4 0,0 0 0,4-5 0,0 0-446,-9 3 0,0-1 446,-1-2 0,-1 0 0,-7 2 0,-1 1 0,4-3 0,-1 1 0,-6 1 0,-2 1 635,1-3 1,-1 0-636,44 0 2304,-28 1-2304,8 0 0,-16 4 0,11-3 0,-11 4 1991,2 0-1991,-16 0 1269,4 0-1269,-11 0 468,-1 0-468,-5 0 31,6 0-31,-5 0 0,0 3 0,-7-2 0,-4 6 0,-4-3 0,3 0 0,-8-1 0,4 0 0,-8-2 0,0 2 0,-4-3 0,1 0 0,-4 0 0,0 0 0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10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24575,'0'6'0,"0"-1"0,17-1 0,7 2 0,38 0 0,0 3 0,-2-6 0,5 0 0,-14 1 0,3 1-1008,9-2 0,8-1 1,0 1 1007,-2 2 0,0 0 0,5 0 0,6-3 0,6 0 0,2 0 0,-5 0 0,5 2 0,-5 2 0,5-2 0,-5-3 0,5-1 0,-1 0 0,-8 0-1572,20 4 1,-1-1 1571,-9-3 0,5 0 0,-3 0 0,-13-1 0,-2 1 0,2 1 0,12 1 0,4 0 0,-4 1 0,-12-1 0,-3 1 0,0 0-583,0 2 1,-1 0 0,-3 0 582,14 2 0,-3 0-498,0 0 1,-2 0 497,-16-1 0,-2 0 728,-1 0 0,-1 0-728,-7 0 0,-1 0 0,45 5 2776,-21-5-2776,-1-1 0,-21-1 2197,4-2-2197,-8 2 1547,-15-4-1547,-3 0 822,-14 0-822,-3 0 110,-6 0-110,10 0 0,8 0 0,25 0 0,8 0 0,34 0-1054,-46 0 0,4 0 1054,37 0 0,6 0 0,-12 0 0,1 0-976,-10-2 0,5 0 1,-2-1 975,-5 1 0,-1-1 0,-3-1 0,19-2 0,0-1-609,-17 0 0,2-1 1,-2 1 608,15-1 0,-1 0 0,-15 1 0,2-1 0,-1 2 0,30 1 0,-2 1 0,-6-2 0,-1 0 0,-3 5 0,-3 1 0,-8-3 0,-3 0-274,0 2 1,-5 2 273,-17-1 0,-1 0 0,18 0 0,-4 0 0,-1 0 0,6 0 0,1 0 0,-4 0 0,-13 0 0,1 0 0,26 0 1461,-2 0-1461,-12 0 2754,-5 0-2754,-10 0 2318,0 0-2318,-2 0 820,4 0-820,-17 0 55,5 0-55,-20 0 0,-3 0 0,-1 0 0,-4 0 0,-4-3 0,0 2 0,-1-5 0,-2 6 0,3-6 0,-4 5 0,-3-4 0,0 1 0,-3-9 0,0 1 0,5 0 0,11 6 0,7 6 0,10 0 0,0 0 0,11 0 0,3 0 0,4 0 0,5 0 0,-15 0 0,8 0 0,-19 0 0,7 0 0,-17 0 0,2 0 0,-8 0 0,-4 0 0,0 0 0,-4 0 0,0 0 0,-2 0 0,-1 0 0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48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490 13 24575,'10'0'0,"-1"0"0,-3 0 0,0 0 0,0 0 0,3 0 0,5 0 0,1 0 0,6 0 0,-2 0 0,-1 0 0,0 0 0,-1 0 0,-3-5 0,4 3 0,-8-4 0,-1 6 0,-2 0 0,-1 0 0,0 0 0,0 0 0,-5 0 0,-9 0 0,-3 0 0,-10 0 0,2 0 0,-7 0 0,-1 0 0,-6 0 0,1 0 0,0 0 0,0 0 0,0 0 0,5 0 0,-5 0 0,9 0 0,-4 0 0,5 0 0,4 0 0,-4 0 0,8 0 0,-4 0 0,7 0 0,-2 0 0,6 0 0,-5 0 0,4 0 0,-4 0 0,5 0 0,-6 0 0,6 0 0,-6 0 0,2 3 0,1-2 0,1 2 0,-1-3 0,3 0 0,-5 0 0,5 0 0,-2 0 0,-1 0 0,3 3 0,-2-2 0,3 1 0,-1-2 0,1 0 0,0 0 0,0 0 0,0 0 0,0 0 0,0 0 0,3 3 0,0-2 0,3 1 0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50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38 125 24575,'-4'2'0,"1"5"0,3 6 0,0 2 0,0 2 0,0 0 0,0-6 0,0 2 0,0-4 0,0-2 0,0 2 0,0-3 0,3-2 0,4-2 0,0-2 0,6 0 0,-3-3 0,3 0 0,1-7 0,-3-5 0,2-3 0,-5-4 0,3-1 0,-4 1 0,-3 0 0,-1 0 0,-3 4 0,0 0 0,0 4 0,0 4 0,0-3 0,0 6 0,-6 0 0,2 1 0,-9 6 0,6-3 0,-6 3 0,3 0 0,0 0 0,-3 0 0,6 0 0,-3 0 0,4 0 0,0 3 0,2 0 0,-2 7 0,6 4 0,-4 0 0,4 8 0,0-8 0,0 4 0,0-5 0,0 1 0,0-4 0,0 0 0,0-4 0,0 0 0,0 0 0,3 0 0,1 0 0,2-2 0,0-2 0,0-2 0,0 0 0,0 0 0,0 0 0,1 0 0,-1 0 0,0 0 0,0 0 0,0-2 0,0-2 0,-2-2 0,1-3 0,-4-2 0,2-2 0,-3-1 0,0 0 0,0 1 0,0-1 0,0 0 0,0 4 0,-6 0 0,-2 4 0,-5 2 0,-4 1 0,2 3 0,1 0 0,2 0 0,1 0 0,1 0 0,1 0 0,5 6 0,-2 2 0,5 5 0,-2 1 0,3-1 0,0 4 0,0-5 0,0 4 0,0-9 0,0 2 0,3-2 0,0-4 0,7 0 0,0-3 0,4 0 0,-4 0 0,3 0 0,-6-3 0,2 0 0,-3-7 0,1 3 0,-1-5 0,1 2 0,-1-1 0,1-2 0,-4 6 0,0-2 0,-3 2 0,0 1 0,0 0 0,0 0 0,0 0 0,0-1 0,0 1 0,-2 3 0,-2 0 0,1 3 0,0 0 0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13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4 24575,'-8'-4'0,"-3"12"0,1 4 0,-9 17 0,9-5 0,-10 9 0,7-5 0,0 5 0,2-4 0,-1-2 0,7 0 0,-1-3 0,6-1 0,0 3 0,0-10 0,0 10 0,0-11 0,0 3 0,0-1 0,0 2 0,0-4 0,0 6 0,0-9 0,0 2 0,0-1 0,0-6 0,3 3 0,0-4 0,3 0 0,0 0 0,1 1 0,2-1 0,2-2 0,-1 1 0,6-1 0,-8-1 0,4 0 0,-6-3 0,0 0 0,1 0 0,2 0 0,-2 0 0,6 0 0,-5-6 0,5-6 0,-2-2 0,0-8 0,3 7 0,-7-3 0,3 8 0,-3-3 0,-4 6 0,0-9 0,-3 8 0,0-5 0,0 7 0,0 0 0,0 0 0,-6 2 0,-1 1 0,-7 3 0,-4 0 0,3 0 0,-7 0 0,7 0 0,-2 0 0,3 4 0,0-4 0,3 6 0,-2-5 0,6 1 0,0-2 0,5 0 0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14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8 24575,'10'0'0,"0"0"0,4 0 0,-1 0 0,1-4 0,4 4 0,-3-3 0,-1 3 0,-5 0 0,-3 0 0,-2 2 0,-2 9 0,-2 9 0,0 3 0,0 9 0,0-4 0,-11 6 0,0-1 0,-9-3 0,4-3 0,2-8 0,-1-1 0,5-8 0,0 0 0,4-4 0,-1-3 0,1 3 0,0-6 0,0 3 0,0-3 0,3-2 0,-3-5 0,5 0 0,-2-3 0,3 4 0,0-1 0,0 1 0,3 3 0,0 0 0,6 3 0,6 3 0,0 8 0,7 2 0,-2 9 0,4-1 0,-4 3 0,-1-5 0,-4-1 0,-5-4 0,0-4 0,-4 0 0,1-4 0,-1 0 0,0-2 0,-3-2 0,0-2 0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15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12 24575,'-2'-6'0,"-11"0"0,-2 6 0,-16 0 0,11 0 0,-7 0 0,4 0 0,0 0 0,4 0 0,5 0 0,4 0 0,7 8 0,0-3 0,3 14 0,0-8 0,0 7 0,0-1 0,-6-2 0,4 3 0,-4-4 0,6 0 0,0-4 0,0 3 0,0-3 0,0 4 0,0-4 0,0 0 0,0-4 0,0 0 0,0 1 0,3-4 0,7 0 0,5-3 0,13 0 0,-5-4 0,4 0 0,-4 0 0,0 1 0,-1 3 0,-3 0 0,-1 0 0,-8 0 0,0 0 0,-4 2 0,1 5 0,-4 12 0,0 6 0,-3 3 0,-8 15 0,-5-16 0,-6 16 0,-9-13 0,5 0 0,-2-2 0,2-7 0,4-6 0,0-5 0,4-3 0,2 0 0,6-4 0,-3 1 0,4-4 0,3 0 0,0 0 0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16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24575,'23'0'0,"0"0"0,4 0 0,1 0 0,5 0 0,0 0 0,-5 0 0,-5 0 0,-8 0 0,-6 0 0,-5 0 0,-2 0 0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16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24575,'13'0'0,"2"0"0,7 0 0,6 0 0,-5 0 0,9 0 0,-8 0 0,-7 0 0,-7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24575,'23'0'0,"11"0"0,42 0 0,23 0-2761,-28 0 0,8 0 2761,-5 0 0,6 0 0,0 0-1179,-1 0 0,1 0 1,5 0 1178,-5 0 0,4 0 0,2 0 0,-1 0 0,-1 0 0,-1 0 0,0 0 0,-3 0 0,13 0 0,-3 0 0,2 0 0,-11 1 0,2 1 0,0 1 0,-4 0 0,12 3 0,-3 1 0,1 2-289,-16-1 0,1 2 1,1 1-1,1 0 289,0-1 0,2 1 0,-1-1 0,-3 2-539,16 3 0,-4 2 0,0-2 539,-3-2 0,-2-1 0,-1 0 0,-6 0 0,-1 1 0,-5-2 0,4 2 0,-3-1 411,8-1 1,-3 1-412,18 7 1335,-34-11 1,0 0-1336,30 12 3442,-6-7-3442,-29-2 2913,-1-4-2913,-16-2 1268,-7-5-1268,-8 0 651,3 0-651,1 0 62,16 0-62,10-11 0,15-3 0,2-10 0,-13 9 0,4 1-873,1 0 1,3-1 872,17-1 0,2 0 0,-1-1 0,-1 1 0,-3 0 0,-3 1 0,-13 2 0,-2 2-405,2 3 1,-1 1 404,37-5 0,-34 11 0,-2 1 0,25-7 0,-32 7 0,-1 0 0,10 0 0,13 0 0,-3 0 0,-5 0 0,0 0 0,-2-5 0,-7 4 1670,-1-10-1670,-6 10 884,-2-9-884,-7 9 0,-6-4 0,-1 5 0,-6 0 0,-5 0 0,3 0 0,-9 0 0,5 0 0,-11 0 0,0 0 0,-5 0 0,0 0 0,0 0 0,1-4 0,8 3 0,10-2 0,17 3 0,23 0 0,-4 0 0,27 0 0,-20-6 0,22 5 0,-14-11 0,-2 11 0,-10-10 0,-7 10 0,-7-5 0,-2 2 0,-13 2 0,5-2 0,-11 4 0,5-5 0,-6 4 0,-1-3 0,1-1 0,-5 4 0,3-4 0,-8 5 0,3 0 0,-5 0 0,0-4 0,-4 3 0,-2-3 0,-3 4 0,-1 0 0,0-3 0,5 2 0,-4-7 0,4 4 0,-5-9 0,-3-6 0,-1 21 0,-4 7 0,0 51 0,0 3 0,-3-13 0,-1 2-803,3 45 803,-5-35 0,-1 1-610,2 0 1,1 1 609,-3 5 0,-1 0 0,-1-1 0,2 1-806,2 5 0,2 0 806,-1 1 0,1 1 0,3 4 0,0 1 0,-4-1 0,1 1 0,2 6 0,0-1-956,-6-4 0,-1 1 956,7 9 0,1 0 0,-8-10 0,1 0 0,6 4 0,0-1 0,-6-4 0,0-1 0,6 0 0,0 0 0,-6 1 0,0-1 0,2 1 0,1 0-301,-1-6 0,1 0 301,-4 6 0,1-4 0,6-24 0,0-1 0,-2 30 0,-1-3 571,4-6-571,-2-7 0,-2 0 0,3 4 1421,-5 6-1421,6-17 2089,0-15-2089,0-8 1557,0-16-1557,0-2 503,-4-13-503,3 1 7,-2 15-7,3 6 0,0 39 0,0 5 0,0-20 0,0 2 0,0 44 0,0-10-786,0 13 786,0-20 0,0-29 0,0 2 0,0 5 0,0-3 0,0 22 0,0-24 0,0 1 0,0 27 0,0-7 0,0 24-195,0-35 195,0 14 0,5-4 0,-3-12 0,3 5 0,-5-15 0,0 6 0,0-12 778,0 12-778,0-12 203,0 12-203,0-12 0,0 12 0,0-12 0,0 11 0,-5-12 0,4 6 0,-4-7 0,0 0 0,0-6 0,-1-7 0,1-1 0,2-14 0,2 3 0,-3-6 0,4-3 0,-4 4 0,4-5 0,-4 0 0,1-4 0,-6 0 0,-5-4 0,-9 0 0,-7 4 0,-8 2 0,-5 5 0,-1 0 0,-6-5 0,-2-1 0,0 0 0,-5-4 0,-9 4 0,-3-5-501,-22 0 501,5 0 0,35 0 0,0 0 0,-2 0 0,1 0 0,-43 0-467,29 0 0,2 0 467,-14 0 0,19 0 0,-2 0 0,5 0 0,3 0 0,-33 0 0,31 0 0,-2 0 0,-38 0 0,20 0 0,11 0 0,0 0 0,-11 0 0,-19 0 0,43 0 0,1 0 0,-34 0 0,23 0 0,0 0 0,-36 0 0,41 0 0,-1 0 0,0 0 0,-1 0 0,-5 0 0,-2 0 0,-4-3 0,1-1 0,3 0 0,2 0 0,9-1 0,1 1 0,-3 1 0,1 0-387,-32-3 387,35 6 0,0-2 0,-33-9 0,1 10 0,22-10 0,5 5 468,19-5-468,8 1 938,11 1-938,5-4 416,10-1-416,0-9 0,4-8 0,-4 13 0,-30-1 0,-11 24 0,-24 7 0,-4 2 0,5 3 0,-16-4 0,-3 0-1312,23-5 1,-4-1 1311,-3 1 0,-3-1 0,-16 2 0,-4-1 0,-6-3 0,0-1 0,5 1 0,0-2 0,24-2 0,0-2 0,1 1 0,-24 0 0,0 0 0,24 0 0,-1 0 0,1 0 0,-24 0 0,1 0 0,-8-3 0,2-2 0,11 1 0,4 0-458,15-1 1,4 0 457,1 2 0,0-1 0,-8 0 0,3 0 0,-25 2 0,25-4 0,4-1 0,4 5 0,-14-9 0,-1 4 0,15-5 0,-1 1 0,17-5 2488,-4 4-2488,6-4 1050,5 6-1050,2 4 0,12-3 0,0 8 0,11-3 0,0 4 0,5-4 0,3 0 0,-2 0 0,-13 0 0,-8 4 0,-14 0 0,-2 0 0,1 0 0,1 0 0,-2 0 0,7 0 0,1 0 0,6 0 0,6 0 0,0 0 0,11 0 0,0 0 0,5 0 0,7 0 0,-2 0 0,6 0 0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17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259 131 24575,'0'-51'0,"0"9"0,0 24 0,0 8 0,-6 3 0,-1 4 0,-6 3 0,-5 0 0,-1 0 0,-8 0 0,7 0 0,-12 16 0,18-6 0,-14 23 0,15-8 0,-1 9 0,0-6 0,12-1 0,-5-8 0,7 3 0,0-11 0,0 6 0,6-10 0,2 3 0,9-7 0,1 0 0,5-3 0,0 0 0,-4 0 0,-2 0 0,-6 0 0,-2 0 0,-3 0 0,1 0 0,-1 0 0,-3 3 0,-12 13 0,-11 12 0,-9 19 0,-3-4 0,8 12 0,-2-13 0,7 7 0,1-4 0,6-10 0,7 2 0,1-18 0,4 3 0,0-8 0,0-3 0,3-2 0,8-2 0,4-4 0,12 1 0,-3-4 0,8 0 0,-4 0 0,0 0 0,-5-3 0,-1-2 0,-10-1 0,4-1 0,-9 0 0,3 1 0,-4 2 0,0-2 0,-2 3 0,-1 0 0,-3 0 0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26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0 24575,'-3'6'0,"-6"2"0,7 10 0,-10-4 0,10 4 0,-7 0 0,8-3 0,-10 11 0,9-6 0,-5 7 0,7-4 0,0 0 0,0-5 0,0 4 0,0-7 0,0 2 0,0-3 0,0 0 0,0-4 0,3 0 0,4-3 0,7-1 0,5 2 0,13-4 0,-6-1 0,6-3 0,-9 0 0,-4 0 0,-2 0 0,-3 0 0,-3 0 0,2 0 0,-6 0 0,2 0 0,-3-3 0,1-3 0,0-5 0,-1-3 0,2-4 0,-1-1 0,-3-3 0,-1-1 0,-3-4 0,0-7 0,0 8 0,0-2 0,0 14 0,0 0 0,0 3 0,-6 1 0,-5 7 0,-4 0 0,-7 3 0,3 0 0,-4 0 0,-4 0 0,3 0 0,-3 6 0,4 3 0,10-1 0,3-1 0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27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24575,'3'0'0,"0"0"0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29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24575,'9'-6'0,"-2"0"0,6 2 0,-3-2 0,4 2 0,-3 1 0,1-1 0,-4 4 0,5 0 0,-6 0 0,5 0 0,-5 0 0,2 0 0,-3 0 0,-2 6 0,-2 5 0,-2 7 0,0 9 0,0 2 0,-3 4 0,-5-5 0,-5 4 0,1-8 0,-2-1 0,6-5 0,-2-8 0,4 0 0,2-4 0,-2 0 0,6 0 0,-6 1 0,3-4 0,-3 0 0,0-3 0,0 0 0,0 0 0,-1 0 0,1 0 0,1 0 0,1-3 0,4 0 0,4-3 0,2 3 0,0-3 0,0 5 0,4-5 0,0 6 0,4-4 0,-3 4 0,2 0 0,-6 0 0,5 0 0,-1 0 0,-1 0 0,0 0 0,-1 3 0,-1 1 0,1 3 0,-3-1 0,1 0 0,-1 0 0,0 0 0,0 1 0,0-1 0,0-3 0,0 0 0,0-3 0,0-3 0,0-7 0,-2 5 0,-1-6 0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3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24575,'-6'0'0,"0"0"0,-3 0 0,2 3 0,-3 4 0,0 3 0,2 4 0,-1-3 0,5 2 0,-2-6 0,2 6 0,1-3 0,-3 4 0,5-4 0,-2 0 0,3-1 0,0 2 0,0 3 0,0-4 0,0 3 0,0-3 0,0 1 0,0 2 0,0-6 0,0 2 0,0 4 0,0-6 0,0 6 0,0-4 0,0-2 0,2 3 0,5-4 0,4 1 0,-1-3 0,3 2 0,-3-5 0,4 2 0,0 0 0,0-2 0,0 2 0,-4-3 0,3 0 0,-6 0 0,6 0 0,-6 0 0,2 0 0,-2 0 0,2-9 0,-2 4 0,3-11 0,-4 5 0,1-2 0,0-1 0,0 0 0,-3 3 0,-1-2 0,-3 6 0,0-6 0,0 6 0,0-6 0,0 2 0,0 1 0,0-3 0,0 2 0,0 1 0,0-3 0,0 6 0,-9-3 0,4 4 0,-11 2 0,9 2 0,-6 2 0,2 0 0,-3 0 0,0 0 0,4 0 0,0 0 0,4 0 0,-1 0 0,1 0 0,3 0 0,0 0 0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32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24575,'12'0'0,"1"0"0,1 0 0,0 0 0,-1 0 0,1 0 0,4 0 0,-7 0 0,3 0 0,-5 0 0,-1 0 0,1 0 0,-3 0 0,0 0 0,-5 3 0,-5 4 0,-6 3 0,-8 4 0,3 0 0,-3 0 0,4 0 0,4-3 0,0 2 0,4-6 0,2 2 0,-2-3 0,5 0 0,-1 0 0,4-2 0,5 1 0,4-4 0,3 5 0,-1-5 0,1 2 0,0 0 0,-4-2 0,0 5 0,-4-6 0,0 3 0,-2 0 0,-1 0 0,-3 3 0,0 0 0,0 4 0,-4 0 0,-3 4 0,-3 0 0,-4-1 0,-4 2 0,3-1 0,-3-3 0,5-1 0,2-3 0,-2-1 0,6 1 0,-3-1 0,4 0 0,0-2 0,-1-1 0,4-1 0,-3-1 0,3 2 0,-1-3 0,2 0 0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33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24575,'0'16'0,"0"2"0,0 9 0,0 1 0,0 10 0,0 1 0,0 1 0,0-3 0,0-4 0,0-5 0,0 0 0,0-13 0,0 2 0,0-10 0,0 2 0,0-3 0,0-2 0,0-2 0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34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24575,'9'0'0,"3"0"0,-5 0 0,3 0 0,3 0 0,-5 0 0,6 0 0,-8 0 0,0 0 0,0 0 0,-2 2 0,-2 14 0,-5 5 0,-10 17 0,-6-3 0,-8 5 0,0-4 0,1 3 0,3-3 0,3-3 0,4-6 0,5-11 0,3 1 0,6-10 0,2 2 0,0-3 0,0 1 0,0-1 0,0 0 0,0 0 0,10 1 0,12 3 0,3-1 0,8 2 0,-14-7 0,-2 2 0,-3-5 0,-3 2 0,-2-3 0,-3 0 0,1 0 0,-4 0 0,0 0 0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35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1 24575,'-12'0'0,"-5"0"0,2 0 0,-7 0 0,8 0 0,-8 0 0,3 0 0,4 0 0,-2 0 0,6 0 0,0 0 0,-2 0 0,9 2 0,-8 5 0,10 4 0,-11 6 0,8-2 0,-5 3 0,6 0 0,-3 0 0,7 1 0,-4 3 0,4-8 0,0 4 0,0-8 0,0 0 0,0-4 0,0 0 0,0 1 0,0-1 0,6-3 0,1 0 0,7-3 0,3 0 0,-2 0 0,6 0 0,-2 0 0,4 0 0,-1-7 0,1 6 0,0-10 0,-1 7 0,-3 0 0,-1 1 0,-5 3 0,1 0 0,-3 0 0,-2 0 0,-3 0 0,1 0 0,-1 0 0,-3 2 0,0 5 0,-3 8 0,0 3 0,-7 5 0,-5 1 0,-9-1 0,-10 8 0,6-12 0,-1 5 0,4-16 0,7 2 0,-3-3 0,4 0 0,0-3 0,4-1 0,-3-3 0,6 0 0,-3 0 0,4 0 0,3 0 0,0 0 0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38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99 24575,'-3'9'0,"-4"1"0,2 8 0,-4-3 0,2 6 0,2-6 0,-5 0 0,9 1 0,-1-4 0,2 2 0,0-1 0,0-2 0,0-1 0,0-1 0,0-2 0,0-1 0,0 0 0,2-3 0,5 3 0,0-5 0,6 2 0,-6-3 0,6 0 0,-6 0 0,2 0 0,1 0 0,-3 0 0,2 0 0,1 0 0,-3 0 0,3 0 0,-4-3 0,0 0 0,4-4 0,-3 1 0,2-1 0,-2-3 0,-1 3 0,1-2 0,-1-1 0,0 3 0,1-6 0,0 2 0,0-2 0,-1-1 0,1 3 0,-3-2 0,2 3 0,-6-14 0,3 7 0,-3-11 0,0 14 0,0-8 0,-3 7 0,-4 0 0,-4 2 0,-2 9 0,2-5 0,-2 8 0,3-2 0,-1 3 0,-2 0 0,2 0 0,-2 6 0,5-4 0,2 4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24575,'-1'-4'0,"7"-5"0,7 4 0,5-7 0,0 11 0,5-3 0,-3 4 0,-1 0 0,-2 0 0,-4 0 0,-3 8 0,3 7 0,-7 16 0,-1 6 0,0 13 0,-5 2 0,0 6 0,0 0 0,0 1 0,0-7 0,0-2 0,0-13 0,0-6 0,0-8 0,0-9 0,0-2 0,0-4 0,0-6 0,0-13 0,0-15 0,0-11 0,0-13 0,5 5 0,6-12 0,7 5 0,5 0 0,-1 2 0,0 7 0,-6 5 0,3 8 0,-9 6 0,7 10 0,-7-3 0,7 7 0,-7 1 0,7 5 0,-8 4 0,8 0 0,-7 0 0,2 0 0,-4 0 0,1 8 0,-4 7 0,-1 16 0,-4 0 0,0 11 0,0-5 0,0 0 0,0 5 0,0-11 0,0 4 0,0-10 0,0-2 0,0-5 0,0-5 0,0 0 0,0-5 0,0 0 0,0-7 0,4-11 0,2-10 0,3-10 0,2-6 0,-1 4 0,0-10 0,5 11 0,1-5 0,4 6 0,-1 6 0,-4 0 0,-3 10 0,1 1 0,-4 5 0,4 3 0,-5 1 0,0 4 0,0 4 0,-4 4 0,0 6 0,-4 4 0,0 5 0,0 2 0,0 0 0,0 3 0,0-3 0,0-1 0,0-1 0,0-4 0,0-1 0,0-5 0,0 0 0,0-5 0,3 0 0,2-3 0,3-1 0,0-4 0,1 0 0,4-14 0,2-2 0,4-14 0,2-6 0,-1 4 0,-4-3 0,2 10 0,-7 1 0,1 11 0,-7 0 0,-1 5 0,-4 10 0,0 9 0,-5 25 0,-1 3 0,-6 18 0,6-13 0,1 13 0,5-12 0,0 5 0,0-12 0,0-3 0,0-10 0,0-2 0,0-9 0,3-2 0,6-3 0,5-1 0,9-3 0,-3 0 0,8-5 0,-9 0 0,5-5 0,-6-4 0,1-10 0,-5-6 0,1-10 0,-5-3 0,1-5 0,-5 0 0,-1-1 0,-5 1 0,0 6 0,0 1 0,-8 11 0,-2 2 0,-9 4 0,-4 5 0,4 0 0,-10 9 0,9 1 0,-8 4 0,8 0 0,-3 0 0,5 0 0,4 4 0,1 0 0,5 4 0,3 5 0,2-4 0,3 4 0,0-5 0,0 0 0,0 0 0,3-3 0,12-2 0,5-3 0,9 0 0,7 0 0,1 0 0,1 0 0,3 0 0,-9 0 0,3 0 0,1 0 0,-10 0 0,9 0 0,-16 4 0,1 11 0,-7 5 0,-2 16 0,-1 8 0,-4 0 0,-1 13 0,-5-12 0,0 12 0,0-18 0,0 3 0,0-17 0,0-2 0,0-9 0,0-2 0,0-4 0,0-6 0,4-8 0,2-12 0,4-13 0,4 0 0,3-11 0,3 10 0,1-4 0,-2 12 0,-1 0 0,1 6 0,-6 4 0,4 5 0,-8 6 0,4 3 0,-5 0 0,0 0 0,1 0 0,-1 0 0,-4 8 0,0 2 0,0 13 0,-3-4 0,4 4 0,-1 1 0,-3-5 0,8 4 0,-8-4 0,7-1 0,-7-5 0,7 4 0,-3-8 0,0 4 0,2-5 0,-3 0 0,5 1 0,-2-5 0,2 0 0,-1-4 0,0 0 0,4 0 0,-2 0 0,7-4 0,-3-11 0,1-5 0,3-10 0,-6-6 0,7 5 0,-4-5 0,1 6 0,-2 0 0,-4 5 0,-1 6 0,-1 6 0,1 5 0,-5 14 0,0 6 0,-4 21 0,0-2 0,0 11 0,0-11 0,0 11 0,0-11 0,0-1 0,0-7 0,0-9 0,3-1 0,2-5 0,3 0 0,5-3 0,0-2 0,1-3 0,3 0 0,-3 0 0,-1 0 0,4-8 0,-2-7 0,4-10 0,2-11 0,-5-1 0,5-13 0,-9-2 0,5-7 0,-5-7 0,0-2 0,1-16 0,0-2 0,0 14 0,-1-9 0,-5 28 0,3-14 0,-8 15 0,7 8 0,-8 8 0,4 12 0,-5 5 0,0 6 0,0 12 0,0 11 0,0 16 0,0 5 0,0 11 0,0 2 0,0 8 0,0 6 0,0 1 0,0-1 0,0 1 0,0 7 0,4-12 0,-2 10 0,7-19 0,-3 5 0,5-13 0,-5-1 0,2-11 0,-3-6 0,0-2 0,2-8 0,-3 3 0,5-7 0,-1-1 0,0-4 0,0 0 0,0 0 0,5-8 0,-4-3 0,4-7 0,-4 0 0,0 4 0,0-3 0,-4 8 0,-1 10 0,-4 6 0,0 19 0,0-1 0,0 4 0,0-4 0,0 3 0,0-3 0,0 0 0,0-7 0,0-1 0,3-7 0,2 2 0,3-4 0,0-3 0,0-1 0,1-4 0,-1 0 0,0 0 0,0 0 0,0 0 0,1-9 0,0-6 0,1-16 0,-5 0 0,0-5 0,0 0 0,-4 5 0,4 0 0,-5 3 0,0 8 0,0 1 0,0 6 0,-8 5 0,-2-1 0,-8 4 0,4 1 0,-3 4 0,3 0 0,0 0 0,1 0 0,5 0 0,4 3 0,0 1 0,4 9 0,4-4 0,1 8 0,7-8 0,2 5 0,5-5 0,4 0 0,-4 0 0,10 1 0,-10-5 0,10 0 0,-10-5 0,10 0 0,-10 0 0,0 0 0,-2-9 0,-8-1 0,5-8 0,-5-5 0,-4 3 0,0-8 0,-5 8 0,0-9 0,0 10 0,0-5 0,0 6 0,0 4 0,0 2 0,0 3 0,0 1 0,0 0 0,3 3 0,6 2 0,9 3 0,7 0 0,4 0 0,1 4 0,0 2 0,0 8 0,-6-3 0,0 3 0,-6-5 0,-5-1 0,0 5 0,-8-3 0,-1 7 0,-4-4 0,0 6 0,0-1 0,0-5 0,0 4 0,0-7 0,0 7 0,0-8 0,0 4 0,0-5 0,4 0 0,5-4 0,9 0 0,7-4 0,11 0 0,1 0 0,0 0 0,-1 0 0,-1-10 0,-9 0 0,4-10 0,-11-3 0,-1 3 0,-3-8 0,-2 8 0,-3-3 0,-2 9 0,1 1 0,-4 5 0,-2 0 0,-3 0 0,3 3 0,2 1 0,3 4 0,0 0 0,0 0 0,5 9 0,-4 1 0,9 13 0,-2 7 0,0 2 0,-1 3 0,-5-5 0,-1-5 0,1-2 0,-5-5 0,-1-4 0,-4-2 0,0-3 0,0-1 0,0 0 0,-4 0 0,-10 1 0,-7 0 0,-8 1 0,-1 0 0,0 0 0,0-5 0,0 0 0,5-5 0,-3 0 0,13 0 0,-8 0 0,14 0 0,-4 0 0,9 0 0,0 0 0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38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24575,'3'0'0,"0"0"0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3:32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24575,'-3'2'0,"0"13"0,3 2 0,0 25 0,0-15 0,0 21 0,0-19 0,0 15 0,0-5 0,0 1 0,0-7 0,0-9 0,0-10 0,0-1 0,0-9 0,0 2 0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3:33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24575,'0'6'0,"0"4"0,0 11 0,0 7 0,0-5 0,0 5 0,0-6 0,0-3 0,0 3 0,0-11 0,0 3 0,0-8 0,2-3 0,2 0 0,5-3 0,5 0 0,-2-3 0,9 2 0,-6-5 0,4 2 0,-1-3 0,-5 3 0,1-2 0,-3 2 0,-2 0 0,-3 1 0,1 3 0,-1-3 0,-3 3 0,0-3 0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3:33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24575,'0'21'0,"0"-2"0,0 18 0,0-7 0,0 8 0,0-10 0,0-1 0,0-4 0,0-8 0,0-1 0,0-4 0,0-6 0,0 2 0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3:34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8 173 24575,'0'13'0,"-3"3"0,2-1 0,-3 7 0,4-8 0,0 8 0,0-7 0,0 3 0,0-5 0,0 1 0,0-3 0,0-2 0,0-3 0,0 1 0,0-1 0,3-3 0,3 0 0,5-3 0,2 0 0,-3 0 0,7 0 0,-5 0 0,5 0 0,-3-3 0,4-5 0,-3-7 0,3 0 0,-3-7 0,0 3 0,-4-4 0,4 1 0,-7-6 0,7 0 0,-6-1 0,3 2 0,-5 8 0,-3-3 0,-1 7 0,-3-2 0,0 3 0,0 3 0,0 1 0,0 4 0,-3 0 0,-4-1 0,-3 4 0,-4-4 0,0 7 0,-4-3 0,3 3 0,-2 0 0,3 0 0,0 3 0,-4 4 0,3 4 0,0 7 0,2-3 0,2 6 0,1-10 0,3 1 0,1-6 0,6-2 0,-3-1 0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3:35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24575,'-4'33'0,"0"-8"0,-1 12 0,-3-4 0,7 7 0,-6-1 0,6 5 0,-3-15 0,4 4 0,0-11 0,0-3 0,0 3 0,0-11 0,0 3 0,0-5 0,6-4 0,-1 1 0,4-6 0,1 0 0,0 0 0,1 0 0,2 0 0,-6 0 0,6 0 0,-6 0 0,2 0 0,1-3 0,-3-1 0,6-6 0,-5-5 0,5 1 0,-5-8 0,2 7 0,-3-3 0,0 4 0,-3 0 0,-1 0 0,-3 1 0,0-1 0,-3 0 0,0 4 0,-7 4 0,-1 0 0,-2 5 0,2-2 0,-2 3 0,2 0 0,-2 0 0,-1 3 0,3 4 0,-2 4 0,5 6 0,-2-5 0,3 5 0,3-13 0,1 2 0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3:36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24575,'16'0'0,"3"0"0,-5 0 0,4 0 0,-4 0 0,4 0 0,-7 0 0,3 0 0,-11 3 0,0 7 0,-3 2 0,0 9 0,0-2 0,0 8 0,-7-3 0,-6 9 0,0-13 0,-7 7 0,9-12 0,3 3 0,-1-8 0,8 0 0,-8-3 0,8-1 0,-5 0 0,6 0 0,0 0 0,0 0 0,6 1 0,2-1 0,5-2 0,1 2 0,4-5 0,-3 5 0,2-2 0,-6 0 0,2 2 0,-6-6 0,2 3 0,-2 0 0,-1-2 0,0 2 0,0-3 0,-2 0 0,-1 0 0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23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1 213 24575,'0'-32'0,"0"7"0,7-12 0,-2 8 0,7 1 0,-8 4 0,6 6 0,-9 8 0,8 3 0,-5 4 0,2 3 0,0 0 0,0 0 0,0 0 0,0 6 0,1 2 0,0 14 0,0-6 0,5 10 0,-5-11 0,4 3 0,-4-4 0,-1-4 0,-2 0 0,2-4 0,-6 0 0,3-2 0,-3-2 0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23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24575,'0'9'0,"0"12"0,0 0 0,0 23 0,0-13 0,0 12 0,0-10 0,0 6 0,0 6 0,0 11 0,0-18 0,0 28 0,0-22 0,0 20 0,0-18 0,0 9 0,0-8 0,0 10 0,0 1 0,0-12 0,0-2 0,0-16 0,0-4 0,0-7 0,0-3 0,0-4 0,0-3 0,0-4 0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24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1 134 24575,'9'6'0,"1"1"0,0-1 0,0 4 0,-4-3 0,1 0 0,-1-4 0,0-3 0,0 0 0,1 0 0,-1 0 0,3 0 0,-2 0 0,10 0 0,-5 0 0,5-4 0,2-7 0,-4-1 0,8-4 0,-11-2 0,5 6 0,-6-9 0,3 6 0,-2-3 0,-3 8 0,-2-3 0,-1 8 0,1-4 0,-4 6 0,3-1 0,-6-1 0,3 4 0,-3-1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24575,'10'0'0,"9"0"0,26 0 0,7 0 0,23 0 0,3 0 0,8 0 0,6 0-608,-6 0 608,-8 0 150,-10 0-150,-3 0 0,-4 0 0,7 0 0,-9 0 0,-15 0 114,-2 0 1,-24 0-1,1 0 1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26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72 24575,'-12'0'0,"-1"0"0,2 0 0,-2 0 0,6 0 0,-2 3 0,5 1 0,1 14 0,3-3 0,0 8 0,0-2 0,0-6 0,0 7 0,0-7 0,0-1 0,0 3 0,0-9 0,0 9 0,0-10 0,3 2 0,0-3 0,1 0 0,4-2 0,-3-1 0,8-3 0,-3 0 0,4 0 0,0-4 0,4-7 0,-3-1 0,3-7 0,-3 2 0,-4 2 0,-1-3 0,-3 4 0,0 4 0,-1 0 0,-2 4 0,-2-4 0,-2 3 0,0-6 0,0 2 0,0-2 0,0-1 0,0 0 0,0 1 0,-6-1 0,2 0 0,-9 4 0,2 0 0,-2 3 0,2 1 0,-1 2 0,1 1 0,-6 3 0,2 0 0,-2 0 0,4 0 0,-1 0 0,-3 3 0,5 1 0,1 0 0,9-1 0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27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0 24575,'-9'0'0,"-4"0"0,6 0 0,-9 0 0,6 0 0,-4 7 0,-8 13 0,15-3 0,-14 6 0,13-2 0,-4-5 0,5 15 0,3-8 0,4 9 0,0-9 0,0 3 0,0-7 0,0-2 0,0-4 0,0-3 0,0-1 0,3-2 0,0-4 0,7 3 0,0-5 0,4 2 0,0-3 0,-1 0 0,5-4 0,0-3 0,1-8 0,2-4 0,-5-3 0,2-1 0,-3 0 0,-4 4 0,0 2 0,-4 3 0,-4 1 0,0-4 0,-3 2 0,0-2 0,0 3 0,0 1 0,-3 0 0,0 2 0,-7-1 0,0 5 0,-3 0 0,2 4 0,-1 0 0,7 2 0,-1-2 0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28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24575,'-9'0'0,"0"0"0,-1 0 0,1 0 0,3 0 0,-3 0 0,8 0 0,-2 0 0,9 0 0,0 0 0,1 0 0,-1 0 0,0 0 0,-3 0 0,0 0 0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34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1 112 24575,'2'9'0,"3"0"0,9 15 0,0-8 0,3 5 0,-5-7 0,1-1 0,-3-2 0,-3-2 0,2-2 0,-3-4 0,-2 2 0,1-4 0,-1 2 0,2-3 0,0 0 0,0 0 0,0 0 0,0 0 0,-1 0 0,1 0 0,0 0 0,1-6 0,2-2 0,2-5 0,2-4 0,1 2 0,0-2 0,-1 6 0,-3-1 0,0 1 0,0-2 0,-3 3 0,2 0 0,-3 4 0,0 0 0,1 0 0,-1-4 0,0 3 0,1-5 0,-1 5 0,0-6 0,0 6 0,1-2 0,-1 3 0,0 0 0,0 2 0,-3-1 0,3 4 0,-5-4 0,4 4 0,-4-1 0,1 2 0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36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365 99 24575,'12'-3'0,"-3"-6"0,4 8 0,-6-8 0,3 9 0,-4-3 0,0 3 0,-5 0 0,-9 6 0,-7-1 0,-15 17 0,5-8 0,-20 22 0,23-18 0,-18 14 0,20-13 0,-3 1 0,4-5 0,9-3 0,0-4 0,4 1 0,0-6 0,0 0 0,0-3 0,-3 0 0,2-3 0,-5-3 0,1-2 0,-6-8 0,2 4 0,1-6 0,0 5 0,7-1 0,-3 4 0,4-2 0,-1 5 0,4-3 0,-3 7 0,13 5 0,2 6 0,11 5 0,-3 1 0,5 1 0,-8-5 0,4 0 0,-8-3 0,-1-1 0,0-2 0,-2-2 0,2-2 0,1 0 0,0 0 0,8-6 0,4-10 0,2-5 0,3-6 0,2-3 0,-5 7 0,10-8 0,-10 8 0,1 2 0,-8 7 0,-3 1 0,-4 6 0,3 0 0,-6 1 0,2 6 0,-5-6 0,1 6 0,-4-3 0,2 3 0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38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224 194 24575,'0'-2'0,"0"-3"0,0-7 0,0-2 0,0-8 0,0 7 0,0-8 0,0 7 0,0 4 0,0-7 0,0 8 0,0-2 0,-3 7 0,-3 6 0,-4 11 0,-13 13 0,6 0 0,-15 21 0,14-15 0,-10 11 0,11-8 0,-3-2 0,5-3 0,3-6 0,2-8 0,4-5 0,2-2 0,1-1 0,3-8 0,0-11 0,7-14 0,7-11 0,12-10 0,1 11 0,7-9 0,-12 16 0,5-2 0,-11 5 0,2 11 0,-7 2 0,-2 8 0,-3 3 0,-3-3 0,3 6 0,-3-3 0,3 3 0,0 0 0,0 3 0,0 0 0,3 3 0,5 4 0,4 1 0,12 8 0,-6-3 0,10 3 0,-5 1 0,2-4 0,-2 1 0,-4-3 0,-7-6 0,-1 2 0,-3-3 0,-4-1 0,-1 1 0,-3-1 0,1-3 0,-1 2 0,0-4 0,0 2 0,-3-3 0,0 0 0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3:39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0 24575,'-10'0'0,"-1"0"0,3 0 0,-8 0 0,4 0 0,-6 0 0,1 0 0,2 0 0,-7 0 0,3 0 0,-4 0 0,1 7 0,-1-5 0,4 8 0,5-7 0,4 1 0,1 4 0,5-4 0,-2 5 0,6-3 0,0 0 0,0 0 0,0 4 0,0 0 0,0 4 0,0 0 0,0 0 0,0 3 0,0-5 0,0 5 0,3-7 0,-2 1 0,5-2 0,-6-3 0,3 1 0,-3-1 0,3 0 0,0-3 0,4 0 0,-1-3 0,0 0 0,0 0 0,1 0 0,6 0 0,-2 0 0,11 0 0,-3 0 0,8-3 0,-3 2 0,3-6 0,0 6 0,-3-6 0,-1 6 0,-1-2 0,-7 3 0,3 0 0,-5 0 0,-2 0 0,-2 0 0,-2 2 0,-1 2 0,0 6 0,-2 6 0,-1 3 0,-3 6 0,0-2 0,-6-5 0,-7 5 0,-7-3 0,-8 1 0,3-2 0,-2-6 0,4 1 0,0-6 0,-4 4 0,7-5 0,-6 1 0,11-4 0,-9-1 0,12-3 0,-4-3 0,12 3 0,1-3 0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6:09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15 154 24575,'-3'2'0,"1"4"0,7-3 0,4 4 0,3-6 0,2 2 0,0-3 0,-5 0 0,8 0 0,-11-5 0,3-4 0,-6-6 0,-3-3 0,0-4 0,0 3 0,0-3 0,0 4 0,0 3 0,-9 0 0,5 6 0,-10 3 0,6 4 0,-3 2 0,3 0 0,-3 0 0,2 0 0,1 2 0,0 7 0,2 0 0,0 5 0,3-3 0,1 3 0,2-7 0,0 1 0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1:46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24575,'0'4'0,"0"-4"0,0 26 0,0-10 0,0 26 0,0-10 0,0 16 0,0-17 0,0 6 0,0-8 0,0 9 0,0-10 0,0 0 0,0-13 0,0-5 0,0-2 0,0-4 0,0-1 0,0-1 0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1:47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20 24575,'-7'0'0,"-2"0"0,6 4 0,-4-1 0,7 7 0,-2-2 0,-1 3 0,3 2 0,-3-2 0,3 2 0,0-2 0,0-1 0,0 1 0,0 2 0,0-4 0,0 1 0,0-3 0,0-1 0,7-1 0,-3-3 0,11-2 0,-4 0 0,6 0 0,-3-5 0,3-1 0,-2-12 0,3 4 0,-2-7 0,-5 10 0,-3-3 0,-3 4 0,0 2 0,-2-2 0,-1 2 0,-2 0 0,0 1 0,-4-1 0,-2 3 0,-5-3 0,1 3 0,-4 2 0,3-2 0,-5 5 0,4-3 0,-4 3 0,5 0 0,-3 0 0,4 0 0,2 2 0,0 1 0,6 0 0,0-1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 24575,'-9'-6'0,"2"4"0,7-5 0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1:47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595 0 24575,'-4'9'0,"-7"5"0,-17 22 0,-12 10 0,14-14 0,-1 2-658,-22 27 658,18-25 0,0 0-389,4-3 1,0 1 388,-4 3 0,1-1 0,3-1 0,1-3 0,-8 15 0,-3 0 0,19-19 0,-10 8 472,8-3-472,6-10 963,2-2-963,4-4 0,4-9 0,-1 2 0,5-5 0,0-2 0,0-1 0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1:49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56 24575,'0'9'0,"-5"3"0,4-3 0,-4 4 0,5-2 0,0 0 0,0 2 0,0-5 0,0 2 0,0-5 0,0 5 0,0-5 0,0 3 0,0-4 0,0 1 0,7-2 0,0-1 0,6-2 0,-2 0 0,-1 0 0,1 0 0,-1 0 0,-2 0 0,2 0 0,-5 0 0,2 0 0,-2 0 0,0 0 0,-1-2 0,1-1 0,0-2 0,-1 1 0,1-4 0,3 0 0,-3-2 0,3-1 0,-3-2 0,1 2 0,-3-3 0,-1 1 0,-2 1 0,0-1 0,0 2 0,0 1 0,0 2 0,0-2 0,0 5 0,-2-3 0,-3 3 0,-1 3 0,-4-3 0,2 4 0,-2-1 0,-4 2 0,3 0 0,-5 0 0,4 8 0,-5 2 0,5 4 0,-3 3 0,5-6 0,1 3 0,2-4 0,1 0 0,3-2 0,1 0 0,2-4 0,0-1 0,0-1 0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1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24575,'45'0'0,"1"0"0,-25 0 0,26 0 0,-1 0 0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2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24575,'73'0'0,"-12"0"0,-54 0 0,-2 0 0,-3 0 0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2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24575,'0'13'0,"0"0"0,0 4 0,0 0 0,0 0 0,0 1 0,0-4 0,0-1 0,2 1 0,-1-6 0,1 2 0,-2-3 0,0-2 0,0 0 0,0-3 0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3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0 24575,'-10'8'0,"-3"10"0,-6 6 0,-6 15 0,-1 2 0,-5 6 0,-2 4 0,1 2 0,9-13 0,-3 7 0,10-20 0,-2 11 0,2-11 0,4-3 0,5-12 0,2-2 0,5-5 0,-2-5 0,2 2 0,-2-4 0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3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24575,'0'14'0,"0"-2"0,0 20 0,0-5 0,0 7 0,0 4 0,0-15 0,0 18 0,0-14 0,0 11 0,0-5 0,0-7 0,0-2 0,0-12 0,0 1 0,0-10 0,0 2 0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4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52 24575,'-4'2'0,"-4"6"0,2 4 0,-2 5 0,2-3 0,3 3 0,1-9 0,2 5 0,0-8 0,0 2 0,0-2 0,0 0 0,6-3 0,1 0 0,12-2 0,-7 0 0,11 0 0,-8 0 0,3-2 0,-2 1 0,-5-6 0,6 4 0,-9-5 0,5 3 0,-8 0 0,3-3 0,-3 0 0,0-2 0,0-1 0,-2 1 0,-1-1 0,-2-2 0,0 2 0,0-3 0,0 6 0,0-2 0,-2 5 0,-3-2 0,-6 1 0,0 3 0,-3 1 0,1 2 0,1 0 0,-1 0 0,-5 0 0,5 0 0,-2 2 0,5 3 0,5 3 0,-3 2 0,3-2 0,0 2 0,2-5 0,1 2 0,2-2 0,0 0 0,0-3 0,0 0 0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5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0 24575,'-5'0'0,"-2"0"0,0 0 0,-4 0 0,6 5 0,-5 4 0,9 2 0,-7 0 0,5 2 0,-2-5 0,2 9 0,-2-6 0,5 5 0,-3-5 0,3 3 0,0-6 0,0 4 0,0-5 0,0 3 0,0-6 0,0 1 0,0 0 0,0-1 0,3 1 0,-3 0 0,7-3 0,-4 0 0,7 1 0,-2-3 0,2 3 0,4-3 0,-3 0 0,5 0 0,-2 0 0,3 0 0,0 0 0,-2 0 0,1-5 0,-5-1 0,3-3 0,-6-1 0,2 4 0,-5-1 0,2 2 0,-2 0 0,-2-2 0,-1 1 0,-2-4 0,0 3 0,0-4 0,0 1 0,-5-1 0,2 1 0,-7-1 0,-2 3 0,1 0 0,-2 2 0,-1 1 0,0 2 0,0 0 0,-3 3 0,6 0 0,-2 0 0,2 0 0,3 0 0,-2 0 0,5 0 0,-2 0 0,4 0 0,1 0 0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6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24575,'0'-5'0,"0"10"0,0 10 0,0 12 0,0 15 0,0-1 0,0 17 0,0-7 0,0 14 0,0-23 0,3 10 0,-2-17 0,5 0 0,-3-2 0,1-14 0,1-2 0,-4-12 0,1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24575,'0'10'0,"0"21"0,0 6 0,0 40 0,0-32 0,0 37 0,0-14 0,0-7 0,0 11 0,0-19 0,0 13 0,0-21 0,0 2 0,0-16 0,0 0 0,0-13 0,0-1 0,0-7 0,0-5 0,0-5 0,0-18 0,0 3 0,0-14 0,0 5 0,5-6 0,4 5 0,5 2 0,4 4 0,0 1 0,0 0 0,6 8 0,-5-2 0,4 11 0,-4-3 0,-6 4 0,4 0 0,-7 3 0,3 11 0,-8 6 0,-1 16 0,-4-5 0,0 11 0,0-11 0,0 5 0,-5-6 0,-4-6 0,-1 0 0,-7-10 0,7 3 0,-8-7 0,9 3 0,-9-9 0,5 0 0,-11-4 0,9 0 0,-7 0 0,8 0 0,0 0 0,2 0 0,3-4 0,5 0 0,0-4 0,4-1 0,0 2 0,8 2 0,2 2 0,8 3 0,5 0 0,2-5 0,5 4 0,0-8 0,5 3 0,-3-4 0,9-1 0,-9-3 0,9-3 0,-9-3 0,4-1 0,-11-3 0,-2 3 0,-8-2 0,-2 5 0,-4 4 0,-4 1 0,-2 5 0,-3 0 0,0 0 0,0 10 0,0 9 0,0 13 0,0 11 0,0-3 0,0 9 0,0-10 0,0 0 0,5-3 0,0-8 0,8 3 0,1-9 0,0-1 0,3-8 0,-3-2 0,4-3 0,0 0 0,0-4 0,8-18 0,1-8 0,3-22 0,-1-9 0,-4-7 0,1-16 0,-6-2 0,-2 14 0,-5-17 0,-1 26 0,1-21 0,-6 16 0,-2 8 0,-5 16 0,0 8 0,0 16 0,0 2 0,-7 13 0,2 2 0,-11 3 0,1 13 0,0 3 0,1 20 0,3 8 0,0 1 0,-1 12 0,6-5 0,1 6 0,5 1 0,0-7 0,0 5 0,0-13 0,0 1 0,9-4 0,2-9 0,9-2 0,-1-7 0,-1-5 0,0-3 0,0-2 0,0-4 0,0-4 0,1-1 0,4-4 0,-4 0 0,4-8 0,3-15 0,-5-4 0,6-16 0,-6 5 0,0 1 0,-1 1 0,-4 6 0,-2 5 0,-5 2 0,0 9 0,0 5 0,-5 2 0,3 6 0,-6 4 0,2 12 0,-3 21 0,0 3 0,0 18 0,0-5 0,0-1 0,0-1 0,0-6 0,0-7 0,0-1 0,0-16 0,0 2 0,0-13 0,0 4 0,0-5 0,-8 1 0,3-1 0,-13 1 0,5-5 0,-11 5 0,5-8 0,-10 3 0,10-4 0,-10 0 0,10 0 0,-10 0 0,18 0 0,-3 0 0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8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91 24575,'0'9'0,"0"1"0,0-2 0,0 2 0,0-5 0,0 2 0,0-2 0,0-5 0,0-6 0,0-2 0,0-12 0,5 5 0,5-7 0,2 5 0,2-1 0,-3 4 0,3 2 0,-2 5 0,1 3 0,-3 2 0,1 2 0,-1 0 0,-2 2 0,0 10 0,-2 4 0,0 13 0,1 0 0,-4 5 0,0 4 0,-3-3 0,0 2 0,0 2 0,-6-5 0,-1 4 0,-6-8 0,-1 3 0,-1-10 0,2 2 0,-5-7 0,3-3 0,0-3 0,-2-4 0,3-2 0,0-1 0,-3 1 0,6-3 0,-5-1 0,4-2 0,1 0 0,4 0 0,2 0 0,0-7 0,0-3 0,-1-7 0,3 0 0,0 0 0,3-1 0,0 4 0,0 3 0,0-1 0,0 6 0,0-3 0,5 6 0,0 1 0,5 2 0,1 0 0,2 0 0,-2 0 0,3 0 0,-1 5 0,2 5 0,0 4 0,3 5 0,-2 3 0,3-3 0,1 7 0,2-5 0,-1 1 0,1-2 0,-4-5 0,0 0 0,-4-7 0,2 3 0,-4-5 0,1 0 0,-3-4 0,1-2 0,-1 0 0,1 0 0,0-11 0,-5 8 0,-1-8 0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9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186 122 24575,'0'-7'0,"0"-4"0,0 0 0,0-9 0,0 8 0,0-8 0,-5 9 0,-1 0 0,-2 3 0,-4 3 0,3 2 0,-5 1 0,1 2 0,2 0 0,-6 8 0,1 6 0,0 5 0,0 6 0,4-3 0,3-1 0,0 3 0,3-6 0,2 2 0,2-2 0,2-1 0,0-3 0,0-1 0,0-2 0,2-4 0,3 1 0,6-3 0,0 0 0,6 1 0,-3 0 0,3-1 0,0-2 0,0 3 0,0-3 0,-3 2 0,3 1 0,-6-1 0,2 3 0,-2 0 0,-1 2 0,-2 1 0,0 2 0,-2 1 0,0 7 0,-3-3 0,0 3 0,-3-1 0,0-2 0,0 3 0,0-1 0,-5-2 0,-2 3 0,-4-7 0,-4 3 0,1-5 0,-4 3 0,4-7 0,0 0 0,1-2 0,-6-3 0,4-1 0,-4-2 0,8-8 0,3 2 0,0-14 0,2 5 0,3-9 0,-3 2 0,6-7 0,-3 4 0,3-4 0,0 0 0,0 3 0,5-3 0,2 4 0,9-1 0,0 4 0,7-4 0,1 5 0,-2 2 0,3 3 0,-7 4 0,3 0 0,-4 1 0,0-1 0,0 3 0,-2 1 0,-2 3 0,-5 0 0,-1 2 0,-2-1 0,0 3 0,-3-3 0,0 1 0,-2-4 0,0-6 0,0-1 0,-2-2 0,-3 2 0,-4 4 0,-1 2 0,-1-2 0,4 4 0,-3 1 0,4 1 0,-4 3 0,5-1 0,0 2 0,3 0 0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22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0 24575,'0'16'0,"0"2"0,0 7 0,0 13 0,0-6 0,0 15 0,0-8 0,0 9 0,0 2 0,0 10 0,0-18 0,0 15 0,0-25 0,0 14 0,0-15 0,0 2 0,0-14 0,0-2 0,0-9 0,0-1 0,-2-3 0,-1 1 0,-2-2 0,0-1 0,1-2 0,-1 0 0,0 0 0,3-4 0,0-5 0,2-8 0,0-5 0,0-3 0,0 0 0,8-1 0,4 0 0,4 0 0,2 6 0,-2 0 0,1 10 0,1-4 0,-1 10 0,-2-1 0,1 5 0,-5 0 0,3 0 0,-3 11 0,-2 3 0,0 11 0,-3-1 0,-3 5 0,0-3 0,-3 3 0,0-8 0,0 3 0,0-6 0,-8 4 0,-3-4 0,-10-2 0,-5-1 0,0-5 0,-7 0 0,3-4 0,3-2 0,-1-1 0,13-3 0,-2 0 0,9 0 0,3-2 0,3-1 0,2-4 0,0 2 0,0-3 0,0 4 0,5-1 0,3 2 0,4-2 0,4 5 0,2-3 0,0 1 0,6-2 0,-3-2 0,4-3 0,0-1 0,0-2 0,1-7 0,4-3 0,-8-4 0,4-2 0,-12-1 0,2 2 0,-3-2 0,-1 8 0,-3 3 0,-1 5 0,-3 5 0,-2 0 0,-1 9 0,-5 9 0,3 5 0,-6 13 0,5-2 0,-2 7 0,3-3 0,0-1 0,0-4 0,0-4 0,0 0 0,0-7 0,2-3 0,6-3 0,4-3 0,2-2 0,2 0 0,-1-3 0,5-6 0,0-7 0,2-8 0,-5-5 0,2-1 0,-5-2 0,2-2 0,-3 2 0,-3 0 0,-1 8 0,-4 3 0,1 5 0,-1 5 0,0 0 0,-3 4 0,0 5 0,-2 9 0,0 16 0,0 5 0,0 7 0,0-4 0,0-1 0,0-3 0,0-1 0,0-11 0,0-1 0,0-9 0,0-1 0,0-8 0,0-9 0,0-8 0,3-7 0,1-4 0,2 3 0,3 1 0,0 1 0,3 6 0,-1 0 0,0 5 0,-3 2 0,2 3 0,-4 3 0,1 2 0,-2 3 0,-1 0 0,1 0 0,0 0 0,0 8 0,0 2 0,-2 10 0,2-2 0,-4 3 0,4-7 0,-5 2 0,5-7 0,-2 4 0,-1-8 0,3 2 0,-3-2 0,3 0 0,0-3 0,0 0 0,2-2 0,1 0 0,2 0 0,3 0 0,-1 0 0,1 0 0,-2-2 0,-1-6 0,1-4 0,1-5 0,-3-4 0,2 3 0,-5-6 0,3 6 0,-3-10 0,-3 12 0,-1-6 0,-2 12 0,0 2 0,0 1 0,-6 4 0,0 1 0,-6 2 0,1 7 0,2 6 0,1 5 0,2 3 0,2-4 0,2-3 0,2 0 0,0-4 0,0-2 0,0-1 0,4-2 0,9-2 0,2-1 0,5 1 0,1 0 0,-3 3 0,2 0 0,-5-1 0,-2 1 0,-2 4 0,-3-1 0,0 5 0,-5-4 0,-1 1 0,-2-1 0,0 3 0,-2-4 0,-6 4 0,-7-7 0,-3 3 0,-6-3 0,6 0 0,-3-3 0,4 0 0,2-3 0,2 0 0,3 0 0,-1 0 0,3 0 0,1 0 0,5 0 0,-1 0 0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23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 24575,'-2'-3'0,"0"1"0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23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24575,'2'3'0,"9"-1"0,2-2 0,7 0 0,5 0 0,-3 0 0,11 0 0,-7 0 0,-1 0 0,-4 0 0,-7 0 0,-1 0 0,-7 0 0,-2 0 0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24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24575,'7'0'0,"11"0"0,-2 0 0,6 0 0,-3 0 0,-1 0 0,4 0 0,-5 0 0,-3 0 0,-4 0 0,-4 0 0,-1 0 0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25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24575,'20'3'0,"-2"-1"0,11-2 0,-4 0 0,4 0 0,-7 0 0,-5 0 0,-9 0 0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26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82 24575,'-22'16'0,"4"-4"0,13-7 0,3-8 0,4-3 0,5-9 0,6 3 0,0-8 0,7 7 0,-7-5 0,7 9 0,-6 1 0,-3 3 0,2 2 0,-5 1 0,3 2 0,-4 0 0,1 2 0,-3 13 0,-2 6 0,0 22 0,-3 2 0,0 15 0,-3-5 0,-9 10 0,-5-9 0,-3-6 0,2-3 0,1-8 0,-1 0 0,-3-4 0,1-8 0,2-8 0,0-7 0,1-4 0,-1-5 0,1 0 0,3-3 0,0-2 0,4-4 0,2-2 0,3 0 0,2-2 0,3 5 0,0-5 0,0 5 0,0-3 0,0 4 0,5-1 0,1 0 0,10-1 0,0 3 0,4 0 0,1 3 0,0 0 0,12 6 0,-1 9 0,4 11 0,16 20 0,-18-13 0,19 16 0,-25-24 0,0 4 0,-6-11 0,-8-3 0,0-7 0,-6 0 0,-3-6 0,-3 0 0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26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51 24575,'-7'-2'0,"4"-8"0,-3 4 0,3-5 0,0 3 0,1 4 0,2-1 0,10 2 0,4 1 0,14 2 0,6 0 0,5 0 0,-7 0 0,9 0 0,-14 0 0,4 0 0,-3 0 0,-13 0 0,-1 0 0,-7 0 0,-2 0 0,0 0 0,-3 2 0,0 10 0,-4 3 0,-9 19 0,-1 6 0,-10 15 0,5 6 0,-4 11 0,8-5 0,1-9 0,4 4 0,4-15 0,0 7 0,4-14 0,0-6 0,0-13 0,0-6 0,0-5 0,0-5 0,0 0 0,0-3 0,0 0 0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27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24575,'7'0'0,"11"0"0,17 0 0,14-7 0,0-1 0,-11-1 0,12-1 0,-21 9 0,14-9 0,-13 9 0,-1-5 0,-11 6 0,2 0 0,-11 0 0,1 0 0,-5 0 0,-3 0 0,0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24575,'22'0'0,"7"0"0,15 0 0,-5 0 0,10 0 0,-5 0 0,1 0 0,12 0 0,-24 0 0,3 0 0,-18 0 0,-4 0 0,3 0 0,-11 0 0,2 0 0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4:57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24575,'0'11'0,"0"0"0,0-1 0,0 3 0,0 13 0,0 23 0,0 14-662,0-11 0,0 1 662,0-12 0,0 1 0,0 20 0,0 1-799,0-11 1,0 0 798,0 11 0,0-1 0,0-16 0,0-1-134,0 3 0,0-3 134,0 6 0,0 12 0,0-25 1195,0-10-1195,0-13 420,0-7 0,0-5 1,0-1-1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4:57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24575,'38'0'0,"23"0"0,-16 0 0,5 0-2714,19 0 0,5 0 2714,-22 0 0,2 0 0,3 0-1294,-3 0 1,2 0 0,2 0 0,4 0 1293,3 0 0,5 0 0,2 0 0,-1 0 0,-3 0 0,-1 0 0,-3 0 0,1 0 0,5 0-326,-6 0 1,5 0 0,3 0 0,0 0-1,-3 0 1,-5 0 325,7 0 0,-4 0 0,-2 0 0,4 0-496,-2 0 0,2 0 0,1 0 0,0 0 0,-1 0 496,-3 0 0,0 0 0,-1 0 0,-2 0 0,-2 0-82,2 0 0,-3 0 1,-2 0-1,1 0 82,3 1 0,1-1 0,-2 0 0,-5-1 0,-1 0 0,-5-1 0,2 0 0,5 1 0,0 1 0,-3 0 1012,3-1 1,-3 0-1013,-3 0 0,-2 3 3327,18 5-3327,0-6 0,-4 4 4769,-26-5-4769,3 0 3670,-13 0-3670,-3 0 1163,-3 0-1163,-10 0 406,3 0-406,-5 0 0,-1-6 0,-5-2 0,-1-19 0,-2 14 0,0-7 0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4:58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24575,'0'3'0,"0"22"0,0 13 0,0 30 0,0-29 0,0 1-842,0 6 1,0 0 841,0 7 0,0 1 0,0 2 0,0 1-725,0 5 0,0 0 725,0-4 0,0-1 0,-1 1 0,2-3-439,2 20 439,-2-2 0,2-21 0,-3-8 0,0-4 1122,0-17-1122,0-7 1931,0-6-1931,0-4 0,0-8 0,0-1 0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4:59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17 24575,'-9'-9'0,"1"1"0,4 8 0,-5 0 0,-6 0 0,-1 0 0,-6 0 0,-1 10 0,2 13 0,-5 4 0,3 23 0,0-5 0,5 12 0,6 6 0,9 1 0,3 6 0,0-15 0,0 1 0,0-14 0,0-1 0,10 4 0,4-18 0,8-5 0,3-16 0,1-6 0,6 0 0,-1-20 0,1-7 0,-7-30 0,1-9 0,-13 5 0,-4 23 0,-1 2 0,-3-13 0,3-13 0,-4 19 0,-4 1 0,0 15 0,-3 5 0,-2 9 0,-8-1 0,-2 10 0,-3-4 0,3 7 0,-2-2 0,5 3 0,-6 0 0,9 0 0,0 0 0,7 0 0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00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4 387 24575,'-3'5'0,"4"-10"0,6-28 0,14-17 0,6-14 0,-2 16 0,-1-11 0,-7 28 0,-2-10 0,2 14 0,-7 8 0,-2 10 0,-4 4 0,-1 18 0,0 3 0,-3 11 0,0 13 0,0 4 0,0 9 0,0-7 0,0 5 0,0-3 0,0 4 0,3 0 0,1-11 0,3-5 0,0-9 0,-4-5 0,2-10 0,-4 2 0,1-9 0,0 3 0,-1-3 0,1-2 0,-2-1 0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00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8 123 24575,'-8'3'0,"13"0"0,25-3 0,31-13 0,1 6-506,-18-2 0,-1 0 506,29-4 0,-29 7 0,-2 1 0,17-4 46,8 2-46,-32 5 0,7-2 0,-17 4 0,-9 0 0,-4-7 188,-7-7 1,1 2 0,-5 1 0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0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24575,'0'14'0,"0"4"0,0 9 0,0 9 0,0 0 0,0 15 0,0-3 0,0-5 0,0 7 0,0-17 0,0 7 0,0-12 0,0-2 0,0-14 0,0-1 0,0-6 0,0-2 0,0-1 0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1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24575,'0'11'0,"0"9"0,0 21 0,0 16 0,0 3 0,0-9 0,0 9 0,0-26 0,0 7 0,0-14 0,0-4 0,0-11 0,0-1 0,2-9 0,4-2 0,-3-1 0,2-1 0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1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24575,'0'2'0,"0"8"0,0 13 0,0 4 0,0 4 0,0 0 0,0-3 0,0-1 0,0-6 0,0-6 0,0-3 0,0-4 0,0-6 0,0 0 0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2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24575,'3'-1'0,"-1"15"0,-2 4 0,0 13 0,0-5 0,0 1 0,0-1 0,0-3 0,0-1 0,0-7 0,0-4 0,0-3 0,0-5 0,0-1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24575,'-5'-9'0,"-5"4"0,20 2 0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3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24575,'6'0'0,"-1"0"0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3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24575,'14'0'0,"-6"0"0,-4 0 0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4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24575,'2'3'0,"1"-1"0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4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24575,'16'0'0,"-4"0"0,-15 0 0,1 0 0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5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24575,'5'8'0,"0"8"0,-5 10 0,0 11 0,0 25 0,0 4-990,0-25 0,0 1 990,0 1 0,0-3 0,0 23 341,0 2-341,0-17 0,0 0 0,0-7 0,0-14 0,0-8 373,0-12 0,0-3 0,0-6 0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7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24575,'0'31'0,"0"3"0,0 17 0,5 7-1160,-1 13 1160,1-30 0,0 1-479,-1 3 0,1 2 479,2 4 0,1 1-475,1 2 1,2 0 474,1 3 0,2-1 0,5 0 0,3-2 0,1 1 0,1-1 0,2-1 0,1-2 0,5-4 0,1-1 0,-6-3 0,1-3-346,25 12 346,-2-2 0,-8-22 0,5 5 0,0-6 505,-7-5-505,4-2 951,-8 1-951,14 3 0,-12 0 0,11 12 0,-14 6 0,2 9 744,-7 15-744,-17-30 0,-1 0 0,-3 2 0,-3 1 0,1 5 0,-2 2 0,-3-1 0,0 1 0,-1 2 0,-1 2 0,0 2 0,-2-1-468,1 3 1,-4 0 467,-4 1 0,-4 1 0,1-2 0,-4-1 0,-7 2 0,-2-3 0,4-5 0,1-2-254,0-9 0,1 0 254,1-2 0,-1-2 0,-5 12 0,-5 1 745,10-10-745,2-14 1343,6-3-1343,2-10 568,3 0-568,0-5 0,0-1 0,0-2 0,0 0 0,1 0 0,-2 0 0,3 0 0,2 0 0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8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24575,'0'14'0,"0"4"0,0 12 0,0-3 0,0 9 0,0-5 0,0 5 0,0-4 0,0-5 0,0-6 0,0-3 0,0-5 0,0-2 0,0-4 0,0-1 0,5 2 0,4-5 0,13 2 0,7-1 0,2-1 0,4 1 0,-4-4 0,4 0 0,1 0 0,-9 0 0,0 0 0,-9-3 0,-6-6 0,-3 5 0,-6-5 0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8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24575,'0'-18'0,"0"13"0,0 17 0,0 10 0,0 18 0,0 0 0,0 3 0,0-3 0,0 5 0,0-11 0,0 12 0,0-18 0,0-2 0,0-11 0,0-1 0,0-8 0,0-1 0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9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68 24575,'-4'0'0,"9"0"0,11 0 0,33 0 0,21-5-1356,-19 3 0,5-2 1356,5-3 0,3-1 0,1-1 0,3 0-529,-13 5 0,2-1 0,-4 2 529,6-3 0,-1 2 0,-4 3 0,3 1 0,-8 1-758,25-1 758,-14 0 0,-4 0 0,2 0 0,12 0 0,-31 0 0,-8 0 1734,-19 0-1734,-2 0 0,-7 0 0,0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24575,'4'-13'0,"-3"1"0,5 7 0,-5-2 0,11 6 0,-7-6 0,8 2 0,-5-3 0,5 3 0,0-6 0,11 9 0,-9-14 0,7 10 0,-3-8 0,6 4 0,5 0 0,-6 1 0,5 3 0,-5 2 0,12 4 0,-10 0 0,3 0 0,-11 0 0,1 0 0,-6 0 0,0 0 0,-9 3 0,0 6 0,-4 10 0,0 0 0,-9 10 0,3-10 0,-13 9 0,-2-2 0,1-1 0,-5-1 0,11-10 0,-3-1 0,8-5 0,-4 1 0,5-1 0,4-11 0,8 1 0,11-10 0,5 3 0,8-1 0,-3 4 0,-1 2 0,0 4 0,-6 0 0,0 4 0,-3 16 0,-2 2 0,-2 19 0,-6-3 0,0 5 0,-5-6 0,0 5 0,0-11 0,0 4 0,-4-10 0,-5-2 0,-5-9 0,-4-1 0,-6-3 0,5-1 0,-10-4 0,5-1 0,-6-4 0,-6 0 0,10 0 0,-8 0 0,14 0 0,1-3 0,6 2 0,5-7 0,4 7 0,0-2 0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9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24575,'0'11'0,"0"7"0,0 25 0,0-5 0,0 18 0,0-8 0,0 10 0,0-15 0,0 7 0,0-13 0,0 14 0,0-8 0,0-2 0,0-10 0,0-8 0,0-4 0,0-8 0,0-6 0,0-2 0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40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1 189 24575,'0'-11'0,"0"-2"0,0 5 0,0 0 0,0-7 0,6-5 0,2 0 0,7-3 0,1 5 0,10 3 0,-1-1 0,15 5 0,-12 4 0,8 3 0,-14 4 0,-3 0 0,-2 0 0,-8 0 0,0 2 0,-7 10 0,-2 6 0,0 12 0,0-6 0,-3 9 0,-4-5 0,-1 4 0,-5-1 0,2-5 0,1-3 0,1-4 0,4-7 0,-1-2 0,3-5 0,0 3 0,6-5 0,2-1 0,6-2 0,4-5 0,3-2 0,0-2 0,-3 0 0,-1 3 0,-2 1 0,-4 0 0,0 2 0,-3-2 0,0 4 0,0-3 0,0 1 0,-2 0 0,-1 1 0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41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136 361 24575,'3'0'0,"1"0"0,-2 0 0,2-5 0,3-1 0,-1-5 0,3-7 0,-3-2 0,7-11 0,-8-5 0,1 3 0,-3-6 0,-2 11 0,2-7 0,-3 11 0,0-6 0,0 17 0,-4-4 0,0 11 0,-7 0 0,0 4 0,-4 2 0,-4 0 0,1 2 0,3 7 0,0 8 0,-7 16 0,9-4 0,-9 11 0,12-8 0,-1-1 0,1 0 0,6-4 0,1-1 0,3-4 0,0-4 0,0-3 0,0-4 0,5-2 0,4-1 0,6-3 0,3-1 0,0-2 0,9-2 0,-10 0 0,2 0 0,-11 0 0,-3 0 0,0 0 0,-2 3 0,-1 0 0,-2 4 0,-5 4 0,-7 12 0,-2 5 0,-3 8 0,6-5 0,1 4 0,3-8 0,3 8 0,1-11 0,3 6 0,0-14 0,0 2 0,0-7 0,5-3 0,5 0 0,5-5 0,6 0 0,2-3 0,8 0 0,-4-3 0,5-7 0,-4-4 0,0-11 0,-3 3 0,-4-5 0,-6 7 0,-5-6 0,-1 8 0,-3-8 0,-2 7 0,-1-7 0,-3 7 0,0 0 0,-3 2 0,-2 5 0,-7 0 0,-3 1 0,-4 4 0,-3-2 0,4 6 0,-5 0 0,5 3 0,-4 0 0,3 0 0,-3 0 0,7 0 0,-3 0 0,11 0 0,-1 0 0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8:50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46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47 24575,'-6'2'0,"1"10"0,5 14 0,0 16 0,0 17 0,0 11-1165,4-25 0,1 2 1165,3 15 0,2 0 0,1-15 0,3 1 0,5 19 0,5-1 0,-2-18 0,1-3 0,4 8 0,0 1 0,6-1 0,1-1 0,-5-6 0,-1-3 38,-2-11 1,0-2-39,1 3 0,-2-1 0,13 5 0,2 2 0,-2-6 0,-16-15 0,2-3 1728,-12-8-1728,-2 1 525,-3-6-525,-4 1 0,2-1 0,-4-2 0,-5 0 0,-11 3 0,-9 1 0,-7 0 0,-10 2 0,-5-1 0,-7 2 0,-5 2 0,15-2 0,-6 1 0,12-1 0,-2 1 0,4-2 0,13 1 0,3-1 0,7-1 0,4 1 0,5-1 0,1 0 0,2 0 0,0 2 0,2 2 0,12 7 0,8-3 0,15 8 0,10 0 0,11 3-596,-23-9 0,1 1 596,6 3 0,3 1 0,2 2 0,1 1-767,4 3 0,0 1 767,-2-3 0,-2 3 0,1 0 0,-2 0-377,-14-7 0,-1-1 377,5 3 0,0 0 0,9 6 0,6 1 1051,-10-6-1051,-14-6 1559,-2-7-1559,-11-2 870,0-5-870,-7 0 0,-1-3 0,-1 0 0,-1 0 0,-1 0 0,2 0 0,0-15 0,0-6 0,-3-24 0,5-15 0,-7 12 0,-1-5-850,2-2 0,0-2 850,-2-2 0,0-1 0,0-7 0,0 0 0,0 10 0,0 1 0,0 5 0,0 0-505,0-3 1,0 1 504,0-16-305,0 27 0,0 0 305,0-24-19,0 9 19,3 11 1552,-1 8-1552,4 3 1061,0 7-1061,-2 8 702,1 3-702,-5 9 23,-4 10-23,-7 10 0,-9 12 0,-7 10 0,2-4 0,-5 6 0,5-10 0,-2 7 0,-1-7 0,6-2 0,-1-7 0,4-1 0,1-7 0,0 0 0,0-3 0,0 0 0,-1 0 0,4-3 0,4 0 0,0-3 0,5 0 0,-1 0 0,1 0 0,1 0 0,0 2 0,0 1 0,0-1 0,1 3 0,-2-4 0,-2 1 0,3 0 0,-3-2 0,3 2 0,-3-2 0,0 0 0,-4 0 0,1 0 0,0-8 0,-9-11 0,2-6 0,-6-16 0,-3-8 0,6-4 0,-5-16 0,1 6 0,9 8 0,-5-5 0,6 12 0,-2-10 0,5 9 0,3 0 0,6 2 0,3 0 0,0-4 0,0 17 0,10-8 0,2 15 0,7-8 0,-2 7 0,-5 9 0,-2 1 0,-3 7 0,-1 2 0,-3 2 0,-1 2 0,-4 2 0,-4 1 0,-2 2 0,-3 2 0,-3 1 0,-1 3 0,-3 0 0,-5 3 0,-3 2 0,-2-1 0,-6 4 0,-3-6 0,0 3 0,-8-4 0,8-3 0,-3-1 0,5-3 0,2 0 0,7 0 0,4 0 0,7 0 0,0 0 0,7 0 0,-2-2 0,4-1 0,-2 0 0,4 0 0,-2 3 0,2 0 0,-1 0 0,0 0 0,0 0 0,2 0 0,1 0 0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0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35 122 24575,'-8'-8'0,"5"1"0,-6-14 0,6 8 0,-3-5 0,3 7 0,0 0 0,10 4 0,3 3 0,18 4 0,1 0 0,20 0 0,-2 0 0,16 0 0,-18 0 0,6-7 0,-20 6 0,4-9 0,-6 9 0,-7-2 0,-10 3 0,-4 0 0,-10 12 0,-7 11 0,-15 22 0,-2 19-590,10-27 1,1 0 589,2 8 0,2 0 0,-1 0 0,0 0 0,2 5 0,1-1 0,1-1 0,1-1 0,1 3 0,2-2 0,0 22-282,4 3 282,0-25 0,0-4 0,0-4 0,0-20 0,0-5 1161,0-7-1161,0-3 0,0-2 0,0-1 0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1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3 161 24575,'-2'-3'0,"7"1"0,12 2 0,13 0 0,19 0 0,7 0 0,14 0-383,-31-2 0,0 0 383,0-3 0,0 1 0,21-2-171,1-9 171,-23 4 0,7-9 0,-3-6 0,-15-3 0,-3 10 0,-18 3 0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3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24575,'3'-5'0,"-1"10"0,-2 23 0,0 14 0,0 15 0,0 14-605,0-33 0,0 0 605,0 4 0,0 0 0,0-3 0,0-1 124,0 23-124,0 0 0,0-24 0,0 9 0,0-19 0,0 3 906,0-17-906,0 1 180,0-9-180,0 1 0,0-2 0,0 1 0,0-5 0,0-6 0,3-6 0,3-9 0,7 0 0,4-1 0,3 2 0,-1 0 0,5 4 0,-5 2 0,3 5 0,-4 3 0,1 2 0,-1 2 0,-3 2 0,-1 0 0,-6 0 0,0 16 0,-5 0 0,1 23 0,-4-7 0,0 4 0,-4-2 0,-2-6 0,-9 4 0,-2-5 0,0-6 0,1 0 0,1-11 0,6 1 0,-5-5 0,6-1 0,-1-1 0,-1-2 0,4-2 0,-7 0 0,4 0 0,-1-2 0,2-1 0,5-3 0,-1 2 0,3-1 0,-1 0 0,2 0 0,0 0 0,0-6 0,0-1 0,0-3 0,0-3 0,0 7 0,0-4 0,0 7 0,0-3 0,0 6 0,0-3 0,0 3 0,0 0 0,-2 3 0,1 1 0,-1 10 0,2 0 0,3 8 0,3-2 0,6 0 0,7 1 0,4-6 0,3-1 0,1-6 0,3 0 0,2-3 0,-1-6 0,2-12 0,-3-15 0,-6-9 0,-4-1 0,-6-2 0,-6 7 0,3-2 0,-4 8 0,-4 8 0,0 3 0,-3 12 0,0-2 0,0 15 0,0 7 0,-3 14 0,0 7 0,-2 3 0,-1-2 0,5-3 0,-2-3 0,3-1 0,0-7 0,0-1 0,6-7 0,0-2 0,8-4 0,1-3 0,3-2 0,0 0 0,1-5 0,5-14 0,-8 2 0,9-18 0,-12 11 0,4-7 0,-3 0 0,-1 4 0,-2-3 0,-2 3 0,-2-3 0,-3 2 0,-1-17 0,-3 7 0,0-14 0,0 14 0,0-1 0,0 12 0,-3-3 0,0 9 0,-3 3 0,0 10 0,1 3 0,-2 3 0,1 4 0,-3 14 0,3 11 0,2 19 0,0-8 0,4 11 0,0-7 0,0 17 0,0-14 0,3 9 0,8-21 0,4 6 0,10-9 0,-3 0 0,5-11 0,-7 1 0,2-8 0,-7-3 0,-1-3 0,0-3 0,-2-3 0,3 0 0,-4-3 0,0-6 0,-2 0 0,2-9 0,-5 3 0,0 6 0,-3 0 0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3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4 127 24575,'-4'-5'0,"12"0"0,9-1 0,18-6 0,-3-2 0,1-1 0,0-2 0,-9 7 0,6-7 0,-7 4 0,-10 5 0,-4 3 0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3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 24575,'-12'-4'0,"2"2"0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 24575,'4'3'0,"-1"6"0,-3 9 0,0 13 0,0-5 0,-4 8 0,-12-8 0,-6 6 0,-12 6 0,8-10 0,-5 4 0,11-18 0,-8 0 0,12-5 0,2-4 0,11-1 0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4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24575,'0'11'0,"0"13"0,0 10 0,0 16 0,0 9 0,0 5 0,0 5 0,0-18 0,0 2 0,0-16 0,0 5 0,0-10 0,0-6 0,0-14 0,0-1 0,0-8 0,0-1 0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4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24575,'0'7'0,"0"9"0,0 14 0,0 11 0,0-9 0,0 23 0,0-19 0,0 15 0,0-16 0,0 1 0,0-4 0,0-6 0,0-4 0,0-4 0,0-6 0,0 2 0,0-9 0,0 3 0,0-5 0,0-1 0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5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0 137 24575,'12'0'0,"14"-8"0,23-4 0,20-7-1390,-2-6 1390,-29 13 0,0 2 0,16-8 452,8 1-452,-20 10 0,4 2 230,-14 2-230,-6 3 0,-14 0 0,2 0 0,-11 0 0,2 0 0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5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5 130 24575,'-4'0'0,"12"0"0,13 0 0,19 0 0,8-7 0,9-2 0,5-9 0,-12 6 0,10-3 0,-22 0 0,8 2 0,-10-4 0,-8 7 0,-10 2 0,-11 3 0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32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0 166 24575,'0'-5'0,"0"-1"0,0 0 0,0-7 0,3 2 0,0-2 0,11-1 0,-6 1 0,8-2 0,-5-2 0,-2 9 0,1-3 0,-1 6 0,-2-1 0,0 0 0,1 5 0,-4-1 0,5 2 0,-2-6 0,-1 4 0,0-4 0,0 6 0,0 0 0,0 0 0,-3 3 0,2 0 0,-4 3 0,4 3 0,-4-2 0,4 2 0,-4-3 0,4 0 0,-1 0 0,-1 0 0,2 0 0,-4 0 0,4 0 0,-4 0 0,4 0 0,-4-1 0,4 1 0,-4 0 0,1 0 0,-2 0 0,0 0 0,3-3 0,-2 2 0,1-2 0,1 3 0,-3 0 0,3 0 0,0 0 0,-3-1 0,3 1 0,-3 0 0,0 0 0,0 0 0,0 3 0,0 1 0,0 3 0,0-3 0,0 3 0,0-7 0,0 4 0,0-4 0,0 0 0,0-1 0,0 1 0,-3 0 0,0 0 0,-3 3 0,-1 1 0,1 4 0,-1-1 0,-3 0 0,3 4 0,-3-3 0,3 3 0,-3-4 0,3 0 0,-6 0 0,6-3 0,-2 3 0,2-3 0,1 0 0,0-1 0,2-3 0,-1 0 0,4-1 0,-4-1 0,2-2 0,-3 1 0,1-3 0,-1 3 0,3-5 0,0-2 0,3-2 0,0-3 0,3-1 0,1 0 0,2-2 0,0 2 0,1 0 0,-1 0 0,0 4 0,0 0 0,-1 3 0,1 0 0,0 3 0,0 0 0,0 0 0,0 0 0,0 0 0,0 0 0,0 0 0,0 3 0,0 0 0,0 6 0,0 1 0,1 0 0,-4 3 0,2-7 0,-1 7 0,2-7 0,-2 4 0,1-5 0,-2 1 0,0 0 0,3 0 0,-3 0 0,0 0 0,3 0 0,-6 0 0,6 0 0,-6 0 0,3 0 0,-1-3 0,-1 2 0,2-1 0,-1-1 0,-1 2 0,4-4 0,-4 4 0,4-4 0,-4 4 0,4-4 0,-2 1 0,3-2 0,0 0 0,0 0 0,0 0 0,0 0 0,-1 0 0,5 0 0,-4 0 0,4-2 0,-4 1 0,-1-4 0,1 4 0,-2-4 0,-2 4 0,-2-1 0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13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0 24575,'-10'6'0,"2"-1"0,-13 12 0,-13 10 0,12-13 0,-9 12 0,22-19 0,2 6 0,4-4 0,0 1 0,3 2 0,0-2 0,0 7 0,0-7 0,10 11 0,-1-10 0,13 11 0,-4-7 0,5 8 0,-5-8 0,4 3 0,-8-7 0,0 2 0,-5-6 0,-2 2 0,-1-3 0,-3-3 0,0 0 0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13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24575,'27'0'0,"-8"0"0,15 0 0,-9 0 0,7 0 0,-2 0 0,-7 0 0,7 0 0,-11 0 0,2 0 0,-14 0 0,-1 0 0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14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24575,'0'23'0,"0"7"0,0 7 0,0 17 0,0-3 0,0-1 0,0-3 0,0-10 0,0 6 0,0-10 0,0-3 0,0-8 0,0-7 0,0-2 0,0-8 0,0-1 0,0-2 0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15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24575,'5'-7'0,"-1"1"0,11 6 0,-4 0 0,6 0 0,0 0 0,-3 0 0,7 0 0,-7 0 0,6 0 0,-5 0 0,1 0 0,-2 0 0,-4 0 0,-1 0 0,-6 3 0,0 0 0,-3 6 0,0 1 0,0 3 0,0 4 0,-3-3 0,-4 7 0,-4-3 0,-3-1 0,2 4 0,3-3 0,-1 0 0,2 3 0,-2-7 0,6-1 0,1-3 0,0-4 0,3-1 0,-3 1 0,3 0 0,0 0 0,0 0 0,2-3 0,5 3 0,6-5 0,5 1 0,4 2 0,-1-4 0,-3 7 0,-1-7 0,-4 3 0,1 0 0,-4-2 0,-1 2 0,-3-3 0,-3 0 0,0 0 0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16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155 256 24575,'8'-8'0,"-1"-2"0,2-6 0,-2-6 0,0-1 0,1-3 0,-1 0 0,1-1 0,-4 3 0,-1 3 0,-3 4 0,0 6 0,0-2 0,0 7 0,-8 3 0,0 0 0,-11 3 0,4 0 0,-5 6 0,2 2 0,-5 11 0,4-1 0,-3 6 0,6-2 0,1 0 0,1 0 0,6-1 0,-2-3 0,6 3 0,1-7 0,3 7 0,0-7 0,0 3 0,0-7 0,0 2 0,2-5 0,9 3 0,0-4 0,9 1 0,-2 0 0,4 0 0,-1-3 0,-3 2 0,3-5 0,-3 5 0,0-5 0,-1 5 0,-4-2 0,0 2 0,0 1 0,-3 2 0,0-2 0,-4 6 0,0-3 0,1 3 0,-3 0 0,-2 4 0,-2-3 0,0 3 0,0 0 0,-3 1 0,-7 0 0,-6 0 0,-5-4 0,-1 1 0,0-1 0,-4-2 0,3-2 0,1-3 0,2-3 0,5-1 0,-2-3 0,4 0 0,3 0 0,1 0 0,3 0 0,0 0 0,2-6 0,-1-11 0,4-7 0,-2-4 0,3-3 0,0 4 0,7-5 0,1 5 0,8-3 0,-2 11 0,1-6 0,-2 10 0,1 1 0,-1 2 0,0 4 0,0-4 0,0 5 0,0-3 0,4 3 0,-3 0 0,3 0 0,-4 4 0,-5 0 0,-2 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5:06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7 191 24575,'-6'0'0,"29"0"0,-16 0 0,31 0 0,-17 4 0,8 5 0,0 0 0,-4 9 0,-7-5 0,-3 5 0,-1-4 0,0-3 0,-3 3 0,-1-10 0,-3 3 0,-1-7 0,-3-7 0,3-5 0,-5-12 0,9 0 0,-4-15 0,2 9 0,4-10 0,-4 11 0,5 1 0,1 5 0,-6 4 0,2 5 0,-3 4 0,0 4 0,-1 2 0,-2 1 0,-2 3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 24575,'-16'0'0,"-2"13"0,-6 5 0,2 12 0,-10 14 0,11-17 0,-2 21 0,5-22 0,7 9 0,1-5 0,5 0 0,5-6 0,0-5 0,0-6 0,0-1 0,0-2 0,0 7 0,0-4 0,0 4 0,4-5 0,5 1 0,1-1 0,-1-2 0,-2 3 0,2-1 0,1-2 0,3 7 0,-5-8 0,5 4 0,-4-5 0,4 1 0,-5-1 0,0 0 0,0 0 0,0 0 0,1-3 0,-1-1 0,0-1 0,0-2 0,0 3 0,0-4 0,1 0 0,-1 0 0,4 0 0,-2 0 0,2 0 0,1 0 0,-4 0 0,4 0 0,-6 0 0,1 0 0,-3-8 0,-2-7 0,-3-4 0,0-9 0,0-2 0,0-2 0,0-3 0,-4 5 0,-11 5 0,0 2 0,-20 7 0,9 2 0,-16 3 0,11 6 0,-5 0 0,6 5 0,0 0 0,5 0 0,-3 0 0,13 3 0,-8 2 0,14 4 0,0-1 0,1-3 0,8 2 0,-4-3 0,4 1 0,0-2 0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19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24575,'0'10'0,"0"13"0,0 19 0,0 12 0,0-15 0,0 13 0,0-8 0,0 6 0,0-7 0,0-7 0,0-8 0,0-2 0,0-9 0,0-3 0,0-5 0,0-3 0,0-16 0,0-1 0,3-10 0,4 0 0,4 7 0,2-3 0,0 6 0,4 2 0,-2 2 0,1 3 0,-2 1 0,-1 3 0,0 0 0,-3 0 0,-1 0 0,-6 5 0,0 2 0,-3 5 0,0 5 0,0-2 0,-3 5 0,-4-6 0,0 3 0,-6-4 0,3-2 0,-4-2 0,1-2 0,0-1 0,0 1 0,-1-3 0,1-2 0,3-2 0,-2 0 0,5 0 0,-2 3 0,10-2 0,7 1 0,9-2 0,9 0 0,1-3 0,5-2 0,-1-2 0,1-5 0,-5 4 0,-1-7 0,-5 7 0,-3-5 0,4-2 0,-8 1 0,5-12 0,-5 6 0,-2-6 0,-2 5 0,-3-1 0,0 4 0,0 1 0,-3 4 0,-1 3 0,-3 0 0,0 4 0,0 8 0,0 6 0,0 13 0,-4 6 0,0 10 0,-4-4 0,3-1 0,1-2 0,4-11 0,0 6 0,0-11 0,0 0 0,0-5 0,0-3 0,6-3 0,-2 0 0,9-3 0,-3 0 0,3 0 0,0-3 0,0-4 0,1-7 0,0-4 0,0-4 0,0 5 0,0-4 0,0 7 0,-4-4 0,0 5 0,-1 3 0,-2 1 0,3 5 0,-5-1 0,1 4 0,0-2 0,0 3 0,-3 3 0,0 3 0,-3 8 0,0 0 0,0 6 0,0-2 0,0 0 0,0-1 0,0-7 0,0 2 0,0-5 0,0 2 0,0-3 0,2-3 0,1-3 0,4-10 0,2-1 0,-1-10 0,4 7 0,-1-7 0,0 7 0,2 0 0,-6 5 0,2 2 0,-3 1 0,0 0 0,0 3 0,0 0 0,0 3 0,0 0 0,-1 0 0,1 0 0,0 0 0,0 0 0,0 3 0,0 0 0,0 6 0,-3-2 0,3 2 0,-3-3 0,3 0 0,0 0 0,0 0 0,0-3 0,0 0 0,0-3 0,0 0 0,3 0 0,1 0 0,3 0 0,0 0 0,1-10 0,-3-2 0,2-10 0,-4-4 0,4 4 0,-4-9 0,1 8 0,-2-3 0,-4 8 0,-1-3 0,-3 10 0,0-2 0,0 7 0,-2 3 0,-5 0 0,-3 3 0,0 6 0,0 5 0,3 3 0,0 3 0,4-4 0,0 1 0,3-1 0,0-3 0,0-1 0,0-3 0,6 0 0,1 0 0,10 4 0,-3-2 0,3 5 0,-4-6 0,0 5 0,0-1 0,-2 2 0,-2 0 0,-3-3 0,-2 2 0,-2-5 0,-2 5 0,0-2 0,0 3 0,-5-2 0,-3 1 0,-9-1 0,3-1 0,-3 0 0,0-3 0,3 0 0,-3 0 0,4-1 0,3-2 0,-3-1 0,6-3 0,-2 0 0,3-3 0,-1-7 0,1-5 0,2-11 0,0-1 0,4 0 0,0 10 0,0 8 0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19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24575,'-7'3'0,"1"0"0,6 6 0,0 1 0,0 0 0,0-1 0,0-3 0,0 0 0,0-8 0,0-1 0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20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24575,'0'-5'0,"7"1"0,14 2 0,0 2 0,19 0 0,-6 0 0,14 0 0,21 0 0,11 0 0,12 0 0,-19 0 0,6 0 0,-21 0 0,11 0 0,-14-4 0,-7 3 0,-10-3 0,-10 4 0,-3 0 0,-11 0 0,0 0 0,-5 0 0,0 0 0,-2 0 0,2 0 0,-3 0 0,0 0 0,0 0 0,-3 0 0,-1 0 0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21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24575,'8'0'0,"2"0"0,3 0 0,0 0 0,4 0 0,-3 0 0,3 0 0,0 4 0,-6 2 0,9-1 0,-9 7 0,3-8 0,-5 5 0,0-3 0,-5 0 0,5 0 0,-6 0 0,3-2 0,-2 1 0,-2-2 0,-2 2 0,-6 2 0,-5-1 0,-7 4 0,-4-2 0,1 6 0,-1-3 0,0 0 0,4 2 0,1-5 0,4 1 0,3-2 0,1-1 0,3 0 0,2 0 0,-1-3 0,4-7 0,2-12 0,0 5 0,2-3 0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02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24575,'2'0'0,"7"0"0,4 0 0,8 0 0,-7 0 0,-3 0 0,-5 0 0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02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24575,'13'0'0,"1"0"0,8 0 0,4 0 0,1 0 0,0 0 0,3 0 0,-17 0 0,1 0 0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31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37 24575,'-3'8'0,"-3"-1"0,-1 12 0,2 3 0,-4 1 0,8-1 0,-2-1 0,3-4 0,0 5 0,0 0 0,0-4 0,0 2 0,0 3 0,0-4 0,0 2 0,0-11 0,0 2 0,0-5 0,5 2 0,0-5 0,11-1 0,-5-3 0,9 0 0,-2 0 0,4-7 0,-7-4 0,1-4 0,-5-6 0,4-1 0,-4-5 0,0 0 0,-6-4 0,-2 4 0,-3-5 0,0 1 0,0 4 0,0 1 0,-6 8 0,2 1 0,-9 7 0,3 3 0,-4 1 0,4 6 0,-2-3 0,2 3 0,0 0 0,-3 0 0,3 9 0,-7 9 0,5 5 0,-1 1 0,6-3 0,3-10 0,1 5 0,3-12 0,0 2 0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31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24575,'0'-5'0,"0"2"0,0 0 0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32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66 24575,'-3'3'0,"-3"7"0,5 4 0,-2 8 0,3 0 0,0-4 0,0 2 0,0-2 0,0 4 0,0-1 0,0-3 0,0-1 0,0-4 0,0 4 0,3-6 0,7 3 0,-2-5 0,12-1 0,-12 1 0,8-2 0,-9-4 0,2 0 0,0-3 0,-2 0 0,5 0 0,-5 0 0,2 0 0,-3 0 0,0 0 0,0-2 0,3 1 0,-2-8 0,3 2 0,-4-6 0,1-4 0,0-1 0,0-8 0,1 3 0,-4-8 0,-1 4 0,-3-4 0,0-1 0,0 5 0,0 1 0,0 8 0,0 1 0,0 7 0,-6-3 0,-1 9 0,-6-5 0,0 9 0,-4-3 0,2 3 0,-5 0 0,2 0 0,-4 0 0,-1 10 0,0 8 0,2 10 0,-3 6 0,14-16 0,-1-3 0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37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27 24575,'-3'3'0,"-2"3"0,4 4 0,-2 7 0,3 1 0,0 4 0,0-1 0,0 5 0,0 1 0,0 0 0,0-5 0,0-1 0,0-10 0,0 5 0,0-9 0,0 2 0,0-3 0,0 0 0,0 0 0,3-3 0,0-1 0,6 1 0,1-2 0,0 2 0,2-3 0,-5 0 0,5 0 0,-5 0 0,2 0 0,-3 0 0,0 0 0,0 0 0,0 0 0,0-3 0,1-11 0,0-11 0,0-3 0,5-8 0,-4 13 0,3-3 0,-4 8 0,0-3 0,0 7 0,-1 0 0,-2 2 0,-2 2 0,-2 0 0,0-2 0,0 5 0,0-6 0,0 7 0,0-4 0,0 4 0,-2 3 0,-2-2 0,-2 4 0,-3-1 0,-1 2 0,-3 0 0,0 0 0,-1 0 0,1 0 0,3 0 0,-2 0 0,5 0 0,-6 0 0,7 0 0,-4 0 0,4 0 0,3 2 0,-2 1 0,1 3 0,1 0 0,-2 0 0,4 0 0,-2 0 0,3 0 0,0 0 0,0-3 0,0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24575,'5'11'0,"-2"2"0,-3 4 0,0 1 0,0 0 0,0 0 0,0 0 0,0-5 0,-4 0 0,3-5 0,-6 5 0,2-4 0,0 0 0,2-6 0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38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 24575,'-4'0'0,"5"0"0,12 0 0,9 0 0,10 0 0,-3 0 0,6-4 0,-8 3 0,0-2 0,-5 3 0,-5 0 0,-7 0 0,-1 0 0,-3 0 0,-3 7 0,0 9 0,-11 14 0,-1 3 0,-9 20 0,6-18 0,-6 18 0,9-10 0,-4 7 0,0-1 0,7-6 0,-5-6 0,10-10 0,-2-1 0,3-8 0,-3-2 0,2-6 0,-2-1 0,3-3 0,-2-2 0,1-2 0,-1-2 0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38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24575,'19'0'0,"4"0"0,5 0 0,3 0 0,0 0 0,1 0 0,-5 0 0,-1-3 0,-4 2 0,-4-2 0,-2 3 0,-3 0 0,-6 0 0,-2 0 0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40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203 250 24575,'0'-12'0,"0"-1"0,0 0 0,0 0 0,0-8 0,0 5 0,0-13 0,0 14 0,0-11 0,0 8 0,0 0 0,0 1 0,-3 4 0,2 3 0,-8 1 0,2 5 0,-3 1 0,-3 3 0,3 0 0,-3 0 0,0 0 0,-4 0 0,2 3 0,-2 4 0,7 7 0,-3 0 0,2 6 0,1-6 0,-1 7 0,5-7 0,-1 3 0,3-4 0,1 0 0,3 0 0,0-3 0,0 3 0,0-6 0,0 2 0,0-3 0,0 0 0,0 0 0,0-1 0,0 1 0,3 0 0,0-2 0,3 1 0,3-4 0,1 4 0,3-1 0,0 0 0,0-2 0,1-2 0,-1 3 0,0-2 0,0 2 0,4-3 0,-3 3 0,3 1 0,-4-1 0,-3 3 0,2-3 0,-5 3 0,5 1 0,-5 2 0,3-2 0,-4 5 0,0-5 0,1 6 0,-1-7 0,0 6 0,-3-5 0,0 5 0,-3-6 0,3 3 0,-3-3 0,3 0 0,-3 0 0,0 0 0,0 3 0,0-2 0,0 2 0,0 0 0,0-2 0,-3 2 0,0-3 0,-3 0 0,0 0 0,-3 0 0,-1 1 0,-4-1 0,-3 1 0,-1 0 0,-3 0 0,-1-3 0,-4-1 0,7-3 0,-7 0 0,12 0 0,1 0 0,0 0 0,6 0 0,-2-2 0,3-2 0,3-11 0,-3 7 0,6-10 0,-3 8 0,3-8 0,0 4 0,0-6 0,0 5 0,3-5 0,4 5 0,4-5 0,6 5 0,1-3 0,0 7 0,3-3 0,-7 7 0,3-3 0,-4 3 0,0 3 0,-3-1 0,-1 4 0,-3-4 0,0 4 0,0-2 0,-3 1 0,0 1 0,-3-1 0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00.6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11 24575,'0'13'0,"0"1"0,-3 8 0,2-1 0,-9 5 0,8 1 0,-11 1 0,11 2 0,-8-7 0,10 7 0,-7-3 0,6-4 0,-3 2 0,4-7 0,0 4 0,0-4 0,0-2 0,0-2 0,0-1 0,0 0 0,0-3 0,0-1 0,0 0 0,6-2 0,-2 2 0,9-2 0,-3-1 0,7 1 0,-3 0 0,3 0 0,-4-1 0,4 1 0,-3 0 0,3-3 0,-4 2 0,0-6 0,-3 3 0,3-3 0,-3 0 0,3 0 0,-3-6 0,3-5 0,-6-6 0,10-19 0,-7 6 0,4-16 0,-9 8 0,-2 1 0,-3-5 0,0 5 0,0-1 0,0 1 0,0 6 0,0-1 0,0 9 0,-3-2 0,-4 11 0,0-3 0,-6 6 0,3 2 0,-3 5 0,-4 1 0,2 3 0,-5 0 0,2 0 0,0 0 0,1 3 0,-1 8 0,3 4 0,0 7 0,1 0 0,6 0 0,-3-1 0,4 7 0,0-9 0,3 4 0,1-13 0,3-4 0,0-3 0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01.5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36 24575,'-12'0'0,"3"0"0,3 2 0,4 1 0,2 6 0,0-3 0,0 3 0,5-3 0,-1-3 0,7-1 0,-1-2 0,0 0 0,2 0 0,-5 0 0,2 0 0,-3-2 0,0 1 0,-2-7 0,-2 0 0,-2-5 0,0 3 0,0 1 0,0 3 0,0 0 0,0 0 0,-2 2 0,-2 2 0,-1 2 0,-1 0 0,-1 5 0,4 3 0,0 5 0,3 0 0,0 0 0,0 0 0,0-5 0,0-2 0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07.1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136 0 24575,'-5'0'0,"-1"0"0,1 0 0,-1 0 0,0 0 0,0 3 0,0 0 0,1 3 0,-2 0 0,4 0 0,-2 0 0,1 0 0,1 0 0,-2-1 0,4 1 0,-5 4 0,3-1 0,-4 5 0,0-1 0,4 0 0,-3 0 0,2 0 0,0 0 0,-2 1 0,6-1 0,-3 0 0,0 0 0,2 0 0,-5 0 0,5 4 0,-2-2 0,3 1 0,0-2 0,0-1 0,0-3 0,0 2 0,0-5 0,0 5 0,0-5 0,0 2 0,0 0 0,0-2 0,0 2 0,0-3 0,0 0 0,0 3 0,3-2 0,0 2 0,3-3 0,0 0 0,0 0 0,0 0 0,0 0 0,2 2 0,-1-1 0,2 2 0,-6-3 0,2-3 0,-2 2 0,3-4 0,-2 4 0,1-4 0,-2 1 0,3-2 0,0 0 0,0 0 0,-1 0 0,1 0 0,0 0 0,0 0 0,0-2 0,0-2 0,0-2 0,0 0 0,0 0 0,0 3 0,0-2 0,-3 1 0,2-2 0,-1 0 0,2 0 0,0 3 0,-3-2 0,2-2 0,-1 0 0,-1-2 0,3 3 0,-3-3 0,3-1 0,-3 1 0,3-4 0,-5 3 0,2 0 0,0-2 0,-2 5 0,1-5 0,-2 5 0,0-6 0,0-1 0,0 0 0,0-7 0,0 3 0,0-3 0,0 3 0,0-3 0,0 7 0,0 0 0,-2 2 0,-2 5 0,0-3 0,-1 4 0,4 0 0,-4 0 0,4 0 0,-4 3 0,2-2 0,-3 4 0,0-4 0,0 4 0,0-2 0,0 3 0,0-2 0,0 1 0,0-2 0,0 3 0,0 0 0,0 0 0,0 0 0,3 0 0,1 0 0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08.1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24575,'3'5'0,"-1"5"0,-2 7 0,0 5 0,0 4 0,0 1 0,0 9 0,0-3 0,0 3 0,0 6 0,0-12 0,0 10 0,0-12 0,0 3 0,0-8 0,0 2 0,0-10 0,0 5 0,0-6 0,0 7 0,0-3 0,0 0 0,0-1 0,0-4 0,0 0 0,0-3 0,0-1 0,0-3 0,0 0 0,0-5 0,0 1 0,0-4 0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08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24575,'0'4'0,"0"-2"0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09.0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24575,'0'3'0,"0"0"0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09.4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24575,'0'3'0,"0"0"0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24575,'6'-4'0,"6"0"0,15 4 0,23 0 0,-20 0 0,24 0 0,-28 0 0,10 0 0,-11 0 0,-2 0 0,-9 0 0,-12 0 0,-9 0 0,-15 9 0,-3 8 0,-8 21 0,6-4 0,-2 22 0,7-11 0,4 21 0,1-5 0,4 12 0,6-12 0,2 5 0,5-8 0,0-6 0,0-8 0,0-13 0,0-8 0,0-5 0,0-4 0,0-2 0,0-3 0,3-5 0,2 0 0,3-4 0,-1 0 0,-2 0 0,-2 0 0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09.7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 24575,'0'-10'0,"0"3"0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0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24575,'0'3'0,"0"0"0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0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24575,'0'3'0,"0"-1"0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1.0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24575,'0'3'0,"0"-1"0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1.2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24575,'0'4'0,"0"-2"0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2.9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1 121 24575,'0'74'0,"0"0"0,0-1 0,0 33 0,0-29 0,0-63 0,8-2 0,0-5 0,8-4 0,1-3 0,1 0 0,3 0 0,1 0 0,-1 0 0,1 0 0,-1 0 0,-3-6 0,3 1 0,-7-7 0,0 1 0,-2-2 0,-4 0 0,1-1 0,-2-7 0,0 2 0,1-12 0,0-1 0,0 0 0,-3-1 0,-2 3 0,-3 7 0,0-3 0,0 8 0,0-3 0,0 7 0,0-7 0,-3 3 0,-5-3 0,0-1 0,-5 0 0,5 4 0,-3-2 0,2 8 0,1-4 0,-1 9 0,3 1 0,-4 3 0,4 3 0,-4 0 0,1 0 0,2 0 0,-5 0 0,2 0 0,-3 0 0,2 6 0,-2 5 0,2 7 0,-6 13 0,4-7 0,0 3 0,6-6 0,0-7 0,3 3 0,1-4 0,3-3 0,0 3 0,0-3 0,0 0 0,0-1 0,0-6 0,0 0 0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3.9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0 117 24575,'6'5'0,"0"1"0,3-3 0,1 0 0,0-3 0,2 0 0,-5 0 0,2 0 0,-3 0 0,0-6 0,-3-1 0,0-6 0,-3-4 0,0 2 0,0-2 0,0 4 0,0 3 0,-3-2 0,-3 5 0,-1 0 0,-3 1 0,4 6 0,0-3 0,0 3 0,0 0 0,0 0 0,0 3 0,0 3 0,2 4 0,-1 0 0,4 2 0,-2-5 0,3 2 0,0-3 0,0 0 0,0 0 0,0 0 0,0 0 0,3-3 0,-2 0 0,1-3 0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5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207 95 24575,'0'-6'0,"0"0"0,0-3 0,0-1 0,0 0 0,0 1 0,0 3 0,0-4 0,-5 3 0,1-2 0,-8 6 0,2-3 0,-3 5 0,-1-2 0,1 3 0,0 0 0,-1 0 0,1 0 0,0 0 0,-1 14 0,-1 4 0,-1 13 0,5-3 0,-3 2 0,9-1 0,-2-2 0,7-1 0,0-9 0,0-3 0,0-5 0,0-3 0,6 0 0,1-3 0,6 0 0,0-3 0,1 0 0,-1 0 0,0 0 0,0 0 0,0-3 0,-3-3 0,3-5 0,-5-6 0,1 3 0,-2-3 0,0 4 0,-1 0 0,1-1 0,-4 4 0,0 1 0,-3 3 0,0 0 0,0 0 0,0 0 0,0 0 0,0 8 0,0 6 0,0 9 0,0 9 0,0 1 0,0 4 0,0 6 0,0-4 0,0 3 0,0-5 0,0 1 0,0-1 0,0-3 0,0 2 0,0-11 0,3 6 0,-2-11 0,2 3 0,-3-7 0,0-1 0,3-3 0,-2 0 0,1-1 0,-2 1 0,0 3 0,0-2 0,0 2 0,0-3 0,0 0 0,0-3 0,0 0 0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6.8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171 231 24575,'0'-15'0,"0"1"0,0 1 0,0-4 0,0-1 0,0-4 0,0 4 0,0-3 0,0 7 0,0-7 0,0 7 0,-6 3 0,5-1 0,-11 8 0,8-3 0,-9 1 0,6 5 0,-5-2 0,2 3 0,-3 0 0,-1 0 0,1 10 0,-1 2 0,-1 10 0,4 4 0,0-4 0,3 4 0,4-4 0,1-4 0,3 3 0,0-7 0,0 3 0,0-4 0,0-3 0,0 2 0,0-5 0,3 2 0,3-3 0,4 0 0,0 1 0,3-4 0,-7 0 0,7-3 0,-7 0 0,4 0 0,-4 0 0,-1 0 0,1 0 0,0 0 0,0 0 0,0 0 0,0 0 0,0-3 0,0 0 0,-3-2 0,2 1 0,-4-1 0,1 2 0,1 0 0,-3-2 0,3 11 0,-3 3 0,0 11 0,0 6 0,0 1 0,0 9 0,0 1 0,0 6 0,0-1 0,0-4 0,0 3 0,0-3 0,0-1 0,0-5 0,0-1 0,0-9 0,0 0 0,0-5 0,0-3 0,0-4 0,0 2 0,0-5 0,0 2 0,0-3 0,0 0 0,0 0 0,0-44 0,0 31 0,0-34 0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21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24575,'-3'2'0,"1"11"0,2 9 0,0 20 0,0 2 0,0-4 0,0 24 0,0-36 0,0 30 0,0-25 0,0 5 0,0-2 0,0-9 0,0-1 0,0-9 0,0-3 0,0-2 0,0-5 0,0 2 0,0-3 0,0 0 0,0-5 0,0-5 0,0-14 0,0-10 0,6-1 0,3-6 0,10 7 0,2-5 0,5-2 0,3 5 0,-4 6 0,-2 5 0,-2 5 0,-7 3 0,3 1 0,-4 6 0,0 1 0,0 3 0,-3 0 0,-1 0 0,-3 0 0,1 14 0,0-1 0,-3 18 0,-1-4 0,-3 4 0,0 1 0,0-1 0,-10-3 0,1-6 0,-13-3 0,0-5 0,-5-2 0,0-5 0,-3-3 0,3-4 0,-1 0 0,-4-9 0,13 1 0,-1-6 0,11 2 0,3 8 0,2-5 0,1 11 0,3 5 0,0 4 0,0 10 0,0-7 0,7 7 0,0-7 0,11 3 0,0-6 0,3-1 0,1-3 0,4 1 0,-3-4 0,7-1 0,-3-3 0,0 0 0,5-11 0,-4-7 0,3-12 0,-3-3 0,-5-1 0,-3 2 0,-2-5 0,-3 5 0,-2 0 0,-3 10 0,-6 5 0,2 4 0,-5 3 0,2 1 0,-6 13 0,-1 5 0,-3 15 0,0 3 0,2 4 0,2 1 0,3-1 0,0 1 0,0-5 0,0-5 0,0-1 0,2-10 0,2 5 0,5-9 0,1 2 0,4-2 0,-1-3 0,-3-1 0,6-3 0,-5-3 0,6-8 0,-2-8 0,0-8 0,0-5 0,-2 1 0,1-1 0,-5 5 0,2 1 0,-4 4 0,-3 8 0,2-2 0,-5 9 0,2-2 0,-3 29 0,0-2 0,0 23 0,0-4 0,3-5 0,-2 5 0,5-14 0,-5 2 0,2-14 0,0 2 0,-3-7 0,6 0 0,-3-3 0,3 0 0,4-18 0,2-7 0,4-11 0,0-8 0,0 8 0,0-3 0,0 4 0,-4 5 0,2 5 0,-7 5 0,2 7 0,-2 1 0,-1 3 0,0 2 0,-1 2 0,5 2 0,-4 0 0,7 5 0,-5 16 0,2-1 0,-2 15 0,0-3 0,-1-3 0,1 6 0,-1-12 0,1-1 0,-1-5 0,-4-7 0,0-1 0,-3-3 0,0 0 0,0-3 0,0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24575,'17'-5'0,"9"-5"0,0-1 0,14-5 0,-8 11 0,6-4 0,3 8 0,-10-4 0,0 5 0,-12 0 0,-6 0 0,-1 0 0,-3 0 0,0 0 0,-6 0 0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22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15 24575,'-6'-2'0,"1"6"0,5 1 0,0 4 0,0-1 0,0-2 0,0 0 0,5-3 0,-1-1 0,4-2 0,-5-2 0,-1-2 0,-2-1 0,0-5 0,0 4 0,0-7 0,0 7 0,-2-1 0,-1 4 0,0 3 0,0 0 0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27.7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147 137 24575,'0'-9'0,"7"-5"0,0 0 0,7-7 0,0 7 0,3-4 0,-3 5 0,3 2 0,-4 1 0,-3 4 0,3 2 0,-7 2 0,4 2 0,-1 0 0,-3 0 0,3 0 0,-3 0 0,0 0 0,-3 8 0,0 4 0,-3 8 0,0 6 0,0 1 0,0 0 0,0 9 0,0-8 0,0 8 0,-4-4 0,-4 4 0,-5-3 0,1-1 0,1-2 0,0-7 0,3 3 0,-3-5 0,1-3 0,2 3 0,-4-7 0,4 7 0,-6-3 0,4-1 0,-5 4 0,2-7 0,-1 3 0,1-4 0,0-3 0,2 3 0,-1-6 0,2 3 0,-4-4 0,4 0 0,1-2 0,3-1 0,0-3 0,0 0 0,0 0 0,0 0 0,0-3 0,-1-7 0,4-1 0,-3-6 0,5 0 0,-2 2 0,3-5 0,0 6 0,0-7 0,0 1 0,0 4 0,0-2 0,0 11 0,3-5 0,3 5 0,5-3 0,-1 7 0,2-3 0,-2 5 0,0-2 0,2 3 0,-2 0 0,0 0 0,2 0 0,-5 0 0,2 3 0,-2 3 0,2 4 0,-2 0 0,2 2 0,-2-2 0,-1 3 0,1 1 0,-1-1 0,1 0 0,-4 0 0,3 0 0,-2 0 0,3 0 0,2 3 0,-2-2 0,2-1 0,-3-4 0,-3-3 0,3 0 0,-3 0 0,3-1 0,0 1 0,0-3 0,-3 3 0,2-6 0,-2 3 0,3-3 0,0 0 0,3 0 0,-2 0 0,6 0 0,-3 0 0,3 0 0,0-3 0,-3 0 0,2-4 0,-5 4 0,2-3 0,-3 5 0,0-4 0,0 4 0,-3-4 0,-1 5 0,-2-3 0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1.2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 24575,'0'20'0,"0"7"0,0 11 0,0-5 0,0 12 0,0-10 0,0 13 0,0-15 0,0 3 0,0-17 0,0 2 0,0-11 0,0-1 0,0-3 0,0-5 0,0-8 0,3-3 0,7-7 0,1 4 0,10-1 0,-7 3 0,7 1 0,-7 3 0,3 0 0,-4 3 0,0 1 0,-3 3 0,-1 0 0,-3 0 0,0 0 0,0 0 0,-3 3 0,0 4 0,-3 3 0,0 6 0,0 2 0,0 0 0,0 3 0,0-3 0,0 0 0,0 2 0,-3-6 0,-1 3 0,-2-7 0,2-1 0,-4 1 0,4-4 0,-6 4 0,4-5 0,-3 2 0,-1-4 0,-3 0 0,0-3 0,-1 0 0,1 0 0,0 0 0,0 0 0,-1-3 0,1-1 0,3-5 0,0-2 0,3-2 0,1 0 0,2 3 0,1-2 0,3 5 0,0-3 0,0 5 0,3 1 0,3 2 0,4 2 0,3 3 0,0 3 0,0 4 0,0 4 0,1-1 0,-1-3 0,0-1 0,-3-2 0,2-4 0,-2 0 0,3-3 0,0 0 0,1 0 0,-1 0 0,0-6 0,0-1 0,0-6 0,-3-1 0,3 1 0,-6 0 0,3 0 0,-3-4 0,-1 3 0,5-7 0,-4 7 0,3-3 0,-3 3 0,-1 4 0,0-2 0,0 8 0,0-1 0,-3 10 0,2 6 0,-4 3 0,5 6 0,-5-2 0,5 0 0,-2-1 0,3-4 0,-1-3 0,3 0 0,1-4 0,4-2 0,-5-1 0,4-3 0,-6 0 0,5 0 0,-5 0 0,5-6 0,-5-2 0,3-5 0,-4 0 0,1 0 0,-1-1 0,1 1 0,-1 0 0,1 3 0,-4-3 0,3 9 0,-6-4 0,6 4 0,-3 1 0,3 0 0,-1 3 0,1 0 0,0 0 0,0 0 0,-1 0 0,-1 10 0,2 2 0,-6 10 0,7-5 0,-7 0 0,3-7 0,0 3 0,-2-7 0,2 4 0,-3-5 0,2-1 0,1-2 0,3-2 0,0 0 0,0-2 0,0-9 0,5-8 0,1-8 0,3 0 0,0 1 0,-4 4 0,2 4 0,-6 4 0,3 5 0,-4 3 0,-1 3 0,1 0 0,0 5 0,-3 5 0,2 3 0,-1 7 0,3-3 0,-3 3 0,2 0 0,-5-3 0,5-1 0,-3 0 0,1-6 0,1 2 0,-4-6 0,1 0 0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2.0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61 24575,'-5'0'0,"4"0"0,5 0 0,2 0 0,3 0 0,-3 0 0,-3-5 0,-1 1 0,-2-7 0,0 4 0,0-2 0,0 3 0,0 0 0,0 0 0,-5 2 0,1 2 0,-7 2 0,1 0 0,0 0 0,0 0 0,4 2 0,0 1 0,0 3 0,3 0 0,0 0 0,3 0 0,0 0 0,0 0 0,0 0 0,0 0 0,0 0 0,3-3 0,3-1 0,4-2 0,4 0 0,-7 0 0,-1 0 0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2.7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24575,'0'31'0,"0"21"0,0 0 0,0 22 0,0-5 0,0 8 0,0-16 0,0 4 0,0-21 0,0 1 0,0 1 0,0-21 0,0 1 0,0-16 0,0 3 0,0-19 0,0-1 0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3.3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24575,'6'0'0,"6"0"0,7 0 0,4 0 0,-1 0 0,-1 0 0,-3 0 0,4 0 0,-4 0 0,-7 0 0,-6 0 0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4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24575,'-4'0'0,"2"0"0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6.1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61 24575,'-3'2'0,"0"1"0,3 3 0,0 0 0,0-1 0,5-1 0,-1-2 0,4-2 0,-5-5 0,-1 1 0,-2-8 0,0 2 0,0-3 0,0 3 0,0-2 0,0 5 0,-2 0 0,-2 2 0,-5 4 0,2-1 0,-2 2 0,3 0 0,-3 0 0,2 0 0,-2 0 0,6 0 0,0 0 0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5.4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38 24575,'0'-8'0,"0"1"0,0-5 0,0 6 0,0 2 0,0 10 0,0 1 0,-5 1 0,1-5 0,-1-6 0,-1 0 0,3-1 0,-1-1 0,-1 5 0,4-1 0,-1 8 0,2-1 0,0 3 0,0-3 0,0 0 0,0 0 0,2-2 0,2-2 0,2-2 0,-1 0 0,1-2 0,0-5 0,-2 0 0,-1-2 0,-1 3 0,-1 3 0,2 0 0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6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69 24575,'8'0'0,"0"0"0,1 0 0,-2 0 0,2 0 0,-3 0 0,0 0 0,-3-3 0,0 0 0,-3-7 0,0 1 0,0-4 0,0 3 0,0 1 0,-3 6 0,0-3 0,-3 6 0,0-3 0,0 3 0,0 0 0,3 3 0,0 3 0,3 8 0,0-3 0,0 5 0,0-12 0,0 2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0 24575,'-5'13'0,"-4"-4"0,-6 14 0,-4-1 0,5-7 0,0 9 0,1-10 0,-1-1 0,0-5 0,5 1 0,5-8 0,4 1 0,0-5 0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7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67 136 24575,'-12'5'0,"-5"7"0,9 5 0,0 5 0,-2 4 0,6 1 0,0 5 0,0-9 0,4 6 0,0-5 0,0 12 0,0-7 0,0 1 0,0-12 0,0-1 0,0 0 0,3-6 0,0 2 0,6-4 0,1-5 0,0 5 0,-1-6 0,0 0 0,-2 3 0,2-6 0,-3 3 0,0-3 0,3 0 0,-2 0 0,5 0 0,-5 0 0,5 0 0,-2 0 0,4-3 0,-5 0 0,4-7 0,-3 0 0,0-3 0,-1 0 0,-2-1 0,0-3 0,-1 3 0,2-11 0,-4 6 0,3-11 0,-6-21 0,2 8 0,-3-18 0,0 18 0,0 5 0,0 2 0,0 4 0,-3 5 0,-4 5 0,-1 5 0,-4 7 0,2 3 0,0 4 0,-3 3 0,3 0 0,-3 0 0,0 0 0,-1 10 0,3-2 0,-2 13 0,5-7 0,-2 3 0,6-10 0,1-1 0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8.8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24575,'8'3'0,"7"0"0,10-3 0,17 0 0,3 0 0,10 0 0,-11 0 0,8 0 0,-1 0 0,0 0 0,3 0 0,-17 0 0,0 0 0,-10 0 0,-5 0 0,-8 0 0,-2 0 0,-5 0 0,2 0 0,-6 0 0,0 0 0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9.5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 1 24575,'5'0'0,"1"6"0,9-2 0,2 6 0,1 0 0,0-2 0,2 2 0,-2-3 0,0 0 0,-1 0 0,-7-1 0,2-2 0,-5-2 0,0 1 0,-2-2 0,-4 4 0,1-2 0,-2 9 0,-6-2 0,-2 10 0,-14 3 0,-4 2 0,1 2 0,-7 2 0,7 0 0,-5 0 0,2-1 0,9-9 0,1-1 0,5-8 0,3-1 0,1-3 0,3-2 0,3-13 0,0 6 0,3-8 0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45.8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20 24575,'-6'0'0,"-3"0"0,2 0 0,-2 0 0,3 0 0,-3 3 0,2 1 0,-5 2 0,4 7 0,1-2 0,1 6 0,5 0 0,-5 5 0,5 1 0,-6 7 0,6-7 0,-2 3 0,3 0 0,0-4 0,0 0 0,0-5 0,0-7 0,0 3 0,0-7 0,2 3 0,2-3 0,2-2 0,3 1 0,1-4 0,2 2 0,1-3 0,0 0 0,0 0 0,4-7 0,-2-4 0,2-7 0,-3 0 0,0-3 0,0 7 0,-4-3 0,3 0 0,-5-1 0,3-4 0,-4 0 0,-3 1 0,2-1 0,-5 0 0,2 1 0,-3 3 0,0 1 0,0 4 0,0 3 0,-3 0 0,-3 4 0,-4 0 0,-3 2 0,-4 1 0,2 3 0,-2 0 0,4 0 0,-4 0 0,6 0 0,-5 0 0,9 0 0,-2 0 0,6 0 0,0 0 0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46.1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24575,'0'3'0,"0"0"0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46.9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8 103 24575,'0'12'0,"0"3"0,-4 6 0,4 1 0,-4-1 0,4 1 0,0-4 0,0-4 0,0-2 0,0-2 0,0 3 0,5-6 0,2-1 0,13-6 0,-1 0 0,7 0 0,-5 0 0,5 0 0,-7 0 0,6 0 0,-11 0 0,3 0 0,-8 0 0,0 0 0,-3-6 0,0 2 0,1-8 0,-4 2 0,0-3 0,-3-4 0,0 2 0,0-5 0,0 2 0,0-4 0,0-4 0,0 3 0,-7-3 0,0 8 0,-4-3 0,-2 7 0,3 0 0,-7 4 0,2 6 0,-2 1 0,1 3 0,1 0 0,-2 0 0,4 0 0,0 0 0,-1 10 0,4-2 0,-1 9 0,5-4 0,2-6 0,1-1 0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47.7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24575,'0'17'0,"0"-2"0,-3 11 0,2 0 0,-3-3 0,4 3 0,0-4 0,0 4 0,0-4 0,0 4 0,0-8 0,0 3 0,0-7 0,0 7 0,0-7 0,0-1 0,0 0 0,9-6 0,-1-1 0,7 0 0,-1-2 0,-4-1 0,6 0 0,-6-3 0,7 0 0,-7 0 0,3 0 0,-3-3 0,0-3 0,-1-5 0,-2-6 0,0-1 0,-3-8 0,-1 3 0,-3-7 0,0 7 0,0-7 0,0 7 0,0-3 0,-3 4 0,-4 0 0,-4 4 0,0 1 0,-2 7 0,3 0 0,0 4 0,-2 2 0,5-1 0,-2 4 0,-1-1 0,4 2 0,-4 0 0,7 0 0,0 0 0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48.6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24575,'12'0'0,"9"0"0,-3 0 0,9 0 0,3 0 0,-6 0 0,7 0 0,-9 0 0,-1 0 0,-6 0 0,-2 0 0,-7 0 0,0 0 0,0 0 0,-3 2 0,-1 5 0,-2 6 0,0 10 0,-7 9 0,-3 11 0,-9 12 0,5 8 0,0-6 0,4 9 0,-3-15 0,7 9 0,-6-11 0,11-6 0,-3-7 0,4-13 0,0-5 0,0-9 0,0-3 0,0 0 0,0 0 0,0-2 0,0-2 0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49.1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 24575,'12'0'0,"6"0"0,24 0 0,-8 0 0,6 0 0,-7 0 0,5 0 0,-6 0 0,-7 0 0,-10 0 0,1 0 0,-9 0 0,-1-2 0,-3-8 0,-3 5 0,0-5 0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0.9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194 155 24575,'0'-9'0,"0"-4"0,0-2 0,0-2 0,0 0 0,0 3 0,0-7 0,0 10 0,-3-5 0,0 9 0,-1-2 0,-4 6 0,1 0 0,-3 3 0,-7 0 0,6 0 0,-9 0 0,5 3 0,-6 8 0,7 0 0,-5 11 0,5-4 0,3 0 0,1-2 0,7 1 0,0-6 0,3 5 0,0-6 0,0 3 0,0-3 0,3 3 0,0-3 0,7 3 0,0 0 0,7 1 0,-3-1 0,7 1 0,-7 0 0,6-3 0,-6 1 0,3-1 0,-4-1 0,0 2 0,-2-2 0,1 4 0,-5-1 0,3-3 0,-4 2 0,0-2 0,1 3 0,-1 0 0,-2-3 0,-1 2 0,-3-5 0,0 6 0,0-7 0,0 3 0,0 0 0,0-2 0,-6 6 0,-1-6 0,-6 5 0,-4-1 0,-7 5 0,4-1 0,-3-2 0,10-3 0,3-7 0,-2 0 0,5-3 0,-2 0 0,3-2 0,2-13 0,2-10 0,2-8 0,0-8 0,0 8 0,0-9 0,0 5 0,7-6 0,2 5 0,7 2 0,4 8 0,-4 2 0,2 3 0,-4 5 0,-3 1 0,1 7 0,-5 0 0,2 4 0,-3 3 0,0 0 0,-2 1 0,-2 1 0,-2-2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6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24575,'-2'52'0,"-1"0"0,0 35 0,3-30 0,0-12 0,0 19 0,0-17 0,0 17 0,0-25 0,0 16 0,0-22 0,0 0 0,0-10 0,0-10 0,0 1 0,0-2 0,0-4 0,0 0 0,0-1 0,4-2 0,5-2 0,4 1 0,11-3 0,0 3 0,26-4 0,-2 0 0,26 0 0,-7 0 0,-5 0 0,34 0 0,-20 0-301,-18 0 1,3 0 300,35 0 0,-40 0 0,0 0 0,0 0 0,1 0-535,1 3 0,0 1 535,8 0 0,0 0 0,-7 0 0,0 0 0,8 3 0,0-1 0,-8-1 0,-1-2 0,41 6 0,-34-3 0,-1 1 0,22 1 0,-20-4 0,1 0 0,29 2 0,-40-5 0,1-2 0,39 1 0,-9 0 0,3 0-236,-20 0 236,14 0 0,-9 0 0,-7 0 0,-2 0 0,-15 0 0,-1 0 561,-6 0-561,-7 0 1089,-1 0-1089,-7 0 257,-4 0-257,4 0 0,-5 0 0,1 0 0,3 0 0,-9 4 0,10-3 0,-10 7 0,10-2 0,-10 3 0,10-4 0,-10 3 0,4-3 0,-5 0 0,-4 3 0,3-7 0,-8 6 0,4-6 0,0 3 0,-4-4 0,8 0 0,-8 0 0,8 0 0,-8 0 0,4 0 0,-5 0 0,0 0 0,0 0 0,0 0 0,0 0 0,0 0 0,-3-4 0,-2-10 0,3-19 0,-5-12 0,10-22 0,-10-9 0,10 6 0,-4-12 0,-1 13 0,5 1 0,-5 2 0,1 14 0,2 8 0,-3 13 0,-1 8 0,-1 9 0,-4 1 0,4 9 0,-3-3 0,6 6 0,-7-6 0,4 3 0,-4-1 0,0 2 0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2.0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24575,'0'3'0,"0"0"0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2.4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 24575,'0'-2'0,"0"1"0,0-5 0,0 3 0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8.1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24575,'4'0'0,"9"0"0,22 0 0,9 0 0,11 0 0,6 0 0,7 0 0,-9 0 0,6 0 0,-9 0 0,0 0 0,5 0 0,-12 0 0,-5 0 0,-16 0 0,-3 0 0,-11 0 0,0-3 0,-5 2 0,-4-1 0,-1 2 0,-2 0 0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9.2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39 24575,'15'0'0,"7"0"0,-3 0 0,7 0 0,-4 0 0,0 0 0,-1 0 0,1 4 0,-4-1 0,-5 1 0,-3 5 0,-4-5 0,0 5 0,-3 0 0,0-2 0,-3 2 0,0 0 0,0-2 0,0 2 0,0 0 0,0-2 0,-3 5 0,-1-5 0,-5 5 0,2 2 0,-6 0 0,2 3 0,-2-4 0,-1 4 0,1-3 0,-1 3 0,-2 2 0,5-8 0,-1 4 0,6-9 0,0 0 0,0-3 0,1 0 0,-1-3 0,0 0 0,3-5 0,-2-3 0,4-8 0,-2-6 0,3-6 0,0-3 0,0-6 0,0 5 0,-4-4 0,4 4 0,-7 9 0,6-2 0,-1 14 0,-1-2 0,2 7 0,-2 0 0,3 3 0,0 0 0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11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0 188 24575,'0'-12'0,"0"-3"0,0-7 0,0-4 0,0 3 0,0-3 0,0 5 0,0 3 0,0 4 0,0 5 0,3 8 0,0 1 0,6 9 0,1 1 0,3 3 0,4-2 0,-3 1 0,3-4 0,-4 1 0,0-2 0,0 0 0,-3-1 0,3-2 0,-3-2 0,3-2 0,0 0 0,0 0 0,-3 0 0,-1 0 0,-3 0 0,0 0 0,0 3 0,-3 0 0,0 3 0,-3 0 0,0 3 0,-6 1 0,-1 3 0,-7 4 0,1-3 0,-2 7 0,1-3 0,0-1 0,1 0 0,2-7 0,2-1 0,3-3 0,0 0 0,3 0 0,0-7 0,3-7 0,0-9 0,0-5 0,0 0 0,0 4 0,0 1 0,0 4 0,0 3 0,0 1 0,0 3 0,0 0 0,-5 3 0,3 0 0,-3 3 0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16.0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24575,'0'23'0,"0"12"0,0 4 0,0 14 0,0-3 0,0-6 0,0 14 0,0-17 0,0 19 0,0-16 0,0 3 0,0-9 0,0-6 0,0-6 0,0-12 0,0 3 0,0-11 0,0 3 0,0-8 0,0-8 0,0-8 0,0-6 0,0-6 0,0 5 0,4-4 0,0 4 0,5 4 0,2 1 0,-1 4 0,3 2 0,-3 2 0,0 2 0,2 4 0,-2 0 0,0 3 0,2 0 0,-5 0 0,5 3 0,-4 3 0,1 8 0,-5 4 0,-1 4 0,-3-4 0,0 3 0,0-4 0,0 1 0,0-1 0,0-7 0,0 3 0,0-7 0,-3 7 0,0-7 0,-3 4 0,-1-4 0,-2 0 0,2-3 0,-5 3 0,2-5 0,-3 2 0,3-3 0,-3 0 0,3 0 0,0-3 0,1 0 0,3-7 0,0 4 0,-1-4 0,4 4 0,0 0 0,6 3 0,0 0 0,2 6 0,5 0 0,-4 3 0,7 1 0,-7-1 0,7 0 0,-6 0 0,5 1 0,-2-4 0,3 0 0,0-3 0,0 0 0,0-3 0,1 0 0,3-8 0,-3 1 0,0-4 0,-2 1 0,-5 0 0,3-1 0,-1 1 0,-1 0 0,2-4 0,-4 3 0,1-7 0,0 3 0,-3 0 0,2 1 0,-5 7 0,2 1 0,-3 3 0,3 0 0,-3 5 0,3 8 0,-3 7 0,0 8 0,0 0 0,3 4 0,2-3 0,-1 3 0,2-5 0,-2-3 0,3-1 0,-1-7 0,0-1 0,0-3 0,0-3 0,0 3 0,0-6 0,0 3 0,0-3 0,0 0 0,0 0 0,0 0 0,0 0 0,0-3 0,0-3 0,0-4 0,1-3 0,0-4 0,-1 2 0,1-2 0,0 0 0,-1 6 0,1-5 0,-1 9 0,0-2 0,3 3 0,-2 3 0,1 0 0,-2 3 0,-1 0 0,-2 3 0,0 7 0,0 5 0,-2 6 0,5 1 0,-5 0 0,2-1 0,0 1 0,-2-7 0,5 1 0,-5-10 0,2 4 0,-3-4 0,2-3 0,2-1 0,2-7 0,0-7 0,1-2 0,0-7 0,0 3 0,0-3 0,0 3 0,0 4 0,-1 2 0,-2 5 0,1 0 0,-1 2 0,-1 1 0,2 1 0,-2 0 0,3 3 0,-3 9 0,3 2 0,-6 10 0,4 5 0,-4-7 0,3 6 0,-2-11 0,2 0 0,-3-5 0,0-3 0,0 0 0,0-3 0,0-1 0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16.7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0 24575,'5'0'0,"1"0"0,-5 0 0,-5 0 0,-2 0 0,-3 0 0,6 0 0,1 0 0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3.4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20 24575,'-3'5'0,"1"2"0,2 14 0,0 2 0,0 8 0,-3-3 0,2 2 0,-2-3 0,3 4 0,0 1 0,0-1 0,0-4 0,0 4 0,0-8 0,0 7 0,0-11 0,0 2 0,0-4 0,0-6 0,0 2 0,0-7 0,2 0 0,1-3 0,7 0 0,0-3 0,3 0 0,4 0 0,1-3 0,3-5 0,-2-6 0,1-1 0,-5-3 0,2 5 0,-4-1 0,-3 1 0,0 0 0,-4 0 0,-2-9 0,-1-1 0,-3-9 0,0 1 0,0-6 0,-7 4 0,-2-3 0,-6 4 0,-5 4 0,8 6 0,-5 4 0,6 5 0,1 3 0,-2 0 0,5 4 0,-2 0 0,3 2 0,0 2 0,0-1 0,2 2 0,2-1 0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3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24575,'4'0'0,"-2"0"0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4.7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1 131 24575,'0'13'0,"0"6"0,0 3 0,0 4 0,0-4 0,0-1 0,0 5 0,0-3 0,0 3 0,0-4 0,0-1 0,3-3 0,4 3 0,3-10 0,1 2 0,1-9 0,-2 1 0,3-4 0,0 2 0,4-3 0,-3 0 0,7-3 0,-7-1 0,3-10 0,-3-1 0,1-7 0,-1 1 0,0-1 0,-2-4 0,-2 3 0,-2-7 0,-4 7 0,0-7 0,-4 7 0,0-7 0,0 7 0,0-3 0,-4 4 0,-3 0 0,-4 4 0,-2 1 0,-1 7 0,-3 0 0,3 3 0,-6 3 0,5 1 0,-5 3 0,2 0 0,0 0 0,-3 3 0,7 4 0,3-2 0,5 1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24575,'12'0'0,"-3"0"0,4 0 0,-5 0 0,0 0 0,0 8 0,-3 2 0,-2 7 0,-3 6 0,0-4 0,0 16 0,0-14 0,0 19 0,0-19 0,0 14 0,0-5 0,0-4 0,-9 9 0,-2-11 0,-4 6 0,1-5 0,4-2 0,-3-9 0,7-1 0,-6-5 0,8 0 0,-9 1 0,3-1 0,-7-3 0,8 2 0,-4-6 0,0 7 0,4-7 0,-3 6 0,3-6 0,5 3 0,1-4 0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5.6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24575,'0'22'0,"0"0"0,0 4 0,0 1 0,0 4 0,0 6 0,0-5 0,0 0 0,0-2 0,0-7 0,0-1 0,0-5 0,0-7 0,0 3 0,0-7 0,0 3 0,3-6 0,3 0 0,4-3 0,3 0 0,0 0 0,1 0 0,-1 0 0,0 0 0,0 0 0,-3 0 0,2 0 0,-5-3 0,5-3 0,-2-4 0,1-12 0,-1 3 0,-2-7 0,-1 0 0,0 3 0,-2-7 0,-2 3 0,-3-1 0,0 2 0,-3 5 0,-5-1 0,-2 4 0,-4 4 0,1 4 0,-1 3 0,1 4 0,3-3 0,-2 5 0,5-1 0,-2 2 0,5 0 0,1 0 0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6.7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24575,'4'0'0,"5"0"0,15 0 0,3 0 0,0 0 0,3 0 0,-3 0 0,0 0 0,-1 0 0,-8 0 0,-4 0 0,-2 0 0,-5 0 0,-1 5 0,-3 5 0,-7 22 0,-1 3 0,-9 25 0,4-3 0,-5 18 0,5 2 0,4-18 0,2 19 0,0-30 0,3 14 0,-3-14 0,4-15 0,0-2 0,0-13 0,0-5 0,0-3 0,0-4 0,0-1 0,-3-1 0,2-2 0,-2-2 0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7.2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24575,'17'0'0,"-5"0"0,17 0 0,-6 0 0,9 0 0,-5-3 0,-1 2 0,-4-2 0,-8 3 0,2 0 0,-9 0 0,-1 0 0,-3 0 0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9.1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24575,'9'0'0,"6"0"0,4 0 0,4-4 0,7 0 0,-7 0 0,7 0 0,-3 4 0,4 0 0,-3 0 0,-2 0 0,-5 0 0,-3 0 0,3 0 0,-10 0 0,2 0 0,-8 0 0,1 0 0,-2 0 0,-2 0 0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9.6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 24575,'5'0'0,"4"0"0,7 3 0,1 0 0,0 7 0,-3-2 0,3 5 0,-7-6 0,2 2 0,-7-3 0,3-2 0,-7 3 0,1 0 0,-2 2 0,-3 4 0,-4 1 0,-7 0 0,-1 7 0,-6-6 0,6 2 0,-2-3 0,7-4 0,1-1 0,3-3 0,0 0 0,0-3 0,2 0 0,2-3 0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00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24575,'0'3'0,"0"-1"0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01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03.3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52 24575,'-9'0'0,"3"0"0,-5 2 0,4 5 0,1 3 0,-3 3 0,4 4 0,-2 1 0,1-1 0,6 4 0,-6-7 0,5 3 0,-2 0 0,3-6 0,0 5 0,0-6 0,0 0 0,0 2 0,0-5 0,0 6 0,0-7 0,0 6 0,0-5 0,0 1 0,0-2 0,9 4 0,4-3 0,4 1 0,4-2 0,-3-2 0,4 3 0,-1-3 0,1-1 0,0-3 0,-5 0 0,4 0 0,-7 0 0,3-3 0,-7-3 0,2-2 0,-5-1 0,3 0 0,-4-1 0,1-7 0,0 2 0,-4-10 0,0 6 0,-3-11 0,0 3 0,0-1 0,0-2 0,0 7 0,0-3 0,0 8 0,0 1 0,-3 4 0,-3 3 0,-1 1 0,-6 2 0,3 4 0,-3-3 0,0 5 0,-1-2 0,4 3 0,-2 0 0,5 0 0,-2 0 0,3 0 0,3 0 0,0 0 0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04.0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24575,'-4'4'0,"2"-2"0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04.9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48 24575,'-3'3'0,"0"3"0,3 4 0,0 3 0,0 4 0,0 1 0,0 8 0,0-3 0,0 3 0,0-5 0,0 5 0,0-3 0,0-1 0,0-1 0,0-7 0,0 3 0,0-4 0,0-3 0,3 2 0,1-8 0,5 5 0,-2-6 0,5 1 0,-5-1 0,5-3 0,-2 0 0,0 0 0,2 0 0,-5 0 0,2 0 0,0-6 0,2-10 0,0-3 0,4-11 0,-7 7 0,7-12 0,-6 6 0,2-2 0,-3 5 0,-4 0 0,-1 3 0,-3-3 0,0 8 0,0 1 0,0 4 0,-3 0 0,-1-1 0,-5 4 0,-5 0 0,-1 6 0,-2 1 0,0 3 0,3 0 0,-3 0 0,4 0 0,3 0 0,-3 3 0,6 1 0,-2 5 0,6-5 0,0 2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24575,'0'7'0,"0"1"0,0 4 0,0 2 0,0 3 0,0-3 0,0-2 0,0-4 0,3-4 0,6 0 0,4-4 0,6 0 0,-1 0 0,11-10 0,-8 0 0,20-17 0,-18 1 0,20-13 0,-25 7 0,18-6 0,-18 2 0,3 3 0,-10 2 0,-2 3 0,-8 8 0,3-8 0,-4 13 0,0-3 0,-3 13 0,-12 1 0,1 4 0,-15 0 0,4 5 0,1 4 0,-7 18 0,9 6 0,-6 11 0,7-6 0,5 3 0,1-3 0,4 5 0,5-6 0,1-1 0,5-11 0,0-2 0,0-5 0,0-4 0,0-2 0,4-4 0,4-3 0,6-1 0,4-4 0,11-5 0,-8-4 0,15-19 0,-8-6 0,7-13 0,-1 6 0,0 2 0,-2 7 0,-6 5 0,-1 3 0,-11 6 0,-2 7 0,-3 0 0,-1 6 0,0 0 0,0 2 0,0 3 0,0 3 0,-4 6 0,4 9 0,-7 2 0,8 8 0,-4-3 0,5-1 0,0 4 0,3-8 0,2 8 0,3-9 0,1 5 0,4-10 0,-3 3 0,8-6 0,-9 2 0,10-3 0,-10-1 0,0 0 0,-2 0 0,-8-4 0,4-1 0,-5 0 0,-3-4 0,-2 4 0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05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24575,'0'23'0,"0"12"0,0 3 0,0 10 0,0-10 0,0 2 0,0 3 0,0-4 0,0 2 0,0-5 0,0-11 0,0 1 0,0-13 0,0-3 0,0-3 0,0-5 0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06.8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180 0 24575,'-1'0'0,"-4"0"0,-7 0 0,-5 0 0,3 0 0,-7 0 0,7 0 0,-4 0 0,5 0 0,0 0 0,3 0 0,-2 0 0,5 0 0,-6 0 0,9 3 0,-2 0 0,6 6 0,0 1 0,0 3 0,3 4 0,1-3 0,0 3 0,2 0 0,-5-3 0,5 3 0,-5-4 0,2-3 0,-1-1 0,-1-3 0,2 0 0,-1-3 0,1 0 0,3-3 0,3 0 0,1 0 0,3 0 0,4 0 0,-3 0 0,3 0 0,-4 0 0,0 0 0,0 0 0,-3 0 0,0 0 0,-5 3 0,1-3 0,0 5 0,0-1 0,-2 5 0,-2 5 0,-2 4 0,0 3 0,0 1 0,0-1 0,0 1 0,0 0 0,0-5 0,-6 4 0,-2-7 0,-2 0 0,-3-2 0,-1-5 0,0 3 0,-3-3 0,-2-4 0,1 0 0,1-3 0,1 0 0,6 0 0,0 0 0,3-2 0,2-2 0,1 1 0,1-2 0,0 4 0,3-1 0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08.2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0 24575,'-6'6'0,"0"1"0,-2 15 0,-3 6 0,5 0 0,-5 7 0,10 3 0,-6-4 0,7 13 0,-4-15 0,4 0 0,0-1 0,0-9 0,0 1 0,0-6 0,0-8 0,0 1 0,0-4 0,0 0 0,0-1 0,0 1 0,0 0 0,0 0 0,0 0 0,0 0 0,0 0 0,0-1 0,0 1 0,3-3 0,0 3 0,3-6 0,0 6 0,0-6 0,0 6 0,-1-6 0,1 3 0,0-3 0,0 0 0,0 0 0,0 0 0,-1 0 0,1 0 0,0 0 0,0 0 0,0-3 0,-3 0 0,2-3 0,-1 0 0,-1 0 0,2 0 0,-4-4 0,4 4 0,-4-7 0,2 3 0,-3-3 0,0 3 0,0-3 0,0 7 0,0-4 0,0 4 0,0 0 0,0 0 0,0 0 0,0 0 0,0 0 0,-6 0 0,2 0 0,-8 3 0,5-3 0,-5 6 0,5-6 0,-5 6 0,5-3 0,-2 3 0,-1 0 0,4 0 0,-4 0 0,4 0 0,0 0 0,0 0 0,0 0 0,3 0 0,1 0 0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7:01.6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191 234 24575,'0'-2'0,"0"-3"0,0-11 0,0-2 0,0 0 0,0-2 0,0 5 0,0-5 0,0 5 0,0-5 0,-3 5 0,3 2 0,-9 0 0,1 3 0,-5 0 0,0 3 0,3-2 0,-3 8 0,3-5 0,-3 6 0,-1 0 0,1 0 0,0 3 0,2 7 0,1 5 0,3 7 0,0 3 0,-1-2 0,0 7 0,4-7 0,1 3 0,3-5 0,0 1 0,0-4 0,0 2 0,0-5 0,0-2 0,0 0 0,2-7 0,2 4 0,5-4 0,1-3 0,3 0 0,4-3 0,-3 0 0,3 0 0,-4-3 0,0-4 0,-3 0 0,5-11 0,-7 6 0,4-3 0,-6 2 0,1 3 0,-4 0 0,0-2 0,0 5 0,-2-2 0,1 13 0,-2 19 0,0 9 0,0 28 0,0-4 0,0 1 0,-4 8 0,3-8 0,-4 5 0,5-1 0,0-16 0,0 1 0,0-17 0,0-2 0,0-14 0,0-3 0,0-5 0,0 1 0,0-15 0,0 8 0,0-12 0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48.4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 1 24575,'-6'5'0,"0"4"0,0-2 0,-1 9 0,-3-1 0,5 3 0,-5 7 0,9-6 0,-9 7 0,9 0 0,-6-3 0,7-1 0,0-1 0,0-4 0,0 1 0,0 3 0,0-7 0,3 3 0,1-4 0,5 0 0,2 0 0,2-2 0,0-2 0,0-2 0,0-1 0,0-2 0,1-1 0,-1-3 0,0 0 0,0 0 0,0 0 0,-3 0 0,2 0 0,-5 0 0,3-6 0,-1-1 0,-2-10 0,7-6 0,-6 0 0,3-7 0,-3 3 0,0 0 0,-4-4 0,-1 9 0,-3-4 0,0 4 0,0 0 0,0 4 0,-6 1 0,-1 4 0,-6 0 0,-1 3 0,1 0 0,0 6 0,0-2 0,0 6 0,-1-3 0,-3 3 0,3 0 0,-3 0 0,4 0 0,0 0 0,3 0 0,-3 6 0,6 1 0,0 0 0,4-1 0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48.9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24575,'0'3'0,"0"-1"0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50.1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102 91 24575,'-9'-7'0,"1"2"0,2 5 0,-3 0 0,2 0 0,-2 3 0,-1 7 0,6 1 0,-6 10 0,9-4 0,-2 1 0,3 3 0,0-3 0,0 0 0,0 2 0,0-6 0,0 3 0,0-7 0,0-1 0,0-3 0,0 0 0,3-3 0,2 0 0,5-3 0,3 0 0,0 0 0,4 0 0,1 0 0,4 0 0,-5 0 0,4 0 0,-3-3 0,0-4 0,-5 0 0,0-3 0,-6 4 0,2 0 0,-3 0 0,-3 0 0,0 0 0,-3-4 0,0 0 0,0-7 0,0-1 0,-7-3 0,-5-2 0,-4-3 0,-7 1 0,3-2 0,1 8 0,1 1 0,5 5 0,3 3 0,1 3 0,2 5 0,9 4 0,7 9 0,10 9 0,9 6 0,-1 7 0,-2-4 0,-1 8 0,-11 1 0,3 4 0,-7 1 0,-1 0 0,-3-6 0,-1 0 0,-4-6 0,0-4 0,0-1 0,-7-4 0,-1-1 0,-9-2 0,-6-1 0,-4-3 0,-5 1 0,1-4 0,-1-1 0,5-3 0,1-1 0,8-3 0,1-1 0,7-3 0,1 0 0,6 0 0,0 0 0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51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90 629 24575,'9'-10'0,"5"1"0,1-11 0,10 4 0,-9-5 0,6 2 0,-3-4 0,-4 5 0,0-8 0,-5 11 0,1-15 0,-7 11 0,7-7 0,-11 4 0,4-4 0,-4-1 0,0 0 0,0 1 0,0 0 0,-4 3 0,0-7 0,-7 7 0,0 1 0,-3 1 0,1 7 0,-1-3 0,1 4 0,-1 2 0,1-1 0,0 4 0,0 2 0,-1 0 0,4 2 0,-2 1 0,5 0 0,-5 0 0,5 2 0,-2-2 0,3 3 0,0 0 0,0 0 0,0 0 0,0 0 0,-1 6 0,1 5 0,-1 7 0,3 4 0,-2-4 0,2 2 0,0-5 0,1 1 0,3-2 0,0-4 0,0 2 0,0-5 0,0 2 0,0-3 0,0 0 0,5 0 0,3 0 0,9 1 0,-3-3 0,7 2 0,-4-2 0,5 0 0,0 0 0,-1-1 0,-3-2 0,-1 2 0,-4 0 0,0-3 0,-3 3 0,0-3 0,-4 0 0,0 0 0,-1 0 0,1 0 0,-2 0 0,-2 0 0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54.4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24575,'9'0'0,"4"0"0,5 0 0,3 0 0,1 0 0,4 0 0,-7 0 0,2 0 0,-8 0 0,4 0 0,-6 0 0,5 0 0,-9 0 0,2 0 0,-3 0 0,0 0 0,-3 0 0,0 0 0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55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24575,'9'0'0,"-3"0"0,10 0 0,-5 0 0,10 0 0,-3 0 0,-1 3 0,-3 0 0,-2 7 0,-2-3 0,-2 2 0,0-3 0,-4 0 0,-1 0 0,2-3 0,-1 6 0,-1-5 0,3 5 0,-3-3 0,0 3 0,0-2 0,0 5 0,-2-5 0,1 2 0,-2 0 0,0-2 0,0 2 0,0 0 0,0 1 0,0 3 0,0 0 0,-5 1 0,0-1 0,-7 0 0,4 0 0,-4-3 0,1 3 0,1-3 0,-2 3 0,5-3 0,-6 2 0,6-5 0,1 2 0,0-3 0,3 0 0,0 0 0,0 0 0,3 0 0,-2-3 0,1-7 0,-1 3 0,2-5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24575,'-8'17'0,"-4"17"0,-14 7 0,-4 17 0,6-13 0,-9 5 0,10-5 0,-7 1 0,3-2 0,6-2 0,6-16 0,0-1 0,10-13 0,-2-7 0,6 2 0,-3-6 0,4 3 0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8:51.0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2 24575,'2'3'0,"9"-1"0,-1-2 0,11 0 0,-7-3 0,11 3 0,-6-3 0,3 3 0,-5 0 0,-7 0 0,-1 0 0,-3 0 0,0 0 0,-3 6 0,0 5 0,-3 6 0,0 5 0,0 0 0,0-1 0,0 5 0,0 1 0,0 0 0,-3 3 0,-2-3 0,-6 0 0,3-1 0,-2-4 0,2 0 0,1-5 0,1 0 0,2-4 0,-1-4 0,4 1 0,-4-5 0,1 1 0,-2 0 0,0 0 0,0 0 0,-3-2 0,2-2 0,-2-2 0,3 0 0,0 0 0,0 0 0,0 0 0,0 0 0,0 0 0,0 0 0,2-9 0,-1-3 0,4-6 0,-6-3 0,6 4 0,-2-1 0,3 5 0,0 0 0,0 6 0,0-2 0,0 3 0,0 0 0,0 0 0,5 0 0,2 3 0,6 0 0,3 3 0,-1 0 0,5 0 0,-6 0 0,2 6 0,1 1 0,-3 10 0,8 2 0,0 7 0,-1-3 0,4 4 0,-1-4 0,1 1 0,-1 0 0,-6-3 0,-4-6 0,-4 0 0,-1-8 0,-3 3 0,0-7 0,-2 0 0,-2-3 0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8:51.8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24575,'3'-2'0,"-1"-1"0,-2 2 0,0 9 0,0 7 0,0 16 0,0 2 0,0 0 0,0 7 0,0 19 0,0-19 0,0 25 0,0-31 0,0 13 0,0-8 0,0 7 0,0-18 0,0 2 0,0-8 0,0-5 0,0-4 0,0-3 0,0-5 0,0 1 0,0 0 0,0-3 0,0 0 0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8:55.3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0 24575,'-6'0'0,"1"0"0,-1 0 0,-1 6 0,1 5 0,-1 7 0,-1 3 0,1 1 0,3 4 0,1-3 0,3-1 0,0 3 0,0-7 0,0 5 0,0-6 0,0-4 0,0-3 0,0 2 0,0-2 0,3 3 0,3 0 0,4-3 0,7 0 0,-3-3 0,7 0 0,-7 0 0,7 0 0,-7-4 0,3 1 0,-4-4 0,0 0 0,-3 0 0,2 0 0,-5-3 0,3-4 0,-4-3 0,0-3 0,1 0 0,0 0 0,-4-4 0,0 3 0,-3-13 0,0 11 0,0-10 0,0 11 0,0 2 0,0 0 0,0 3 0,0-3 0,0 0 0,-3 0 0,0 3 0,-7-3 0,0 6 0,-3-6 0,3 6 0,-2 1 0,1 0 0,1 5 0,-2-2 0,5 3 0,-2 0 0,3 0 0,0 0 0,0 0 0,3 0 0,0 0 0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8:55.8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8:57.2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107 20 24575,'0'-8'0,"-2"4"0,-5-1 0,-2 5 0,-1 0 0,-7 0 0,10 0 0,-13 0 0,15-2 0,-8 4 0,10 1 0,-4 7 0,4 7 0,0-3 0,3 11 0,0-6 0,0 7 0,0-8 0,0 2 0,2-9 0,5 5 0,3-9 0,7 3 0,-3-6 0,6-1 0,-6-3 0,3 0 0,-4 0 0,-3 0 0,-1 0 0,-3 0 0,0-3 0,0 0 0,0-3 0,-3 0 0,3 0 0,-6 0 0,3 0 0,-3 0 0,0 0 0,0 0 0,0 0 0,0 0 0,0 0 0,0 0 0,-3 3 0,3-4 0,-3 3 0,3-8 0,-6 2 0,2-3 0,-6 0 0,6 3 0,-1 1 0,4 3 0,1 2 0,7 11 0,4 9 0,3 7 0,-2 12 0,9 10 0,-11-5 0,8 13 0,-14-16 0,0 6 0,-4-6 0,0 5 0,0-14 0,0 7 0,-6-12 0,-6 3 0,-4-4 0,-6-3 0,4-1 0,-4-4 0,0-2 0,1-2 0,3-3 0,1 0 0,4-1 0,3-2 0,0-1 0,4-3 0,3 0 0,0 0 0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8:58.4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1 530 24575,'5'4'0,"4"-2"0,1-2 0,0 0 0,2 0 0,-2-3 0,4-7 0,-1-1 0,4-7 0,-1-3 0,1 1 0,-2-6 0,-3-4 0,2 6 0,-6-11 0,0 3 0,-1-1 0,-6-4 0,2 6 0,-3-1 0,0 1 0,0 4 0,0 1 0,0 4 0,-3 5 0,-1 0 0,-2 7 0,-3-3 0,2 9 0,-6-2 0,7 6 0,-7 0 0,6 0 0,-5 0 0,5 0 0,-2 0 0,3 0 0,0 0 0,0 0 0,3 3 0,0 0 0,0 3 0,3 0 0,-3 0 0,3 0 0,0 3 0,0 1 0,0 0 0,0 2 0,0-5 0,0 5 0,0-2 0,0 3 0,0-3 0,2-1 0,8 4 0,1-6 0,5 6 0,-3-7 0,-3-2 0,2-1 0,-2 0 0,0-3 0,-1 3 0,-3-3 0,0 0 0,0 0 0,0 0 0,0 0 0,-3 0 0,-1 0 0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9:00.0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15 24575,'-3'-3'0,"-3"1"0,-1 2 0,-2 0 0,0 6 0,5 1 0,-5 10 0,8 1 0,-6 3 0,6-3 0,-2 3 0,3-4 0,0 1 0,0 3 0,6-10 0,1 5 0,10-9 0,1 3 0,4-2 0,-1-4 0,-3-1 0,-1-3 0,-4 0 0,0 0 0,-3 0 0,0 0 0,-5 0 0,1 0 0,0-3 0,1-3 0,-1-4 0,-3-1 0,3-1 0,-5 2 0,2-3 0,-3-4 0,0 3 0,0 0 0,0 1 0,0 3 0,0-3 0,-7-4 0,0 6 0,-7-5 0,4 5 0,-3 1 0,6 1 0,-2 2 0,3 4 0,0 0 0,0 3 0,0 0 0,0 0 0,1 0 0,-1 0 0,0 0 0,0 0 0,1 0 0,-1 0 0,3 3 0,1 0 0,8 10 0,5-2 0,4 10 0,7-2 0,-2 8 0,0 1 0,-1 0 0,-2 7 0,-2-6 0,-2 11 0,-2-7 0,-6 8 0,-2-9 0,-3 5 0,0-6 0,0-4 0,0 3 0,-10-11 0,2 7 0,-13-14 0,2 1 0,-3-5 0,5-2 0,0-2 0,3-1 0,4-3 0,1 0 0,3 0 0,0 0 0,3 0 0,0 0 0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9:01.5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90 494 24575,'6'0'0,"0"0"0,0 0 0,0 0 0,3 0 0,-3 0 0,6 0 0,-5-3 0,2-3 0,0-4 0,-5-7 0,5 3 0,-6-3 0,1-4 0,-1-3 0,-3-3 0,0-3 0,0 3 0,0-5 0,0 1 0,0-1 0,0 1 0,0 4 0,-4-3 0,4 7 0,-7 1 0,1 5 0,-2 4 0,-1 0 0,-1 2 0,3 2 0,-6 5 0,4 2 0,-1 2 0,0 0 0,1 0 0,2 0 0,-2 0 0,0 0 0,2 0 0,-5 0 0,5 2 0,-3 5 0,4 3 0,-1 3 0,1 0 0,2 0 0,1 0 0,3 0 0,0 0 0,0 1 0,0-1 0,0-3 0,3 2 0,4-2 0,3 0 0,3 0 0,0-4 0,0 1 0,0-1 0,0 1 0,4-3 0,-6-1 0,8-3 0,-8 0 0,1 0 0,-3 0 0,-3 0 0,0 0 0,0-3 0,0-1 0,0-5 0,0 2 0,0 1 0,0 1 0,0 1 0,-3-1 0,0 1 0,-3 2 0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03.97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88 24575,'0'12'0,"0"4"0,0-2 0,0 6 0,0-6 0,0 3 0,0-3 0,0 3 0,6-6 0,-2 2 0,5-4 0,0-2 0,-2 0 0,6-1 0,-9-3 0,8 1 0,-8 1 0,5-5 0,0 6 0,1-5 0,3 2 0,0-3 0,0 0 0,4 0 0,1 0 0,4 0 0,-1 0 0,1-4 0,0 0 0,-1-3 0,1 0 0,-4 3 0,2-3 0,-2 7 0,0-7 0,3 7 0,-3-7 0,3 3 0,-3-3 0,7 0 0,-10 0 0,11-1 0,-9 2 0,9-2 0,-7 4 0,6-3 0,-2 6 0,-5-2 0,8 3 0,-9 0 0,5 0 0,0 0 0,-1 0 0,-3 0 0,-1 0 0,-4 0 0,0 0 0,-3 0 0,-1 3 0,-2 3 0,-1 1 0,0 5 0,0-2 0,1 3 0,-1 0 0,1-3 0,-4-1 0,0-3 0,0 0 0,-3 0 0,3 0 0,-3-5 0,3-5 0,0-5 0,6-4 0,2-4 0,3-1 0,5-5 0,-4 1 0,7-1 0,-2 1 0,-2 3 0,1-3 0,-2 7 0,-3-2 0,7 3 0,-7 1 0,3 2 0,-4 1 0,0 4 0,4 2 0,-3 1 0,3 3 0,-4 0 0,0 0 0,0 0 0,1 0 0,-1 0 0,0 0 0,4 3 0,-3 1 0,3 3 0,-4-1 0,0 1 0,4 0 0,1 3 0,0-2 0,3 2 0,-4-3 0,5 0 0,0 0 0,-5 0 0,4 0 0,-3-3 0,4-1 0,-4 0 0,12-2 0,-10 2 0,11-3 0,-9 0 0,4 0 0,-7 0 0,6 0 0,-3 0 0,-3 0 0,6 0 0,-7 0 0,0-3 0,2 2 0,-9-4 0,5 4 0,-9-5 0,2 6 0,-3-3 0,0 0 0,0 0 0,0-6 0,-2-9 0,-2 8 0,-2-4 0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05.31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59 24575,'0'12'0,"0"4"0,0 1 0,0 5 0,0 0 0,0-1 0,0 1 0,0-1 0,0-3 0,0-4 0,0-5 0,0 0 0,5-5 0,3 2 0,12-6 0,-5 0 0,14 0 0,-10-3 0,3-4 0,-2-4 0,-5 0 0,1-2 0,-2 6 0,-4-5 0,-1 1 0,-2-6 0,0 3 0,0-3 0,-4 4 0,0-1 0,-3 1 0,0 0 0,0 0 0,-3-4 0,-4 5 0,-3-4 0,-4 6 0,1-1 0,-4 2 0,3 5 0,-3 1 0,4 3 0,3 0 0,-3 0 0,6 0 0,-2 0 0,3 2 0,0 5 0,2 6 0,1 5 0,3 0 0,0-7 0,0-5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1 563 24575,'0'-7'0,"0"24"0,0 4 0,0 24 0,0 5 0,0 2 0,0 0 0,0 5 0,0-6 0,0-5 0,0 3 0,0-18 0,0-1 0,0-2 0,0-13 0,0 3 0,0-10 0,0 1 0,0-1 0,0-18 0,0-3 0,0-24 0,0-7 0,0-8 0,0-6 0,0-8 0,0 6 0,0 1 0,0 8 0,0 8 0,4 0 0,2 5 0,4 2 0,4 12 0,0 0 0,0 6 0,3 0 0,-3 0 0,4 3 0,1 2 0,-1 8 0,-5-3 0,4 7 0,-3-2 0,4 3 0,-4 0 0,-2 0 0,-3 0 0,-1 0 0,0 3 0,-4 6 0,0 5 0,-4 4 0,0 5 0,0-3 0,0 8 0,-4-3 0,-5-1 0,-7 5 0,2-10 0,-4 4 0,4-5 0,-10-3 0,9 2 0,-8-6 0,9 2 0,-4-4 0,4-4 0,2 2 0,14-6 0,4 2 0,16-3 0,8 0 0,2-4 0,3-6 0,-5-6 0,0-4 0,0 0 0,-1 0 0,-4 1 0,3 0 0,-8 0 0,3 0 0,-9 5 0,3-3 0,-8 3 0,4 1 0,-4-4 0,0 3 0,-1 0 0,1 1 0,-5 5 0,0 0 0,-4-1 0,0 1 0,0 0 0,-3 3 0,-2 2 0,-3 3 0,0 0 0,-1 0 0,1 4 0,4 0 0,-8 9 0,5 6 0,-2 0 0,0 10 0,8-5 0,-8 6 0,8 0 0,-4 0 0,5-6 0,0-1 0,0-4 0,0-1 0,0-5 0,0 0 0,4-5 0,1 0 0,3 0 0,0 1 0,0-5 0,0 0 0,1-4 0,-1 0 0,0 0 0,0 0 0,0 0 0,5 0 0,-4 0 0,8 0 0,-3-8 0,4-2 0,0-9 0,6-5 0,-4 4 0,11-11 0,-6 10 0,2-9 0,-4 10 0,1-4 0,-5 10 0,0 0 0,-2 5 0,-7 4 0,7-3 0,-8 7 0,4-3 0,-5 4 0,0 0 0,-7 0 0,-6 0 0,-8 0 0,0 0 0,-4 0 0,7 0 0,-7 0 0,3 0 0,0 0 0,-3 0 0,8 0 0,-8 0 0,7 0 0,-7 0 0,8 0 0,-4 8 0,4 2 0,4 8 0,-4 5 0,8-3 0,-3 3 0,4 0 0,0-3 0,0 3 0,3-9 0,11 4 0,7-8 0,8 4 0,1-4 0,6-4 0,1-2 0,0-4 0,5 0 0,-11 0 0,5 0 0,-11-4 0,4-12 0,-13 1 0,8-15 0,-9 5 0,1-11 0,-1-1 0,-4-6 0,0-7 0,0-1 0,0-1 0,1-5 0,-1 5 0,-4 0 0,-2 2 0,-5 6 0,0 7 0,0 6 0,0 12 0,0 6 0,0 5 0,0 7 0,0 24 0,-6 13 0,5 16 0,-9 4 0,8 4 0,-3 0 0,5 6 0,0-7 0,0-7 0,0-2 0,0-7 0,0-11 0,0 3 0,4-16 0,1 4 0,8-9 0,-3-1 0,7-4 0,-3-1 0,-1 1 0,4 0 0,-3-4 0,-1-1 0,4-4 0,-3 0 0,4 0 0,-4 0 0,3 0 0,-8 0 0,4 0 0,-9 0 0,0 0 0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06.25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0 143 24575,'0'5'0,"0"4"0,0-2 0,0 5 0,0-2 0,0 3 0,0 0 0,0-3 0,0 3 0,0-3 0,0 0 0,0-1 0,0-3 0,0 3 0,3 0 0,0-2 0,6 2 0,1-9 0,3 3 0,4-3 0,-6 0 0,9 0 0,-9 0 0,6 0 0,-4 0 0,0 0 0,-3 0 0,2-6 0,-5-1 0,6-6 0,-6 0 0,3-1 0,-4-2 0,1 1 0,0-5 0,0 5 0,-3-5 0,-1 5 0,-3-5 0,0 5 0,0-2 0,0 0 0,0 3 0,0-3 0,-6 4 0,1 0 0,-7 2 0,5 5 0,-6 0 0,3 5 0,-3-2 0,-4 3 0,3 0 0,-7 0 0,7 6 0,-3 1 0,4 6 0,2 1 0,2-1 0,2 0 0,4 0 0,0-3 0,3-4 0,0-3 0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07.15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27 23 24575,'-6'0'0,"1"4"0,-1 3 0,0 6 0,5-3 0,-2 3 0,3 0 0,0 0 0,0 0 0,0 0 0,0-3 0,0 6 0,0-8 0,0 5 0,0-4 0,0-2 0,0 2 0,6-3 0,1 1 0,3-4 0,2 3 0,-2-2 0,0-1 0,-1 0 0,-3-3 0,0 0 0,0 0 0,0 0 0,0 0 0,0 0 0,0 0 0,0-2 0,0-2 0,0-5 0,0-1 0,4-3 0,-3 3 0,2-3 0,-3 6 0,1-5 0,-1 2 0,-2-3 0,1 3 0,-1-9 0,-1 8 0,0-8 0,-3 5 0,0 4 0,0-2 0,0 5 0,0-2 0,0 3 0,-2 3 0,-5 0 0,0 3 0,-5 0 0,5 0 0,-2 0 0,0 0 0,2 0 0,-3 0 0,5 0 0,-1 0 0,2 0 0,2 0 0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08.21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74 24575,'0'6'0,"0"3"0,0 0 0,-3 5 0,2 2 0,-2-2 0,3 0 0,0-2 0,0-5 0,0 5 0,0-5 0,0 2 0,0-4 0,3 1 0,7-3 0,5 3 0,0-2 0,4 0 0,-4-2 0,7-2 0,-4 0 0,-2 0 0,-2 0 0,-1 0 0,-3 0 0,-1 0 0,-3 0 0,0-3 0,0 3 0,0-5 0,-3 1 0,2-2 0,-4-3 0,1-1 0,1-7 0,-2-1 0,2 0 0,-3 1 0,0 0 0,0 3 0,0-3 0,0 4 0,0 3 0,0-3 0,-2 6 0,-5-2 0,-3 2 0,0 1 0,-2-1 0,2 4 0,-4 0 0,1 3 0,0 0 0,0 0 0,-1 0 0,1 0 0,0 0 0,0 0 0,3 3 0,-3 3 0,6 4 0,-3 3 0,7 0 0,-3-3 0,5 3 0,-1-3 0,2 0 0,0-1 0,0-6 0,0 0 0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09.33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1 180 24575,'0'6'0,"0"3"0,0-3 0,0 3 0,0 1 0,0 0 0,0 3 0,0-3 0,5-1 0,7-2 0,2 2 0,3-4 0,-1 4 0,2-5 0,0 0 0,-1 2 0,-4-5 0,1 2 0,-5-3 0,4 0 0,-3 0 0,0 0 0,2 0 0,-5-6 0,6-2 0,-6-5 0,2 0 0,-2-4 0,0-1 0,-3 0 0,3-3 0,-7 3 0,4-3 0,-4-1 0,0 4 0,0 1 0,0 0 0,0 3 0,0 0 0,0 1 0,0 3 0,-3 0 0,0 1 0,-7 3 0,0 2 0,-3 1 0,0 3 0,0 0 0,-1 0 0,1 0 0,-4 0 0,3 6 0,0 2 0,-2 14 0,5-6 0,-3 7 0,4-10 0,7-3 0,-3-1 0,3-3 0,-1 0 0,2-3 0,2 0 0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17.88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24575,'0'16'0,"0"-3"0,0 8 0,0 1 0,0 5 0,0 4 0,0-4 0,0-1 0,0-4 0,0 0 0,0-4 0,0-5 0,0 0 0,0-3 0,0 3 0,0-3 0,0-1 0,0-3 0,0 0 0,0 0 0,0 0 0,0 0 0,0-3 0,0-1 0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18.96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48 24575,'0'2'0,"0"3"0,0 8 0,0-3 0,0 2 0,0-5 0,0 9 0,0-9 0,0 6 0,0-7 0,0 3 0,0-2 0,0 2 0,0-3 0,0 0 0,3 3 0,0-2 0,7 2 0,-4-5 0,7-2 0,-4 1 0,1-2 0,3 2 0,-3-3 0,3 0 0,0 0 0,-3 0 0,2 0 0,-5 0 0,5 0 0,-5 0 0,5-3 0,-5-3 0,6-2 0,-6-4 0,5 1 0,-4-2 0,1 3 0,0-2 0,-2 5 0,3-6 0,-4 3 0,-3 0 0,3-2 0,-5 2 0,2 0 0,-3-3 0,0 7 0,0-7 0,0 6 0,0-2 0,0 3 0,0 0 0,-6 3 0,-1 0 0,-6 3 0,-1 0 0,4 0 0,-2 0 0,2 0 0,-4 0 0,1 0 0,0 0 0,0 0 0,-1 0 0,1 0 0,-4 3 0,3 4 0,-3 0 0,4 6 0,3-6 0,-3 2 0,6-3 0,-2 0 0,6 0 0,-2 0 0,4-2 0,-2-2 0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31.70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24575,'0'23'0,"0"-3"0,0 6 0,0 0 0,0 1 0,0 9 0,0 2 0,0 5 0,0-1 0,4-4 0,0-2 0,4-4 0,0-1 0,0-4 0,-1-1 0,3-4 0,-2-4 0,5-4 0,-6-5 0,9-2 0,-5-1 0,10 1 0,-7 0 0,7 0 0,-3 0 0,3 0 0,-3 0 0,3-3 0,-7-1 0,6-3 0,-6 0 0,3 0 0,0 0 0,-3-3 0,8-8 0,1-6 0,1-3 0,4-4 0,-5 5 0,0-5 0,0 5 0,0 0 0,-2 4 0,5 0 0,-3 1 0,3 2 0,-4 1 0,-1 4 0,5-1 0,-3 4 0,3 1 0,-5 3 0,1 0 0,-4 0 0,-1 0 0,-4 0 0,0 3 0,-3 3 0,0 13 0,-3 0 0,1 7 0,-1 0 0,-3-4 0,0 18 0,-4-15 0,0 7 0,3-12 0,-3-6 0,4 3 0,-1-4 0,-3 4 0,6-3 0,-5 3 0,4-7 0,-4 3 0,2-6 0,-3 2 0,0-3 0,0-1 0,0 1 0,2-2 0,1-2 0,1-4 0,1-5 0,-1-7 0,3-4 0,4-8 0,1-1 0,3-4 0,1-1 0,4 0 0,-4 4 0,8 0 0,-9 6 0,7 3 0,-8 2 0,7 6 0,-3-2 0,0 5 0,7-3 0,-6 7 0,7-2 0,0 5 0,-4-6 0,4 6 0,-4-2 0,0 3 0,-1 0 0,1 0 0,-4 0 0,2 0 0,-5 0 0,5 0 0,-2 0 0,0 3 0,-1 1 0,0 3 0,-3-1 0,3 1 0,-7-1 0,8 1 0,-7-1 0,5 0 0,-4-2 0,-2 1 0,3-1 0,1 0 0,3-1 0,0 0 0,5-2 0,0 2 0,-1-3 0,5 0 0,-3 0 0,7 0 0,-7 0 0,3 0 0,-4 0 0,-5 0 0,4-7 0,-3-1 0,3-3 0,-2-6 0,2 5 0,-7-2 0,3 1 0,-4 6 0,-3-3 0,-1 4 0,-3 0 0,0 3 0,-3-3 0,3 6 0,-6-5 0,3-1 0,-3-1 0,0 1 0,0 3 0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32.82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24575,'0'13'0,"0"1"0,0 12 0,0-3 0,0 7 0,0-7 0,0-1 0,0-5 0,0 4 0,0-6 0,0 6 0,0-7 0,0-5 0,0 4 0,0-7 0,0 1 0,0-4 0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33.65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3 24575,'3'-3'0,"0"5"0,-3 2 0,0 10 0,0 0 0,0 3 0,0 0 0,0 1 0,0 0 0,0 2 0,0-6 0,0 0 0,0-1 0,0-7 0,0 3 0,0-3 0,0-1 0,0 1 0,0 0 0,0 0 0,3 0 0,-3 0 0,3-1 0,-1-1 0,-1 1 0,2-4 0,-3 1 0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34.43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3 24575,'3'-3'0,"-1"8"0,-2-3 0,0 14 0,0-1 0,0 7 0,0 8 0,0-6 0,0 7 0,0-13 0,0 3 0,0-7 0,0 0 0,0-5 0,0 0 0,0-2 0,0 2 0,0-4 0,3 1 0,-3-3 0,3-1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5:07.6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24575,'0'24'0,"0"-10"0,0 28 0,0-20 0,0 16 0,4 2 0,1-8 0,7 8 0,0-12 0,9-3 0,1 9 0,-1-12 0,3 3 0,-4-6 0,0-6 0,-1 5 0,-1-9 0,-3 4 0,0-5 0,-6-1 0,-2-5 0,-4 1 0,0-2 0,-3 2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24575,'3'-10'0,"11"3"0,6 7 0,10 0 0,0 0 0,-1 0 0,1 0 0,0 0 0,0 0 0,-10 0 0,-3 0 0,-8 0 0,-1 0 0,-4 0 0,0 0 0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35.07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24575,'0'13'0,"0"-3"0,0 11 0,0-3 0,0 8 0,0-3 0,0 3 0,0-5 0,0 1 0,0-4 0,0-1 0,0-4 0,0 4 0,0-6 0,0 2 0,0-7 0,0-1 0,2-4 0,-1 1 0,1-4 0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35.70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24575,'0'9'0,"0"1"0,0 7 0,0-3 0,0 7 0,0-7 0,0 3 0,0-4 0,0 0 0,0 0 0,0 0 0,0-3 0,0 2 0,0-2 0,0-1 0,0-3 0,0-3 0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36.42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24575,'0'8'0,"0"2"0,0 2 0,0 5 0,0 1 0,0 3 0,0-3 0,0 3 0,0-7 0,0 7 0,0-7 0,0 3 0,0-4 0,0 0 0,0 0 0,0 0 0,0 0 0,0 0 0,0 0 0,0-3 0,0-1 0,0-3 0,0 0 0,0 0 0,0-3 0,0 0 0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37.20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24575,'3'3'0,"0"7"0,-3 4 0,0 12 0,0 2 0,0 8 0,0-3 0,0 8 0,0-8 0,0-1 0,0-2 0,0-14 0,0 4 0,0-13 0,0 2 0,0-6 0,0 0 0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42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3 129 24575,'6'0'0,"7"0"0,-6 0 0,9 0 0,-12-2 0,5-2 0,-6-2 0,0 0 0,0-7 0,-3 5 0,0-8 0,0 6 0,0 0 0,0-2 0,0 1 0,0 2 0,-3-1 0,-3 7 0,-1-2 0,-3 4 0,5-2 0,-1 3 0,0 0 0,0 0 0,0 0 0,0 3 0,3 3 0,0 1 0,3 5 0,0-5 0,0 2 0,0-3 0,0 0 0,0 0 0,0 0 0,3 0 0,3 0 0,4 0 0,3-2 0,0-1 0,-3-1 0,3-1 0,-6 2 0,2-3 0,-3 0 0,0 0 0,-1 0 0,-4 0 0,-4 0 0,-4 0 0,1 0 0,4 0 0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43.9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55 24575,'0'6'0,"0"3"0,0-3 0,0 7 0,0-3 0,0 2 0,0-2 0,2-4 0,2-4 0,5-2 0,-3 0 0,3 0 0,-3 0 0,0-3 0,0 0 0,-3-6 0,0-1 0,-3-3 0,0 0 0,0-1 0,0 1 0,0 3 0,0-2 0,0 5 0,0-2 0,-6 5 0,2-1 0,-5 4 0,3-1 0,0 2 0,0 0 0,0 0 0,0 0 0,0 2 0,0 1 0,3 3 0,1 0 0,2 0 0,0 0 0,0 0 0,0 0 0,0 0 0,0-1 0,0 1 0,0 0 0,2-3 0,1 0 0,4-13 0,-4 8 0,0-8 0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24.1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24575,'0'9'0,"0"-3"0,0 3 0,0 1 0,0-1 0,0 5 0,0-1 0,0 0 0,0 0 0,0 4 0,0-3 0,0 7 0,0-3 0,0 8 0,0 1 0,0 4 0,0 1 0,0-1 0,0 6 0,0-5 0,0 0 0,0-6 0,0 0 0,0-3 0,0 3 0,0-8 0,0 2 0,0-6 0,0 0 0,0-2 0,0-5 0,0 2 0,0-3 0,0 0 0,0 0 0,0-3 0,0 0 0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26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91 24575,'0'6'0,"0"0"0,0-1 0,-5-1 0,4-4 0,-4-3 0,5-3 0,3-3 0,0 2 0,4-6 0,2 3 0,-2-3 0,3 3 0,-1-2 0,-2 5 0,2-3 0,-3 7 0,0-2 0,0 4 0,0-2 0,0 3 0,0 0 0,0 0 0,0 0 0,-1 0 0,1 0 0,0 0 0,0 0 0,-2 6 0,-2 5 0,-2 7 0,0 8 0,0 1 0,0 5 0,0-1 0,-4 6 0,0-5 0,-5 10 0,1-10 0,-3 5 0,2-10 0,-2-1 0,4-4 0,-1-1 0,1 1 0,-3-4 0,3-1 0,-3-4 0,3 6 0,1-8 0,2 4 0,-1-9 0,1-3 0,-2 0 0,1-3 0,-1 0 0,0-3 0,-1-7 0,4-1 0,-4-10 0,6 7 0,-2-7 0,3 7 0,0-3 0,0 4 0,0 0 0,0-1 0,0 1 0,0 3 0,0-2 0,0 5 0,0-2 0,3 3 0,0 2 0,3 2 0,0 2 0,-1 0 0,1 0 0,0 0 0,0 2 0,0 5 0,1 7 0,0 4 0,0 3 0,3 1 0,-2 0 0,6-1 0,-6 1 0,6-1 0,-3 1 0,3-4 0,-3-1 0,1-4 0,-5-3 0,2-1 0,-3-3 0,0-3 0,0 0 0,-3-3 0,0 0 0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28.3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28.6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24575,'0'6'0,"0"0"0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24575,'0'-12'0,"0"-2"0,0-4 0,0 0 0,0 0 0,0-6 0,0 0 0,0-1 0,0-3 0,0 8 0,0-3 0,0-1 0,0 5 0,0-5 0,0 6 0,0 0 0,0 4 0,0 2 0,0 4 0,0-4 0,0 6 0,0-1 0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7:47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39 24575,'-5'0'0,"2"-3"0,2 3 0,8-6 0,16 5 0,1-2 0,23-1 0,-13 3 0,13-10 0,-15 9 0,9-6 0,-12 8 0,-2 0 0,-10 0 0,-7 0 0,-1 0 0,-6 3 0,0 3 0,-3 8 0,0 4 0,0 8 0,-4 1 0,-4 5 0,-4 4 0,-1 2 0,-9 16 0,11-3 0,-8 16 0,10-5 0,-1 7 0,5-12 0,-4 2 0,4-3 0,0 0 0,-4 5 0,8-12 0,-6-6 0,2-6 0,1-10 0,0-5 0,2-9 0,1-4 0,-2-3 0,3 0 0,-2-2 0,1-2 0,-1-2 0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7:48.1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24575,'13'0'0,"11"0"0,-1 0 0,23 0 0,-21 0 0,33 0 0,-31 0 0,19 0 0,-14 0 0,1 0 0,-5 0 0,-3 0 0,-14 0 0,2 0 0,-10 0 0,-1 0 0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7:48.5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7:48.8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24575,'0'6'0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45.9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 80 24575,'5'0'0,"0"0"0,-2-3 0,0-3 0,-3 0 0,0-3 0,0 3 0,0-3 0,0 2 0,0-2 0,0 3 0,0 0 0,-3 0 0,0 2 0,-5 2 0,1 2 0,-2 0 0,3 0 0,0 0 0,3 2 0,-2 2 0,4 5 0,-2-3 0,3 4 0,0-5 0,0 1 0,0 0 0,0 0 0,0 0 0,0 0 0,3-3 0,0 0 0,6-3 0,-2 0 0,5 0 0,-2 0 0,0 0 0,3 0 0,-6 0 0,2 0 0,-3 0 0,0 0 0,-3-3 0,2 3 0,-4-3 0,1 3 0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47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91 24575,'0'12'0,"0"-1"0,0 3 0,0-2 0,0-2 0,0 0 0,0 2 0,0-6 0,0 3 0,3-6 0,3-1 0,1-2 0,5 0 0,-5 0 0,2 0 0,-3 0 0,0 0 0,0-2 0,0-5 0,-3-3 0,0-3 0,-3 0 0,0-4 0,0 2 0,0-5 0,0 6 0,0-3 0,0 3 0,0 1 0,0 3 0,0 1 0,-2 3 0,-2 0 0,-2 3 0,0 0 0,0 3 0,-3 0 0,2 0 0,-2 0 0,0 0 0,2 3 0,-2 0 0,3 3 0,0 3 0,2 1 0,-1 0 0,4 2 0,-2-2 0,3 0 0,0 3 0,0-7 0,0 3 0,0-3 0,0 0 0,0 3 0,3-5 0,0 1 0,3-5 0,0 0 0,0 0 0,0 0 0,0 0 0,-1 0 0,1 0 0,0 0 0,0 0 0,0 0 0,0 0 0,0 0 0,-5 0 0,1 0 0,-5 0 0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51.9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3 191 24575,'-2'1'0,"11"0"0,5-10 0,12 0 0,16-4 0,-12 5 0,15 1 0,-12 6 0,10-3 0,4 4 0,-3 0 0,-2 0 0,-5 0 0,-6 0 0,1 0 0,-5 0 0,-8 0 0,-3 0 0,-9 0 0,2 0 0,-3 0 0,0 0 0,-3-3 0,-3 0 0,-4-3 0,-5-3 0,-1 2 0,0-5 0,-3 1 0,3-2 0,-3 3 0,-1-3 0,1 6 0,0-3 0,3 4 0,-3-1 0,7 1 0,-7 0 0,6 2 0,-2-2 0,3 6 0,0-3 0,0 3 0,0 0 0,5 0 0,5 3 0,10 1 0,0 3 0,3 2 0,-1-1 0,-2 4 0,3-1 0,-4-1 0,-3-1 0,2-2 0,-5-1 0,2 0 0,-5 0 0,1 0 0,-4 0 0,1-1 0,-2 1 0,0 3 0,0 1 0,0 3 0,-6 4 0,-2 1 0,-3 0 0,-2-1 0,5-4 0,-4 0 0,4 0 0,-1-3 0,3-1 0,2-3 0,-1-2 0,4 1 0,-4-4 0,2 1 0,-3-2 0,3 3 0,-2-2 0,4-1 0,-1-4 0,2-8 0,0 1 0,0-10 0,0 3 0,0-8 0,0 3 0,0-3 0,0 5 0,0 3 0,0 1 0,0 3 0,0 4 0,0-2 0,0 5 0,-3 0 0,3 2 0,-6 2 0,3-1 0,-1-1 0,-1 5 0,7-3 0,5 12 0,0-1 0,8 7 0,-7 2 0,4-6 0,-4 6 0,1-10 0,-3 2 0,0-3 0,-3 0 0,3 0 0,-6 0 0,3-1 0,-1-1 0,-1 0 0,-1-1 0,-3 0 0,-6 3 0,2-6 0,-2 6 0,3-5 0,2 4 0,-1-4 0,2 1 0,-1-4 0,2-9 0,2 1 0,0-7 0,0 0 0,0-1 0,0 0 0,0 1 0,0 4 0,0-1 0,0 4 0,0 1 0,0 3 0,0 0 0,-3 3 0,5 0 0,-1 3 0,12 0 0,-3 0 0,7 3 0,-4 1 0,-3 2 0,3 1 0,-6-1 0,2 0 0,-3 0 0,0 0 0,-1-3 0,-1 0 0,-2-3 0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26.5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68 24575,'3'-12'0,"1"0"0,5 2 0,9 0 0,-2 0 0,5 5 0,-4-1 0,-6 6 0,5 0 0,-9 0 0,5 0 0,-5-3 0,-1 8 0,-3 8 0,-3 15 0,0 1 0,0 11 0,0-7 0,0 5 0,0-2 0,0-9 0,0-1 0,0-8 0,0-4 0,0-5 0,0-3 0,0 0 0,0-8 0,0-6 0,0-9 0,0-5 0,0 0 0,0-4 0,0 3 0,3-3 0,5 0 0,7 2 0,1-2 0,6 7 0,-7-2 0,2 6 0,1 1 0,-4 4 0,3 6 0,-7 1 0,2 3 0,-5 0 0,2 0 0,-3 0 0,0 10 0,1 2 0,-3 14 0,-1-3 0,-3 7 0,0-3 0,0 4 0,0 0 0,0 0 0,0-3 0,0-6 0,0-5 0,0-8 0,0 1 0,0-4 0,0-1 0,3-1 0,0-2 0,10-2 0,-3-6 0,11-1 0,-7-7 0,3 0 0,-7 1 0,3 3 0,-6-3 0,2 9 0,-2-5 0,-4 9 0,0-3 0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29.2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 0 24575,'-16'0'0,"37"0"0,-5 0 0,43 0 0,-14 0 0,16 0 0,8 0 0,8 0 0,14 0-729,2 0 729,6 0 0,-45 0 0,0 0 0,41 0-145,-20 0 145,3 0 0,-25 0 0,22 0 0,-18 0 0,2 0 0,-15 0 0,4 0 723,-11 0-723,-5 0 151,-6 0-151,-5 0 0,-3 0 0,-4 0 0,-5 0 0,-3 0 0,0 0 0,-8 0 0,-6 0 0,-13 0 0,-17 0 0,-1 0 0,-14 0 0,-3 0 0,-7 0 0,-12 0 0,-9 0-431,-2 0 431,-11 0 0,29 0 0,-11 0 0,22 0 0,-6 0 0,2 0 0,12 0 0,5 0 0,8 0 431,5 0-431,-5 0 0,3 0 0,-7 0 0,7 0 0,-8 0 0,8 0 0,-4 0 0,6 0 0,4 3 0,-4 2 0,8-1 0,-3 2 0,8-5 0,-2 5 0,2-5 0,0 3 0,1-2 0,0 2 0,2 0 0,-2 2 0,7-5 0,1 2 0,3 0 0,0-3 0,3 5 0,9-4 0,15 1 0,11-2 0,22 0 0,3 0 0,18 0 0,2 0 0,6-4 0,0 3 0,0-9 0,1 9 0,-1-8-439,8 8 439,-5-4 0,-2 5 0,-20 0 0,1 0 0,-14 0 0,16 0 0,-16 0 0,9 0 439,-21 0-439,7 0 0,-13 0 0,3 0 0,-5 0 0,-4 0 0,4 0 0,-8 0 0,-1 0 0,-2 0 0,-5-3 0,2 2 0,-4-2 0,-3 1 0,-1 1 0,0-2 0,-2 3 0,2 0 0,-3 0 0,-1 0 0,-1-2 0,1 1 0,-7-1 0,-10 2 0,-19 0 0,-3 0 0,-18 0 0,12 0 0,-13 0 0,3 0 0,-5 0 0,0 0 0,0 0 0,0 0 0,1 0 0,-1 0 0,6 0 0,1 0 0,5 0 0,5 0 0,2 0 0,8 0 0,2 3 0,8-2 0,1 2 0,4-3 0,3 2 0,-2-1 0,5 2 0,-6 0 0,7-3 0,-7 3 0,6-3 0,-5 0 0,2 0 0,-3 0 0,-1 0 0,1 0 0,-4 0 0,3 0 0,-3 0 0,0 0 0,3 0 0,-7 0 0,7 0 0,-7 0 0,3 0 0,0 0 0,-2 0 0,5 0 0,-2 0 0,4 0 0,3 0 0,1 0 0,3 0 0,0 0 0,3 3 0,3 0 0,10 0 0,9 3 0,13-2 0,11 5 0,-4-4 0,19 3 0,-6-7 0,16 3 0,1-4 0,6 0 0,2 0 0,6 0 0,8 0 0,-24 0 0,12 0 0,-22 0 0,5 0 0,-7 0 0,-7 0 0,-6 0 0,-4 0 0,-6 0 0,-7 4 0,-3-4 0,-4 4 0,-1-4 0,-4 0 0,0 0 0,0 0 0,1 0 0,-1 0 0,-3 0 0,2 0 0,-5 0 0,2 0 0,-3 0 0,0 0 0,0 0 0,0 0 0,-3 0 0,0 0 0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2:19.2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 24575,'-3'9'0,"0"6"0,3 25 0,0 5 0,0 9 0,0 1 0,0-11 0,0 9 0,0-14 0,0 9 0,0-6 0,0-9 0,0-6 0,0-13 0,0-1 0,0-7 0,0-2 0,0-17 0,0 0 0,0-13 0,0 12 0,7-7 0,1-1 0,7-1 0,3 0 0,-3 2 0,6 6 0,-6-3 0,2 8 0,-4 0 0,0 3 0,0 4 0,0 0 0,0 3 0,1 0 0,-1 0 0,0 0 0,0 0 0,0 0 0,-3 0 0,-1 2 0,-3 2 0,1 9 0,-4-3 0,0 11 0,-3-3 0,0 4 0,0-4 0,0 2 0,0-6 0,0 7 0,-6-7 0,-1 3 0,-6-4 0,0-3 0,-1 0 0,1-3 0,0-1 0,-4 1 0,3-3 0,-7-1 0,7-3 0,-7 0 0,3 0 0,0 0 0,1 0 0,0 0 0,3 0 0,-6-3 0,6-1 0,1 0 0,4-1 0,3 4 0,0-2 0,0 3 0,0 0 0,3 0 0,1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24575,'-4'3'0,"1"17"0,3-4 0,0 47 0,0-31 0,0 55 0,0-44 0,0 30 0,0-22 0,0 7 0,0-6 0,0 5 0,0-18 0,0 3 0,0-12 0,0-10 0,0 2 0,0-13 0,0 3 0,0-11 0,0-10 0,0-10 0,0-5 0,0-4 0,0 8 0,0-8 0,0 8 0,0-3 0,0 9 0,4-3 0,0 7 0,5-2 0,-1 3 0,5 1 0,-4-1 0,8 0 0,-3 1 0,-1 2 0,10 2 0,-8 0 0,8 3 0,0-3 0,-3 4 0,8 0 0,-9 0 0,10 0 0,-10 0 0,0 0 0,-2 0 0,-8 0 0,4 0 0,-5 4 0,0-3 0,-3 6 0,-1-2 0,-4 7 0,0 2 0,0 4 0,0 0 0,0 0 0,0 0 0,-4 0 0,-2 0 0,-7 1 0,3-1 0,-7-4 0,7 3 0,-8-7 0,9 3 0,-8-1 0,3-2 0,0 3 0,-3-4 0,3-1 0,0 1 0,-3 0 0,8-1 0,-8-3 0,7-1 0,-7-4 0,8 0 0,-4 0 0,0 0 0,4 0 0,-8-8 0,7 2 0,-2-7 0,3 5 0,5 0 0,-4 3 0,7-2 0,-2 3 0,3-4 0,0 0 0,0 0 0,0 3 0,0 1 0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2:22.2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 9 24575,'14'0'0,"1"0"0,30 0 0,-1 0 0,17 0 0,-4 0 0,10 0 0,-17 0 0,30 0 0,-36 0 0,28 0 0,-21 0 0,0 0 0,-2 0 0,-8 0 0,-3 0 0,-1 0 0,0 0 0,-10 0 0,3 0 0,-7 0 0,3 0 0,-11 0 0,5 0 0,-9 0 0,2 0 0,-4 0 0,-3 0 0,0 0 0,0 0 0,-7 0 0,-8 0 0,-12 0 0,-11 0 0,-11 0 0,4 0 0,-14 0 0,9 0 0,-6 0 0,2 0 0,0 0 0,4 0 0,-4 0 0,5 0 0,0 0 0,1 0 0,-1 0 0,0-4 0,1 3 0,-1-3 0,0 4 0,1 0 0,4 0 0,6 0 0,2 0 0,11 0 0,-6 0 0,10 0 0,1 0 0,2 0 0,5 0 0,-2 0 0,3 0 0,0 0 0,0 0 0,8 0 0,6 0 0,9 0 0,20 0 0,-3 0 0,9 0 0,17 0 0,-18 0 0,25 0 0,-18 0 0,12 0 0,-5 0 0,5 0 0,-6 0 0,-6 0 0,5 0 0,-10 0 0,9 4 0,-9 1 0,4 0 0,-5 3 0,-1-4 0,1 1 0,-5 2 0,-2-6 0,0 3 0,-7-1 0,2-2 0,-10 2 0,-3 0 0,-1-3 0,-4 3 0,-3 0 0,3-2 0,-7 4 0,7-4 0,-7 1 0,4-2 0,-1 3 0,-3-2 0,4 2 0,-4-3 0,-1 0 0,1 0 0,0 0 0,0 0 0,0 0 0,0 0 0,-1 0 0,1 0 0,-8 0 0,-2 0 0,-12 0 0,2 0 0,-12 0 0,7 0 0,-11 0 0,7 0 0,-3 0 0,0 0 0,3 0 0,-7-4 0,7 0 0,-8 0 0,9-3 0,-9 6 0,4-2 0,-4 3 0,-1 0 0,5 0 0,-4 0 0,9 0 0,-4 0 0,4 0 0,4 0 0,1 0 0,4 0 0,3 0 0,0 0 0,4 0 0,5 0 0,9 0 0,11 0 0,8-3 0,9 2 0,7-7 0,1 3 0,4 0 0,0-3 0,-4 7 0,4-3 0,-10 4 0,-2 0 0,-5 0 0,-4 0 0,-1 0 0,-4 0 0,-4 0 0,3 0 0,-4 0 0,1 0 0,-1-3 0,-7 2 0,3-1 0,-7 2 0,4-3 0,-5 2 0,1-2 0,-5 3 0,-8 0 0,-12 0 0,-13 0 0,-12 0 0,-5 0 0,-12 5 0,-1 0 0,-7 5 0,12-5 0,-9 4 0,15-4 0,-10 0 0,12 3 0,5-7 0,3 3 0,8-4 0,1 0 0,2 0 0,2 0 0,-3 0 0,-1 0 0,1 0 0,-1 0 0,1 0 0,-1 0 0,1 0 0,-1 0 0,1 0 0,-1 0 0,5 0 0,1 0 0,4 0 0,0 0 0,0 0 0,5 0 0,-1 0 0,1 0 0,3 0 0,-3 0 0,7 0 0,-2 0 0,5 0 0,-2 0 0,3 0 0,0 0 0,3 0 0,0 0 0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22.0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133 492 24575,'0'-12'0,"-6"0"0,1-1 0,-4 3 0,-4 3 0,5 5 0,-8 2 0,6 0 0,0 0 0,-3 3 0,6 11 0,0 11 0,0 8 0,2 8 0,-3-3 0,3 4 0,1-4 0,4-2 0,0-5 0,0-4 0,0-1 0,0-4 0,0-4 0,10-1 0,-2-3 0,13-3 0,-3-2 0,8-1 0,-4-1 0,9-2 0,-9-2 0,9-3 0,-9 0 0,4 0 0,-4-7 0,-4-4 0,4-8 0,-6-3 0,6-2 0,-9 2 0,5-5 0,-7 4 0,1-3 0,2 0 0,-6 7 0,3-6 0,-4 11 0,0-7 0,-1 10 0,1-5 0,-4 6 0,3-4 0,-5 4 0,2-2 0,-1 5 0,-1-2 0,2 3 0,-3-3 0,0 2 0,0-3 0,0 4 0,0 1 0,0-1 0,-3 2 0,0 2 0,-3 2 0,0 0 0,0 0 0,-4 0 0,3 0 0,-5 0 0,2 0 0,0 0 0,1 2 0,3 2 0,0 2 0,-1 3 0,1-3 0,3 10 0,-3-5 0,5 10 0,-2-3 0,3 4 0,0 4 0,0-4 0,0 4 0,0-4 0,0 0 0,0-1 0,0-3 0,0-1 0,3-7 0,3 2 0,1-5 0,6 3 0,-7-4 0,7 0 0,-3-3 0,0 3 0,-1-5 0,0 1 0,-2-2 0,5 0 0,-5 0 0,5 0 0,-2-3 0,1-7 0,1-1 0,-1-10 0,8-2 0,-3 0 0,8-10 0,-9 10 0,5-5 0,-6 7 0,-3 3 0,-1 1 0,-4 7 0,1 0 0,-4 2 0,2 4 0,-4 1 0,1 9 0,-2 4 0,-3 7 0,2 1 0,-5 0 0,5 2 0,-2-6 0,3 7 0,0-7 0,0 7 0,0-7 0,0 3 0,3-4 0,0-3 0,7 0 0,0-4 0,3 0 0,0 1 0,0-3 0,4-1 0,-3-3 0,7 0 0,-7 0 0,3 0 0,-4-3 0,4-1 0,-3-6 0,3-1 0,-4-2 0,5-5 0,-4 4 0,5-8 0,-5 4 0,0-3 0,2-10 0,-1 2 0,-2-18 0,4-3 0,-6-19 0,3-2 0,-5 8 0,1-3 0,-1 15 0,-4-5 0,-1 13 0,-4 11 0,0 6 0,0 11 0,0 2 0,-2 7 0,-2 3 0,-2 0 0,0 3 0,-3 0 0,2 0 0,-5 6 0,1 9 0,0 4 0,-5 17 0,8-8 0,-9 32 0,12-17 0,-3 13 0,8-15 0,0-8 0,0 4 0,0-6 0,0 1 0,4-5 0,3-1 0,4-5 0,7 2 0,1-5 0,4 5 0,-4-8 0,7 4 0,-11-9 0,10 1 0,-7-4 0,0 0 0,-2 0 0,-2-3 0,-4-1 0,2-3 0,-5 0 0,2 0 0,-3 0 0,-3 0 0,0 0 0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22.9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72 24575,'-6'0'0,"6"-2"0,4 4 0,2-2 0,3 0 0,-3 0 0,0 0 0,-3-2 0,0-9 0,-3 4 0,0-9 0,0 9 0,0-6 0,0 7 0,-3-1 0,0 4 0,-3 3 0,0 0 0,0 0 0,3 3 0,0 3 0,3 4 0,0 4 0,0-1 0,0-3 0,0 2 0,0-5 0,0 2 0,3-3 0,0 0 0,3-3 0,0 0 0,0-3 0,-1 0 0,1 0 0,0 0 0,-2 0 0,-2 0 0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1.1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328 1 24575,'-5'0'0,"-4"3"0,-7 13 0,-4 6 0,-1 10 0,-4 6 0,3 5 0,-4 6 0,-2 6 0,1 0 0,4-5 0,0 3 0,2-3 0,5 11 0,-1-10 0,3 15 0,8-16 0,-3 24 0,9-22 0,0 20 0,0-15 0,0 12 0,0 6 0,9 2 0,7 0 0,9-2 0,10-4 0,-6-18 0,10 9 0,-6-14 0,4 0 0,4-2 0,-9-12 0,5-7 0,-12 1 0,2-15 0,-9 4 0,-1-10 0,-7 3 0,-1-7 0,-3 0 0,0-3 0,-2 0 0,-2 0 0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2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1 144 24575,'0'-15'0,"2"0"0,2 2 0,2 3 0,1 1 0,-2 3 0,5 2 0,-4 2 0,4 2 0,-1 0 0,-3 0 0,4 0 0,-4 0 0,-1 0 0,-1 9 0,2 8 0,-5 10 0,2 4 0,-3 1 0,0 4 0,0-3 0,0 3 0,0-9 0,0-5 0,0-5 0,0-4 0,0-3 0,0-1 0,0-13 0,0-9 0,8-17 0,1-7 0,9-12 0,4 0 0,-4 4 0,7 2 0,-8 11 0,2 4 0,-7 6 0,-2 5 0,-4 9 0,0 0 0,0 7 0,0-2 0,0 3 0,0 0 0,0 0 0,0 0 0,-3 6 0,0 5 0,-3 7 0,0 8 0,0-3 0,0 7 0,0-7 0,0 3 0,0-4 0,0-4 0,0-1 0,0-4 0,3-3 0,0-1 0,3-3 0,0 0 0,0 0 0,0-3 0,3 3 0,-2-6 0,2 6 0,0-6 0,-2 6 0,5-6 0,-5 3 0,5-3 0,-5 0 0,5 0 0,-5 0 0,5 0 0,-2 0 0,-1 0 0,0 0 0,-3-3 0,-3 3 0,0-3 0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3.2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0 116 24575,'26'0'0,"7"0"0,10 0 0,12 0 0,14 0 0,6 0 0,16-5-649,-34 0 1,2-2 648,-2-2 0,0-1 0,10 1 0,0-1-293,-15-1 1,-2 1 292,49 2 0,-8-11 0,-12 17 0,3-8 0,-19 10 0,-8 0 0,-12 0 0,-6 0 1258,-10 0-1258,-1 0 624,-5 0-624,1 0 0,-4 0 0,-1 0 0,-7 0 0,-1 0 0,-3 0 0,0 0 0,0 0 0,-3 0 0,0 0 0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3.9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0 24575,'0'16'0,"-4"10"0,3-2 0,-3 16 0,8-12 0,-3 8 0,2-5 0,-3 1 0,3-9 0,-2-2 0,2-11 0,-3-3 0,0-5 0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4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283 1 24575,'0'17'0,"-12"4"0,1 27 0,-21 7 0,0 21 0,-1 9 0,11-38 0,3-1 0,0 27 0,-14 1 0,18-19 0,-7-4 0,8-6 0,6-14 0,1-13 0,7-4 0,-3-8 0,3-3 0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5.0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24575,'0'25'0,"0"-10"0,0 25 0,0-16 0,0 17 0,0-3 0,0 0 0,0-2 0,0-9 0,0 4 0,0-9 0,0 1 0,0-3 0,0-9 0,0 2 0,0-10 0,0 0 0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5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24575,'12'-6'0,"-3"-1"0,3 6 0,-2-2 0,3 3 0,0 0 0,-3 0 0,3 0 0,-3 0 0,0 0 0,-1 0 0,-3 0 0,-3 6 0,-1 5 0,-2 3 0,0 7 0,0-3 0,0 8 0,-6-3 0,-2 3 0,-3-5 0,-3 1 0,2 0 0,1-1 0,-2-3 0,2-1 0,1-4 0,0 0 0,4-3 0,2 0 0,-1-5 0,4 1 0,-1 0 0,7-2 0,2-2 0,9-2 0,2 0 0,3 0 0,5 0 0,-3 0 0,3 0 0,-8 0 0,-1 0 0,-7 0 0,-1 0 0,-3 0 0,0 0 0,0 0 0,-3-5 0,0 4 0,-3-4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2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24575,'7'0'0,"5"0"0,11 0 0,11 0 0,-13 0 0,14 0 0,-16 0 0,10-9 0,-5 6 0,1-5 0,-6 8 0,-2 0 0,-8 0 0,3 0 0,-7 0 0,-2 0 0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7.7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153 230 24575,'5'0'0,"4"0"0,-3 0 0,7 0 0,-4 0 0,1-3 0,-2 0 0,-4-3 0,1 0 0,-1-4 0,2 3 0,-3-5 0,0-2 0,-3 0 0,0-7 0,0 3 0,0-3 0,0 3 0,0 1 0,0 3 0,-3 1 0,-4 3 0,-3 0 0,0 4 0,-6 2 0,5 1 0,-6 3 0,4 0 0,-4 0 0,2 6 0,-7 11 0,7 2 0,-5 13 0,4-5 0,4 4 0,1 1 0,3-5 0,4-1 0,-3-5 0,7 1 0,-4-4 0,4-1 0,0-8 0,0 1 0,0-4 0,0 0 0,10-3 0,-2-1 0,13-2 0,-3 0 0,0 0 0,2-3 0,-6-3 0,3-2 0,-3-5 0,-4 6 0,-1-2 0,-3 3 0,0 0 0,0 3 0,-3-3 0,2 5 0,-4-4 0,-1 4 0,-3-1 0,-6 2 0,2 2 0,-5 2 0,1 9 0,-3-2 0,4 6 0,-3 0 0,5-3 0,-6 7 0,7-3 0,-7 3 0,6 1 0,-3 4 0,7-3 0,-3 3 0,6-5 0,-2 1 0,3-1 0,0-3 0,0-1 0,0-4 0,0-3 0,6 0 0,1-4 0,10-2 0,-3-2 0,7-2 0,-7 0 0,7 0 0,-7 0 0,3 0 0,0-3 0,-6 0 0,5-4 0,-6-2 0,0 2 0,2-3 0,-5 1 0,2 2 0,1-6 0,-4 6 0,4-5 0,-4 2 0,1-7 0,0 3 0,0-7 0,-1 7 0,2-7 0,-5 3 0,0-8 0,-3 3 0,0-3 0,0 4 0,0 4 0,0 1 0,0 4 0,0 3 0,-5 0 0,0 4 0,-7 3 0,-4 0 0,1 3 0,-4 0 0,6 0 0,0 0 0,3 0 0,0 3 0,4 0 0,0 0 0,0 2 0,3-4 0,1 1 0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9.4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107 1 24575,'12'0'0,"0"3"0,1 0 0,0 7 0,4 1 0,1 3 0,0 3 0,3-2 0,-2 7 0,-3-3 0,6 4 0,-10-1 0,6 0 0,-6 4 0,2 2 0,2 0 0,-7 2 0,9-2 0,-9 4 0,6-1 0,-2 1 0,-2-1 0,-4-4 0,1-1 0,-4-4 0,-1-4 0,0 2 0,-2-6 0,2 3 0,-3-4 0,0 4 0,0-2 0,0 5 0,0-2 0,0 4 0,0-1 0,0 5 0,0-3 0,0 7 0,-4 2 0,-4 1 0,-1 8 0,-3-3 0,4 0 0,-4 3 0,3-8 0,-3 3 0,4-5 0,0 1 0,0-1 0,-3 1 0,2-1 0,-3 1 0,4-1 0,-2-4 0,1 5 0,-1-12 0,3 6 0,0-12 0,0 3 0,0-4 0,1 0 0,-4 1 0,3-1 0,-3 0 0,3 0 0,1-3 0,-1 2 0,1-5 0,0 2 0,0 0 0,0-2 0,-1 2 0,1 0 0,-3-2 0,2 3 0,-3-4 0,7 0 0,-2 0 0,1 0 0,1 0 0,0-1 0,1 1 0,-2 4 0,-2 0 0,2-1 0,-2 4 0,2-3 0,-2 0 0,0 2 0,2-6 0,2 3 0,-1-3 0,2-1 0,-4-1 0,4 1 0,-4-2 0,4 3 0,-4-3 0,2 0 0,-3-3 0,-4 0 0,0 0 0,-9-24 0,10 17 0,-3-17 0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3:09.3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24575,'0'26'0,"0"1"0,0 0 0,0 4 0,0 1 0,0 5 0,0 11 0,0-9 0,0 8 0,0-16 0,0 10 0,0-14 0,0 8 0,0-12 0,0 3 0,0-4 0,0-1 0,0-3 0,0 3 0,0-3 0,0 0 0,0 2 0,0-5 0,0 2 0,0-1 0,0 2 0,0 4 0,0 0 0,0-4 0,0 2 0,0-6 0,0 0 0,0-5 0,0-3 0,0 0 0,0-7 0,0-12 0,0-5 0,0-13 0,0 0 0,0-2 0,0-4 0,0 10 0,0 1 0,4 4 0,-1 4 0,4 1 0,-1 7 0,1 4 0,-1 0 0,0 3 0,3 0 0,4-3 0,2 2 0,5 0 0,3-2 0,-1 5 0,4-3 0,-4 4 0,0 0 0,-1 0 0,-3 0 0,-1 0 0,-4 0 0,0 0 0,-3 3 0,0 3 0,-4 4 0,1 7 0,-3 1 0,-1 4 0,-3 4 0,0-4 0,0 9 0,0-9 0,-7 4 0,-1-6 0,-3-2 0,1-1 0,1-7 0,1 3 0,-4-6 0,1 3 0,1-1 0,-6-1 0,4 1 0,-5-2 0,4 0 0,-4 0 0,3-4 0,-7 0 0,7-3 0,-3 0 0,4 0 0,-3 0 0,1 0 0,-2 0 0,7 0 0,-2 0 0,6 0 0,-1 0 0,5 0 0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3:10.0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24575,'-1'3'0,"1"-1"0,13-2 0,9 0 0,-2 0 0,12 0 0,-13 0 0,3 0 0,-5 0 0,-4 0 0,0 0 0,-3 0 0,-4 0 0,-3 0 0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3:10.6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24575,'13'0'0,"6"0"0,20 0 0,-4 0 0,8 0 0,-4 0 0,1 0 0,-8 0 0,-6 0 0,-8 0 0,-5 0 0,-6 0 0,-4 0 0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3:14.7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5601 9 24575,'3'-9'0,"0"15"0,-3 10 0,0 22 0,0 6 0,0 14 0,0-7 0,5 45 0,-3 2-1136,4-7 1,0 4 1135,-5-34 0,0 0 0,5 38 0,1 1 0,-4-28 0,1-1 0,3 18 0,0 2 0,-3 1 0,0 1 0,-1-4 0,0-1 0,-1-3 0,1-1 0,1-1 0,0-2 0,1-5 0,2-5-127,-1-19 1,-1-2 126,-2 6 0,0-4 0,6 9 0,-4 13 0,0-13 0,2-17 0,-3-7 2240,1-11-2240,1-8 284,-6-1-284,6-4 0,-5 0 0,5-3 0,-6 2 0,6-2 0,-5 3 0,5 4 0,-6 0 0,7 9 0,-3 1 0,4 0 0,-1 6 0,1-5 0,0 6 0,-1-7 0,1-1 0,-1-6 0,-1-5 0,-2 0 0,1-8 0,-4 2 0,-1-6 0,-10 0 0,-9 1 0,-19 1 0,-6-1 0,-31 5 0,23-5 0,-2-1-539,3 2 0,-4 1 539,-19 1 0,-2-1 0,12 0 0,-3 0-955,-3 0 1,-7-1-1,2-1 955,7-1 0,2-1 0,-4 1 0,-16 1 0,-4 2 0,6-2 0,-4-3 0,-1-1 0,1 2 0,-6 1 0,4-1-952,22-2 1,2 0 0,-3 0 951,-25 0 0,-6 0 0,7 0 0,-2 0 0,3 0-352,22 0 1,-1 0-1,0 0 352,-27 0 0,2 0 0,10 0 0,-1 0-230,14 0 0,-3 0 0,6 0 230,1 0 0,2 0 0,-21 0 0,0 0 528,13 0 1,3 0-529,2 0 0,3 0 1228,6 0 1,4 0-1229,-25 4 0,25-4 0,4 1 0,5 6 645,-7-5 1,2 1-646,14 5 1952,-33 6-1952,28-5 1453,-6 8-1453,-4-7 331,13 2-331,-2-4 0,4-4 0,12 0 0,-4-4 0,10 0 0,-1 0 0,5 0 0,0 0 0,1 0 0,-2 0 0,-3 0 0,-1 0 0,1 0 0,3 0 0,-2 0 0,6 0 0,-6 0 0,9 0 0,-5 0 0,9 0 0,-5 0 0,2 0 0,-3 0 0,-1 0 0,1 6 0,0 1 0,0 6 0,0-4 0,3 1 0,4-4 0,-2-3 0,-7 0 0,-7-3 0,-8 0 0,-1 3 0,5 1 0,0 3 0,5 0 0,-9 1 0,2-1 0,-7 1 0,9-1 0,1 1 0,4-2 0,3 1 0,2-3 0,3 2 0,3-6 0,1 3 0,3-3 0,0 0 0,1 0 0,-1 0 0,-3-11 0,1-11 0,-3-19 0,2-28 0,1 18 0,0-4 0,1-18 0,0-6-1703,-2-13 1,0-5 1702,4 25 0,0-2 0,0-4 0,1 3 0,0-3 0,0-2 0,1 5 0,-1-7 0,1 4 0,1-5 0,-1-2 0,1-7 0,1 0 0,-1 7 0,2 1 0,1 6 0,-2 0-621,0 0 0,-1 0 0,0 4 621,0-17 0,-2 7-347,-4 18 0,-1 4 347,3 6 0,0 1 0,-2-7 0,0 2 0,-6-28 0,3 18 2895,-1 30-2895,5 9 2132,3 17-2132,-2 1 935,5 7-935,1 3 0,6 0 0,8 3 0,3 0 0,8 0 0,6 0 0,5 0 0,14 0 0,12 0 0,17 0 0,-19 0 0,2 0-522,-9 0 1,1 0 521,26 1 0,2-2 0,-16-4 0,1-2 0,2 3 0,5-1 0,-5-1-842,3-4 0,-1 0 842,-3 3 0,4 1 0,-4 0 0,5-1 0,-3 1 0,12 2 0,1 0 0,1-2 0,-3 1 0,-13 2 0,-2 0 0,5-4 0,0 1 0,-7 3 0,-3 0-292,0-2 0,-2 0 292,0 4 0,-2 1 0,22-5 0,-23 2 0,-2 0 0,17 2 0,16-5 0,-22 6 921,-8 0-921,6 0 1716,-3 0-1716,-5 0 674,-1 0-674,-5-4 0,-1 3 0,-5-2 0,11 3 0,-14 0 0,25-5 0,-30 4 0,23-3 0,-13 0 0,4-1 0,4 0 0,-7-2 0,2 2 0,-3-3 0,-3 3 0,-4-2 0,-3 6 0,1-3 0,-5 4 0,10 0 0,16-3 0,3-1 0,3 2 0,-5-2 0,-4 0 0,-19 4 0,-9 0 0,5 0 0,-1 0 0,-3 0 0,-1 0 0,0-3 0,-3 2 0,3-6 0,-5 6 0,1-5 0,0 2 0,-1 0 0,1-3 0,0 6 0,-4-5 0,2 6 0,-2-3 0,0 0 0,3 2 0,-3-5 0,3 5 0,1-6 0,0 7 0,-1-7 0,1 6 0,-1-2 0,-3 0 0,3 2 0,-3-2 0,0 0 0,2 3 0,-6-6 0,7 5 0,-7-5 0,3 5 0,-7-4 0,-1 4 0,-3-4 0,0 4 0,0-2 0,0 3 0,3-3 0,-2 2 0,5-4 0,-5 4 0,5-2 0,-2 3 0,3 0 0,1 0 0,-1 0 0,0 0 0,0 0 0,0 0 0,0 0 0,7-3 0,-6 2 0,5-2 0,-6 3 0,1 0 0,-5 0 0,4 0 0,-3 0 0,0 0 0,2 0 0,-5 0 0,5 0 0,-5 0 0,2 0 0,-3 0 0,0 0 0,0 0 0,0 0 0,0 0 0,0 0 0,-1 0 0,1 0 0,-1 0 0,-1 0 0,-2 0 0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3:17.8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4453 1315 24575,'-2'0'0,"-6"0"0,-14 0 0,-10 0 0,-5 0 0,3 0 0,-18 0 0,26 0 0,-32 0 0,23 0 0,-13 0 0,-6 0 0,-3 0 0,-6 0 0,3 0 0,-1 0 0,-2 0 0,11 0 0,-6 0 0,7 0 0,-6 0 0,-4 0 0,-14 0 0,21 0 0,-26-4 0,23-6 0,-11-5 0,11 0 0,-8-3 0,-6 2 0,4-2 0,-20 2 0,14-3 0,-10 3-474,-1-14 474,-6-3-535,42 9 1,1-2 534,-5 0 0,1 0 0,-2-5 0,0-2 0,0 1 0,0-1 0,3-3 0,0 1 0,1 2 0,1 2 0,-1 1 0,2 3-563,-18-10 563,9 11 0,1 2 0,-6-4 0,8 5 0,-2 0 0,-16-2-41,-3 0 41,5 6 0,8 0 434,-6-5-434,20 5 1060,-17-4-1060,18 1 608,-9 7-608,7-2 45,10 9-45,2 3 0,12-2 0,-1 7 0,14-3 0,-5 3 0,9 0 0,-6 0 0,-16 0 0,-3 3 0,-16 6 0,0 1 0,4 6 0,-4-7 0,-13 5 0,8-5 0,-14 0 0,18 0 0,6-4 0,8 2 0,12-7 0,3 4 0,10-4 0,1 0 0,5 2 0,2 1 0,4 3 0,1-3 0,3 2 0,0-1 0,3 2 0,1 3 0,4-2 0,-1 6 0,4-6 0,-3 6 0,6-2 0,-2 3 0,5 4 0,-1-2 0,1 6 0,-1-6 0,-3 5 0,-2-6 0,-3 2 0,-4-7 0,-1-1 0,-3-3 0,0 0 0,0 0 0,-5-3 0,-5 0 0,-6-3 0,-3 0 0,0 0 0,-1 0 0,2 0 0,-5 0 0,-1-7 0,-4-1 0,4-6 0,-2 0 0,2 0 0,0 0 0,1 4 0,4-3 0,0 3 0,0-3 0,0 0 0,3 3 0,0 0 0,4 4 0,0 0 0,0 0 0,3 0 0,-2 3 0,4-2 0,-2 2 0,3-3 0,0-2 0,0-5 0,0-5 0,4-8 0,13-7 0,7-6 0,12-7 0,6-6 0,-9 10 0,12-4 0,-13 6 0,3 9 0,-10 2 0,-4 10 0,-10 9 0,2 0 0,-7 4 0,0 3 0,0 0 0,-3 3 0,-1 0 0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3:27.9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4469 7 24575,'-4'-4'0,"-19"2"0,-27 11 0,-27 13 0,-2 5-1319,29 2 0,-2 4 1319,-17 8 0,-2 3 0,0 7 0,1 1 0,-1-2 0,0 2 0,5 6 0,4 1 0,15-15 0,0 1 0,-12 16 0,-2 2 0,5-7 0,1 0 0,3 1 0,1 1 0,0-1 0,2 0 0,8-2 0,1-1-238,-2 1 0,0-1 238,4-4 0,0 0 0,1 1 0,2-3-101,-17 23 101,-3 2 0,26-27 0,-5 4 0,13-11 1881,5-2-1881,11-6 1215,-2 0-1215,7 1 119,0-1-119,0 5 0,0-3 0,4 14 0,5-3 0,4 1 0,10 13 0,5-10 0,2 19 0,-2-19 0,-1 10 0,-3-1 0,3 1 0,-1 16 0,-7-12 0,-5 6 0,-4 8 0,-7-23 0,-1 1 0,3 31 0,-5-26 0,0 1 0,-5 18 0,-11 19-1134,-12-4 1134,9-44 0,-2 2 0,-4 4 0,-2 0 0,-2 1 0,-1 1 0,-4 4 0,-1 2-871,-2 3 0,-2 0 871,-3 3 0,0 0 0,3-2 0,-1 1 0,-6 6 0,-1-1 0,8-6 0,0 1 0,-7 6 0,-1 1 0,7-4 0,0 1 0,-7 6 0,0 0 0,7-6 0,1 1 0,-8 4 0,0 1 0,7-6 0,0 0 0,-3 2 0,0-1 0,4-6 0,2 0 0,0-4 0,-1-2-558,2-7 1,1-1 557,2 0 0,1-1-195,0-11 0,1 0 195,2 6 0,1-1 0,-33 28 0,33-31 0,0 1 0,-27 27 0,28-29 0,0 1 0,-22 27 0,8-9 0,-7 1 943,14-14-943,-12 4 1687,8-1-1687,3-12 1265,6-5-1265,9-6 486,-2-9-486,10-5 0,-1-4 0,10-4 0,0 2 0,3 14 0,-10 4 0,-4 16 0,-16-6 0,2 5 0,-10-8 0,7 1 0,-4-7 0,1-2 0,8-2 0,-12 6 0,10-5 0,-11 10 0,13-15 0,-2 8 0,14-18 0,-3 4 0,11-10 0,-3 3 0,3 0 0,0-3 0,3-5 0,0-2 0,3-7 0,0 1 0,0-3 0,0 1 0,3 2 0,-2-2 0,4 2 0,-4 0 0,5 1 0,-3 0 0,0 3 0,3-3 0,-6 0 0,5 5 0,-4-5 0,1 6 0,-2 2 0,-5 2 0,1 4 0,-9 12 0,6-6 0,-2 8 0,2-6 0,-2-6 0,5 1 0,-2-5 0,3 3 0,2 0 0,-1-1 0,13-6 0,-10 2 0,10-25 0,-13 13 0,2-15 0,0 16 0,0-2 0,0 3 0,0-4 0,0 4 0,0-4 0,0 7 0,0-6 0,0-1 0,3-9 0,1 0 0,0-4 0,2 12 0,-3 2 0,0 6 0,3 0 0,-6 0 0,3 15 0,-3 6 0,0 32 0,0-16 0,-3 13 0,2-27 0,-2-4 0,1-4 0,1-3 0,1-3 0,0 0 0,2-3 0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3:29.6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24575,'4'3'0,"1"0"0,13-3 0,5 0 0,-1 0 0,9 0 0,-4 0 0,4 0 0,6 0 0,-9 0 0,3 0 0,-5 0 0,-4 0 0,1 0 0,-6 0 0,-4 0 0,-3 0 0,-1 0 0,-3 0 0,-1 0 0,1 0 0,-1 0 0,1 0 0,-3 0 0,-1 0 0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13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24575,'0'19'0,"0"9"0,0 34 0,0 8-1179,0-28 0,0 1 1179,0 3 0,0 0 0,0 4 0,0-1 0,0-10 0,0-3 743,0 39-743,0-22 0,0-5 391,0-7-391,0-17 0,0-6 0,0-12 0,0-1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24575,'6'0'0,"-1"0"0,20 0 0,-7 0 0,0 0 0,5 0 0,-3 0 0,-1 0 0,-2 0 0,-8 0 0,8 0 0,-8 0 0,4 0 0,-6 0 0,-2 0 0,-2 0 0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14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24575,'0'-7'0,"8"4"0,10-4 0,32-2 0,19-1-1254,-17 5 0,2 1 1254,4-1 0,1 0 0,-9 4 0,2 1 0,0 0-1007,4-1 0,1-1 1,3 0 1006,9 2 0,5 0 0,0 0-935,-16 0 1,1 0-1,0 0 1,1 0 934,3 0 0,1 0 0,1 0 0,-1 0 0,0 0 0,0 0 0,0 0 0,1 0 0,2 0 0,2 0 0,-2 0 0,-3 0 0,1 0 0,-4 0 0,2 0-478,-4 0 0,4 0 0,-2 0 0,-4 0 478,15 0 0,-1 0 0,-5 0 0,4 0 0,-3 0 0,-12 0 0,-2 0 0,0 0 0,4 2 0,2 0 0,-3-1 54,18 0 0,-5 0-54,-11 3 0,-2 1 0,4-3 0,-3 1 0,6 6 1094,-18-7 1,0 1-1095,3 4 3866,3-6-3866,-23 2 3179,-2-3-3179,-14 0 1682,0 0-1682,-10-5 0,0 4 0,-2-4 0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15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24575,'0'4'0,"0"11"0,0 11 0,0 24 0,0 11-746,4-20 0,1 2 746,0 3 0,1 0 0,1 3 0,1 1 0,4 2 0,0 1 0,-6-4 0,0 1 0,6 3 0,0-1 0,-6 17 17,0-29 0,1-1-17,-3 5 0,1 4 0,1-16 0,-5-13 0,1-8 277,-2-4 1,0-4 0,0 0-1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16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562 12 24575,'-4'-6'0,"-8"1"0,-7 5 0,-12 0 0,-5 7 0,-1 0 0,-8 12 0,17-8 0,-10 10 0,17-11 0,-8 7 0,13-8 0,1 3 0,9-4 0,4 5 0,2-1 0,11 1 0,8 0 0,13 3 0,-1-4 0,7 4 0,-5-5 0,6 7 0,-11-4 0,-5 5 0,-8 0 0,-8 4 0,-1 3 0,-6 0 0,-13 2 0,-8 4 0,-18 0 0,-4-1 0,-10-2 0,11-11 0,-8 2 0,9-9 0,-5 0 0,5-3 0,5-1 0,5-4 0,12 0 0,1-3 0,12-4 0,1-9 0,5 6 0,0-5 0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16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5 24575,'-11'-3'0,"0"1"0,1 2 0,-2 0 0,-6 0 0,9 2 0,-10 15 0,9 1 0,-5 26 0,7-10 0,-3 21 0,6-1 0,1-9 0,0 4 0,4-13 0,0 6 0,0-4 0,0-3 0,0-13 0,0-3 0,4-8 0,6-2 0,5-6 0,3 0 0,4-3 0,-3 0 0,6-3 0,-9-3 0,6-7 0,-12-2 0,10-17 0,-12 8 0,2-12 0,-7 6 0,-3-1 0,0-5 0,0 4 0,-6 2 0,0 7 0,-10 1 0,3 7 0,-5 2 0,3 5 0,0 5 0,-2 0 0,6 3 0,-4 0 0,6 0 0,2 0 0,4 0 0,1 0 0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17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24575,'0'30'0,"0"9"0,0 19 0,0 6 0,0-25 0,0-1 0,0 14 0,0 19 0,0-30 0,0 11 0,0-16 0,0-9 0,0-9 0,0-9 0,0-3 0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27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24575,'0'56'0,"0"1"0,0-12 0,0-5 0,0 13 0,0-18 0,0 11 0,0-17 0,0-4 0,0-13 0,0-3 0,0-4 0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27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24575,'4'-17'0,"-2"12"0,-2 30 0,0 12 0,0-5 0,0 8 0,0-4 0,0 6 0,0-6 0,0 4 0,0-17 0,0-5 0,0-9 0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28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24575,'8'0'0,"2"0"0,-2 0 0,-2 0 0,0 0 0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28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24575,'8'0'0,"0"0"0,2 0 0,-1 0 0,17 0 0,-17 0 0,7 0 0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28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24575,'10'0'0,"-3"0"0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1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24575,'0'-12'0,"0"-4"0,0 7 0,0-8 0,0 8 0,0-8 0,0 7 0,0-2 0,0 4 0,0 0 0,0 0 0,0 0 0,0 0 0,0 0 0,0 0 0,0 0 0,0 0 0,0 4 0,0 1 0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28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24575,'2'0'0,"1"0"0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29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24575,'2'2'0,"1"4"0,-3 13 0,0 6 0,0 15 0,0 11 0,0 3 0,0 13 0,0-8 0,0-5 0,0-4 0,0-13 0,0 3 0,0-16 0,2-1 0,-1-15 0,1-3 0,-2-3 0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1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0 24575,'3'2'0,"-3"1"0,-6 8 0,-3-2 0,-3 8 0,-7 7 0,7-7 0,-15 18 0,11-13 0,-3 10 0,3-5 0,1 13 0,-1-1 0,4 3 0,5-3 0,3 7 0,3-2 0,-3 4 0,4 12 0,0-24 0,0 32 0,15-20 0,7 7 0,17 3 0,8-1-619,-22-25 1,1 0 618,4 2 0,1 2 0,0 0 0,0 0 0,4 3 0,-1 0 0,-2 3 0,0-1 0,-2-2 0,-2 0 0,-3 3 0,-2 1 0,-3-3 0,-3 0-375,-4-2 1,-3 0 374,1 7 0,-4 0 0,-4-6 0,-1 0 0,1 6 0,-2-1 0,0-5 0,-2-1 0,1 3 0,-3-2 0,-10 33 0,2-34 0,-1-1 0,-3-1 0,-1-2-132,-10 17 132,-1 9 0,9-27 0,-12 22 1180,15-29-1180,-6 2 791,15-20-791,-2-5 147,3-1-147,2-15 0,1 10 0,2-10 0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1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 24575,'-3'-7'0,"1"5"0,2 17 0,0 1 0,0 9 0,0-2 0,0 4 0,0 3 0,0-6 0,0 2 0,0-11 0,0 2 0,0-8 0,0 2 0,2-6 0,4-2 0,9-1 0,13-2 0,-3 0 0,13 0 0,-9 0 0,2 0 0,3 0 0,-10-3 0,1 0 0,-7 0 0,-3 0 0,-3 0 0,-5 3 0,-2-3 0,0 3 0,-2 0 0,-1 0 0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2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24575,'0'-34'0,"0"5"0,0 10 0,0 16 0,0 16 0,0 9 0,0 17 0,0 3 0,0 5 0,0-5 0,0 2 0,0-11 0,0 3 0,0-5 0,0-17 0,0-2 0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2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0 240 24575,'2'3'0,"22"-1"0,31-2 0,-10-6 0,5-2-2614,7-1 0,3-1 2614,-6-2 0,2-2 0,1-1-1187,-3 0 0,0 1 0,2 0 1187,0 2 0,3-1 0,-1 1 0,-2 1 0,-1-2 0,-4 1 0,3 1 114,18 0 1,1 2-1,-8 2-114,-15 2 0,-4 0-477,26 1 1,-3 2 476,-30 2 0,-2 0 836,7 0 1,-2 0-837,18 0 4005,-23 0-4005,-14 0 0,-14 0 0,-3 0 0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3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24575,'0'2'0,"0"13"0,0 13 0,0 19 0,0 11 0,0 1 0,0 10 0,0-24 0,0 15 0,0-16 0,0-1 0,0-2 0,0-19 0,0-7 0,0-8 0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4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82 24575,'0'11'0,"-3"4"0,-1 12 0,0-6 0,1 8 0,3-5 0,0 3 0,0 0 0,0-5 0,0-7 0,0-1 0,0-5 0,5-4 0,4-3 0,6-2 0,7 0 0,1 0 0,3 0 0,-6 0 0,1 0 0,-9 0 0,5 0 0,-8-5 0,0-1 0,-4-5 0,-1-7 0,-1-2 0,0-14 0,-3 9 0,0-12 0,-7 8 0,-1-2 0,-9-1 0,0 8 0,-3 0 0,-4 7 0,5 6 0,-4 6 0,5 5 0,0 0 0,3 0 0,0 0 0,9 0 0,1 0 0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5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71 178 24575,'0'-11'0,"0"2"0,0-8 0,0 5 0,0-9 0,0 8 0,0-12 0,6 9 0,0 0 0,8 2 0,1 5 0,7 2 0,-3 2 0,7 5 0,-4 0 0,1 0 0,-1 0 0,-7-3 0,0 14 0,-5 1 0,-4 24 0,-3 11 0,-3 7 0,-4 19 0,-5-7 0,-3-5 0,-5-1 0,-1-18 0,-2 10 0,-2-15 0,0-4 0,3-13 0,0-7 0,1-5 0,0-4 0,-1-2 0,5-4 0,-6-12 0,8-3 0,-3-15 0,6 1 0,4-1 0,2-2 0,3 6 0,0-3 0,0 9 0,0 2 0,5 6 0,1 6 0,9 2 0,3 4 0,1 2 0,3 0 0,0 6 0,-2 4 0,6 10 0,-9 1 0,6-2 0,-11-5 0,2-2 0,-6-3 0,0-2 0,-3-2 0,0 0 0,0-2 0,-2-1 0,-1-2 0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5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24575,'3'5'0,"-1"8"0,-2 22 0,0 7 0,0-5 0,0 7 0,0-11 0,0 6 0,0-3 0,0 0 0,0-12 0,0-2 0,0-14 0,0 1 0,0-5 0,2-1 0,7-1 0,7-2 0,10 0 0,10-6 0,1 0 0,-1-7 0,3 2 0,-1-4 0,-1 0 0,-1 1 0,-9 4 0,-8 1 0,-1 3 0,-10 3 0,0-2 0,-5 4 0,-2-1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2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710 0 24575,'0'22'0,"0"6"0,0 3 0,0 11 0,0-5 0,0 13 0,0-5 0,0 5 0,0 0 0,0 2 0,0-1 0,0 6 0,0-5 0,0 6 0,0 8 0,0-5 0,0 5 0,0 0 0,0-6 0,0 6 0,0-7 0,0-1 0,0-6 0,0 5 0,0-13 0,0 13 0,0-12 0,0 5 0,0-7 0,0 0 0,0 0 0,0 1 0,0 6 0,0-5 0,0 5 0,0-7 0,0 0 0,0 0 0,0 0 0,0 0 0,0 0 0,0 1 0,0-7 0,0 4 0,0-3 0,0-1 0,0 5 0,0-5 0,0 0 0,0 5 0,-4-11 0,3 5 0,-4-6 0,5-1 0,0 1 0,0 0 0,0-1 0,0 1 0,0-5 0,0 3 0,0-3 0,0 4 0,0 1 0,0-5 0,0 3 0,0-9 0,-4 10 0,3-10 0,-4 5 0,5-1 0,0-4 0,0 5 0,0-6 0,0 0 0,0 0 0,0 0 0,0 5 0,-4-3 0,3 8 0,-7-8 0,7 8 0,-7-8 0,7 8 0,-7-9 0,7 5 0,-4-6 0,5 0 0,0-4 0,-4 3 0,3-4 0,-3 1 0,4-2 0,0 1 0,0-4 0,-3 4 0,2-5 0,-3 0 0,4 0 0,0 1 0,0 3 0,0-3 0,0 4 0,0-5 0,-4 5 0,3-4 0,-3 4 0,4-5 0,0 0 0,-7-4 0,2 0 0,-6-4 0,3 0 0,0 0 0,-1 0 0,1 0 0,0 0 0,0-4 0,-5 3 0,3-2 0,-7 3 0,4 0 0,-6 0 0,1 0 0,0 0 0,0 0 0,-6 0 0,5 0 0,-10 0 0,10 0 0,-10 0 0,9 0 0,-3-4 0,0-2 0,3 1 0,-3-4 0,9 5 0,-3-5 0,3 0 0,0 0 0,1 4 0,1 1 0,2 1 0,-2 2 0,-1-7 0,3 7 0,-2-3 0,3 0 0,1 3 0,0-2 0,-1 3 0,1 0 0,4-4 0,-3 3 0,3-2 0,3 3 0,2 0 0,7 0 0,0 0 0,5 0 0,0-4 0,5-1 0,0-4 0,0 0 0,0-1 0,-4 2 0,3 3 0,-3-3 0,0-1 0,3-2 0,-7-1 0,2 3 0,1-4 0,-4 4 0,8-8 0,-3 3 0,4-4 0,-4 4 0,-1-3 0,-1 7 0,-2-3 0,3 4 0,-5 1 0,-4 0 0,4 3 0,-14 2 0,0 11 0,-11 2 0,-1 8 0,-1 5 0,0-3 0,0 3 0,1-5 0,-1 6 0,1-9 0,-1 7 0,5-8 0,0 4 0,1 0 0,3-4 0,-2-1 0,3-5 0,5 0 0,-4 0 0,4 0 0,-4 0 0,0-4 0,0 3 0,4-2 0,-4 0 0,7 2 0,-6-7 0,6 7 0,-2-2 0,-1-1 0,3 3 0,-2-2 0,-1-1 0,3 4 0,-3-4 0,4 4 0,0-1 0,0 1 0,0 0 0,0-1 0,0 1 0,4-4 0,1 4 0,3-4 0,0 4 0,0 0 0,0 5 0,1-4 0,4 4 0,-4 0 0,8 1 0,-3 0 0,0 3 0,4-7 0,-8 7 0,7-7 0,-8 3 0,4-4 0,-5-1 0,0 0 0,1 0 0,-1 0 0,0 1 0,0-1 0,0 0 0,0-4 0,-3 4 0,-2-7 0,-3 2 0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5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24575,'-3'5'0,"1"13"0,2 30 0,0 18 0,0-29 0,0 2 0,0 7 0,0-2 0,0 15 0,0-20 0,0 0 0,0 6 0,0 12 0,0-12 0,0-8 0,0-14 0,0-8 0,0-9 0,0-4 0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6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24575,'-3'2'0,"10"7"0,0 0 0,11 6 0,-3-3 0,0 0 0,-1-3 0,-6-3 0,0-4 0,-5 0 0,-1-1 0,-2 1 0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2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0 156 24575,'4'-15'0,"2"2"0,9-9 0,4 3 0,4-1 0,5-3 0,-5 10 0,9-2 0,-10 7 0,9 4 0,-9 1 0,4 3 0,-4 0 0,-1 6 0,-2 10 0,-3 12 0,-5 15 0,-2-4 0,0 14 0,-5-9 0,0 11 0,-4-6 0,0-1 0,0-5 0,-7-6 0,-2 0 0,-11-5 0,3 0 0,-6-3 0,-7 5 0,-1-8 0,1-3 0,4-5 0,12-10 0,-3 2 0,4-4 0,-1-2 0,1-1 0,3-3 0,1 0 0,3 0 0,0 0 0,0 0 0,2-3 0,2-3 0,2-4 0,0-3 0,0-4 0,6-1 0,6-5 0,8-4 0,3 6 0,-3-5 0,-3 14 0,1-2 0,-7 8 0,5 2 0,-6 1 0,3 3 0,0 0 0,4 7 0,-3 4 0,9 13 0,-2 8 0,4 3 0,1 7 0,-1-7 0,-3 6 0,-2-7 0,-4-2 0,-1-6 0,-4-4 0,-1-4 0,-3-5 0,-4-4 0,0-3 0,-3-2 0,0-2 0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3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24575,'0'20'0,"0"3"0,0 4 0,0 3 0,0-3 0,0 0 0,0-1 0,0-4 0,0-4 0,0-2 0,0-2 0,0-5 0,0 0 0,0-6 0,0 0 0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4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0 24575,'0'15'0,"-3"3"0,-1 0 0,-3 4 0,3-4 0,1-2 0,3 1 0,0-3 0,0 3 0,0-3 0,0 2 0,0-2 0,0 3 0,0-4 0,0 0 0,0-3 0,0 3 0,0-3 0,0-1 0,0 4 0,0-7 0,0 7 0,0-3 0,0 3 0,6-3 0,1 2 0,6-1 0,0 2 0,4-3 0,-3 0 0,7-3 0,-7 0 0,3-3 0,-4-2 0,0-2 0,0 0 0,0 0 0,-3 0 0,3-2 0,-4-5 0,5-7 0,0-4 0,1-8 0,-4 3 0,1-7 0,-5 7 0,0-3 0,1 4 0,-4 0 0,-1 1 0,-3-1 0,0 4 0,0 1 0,0 7 0,0-2 0,-6 5 0,1-6 0,-7 6 0,5-3 0,-6 1 0,3 2 0,-7-3 0,3 3 0,-3 0 0,4 4 0,-4-4 0,3 7 0,-3-4 0,-2 4 0,7 0 0,-6 0 0,8 0 0,0 0 0,-2 6 0,4 1 0,-5 10 0,2 1 0,0 0 0,1-1 0,3-4 0,4-3 0,-3-1 0,5-3 0,-1-3 0,2 0 0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5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24575,'16'0'0,"0"0"0,10 0 0,-3 0 0,12 0 0,-7 0 0,-6 0 0,-8 0 0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5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24575,'24'0'0,"-4"0"0,15 0 0,-11 0 0,-2 0 0,-13 0 0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6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24575,'0'4'0,"0"9"0,0 17 0,0 13 0,0 6 0,0 11 0,0 1 0,0 8 0,0 5 0,0-10 0,0 10 0,0-28 0,0 6 0,0-14 0,0-5 0,0-2 0,0-19 0,0-3 0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6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14 133 24575,'-3'15'0,"2"8"0,-5-8 0,6 10 0,-3-4 0,3 2 0,0 2 0,0-7 0,0-1 0,0-4 0,0 4 0,0-6 0,0 5 0,2-9 0,5 2 0,11-6 0,-3 0 0,10-3 0,-7 0 0,4-3 0,-5-1 0,5-10 0,-8 2 0,4-9 0,-7 6 0,2-5 0,-2 2 0,1-4 0,-2 0 0,-6 0 0,-1-4 0,-3 0 0,0-2 0,0-2 0,0 8 0,0-5 0,-6 9 0,-1 1 0,-10 7 0,3 0 0,-7 6 0,7 1 0,-7 3 0,3 0 0,-4 0 0,4 0 0,-3 3 0,7 4 0,0 4 0,2 2 0,4 0 0,2 0 0,0 0 0,5-6 0,-2-1 0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8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58 24575,'0'-2'0,"0"-2"0,3-8 0,1 1 0,5-1 0,1 5 0,0 0 0,2 4 0,-5 3 0,2 0 0,0 0 0,-2 0 0,3 14 0,-2 9 0,0 14 0,-4 11 0,0 2 0,-4 5 0,0-11 0,0 9 0,0-9 0,-7 5 0,-3-1 0,-7-5 0,1-6 0,-1 0 0,3-14 0,-5 3 0,4-15 0,-2 3 0,0-7 0,2-3 0,-2-1 0,4-3 0,0 0 0,0-3 0,2-3 0,5-8 0,-1-4 0,7-4 0,-4-4 0,4-1 0,0 0 0,0-4 0,11 7 0,-2-2 0,13 7 0,-8 1 0,7 7 0,-3 1 0,0 6 0,2 1 0,-2 3 0,0 0 0,-1 6 0,2 11 0,-4 2 0,4 8 0,-8-1 0,3-4 0,-3 1 0,0-6 0,-2-4 0,-3-3 0,-2-4 0,-1-3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24575,'0'30'0,"0"-1"0,0 28 0,0 2 0,0 9 0,0 16 0,0-27 0,0 22 0,11-24 0,-8 6 0,12-9 0,-14-16 0,8-6 0,-8-7 0,4-4 0,-5-18 0,0-25 0,0-9 0,0-23 0,0-4 0,0-25-941,0-4 941,0 32 0,0 1 0,0-18-32,0-24 32,0 43 0,0-20 0,0 16 0,0 8 0,4 6 0,1 15 939,5 6-939,-2 11 34,1 0-34,3 4 0,7 5 0,1-5 0,8 8 0,3-3 0,0 4 0,5 0 0,-7 0 0,-3 13 0,-3-1 0,-3 16 0,-5-3 0,-1 11 0,-4-5 0,-4 4 0,-1-5 0,-5 0 0,0 0 0,0 0 0,-9-6 0,-1 5 0,-14-9 0,4 3 0,-4-8 0,1 3 0,3-8 0,-8 4 0,13-5 0,-8-3 0,14-3 0,-4-3 0,5 0 0,3 0 0,2 0 0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8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8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24575,'3'83'0,"-1"1"0,12-35 0,-8 35 0,6-17 0,13-71 0,0-7 0,7-1 0,-1-3 0,5 2 0,-5 2 0,-4 7 0,-1 0 0,-5 4 0,-3 0 0,-4 0 0,-8 0 0,-3 0 0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9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24575,'0'16'0,"0"15"0,0-1 0,0 22 0,0-13 0,0 15 0,0-5 0,0 12 0,0 1 0,0 1 0,0 4 0,0-3 0,0-16 0,-4 11 0,3-19 0,0 2 0,5-1 0,0-19 0,3-1 0,-7-8 0,1-13 0,-2 4 0,-1-12 0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50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24575,'0'2'0,"0"3"0,0 4 0,0 3 0,3 2 0,1-3 0,9 3 0,-5-8 0,5 3 0,-4-2 0,-2 3 0,9-4 0,-8 4 0,8-3 0,-8 6 0,4-6 0,-5 2 0,3 1 0,-7-4 0,3 4 0,-3-7 0,0 0 0,0-3 0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51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24575,'-1'3'0,"13"0"0,8-3 0,4 0 0,10 0 0,-9 0 0,11 0 0,-9 0 0,-1 0 0,-11 0 0,-5 0 0,-7 0 0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51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24575,'17'0'0,"3"0"0,3 0 0,12 0 0,-15 0 0,20 0 0,-12 0 0,8 0 0,-9 0 0,-1 0 0,-11 0 0,-2 0 0,-10 0 0,0 0 0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52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0 675 24575,'0'5'0,"0"4"0,0 1 0,0 3 0,0 0 0,0 0 0,0-3 0,0-1 0,0-3 0,0-32 0,0-9 0,0-38 0,0-4 0,0-14 0,0 23 0,0-18 0,0 27 0,0-5 0,0 10 0,0 16 0,0 13 0,0 8 0,0 11 0,5 3 0,2 3 0,11 16 0,2 6 0,11 22 0,-4-3 0,10 10 0,-10-3 0,9 3 0,-12-6 0,5 3 0,-3-9 0,1 4 0,8 2 0,-8-2 0,3-8 0,-6-3 0,-4-9 0,-3-4 0,-6-6 0,1-4 0,-5-2 0,2-1 0,-6-13 0,-4-12 0,-8-20 0,-1-17 0,-9-20 0,3-3 0,-1 6 0,3-6 0,4 21 0,1-6 0,3 10 0,-1 21 0,7 2 0,-4 13 0,2 4 0,1 5 0,-2 3 0,3 3 0,0 0 0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57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24575,'0'31'0,"0"8"0,0 16 0,0 8 0,0 12 0,0-17 0,0 14 0,5-15 0,-4 5 0,7-11 0,-7-9 0,2-15 0,-3-5 0,0-8 0,0-5 0,0-3 0,0-5 0,0-5 0,3-10 0,1-4 0,4-8 0,-1-1 0,5-4 0,3 3 0,2-3 0,1 11 0,-3-5 0,-2 11 0,-2 3 0,1 2 0,-2 8 0,0-2 0,-1 3 0,-3 0 0,0 0 0,0 10 0,1 6 0,1 11 0,-4 5 0,0-5 0,-4 3 0,0-8 0,0 4 0,0-4 0,-3-4 0,-4-4 0,-3-2 0,0-5 0,-3 2 0,3-2 0,-3-4 0,0 0 0,3-3 0,-3 0 0,6 0 0,-2 0 0,3 0 0,0 0 0,8 0 0,6 0 0,13-3 0,11-2 0,1-6 0,8-3 0,-3-2 0,1-5 0,2 3 0,-6-7 0,-1 4 0,-6-3 0,-12 1 0,1 4 0,-9 2 0,1 7 0,-5 1 0,-4 6 0,-7 0 0,0 13 0,-3 2 0,6 9 0,-2 1 0,5-1 0,-2 5 0,3-7 0,0 6 0,0-11 0,0 3 0,2-7 0,8 0 0,1-7 0,10 1 0,-3-4 0,3 0 0,1-7 0,0-5 0,-3-7 0,4-4 0,-7-4 0,2 4 0,-6-8 0,0-6 0,-4-8 0,-3 1 0,-1-3 0,-4 4 0,0-1 0,0-3 0,0 5 0,0 9 0,0 2 0,-3 7 0,0 8 0,-3 2 0,0 10 0,3 14 0,1 2 0,2 21 0,0 5 0,0 1 0,0 26 0,0-28 0,3 22 0,2-16 0,7-4 0,1 3 0,2-15 0,-1-5 0,-3-8 0,1-5 0,-2-3 0,3-2 0,4-1 0,-3-3 0,7 0 0,-7 0 0,7 0 0,-7-3 0,-3 2 0,-5-2 0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58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24575,'23'0'0,"-2"0"0,9 0 0,-7 0 0,7 0 0,-3 0 0,-3 0 0,1 0 0,-11 0 0,-1 0 0,-6 0 0,-4 0 0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58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 24575,'-4'-3'0,"2"1"0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24575,'18'0'0,"1"0"0,17 0 0,-5 0 0,11 0 0,-11 0 0,5 0 0,-6 0 0,-6 0 0,0 0 0,-6 0 0,-8 0 0,-2 0 0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59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24575,'0'33'0,"0"5"0,0 17 0,0 12 0,0-14 0,0-2 0,0 0 0,0 2 0,0 36 0,4-40 0,-3 6 0,7-11 0,-4-7 0,0-15 0,-1-11 0,-3-5 0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00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 24575,'10'0'0,"-2"0"0,-2 0 0,0 0 0,-5 0 0,1 2 0,-5 5 0,3-1 0,0 4 0,0-4 0,0-1 0,0 1 0,0 4 0,0-4 0,0 7 0,0-7 0,0 7 0,0-3 0,0 0 0,0 2 0,0-2 0,0 0 0,0 2 0,0-2 0,-3 3 0,3 0 0,-3-3 0,3 0 0,-3-5 0,2 1 0,-1 0 0,-4 1 0,2-4 0,-5 2 0,3-4 0,-4 2 0,4-3 0,-7 3 0,6-3 0,-2 3 0,3-3 0,0 3 0,0-2 0,0 1 0,0-2 0,3 0 0,0 0 0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01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24575,'6'0'0,"-1"0"0,5 0 0,-4 0 0,7 0 0,-7 0 0,7 0 0,-4 0 0,3 0 0,-2 0 0,-2 0 0,-2 3 0,-3 0 0,2 6 0,-1-5 0,-1 5 0,3-6 0,-6 0 0,3 0 0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02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0 139 24575,'0'5'0,"0"0"0,0 11 0,0-3 0,0 4 0,0-3 0,0 7 0,0-7 0,0 2 0,0 1 0,0-2 0,0 1 0,0-2 0,0-4 0,0-1 0,0-3 0,0 0 0,0-20 0,0-7 0,0-20 0,0-2 0,0 6 0,0-5 0,0 10 0,0-4 0,6 9 0,2 4 0,2 10 0,6 3 0,-5 3 0,6 3 0,-4 1 0,0 3 0,-5 0 0,-2 0 0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03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13 157 24575,'5'3'0,"2"0"0,8-3 0,6 0 0,-5 0 0,11 0 0,-15 0 0,9-6 0,-8 2 0,0-6 0,-3 1 0,-1 4 0,-5-6 0,-2 6 0,-2-14 0,0 7 0,0-11 0,0 12 0,-6-5 0,-4 6 0,-8-1 0,-3 4 0,3 4 0,-2 3 0,2 0 0,0 0 0,1 3 0,6 3 0,-2 8 0,9 4 0,-6 4 0,9 11 0,-2-9 0,3 16 0,0-16 0,11 10 0,7-9 0,17 9 0,7-12 0,-2 0 0,4-7 0,-1-5 0,-4 2 0,-11-7 0,-14-2 0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06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65 136 24575,'0'-6'0,"0"1"0,0-1 0,-5 2 0,-3 2 0,-4 2 0,2 0 0,1 2 0,-1 8 0,6 5 0,-2 5 0,6 6 0,0 0 0,0 0 0,0 0 0,0-6 0,6 2 0,5-8 0,11 0 0,5-7 0,-2-3 0,6 0 0,-5-4 0,0 0 0,0-11 0,-8-4 0,1-9 0,-8 0 0,-1 2 0,-3 0 0,-3 4 0,-1 1 0,-3 7 0,0 1 0,0 3 0,0 8 0,0 6 0,0 8 0,0 10 0,0-8 0,0 6 0,0-6 0,3-1 0,1-1 0,5-6 0,5 0 0,7-7 0,2 1 0,2-4 0,-5-6 0,7-11 0,-8-6 0,8-13 0,-10 4 0,2-7 0,-3 6 0,-3-3 0,-2 8 0,-4 2 0,0 8 0,0 1 0,-1 7 0,-2 1 0,-2 3 0,1 3 0,0 0 0,3 3 0,0 6 0,0 5 0,1 10 0,4 7 0,-2 6 0,6-2 0,-7 3 0,4-4 0,-5-8 0,0-2 0,-1-8 0,-2 0 0,-1-3 0,-3-1 0,0-4 0,-10 2 0,-2-4 0,-9 0 0,0-3 0,4 0 0,-3 0 0,6 0 0,1 0 0,1 0 0,5 0 0,-2 0 0,11 0 0,6 0 0,9 0 0,8 0 0,1 0 0,0 0 0,-1-3 0,-3-8 0,-4-4 0,0-7 0,-7 1 0,-1 0 0,-3 0 0,-1 3 0,1 5 0,-4 4 0,0 3 0,-3 13 0,0-1 0,0 19 0,0-6 0,0 11 0,0-8 0,3 4 0,1-9 0,2-1 0,4-6 0,0 0 0,6-7 0,-2 0 0,7-3 0,-4 0 0,4-7 0,1-5 0,-3-11 0,-1 1 0,-6-9 0,-1 5 0,-4-1 0,-3 1 0,0 8 0,-4 1 0,0 7 0,0 1 0,0 3 0,0 20 0,0-4 0,0 15 0,3-5 0,3-7 0,4 1 0,7-1 0,0-6 0,5 4 0,-2-8 0,1 0 0,-4-3 0,3 0 0,-9 0 0,4 0 0,-5 0 0,0 0 0,-1-5 0,-3-3 0,-3-8 0,0-2 0,-3-3 0,0 1 0,0-6 0,-6 4 0,-5-1 0,-9 1 0,-6 9 0,-2-5 0,-7 9 0,3 1 0,2 5 0,0 3 0,8 0 0,-4 0 0,9 0 0,0 5 0,10 6 0,1 3 0,6-1 0,0 0 0,0-7 0,6 4 0,5-7 0,11 0 0,12-3 0,-5-3 0,10-10 0,-13 1 0,6-8 0,-6 9 0,0 0 0,-5 3 0,1 4 0,-4 1 0,2 3 0,-9 0 0,5 0 0,-6 0 0,0 0 0,-1 6 0,-3 1 0,1 9 0,0 2 0,-3 4 0,-1-1 0,-3 4 0,0-3 0,0 8 0,0-8 0,0 3 0,0-8 0,0-3 0,0-5 0,0-3 0,0 0 0,0-6 0,3-4 0,0-9 0,4-4 0,8-10 0,-6 4 0,13-4 0,-10 9 0,5-3 0,-7 7 0,3 0 0,-2 5 0,1 2 0,-2 3 0,2-1 0,-5 4 0,2-2 0,-3 3 0,0 0 0,-1 0 0,2 6 0,-1 1 0,0 6 0,1 0 0,-1 0 0,1-3 0,-1-1 0,-1-3 0,1 0 0,-3-1 0,3 1 0,-3-2 0,0 1 0,2-5 0,-4 3 0,1-3 0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07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 24575,'12'3'0,"0"-2"0,1 2 0,-3-3 0,2 0 0,-5 0 0,2 0 0,-6-5 0,0-6 0,-3 1 0,-3-6 0,-4 9 0,0-2 0,-6 5 0,7 1 0,-3 3 0,-1 0 0,4 0 0,-1 6 0,2 1 0,4 6 0,-2 4 0,3-6 0,0-1 0,0-7 0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08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42 24575,'-2'-3'0,"6"3"0,0 1 0,9 1 0,-1 1 0,-2-2 0,-1 2 0,-3-3 0,-3-6 0,-1-1 0,-2-2 0,0 0 0,-2 3 0,1 0 0,-4 3 0,-2 0 0,0 3 0,-5 0 0,6 0 0,-3 0 0,6 6 0,0 5 0,3 3 0,0 3 0,0-5 0,0-2 0,0-1 0,6-6 0,1-1 0,6-2 0,0 0 0,-4 0 0,0 0 0,-3 0 0,0 0 0,-3-2 0,0-1 0,-6-3 0,0 3 0,-6-3 0,2 5 0,-5-5 0,5 6 0,-5-3 0,5 3 0,1 0 0,3 0 0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13.6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685 1 24575,'-8'0'0,"0"0"0,-2 0 0,-3 0 0,-5 0 0,-4 0 0,0 0 0,0 0 0,1 0 0,-10 0 0,7 0 0,-7 0 0,4 0 0,8 0 0,-6 0 0,7 0 0,0 0 0,-3 0 0,3 0 0,1 0 0,0 6 0,0-2 0,2 6 0,-5 0 0,8 0 0,-8 5 0,9 2 0,-7-3 0,5 3 0,-4-3 0,2 2 0,1-1 0,2-2 0,4-1 0,-1-2 0,5 0 0,-2 2 0,3-2 0,-1 3 0,-2 0 0,2 4 0,-2-3 0,2 7 0,-2-7 0,2 3 0,0 0 0,-1-3 0,4 6 0,-5-3 0,5 5 0,-2-1 0,3 0 0,-3-3 0,3 2 0,-3-6 0,3 2 0,0-3 0,0 4 0,0-3 0,0-1 0,0-1 0,0-2 0,0 4 0,0-1 0,0-3 0,0 2 0,2-2 0,2 3 0,2 0 0,1 0 0,2 0 0,-1 3 0,4 2 0,-1-1 0,3 3 0,-4-6 0,3 3 0,-6-4 0,5 0 0,-5-3 0,2 2 0,-3-5 0,3 2 0,-2-3 0,2 0 0,0 0 0,-2 4 0,6-3 0,-6 2 0,5-3 0,-2 1 0,-1-1 0,4 0 0,-4 1 0,8-1 0,-3-2 0,2 2 0,1-6 0,-3 3 0,6 0 0,-6-2 0,7 2 0,-7-3 0,6 0 0,-2 0 0,0 0 0,5 0 0,-4 0 0,5 0 0,-2-3 0,3-4 0,-3-4 0,3 0 0,-4-3 0,0 3 0,-3 0 0,2-2 0,-6 6 0,2-6 0,-2 3 0,-5 0 0,3-2 0,-2 4 0,1-4 0,1 5 0,-5-6 0,5 3 0,-5-3 0,2 0 0,1 3 0,-3-2 0,2 1 0,-2-1 0,-4-2 0,3 5 0,-6-4 0,3 3 0,-3-6 0,0 2 0,0-6 0,0 2 0,0 0 0,0-3 0,0 7 0,0-3 0,0 4 0,0-4 0,0 2 0,0-5 0,0 2 0,0-4 0,-3 0 0,2 1 0,-9-1 0,6 4 0,-7-3 0,5 7 0,-4 0 0,2 1 0,-1 3 0,-1-3 0,3-1 0,-3 1 0,3 0 0,1 0 0,-1-1 0,0 1 0,-2 3 0,1-3 0,-1 6 0,0-2 0,2 2 0,-3 1 0,4 3 0,0-3 0,3 3 0,-2 0 0,2 0 0,-3 1 0,0 1 0,0-2 0,0 3 0,0 0 0,0 0 0,0-2 0,1 1 0,2-4 0,0 2 0,3-3 0,0 3 0,0 1 0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22.2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1 541 24575,'30'-11'0,"15"-1"0,12-14 0,18 0 0,9-6-1784,9-5 1784,0 8 0,-3-7 0,0 13 0,-6-2 0,7-1 0,0 3 0,1-3 0,1 4 0,-44 11 0,0 0 0,40-10 0,-39 10 0,0 0 0,46-11 0,-46 13 0,0 1 0,43-8 0,3 5 0,-46 3 0,0 0 0,-1 4 0,1 1 0,5-5 0,-2 0 577,21 7-577,12-8 0,-27 7 0,16-2 295,-12 4-295,2 0 0,-8 0 0,15 0 912,-14 0-912,-1 0 0,15 5 0,-34-1 0,34 6 0,-28-2 0,10 1 0,-4 0 0,-3-4 0,-5 3 0,0-4 0,1 1 0,-1 3 0,1-7 0,-6 6 0,18 1 0,-19 0 0,14 4 0,-23-5 0,-2 1 0,-3-1 0,-7 0 0,-3-1 0,-1-3 0,7 0 0,7-3 0,23 4 0,4 6 0,16 1 0,1 7 0,-1-7 0,8 8 0,0-3 0,1 4 0,-1 0 0,-24-5 0,12 7 0,-12-6 0,5 10 0,23 1 0,-36-5 0,22 2 0,-10-1 0,-14-5 0,18 5 0,-22-3 0,4-2 0,1 7 0,-5-4 0,0 5 0,-9-2 0,-2-4 0,-7 2 0,-3-10 0,-7 1 0,-1-7 0,-5 0 0,1-3 0,9 0 0,6-3 0,12 4 0,-1 0 0,24 19 0,-18-12 0,28 21 0,-26-14 0,4 4 0,-1 2 0,-10-7 0,6 8 0,-11-9 0,0 3 0,-4 0 0,-5-4 0,4 3 0,-8-5 0,3 1 0,-7-4 0,2 2 0,-5-5 0,2 5 0,-3-5 0,0 2 0,0-3 0,0 0 0,-5-3 0,-2 0 0,-11-3 0,-3 0 0,-7-3 0,-4-2 0,-1-2 0,-4-1 0,-13 0 0,5-4 0,-11 2 0,8-6 0,-6 7 0,4-8 0,-5 8 0,12-3 0,0 3 0,14 2 0,2 0 0,11 3 0,0-2 0,4 6 0,10-3 0,15 3 0,7 0 0,15 0 0,-3 4 0,10 1 0,-4 7 0,4-2 0,-6 6 0,1-3 0,-6 4 0,-4 2 0,-7-3 0,-3 3 0,-5-8 0,-2-1 0,-3-4 0,-3 0 0,-1 0 0,-3 0 0,0-2 0,0-2 0,-3-9 0,0-20 0,-3-17 0,0-25 0,0 10 0,-5-20 0,0 26 0,-5-15 0,-3 19 0,4 1 0,-3 14 0,7 7 0,-1 10 0,5 7 0,-4 4 0,4 0 0,-2 6 0,3-3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24575,'16'0'0,"12"0"0,4 0 0,6 0 0,3 0 0,-15 0 0,9 0 0,-16 0 0,0 0 0,-6 0 0,-9-19 0,0 14 0,-4-14 0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51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24575,'9'0'0,"2"0"0,19 0 0,-10 0 0,15 10 0,-14 8 0,9 12 0,-8 20 0,1-4 0,-8 3 0,1 7 0,-4-14 0,2 19 0,-5-17 0,3 3 0,-8-4 0,1-9 0,-1 11 0,-4-21 0,0 15 0,0-14 0,-4 2 0,1-3 0,-5-3 0,-2 3 0,-1-2 0,-7 10 0,6-8 0,-10 5 0,10-4 0,-7 3 0,5-3 0,2 1 0,2-10 0,4-2 0,0-5 0,2-3 0,2-1 0,-1-1 0,0-2 0,-6-7 0,5 3 0,-1-3 0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5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24575,'5'0'0,"4"0"0,1 0 0,3 0 0,3 0 0,1 0 0,4 0 0,1 0 0,-5 0 0,8 0 0,-10 0 0,1 0 0,-10 0 0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53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24575,'21'0'0,"10"0"0,-8 0 0,24 0 0,-17 0 0,19 0 0,-18 0 0,-9 0 0,-9 0 0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59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24575,'0'9'0,"0"1"0,0 19 0,0-2 0,0 4 0,0 6 0,0-9 0,0 12 0,0-16 0,0 11 0,0-8 0,0 5 0,0-9 0,0 2 0,0-7 0,0 4 0,0-1 0,0-3 0,0-1 0,0 0 0,0-6 0,0 2 0,0-4 0,0-2 0,0 2 0,0-3 0,0-20 0,0 3 0,0-18 0,0 7 0,0 0 0,0 0 0,0 1 0,0 3 0,0 1 0,3 7 0,1-3 0,2 6 0,0-2 0,0 0 0,3 2 0,2-3 0,2 3 0,4 1 0,1-1 0,3-1 0,5 4 0,-7 1 0,6 3 0,-7 0 0,0 0 0,-1 0 0,-4 0 0,0 6 0,1 5 0,-3 7 0,-1 8 0,-2-4 0,-1 9 0,-2-4 0,-2 0 0,-3-1 0,0-8 0,0-1 0,0 0 0,0-6 0,0 5 0,-3-9 0,-3 2 0,-4-3 0,-3 1 0,-1-1 0,-3 1 0,-1 0 0,0-3 0,-2-1 0,2-3 0,0 0 0,-3 0 0,7 0 0,-3 0 0,3 0 0,4-5 0,1 0 0,2-4 0,1 6 0,0-3 0,3 3 0,0-3 0,3-3 0,0 5 0,0-2 0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00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0 24575,'-5'0'0,"-4"0"0,2 3 0,-2 3 0,-1 4 0,6 3 0,-5 1 0,5-1 0,-2 0 0,-4 0 0,6 0 0,-5 0 0,8-3 0,-5 6 0,5-9 0,-2 9 0,3-6 0,0 2 0,0 1 0,0-1 0,0-2 0,0-2 0,3-2 0,0 0 0,6 0 0,1 0 0,0 1 0,6-1 0,-5-2 0,6-1 0,-4-3 0,4 0 0,-3 0 0,3-6 0,0-6 0,-5-2 0,5-8 0,-6 8 0,0-3 0,-2 7 0,-3-2 0,0 5 0,-2-6 0,-2 6 0,-2-2 0,0 0 0,0 2 0,0-2 0,0 0 0,0-1 0,-2 0 0,-2 0 0,-5 4 0,-1 0 0,0 2 0,-6 1 0,5 3 0,-6 0 0,0 0 0,3 0 0,-6 0 0,6 3 0,-2 0 0,6 4 0,-3-1 0,6 0 0,-2 0 0,6 0 0,1-3 0,2 0 0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34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142 576 24575,'0'-6'0,"0"0"0,0-3 0,-2 5 0,-5-5 0,0 8 0,-9-2 0,8 3 0,-5 0 0,4 0 0,2 0 0,-5 0 0,2 0 0,3 3 0,-6 7 0,8 5 0,-5 11 0,6 6 0,-3 0 0,6 5 0,-3-10 0,4 3 0,0-11 0,0 6 0,0-11 0,3 3 0,7-7 0,2 0 0,8-3 0,-2 0 0,8-3 0,-3-1 0,3-3 0,0 0 0,-3 0 0,7 0 0,-7-10 0,8 0 0,-8-8 0,3-1 0,-3-1 0,-4-3 0,5-4 0,-9 4 0,4-4 0,-7 1 0,-2 7 0,0-12 0,-2 15 0,-1-7 0,-5 13 0,-2 1 0,-2 6 0,-4 0 0,-4 3 0,-4 0 0,-3 11 0,2-3 0,-3 14 0,7-8 0,-2 6 0,5-6 0,1 7 0,1-7 0,5 7 0,-2-7 0,3 2 0,0 1 0,0-2 0,0 1 0,0-2 0,0-1 0,0 0 0,6-3 0,2-1 0,5-2 0,3 0 0,2 0 0,0 0 0,7-3 0,-10-2 0,10-2 0,-7 0 0,0 0 0,3 0 0,-7 0 0,3 0 0,-4-3 0,0 0 0,4-7 0,-6-4 0,6-5 0,-6-2 0,4-5 0,0 3 0,-3-8 0,-2 9 0,-2-4 0,-1 8 0,0-3 0,-4 10 0,1-2 0,-4 7 0,0 0 0,0 5 0,0 9 0,0 6 0,-4 13 0,0-5 0,0 4 0,0-4 0,4-1 0,0 1 0,0-5 0,0 0 0,0-7 0,0-1 0,0-3 0,0 0 0,3 0 0,3-3 0,4 0 0,4-3 0,2 0 0,2 0 0,4-3 0,-1-5 0,2-7 0,4-5 0,2-5 0,4 0 0,1 0 0,0-5 0,0 4 0,-4-7 0,-2 7 0,-4-2 0,-3 1 0,-3-1 0,-5-3 0,-2-1 0,-3 1 0,-4 0 0,0-1 0,-4 1 0,0-5 0,0 3 0,0-8 0,0 8 0,0-8 0,-4 8 0,0 1 0,-7 6 0,3 8 0,-1 4 0,-1 5 0,3 5 0,-5 1 0,5 3 0,-5 0 0,5 0 0,-3 6 0,3 10 0,0 11 0,2 6 0,2 18 0,3-5 0,0 20 0,0-20 0,0 39 0,8-34 0,2 30 0,11-31 0,1-3 0,0-9 0,2-1 0,-4-8 0,3-6 0,0-4 0,-5-8 0,2-1 0,-6-6 0,7-1 0,-7-3 0,3 0 0,-4-3 0,0-4 0,1-7 0,-4 3 0,3-5 0,-6 6 0,0 3 0,-5 1 0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3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24575,'6'0'0,"2"0"0,-1 0 0,2 0 0,1 0 0,-4 0 0,3 0 0,-5-5 0,-4 2 0,-4-3 0,-1 4 0,-1 2 0,0 0 0,0 0 0,2 2 0,2 1 0,2 3 0,0 0 0,0 0 0,2-3 0,-1 0 0,1-3 0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36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0 24575,'-16'3'0,"-6"13"0,-8 11 0,-10 15 0,-4 10 0,11-11 0,-3 13 0,13-9 0,1 4 0,-1 11 0,13-24 0,1 16 0,9-1 0,0-13 0,0 26 0,0-24 0,0 4 0,0-2 0,12 0 0,-2-8 0,21 14 0,-5-14 0,10 11 0,-2-14 0,1 4 0,-4-6 0,2-3 0,-3 4 0,2-9 0,1-1 0,-6-8 0,3-1 0,-7-4 0,-1-3 0,-1 0 0,-7-4 0,0 0 0,-2 0 0,-5 0 0,2 0 0,-6 0 0,0 0 0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37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0 242 24575,'0'-12'0,"6"0"0,2-5 0,6-1 0,8-1 0,-7 2 0,10 5 0,-10 5 0,1 4 0,-2 3 0,-4 0 0,1 0 0,-7 9 0,5 3 0,-8 14 0,2 1 0,-3 5 0,0 4 0,0 2 0,0-1 0,0 5 0,0-14 0,-3 3 0,2-13 0,-2-2 0,0-2 0,2-4 0,-2-1 0,3-11 0,0-11 0,0-14 0,0-2 0,9-23 0,0 21 0,20-35 0,-7 29 0,11-18 0,-2 14 0,-5 2 0,0 1 0,-3 13 0,-8 3 0,-1 12 0,-5 1 0,0 2 0,-2 4 0,2 0 0,-3 3 0,0 0 0,0 0 0,0 0 0,0 0 0,0 6 0,1 9 0,0 8 0,1 9 0,0-1 0,0 1 0,0 4 0,0 2 0,0-1 0,0 0 0,0-1 0,0-8 0,0 8 0,-1-14 0,0 1 0,0-10 0,-1 0 0,0-7 0,-2 4 0,-1-7 0,-3 0 0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37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5:08.2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0 342 24575,'17'0'0,"-6"0"0,10 0 0,-9 3 0,6 1 0,-4 3 0,1-3 0,-5-1 0,0-3 0,-4-5 0,2-12 0,3-12 0,-1-2 0,7-18 0,-3 11 0,5-8 0,-6 6 0,-1 11 0,-4 1 0,0 8 0,-1 6 0,0 4 0,-1 6 0,-2 1 0,-1 3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35 24575,'-3'-4'0,"-2"1"0,-7 3 0,-2 0 0,0 0 0,-3 4 0,2 10 0,1 6 0,4 10 0,1 0 0,8-6 0,-4 5 0,5-10 0,0 5 0,0-6 0,0-5 0,0 10 0,0-13 0,0 12 0,0-10 0,4-3 0,5 3 0,-4-8 0,7 1 0,-3 3 0,0-3 0,0 3 0,-1 0 0,-4-3 0,9 3 0,-4-7 0,8 3 0,-3-4 0,4 0 0,0 0 0,0 0 0,0 0 0,5-9 0,-7-7 0,6-4 0,-6-9 0,-2 5 0,1-6 0,-6 5 0,1-4 0,-1 10 0,-3-10 0,-2 10 0,-4-5 0,0 6 0,0 0 0,0 0 0,0-1 0,0 6 0,0 0 0,0 5 0,0-1 0,-8 5 0,2 0 0,-7 4 0,5 0 0,-5 0 0,4 0 0,-4 0 0,0 0 0,4 0 0,-4 0 0,5 0 0,-1 0 0,5 0 0,0 0 0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38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24575,'66'46'0,"0"1"0,1-1 0,-1 1 0,14 8 0,-2-2 0,-23-14 0,-28-19 0,-9-7 0,-1-9 0,-10 5 0,2-6 0,-9 1 0,3-2 0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39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0 24575,'-10'10'0,"-5"8"0,-6 14 0,-5 7 0,6-6 0,-5 4 0,5-5 0,-11 8 0,4-1 0,2-2 0,4 1 0,5-6 0,0 0 0,-2-9 0,6-2 0,-2-3 0,5-3 0,4 1 0,-3-12 0,7 5 0,-2-11 0,3-15 0,0 10 0,0-12 0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07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201 168 24575,'0'-11'0,"0"-1"0,0 2 0,0-2 0,0 2 0,0-3 0,0 0 0,9-1 0,0 0 0,11 0 0,-2 0 0,0 6 0,7-5 0,-10 11 0,7-5 0,-5 7 0,-6 0 0,5 0 0,-6 3 0,-3 11 0,-1 7 0,-6 15 0,0-7 0,0 11 0,0-7 0,-4 10 0,-5-1 0,-4 1 0,-4-1 0,0 1 0,0-1 0,-4-3 0,4-3 0,-3-3 0,4-6 0,1-1 0,1-4 0,-4-4 0,3 3 0,-2-7 0,-1 4 0,4-8 0,-7 1 0,7-5 0,-3 1 0,4 0 0,0-4 0,0 0 0,3-3 0,1 0 0,0 0 0,2 0 0,-2-3 0,6-10 0,0-2 0,3-15 0,0 8 0,0-9 0,0 4 0,0 0 0,0 1 0,3 4 0,4 0 0,4 7 0,3-1 0,-1 8 0,4 2 0,-3 3 0,7 3 0,-4 0 0,1 0 0,3 3 0,-2 8 0,0 9 0,4 5 0,-3 2 0,4 1 0,4-3 0,-3 0 0,8-1 0,-10-9 0,8 2 0,-8-4 0,3-4 0,-5 1 0,-3-3 0,3-3 0,-7-1 0,3-3 0,-7 0 0,2 0 0,-2 0 0,3 0 0,0-6 0,0-1 0,1-10 0,-6 8 0,-2 0 0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09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24575,'0'13'0,"0"-2"0,0 32 0,0-17 0,0 25 0,0-21 0,0 12 0,0-11 0,0 0 0,0-8 0,0 2 0,0-14 0,0 2 0,0-8 0,0 1 0,0 0 0,0-5 0,0-5 0,3-5 0,4-1 0,3-2 0,3 1 0,4-5 0,1 1 0,-1-2 0,4 3 0,-3 3 0,0 1 0,-2 3 0,-2 3 0,-4-2 0,-1 6 0,-3-3 0,0 3 0,0 0 0,0 0 0,-3 6 0,0 5 0,-3 7 0,0-1 0,0 3 0,0-2 0,0 3 0,0-3 0,0 2 0,0-6 0,0 3 0,-3-4 0,-1 0 0,0-3 0,-2 2 0,3-5 0,-3 2 0,2-3 0,-1-3 0,2 0 0,-3-3 0,-4 0 0,1 0 0,-8 0 0,-1 0 0,0 0 0,-2-7 0,5 3 0,-1-9 0,3 6 0,3-5 0,0 4 0,4 2 0,0 1 0,3 2 0,0-1 0,3 2 0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10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23 24575,'-6'0'0,"0"0"0,-2 0 0,1 0 0,-1 2 0,5 2 0,-3 4 0,6 2 0,-3 3 0,3 0 0,0 4 0,0-3 0,0 3 0,0 0 0,0-4 0,0 1 0,0-2 0,0-2 0,0 0 0,0 2 0,0-5 0,0 2 0,0 0 0,0-3 0,5 4 0,2-4 0,10-3 0,-3 3 0,3-5 0,-4 2 0,0-3 0,0 0 0,0 0 0,0 0 0,0 0 0,-3-6 0,2-5 0,-4-7 0,6-4 0,-6-2 0,2 1 0,-3-2 0,0 4 0,0 3 0,-3 1 0,-1 4 0,-3-1 0,0 1 0,0 3 0,0 1 0,0 3 0,0 0 0,-6 0 0,2 2 0,-8 1 0,5 3 0,-6 0 0,7 0 0,-7 0 0,3 0 0,1 0 0,-4 3 0,7 1 0,-7 2 0,6 0 0,-2 0 0,3 0 0,0-3 0,3 0 0,1-3 0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12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 24575,'3'-4'0,"0"18"0,-3 12 0,0 28 0,0-4 0,0 24 0,0-9 0,0 30 0,0-13 0,3-4 0,-2-10 0,7-13 0,-7-8 0,7-1 0,-5-20 0,1-8 0,0-5 0,-4-8 0,0 1 0,0-5 0,0-5 0,0-9 0,0-4 0,3-9 0,1 5 0,7-10 0,-3 9 0,3 0 0,-2 5 0,-2 4 0,3 0 0,-1 3 0,-2 1 0,6 2 0,-3 4 0,-1-3 0,3 3 0,-2-4 0,3 4 0,0-3 0,0 5 0,1-5 0,-1 5 0,-1-1 0,-2 2 0,2 0 0,-5 0 0,2 0 0,0 0 0,-2 0 0,2 0 0,-3 2 0,0 1 0,-3 7 0,3 3 0,-5 5 0,2 6 0,-3-2 0,0 3 0,0-1 0,0-5 0,0 1 0,0-7 0,0-4 0,0 3 0,0-2 0,0 0 0,0 2 0,-6-5 0,-1 3 0,-6-4 0,0 0 0,-3-2 0,2-1 0,-6-3 0,3 0 0,-9 0 0,4 0 0,-3 0 0,7 0 0,-2 0 0,6 0 0,-3 0 0,4 0 0,0 0 0,3-3 0,1 3 0,3-6 0,0 6 0,0-3 0,3 1 0,-3 1 0,6-4 0,-5 4 0,2-1 0,-3-1 0,0 2 0,3-4 0,-2 4 0,4-4 0,-1 5 0,2-3 0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14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 24575,'-1'3'0,"8"-1"0,8-2 0,11 0 0,8 0 0,10 0 0,-7 0 0,14 0 0,-16 0 0,13-4 0,-10 3 0,3-2 0,-13 3 0,-1 0 0,-16 0 0,-5 0 0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15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24575,'12'0'0,"-1"0"0,24 0 0,-1 0 0,15 0 0,-9 0 0,9 0 0,-12 0 0,11 0 0,-9 0 0,-3 0 0,-6 0 0,-8 0 0,4 0 0,-11 0 0,1 0 0,-9 0 0,2 0 0,-3 0 0,-1 0 0,-1 0 0,-2 0 0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21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24575,'3'-8'0,"0"8"0,-3-12 0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2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24575,'0'17'0,"0"10"0,0 2 0,0 17 0,0-22 0,0 24 0,0 0 0,0-6 0,0 11 0,0-17 0,0 7 0,0-3 0,0-5 0,0-9 0,3 2 0,4-6 0,4 2 0,0 2 0,2-8 0,1 10 0,-2-9 0,5 10 0,-6-7 0,3-1 0,3-4 0,-3-4 0,-1 0 0,-1 0 0,-5-4 0,2 1 0,-4-5 0,1 1 0,-2 0 0,1 0 0,-4-3 0,1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24 262 24575,'2'0'0,"10"0"0,6 0 0,5 0 0,0-4 0,-3-5 0,9-12 0,-13 1 0,8-10 0,-13 5 0,-1-4 0,-1-1 0,-8 5 0,3 6 0,-4 2 0,0 3 0,-7 4 0,-8 2 0,-9 8 0,-6 0 0,0 4 0,4 16 0,-6 11 0,9 12 0,0 2 0,13-2 0,5 0 0,5-6 0,0 5 0,0-11 0,0 0 0,8-8 0,2-5 0,13-3 0,8-1 0,0-9 0,4 0 0,-5-5 0,0 0 0,0-5 0,-5-9 0,-1-2 0,-5-13 0,1-1 0,0-1 0,-4-5 0,-2 6 0,-4 5 0,0-3 0,-5 8 0,-1 1 0,-4 7 0,0 3 0,0 8 0,0 17 0,0 6 0,0 13 0,0 1 0,0-5 0,4 5 0,2-6 0,4-5 0,-1-2 0,4-5 0,-3-4 0,2-2 0,1-3 0,-4-5 0,4 0 0,-5-4 0,0 0 0,0-3 0,1-6 0,0-10 0,0-6 0,-3-5 0,-2 0 0,-4 6 0,0-5 0,4 14 0,-3-3 0,2 10 0,-3-1 0,4 5 0,0 0 0,4 4 0,0 0 0,0 0 0,0 0 0,5 0 0,0 0 0,5 4 0,1 1 0,4 0 0,-4 3 0,5-7 0,-1 8 0,-4-8 0,5 3 0,-6-4 0,0 0 0,-5 0 0,4 0 0,-7 0 0,2 0 0,-3-8 0,-1-2 0,1-8 0,1-1 0,-1-4 0,-4 3 0,0-3 0,-5 0 0,0 8 0,0-8 0,0 14 0,0-4 0,-4 8 0,-1 2 0,-7 3 0,-2 0 0,-4 4 0,-1 10 0,0 7 0,-1 8 0,4 7 0,1-5 0,5 5 0,4-6 0,2 0 0,4-6 0,0 0 0,0-6 0,0 0 0,0-5 0,3 0 0,6-4 0,5-1 0,4-3 0,0-1 0,0-4 0,1 0 0,-1 0 0,0 0 0,0-4 0,0-5 0,0-5 0,0-4 0,-4-1 0,3 1 0,-3 0 0,4 0 0,-4 4 0,3 1 0,-8 4 0,4 1 0,-5 3 0,0-2 0,1 6 0,-1-3 0,0 4 0,-4 7 0,-1 3 0,-3 12 0,0-7 0,0 7 0,0-9 0,0 1 0,0-1 0,0-5 0,0 0 0,0-10 0,5-4 0,0-16 0,9-3 0,-4 0 0,8 2 0,-8 5 0,7 0 0,-7-1 0,3 6 0,-4 0 0,-1 8 0,0 2 0,0 3 0,0 0 0,1 0 0,-1 0 0,0 0 0,0 0 0,-4 8 0,-1 2 0,2 13 0,-4-4 0,3 10 0,-4-5 0,4 1 0,-3-6 0,7-2 0,-7-8 0,3 4 0,-4-5 0,0-4 0,0 0 0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23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1 280 24575,'6'0'0,"1"0"0,25 0 0,-9 0 0,10 0 0,-2 0 0,8 0 0,-5 0 0,4-4 0,-13 7 0,11-6 0,-9 6 0,3 3 0,-9-4 0,-3 7 0,-1-8 0,-5 2 0,-2-3 0,2 0 0,-6 0 0,0 2 0,-1-1 0,-1 1 0,1-2 0,1 0 0,0 0 0,0 0 0,-1 0 0,1 0 0,0-6 0,4-4 0,-3-4 0,6-6 0,-3 3 0,1-5 0,10-7 0,-11 9 0,15-16 0,-9 15 0,3-11 0,-1 12 0,-4 0 0,-4 7 0,-2 4 0,-1 2 0,-2 2 0,-1 4 0,-2-1 0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24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24575,'0'12'0,"0"17"0,0 12 0,0 25 0,0 6 0,0 11 0,0 8 0,0-9 0,0-11 0,0-14 0,0-9 0,0-12 0,0 0 0,0-19 0,0-6 0,0-6 0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24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24575,'0'18'0,"0"15"0,0 11 0,0 18 0,0 14 0,0 1 0,0 13 0,0-26 0,0 5 0,0-20 0,0-3 0,0-5 0,0-20 0,0 0 0,0-11 0,0-1 0,0-6 0,0 0 0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25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 24575,'0'-14'0,"0"0"0,2 10 0,12-12 0,6 10 0,19-16 0,5 8 0,33-18 0,-16 16 0,26-11 0,-36 21 0,36-2 0,-42 8 0,35 0 0,-41 0 0,4 0 0,-7 0 0,-15 0 0,-6 0 0,-9 0 0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26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24575,'25'0'0,"5"-4"0,13-4 0,5-2 0,12-6 0,10 10 0,4-10 0,-16 14 0,-1-6 0,-9 8 0,-2 0 0,7 0 0,-18 0 0,1 0 0,-15 0 0,4 0 0,-8 0 0,1 0 0,-2 0 0,-4 0 0,-2 0 0,2 0 0,-5 0 0,2 0 0,-3 0 0,-3 0 0,-1 0 0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37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24575,'24'0'0,"5"0"0,21 0 0,1 0 0,30 0 0,-9 0 0,26 0-587,1 0 587,-4 0 0,-34 0 0,-24 0 0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38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24575,'-6'7'0,"0"14"0,6 5 0,0 10 0,0 1 0,0 0 0,0 6 0,0 11 0,0-8 0,0 8 0,0-6 0,0-5 0,0 11 0,0-10 0,0 3 0,0-9 0,0-2 0,0-5 0,0-11 0,0 1 0,0-15 0,0 4 0,0-7 0,0-1 0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40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24575,'0'3'0,"0"13"0,0 23 0,0 11 0,0 17 0,0 11 0,0 6 0,0-11 0,0 4 0,0-24 0,0 9 0,0-19 0,0-11 0,0-10 0,0-8 0,0-5 0,0-8 0,0-13 0,3-4 0,5-14 0,4-2 0,4 0 0,0-5 0,0 6 0,-4-1 0,2 5 0,-2 1 0,-1 8 0,2 1 0,-3 4 0,3 3 0,-3 3 0,2 1 0,-2 6 0,0-3 0,-1 3 0,-3 0 0,0 0 0,0 5 0,1 11 0,-3 2 0,-1 12 0,0-7 0,-2 3 0,2-4 0,0-1 0,-2-3 0,5-1 0,-5-4 0,5-3 0,-6-1 0,6-3 0,-3-3 0,3 0 0,0-3 0,3 0 0,9-4 0,-3-3 0,11-13 0,-2-1 0,3-12 0,6 3 0,-8 0 0,0-1 0,-3 6 0,-6-1 0,0 4 0,-6 4 0,-6 1 0,-1 3 0,-3 1 0,0 3 0,0 1 0,0 3 0,-3 3 0,-3 0 0,-4 3 0,-7 0 0,2 0 0,-2 9 0,3 3 0,-1 14 0,3 6 0,1 1 0,2 8 0,5-3 0,0-1 0,4-5 0,0-1 0,0-9 0,0 1 0,0-6 0,6-7 0,1-1 0,6-2 0,0-1 0,4 1 0,-3-3 0,7-1 0,-7-3 0,7 0 0,-7 0 0,2 0 0,1-3 0,2-9 0,0-3 0,8-9 0,-10-3 0,11-7 0,-6 0 0,-1-2 0,-2 7 0,-4 3 0,-4 8 0,-1 4 0,-4 5 0,0 6 0,0 0 0,-3 14 0,0 5 0,-3 23 0,0-5 0,0 12 0,0-8 0,0-1 0,0-1 0,0-9 0,0-1 0,0-11 0,3 1 0,-2-9 0,1 2 0,1-6 0,0 0 0,3-3 0,-1 0 0,1-6 0,4-5 0,1-7 0,4-4 0,4-5 0,-3-1 0,4 0 0,-1 1 0,-4 5 0,4-1 0,-9 9 0,3-3 0,-6 11 0,2-4 0,-3 7 0,0 0 0,0 3 0,0 0 0,0 0 0,0 0 0,-1 0 0,1 3 0,0 4 0,1 6 0,0 5 0,0 4 0,3-1 0,-1 1 0,1 0 0,-3-4 0,0-2 0,-1 1 0,1-3 0,0 3 0,-1-4 0,1-3 0,-4-1 0,0-3 0,-3 0 0,0-3 0,0 0 0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42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186 547 24575,'-11'9'0,"2"0"0,5-6 0,0 0 0,-7-3 0,4 0 0,-5 0 0,5 0 0,-5 3 0,-2 0 0,3 4 0,-5 3 0,6-1 0,-1 8 0,-2 1 0,5 4 0,-2 0 0,6-1 0,-3 1 0,6-1 0,-2-3 0,3-1 0,0-4 0,0 1 0,0-1 0,0-3 0,3-1 0,3-3 0,4-3 0,7 0 0,1-3 0,4 0 0,-1 0 0,-3 0 0,3 0 0,-7 0 0,3-6 0,-7 2 0,2-8 0,-5-2 0,3-8 0,-2-11 0,4-4 0,-2-17 0,3-8 0,2-22 0,-3 0 0,3 6 0,-5 4 0,-5 12 0,-1-1 0,-4 12 0,0 9 0,0 15 0,0 2 0,-2 13 0,-1 6 0,-4 21 0,-5 15 0,7 4 0,-7 13 0,11-4 0,-7 1 0,7 4 0,-2-6 0,3 1 0,0-1 0,0-4 0,0-2 0,7-4 0,1-5 0,7-1 0,-2-8 0,1-1 0,-1-7 0,0-1 0,4-2 0,-3-3 0,3-1 0,0-3 0,-3 0 0,7 0 0,-3-6 0,4-7 0,1-6 0,1-5 0,-1 0 0,1 1 0,-2 3 0,-2-2 0,-3 8 0,-3-7 0,-1 10 0,-2-5 0,-2 5 0,-2 1 0,-4-2 0,0 2 0,-3-4 0,0 4 0,0-2 0,0 2 0,-3 0 0,-3 0 0,-4 4 0,-7 2 0,2-2 0,-2 6 0,4-3 0,0 3 0,0 0 0,-1 3 0,1 7 0,-2 9 0,0 18 0,3 1 0,4 4 0,4-6 0,4-4 0,0 4 0,0-3 0,0 3 0,0-9 0,0-1 0,6-8 0,6 4 0,6-11 0,9 7 0,0-9 0,5 2 0,-1-6 0,1-2 0,-1-3 0,-4 0 0,-1 0 0,-4 0 0,-4 0 0,-1-3 0,-7-3 0,-3 1 0,-5-1 0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44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24575,'12'-7'0,"-1"3"0,9-10 0,-5 6 0,5-2 0,-2 3 0,4 3 0,-4-5 0,-1 7 0,-4-4 0,0 6 0,0 0 0,0 0 0,-3 0 0,2 6 0,-4 5 0,-2 11 0,-2 6 0,-4 8 0,0-4 0,0 4 0,0-5 0,0-4 0,0-1 0,0-4 0,-7-1 0,2 1 0,-8 0 0,2-4 0,-3-2 0,1-2 0,0-1 0,-1-3 0,1-1 0,-4-2 0,3 0 0,0-3 0,2-1 0,5-3 0,-5 0 0,5 0 0,-3 0 0,1 0 0,2 0 0,1-6 0,3 2 0,3-9 0,0 3 0,0-3 0,0 0 0,0-1 0,0 1 0,3 0 0,1 0 0,6 2 0,-3-1 0,5 2 0,-1-1 0,2 2 0,0 2 0,4 3 0,-3 1 0,3 3 0,0 0 0,-3 0 0,6 0 0,-5 6 0,6 6 0,-6 10 0,9 7 0,-7 3 0,2-4 0,1 4 0,-7-5 0,5 2 0,-7-7 0,3-5 0,-4-4 0,-1-3 0,-2-1 0,-1-3 0,-1-3 0,-1 0 0,-2-3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24575,'4'5'0,"0"7"0,-4 15 0,0 9 0,0 1 0,0 6 0,0 0 0,0 0 0,0 0 0,0-5 0,0 3 0,0-9 0,0-2 0,0-1 0,0-14 0,0 12 0,0-13 0,0 5 0,0-7 0,0-8 0,0-1 0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58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0 24575,'-3'1'0,"0"5"0,3 13 0,0 7 0,0 12 0,0-9 0,0 35 0,0-26 0,0 29 0,0-33 0,0 24 0,0-23 0,0 20 0,0-13 0,0-5 0,0 0 0,0-10 0,0-8 0,0-3 0,0-9 0,0 2 0,-2-6 0,-2 0 0,1-6 0,-2 3 0,5-5 0,-3 2 0,3-3 0,0 0 0,0-3 0,0 2 0,0-2 0,0-1 0,0 0 0,0-3 0,0 0 0,0 0 0,3 3 0,0-3 0,7 6 0,-3-5 0,5 4 0,-5-1 0,6 5 0,-3-1 0,3 4 0,0-2 0,0 3 0,4 0 0,1 0 0,0 0 0,3 0 0,-7 0 0,2 0 0,-2 0 0,-1 0 0,0 0 0,-3 0 0,2 3 0,-5 0 0,2 3 0,-3 0 0,0 0 0,0 0 0,-3 0 0,0 0 0,-3 3 0,0 1 0,0 3 0,0 4 0,0-3 0,0 3 0,0-4 0,-3 4 0,-1 1 0,-6 0 0,-1 3 0,-3-7 0,3 3 0,-1-4 0,5-3 0,-3-1 0,-2 0 0,2-2 0,-6 2 0,6-3 0,-3 1 0,3-1 0,-3 1 0,0-4 0,0 0 0,-1-3 0,1 0 0,3 0 0,-2 0 0,2 0 0,-4-3 0,1-7 0,2-1 0,-2-10 0,5 3 0,-2 0 0,3 1 0,0 7 0,4 0 0,-3 4 0,5 0 0,-1 1 0,2-1 0,0 0 0,0 3 0,0 0 0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59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24 214 24575,'-6'6'0,"-2"-3"0,4 0 0,1-11 0,1 1 0,9-16 0,1 4 0,7-11 0,4 6 0,-6-7 0,9 7 0,-10 1 0,0 5 0,-4 8 0,-4 4 0,1 3 0,-1 8 0,-8 6 0,-1 6 0,-5 0 0,2 4 0,1-3 0,3 4 0,1-1 0,3 1 0,0 4 0,0-7 0,0 6 0,0-11 0,0 0 0,3-2 0,4-5 0,7 3 0,0-6 0,6-1 0,-2-3 0,4 0 0,-4 0 0,2 0 0,-5-3 0,1-1 0,-2-2 0,-4-1 0,-1 1 0,-6 3 0,0 0 0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9:00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38 24575,'-3'-1'0,"12"-1"0,-3 5 0,17-3 0,-16 0 0,9 0 0,-9 0 0,5 0 0,-5 0 0,2 0 0,-3 0 0,0 0 0,-5 0 0,-5 0 0,-3 0 0,-2 0 0,0 0 0,2 0 0,-3 0 0,4 0 0,0 0 0,-2 0 0,1 2 0,-1 2 0,2 1 0,2 1 0,2 0 0,2 0 0,0 0 0,0 0 0,2-3 0,1 0 0,3-3 0,0 0 0,-3-3 0,0 0 0,-3-6 0,0-1 0,0-3 0,0-1 0,0 4 0,0-2 0,0 8 0,0-2 0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9:02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1 24575,'-8'0'0,"-1"0"0,-1 9 0,-3-3 0,2 14 0,-3-5 0,-5 16 0,-2-2 0,0 8 0,0 0 0,1 1 0,-3 10 0,-3-4 0,3 9 0,6-14 0,-3 8 0,9-4 0,-9 0 0,14 5 0,-5-5 0,10-1 0,-3-4 0,4 2 0,0-2 0,0 4 0,0-5 0,7-5 0,6 3 0,2-11 0,10 13 0,-6-14 0,6 6 0,-2-6 0,-4-4 0,3-4 0,-8-5 0,3-3 0,-4-1 0,0-2 0,-3-1 0,-1-3 0,-3 0 0,0 0 0,0 0 0,-3 0 0,0 0 0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9:03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24575,'0'8'0,"0"12"0,0 27 0,0 4 0,0 15 0,0-20 0,0 24 0,0-22 0,0 20 0,0-19 0,0-1 0,0-6 0,0-13 0,0 1 0,0-16 0,0 3 0,0-7 0,0-1 0,0-8 0,0-14 0,0-7 0,0-14 0,0 8 0,0-5 0,0 4 0,0 0 0,3-3 0,1 11 0,7-7 0,-4 12 0,3 0 0,-1 2 0,-2 5 0,5-5 0,-5 5 0,5-2 0,-2 2 0,3 3 0,1-1 0,2 4 0,-2-2 0,0 3 0,-2 0 0,-2 0 0,0 0 0,-1 0 0,-3 0 0,0 0 0,0 3 0,0 3 0,0 4 0,1 7 0,0-3 0,-3 3 0,-1-4 0,-3 4 0,0-3 0,0 7 0,0-7 0,0 3 0,0-4 0,0 0 0,0 0 0,0 0 0,0 0 0,0 0 0,-6 1 0,-1-1 0,-7 0 0,1 0 0,0 0 0,-4-3 0,-1 0 0,-8-2 0,3-1 0,-3 1 0,8-2 0,-3-2 0,7-1 0,-3-3 0,7 3 0,1-3 0,3 3 0,0 0 0,3-5 0,0 1 0,6-8 0,1-5 0,0 6 0,-1-2 0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0:57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24575,'17'0'0,"1"0"0,9 0 0,2 0 0,-7 3 0,0 7 0,-8 5 0,-4 5 0,-2 6 0,-1-4 0,-3 7 0,-1-7 0,-3 3 0,-3-4 0,-3-4 0,-5 0 0,-2-5 0,3-2 0,1-1 0,1-3 0,4 0 0,-2-3 0,6 0 0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0:58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24575,'0'16'0,"0"13"0,0-1 0,0 16 0,0 14 0,0-20 0,0 28 0,0-32 0,0 12 0,0-14 0,0-7 0,0-8 0,0-7 0,0-1 0,0-6 0,0 0 0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0:59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8 118 24575,'0'12'0,"-3"2"0,2 8 0,-2-1 0,3 5 0,0-1 0,0 6 0,0 0 0,0-5 0,0-4 0,0-2 0,0-7 0,0 4 0,0-4 0,0-3 0,2-4 0,5-3 0,3-3 0,2 0 0,2 0 0,-2 0 0,5 0 0,-3 0 0,3 0 0,-1 0 0,-2-3 0,3 2 0,-4-5 0,0 2 0,0-5 0,0-1 0,0-3 0,-3-4 0,3 0 0,-5-4 0,2-1 0,-3 1 0,0-5 0,-2 3 0,-2-3 0,-3 5 0,0-1 0,0 1 0,0-5 0,0 8 0,-3-7 0,-1 11 0,-6-3 0,0 3 0,-3 4 0,-1 0 0,1 4 0,0 2 0,-4 1 0,3 3 0,-3 0 0,3 0 0,1 0 0,0 6 0,0 1 0,3 10 0,-3 0 0,5 1 0,-2 2 0,3-6 0,0 2 0,4-6 0,0-4 0,3-3 0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02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24575,'9'0'0,"-1"0"0,1 0 0,-2 0 0,5 3 0,-8 0 0,8 4 0,-8-1 0,2 0 0,-3 0 0,-3-1 0,0 4 0,0 5 0,0 0 0,0 2 0,0-3 0,-6 0 0,2 0 0,-6 0 0,4-3 0,-1-1 0,1-3 0,0 0 0,3 0 0,-2 0 0,1 0 0,1 0 0,-2 0 0,4-1 0,-4-1 0,4 1 0,-1-5 0,2 3 0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0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24575,'0'16'0,"0"5"0,0-2 0,0 6 0,0-7 0,3 3 0,1 1 0,3-4 0,-3-4 0,2-5 0,-3-3 0,3-1 0,-3-1 0,0-2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50 807 24575,'-8'0'0,"0"0"0,-4 0 0,3 0 0,0 3 0,6 2 0,3 3 0,0 4 0,0 2 0,0 4 0,0 6 0,0-5 0,0 0 0,0-2 0,7-4 0,3-3 0,18-3 0,-7-7 0,20 0 0,-15 0 0,10 0 0,-7-9 0,-3-6 0,-3-6 0,-8-7 0,-1 3 0,-4 0 0,-1-3 0,-4 8 0,0-8 0,-5 8 0,0-3 0,-8 4 0,-2 1 0,-14 4 0,5 0 0,-5 5 0,1 4 0,3 0 0,-3 5 0,5 0 0,4 0 0,-3 0 0,8 0 0,3 4 0,17 1 0,8-1 0,17 6 0,1-9 0,7 4 0,6-5 0,9 0 0,-11 0 0,15 0 0,-18 0 0,14 0 0,-13-5 0,2 4 0,-22-7 0,4 7 0,-17-4 0,0 5 0,-19 4 0,-6 6 0,-17 10 0,-8 8 0,4-1 0,-5-1 0,13-1 0,1-5 0,5 3 0,5-5 0,1 0 0,4 0 0,4-4 0,1 3 0,4-8 0,0 4 0,0-5 0,0 0 0,3-4 0,2 0 0,13-4 0,-3 0 0,13 0 0,-3 0 0,6-14 0,0-5 0,1-13 0,-5 0 0,4 0 0,-13-4 0,7-3 0,-13-4 0,4-7 0,-10 5 0,-1-12 0,-5 12 0,0 0 0,0 3 0,0 16 0,-4-8 0,-2 14 0,-3 1 0,1 10 0,-1 2 0,1 6 0,0-3 0,0 4 0,4 13 0,-5 10 0,8 14 0,-4 6 0,5 7 0,0-5 0,0 11 0,0-11 0,0 5 0,5-12 0,4-8 0,5-6 0,15-10 0,-3 0 0,16-8 0,2-2 0,1-4 0,12 0 0,-12-4 0,12-8 0,-13-5 0,8-11 0,-14 0 0,0 0 0,-12-2 0,-2 9 0,-9-2 0,-2 5 0,-8 0 0,-1 0 0,-4 4 0,0 1 0,-4 8 0,-5 2 0,-16 3 0,-1 0 0,-10 0 0,6 0 0,0 4 0,-1 12 0,5 5 0,5 10 0,2-1 0,8-1 0,1-4 0,6 4 0,4-15 0,0 9 0,0-10 0,0 1 0,0-1 0,3-5 0,11-4 0,1 0 0,14-4 0,-5 0 0,6 0 0,0-5 0,-6-4 0,4-6 0,-7-9 0,8-2 0,-12-5 0,8-6 0,-13-7 0,10-15 0,-9 5 0,5-10 0,-12 4 0,4 0 0,-9-14 0,5 20 0,-6-4 0,0 21 0,0 1 0,0 11 0,0 6 0,0 7 0,0 4 0,0 13 0,0 14 0,0 22 0,0 18 0,0 9 0,0-7 0,0 11 0,0-11 0,0 7 0,0-9 0,4-8 0,2-8 0,5-6 0,-1-6 0,-1-8 0,0-5 0,0-4 0,-1-2 0,1-3 0,-1-5 0,-4 0 0,0-4 0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10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1 726 24575,'9'0'0,"0"0"0,12-10 0,-2 1 0,7-13 0,3-8 0,-3-1 0,4-8 0,2-6 0,-10 13 0,8-15 0,-13 14 0,7-6 0,-10 0 0,5 6 0,-11 3 0,3-4 0,-7 11 0,0-10 0,-4 10 0,0-7 0,0 7 0,0-3 0,-3 9 0,-1-4 0,-6 7 0,2-3 0,-1 7 0,3 1 0,-4 5 0,4 2 0,-4 2 0,4 0 0,0 0 0,0 0 0,1 0 0,-2 9 0,0 3 0,-1 19 0,4-3 0,-3 13 0,6-4 0,-3 11 0,4-1 0,0 1 0,0-3 0,0-3 0,0-6 0,0 0 0,0-10 0,0-4 0,3-5 0,0-4 0,4 0 0,2-3 0,-2-1 0,6-2 0,-4-1 0,5-2 0,-1 1 0,0-4 0,0 5 0,0-5 0,0 2 0,3-3 0,-1 0 0,1 0 0,1 0 0,-3 0 0,7 0 0,-4-7 0,1 0 0,-1-7 0,-4 1 0,-3 3 0,2 0 0,-5 4 0,-1 0 0,-3-3 0,-3 2 0,0-2 0,0 3 0,0-3 0,0 2 0,0-2 0,0 3 0,0 0 0,-3 3 0,0 1 0,-3 2 0,0 0 0,0 0 0,0 0 0,0 0 0,1 0 0,1 2 0,-1 5 0,1 3 0,-2 3 0,2 3 0,-2-2 0,5 6 0,-2-6 0,3 3 0,0-4 0,0-3 0,0-1 0,0-3 0,0-1 0,3 1 0,3-2 0,4-2 0,3-2 0,0 0 0,0 0 0,4 0 0,-4 0 0,4 0 0,-1 0 0,-2-3 0,6-4 0,-2-4 0,0 0 0,3-3 0,-8 4 0,8-4 0,-7 1 0,3-5 0,-3 0 0,-3-6 0,0-3 0,-4 1 0,1-4 0,-1 4 0,1-5 0,-4 5 0,-1-4 0,-3 7 0,0-2 0,0 3 0,0 8 0,0-2 0,0 9 0,-2 0 0,-2 2 0,-2 4 0,0-1 0,0 2 0,-4 9 0,3 10 0,-4 9 0,2 17 0,1-1 0,3 11 0,-3 6 0,7 9 0,-3 1 0,4 10 0,0-4 0,0 7 0,0-18 0,0 14 0,0-22 0,0 11 0,0-8 0,3-18 0,1-2 0,0-19 0,3-1 0,-4-11 0,3-1 0,0-5 0,0-2 0,6-2 0,0-9 0,5-8 0,3-11 0,-4-4 0,5-5 0,-1 3 0,-6-2 0,1 4 0,-7 2 0,-1 3 0,-3 2 0,0 7 0,-4 2 0,0 3 0,-10 2 0,-2-2 0,-13 5 0,-2-3 0,-8 3 0,7 1 0,-7-2 0,12 2 0,1 0 0,5 3 0,8-1 0,-1 4 0,7-4 0,0 1 0,3-1 0,0-8 0,0-1 0,3-8 0,10-4 0,8-3 0,5-5 0,12-13 0,-11 14 0,8-17 0,-14 15 0,3-7 0,-7 4 0,4-3 0,-8 3 0,-1-4 0,-1 4 0,-1-3 0,0 14 0,-2-4 0,-4 10 0,-1 6 0,-3 2 0,0 7 0,0 7 0,0 7 0,0 6 0,0 11 0,0 1 0,0 2 0,0 5 0,0-1 0,0 5 0,0 6 0,0-7 0,4 5 0,0-9 0,4 0 0,0-7 0,2-3 0,1-1 0,2-3 0,-2-2 0,1-6 0,-2-1 0,3-2 0,0 0 0,0-4 0,0 0 0,0-3 0,0 0 0,1 0 0,-7 0 0,-1 0 0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10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24575,'0'-9'0,"0"-3"0,4-2 0,6 0 0,1 0 0,19-12 0,0 10 0,18-13 0,-18 20 0,15-3 0,-16 11 0,4-3 0,1 4 0,-11 0 0,-2 0 0,-10 0 0,-5 0 0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11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 24575,'-2'-3'0,"10"0"0,-2 3 0,14 0 0,9 0 0,-4 0 0,9 0 0,-13 0 0,1 0 0,-1 0 0,-6 0 0,-5 0 0,-7 0 0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12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0 139 24575,'9'-3'0,"1"-4"0,3 0 0,0-6 0,4 5 0,-3-1 0,7 5 0,-7 1 0,0 3 0,-5 0 0,-3 0 0,-1 0 0,-1 6 0,2 5 0,-6 6 0,3 13 0,-3-7 0,0 16 0,0-11 0,0 8 0,0-9 0,0-1 0,0-8 0,0-1 0,0-7 0,0-1 0,0-3 0,0-20 0,0-12 0,4-7 0,0-12 0,4 5 0,3 5 0,2-13 0,-1 20 0,3-4 0,-4 6 0,0 8 0,2 1 0,-6 7 0,2 0 0,-3 7 0,0 0 0,0 3 0,0 0 0,0 0 0,0 0 0,1 19 0,-4-1 0,4 25 0,-6-14 0,6 9 0,-6-8 0,3-2 0,-1 5 0,-2-10 0,2-1 0,-3-5 0,0-4 0,0-3 0,0-1 0,0-4 0,0 1 0,3-2 0,0-2 0,0-7 0,3-6 0,-2-7 0,3-4 0,0 1 0,-1 4 0,1-3 0,2 9 0,-1-5 0,1 9 0,-3-2 0,0 3 0,3 2 0,-2-1 0,2 4 0,-4-4 0,1 4 0,0-1 0,0-1 0,0 3 0,-1-3 0,1 3 0,0 0 0,-1 0 0,1 0 0,0 10 0,1 2 0,0 9 0,0 0 0,0 0 0,0 1 0,0-1 0,-3 1 0,2-5 0,-5 0 0,5-7 0,-6-2 0,3-2 0,-3-3 0,0 0 0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14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92 24575,'0'-6'0,"0"0"0,0-3 0,0 3 0,0-3 0,0 3 0,0 0 0,0-3 0,0 2 0,0-2 0,-3 6 0,-3-3 0,-4 3 0,0-1 0,-1 1 0,1 3 0,0 0 0,-2 0 0,2 0 0,-3 3 0,2 8 0,-2 3 0,6 4 0,-7 6 0,10-9 0,-6 8 0,6-5 0,0 0 0,1-1 0,3-7 0,0 2 0,0-6 0,0 4 0,6-7 0,4 2 0,4-4 0,5 5 0,-5-2 0,3 2 0,-4 4 0,0 3 0,-3 1 0,3 6 0,-5-6 0,5 3 0,-6 0 0,2-3 0,2 6 0,-4-6 0,0 3 0,-4-1 0,-3-2 0,0 2 0,0-3 0,-3-4 0,-3 1 0,-11-4 0,-2-2 0,-6-1 0,5-3 0,-2 0 0,1 0 0,4 0 0,0-3 0,4-3 0,3-1 0,1-6 0,5 0 0,1-1 0,3-6 0,0 6 0,0-6 0,0 2 0,0 6 0,0 2 0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15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24575,'0'13'0,"0"13"0,0 21 0,0 14 0,0 2 0,0 12 0,0-21 0,0 17 0,0-25 0,0 4 0,0-8 0,0-12 0,0-7 0,0-6 0,0-8 0,0-3 0,0-1 0,0-4 0,0-5 0,0-5 0,0-8 0,0 0 0,0-1 0,0-2 0,3 3 0,1-5 0,3 5 0,2 0 0,1 4 0,0 0 0,2 0 0,-1 3 0,2 0 0,0 4 0,0 2 0,0 1 0,0 3 0,-1 0 0,1 0 0,0 0 0,0 0 0,-3 3 0,3 3 0,-6 4 0,2 3 0,-2 0 0,-1 0 0,1-3 0,-4 3 0,0-3 0,-3 3 0,0 0 0,0 4 0,0 1 0,-3 3 0,-4-4 0,0 3 0,-9-2 0,4 0 0,-4-2 0,-1-2 0,3-4 0,-7 0 0,4-3 0,-4-3 0,3-1 0,1-3 0,4 0 0,3 0 0,-2 0 0,5 0 0,1-3 0,4 0 0,2 0 0,0 0 0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16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24575,'0'8'0,"0"6"0,-11 16 0,8-10 0,-11 17 0,13-18 0,-5 7 0,5-2 0,-3-1 0,4 1 0,0-9 0,0-3 0,0-6 0,0 3 0,0-5 0,0 2 0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16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0 24575,'9'0'0,"0"0"0,12 10 0,-6-5 0,10 17 0,-6 0 0,1 6 0,-2 14 0,-9 1 0,-2 5 0,-3 0 0,-3-4 0,2 17 0,-3-23 0,0 26 0,-4-17 0,-3-5 0,-6 10 0,-10-19 0,1 5 0,-7-1 0,5-9 0,4-1 0,3-9 0,4-5 0,3-3 0,1-4 0,6-1 0,-3-1 0,6-2 0,-3-2 0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2:15.3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93 24575,'4'-3'0,"5"0"0,19 3 0,17 0 0,-5 0 0,19 0 0,-15 0 0,11-4 0,-5 3 0,3-3 0,-9 4 0,-1 0 0,-6 0 0,-6 0 0,-4 0 0,3 0 0,-11 0 0,6-3 0,-11 2 0,6-2 0,-5 3 0,1 0 0,-6-3 0,3 2 0,-3-2 0,3 3 0,0-2 0,0 1 0,0-2 0,0 0 0,0 2 0,1-5 0,-1 6 0,0-6 0,0 5 0,4-5 0,-3 5 0,3-2 0,-4 0 0,4 2 0,-3-2 0,3 3 0,0 0 0,-3 0 0,3 0 0,-4 0 0,0 0 0,4 0 0,-3 0 0,3 0 0,-4 0 0,1 0 0,-1 0 0,0 0 0,-3 0 0,-1 0 0,0 0 0,-2 0 0,2 0 0,-3 0 0,0 0 0,0 0 0,0 0 0,0 0 0,0 0 0,0 0 0,-1 0 0,1 0 0,0 0 0,0 0 0,0 0 0,-1 0 0,-4 0 0,-9 0 0,-3 0 0,-9 0 0,2 0 0,-8 0 0,-6 0 0,-1 0 0,-9 0 0,5 0 0,-6 0 0,0 0 0,1 0 0,-1 0 0,5-7 0,2 5 0,9-5 0,0 4 0,1 2 0,4-2 0,-5 3 0,6 0 0,-5 0 0,-2 0 0,-3 0 0,-1 0 0,5 0 0,-3 0 0,7 0 0,0 0 0,3 0 0,5 0 0,-2 0 0,0 0 0,3 0 0,-7 0 0,7 0 0,-7 0 0,3 0 0,0 0 0,1 0 0,4 0 0,0 0 0,0 0 0,3 0 0,-2 0 0,1 0 0,2 0 0,-4 3 0,6-2 0,-5 1 0,2 1 0,-3-2 0,-4 5 0,-1-2 0,0 0 0,-3 3 0,7-4 0,-7 1 0,7-1 0,0 0 0,5-2 0,3 1 0,5-2 0,5 0 0,9 0 0,9 0 0,1 0 0,7 0 0,-3 0 0,15 0 0,-3 0 0,15 0 0,-15 0 0,26 0 0,-28 0 0,26 0 0,-24 0 0,14 0 0,-9 0 0,-1 0 0,-2 0 0,-8 4 0,3-3 0,-5 2 0,1-3 0,-5 0 0,3 4 0,-7-4 0,3 4 0,-4-4 0,-1 0 0,-3 0 0,3 0 0,-3 0 0,-1 0 0,4 0 0,-7 0 0,3 0 0,0 0 0,-6 0 0,5 0 0,-6 0 0,0 0 0,-1 0 0,0 0 0,-2 0 0,2 0 0,-3 0 0,3 0 0,-2 0 0,2 0 0,-3 0 0,0 0 0,0 0 0,3 3 0,-2-2 0,2 2 0,-3-3 0,3 0 0,-2 0 0,2 0 0,-3 0 0,3 0 0,-2 0 0,2 0 0,3 0 0,-5 0 0,5 0 0,-6 0 0,-1 0 0,1 0 0,-3-5 0,0 1 0,-3-4 0,-3 2 0,2 0 0,-1 0 0,2 0 0,0 3 0,0 1 0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2:20.6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52 24575,'0'16'0,"10"1"0,12 11 0,8 0 0,19 9 0,-9-5 0,24 16 0,0-13 0,15 2-504,-31-15 0,2-2 504,1-5 0,1 0 0,6 6 0,1-1 0,4-5 0,0 0 0,-4 2 0,1 0 0,8-4 0,-2 0 0,-9 1 0,-2 0 0,7-2 0,-1 0 0,-6-1 0,-1 1 0,4 0 0,1-1 0,-1 1 0,1 0 0,0-3 0,0 0 0,-1 0 0,1-1 0,-1-4 0,1-2 0,-1 1 0,1 0 0,3-3 0,1 0 0,0 0 0,2 0 0,2-5 0,2-2 0,-1 2 0,0-3 0,0-6 0,0-3-709,0 2 1,0-1 708,0-2 0,0-1 0,-4 0 0,0 1-464,-2 3 1,1 0 463,0 0 0,0 0 0,-4 3 0,1 1 0,3-1 0,-1 0 0,-3 0 0,-1 0 0,-2 1 0,-2-1-250,-4-1 1,0-1 249,-1 3 0,-1-1 0,37-13 0,-36 11 0,0 1 0,36-14 0,5 0 0,-7 1 0,0 1 0,0 7 0,7-6 0,-23 17 801,11-7-801,-21 13 1368,10-4-1368,-4 5 0,17 0 0,-21 0 1017,21 0-1017,-23 0 594,10 5-594,-4 4 71,-11 5-71,6 5 0,5 9 0,-13-8 0,15 9 0,-35-9 0,5-3 0,-10 6 0,5-7 0,-5 7 0,2-3 0,-4 4 0,2 4 0,-2-4 0,-2 8 0,-2-8 0,-4 6 0,0-7 0,-3 7 0,-2-7 0,-2 7 0,-1-11 0,0 6 0,0-7 0,0 0 0,0 2 0,0-6 0,0 0 0,-4-2 0,0-5 0,-3-3 0,0-16 0,0-3 0,0-26 0,0 16 0,0-16 0,0 9 0,0-1 0,6 1 0,-1 2 0,9 7 0,-3 1 0,3 1 0,-1 7 0,5-4 0,1 0 0,2 3 0,6-5 0,0 5 0,6-5 0,-1 3 0,10-4 0,9 3 0,5 0 0,5 3 0,0-3 0,-5 8 0,0-4 0,17 4 0,-29 5 0,35-4 0,-34 8 0,22-4 0,10 0 0,-11 4 0,15-4 0,-19 5 0,7 0 0,-12 0 0,22 0 0,-35 0 0,29 4 0,-29 9 0,6 2 0,-2 7 0,-11-6 0,-5 0 0,-6-5 0,-8 0 0,-5-5 0,1-2 0,4-2 0,12-2 0,3 0 0,20 0 0,4 5 0,26 1-562,9 4 562,-43-4 0,1-1 0,4 1 0,0 0 0,-4-1 0,2 1 0,9 0 0,1 0 0,-6 0 0,0-1-542,11 1 1,0 1 541,-3-1 0,0 0 0,4 0 0,0 0 0,1 0 0,-2 0 0,-3 2 0,-1 1 0,-3 2 0,-2 1 0,-3 2 0,-3 1 0,22 11 0,6-1 0,-23-6 0,5 4 0,-6-8 531,-13 2-531,-11-9 1114,-6-1-1114,-11-3 0,-3 0 0,4-4 0,13 0 0,20 0 0,12-5 0,7 2 0,26 0 0,13 0 0,-5 0 0,-18 0 0,2-2 0,0 2-522,-1 0 1,19 0 0,4 0-1,-12 1 1,-26 3 521,-5 3 0,7 6 0,-14 0 0,10-1 0,-6 1 0,-1-5 0,-12-1 2607,-1-4-2607,-5 0 0,-6 0 0,-5 0 0,-6 0 0,-8 0 0,-4 0 0,-5 0 0,4 0 0,6 0 0,8 0 0,4 0 0,1 0 0,-1 0 0,11 0 0,2 0 0,5 0 0,18 0 0,-15 0 0,15 0 0,-6 0 0,1 0 0,6 0 0,-11 0 0,9 0 0,-15 0 0,10 0 0,-7 0 0,-4 0 0,-7 0 0,-2 0 0,-8 0 0,8 0 0,-3 0 0,4 0 0,12 0 0,-13 0 0,17 0 0,-14 0 0,6 0 0,3 0 0,-14 0 0,8 0 0,-14 0 0,-1 0 0,-2 0 0,-7 0 0,7 0 0,-7 0 0,3-3 0,0 2 0,1-6 0,5 3 0,-1-4 0,0 0 0,6 0 0,-4 0 0,8-5 0,-8 4 0,8-3 0,-8 4 0,3 0 0,-5 4 0,1 0 0,-5 1 0,3 2 0,-8-2 0,4 3 0,-4 0 0,5-3 0,-4-1 0,5-3 0,-7-1 0,5 1 0,-3-4 0,7-1 0,-3-3 0,1 0 0,2 2 0,-7 0 0,7 1 0,-7-3 0,7-1 0,-6-2 0,8-3 0,-8-3 0,4-1 0,-4 1 0,-4 2 0,2-2 0,-6 2 0,2 0 0,1-1 0,-4 5 0,2 0 0,-6 5 0,1-1 0,-2 4 0,3-2 0,-3 4 0,0-1 0,-5 3 0,1 0 0,3 0 0,-2 3 0,-1-3 0,-1 6 0,-5-5 0,3 1 0,-3 1 0,0 1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4330 139 24575,'0'17'0,"0"3"0,0 16 0,0 16 0,0 9 0,0 14 0,0 18-1022,0 5 1022,0-42 0,0 3 0,0 8 0,0 1 0,0-4 0,0 2-1009,0 18 0,0 2 1009,0-10 0,0 1 0,0 14 0,0 2 0,0-11 0,0 0 0,3 11 0,2-1 0,-2-19 0,2-3-366,2-4 0,0-2 366,1-12 0,-2-3 0,1 37 0,5 9-140,-5-17 140,5-4 870,-5-28-870,-2-3 2017,-5-19-2017,0 0 853,0-6-853,0-5 172,0 0-172,0-5 0,0 0 0,0 0 0,-4 0 0,0-4 0,-4-1 0,0-3 0,-1 4 0,1-3 0,0 3 0,-1-1 0,1 2 0,-5-1 0,0 4 0,-1-3 0,-9 4 0,8-4 0,-19 4 0,-5-3 0,-13 5 0,-23-4 0,-3-2-399,27-4 1,-2-2 398,1 1 0,-2 0 0,-7 0 0,-3 0-785,-4 0 0,-2 0 785,-5 0 0,-1 0 0,-9 0 0,-3 0-1086,-6 0 1,0 0 1085,5 0 0,-1 0 0,-9 0 0,1 0 0,15 0 0,2 0-718,-1 0 0,1 0 718,6 0 0,2 0-134,9 0 1,1 0 133,0 0 0,1 0 0,4 0 0,1 0 0,-6 0 0,1 0 0,3 1 0,1-2 0,0-1 0,1-2 436,-1 1 0,4-2-436,-27-8 0,-19 6 0,30-4 0,-14 9 0,16-3 2058,-6 5-2058,20 0 1699,-10 0-1699,12 0 1132,-7 0-1132,7 0 480,-5 0-480,12 0 0,-5 0 0,7 0 0,-1 0 0,7 0 0,1 0 0,11 0 0,-3 0 0,8 0 0,-3 0 0,0 0 0,8 0 0,-8 0 0,14 0 0,-4 0 0,5 0 0,0 0 0,0 0 0,3-3 0,2-6 0,3-4 0,0-10 0,0-1 0,0-6 0,0-6 0,0-8 0,0-1 0,0-12 0,0 5 0,0-7 0,0-7 0,0 6 0,0-6 0,0 7 0,0-7 0,0 5 0,-12-12 0,10 12 0,-10-13 0,7 14 0,4-6 0,-4 7 0,5 8 0,0 0 0,0 1 0,-5 5 0,4-12 0,-4 13 0,5-7 0,0 2 0,0-3 0,0-14 0,0 12 0,0-11 0,0 14 0,0-1 0,0 3 0,0 5 0,0 1 0,0 0 0,0 0 0,0 6 0,0-5 0,0 4 0,0 1 0,0-5 0,0 11 0,0-5 0,0 6 0,0-6 0,0 10 0,0-9 0,0 11 0,0-1 0,0 2 0,0 9 0,0-3 0,0 7 0,0-2 0,0 3 0,0 1 0,0 0 0,0 0 0,0 0 0,0 0 0,0 0 0,0 0 0,3 0 0,2 3 0,3 2 0,0 3 0,4 0 0,2 0 0,9 0 0,2 0 0,11 0 0,8 0 0,15 0 0,8 0 0,8 6 0,9 1 0,-14 0 0,-15 0 0,0-1 0,5-5 0,-7 6 0,2-1 0,25-4-496,17 10 496,-10-11 0,-5 5 0,13-6 0,-20 0 0,-25 0 0,1 0 0,25 0 0,19 0 0,-14 0 0,10 0 0,-23-6 0,8-1 0,-8-5 0,5-1 0,-12 2 0,12-2-41,-5 1 41,0 0 0,-2 5 0,0-4 0,-5 9 0,-2-3 495,-2 5-495,-12 0 42,5 0-42,-7 0 0,0 0 0,-6 0 0,5 0 0,-5 0 0,1 0 0,3 0 0,-3 0 0,5 0 0,0 0 0,7 0 0,-5 0 0,12 0 0,-6-6 0,1 5 0,-2-9 0,0 9 0,-5-4 0,-1 5 0,-2 0 0,-11 0 0,5 0 0,-11 0 0,3 0 0,-8 0 0,8 0 0,-8 0 0,3 0 0,0 0 0,-4 0 0,10 0 0,-10 0 0,10 0 0,-10 0 0,10 0 0,-5 0 0,6 0 0,-5 0 0,3 0 0,-3 0 0,4 0 0,-4 0 0,4 0 0,-5 0 0,6 0 0,-6 0 0,0 0 0,-6 0 0,-4 0 0,3 0 0,-8 0 0,3 0 0,-3 0 0,-1 0 0,0 0 0,0 0 0,-4 3 0,-1 1 0,-6 4 0,-2 0 0,-3 0 0,-5 1 0,3-1 0,1 1 0,2-1 0,6 0 0,-6 0 0,2-3 0,-3 2 0,0-3 0,0 1 0,-1 2 0,1-2 0,0-1 0,-1 4 0,1-8 0,4 8 0,0-4 0,4 4 0,0-4 0,0-1 0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24575,'9'0'0,"7"0"0,-5 0 0,11 0 0,1 0 0,1 0 0,3 0 0,1 0 0,-9 0 0,8 0 0,-12 0 0,2 0 0,-3 0 0,0 0 0,0 0 0,-4 0 0,3-3 0,-3 3 0,4-4 0,0 4 0,0 0 0,-1 0 0,1 0 0,-3 0 0,2 0 0,-6 0 0,2 0 0,-2 0 0,2 0 0,-2 0 0,3 0 0,-4 0 0,0 0 0,0 0 0,1 0 0,2 0 0,4 0 0,6 0 0,-2 0 0,1 0 0,0 0 0,-3 0 0,2 0 0,1 0 0,-3 0 0,-1 0 0,-1 0 0,-6 0 0,6 0 0,-6 0 0,3 0 0,-4 0 0,0 0 0,-2 5 0,-2 3 0,-2 4 0,0-1 0,0 2 0,0-3 0,0 4 0,0-3 0,3 1 0,-2-1 0,2 3 0,-3-1 0,0 1 0,0 0 0,0 0 0,3-4 0,-2 3 0,1-6 0,-2 3 0,0 0 0,0-3 0,0 2 0,0-3 0,0 1 0,0-1 0,0 0 0,0 0 0,0 1 0,0-1 0,4 6 0,-4-4 0,3 4 0,-3-2 0,3 0 0,-2 1 0,2 2 0,-3-3 0,3 4 0,-2 0 0,2-1 0,-3 1 0,3 0 0,-2 0 0,2 4 0,0-4 0,-2 4 0,5-4 0,-5 10 0,5-4 0,-5 9 0,2-6 0,-3-1 0,0 1 0,0 0 0,0-1 0,0 1 0,0 0 0,0-1 0,0 1 0,0 4 0,4-3 0,-4 8 0,4-8 0,-4 7 0,3-7 0,-2 22 0,2-14 0,-3 11 0,4-6 0,-3-7 0,3 8 0,-4-5 0,0 5 0,0-4 0,4 4 0,-3-5 0,6 0 0,-6 0 0,6 0 0,-6 5 0,7 1 0,-7 5 0,7 13 0,-7-14 0,8 12 0,-4 10 0,0-14 0,3 19 0,-7-25 0,7-1 0,-4 1 0,1 11 0,3-18 0,-8 35 0,8-27 0,-7 14 0,3-5 0,-4-9 0,4 6 0,-3-2 0,3-11 0,0-1 0,-3-9 0,2-2 0,0-9 0,-2 6 0,5-9 0,-5 9 0,2-5 0,-3 3 0,0 1 0,4 4 0,-3-3 0,2 3 0,-3-4 0,0-1 0,0 1 0,4 0 0,-3-1 0,2 1 0,-3-1 0,0 6 0,0 0 0,0 20 0,0-16 0,0 14 0,0-18 0,0 1 0,0-2 0,0-4 0,0 4 0,0 1 0,0 1 0,0 2 0,0-2 0,0 4 0,0-1 0,0-3 0,0-2 0,0-5 0,0 1 0,0 2 0,0-6 0,0-2 0,-3-4 0,-1-3 0,0 4 0,-2 3 0,5-2 0,-3 3 0,4-4 0,-3-1 0,3-2 0,-4-2 0,4-3 0,0 1 0,0-1 0,0 0 0,0 0 0,0 0 0,0 0 0,0 0 0,0 0 0,-2-5 0,-3-19 0,2 10 0,-1-11 0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0:11.6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0 24575,'0'7'0,"0"3"0,0 12 0,0-3 0,0-1 0,0-5 0,0 5 0,0 1 0,0 0 0,0-5 0,0-4 0,0-4 0,-3 0 0,2 0 0,3-2 0,6-2 0,8-2 0,-1 0 0,7 0 0,-4 0 0,5 0 0,4 0 0,-3 0 0,8 0 0,1 0 0,1 0 0,9-4 0,-3 3 0,-1-3 0,-1 1 0,-9 2 0,-2-3 0,-4 4 0,-1 0 0,1 0 0,-4 0 0,-2 0 0,-3 0 0,4 0 0,-3 0 0,3 0 0,-5 0 0,1 0 0,6 0 0,-5 0 0,5 0 0,-6 0 0,-4 0 0,3 0 0,-5 0 0,4 0 0,-1 0 0,3 0 0,-1 0 0,1 0 0,4 0 0,-3 0 0,6 0 0,-6 0 0,7 0 0,-8 0 0,14 0 0,-7 0 0,3 0 0,-2 0 0,-7 0 0,3 0 0,-5 0 0,1 3 0,-3-2 0,-2 2 0,1-3 0,-3 0 0,3 3 0,-4-3 0,0 3 0,0-3 0,0 0 0,0 0 0,0 0 0,0 0 0,-2-3 0,1 3 0,-2-3 0,3 3 0,4 0 0,0 0 0,4 0 0,0 0 0,-1 0 0,5 0 0,-3 0 0,7 0 0,-8 0 0,8 0 0,-11 0 0,6 0 0,-10 0 0,6 0 0,-6 0 0,3 0 0,-4 0 0,-2 7 0,-2 20 0,-2 12 0,0 18 0,0 6 0,0 3 0,0 6 0,0 6 0,0 3 0,0 7-725,0 7 725,0 2 0,0 0 0,0-21 0,0-22 0,0-1 0,0 22 0,0 18 0,0 5 0,0-32 0,0 28 0,0-3 0,0-20 0,0 19 0,0-31 0,0 5 0,0-12 0,0-2 0,0-5 725,0-1-725,0-5 0,0-1 0,0-5 0,0 0 0,0-4 0,0-2 0,0-4 0,0-1 0,0-3 0,0 2 0,0-6 0,0 9 0,0-9 0,0 9 0,0-9 0,0 7 0,0-4 0,0 5 0,0-4 0,0 2 0,0-6 0,0 7 0,0-7 0,0 6 0,0-2 0,0 0 0,0-2 0,0-3 0,0 0 0,0-4 0,0 0 0,0-1 0,0-3 0,0 3 0,0-3 0,0 0 0,0 0 0,0 0 0,0 0 0,0 4 0,0 0 0,0 8 0,0 1 0,0-1 0,0 4 0,0-7 0,0 2 0,0-6 0,0-2 0,0-2 0,0-6 0,0-31 0,0 20 0,0-21 0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0:13.5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 24575,'5'-6'0,"9"1"0,16 5 0,21 0 0,23 0 0,16 5 0,7 1 0,-21 4 0,7-4 0,-15 3 0,6-8 0,3 4 0,-23-5 0,2 0 0,-16 0 0,-2 0 0,-10 0 0,0 0 0,-6 0 0,-3 0 0,-5 0 0,-1 0 0,-6 0 0,3 0 0,-4 0 0,-2 2 0,1-1 0,-2 2 0,3-3 0,0 0 0,4 0 0,0 0 0,4 0 0,-3 0 0,2 0 0,-6 0 0,6 0 0,-6 0 0,2 2 0,-3-1 0,-2 5 0,-2-3 0,-2 3 0,0 0 0,0 0 0,0 0 0,0 4 0,0 0 0,-2 1 0,-2 2 0,-3 1 0,0 1 0,-1 11 0,4 4 0,-4 4 0,8 15 0,-4 4 0,4 6 0,0 18 0,0-9 0,0 17 0,0-11 0,0-7 0,4-5 0,1-11 0,5 1 0,2 9 0,-3-28 0,-1 5 0,-5-28 0,0 0 0,-2-4 0,1 0 0,-2 0 0,0 0 0,0 0 0,0 0 0,0 0 0,0 8 0,0-3 0,0 7 0,0-4 0,0 0 0,0 0 0,0-4 0,0 0 0,0-4 0,0 0 0,0 0 0,0 1 0,0-1 0,0 0 0,0 0 0,0 0 0,0 1 0,0-1 0,-2-3 0,1 0 0,-1-3 0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0:16.7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2125 24575,'0'-10'0,"0"1"0,0 3 0,0-1 0,0-2 0,0 1 0,0-5 0,0 6 0,0-10 0,0 6 0,0-11 0,0 3 0,0-4 0,0-4 0,0-2 0,0-15 0,0 13 0,0-12 0,0 15 0,0-5 0,0-5 0,0 3 0,0-3 0,0 0 0,0-2 0,0 1 0,0-5 0,0 10 0,0-28 0,0 22 0,0-34 0,0 36 0,0-17 0,0 10 0,0-7 0,0 0 0,0 1 0,0 7 0,0-10 0,0 12 0,0-11 0,0 19 0,0-10 0,0 10 0,0-9 0,0 3 0,0-5 0,0 6 0,0 1 0,0 5 0,0 4 0,0 2 0,3 4 0,-2 4 0,6-9 0,-7 12 0,7-8 0,-6 6 0,5-1 0,-5-4 0,5 5 0,-5 0 0,5 4 0,-5 0 0,2 3 0,-3 2 0,0-1 0,0 3 0,0-3 0,0 4 0,0 0 0,0-1 0,0 1 0,0 0 0,0 0 0,5 2 0,2 2 0,10 2 0,-2 0 0,6-4 0,-2 3 0,4-5 0,-1 5 0,-3-6 0,3 6 0,-3-5 0,3 5 0,1-2 0,0 3 0,-1 0 0,1 0 0,0 0 0,-1 0 0,1 0 0,0 0 0,-5 0 0,4 0 0,-7 0 0,3 0 0,-5 0 0,1 0 0,0 0 0,0 0 0,2 0 0,-1 3 0,-2-2 0,-3 2 0,-4-1 0,0-1 0,0 2 0,3-3 0,-2 0 0,1 0 0,-2 0 0,0 0 0,0 0 0,0 0 0,0 0 0,0 0 0,0 0 0,1 0 0,-4 5 0,0 6 0,-3 7 0,0 14 0,0-2 0,0 13 0,0-3 0,0 4 0,-4 6 0,3-4 0,-8 11 0,8-11 0,-3 4 0,0-5 0,3-1 0,-3 0 0,-1 7 0,4-6 0,-7 6 0,7-7 0,-7 6 0,7-4 0,-3 23 0,4-25 0,0 24 0,0-21 0,0 10 0,0 1 0,0-1 0,0 1 0,0 13 0,0-15 0,0 3 0,3-21 0,-2-5 0,3-4 0,-1-2 0,-2-4 0,6 4 0,-6-7 0,3 6 0,-4-7 0,0 3 0,0 1 0,0 0 0,3-1 0,-2 1 0,2 4 0,1 12 0,-3-9 0,2 12 0,1-18 0,-4 3 0,7-4 0,-6-5 0,2 0 0,-3-7 0,0 1 0,3-4 0,-2 4 0,2-1 0,-3 3 0,2-4 0,-1 3 0,2-3 0,-3 4 0,2-1 0,-1-2 0,2-2 0,-3-3 0,0 0 0,0 0 0,3 1 0,-3-1 0,3 0 0,-3 0 0,0 0 0,3 1 0,-2-1 0,-8-24 0,-16-31 0,9 16 0,-7-14 0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0:18.6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24575,'2'3'0,"19"-1"0,6-2 0,23 0 0,2 0 0,12 0 0,1 0 0,-15 3 0,3 0-508,2 0 1,1 1 507,11 2 0,0 1 0,-12-1 0,-1 0 0,2 0 0,-3-1-283,30 6 283,12-4 0,-14-3 0,-9 1 0,-8-4 0,-13 3 0,-1-4 0,-10 0 1000,-2 0-1000,-10 0 298,4 0-298,-8 0 0,3 0 0,-4 0 0,-1 0 0,1 0 0,-4 0 0,-1 0 0,-5 0 0,1 0 0,0 0 0,0 0 0,-4 0 0,3 0 0,-2 0 0,-1 0 0,3 0 0,0 0 0,-2 0 0,5 0 0,-6 0 0,1 0 0,2 0 0,-3 0 0,4 0 0,0 0 0,0 0 0,3 0 0,-2 0 0,3 0 0,-4 0 0,-1 0 0,1 0 0,-3 0 0,2 0 0,-4 0 0,2 0 0,-2 0 0,-3 0 0,0 0 0,-3 2 0,2-1 0,-4 4 0,1-1 0,1-1 0,0 2 0,1-2 0,1 3 0,-1 1 0,-1-1 0,3 0 0,-6 0 0,6 4 0,-5 0 0,2 8 0,-3 10 0,0-2 0,0 16 0,0-8 0,0 11 0,0-1 0,-4 0 0,3 0 0,-3 1 0,4-1 0,0-9 0,0 2 0,0-13 0,0-1 0,0-5 0,0-4 0,0-4 0,0 0 0,0-4 0,0 0 0,0 1 0,0-4 0,0 0 0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21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313 706 24575,'6'0'0,"-1"0"0,9 0 0,-1 0 0,1 0 0,1 0 0,2 0 0,-6 0 0,6 0 0,-6 0 0,11 0 0,-7 0 0,2 0 0,-6 0 0,2 10 0,-5 3 0,3 9 0,-7 6 0,-1 5 0,-3 1 0,0 9 0,0-3 0,-3-1 0,-2-5 0,-6-3 0,2-7 0,-6 3 0,-2 2 0,1-5 0,-9 5 0,1-9 0,-7 5 0,-2-8 0,-1 4 0,1-8 0,0-1 0,1-8 0,-2 0 0,6-4 0,-4 0 0,8 0 0,-3-7 0,8 2 0,1-5 0,2 0 0,7 2 0,-3 2 0,17 3 0,3 3 0,10 0 0,5 0 0,4 0 0,-4 0 0,9 0 0,-4-4 0,0 0 0,4-8 0,-8 0 0,4-8 0,-3-5 0,5-2 0,-7-7 0,6 3 0,-8 1 0,1 1 0,-3 6 0,-7 4 0,-2 1 0,-3 0 0,0 3 0,0-2 0,-3 3 0,-1 0 0,-3-6 0,0 4 0,0-4 0,0 10 0,-2 0 0,-2 0 0,-3 3 0,-3 0 0,3 2 0,-6 4 0,3-5 0,-4 5 0,0-2 0,0 3 0,0 0 0,-3 0 0,2 0 0,-3 0 0,4 0 0,4 0 0,-6-2 0,8-2 0,-2-2 0,5-1 0,4 1 0,-2-4 0,0 0 0,2 0 0,-2-3 0,0 2 0,2-3 0,-2-4 0,3 0 0,0-15 0,0 3 0,0-19 0,0 13 0,0-32 0,0 9 0,4-14 0,1 12 0,4 11 0,0 10 0,-4 7 0,-1 5 0,-1 10 0,-3 3 0,3 5 0,-3 4 0,0 0 0,3 3 0,0 0 0,3 3 0,0 0 0,1 0 0,2 0 0,2 0 0,6 3 0,-2-2 0,7 6 0,-3-6 0,3 2 0,1-3 0,4 0 0,-7 0 0,6 0 0,-11 0 0,3 0 0,-8 0 0,3 0 0,-6 0 0,3 0 0,-7 0 0,0 0 0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51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24575,'7'0'0,"-1"0"0,16 0 0,1 0 0,11 0 0,0 0 0,-1 0 0,-5 0 0,-6 0 0,-3 0 0,-7 0 0,-6 0 0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51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24575,'8'3'0,"4"0"0,12-3 0,5 0 0,-1 0 0,4 0 0,-4 0 0,5 0 0,-5 0 0,-1 0 0,-11 0 0,-3 0 0,-7 0 0,-2 0 0,-1 0 0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52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24575,'0'4'0,"0"15"0,0 20 0,0 12 0,0 20 0,0 4 0,0 12 0,0 0 0,0-23 0,0 10 0,0-32 0,0 10 0,0-19 0,0-5 0,0-16 0,0-2 0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53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9 24575,'1'-3'0,"-2"0"0,-8 3 0,2-3 0,-3 5 0,-3 6 0,1 4 0,-2 5 0,0 0 0,7-6 0,-3 6 0,6-10 0,-2 2 0,3 0 0,-4 2 0,1-2 0,2 4 0,1-6 0,3 3 0,0-4 0,0-1 0,0 1 0,0-2 0,0-2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24575,'8'-13'0,"2"4"0,8-4 0,6 3 0,6 5 0,7-4 0,1 7 0,-8-2 0,-6 4 0,-1 0 0,-4 0 0,0 0 0,-6 13 0,-4 3 0,-3 34 0,3-16 0,-8 16 0,3-8 0,-4-3 0,0 11 0,0-18 0,0 3 0,0-16 0,0 4 0,0-9 0,0-1 0,0-5 0,0 0 0,0-10 0,0-4 0,0-16 0,0 2 0,0-8 0,0 8 0,0-9 0,0 10 0,4-5 0,1 11 0,0 0 0,2 5 0,-6-1 0,6 5 0,-2 0 0,3 0 0,0 4 0,0-4 0,0 4 0,0 0 0,0 0 0,0 0 0,1 0 0,-1 3 0,-4 6 0,4 10 0,-2 6 0,-1 5 0,0-1 0,-5-4 0,0-2 0,0-5 0,0-4 0,0-1 0,0-5 0,0 0 0,3-3 0,1-9 0,5-11 0,0-9 0,1-6 0,0-6 0,5-1 0,-3-1 0,3 8 0,-2 6 0,-3 6 0,3 4 0,-5 2 0,1 7 0,-1 1 0,0 4 0,0 0 0,0 0 0,0 7 0,-3 9 0,3 7 0,-7 7 0,3-5 0,1 3 0,-4-8 0,3 3 0,0-9 0,-3-2 0,6-4 0,-3 1 0,1-1 0,2 0 0,-2-4 0,3 0 0,0-4 0,0 0 0,1 0 0,-1 0 0,0 0 0,4 0 0,-2 0 0,7-4 0,-8-5 0,5-5 0,-1-1 0,-3-2 0,3 3 0,-8-4 0,-1 4 0,-1 1 0,-2 5 0,3 0 0,-4 13 0,0 2 0,-4 18 0,2 0 0,-2 5 0,4 0 0,0-6 0,0 5 0,0-10 0,0 4 0,0-9 0,4-1 0,0-5 0,14 1 0,-8-1 0,13 1 0,-10-4 0,5-1 0,-4-4 0,3 0 0,-8 0 0,8 0 0,-7 0 0,7 0 0,-8-4 0,4 0 0,-5-9 0,1-6 0,0 0 0,2-16 0,-2 9 0,-3-16 0,-2 10 0,-4-9 0,0 3 0,0-5 0,0 0 0,-4 10 0,-6-1 0,0 19 0,-7-4 0,3 11 0,-4 2 0,-6 2 0,5 4 0,-5 0 0,6 8 0,-1 8 0,5 3 0,-4 4 0,11 1 0,-5-5 0,11 0 0,-3-2 0,4-3 0,0-1 0,0 4 0,0-7 0,4 2 0,0-4 0,9-3 0,6 3 0,0-7 0,4 4 0,1-5 0,-5 0 0,4 0 0,-5 0 0,6 0 0,-5 0 0,0-4 0,-2 3 0,-8-7 0,8 8 0,-7-4 0,2 0 0,-4 3 0,0-2 0,1 3 0,-1 0 0,0 0 0,0 0 0,0 0 0,-3 3 0,2 2 0,-2 3 0,-1 5 0,0-4 0,-4 3 0,4-4 0,-3 1 0,2-1 0,-3 0 0,0 0 0,0 0 0,0 0 0,0 1 0,0-1 0,0 0 0,0 0 0,0-10 0,5-9 0,11-20 0,1-1 0,16-6 0,-12 7 0,4 6 0,-7 5 0,-4 7 0,-1 5 0,-5 3 0,0 1 0,0 4 0,-3 4 0,-2 5 0,-3 4 0,0 5 0,0 5 0,0-3 0,0 8 0,0-9 0,0 5 0,0-6 0,0-5 0,0 0 0,4-1 0,-3-2 0,7 2 0,-4-4 0,4-3 0,0-1 0,1-4 0,-1 0 0,0 0 0,0 0 0,0 0 0,0 0 0,0 0 0,-3-9 0,2-1 0,-2-8 0,4 0 0,1 0 0,-5-1 0,3-4 0,-7 3 0,3 1 0,0 7 0,-3 3 0,3 1 0,-4 0 0,0 10 0,0 9 0,0 12 0,0 13 0,0-5 0,0 5 0,0-6 0,0-6 0,0 5 0,0-10 0,0 0 0,0-7 0,0 1 0,0-4 0,3 4 0,2-5 0,3-3 0,0-2 0,0 1 0,1-3 0,-1 2 0,0-3 0,0 0 0,5 0 0,-4 0 0,8-8 0,-2-7 0,-1-10 0,6-11 0,-9 5 0,9-11 0,-8 5 0,4-13 0,-5 4 0,0-11 0,0 12 0,1-12 0,-6 12 0,4-12 0,-9 18 0,5-3 0,-6 12 0,0 5 0,0 2 0,0 9 0,0 1 0,0 12 0,-5 12 0,-1 14 0,-4 7 0,-1 16 0,5-9 0,1 18 0,5-5 0,0 0 0,0-2 0,0-7 0,0 0 0,0-5 0,0-3 0,4-10 0,1-2 0,4-5 0,0 0 0,0-4 0,-1-1 0,0-5 0,1 0 0,3 1 0,-3-5 0,8 0 0,-7-4 0,7 0 0,-8 0 0,8-4 0,-7-10 0,3-2 0,-3-12 0,0 3 0,-1 0 0,-4 2 0,-1 9 0,-4 1 0,0 5 0,0 7 0,0 11 0,0 5 0,0 13 0,0-8 0,0 3 0,0-5 0,5 0 0,0 0 0,8-4 0,1-1 0,-1-4 0,4-4 0,-3-1 0,4-4 0,0 0 0,-4 0 0,3 0 0,-8-4 0,4-5 0,-4-5 0,0 0 0,0-8 0,0 7 0,-4-9 0,-1 1 0,-4-2 0,0 1 0,0 0 0,0 10 0,-4-3 0,-5 12 0,-11-4 0,1 9 0,-10 0 0,5 0 0,-6 0 0,5 5 0,-4 4 0,14 6 0,-3 3 0,8 1 0,5-1 0,1 0 0,4-4 0,0 3 0,0-4 0,0 1 0,8-1 0,2-4 0,8-4 0,1-1 0,4-4 0,1 0 0,1 0 0,-2 0 0,1 0 0,-5-8 0,9-3 0,-9-8 0,4 1 0,-5-1 0,1-4 0,-4-2 0,3 1 0,-7-5 0,6 10 0,-6-10 0,2 9 0,-3-8 0,-5 13 0,-1-8 0,-4 10 0,0-1 0,-3 5 0,-1 5 0,-1 7 0,2 2 0,3 3 0,0 0 0,3 0 0,6 5 0,10-3 0,0 3 0,10-3 0,-10-1 0,10 1 0,-10-1 0,4 0 0,-9 0 0,-1-1 0,-1 1 0,-2-4 0,2 2 0,-4-6 0,0 6 0,-3-2 0,-2 3 0,1-1 0,-3 1 0,6-4 0,-3 0 0,4-4 0,0 0 0,0 0 0,5 0 0,0 0 0,6-4 0,-1-5 0,1-17 0,0 5 0,2-19 0,-7 19 0,6-13 0,-10 14 0,4-8 0,-5 13 0,-4-3 0,2 9 0,-6 1 0,3 14 0,-4 1 0,0 18 0,4 0 0,2 11 0,4-5 0,0 5 0,0-12 0,-1-1 0,-4-5 0,-1 1 0,0-6 0,-3 0 0,3-5 0,-4 0 0,0 0 0,0 1 0,-4-1 0,-1-4 0,-7 4 0,-2-3 0,0 4 0,-3-4 0,8 2 0,-9-2 0,9-1 0,-8 0 0,8 0 0,-4-3 0,4 3 0,1-4 0,4 0 0,0 0 0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18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1 406 24575,'0'14'0,"0"-1"0,0-4 0,0-2 0,0 6 0,0-7 0,0 11 0,0-9 0,0 9 0,0-6 0,0-1 0,0 0 0,0-12 0,0-23 0,13-18 0,17-32 0,4-6 0,3 15 0,-1-11 0,-16 34 0,5-11 0,-9 20 0,-8 11 0,6 11 0,-7 6 0,2 6 0,1 0 0,-3 6 0,7 6 0,-6 7 0,7 8 0,-3 1 0,5 5 0,-1-4 0,-4 3 0,2-13 0,-2 8 0,2-12 0,-3 2 0,2-6 0,-5-1 0,4-4 0,-4 1 0,1-3 0,-3-2 0,1-2 0,-1 0 0,0 0 0,-2 0 0,-2 0 0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19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1 24575,'0'39'0,"0"13"0,0 1 0,0 24 0,-5-2-1138,5-12 0,-1 5 1138,-8 1 0,0 4-875,7-7 1,3 5 0,-3 0 874,-6 2 0,-3 2 0,3 2 0,3 8 0,3 2 0,-3 2-1126,-4 7 1,-3 1 0,1 1 1125,5-22 0,2 0 0,0 1 0,-1 0 0,-3-2 0,-1 1 0,1-1 0,0 1 0,2 2 0,2 0 0,0 0 0,-1 3 0,-3 12 0,-1 4 0,0-2 0,1-4 0,1 0 0,2-5 0,-1 5 0,1 0 0,1 6 0,-1 0 0,1-8 0,-1-2 0,0-5 0,1-1 0,3-2 0,1 1 0,-1 1-368,-1 10 1,-1 3-1,0-6 368,3 7 0,0-2 0,0-17 0,0 3 0,0-2-99,0-8 1,0-2 0,0-1 98,0 24 0,0-4 0,0-23 0,0-2 869,0 19 1,0-6-870,0-8 0,0-2 0,0 0 0,0 4 3389,0 12-3389,0-7 1582,0-12-1582,0-10 2140,0-4-2140,0-8 717,0 0-717,0-11 106,0-1-106,0-5 0,0-3 0,0-6 0,0-3 0,0-4 0,0 0 0,0-14 0,0 8 0,0-12 0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20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 24575,'-5'0'0,"10"0"0,20 0 0,36 0 0,34 0-1482,-27 0 0,8 0 1482,17 0 0,11 0-933,-26 0 0,7 0 0,4 0 1,3 0 932,-2 0 0,5 0 0,2 0 0,0 0 0,-2 0-914,-6 0 1,-1 0 0,0 0 0,2 0-1,5 0 914,-10 0 0,5 0 0,3 0 0,0 0 0,-1 0 0,-6 0 0,-6 0-764,10 0 1,-9 0 0,0 0 0,8 0 763,0 0 0,7 0 0,4 0 0,2 0 0,-2 0 0,-5 0-306,4 0 0,-4 0 0,0 0 0,0 0 1,3 0 305,-5 0 0,2 0 0,1 0 0,0 0 0,1 0 0,-2 0-90,0 0 0,-1-1 0,0 1 0,0-1 0,-2 2 0,0 0 90,-6 3 0,-1 0 0,-1 1 0,0 0 0,-2 1 0,0-1 83,8-1 0,-1 0 1,-2 0-1,0 1 1,-1 2-84,-2 2 0,-1 3 0,0 0 0,-3 0 0,-4-2 0,21 0 0,-5-2 0,-2 3 488,0 5 1,-1 1 0,-9-2-489,-11-7 0,-3 1 0,24 11 0,-3 3 1183,-26-10 0,-4 0-1183,4 3 0,-2-1 4133,38 8-4133,-39-9 0,-15-6 4459,-12-3-4459,-11-2 2178,11-3-2178,0 0 1365,18 0-1365,8 0 0,15 0 0,9 0 0,14 0 0,-45 0 0,1 0-219,9 1 0,3-2 219,13-1 0,0-1-603,-15 2 1,1 0 602,18-2 0,-1 1 0,-24 1 0,-1 2 0,11-1 0,-1 0 0,-6 0 0,-2 0-259,-1 0 0,-1 0 259,-1-1 0,-1 2 0,44 3 0,-15 2 0,10 9 0,-34-5 0,19 5 0,-24-6 400,5 0-400,-5 1 1198,-4-2-1198,-4-3 563,-6-1-563,0-1 0,-5-2 0,-5 3 0,0-4 0,-6 0 0,1 0 0,-4 0 0,-2 0 0,-6 0 0,-2 0 0,-2 0 0,-1 0 0,-3 0 0,0 0 0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21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 24575,'-1'-3'0,"9"0"0,11 10 0,11 7 0,14 5 0,4 7 0,9-1 0,9 3 0,-17 0 0,14-4 0,-15 3 0,-6-9 0,1 0 0,-23-4 0,2-6 0,-14 2 0,1-3 0,-6-1 0,1 0 0,-2 0 0,-7 0 0,-3 0 0,-14 5 0,-5 1 0,-12 9 0,6-4 0,-10 8 0,12 1 0,-8 2 0,3 2 0,0-3 0,5-1 0,2-1 0,9-5 0,2-2 0,4-4 0,4-4 0,0 0 0,6-4 0,2 0 0,-1-3 0,2 0 0,-2-3 0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23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531 199 24575,'3'-11'0,"0"-4"0,-3-1 0,0-6 0,0 3 0,0-3 0,0-1 0,0 7 0,0-4 0,0 11 0,0-4 0,0 6 0,-9 4 0,-4 0 0,-13 3 0,-2 0 0,-11 8 0,-2 11 0,-5 10 0,3 4 0,1 9 0,6-9 0,-1 8 0,10-11 0,3-2 0,9-6 0,4-4 0,4-1 0,4-3 0,3 0 0,0 0 0,0-4 0,0 0 0,6-1 0,10-1 0,4 2 0,12-2 0,-4 0 0,10-3 0,-4 2 0,9-2 0,-8 3 0,1 0 0,-8 0 0,3 0 0,-7 3 0,3 1 0,-8 3 0,-1 3 0,-7-3 0,0 6 0,-4-6 0,0 7 0,-3-3 0,-1 3 0,-3 0 0,0 0 0,-3 5 0,-9-2 0,-10 11 0,-3-14 0,-7 6 0,-1-8 0,-1-2 0,-10 0 0,-4-10 0,7-4 0,-11-4 0,18 0 0,-4-7 0,3-7 0,8-3 0,2-2 0,8 5 0,7 3 0,-3 1 0,8 4 0,-3 2 0,7-1 0,-4 1 0,4 1 0,-2 0 0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28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43 180 24575,'-3'6'0,"0"0"0,3 0 0,0 3 0,0-2 0,0 6 0,0-2 0,0-1 0,0 3 0,0-3 0,0 1 0,0-2 0,3-3 0,4-2 0,7-1 0,5-3 0,8 0 0,-3 0 0,7 0 0,-7 0 0,8 0 0,-8 0 0,7 0 0,-11 0 0,2-7 0,-11 3 0,2-9 0,-9 6 0,5-6 0,-5 2 0,3-6 0,-3 2 0,-1-7 0,-3 3 0,0-4 0,0 1 0,-3-1 0,-4 4 0,-1 1 0,-9 4 0,5 0 0,-6 3 0,5 1 0,-1 3 0,0 0 0,0 3 0,-4 1 0,3 3 0,-3 0 0,5 0 0,-1 0 0,0 0 0,-3 0 0,6 0 0,-5 6 0,5 5 0,0 8 0,-4 8 0,1 12 0,1 2 0,-1 15 0,4 2 0,0 7 0,5-5 0,0 23 0,5-32 0,0 26 0,0-19 0,0 1 0,0-1 0,0 13 0,0-27 0,0 9 0,0-26 0,0-4 0,0-5 0,0-3 0,0-6 0,0-2 0,-3-4 0,3 0 0,-3-3 0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29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4 24575,'-2'-3'0,"-7"11"0,-11 15 0,-11 14 0,-5 22 0,0 3 0,4 12 0,16-20 0,-9 36 0,21-30 0,-13 28 0,17-18 0,0-26 0,0 22 0,0-28 0,0 19 0,0-13 0,4-9 0,3-2 0,5-11 0,2-6 0,5 1 0,-8-9 0,6-1 0,-6-1 0,-1-5 0,-1 2 0,-5-3 0,-1 0 0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30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13 24575,'5'-7'0,"-3"1"0,-11 6 0,-6 0 0,-8 0 0,-1 4 0,0 7 0,2 1 0,7 6 0,0 0 0,1 1 0,6 0 0,-3-1 0,7-8 0,1 3 0,3-6 0,0 2 0,0-3 0,3 1 0,4-4 0,0 0 0,6 0 0,-3-3 0,8 7 0,-3-3 0,2 3 0,1 0 0,-3 0 0,2 0 0,-6 0 0,-1 3 0,-4-3 0,1 6 0,-4-3 0,0 8 0,-3-3 0,0 6 0,-3-6 0,-4 7 0,-8-7 0,-1 3 0,-5-6 0,2-2 0,-4-3 0,1 1 0,3-1 0,-3 1 0,7-5 0,-3 1 0,5-4 0,3 0 0,1 0 0,5 0 0,2 0 0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31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 24575,'2'-3'0,"9"0"0,0 3 0,7 0 0,-1 0 0,-2 0 0,7 0 0,-4 3 0,1 4 0,0 13 0,0 5 0,-5 4 0,6 4 0,-12-10 0,4 9 0,0 2 0,-2 0 0,2 4 0,-3 0 0,-5-4 0,0 15 0,-4-3 0,0 6 0,-15 13 0,3-17 0,-18 7 0,7-15 0,1-6 0,-2-4 0,7-2 0,-2-9 0,5-1 0,0-4 0,0-3 0,0-2 0,0-2 0,4 0 0,0-1 0,4 1 0,-1-4 0,1 0 0,0-3 0,3 0 0,1 0 0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36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24575,'17'0'0,"0"0"0,10 0 0,1 0 0,5 0 0,0 0 0,0 0 0,0 0 0,-1 0 0,-3 7 0,2 2 0,-7 2 0,4 9 0,-5-8 0,2 12 0,-3-8 0,3 8 0,-1-4 0,5 6 0,-2 3 0,7-1 0,14 14 0,-9-9 0,7 6 0,-12-9 0,-3-4 0,0-1 0,3 2 0,-9-6 0,10 4 0,-7-8 0,6 4 0,-1-8 0,0-1 0,5-4 0,2-3 0,16-1 0,-2-4 0,10 0 0,25-5 0,-23-9 0,17 3 0,-8-13 0,-30 10 0,50-8 0,-37 8 0,35-3 0,-12 7 0,-1-1 0,6 5 0,-6 1 0,-11 5 0,6 0 0,-15 0 0,12 0 0,-7 0 0,-1 0 0,27 19 0,-41-11 0,31 19 0,-46-14 0,10 9 0,-6-4 0,4 8 0,-7-4 0,0 9 0,-6 0 0,-3 5 0,-6-6 0,-4-2 0,-3-5 0,-6-5 0,3-3 0,-8-6 0,0 5 0,1 6 0,8 9 0,3 9 0,10 3 0,-2 3 0,11 15 0,-3 1 0,3-3 0,2 13 0,-6-20 0,5 16 0,9 16 0,-18-35 0,-2-1 0,0-1 0,6 2 0,6 23 0,-1-4 0,-1-6 0,-8-7 0,21 27 0,-19-21 0,10 13 0,-5-10 0,-10-21 0,10 10 0,-6-6 0,-1-5 0,-4-6 0,-2-5 0,-8-11 0,-2 0 0,-3-7 0,-1-2 0,-2 0 0,-1 5 0,0-1 0,5 13 0,4-1 0,9 8 0,-4-4 0,3 4 0,-4-9 0,3 4 0,-2-5 0,6 1 0,-7-5 0,6 0 0,-3-4 0,4 0 0,-1 0 0,1-3 0,-1-2 0,1-2 0,0 0 0,-5-4 0,9 3 0,-7-6 0,7 2 0,-5-3 0,5 0 0,-3 0 0,3 0 0,1 0 0,-4 0 0,3-6 0,-5-3 0,1-6 0,-4-4 0,4-1 0,9-20 0,-3 7 0,8-9 0,-15 9 0,1 7 0,-1-7 0,4 2 0,0 0 0,0-3 0,11-8 0,-9 8 0,14-12 0,-12 15 0,2-9 0,3 3 0,-3-2 0,-1 3 0,-1 5 0,7-14 0,-9 16 0,3-6 0,-7 11 0,-5 9 0,0-4 0,3 4 0,-3 0 0,3 0 0,1 3 0,-1 1 0,1 3 0,0 1 0,4-1 0,1 4 0,0-3 0,4 6 0,2-3 0,0 4 0,9 0 0,6 4 0,-2 5 0,-2 7 0,-8 6 0,-6 8 0,1 2 0,2 3 0,-6 1 0,-2-2 0,-1 5 0,-7-5 0,3 4 0,-9-5 0,0-5 0,-5-5 0,0-8 0,-3-6 0,-1 2 0,-3 4 0,0 10 0,3 3 0,2 4 0,12 12 0,-1 9 0,9 13 0,0 6 0,-4 0 0,3-18 0,-5 13 0,-1-19 0,6 15 0,-4-11 0,2-2 0,-4-5 0,4-5 0,-4-1 0,20 12 0,-14-17 0,14 11 0,-15-24 0,2 2 0,-2-7 0,0 4 0,0-5 0,0 0 0,0-3 0,-5-2 0,4 1 0,-3-3 0,3 3 0,1 0 0,0-2 0,-1 5 0,6-5 0,10 9 0,-2-8 0,7 5 0,-5-6 0,-4-1 0,4 4 0,-5-3 0,0 3 0,-1-4 0,1 0 0,-5 0 0,0 0 0,-1 0 0,-3 0 0,3-1 0,0 1 0,-3 0 0,-1-1 0,-1 1 0,-3-1 0,2-3 0,-6 0 0,5-4 0,0 0 0,13 0 0,7 4 0,10 1 0,-4 4 0,10 0 0,-4 1 0,6 3 0,-7-2 0,-1 6 0,-11-8 0,-1 4 0,-5-5 0,0 0 0,-4 0 0,-2 0 0,0 0 0,-7-4 0,6 3 0,-7-6 0,0 3 0,-2-1 0,-3-3 0,0 3 0,-1-3 0,1 0 0,0 3 0,-4-2 0,3 2 0,-6-3 0,3 3 0,-1-2 0,1 1 0,0 1 0,-1-2 0,-3 2 0,4 0 0,-3-3 0,3 3 0,-4-3 0,0 0 0,0 0 0,1 3 0,-1-2 0,0 2 0,-3-1 0,3-1 0,-3 5 0,3-3 0,-2-5 0,-2 3 0,-2-6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24575,'13'0'0,"1"0"0,13 0 0,2 0 0,-5-5 0,6 0 0,-5-5 0,-2 5 0,-5 1 0,6-1 0,-9 4 0,2-3 0,-9 4 0,-3 0 0,-2 0 0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2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185 327 24575,'0'-6'0,"0"0"0,0 0 0,-2 2 0,-9-2 0,3 5 0,-9-2 0,6 3 0,1 0 0,-4 0 0,4 0 0,-4 0 0,0 0 0,0 0 0,3 6 0,1 2 0,3 9 0,0 7 0,-1 4 0,0 0 0,3 0 0,2-6 0,3-3 0,0 3 0,0-11 0,0 3 0,0-8 0,10 0 0,2-2 0,11-1 0,-1-3 0,-6 0 0,9-3 0,-8-5 0,7-8 0,-6-3 0,-3-4 0,0 0 0,-3-4 0,0-1 0,-4-16 0,1-3 0,-3 0 0,-2-16 0,-4 20 0,0-12 0,0 22 0,-6 9 0,1 10 0,-5 1 0,4 8 0,-1-1 0,2 6 0,1 10 0,1 18 0,3 9 0,0 25 0,0-19 0,0 24 0,0-5 0,4-6 0,5 6 0,8-22 0,1-5 0,7-2 0,-10-14 0,4 0 0,-9-9 0,3 0 0,-6-4 0,3-2 0,-7-1 0,0-3 0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3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38 24575,'4'-10'0,"-2"1"0,-2 3 0,0 0 0,-2 2 0,-2 1 0,-5 3 0,-2 0 0,-7 0 0,0 0 0,-1 0 0,1 3 0,4 4 0,4 4 0,-4 3 0,10-4 0,-5 3 0,8-6 0,-2 3 0,3-1 0,0-2 0,0 3 0,0-4 0,2 1 0,5-1 0,8 4 0,3-2 0,5 7 0,0-7 0,-5 6 0,5 2 0,-8-1 0,4 7 0,-4 2 0,1-1 0,-4 5 0,-1-1 0,-7-3 0,3-1 0,-6-5 0,2-4 0,-3-1 0,0 0 0,-6-2 0,-6-1 0,-7-3 0,-8 1 0,3 0 0,-3-4 0,4 3 0,4-6 0,-3 2 0,11-3 0,-6 0 0,10 0 0,-3 0 0,4 0 0,0 0 0,2-6 0,1-5 0,3 3 0,0-2 0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4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17 24575,'14'4'0,"-2"-1"0,-6-3 0,0 0 0,0 0 0,-5 0 0,-4 0 0,-4 0 0,-8-7 0,3 5 0,-10-8 0,7 9 0,-6-2 0,6 3 0,-7 0 0,3 0 0,-3 3 0,-7 10 0,8 8 0,-9 10 0,12 3 0,-3 5 0,8-5 0,0 15 0,4-8 0,3 9 0,2 0 0,4-4 0,0 9 0,0-9 0,0 10 0,0-10 0,0 10 0,4-10 0,9 4 0,8 7 0,-2-15 0,3 14 0,-4-17 0,1 11 0,2-5 0,-2 11 0,-1-10 0,-3 10 0,6 10 0,-10-17 0,5 14 0,-7-28 0,-4-2 0,-2-6 0,-3-4 0,0 0 0,0-4 0,0-2 0,0-6 0,0-2 0,-6-2 0,-2-1 0,-5 1 0,-1-3 0,-14-1 0,10-3 0,-13 0 0,12 0 0,0 0 0,1 0 0,4 0 0,0 0 0,4 0 0,0 0 0,7-3 0,0 0 0,3 0 0,0 0 0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5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17 24575,'-6'-3'0,"-1"-3"0,-6 5 0,-5-2 0,-6 3 0,0 0 0,-3-3 0,8 5 0,-8 11 0,14 4 0,-11 12 0,13-11 0,3 4 0,-2-7 0,10 3 0,-3-8 0,3 0 0,0-1 0,2-2 0,9 3 0,4-3 0,8-3 0,4 4 0,-3-8 0,3 7 0,-4-2 0,-4 2 0,-5 0 0,-4 7 0,-3-3 0,-3 25 0,-1-14 0,-3 12 0,-7-13 0,-4-5 0,-5 1 0,-2-2 0,1-4 0,2 2 0,-3-5 0,4 2 0,0-6 0,0 2 0,4-6 0,0 4 0,4-4 0,-1 0 0,4 0 0,0 0 0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5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0 24575,'-10'3'0,"3"2"0,-3 13 0,3-3 0,3 6 0,1-6 0,3 7 0,0-11 0,0 6 0,0-7 0,0 4 0,0-4 0,-3-3 0,5-1 0,10-6 0,5 3 0,15-3 0,-9 0 0,9 0 0,-8 0 0,7 0 0,-17 0 0,0 0 0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6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 24575,'-8'-4'0,"2"1"0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7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43 24575,'-17'-24'0,"0"5"0,0 19 0,-2 0 0,1 0 0,0 3 0,4 1 0,1 6 0,2-3 0,1 10 0,6-9 0,-3 13 0,6-13 0,-2 13 0,3-10 0,0 4 0,0 2 0,0-9 0,0 9 0,0-7 0,6 4 0,6-3 0,7-1 0,3-2 0,1-1 0,-5 1 0,0-1 0,-4 3 0,-4-3 0,3 9 0,-9-5 0,2 5 0,-6 2 0,-3-3 0,-9 7 0,-4-6 0,-4 7 0,-2-7 0,6-1 0,-1-5 0,3-3 0,0 0 0,3-3 0,2-1 0,2-3 0,1 0 0,0 0 0,2-3 0,1 0 0,3-7 0,0 3 0,0 0 0,0 4 0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8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37 24575,'0'-6'0,"0"-2"0,0 1 0,0-2 0,-2 6 0,-2 0 0,-9 6 0,1 8 0,-16 7 0,11 5 0,-18 13 0,17-11 0,-8 14 0,11-15 0,-1 3 0,7-4 0,3-5 0,6 0 0,0 0 0,0-3 0,0 2 0,0 1 0,0 1 0,0-1 0,3 4 0,4-7 0,1 3 0,2-5 0,-3-2 0,-1-2 0,0-2 0,-2-1 0,-2 0 0,-2 3 0,0-2 0,0 2 0,0-3 0,0 0 0,0 1 0,0-1 0,-2-3 0,-2 0 0,-5 0 0,-2-2 0,-7 2 0,3-3 0,-3 3 0,1-2 0,2 5 0,3-6 0,6 4 0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9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24575,'13'0'0,"-5"-4"0,29-8 0,-19 6 0,23-10 0,-15 11 0,7-3 0,-1 3 0,-8-2 0,8 7 0,-9-4 0,1 4 0,-10 0 0,-5 0 0,-5 0 0,-1 0 0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38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24 171 24575,'0'6'0,"0"3"0,0 2 0,0 3 0,2-4 0,5 0 0,4-3 0,6 3 0,2-5 0,4 2 0,0-7 0,9 0 0,-7 0 0,7 0 0,-9 0 0,4 0 0,-3 0 0,-1 0 0,-5 0 0,-4 0 0,0 0 0,-4 0 0,0-7 0,-4 3 0,1-9 0,-3-1 0,2-5 0,-5-8 0,2 7 0,-3-7 0,0 8 0,0 1 0,-6-7 0,1 9 0,-12-5 0,6 10 0,-11 0 0,3 7 0,0 0 0,-3 4 0,7 0 0,-6 0 0,6 0 0,-7 0 0,7 0 0,-7 7 0,3 6 0,-6 12 0,-1 6 0,4 3 0,-11 16 0,17-13 0,-8 12 0,19-16 0,2 0 0,3 0 0,0 0 0,0-4 0,3 2 0,5-7 0,5 8 0,-1-4 0,3 1 0,-7-2 0,3-4 0,-3-1 0,-1-3 0,-3-5 0,2-1 0,-5-6 0,2 3 0,-3-7 0,0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82 104 24575,'-13'-18'0,"0"-3"0,-12-11 0,15 15 0,-11 1 0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39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1 24575,'0'3'0,"-12"12"0,-3 15 0,-9 22 0,-2-4 0,-1 27 0,-3-6 0,7 18-640,-2-6 640,17 5 0,-1-19 0,9-7 0,0 24 158,0-46-158,0 34 0,8-38 0,6 1 0,8 0 0,4-5 482,2-13-482,-7 1 0,9-9 0,-10 1 0,7-5 0,-4 1 0,-4-2 0,-7 0 0,-6-1 0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0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13 24575,'1'-7'0,"-5"1"0,-10 6 0,-1 0 0,-7 0 0,7 0 0,-7 0 0,11 0 0,-6 0 0,6 3 0,4 1 0,-2 2 0,8 0 0,-2 0 0,3 0 0,3-3 0,8 3 0,4-5 0,7 6 0,1-6 0,4 6 0,-3-3 0,0 4 0,-7-1 0,-3 3 0,-3 4 0,0 10 0,-7 0 0,0 7 0,-4-7 0,0 8 0,0-8 0,-12 9 0,-1-13 0,-9 8 0,4-13 0,4 0 0,-4-1 0,3-6 0,-3 2 0,8-6 0,-3-1 0,2-3 0,1 0 0,0 0 0,4 0 0,-1-3 0,4 0 0,0-7 0,3 3 0,0-10 0,0 5 0,0 1 0,0 4 0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1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24575,'5'-4'0,"2"1"0,15 3 0,-3 0 0,9 0 0,-1 4 0,4 18 0,-9-7 0,-1 18 0,-13-4 0,-4 1 0,0 8 0,-4 0 0,0-4 0,0 4 0,0-5 0,0 5 0,0-8 0,-4 7 0,0-9 0,-1 1 0,-5-2 0,8-5 0,-8-3 0,9-4 0,-2-2 0,3-3 0,0 0 0,0 0 0,0-4 0,0 7 0,0-6 0,-5 3 0,0-7 0,-7-3 0,8 7 0,-3 10 0,4 4 0,2 6 0,-6 0 0,3-3 0,-8 4 0,4-6 0,-3 1 0,3 0 0,1-1 0,-1-3 0,1-1 0,0-8 0,4 0 0,-3-4 0,2 0 0,-2-3 0,0 0 0,2-23 0,2 15 0,2-16 0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15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34 218 24575,'-6'0'0,"0"0"0,0 0 0,3 5 0,-4 17 0,6 3 0,-3 18 0,4-13 0,0 12 0,0-7 0,0 4 0,0-1 0,0-5 0,0-5 0,0 4 0,0-9 0,0 0 0,0-5 0,3-7 0,3-2 0,5 1 0,7-2 0,-4-1 0,8-4 0,-3-3 0,3 0 0,1 0 0,0 0 0,-1-3 0,1 2 0,-4-13 0,0 2 0,-3-16 0,7-20 0,-4 5 0,3-16 0,-6 14 0,-6 0 0,4-5 0,-6 4 0,-2-4 0,-2 5 0,-4 1 0,0 4 0,0 2 0,-4 10 0,-3 5 0,-4 5 0,-7 7 0,0 4 0,-1 3 0,-3 4 0,3 0 0,-13 0 0,7 4 0,-8 0 0,14 6 0,-3 2 0,7 2 0,-2 0 0,6-4 0,-2 3 0,9-6 0,-5 3 0,8-4 0,-5 0 0,6-2 0,-3-1 0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16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24575,'0'5'0,"0"14"0,0 19 0,0 20 0,0 1 0,0 18 0,0-3 0,0 13 0,0 1 0,0-1 0,0-18 0,0 0 0,0-17 0,0-5 0,0 2 0,0-24 0,0 7 0,0-21 0,0 0 0,0-9 0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17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1 24575,'-7'21'0,"-4"7"0,-3 12 0,1-6 0,0 9 0,5-9 0,-6 17 0,8-11 0,-2 4 0,8-6 0,0-8 0,0 6 0,0-12 0,0 8 0,0-8 0,0 3 0,0 0 0,0 1 0,0-3 0,0 1 0,3-11 0,1 2 0,2-3 0,1 0 0,0-4 0,0 3 0,-1-6 0,0 3 0,1-4 0,-1 0 0,0 0 0,0-2 0,1 1 0,2-4 0,-3 2 0,3-3 0,-2 0 0,2 0 0,2 0 0,2 0 0,1 0 0,4 0 0,-3 0 0,6 0 0,-6-3 0,7-1 0,-7-3 0,2-4 0,-6 4 0,2-6 0,-6 5 0,6-15 0,-5 6 0,2-12 0,-5 11 0,-2-4 0,-3 3 0,0 0 0,0 1 0,0 5 0,-6 2 0,-6 0 0,-3 8 0,-7-4 0,4 6 0,-5-3 0,4 4 0,-3 0 0,3 0 0,1 0 0,-4 0 0,1 0 0,1 0 0,0 0 0,7 0 0,2 3 0,1 1 0,1 2 0,2 0 0,-3 1 0,6-1 0,-1-2 0,4 1 0,-5-4 0,6 1 0,-3-2 0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25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24575,'-3'11'0,"0"6"0,3 23 0,0 12 0,0 13 0,0 6 0,0-11 0,0 2 0,0-10 0,0 5 0,0-6 0,0-10 0,0-13 0,0-13 0,0-6 0,0-5 0,0-1 0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26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24575,'-14'0'0,"1"0"0,7 0 0,0 0 0,8 0 0,11 0 0,11 0 0,20 0 0,16 0 0,22 0 0,15 0-452,-45 0 1,1 0 451,3 0 0,0 0 0,-2 0 0,-1 0-31,33 0 31,4 0 0,-35 0 0,16 0 0,-19 0 0,-7 0 0,-7 0 0,-13 0 901,1 0-901,-15 0 33,3 0-33,-8 0 0,0 0 0,0 0 0,0 0 0,0 0 0,-3 0 0,0 0 0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27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24575,'-7'5'0,"1"16"0,6 9 0,0 21 0,0 0 0,0-4 0,0 8 0,0-9 0,0 6 0,0-2 0,0-5 0,0-1 0,0-5 0,0 5 0,0-10 0,0-1 0,0-6 0,0-4 0,0-4 0,0-1 0,0-8 0,0-1 0,0-5 0,0-2 0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29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71 221 24575,'-3'-2'0,"0"-5"0,3 0 0,0-6 0,0 3 0,0-4 0,3 3 0,0 1 0,4 4 0,-1 0 0,-3 0 0,3 2 0,-3-4 0,4 6 0,-4-7 0,3 9 0,-3-3 0,3 0 0,1 0 0,-4-3 0,2 0 0,-1 2 0,2-5 0,1 5 0,-1-6 0,1 7 0,-1-3 0,3-1 0,-2 0 0,6 0 0,-6 1 0,3 3 0,-4-3 0,0 2 0,1 1 0,-1 3 0,-3-2 0,-3 1 0,-7-2 0,-3 3 0,-8 0 0,3 0 0,-2 3 0,3 1 0,3 0 0,2 2 0,2-3 0,1 0 0,3 3 0,0-3 0,3 3 0,-3 0 0,0 1 0,-4 2 0,0 6 0,-3-1 0,2 8 0,-3-3 0,0 3 0,2 6 0,-2-4 0,3 3 0,4-4 0,-3-1 0,3 1 0,0-4 0,-3 2 0,6-6 0,-2 7 0,0-7 0,2 2 0,-2-3 0,3 0 0,0 0 0,0-1 0,0-2 0,0 2 0,0-6 0,2 2 0,-1 1 0,4-3 0,2 2 0,0-2 0,6 0 0,-6-1 0,6 1 0,-2-1 0,2 1 0,1 0 0,0-3 0,4 2 0,0-5 0,5 2 0,-4-3 0,2 0 0,-2 0 0,0 0 0,-1 0 0,-1 0 0,-6 0 0,6-3 0,-10 0 0,9-7 0,-8 0 0,4-1 0,-5 2 0,-1 2 0,0 1 0,-2 0 0,-1-1 0,-3-2 0,0-2 0,0 1 0,0-3 0,0 6 0,-4-7 0,-2 4 0,-5-1 0,0-2 0,-2 8 0,-1-7 0,0 8 0,-3-3 0,3 4 0,0 0 0,0 2 0,0-2 0,1 3 0,2 0 0,-6 0 0,6 0 0,-4 0 0,2 0 0,3 0 0,-4 3 0,3-2 0,-2 5 0,6-3 0,0 7 0,2-6 0,4 1 0,-2-5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9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8 24575,'-7'-5'0,"-8"2"0,-4 3 0,-15 0 0,13 0 0,-20 0 0,20 0 0,-13 0 0,14 0 0,-8 0 0,12 0 0,-1 0 0,4 0 0,4 0 0,-4 0 0,9 3 0,1 6 0,3 10 0,0 6 0,0 4 0,0 1 0,-10 6 0,8-5 0,-8 11 0,10-11 0,0-5 0,0-3 0,0-10 0,0 1 0,0-1 0,0-5 0,7-4 0,3 0 0,7-4 0,1 0 0,5-5 0,-3 0 0,8-5 0,-3 1 0,-1-1 0,5 4 0,-5 2 0,6 4 0,0 0 0,-6 0 0,0 0 0,-6 0 0,0 4 0,-4 11 0,0 5 0,-4 10 0,-5 6 0,0-5 0,-5 11 0,0-5 0,-5 0 0,-5 5 0,-6-11 0,-9 1 0,4-4 0,-8-7 0,8-1 0,-2-6 0,5-5 0,0 0 0,-1-4 0,1-1 0,0-4 0,0 0 0,4 0 0,1 0 0,5 0 0,-1-8 0,5 2 0,0-11 0,4 11 0,0-2 0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3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953 0 24575,'-6'0'0,"-4"0"0,-4 0 0,-1 0 0,-7 0 0,-1 0 0,-23 0 0,17 0 0,-19 0 0,13 0 0,-6 0 0,-9 0 0,11 0 0,-5 8 0,-1 7 0,7 12 0,-8 11 0,13 4 0,-2 17 0,1 2 0,12 11 0,-3 7-675,8 9 675,0 2 0,7-39 0,3-1 0,1 40 0,3-40 0,1 2 0,2 45 0,0-46 0,0 2 0,-1 3 0,2 1 0,3 0 0,3 1 0,1 3 0,3 1 0,3-5 0,2-1 0,2 3 0,0 3 0,6 22 0,-1 1 0,-6-22 0,0 2 0,1 25 0,-1-5 0,-2-5 0,-3 19 0,-7-37 0,0 16 0,-5-12 0,0-8 0,-4-8 0,-9-5 0,-10-8 0,-4-3 675,-8-8-675,6-5 0,-10 1 0,5-10 0,0 1 0,-8-9 0,16-1 0,-12-3 0,20 0 0,0 0 0,4 0 0,3 0 0,2 0 0,2 0 0,1 0 0,0 0 0,2 0 0,2 0 0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4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 24575,'-17'0'0,"-5"0"0,-12 0 0,5 0 0,-9 0 0,5 0 0,-2 3 0,-3 5 0,5 2 0,5 4 0,0-5 0,9 2 0,5-4 0,4-4 0,7 3 0,0-3 0,3 4 0,0-1 0,0 0 0,3 0 0,7-3 0,6 3 0,6-5 0,6 6 0,-8-3 0,6 4 0,-11 2 0,2 1 0,-6 3 0,-1 0 0,-6 3 0,-1-2 0,-3 7 0,0-7 0,0 2 0,-3-3 0,-4 0 0,-8 0 0,0 0 0,-6-2 0,6-2 0,-7-3 0,7 0 0,-7-3 0,7-1 0,-6-3 0,6 0 0,0 0 0,2 0 0,6 0 0,-2 0 0,5 0 0,1 0 0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5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24575,'0'16'0,"0"2"0,0 9 0,0-7 0,0 11 0,0-7 0,0 1 0,0-3 0,0-12 0,0 3 0,0-3 0,0 0 0,3-3 0,4-5 0,0-2 0,10 0 0,-9 0 0,12 0 0,-8 0 0,2 0 0,-1 0 0,-9 0 0,3 0 0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5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24575,'0'-4'0,"0"2"0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6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 24575,'-5'-3'0,"-6"0"0,-3 3 0,-8 0 0,4 0 0,-10 0 0,5 3 0,-9 5 0,12 4 0,-7 3 0,15 3 0,-5-3 0,9 3 0,-2 0 0,6-4 0,0 4 0,4-4 0,0 0 0,0-1 0,0 1 0,7 0 0,5 5 0,7-4 0,9 5 0,2 1 0,-1-4 0,-1 3 0,-3 1 0,-9-6 0,0 9 0,-12-5 0,0 4 0,-4-1 0,0 1 0,-4 0 0,-3-1 0,-14 3 0,-1-1 0,-7-3 0,1-1 0,4-8 0,-3-1 0,4-3 0,0-1 0,1-2 0,3-2 0,1-3 0,4 0 0,4 0 0,0 0 0,6-6 0,2-1 0,2-6 0,0-1 0,0 6 0,0 2 0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24575,'0'10'0,"-4"4"0,4 4 0,-10 1 0,5 7 0,-6-6 0,7 12 0,0-8 0,4 3 0,0-8 0,0-1 0,0-8 0,0 0 0,0-4 0,-2 0 0,4-3 0,-1 0 0,12-3 0,-5 0 0,9 0 0,-6 0 0,-4 0 0,-1 0 0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7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8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24575,'13'0'0,"-2"0"0,7 0 0,-1 0 0,2 0 0,4 0 0,-8 0 0,6 0 0,-13 0 0,9 0 0,-7 0 0,-2 0 0,-2 0 0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9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24575,'0'6'0,"0"3"0,0 8 0,0 5 0,0-3 0,0 3 0,0 1 0,0-4 0,0 2 0,0-6 0,0 3 0,0-4 0,0-4 0,0 3 0,0-2 0,0-1 0,0-1 0,0-3 0,0-2 0,0-1 0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9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24575,'0'9'0,"0"-3"0,0 23 0,0 13 0,0 0 0,0 21 0,0-17 0,0 4 0,0-5 0,0-6 0,0-1 0,0-9 0,0-6 0,0-9 0,0-7 0,0-4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24575,'4'6'0,"0"-1"0,-4 11 0,0 3 0,0 5 0,0-3 0,0 6 0,0-7 0,0 5 0,0 3 0,0-8 0,0-1 0,0-7 0,0-4 0,0-3 0,0-2 0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50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10 300 24575,'-3'2'0,"0"2"0,3 2 0,0 0 0,0 4 0,6-6 0,6 5 0,6-8 0,5 2 0,0-3 0,-1 0 0,6 0 0,-8 0 0,6 0 0,-11 0 0,-1 0 0,-1-3 0,-2-8 0,0-4 0,0-8 0,-3-4 0,-4 3 0,0-8 0,-4 3 0,0 1 0,0 0 0,-4 6 0,-3-1 0,-8 4 0,-7-2 0,3 8 0,-1 0 0,6 9 0,3-2 0,-2 6 0,6-3 0,-6 3 0,3 0 0,-1 0 0,-2 0 0,3 6 0,-1 2 0,1 5 0,0 1 0,2 4 0,-3 1 0,3 8 0,0 21 0,3-5 0,-3 17 0,7-16 0,-3 6 0,4 2 0,0 6 0,0-1 0,0 1 0,0 13 0,0-26 0,0 16 0,4-26 0,1 4 0,3 0 0,-3-11 0,2-5 0,-4-8 0,1-3 0,-1-5 0,-3-1 0,0-3 0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51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0 24575,'-11'30'0,"-7"8"0,-1 14 0,-6 18 0,5-2 0,-3 25-845,2-10 845,8 12 0,3-27 208,10 2-208,0-12 0,0 1 0,0-1 0,0-7 0,0-12 637,12 0-637,-2-10 0,14-4 0,-12-7 0,5-7 0,-6-1 0,2-3 0,-2 0 0,-2-4 0,-3 0 0,1-3 0,-4 0 0,0 0 0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52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14 24575,'4'-7'0,"-9"1"0,-10 6 0,-7 0 0,-1 0 0,0 7 0,0-2 0,8 5 0,-2-3 0,10-1 0,0 1 0,4-1 0,3 0 0,0 0 0,0 3 0,0 1 0,0 0 0,0 3 0,10-6 0,3 0 0,9 0 0,6 1 0,-5 1 0,9 2 0,-8 0 0,3-2 0,-8 5 0,-5-7 0,-1 6 0,-6-5 0,0 4 0,-4-1 0,-3 3 0,0-1 0,-3 5 0,-4-3 0,-8 3 0,-4-3 0,0-1 0,-3-2 0,7-2 0,-2-3 0,3-3 0,4-1 0,-3-3 0,6 0 0,-3 0 0,4 0 0,0 0 0,0 0 0,3-3 0,0 0 0,3-1 0,0 2 0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53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24575,'15'0'0,"5"0"0,8 0 0,-2 11 0,8 3 0,-9 15 0,1 6 0,0 5 0,-7 10 0,-2 2 0,-7 11 0,-4 3 0,-2 6 0,-4-22 0,0 15 0,0-21 0,-8 13 0,-6-6 0,-4-12 0,0-1 0,7-9 0,0-6 0,3-9 0,1-1 0,2-6 0,4 3 0,-4-7 0,-2 0 0,-3-3 0,3 0 0,1 0 0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54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270 406 24575,'-2'-7'0,"-9"2"0,3 5 0,-13 0 0,6 0 0,-4 0 0,-3 0 0,3 0 0,-8 0 0,2 11 0,4 2 0,2 15 0,7-4 0,-4 8 0,3-4 0,5 0 0,1 0 0,6-6 0,-2-3 0,3 3 0,0-11 0,0 6 0,2-10 0,9 3 0,9-6 0,8-1 0,5-3 0,0 0 0,0-4 0,0-4 0,-5-4 0,1-8 0,-10 0 0,0-3 0,-3-5 0,1-11 0,-4-2 0,-3 1 0,-6-8 0,-4-8 0,0 6 0,0-38 0,0 47 0,0-23 0,-4 36 0,-3 1 0,-1 8 0,-6 1 0,6 7 0,1 2 0,2 5 0,2 1 0,-1 6 0,1 18 0,3-4 0,0 25 0,0 5 0,0-5 0,0 20 0,0-16 0,0 6 0,4-2 0,1-10 0,8 3 0,-4-13 0,7 7 0,-4-13 0,0-1 0,-2-5 0,-3-4 0,-3-7 0,-1-1 0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55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34 24575,'7'-14'0,"2"7"0,-8-2 0,-6 9 0,-3-3 0,-12 3 0,-8 0 0,10 3 0,-19 9 0,24 4 0,-21 10 0,16 2 0,-3-2 0,9 1 0,1-4 0,6-5 0,-2 0 0,7-8 0,0 0 0,0-4 0,0 0 0,0 1 0,0-1 0,3-3 0,8 3 0,9-1 0,4 3 0,12 0 0,-6-4 0,8 4 0,-5-4 0,10 8 0,-7-3 0,-2 2 0,-11 0 0,-13-4 0,0 3 0,-4-1 0,-2 2 0,-1 6 0,-3 2 0,-12 9 0,-2-3 0,-12 5 0,2-10 0,5-1 0,-3-4 0,1-1 0,1-3 0,4-4 0,6-1 0,4-5 0,-1 1 0,1-2 0,0 0 0,2-11 0,1 8 0,3-8 0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0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322 91 24575,'0'-6'0,"0"-3"0,0 2 0,0-6 0,-3 6 0,2-3 0,-5 4 0,3-1 0,-1 1 0,-4-1 0,3 4 0,-5-3 0,4 5 0,-4-2 0,3 3 0,-6 0 0,3 0 0,-4 0 0,0 0 0,0 3 0,0 4 0,0 4 0,1 3 0,-2 3 0,1-2 0,2 7 0,-2 1 0,2 16 0,-1-9 0,2 12 0,3-18 0,0 3 0,4-4 0,0-5 0,4 0 0,0-8 0,0 0 0,0-4 0,0 0 0,0 1 0,10-4 0,3 0 0,10-3 0,-1 0 0,6 0 0,10 0 0,-7 0 0,6 0 0,-18 0 0,3 0 0,-8 0 0,4 3 0,-8 0 0,0 4 0,0-1 0,-3 1 0,2-1 0,-2 4 0,-4 0 0,3 4 0,-5 0 0,2 0 0,-3 3 0,0-2 0,0 3 0,0 6 0,0-4 0,0 5 0,0-7 0,-6-1 0,-2-2 0,-7 3 0,-3-7 0,4 2 0,-4-5 0,0 6 0,3-7 0,-3 4 0,0-4 0,4 0 0,-4-3 0,0-1 0,3-3 0,-7 0 0,8 0 0,-14 0 0,11 0 0,-7-3 0,10-4 0,4 0 0,-3-6 0,6 5 0,0-1 0,1 5 0,5-1 0,-1 4 0,2-2 0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1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24575,'0'-4'0,"4"2"0,10 2 0,15 0 0,0 0 0,15 0 0,-5 0 0,6 0 0,-1 0 0,-4 0 0,-2 0 0,-10 0 0,-1 0 0,-8 0 0,-1 0 0,-8 0 0,0 0 0,-4 0 0,0 0 0,-3 0 0,0 0 0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2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24575,'5'-3'0,"1"-1"0,1-2 0,-1-4 0,1 0 0,-1-1 0,1-2 0,-1 6 0,-2-3 0,2 7 0,-6-3 0,6 3 0,-3-1 0,-2 4 0,-2 7 0,-6 7 0,0 0 0,0 8 0,3-4 0,0 1 0,1 3 0,2-7 0,-2 2 0,3-3 0,0 0 0,0-4 0,3 0 0,3-3 0,9-1 0,0-2 0,6 0 0,-6-4 0,3 0 0,0 0 0,-7 0 0,6 0 0,-10 0 0,6 0 0,-6-3 0,3-1 0,-4-2 0,-3 3 0,0 0 0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2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13 24575,'-7'-7'0,"2"1"0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5:09.3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250 1 24575,'3'2'0,"0"14"0,-3 9 0,0 9 0,-4 9 0,-6-3 0,-6 26 0,1-10 0,0 17 0,0-14 0,4 0 0,-2-11 0,-1 9 0,-1-15 0,-4 10 0,-3-11 0,7-1 0,-5-14 0,11-3 0,-1-8 0,3-7 0,3 1 0,-2-6 0,0 1 0,2-1 0,-2-3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24575,'-16'25'0,"12"-9"0,-21 26 0,7-3 0,4 0 0,-6 9 0,14-10 0,-6 12 0,6-5 0,1-1 0,5-2 0,0-16 0,0 3 0,0-15 0,0 3 0,0-8 0,4 0 0,4-2 0,2-2 0,12 0 0,-7-1 0,8-4 0,1 0 0,-5 0 0,0 0 0,-2 0 0,-3 0 0,-1 0 0,0-4 0,-5-1 0,0-3 0,1-5 0,-5 4 0,0-4 0,-4 5 0,0 0 0,0-1 0,0 1 0,0 0 0,-11 3 0,0 2 0,-11 3 0,-1 0 0,3 4 0,-9 1 0,10 8 0,0-3 0,2 7 0,7-7 0,1 2 0,6-3 0,3-5 0,0 0 0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3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24575,'23'0'0,"-4"0"0,7 0 0,-1 0 0,3 0 0,-1 0 0,-8 0 0,-1 0 0,-4 0 0,-4 0 0,-3 0 0,-5 0 0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3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24575,'5'0'0,"5"0"0,0 0 0,1 0 0,2 0 0,-6 0 0,2 0 0,1 0 0,-3-6 0,0 4 0,-4-4 0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4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24575,'8'0'0,"-1"0"0,8 0 0,1 0 0,6 0 0,-3 0 0,-1 0 0,-7 7 0,-1 9 0,-2 13 0,-3 10 0,-1 6 0,-4-14 0,-10 29 0,7-44 0,-6 23 0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5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1 295 24575,'0'-26'0,"12"-4"0,-6-5 0,15-7 0,-4 11 0,2-13 0,1 17 0,-8-4 0,-2 20 0,-3-3 0,-1 11 0,-3 2 0,0 12 0,-3 4 0,0 18 0,-8-4 0,3 15 0,-12-5 0,8 5 0,0-5 0,5 0 0,4-7 0,0 1 0,0-5 0,0 0 0,0-10 0,10 1 0,2-8 0,11 0 0,-4-4 0,2-3 0,-2-1 0,0-3 0,-1 0 0,-5 0 0,-5 0 0,-2 0 0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6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24575,'0'-8'0,"0"3"0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6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24575,'6'0'0,"3"0"0,6 0 0,0 0 0,6 0 0,-6 0 0,7 0 0,-8 0 0,4 0 0,-4 0 0,-4 0 0,3 0 0,-8 0 0,1 0 0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6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8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1 24575,'-46'47'0,"-1"0"0,2 3 0,14-6 0,31-17 0,0 10 0,3-19 0,9 5 0,4-11 0,12 7 0,0-10 0,1 6 0,2-10 0,-7 6 0,3-11 0,-4 4 0,-4-4 0,2 0 0,-9 0 0,5 0 0,-10 0 0,6 0 0,-2-10 0,3-3 0,1-10 0,0 1 0,-3-6 0,-1 5 0,-3-5 0,0 6 0,-4-1 0,-1 0 0,-3 4 0,0-9 0,-3 15 0,0-10 0,-11 15 0,2-5 0,-10 5 0,4-3 0,-5 4 0,0-1 0,-4 4 0,-2 1 0,-4 3 0,0 0 0,15 0 0,3 0 0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8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24575,'14'0'0,"7"0"0,27 0 0,-7 0 0,2 0 0,7 0 0,-2 0 0,11 0 0,-29 0 0,-10 0 0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9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24575,'4'6'0,"-1"9"0,-3 8 0,0 13 0,0-5 0,0 5 0,0-6 0,0-5 0,0-2 0,0-10 0,0-4 0,0-5 0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10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24575,'3'0'0,"0"0"0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10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24575,'14'0'0,"-3"0"0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11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24575,'0'18'0,"0"-2"0,0 11 0,0 6 0,0-4 0,0 14 0,0 2 0,0 13 0,0 1 0,0-2 0,0-6 0,0-1 0,0-4 0,0 5 0,0-7 0,0-9 0,0-3 0,4-13 0,-4-5 0,6-4 0,-5-4 0,1-2 0,-2-2 0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12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0 24575,'-19'0'0,"-2"0"0,-6 0 0,-1 0 0,-1 0 0,2 0 0,4 0 0,4 0 0,2 0 0,3 0 0,3 0 0,2 0 0,5 3 0,2 3 0,2 13 0,0 1 0,0 12 0,0-4 0,0 5 0,0-5 0,0 0 0,0-6 0,0-3 0,0-1 0,0-8 0,0 0 0,0-4 0,0 0 0,2-3 0,5 0 0,7-3 0,5 0 0,4 0 0,4 0 0,1 0 0,5 0 0,-4 0 0,2 0 0,-7 0 0,4 4 0,-10-1 0,4 5 0,-7-1 0,-1 3 0,-4 5 0,1 3 0,-2 10 0,2-5 0,-7 9 0,0-3 0,-4-1 0,0-1 0,0-4 0,0-5 0,-11 5 0,-8-2 0,-11-4 0,-4 4 0,-4-8 0,3 0 0,-8 0 0,9-5 0,-5-3 0,11-2 0,5-3 0,1 0 0,10 0 0,-1 0 0,6 0 0,1 0 0,0 0 0,0 0 0,3-2 0,0 1 0,3-2 0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18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1052 1 24575,'13'0'0,"9"0"0,37 0 0,-10 0 0,4 0-2106,9 0 1,5 0 2105,22 0 0,6 0 0,2 0 0,4 0-879,-25 0 0,3 0 1,1 0 878,8 0 0,1 0 0,2 0-530,-16 0 0,2 0 0,0 0 0,0 0 530,2 0 0,0 0 0,1 0 0,0 0 0,4 0 0,2 0 0,-2 0 0,-5 0 0,-1 0 0,-5 0 0,6 0 0,7 0 0,9 0 0,-2 0 0,-12 0 0,3 0 0,-2 0-525,-10 0 0,9 0 1,1 0-1,-8 0 525,25 0 0,-7 0-19,-1 0 1,0 0 18,2 3 0,-3 0 0,-18-3 0,-3 2 653,3 6 1,-1 1-654,-8-8 0,0 1 0,2 6 0,-1 1 0,-5-8 0,-3-1 0,31 5 3126,5-5-3126,-33 0 0,12 0 0,-12 0 3078,3 0-3078,-16 0 2135,4 0-2135,-11 4 1168,5-3-1168,-10 6 289,9-6-289,-3 3 0,-1-4 0,19 0 0,-20 0 0,14 0 0,-24 0 0,4 0 0,-8 0 0,3 0 0,-5 3 0,1-2 0,4 6 0,-3-6 0,3 2 0,-4-3 0,-4 3 0,2-2 0,-6 5 0,3-5 0,-4 5 0,-1-5 0,-2 5 0,4-3 0,-7 1 0,4-2 0,-5-2 0,6 0 0,12 0 0,10 0 0,35 0 0,16 0-419,-35 0 0,3 0 419,6 0 0,0 0 0,-2 1 0,-1-2 0,0-1 0,0-1 0,1 3 0,-3-1 0,23-4-356,12 5 356,-28 0 0,10 0 0,-14 0 0,-8 0 0,-11 0 823,-5 0-823,-11 0 371,-5 0-371,-8 0 0,0 0 0,-4 0 0,-3 7 0,0 15 0,-3 22 0,0 9 0,0 11 0,0-6 0,0-7 0,0-1 0,0 7 0,0 2 0,0 5 0,0-6 0,0-8 0,0-11 0,0-5 0,0-7 0,3-8 0,1 2 0,3-6 0,-3 3 0,-1-4 0,-3 0 0,0-4 0,0 3 0,3-3 0,-2 1 0,2 2 0,-3-6 0,0 2 0,0-3 0,0 1 0,3-4 0,29 0 0,11-3 0,36 0 0,9 0-906,-37-2 0,3-2 906,20 1 0,6-2-1299,-15-1 1,4-2 0,3 0 1298,18-1 0,4 1 0,3-2-1000,-22 2 0,2-1 1,0 0-1,3 0 1000,8 0 0,2-1 0,1 1 0,0 0 0,1 1 0,0 0 0,0 1 0,1 1 0,4 0 0,1 1 0,-1 1 0,-4 0 0,6 0 0,-4 1 0,1 1-531,-14 1 1,3 2 0,-2-1 0,-6 0 530,-3 0 0,-5 0 0,3 0 0,18 0 0,4 0 0,-3 0-242,-10 0 1,-3 0 0,-1 0 241,-5 0 0,-2 0 0,-1 0 916,24 2 0,0 2-916,-20 0 0,1 0 0,-4 1 0,10-1 0,-3 0 1387,2 3 1,-3-3-1388,-10-3 0,-8-2 0,4 1 1472,-9 0 0,1 0-1472,7 0 3051,12 0-3051,-9 0 491,-13 0-491,-6 0 1287,-7 0-1287,-14 0 171,-1 0-171,-13 0 0,0-6 0,4 5 0,17-5 0,24 6 0,26 0 0,-22-3 0,5 0-825,13-1 1,3-1 824,-6-1 0,3-1-786,-12 2 0,3 0 0,-1 0 786,18 1 0,1 1 0,-18 1 0,2-1 0,-1 2 0,31 0 0,-1 2 0,-6-1 0,-3 0 0,-10-1 0,-5 2-163,-20 0 1,-4 1 162,4 3 0,-5 2 0,14 8 0,21 7 0,-25-7 0,-3-1 1413,-18-5-1413,-1-1 2515,-10 0-2515,-4-3 404,-10-2-404,-5-3 0,-2 0 0,-1 0 0,-3 13 0,0 15 0,-3 17 0,0 19 0,0 1 0,0-11 0,0 5-1220,-3 5 0,0 3 1220,2 24 0,0 5 0,-2-29 0,-2 2 0,0 0 0,2 5 0,1 0 0,-1 2-939,-2 4 1,-1 2 0,1-1 938,2 1 0,0 0 0,0 1 0,-2 5 0,-1 1 0,2-5 0,3 15 0,1-2 0,-2-19 0,-1 2 0,0-4 0,0 15 0,0-1 0,2-17 0,1 2 0,-1 0 0,-1-5 0,-1-1 0,1-1 0,2 26 0,0-2-666,0-8 0,0-4 666,0-6 0,0-5-370,0 28 370,0 1 0,0-36 0,0 10 1828,0-19-1828,0-9 2839,0-11-2839,0-9 1743,0-1-1743,0-7 547,0-5-547,0 2 0,0-7 0,0 0 0,0 0 0,0 0 0,0 1 0,0-1 0,0 0 0,0 0 0,-3 1 0,-4-1 0,0 0 0,-10 1 0,2 0 0,-18 2 0,-2-1 0,-53 6 0,5 2-872,21-7 1,-6-1 871,-8 2 0,-2-1-1351,-5-2 0,-5 0 1351,13-2 0,-4 1 0,0-2-1467,-2 0 1,-1-2 0,-7 1 1466,13-2 0,-7 1 0,-3 0 0,-1-1 0,3 0-964,-14 0 1,1-1-1,-1 0 1,-5-1 963,16-1 0,-4 0 0,-2-1 0,-1 0 0,0-1 0,3-2-349,5 1 0,3-2 0,-1 0 0,1-1 0,-1 0 0,-1-1 349,-7-1 0,-2-1 0,0-1 0,0 0 0,-1-1 0,1 1-208,0-2 1,0 0 0,0 0 0,0 0 0,-1-1 0,-1 1 207,7 1 0,-1-1 0,0 1 0,-1-1 0,0 1 0,1 0 0,0 0-50,1 0 0,-1 1 0,1-1 1,0 1-1,1 0 0,1 1 0,2 0 50,-3 0 0,2 1 0,2 0 0,0 0 0,-1 1 0,-2-2 0,-10-1 0,-3 0 0,-2-2 0,1 2 0,3 0 0,5 3 0,3 2 0,4 2 0,3 1 0,0 0 0,0-1 103,1-1 1,1-1 0,0-1 0,0 2 0,1 0-104,-20 0 0,0 1 0,2 1 0,7 1 0,4 2 0,6 1 0,-1-1 0,-9-1 0,0-1 0,5 0 853,-8 3 0,6 0-853,7 0 0,6 0 2981,-19 0-2981,40 0 0,2 0 0,-22 0 4607,28-3-4607,14-1 4550,20-6-4550,2-15 1696,2 14-1696,-33 1 0,-39 29 0,27-4 0,-4 1-536,-12 4 1,-3-2 535,6-4 0,-2-1 0,-1 2 0,-4 0-1140,7-6 0,-3-2 1,-2 1 1139,-2 2 0,-1 0 0,-3 0 0,-18-1 0,-4-1 0,3 0 0,17 0 0,2 0 0,-1-1 0,-14 0 0,-4-2 0,5-1 0,16-1 0,3 0 0,-2-1 0,-12 1 0,-3 0 0,2-1 0,5-2 0,3 0 0,4 0-731,-7 0 0,4 0 731,-8 0 0,7 0-389,-8 0 389,30 0 0,2 0 0,-20-5 1011,10 0-1011,24-3 3235,13-3-3235,17-4 1860,5-13-1860,-7 13 560,-22-1-560,-25 22 0,-26 5 0,36-5 0,-5-1-911,-8-2 1,-8-2-1,2 1 911,-16 1 0,-4-1-685,17-1 0,-9-1 1,0 0-1,8-1 685,-18 0 0,1-3 0,-2-4 0,-6-2 0,1-4 0,9-3 0,2-3 0,2-1 0,9 1 0,1-1 0,-1-1 0,-16-4 0,-3 0 0,8 1 0,9-2 0,4 1-520,-16-2 1,3 1 519,28 5 0,2 1 0,-18-5 0,5 1 0,5-2-138,9 7 1,1 0 137,0 0 2107,-7-3-2107,16 5 2884,4 1-2884,12 2 1391,-4-6-1391,10 5 403,-6-9-403,6 5 0,-2-5 0,4 1 0,-3-5 0,7 5 0,-4-9 0,9 9 0,-4-8 0,7-5 0,1-8 0,0-10 0,7-2 0,-3-35 0,4 12-1096,0 17 0,0-7 1096,0-15 0,0-1 0,0 17 0,0-1 0,0 4 0,0-4 0,0 5-576,0 1 0,0 3 576,0-16 0,0 2 0,0 23 0,0 2-168,0-9 0,0 2 168,0-19 0,0-13 0,0 17 0,0-7 0,0 29 2013,0-25-2013,0 20 1265,4-12-1265,1 8 0,20-20 402,-7 14-402,12-5 0,-12 7 0,-4 16 0,3-4 0,-7 6 0,3 3 0,-5 8 0,0-2 0,0 3 0,1-5 0,3-4 0,-3 1 0,4-5 0,-5 12 0,1-10 0,-1 12 0,-4-6 0,0 11 0,-4-1 0,0 6 0,0 0 0,0-1 0,3-3 0,2-10 0,3 5 0,0-4 0,-1 13 0,-3 0 0,2 4 0,-2 0 0,3 7 0,-1 2 0,1 2 0,-1 1 0,0 0 0,0 0 0,0-1 0,0 1 0,1 0 0,-1-1 0,0-2 0,1-1 0,3-4 0,0 0 0,4-3 0,-3 2 0,2 1 0,-6 5 0,3-1 0,-4 3 0,1 0 0,-1 1 0,0 6 0,4-6 0,0 2 0,7-3 0,1 3 0,20-3 0,-2 2 0,22-4 0,7-6 0,18 4 0,6-10 0,7 9 0,-28-3 0,8 5 0,-16 0 0,-1 5 0,-4-3 0,-16 7 0,-3-7 0,0 8 0,-17-4 0,-2 4 0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21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43 24575,'-3'6'0,"0"0"0,3 3 0,0-2 0,0 3 0,3-7 0,0 0 0,11-3 0,-6 0 0,5 0 0,-7 0 0,-3-3 0,0-3 0,-3-1 0,-3-6 0,2 5 0,-8-5 0,4 6 0,-8-3 0,6 4 0,-6 2 0,6 1 0,-3 3 0,4 0 0,0 0 0,-1 0 0,1 0 0,3 3 0,0 0 0,3 3 0,0 0 0,0 1 0,3-4 0,0 0 0,3-3 0,0 0 0,0 0 0,0 0 0,-2-3 0,-2 0 0,-2-4 0,0 1 0,0 0 0,0-1 0,0 4 0,0 0 0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22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87 24575,'-44'30'0,"12"-7"0,42-20 0,3-3 0,-6 0 0,2 0 0,-3 0 0,1 0 0,-1-6 0,-3-2 0,0-10 0,-3 3 0,0-7 0,0 8 0,0-4 0,-3 4 0,0 3 0,-7 1 0,-1 7 0,1 0 0,-3 3 0,6 0 0,-3 0 0,0 0 0,3 0 0,-2 0 0,2 10 0,3-1 0,1 12 0,3-6 0,0 3 0,0-5 0,0-2 0,0-2 0,0-2 0,0-1 0,0 0 0,3-3 0,0 0 0,0-3 0,0 0 0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0:04.4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23 24575,'24'0'0,"2"0"0,7 0 0,0 0 0,0 0 0,0 0 0,0 0 0,0 0 0,0 0 0,0 0 0,-5 0 0,-1 0 0,0 0 0,-7 0 0,7 0 0,-9 0 0,1 0 0,-1 0 0,-8 0 0,3 0 0,-3 0 0,1 0 0,-2 0 0,-2 0 0,-1 0 0,0 0 0,0 0 0,1 0 0,-1 0 0,0 0 0,0 0 0,0 0 0,1 0 0,-1 0 0,0 0 0,0 0 0,1 0 0,-1 0 0,4 0 0,0 0 0,4 0 0,-1 0 0,5 0 0,-3 0 0,6 0 0,0 0 0,-1-4 0,0 4 0,-7-3 0,1 3 0,0 0 0,0 0 0,0 0 0,-4 0 0,3 0 0,-3 0 0,1 0 0,-2 0 0,1 0 0,-3 0 0,3 0 0,-1 0 0,-2 0 0,2 0 0,-3 0 0,0 0 0,0 0 0,-1 0 0,1 0 0,0 0 0,0 0 0,0 0 0,0 0 0,0 0 0,0 0 0,0 0 0,1 0 0,-1 0 0,0 0 0,0 0 0,0 0 0,1 0 0,-1 0 0,3 0 0,-2 0 0,3 0 0,-4 0 0,0 0 0,1 0 0,-1 0 0,0 0 0,0 0 0,-3-8 0,-3 6 0,-1-3 0,-4 5 0,2 3 0,-3-3 0,0 0 0,-1 0 0,1 0 0,0 0 0,0 0 0,0 0 0,-1 3 0,1 0 0,0 1 0,3 1 0,-3-4 0,3 2 0,-3-3 0,2 2 0,-1-1 0,2 1 0,0 1 0,0 4 0,3 3 0,0 4 0,0-1 0,0 5 0,0 1 0,0 4 0,0-1 0,0 1 0,0 4 0,0 1 0,0 5 0,0 0 0,0 6 0,0 0 0,0 0 0,0 5 0,0 1 0,0 1 0,4 4 0,-3-5 0,3 5 0,-4-9 0,0 8 0,0-9 0,4-1 0,-4 4 0,4-8 0,0 8 0,-3-4 0,3 6 0,-4 0 0,0-1 0,0 1 0,0-1 0,4 16 0,-3-17 0,7 10 0,-8-25 0,8 4 0,-4-4 0,4 1 0,-3 2 0,2-2 0,-6-1 0,6-1 0,-6-4 0,2-4 0,-3-5 0,0-4 0,0 3 0,0 12 0,0 10 0,0 22 0,0-4 0,0 24 0,0 4 0,0-5 0,0 8 0,0 13 0,0-34 0,0 36 0,0-45 0,0 12 0,0 11 0,0-27 0,0 18 0,0-21 0,0 5 0,0-7 0,0-2 0,0-8 0,0-2 0,0-6 0,0-4 0,0-4 0,0-1 0,0-5 0,0 1 0,3 0 0,-2 0 0,2-1 0,-3 1 0,0-3 0,0 2 0,0-6 0,0 2 0,0-3 0,0 4 0,0-3 0,0 3 0,3-4 0,-3 0 0,3 0 0,0 10 0,-2 0 0,2 5 0,-3 5 0,0-10 0,0 10 0,0-11 0,3-1 0,-3-4 0,3-4 0,-3 0 0,0-5 0,0-5 0,0-3 0,0-6 0,0 9 0,0-2 0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0:07.2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24575,'4'-3'0,"10"0"0,12 3 0,12 0 0,7 0 0,13 0 0,8 0 0,6 0 0,-1 0 0,-16 0 0,5 0 0,-13 0 0,5 0 0,4 0 0,-10 0 0,4 0 0,-5 0 0,-10 0 0,2 0 0,-9 0 0,0 0 0,0 0 0,-10 0 0,0 0 0,-4 0 0,-4 0 0,3 0 0,-6 0 0,3 0 0,-4 0 0,3 0 0,-2 0 0,2 0 0,-3 0 0,0 0 0,1 0 0,-1 0 0,0 0 0,0 0 0,1 0 0,-1 0 0,0 0 0,4 0 0,0 0 0,1 0 0,2 0 0,-6 0 0,5 0 0,-4 0 0,1 0 0,0 0 0,-2 0 0,2 0 0,-11 0 0,-2 0 0,-13 0 0,2 0 0,-2 3 0,3 1 0,0 3 0,0 0 0,3-3 0,2 1 0,2-4 0,1 5 0,0-6 0,0 3 0,2 0 0,1 0 0,3 3 0,0-1 0,0 1 0,0 0 0,0 4 0,0 0 0,0 8 0,0 1 0,0 8 0,0 6 0,0 19 0,0-4 0,0 14 0,0-4 0,0 8 0,0 13 0,-4 1 0,2 8 0,-8 6-633,9-4 633,-2-39 0,1 0 0,2 38 0,0-37 0,0-1 0,0 38 0,0 7 0,0-9 0,0 1 0,0-20 0,0 31-94,0-51 94,0 42 0,0-42 0,0 16 0,0-6 0,0-1 629,0 1-629,0-1 98,0-5-98,0 4 0,0 5 0,0-12 0,0-1 0,0-25 0,0-5 0,0-4 0,0 0 0,0-1 0,0 1 0,0 4 0,0 0 0,0 5 0,0 0 0,0 0 0,0-1 0,0 1 0,0 0 0,0-1 0,0 5 0,0 2 0,0 14 0,0-8 0,0 14 0,0-15 0,0 4 0,0-10 0,0 4 0,0-8 0,0 7 0,0-7 0,0 3 0,0 0 0,0-3 0,0 3 0,0-4 0,0 0 0,0-1 0,0 1 0,0 0 0,0-1 0,0 7 0,0-9 0,0 4 0,0-10 0,0 0 0,0-4 0,0 0 0,0-4 0,0 0 0,0-5 0,0-38 0,-10-22 0,2-23 0,-3 27 0,6 23 0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44.3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 0 24575,'-9'0'0,"-3"0"0,5 3 0,-7 1 0,7 5 0,-3-4 0,3 7 0,-2-5 0,5 4 0,-2-2 0,6-3 0,0 0 0,0 4 0,0-3 0,0 2 0,0-2 0,0-1 0,0 0 0,0 0 0,3 0 0,4 1 0,7 0 0,1 0 0,3 0 0,-1 0 0,-2 0 0,3 3 0,-4 1 0,-1 3 0,-2 0 0,-1 3 0,-3-5 0,-3 11 0,-1-11 0,-3 12 0,0-6 0,-3 1 0,-5 3 0,-3-7 0,-3 2 0,-4-2 0,3-1 0,1-3 0,1-2 0,2-2 0,-2 0 0,2-3 0,-2-1 0,2 0 0,1-3 0,0 3 0,4-3 0,0 0 0,3 0 0,0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24575,'22'0'0,"1"0"0,2 0 0,3 0 0,-3 0 0,-1 0 0,0 0 0,-6 0 0,0 0 0,-5 0 0,0 0 0,-5 0 0,-4 6 0,-1 15 0,-13 17 0,-3 14 0,-6 14 0,2-6 0,4 14 0,-7 21-406,5-4 406,-5 0 0,13-11 0,-3-19 0,8 7 0,-4-8 0,6-22 0,0-3 0,0-20 0,0 3 406,0-10-406,0 0 0,0 0 0,0-3 0,0-2 0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44.7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24575,'0'17'0,"0"0"0,0 11 0,0-5 0,0 9 0,0-8 0,0-1 0,0-5 0,0-8 0,0 0 0,0-7 0,0 0 0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45.6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24575,'66'0'0,"-1"0"0,-2 0 0,-19 0 0,-41 0 0,-1 0 0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46.9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179 4 24575,'-6'0'0,"0"0"0,-4 0 0,3 0 0,-3 0 0,-3 0 0,5 0 0,-6 0 0,0 0 0,6 0 0,-9-4 0,7 7 0,-1 0 0,-2 8 0,5 3 0,-2 0 0,3-1 0,3 5 0,1-3 0,3 6 0,0-6 0,0 7 0,0-7 0,0 2 0,3-3 0,8 0 0,1-3 0,10 4 0,-4-7 0,1 5 0,-1-5 0,-4 5 0,-4-5 0,0 1 0,-1 0 0,-5-2 0,1 2 0,-5-3 0,0 4 0,0-3 0,0 6 0,0-6 0,-3 2 0,-3 1 0,-2-3 0,-5 3 0,6-7 0,-2 1 0,-1-4 0,-1 0 0,1 0 0,-3 0 0,3 0 0,-4 0 0,4 0 0,1 0 0,3 0 0,2 0 0,2 0 0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47.7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24575,'9'0'0,"5"0"0,1 0 0,3 0 0,0 0 0,-7 0 0,3 0 0,-5 0 0,-2 0 0,3 0 0,-7 2 0,0 2 0,-3 5 0,0 2 0,0-1 0,0 3 0,-7 1 0,-1 1 0,-10 3 0,-1-3 0,0-1 0,1-2 0,8-3 0,-3-2 0,6-1 0,0 1 0,4-1 0,8-3 0,6 0 0,7-3 0,5 0 0,4 0 0,-4 0 0,1 0 0,-3 0 0,-9 0 0,5 0 0,-7 0 0,1 0 0,-2 0 0,-2 0 0,-1 0 0,0 0 0,-3 0 0,0 0 0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49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190 1 24575,'-9'0'0,"-1"0"0,-3 0 0,0 0 0,-1 0 0,-4 0 0,3 0 0,-7 0 0,3 0 0,4 0 0,-2 0 0,10 0 0,-3 0 0,4 0 0,5 0 0,1 0 0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0.5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218 6 24575,'-2'-3'0,"-5"0"0,0 3 0,-6 0 0,2 0 0,-6 0 0,2 0 0,-7 0 0,7 0 0,-7 0 0,11 0 0,-6 6 0,10-4 0,-3 10 0,3-4 0,0 5 0,0-2 0,3 2 0,-5-6 0,8 6 0,-5-2 0,6-1 0,0 0 0,0-4 0,3 4 0,8-3 0,4 4 0,4-4 0,3 1 0,-4-1 0,5 0 0,-4 1 0,2-1 0,-9 0 0,5 0 0,-7 3 0,1-3 0,-1 6 0,-4-3 0,-2 4 0,-1 0 0,-3 6 0,0-5 0,0 5 0,-3-6 0,-4-3 0,-4 2 0,-3-6 0,-4 4 0,4-4 0,-8 0 0,7-3 0,-3-1 0,0-3 0,7 0 0,-6 0 0,10 0 0,-3 0 0,6-2 0,2-2 0,2-2 0,0 0 0,0 3 0,0 0 0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1.6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0 24575,'8'0'0,"1"0"0,0 0 0,0 0 0,-2 0 0,-1 0 0,0 0 0,0 0 0,0 0 0,4 0 0,-3 0 0,-1 3 0,-3 0 0,-3 3 0,0 4 0,0 0 0,0 1 0,0-2 0,-6 1 0,-2 0 0,-6 4 0,0 0 0,4-1 0,-4-2 0,4-1 0,-1-3 0,1-1 0,4 1 0,3-1 0,5-3 0,5 0 0,2-3 0,4 0 0,-2 0 0,3 0 0,-1 0 0,-2 0 0,-2 0 0,1 0 0,-3 0 0,3 0 0,-4 3 0,-3 0 0,0 3 0,-3 0 0,0 1 0,0-1 0,0 0 0,0 4 0,0-3 0,-3 6 0,-1-6 0,-6 3 0,3-1 0,-3-1 0,0 2 0,3-4 0,-3 1 0,4-4 0,0 3 0,0-6 0,2 3 0,2-3 0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2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24575,'-1'-4'0,"9"2"0,7 2 0,8 0 0,0 0 0,4 0 0,-3 0 0,8 0 0,-12 0 0,-1 0 0,-10 0 0,1 0 0,-3 0 0,-1 0 0,-3 0 0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3.7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230 1 24575,'-10'0'0,"-8"0"0,-2 0 0,-8 0 0,5 0 0,1 0 0,3 0 0,-3 7 0,7-6 0,-3 12 0,11-5 0,-3 6 0,10-4 0,-10 3 0,9-2 0,-5 2 0,6 1 0,0-3 0,0 1 0,10 0 0,-2 1 0,14-1 0,-3 2 0,3-2 0,1 3 0,0 0 0,-5-1 0,1 5 0,-5-1 0,1 1 0,-4 3 0,0-3 0,-7-1 0,-1 0 0,-3-4 0,0 0 0,0-4 0,0 3 0,0-6 0,0 3 0,-2-4 0,-5 0 0,-4 1 0,-9 0 0,1-3 0,-2-1 0,-1-3 0,3 0 0,0 0 0,1 0 0,4 0 0,7 0 0,1 0 0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4.3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24575,'0'9'0,"0"-2"0,0 3 0,0-4 0,0 0 0,0 4 0,0-3 0,0 2 0,0-3 0,3-3 0,3 0 0,1-3 0,6 0 0,2 0 0,-1 0 0,4 0 0,-4 0 0,0 0 0,-4 0 0,-3 0 0,-4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24575,'7'-4'0,"8"0"0,14 4 0,2 0 0,5 0 0,-1 0 0,3 0 0,-1 0 0,-1 0 0,-12 0 0,5 0 0,-10 0 0,4 0 0,-9 0 0,-2 0 0,-4 0 0,-4 0 0,0 0 0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5.0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24575,'0'2'0,"0"4"0,0 15 0,0-2 0,0 23 0,0-16 0,0 22 0,0-13 0,0 4 0,0-5 0,0-2 0,0-8 0,0-1 0,0-6 0,0-6 0,0-2 0,0-3 0,0-2 0,0-2 0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6.1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24575,'59'0'0,"0"0"0,-25 0 0,36 0 0,-5 0 0,-49 0 0,1 0 0,-11 0 0,-3 0 0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7.5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253 6 24575,'-5'-3'0,"1"0"0,-8 3 0,5 0 0,-10 0 0,6 0 0,-7 0 0,-5 0 0,7 0 0,-6 3 0,4 2 0,7 1 0,0 4 0,8-4 0,3 7 0,0-4 0,0 1 0,6 3 0,6-2 0,7 0 0,-1 3 0,4-3 0,-3 4 0,0-1 0,-5-3 0,-1 2 0,-6-6 0,3 6 0,-7-6 0,1 3 0,-4-4 0,0 1 0,0 2 0,0-2 0,-3 3 0,-4-4 0,-4 1 0,-7 0 0,0 0 0,-5 1 0,0-1 0,1-2 0,-1-2 0,0-3 0,4 0 0,2 0 0,6 0 0,1 0 0,4 0 0,3 0 0,0 0 0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8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260 1 24575,'-12'0'0,"-1"0"0,-1 0 0,0 0 0,-8 0 0,6 0 0,-3 0 0,6 0 0,-2 0 0,4 0 0,-6 0 0,10 0 0,-3 0 0,7 3 0,0 0 0,3 3 0,0 0 0,-6 1 0,5 2 0,-6-2 0,7 3 0,0 0 0,0-3 0,0 2 0,0-3 0,0 0 0,3-2 0,4-2 0,3-2 0,4 3 0,0-2 0,3 5 0,-2-5 0,7 6 0,-8-3 0,4 3 0,-8-1 0,3 1 0,-6 0 0,3-1 0,-4 0 0,-2 1 0,-1-1 0,-3 3 0,0-2 0,0 3 0,0 0 0,0-3 0,-3 2 0,-8-2 0,-5 0 0,-6 0 0,-1 1 0,-3-4 0,-2-1 0,1-3 0,3 0 0,7 0 0,3 0 0,3 0 0,1 0 0,4 0 0,3 0 0,0 0 0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9.3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24575,'16'0'0,"2"0"0,9 0 0,2 0 0,-1 0 0,4 0 0,-8 0 0,-1 0 0,-1 0 0,-11 0 0,3 0 0,-5 0 0,-2 0 0,0 0 0,-4 0 0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3:00.5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462 0 24575,'-83'13'0,"0"0"0,6-4 0,24 2 0,48-2 0,5-3 0,0 4 0,0 0 0,0 0 0,6 2 0,1-4 0,19 9 0,-13-11 0,20 8 0,-12-6 0,7 4 0,-1 1 0,-5 0 0,-3-2 0,-2 3 0,-6 0 0,-2 0 0,-5 7 0,-1-5 0,-3 9 0,-11-6 0,-7 6 0,-21 5 0,2-7 0,-10-1 0,7-6 0,-4-2 0,5-1 0,2-1 0,9-7 0,6-2 0,4-3 0,8 0 0,0 0 0,7 0 0,0 0 0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3:01.6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7 24575,'0'-6'0,"-3"5"0,-5 13 0,4 0 0,-6 13 0,6-6 0,-1 8 0,2 1 0,3-4 0,0 2 0,0-7 0,0 0 0,0-5 0,0-1 0,0-6 0,0 2 0,0 0 0,0-2 0,3 3 0,-3-4 0,9 0 0,-4 0 0,4-2 0,0 2 0,-2-5 0,3 2 0,-1-3 0,-2 0 0,3 0 0,-4 0 0,0 0 0,0 0 0,0 0 0,0 0 0,-2-3 0,-2 0 0,-2-6 0,0 2 0,0-2 0,0 3 0,0 0 0,0 0 0,-2 2 0,-2 2 0,-5 2 0,2 0 0,-2 0 0,-1 0 0,3 0 0,-2 0 0,2 0 0,4 0 0,1 0 0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3:02.5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24575,'3'-4'0,"9"1"0,34 3 0,-13 0 0,19 0 0,-12 0 0,-1 0 0,5 0 0,-11 0 0,-12 0 0,4 0 0,-17 0 0,9 0 0,-10 0 0,2 0 0,-3 0 0,0 0 0,1 0 0,-1 0 0,0 0 0,-3 0 0,0 0 0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26.2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1 361 24575,'0'11'0,"0"-3"0,0 0 0,6-2 0,-2-3 0,9 0 0,2-3 0,0 0 0,3 0 0,4 0 0,-6 0 0,7 0 0,-9 0 0,-1 0 0,-2 0 0,2 0 0,-3-5 0,4 1 0,-7-15 0,6 4 0,-4-14 0,3 4 0,4-5 0,-7 4 0,3-2 0,-5 6 0,1-2 0,0 7 0,-1 1 0,0 3 0,-3 1 0,2-1 0,-5 4 0,5 0 0,-3 0 0,4 3 0,0-6 0,-1 3 0,1-1 0,0 2 0,-1 2 0,0 0 0,0 1 0,4-1 0,-3 2 0,6 2 0,-6 2 0,6 0 0,-5 0 0,1 0 0,1 2 0,-2 8 0,2 4 0,-2 11 0,0-4 0,-4 12 0,0-6 0,-4 7 0,0-4 0,3 0 0,-2-1 0,3 1 0,-4 4 0,0-3 0,4 8 0,-3-4 0,3 0 0,0 4 0,-3-3 0,3-1 0,-4 4 0,4-8 0,-3-1 0,6-5 0,-3-1 0,4-6 0,-1 5 0,1-6 0,-1 0 0,0-1 0,1 0 0,2-3 0,-2 3 0,2-3 0,0-1 0,-3-3 0,3 0 0,0-3 0,-3-1 0,6 2 0,-3-4 0,4-1 0,0-2 0,0 0 0,0 0 0,4 0 0,-3-2 0,4-8 0,-5-1 0,0-5 0,-3 0 0,3-1 0,-5-3 0,2-1 0,-4 1 0,1-5 0,0 4 0,-3-8 0,-2 4 0,-3-5 0,0-4 0,0 3 0,0-8 0,0-2 0,0 5 0,0-9 0,0 10 0,0-5 0,0 0 0,0 4 0,4 2 0,0 4 0,4 4 0,0 2 0,0 3 0,-1 1 0,1-1 0,-1 4 0,0 4 0,3 2 0,-3 4 0,3-4 0,0 7 0,-2-4 0,5 7 0,-6-2 0,6 3 0,-6 0 0,3 0 0,-4 0 0,4 0 0,-3 0 0,2 0 0,-2 0 0,-1 0 0,0 0 0,1 3 0,-1 0 0,0 6 0,1 0 0,0 3 0,3 1 0,-2 3 0,2-3 0,1 6 0,-3-5 0,3 2 0,-4 0 0,0-3 0,1 6 0,-1-5 0,-3 5 0,-1 2 0,-3 1 0,0 2 0,0 1 0,0 0 0,0 5 0,0 4 0,0-3 0,0 7 0,0-7 0,0 8 0,0-8 0,0 3 0,0-8 0,0-2 0,0-7 0,0-1 0,3-4 0,-2 1 0,5-4 0,-2 3 0,2-3 0,1 0 0,0 0 0,-1 0 0,1-3 0,-1 6 0,1-6 0,3 3 0,-3 0 0,3-3 0,0 3 0,1-3 0,-1 0 0,0-3 0,0 3 0,-3-3 0,2 0 0,-2 0 0,-1-1 0,0-1 0,1 4 0,-1-5 0,0 5 0,1-4 0,-1 1 0,0 1 0,0-2 0,-2 4 0,1-5 0,-1 3 0,2-3 0,1 0 0,-1 0 0,0 0 0,0 0 0,4 0 0,-3 0 0,3 0 0,-4 0 0,1 0 0,-1 0 0,0 0 0,1 0 0,-1 0 0,0-3 0,1-3 0,-1-1 0,1-4 0,0 1 0,-1 1 0,1-3 0,0 3 0,0-4 0,0 1 0,0-4 0,-3-1 0,-1-4 0,-3 1 0,0-1 0,0 1 0,0-1 0,0 1 0,0-1 0,0 1 0,0 0 0,0-1 0,0 1 0,0-1 0,0-3 0,0 2 0,0-7 0,4 8 0,-3-4 0,2 5 0,0-1 0,-2 4 0,6-2 0,-6 8 0,5-4 0,-5 6 0,5-1 0,-2 1 0,2 1 0,1 1 0,-1-1 0,1-1 0,-1 2 0,1-1 0,-1-1 0,-2 3 0,2-3 0,-3 3 0,1 0 0,1 1 0,-1-1 0,-1 0 0,3 3 0,-2-2 0,2 5 0,0-5 0,0 4 0,1-4 0,-1 4 0,0-1 0,1-1 0,-1 2 0,0-1 0,1 2 0,-1 0 0,0 0 0,1 0 0,-1 0 0,0 0 0,0 0 0,1 0 0,-1 0 0,4 0 0,-3 0 0,3 0 0,-4 5 0,1 2 0,0 6 0,0 3 0,0-3 0,1 7 0,-1-4 0,0 1 0,1 3 0,-1-3 0,1-1 0,-4 4 0,2-3 0,-5 3 0,6 0 0,-3 1 0,4 3 0,0 2 0,0-1 0,0 4 0,-3-3 0,2 3 0,-3-3 0,5 2 0,-2-6 0,1-1 0,0-2 0,-4-8 0,2 4 0,-5-9 0,5 3 0,-6-4 0,6 1 0,-5 0 0,4-1 0,-4 1 0,5-1 0,-6 1 0,6 0 0,-2 2 0,-1-1 0,3 4 0,-2-4 0,3 1 0,-1-2 0,0-1 0,1 1 0,-4 0 0,3-1 0,-3 1 0,3-3 0,1 2 0,-1-2 0,0 3 0,4-1 0,-3-1 0,3 1 0,-4-2 0,1 3 0,-1-3 0,0 2 0,0-5 0,-2 0 0,-1 0 0,-3-2 0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32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24575,'0'11'0,"0"8"0,0-4 0,0 8 0,0-6 0,0 3 0,0 1 0,0-4 0,0 2 0,0-6 0,0 7 0,0-3 0,0 0 0,0-2 0,0-2 0,0-4 0,0 3 0,0-6 0,0 0 0,0-4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24575,'4'-5'0,"16"2"0,14 3 0,25 0 0,27 0 0,-18 0 0,5 0-1935,4 0 1,4 0 1934,-7 0 0,4 0 0,-5 0 0,6 0 0,4 0 0,-12 0 0,8 0 0,1 0 0,-8 0 0,12 0 0,0 0 0,-12 0 0,9 0 0,0 0 0,-7 0 0,25 0 0,-4 0 0,-16 0 0,4 0 0,-4 0 0,-9 0 0,-2 0 0,0 0 0,4 0 0,0 0 0,-3 0-560,15 0 0,-3 0 560,0 0 0,-2 0-529,-15 0 0,-1 0 529,5 0 0,-1 0 0,-8 0 0,-1 0-293,11 0 0,-3 0 293,26 0 0,-37 0 0,-1 0 0,16 0 2200,22 0-2200,-14 0 0,6 5 0,-16-3 0,-2 8 2085,-8-8-2085,1 3 1329,-1 0-1329,-6-4 824,5 10-824,-12-10 195,12 4-195,-12-5 0,5 5 0,-7-4 0,-6 4 0,-1-5 0,-6 0 0,-1 0 0,-4 0 0,3 0 0,-8 0 0,-1 0 0,-7 0 0,-4 0 0,1 0 0,-1 0 0,-4-4 0,17 3 0,2-2 0,40 3 0,0 0 0,21 0 0,-23 0 0,11 5 0,-11-3 0,15 9 0,-1-4 0,1 0 0,-8 3 0,-2-3 0,-14-1 0,4 5 0,-11-10 0,12 4 0,-12-5 0,11 0 0,-11 5 0,12-4 0,-12 4 0,5-5 0,0 0 0,-5 0 0,5 0 0,-13 0 0,5 0 0,-10 0 0,9 0 0,-9 0 0,-2 0 0,-1 0 0,-10 0 0,4 0 0,-5 0 0,-4 0 0,3 0 0,-8 0 0,4 0 0,-5 0 0,0 0 0,1 0 0,-5 3 0,0-5 0,-4-4 0,0 7 0,0 12 0,0 18 0,0 12 0,0 32 0,0-24 0,0 2 0,0 1 0,0 20 0,0-23 0,0 1-282,-1 0 1,2-1 281,5 45 0,-2-40 0,0 1 0,-1-4 0,1 0 0,0 4 0,-2 1 0,-1-4 0,-2-2 0,1 35 0,0 13 0,0-45 0,0 0 0,0 40 0,0-25 0,0-1 0,0 15 0,0-28 0,0 1 0,0 38 0,0-17 0,0 4 0,0-6 0,6 1 0,-5 7-39,10-16 39,-10-2 0,10-7 0,-10-1 0,9-6 0,-9-8 561,4-8-561,-5-11 41,0-7-41,0-5 0,0-5 0,0-25 0,0 22 0,0 9 0,0 26 0,0 34 0,0 2 0,0-12 0,0 24 0,0-24 0,0 20 0,0-9 0,0 1 0,0-8 0,0-2 0,0-8 0,0 0 0,0-6 0,0 4 0,0-11 0,5 5 0,-4-6 0,4-1 0,-5-6 0,0 5 0,4-11 0,-3 5 0,4-7 0,-1 1 0,-3 0 0,4-6 0,-1 5 0,-3-10 0,4 9 0,-5-8 0,0 3 0,0-5 0,0-4 0,0 3 0,0-3 0,3-1 0,-2 4 0,3-7 0,-4 7 0,0-8 0,0 3 0,0-3 0,0-1 0,0 0 0,0 0 0,0 0 0,3-3 0,-2 2 0,3-2 0,-4 2 0,0-2 0,0-2 0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33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24575,'9'0'0,"2"0"0,3 0 0,0 0 0,4 0 0,-4 0 0,8 0 0,-3 0 0,4 0 0,0 0 0,-4 0 0,7 0 0,-10 0 0,11 0 0,-16 0 0,6 0 0,-10 0 0,3 0 0,-4 0 0,-2 0 0,-1 0 0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35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24575,'0'5'0,"0"3"0,0-2 0,0 4 0,0 0 0,0-1 0,0-3 0,0-3 0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38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11 318 24575,'0'-18'0,"0"0"0,0-2 0,0-5 0,0 3 0,0-6 0,0 6 0,0-2 0,0 10 0,0-2 0,0 7 0,0-3 0,0-1 0,-3 4 0,3-3 0,-3 5 0,3-4 0,0 4 0,0-1 0,0 2 0,0 1 0,-3 2 0,2-2 0,1 4 0,7-1 0,3 2 0,8 0 0,-3 0 0,3 0 0,0 0 0,-3 0 0,2 0 0,-3 0 0,-3 0 0,2 0 0,-6 0 0,3 0 0,-4 0 0,0 0 0,1 0 0,-4 0 0,0 0 0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39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24575,'6'0'0,"4"0"0,0 0 0,4 0 0,0 0 0,0 0 0,0 0 0,0 0 0,-4 0 0,3 0 0,-6 0 0,3 0 0,-7 0 0,0 0 0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40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24575,'6'0'0,"-4"0"0,14 0 0,-6 0 0,8 0 0,-3 0 0,3 0 0,-4 0 0,0 0 0,0 0 0,-4 0 0,0 0 0,0 0 0,-6 0 0,2 0 0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41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79 387 24575,'0'6'0,"0"-5"0,0-13 0,0-2 0,0-15 0,-4-1 0,-4 3 0,2-6 0,-4 7 0,5 0 0,-3 2 0,0 3 0,1 1 0,-1-1 0,4 4 0,-3 1 0,6 4 0,-2-1 0,3 4 0,0-3 0,0 6 0,0-3 0,0 3 0,0 1 0,3 2 0,0 0 0,3 3 0,4 0 0,-3 0 0,6 0 0,-2 0 0,3 3 0,-1 1 0,1 2 0,0 0 0,0-3 0,0 3 0,-3-5 0,2 4 0,-6-4 0,3 2 0,-4-3 0,0 0 0,0 2 0,-2-2 0,-2 3 0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42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24575,'13'0'0,"-1"0"0,5 0 0,1 0 0,-3 0 0,3 0 0,-4 0 0,4 0 0,-7 0 0,10 0 0,-12 0 0,4 0 0,-7 0 0,1 0 0,-1 0 0,-3 0 0,0 0 0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06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 24575,'0'8'0,"0"1"0,0 4 0,0-4 0,0 0 0,0-4 0,0 4 0,0-3 0,3 0 0,1-1 0,5-4 0,-1 1 0,5-2 0,-3 0 0,8 0 0,-3 0 0,3 0 0,-4-3 0,0 0 0,0-3 0,0-4 0,-4 4 0,3-3 0,-5 0 0,2 2 0,-4-1 0,1-1 0,-1 2 0,-2-1 0,2-1 0,-5 3 0,5-3 0,-6 0 0,3 3 0,-3-3 0,0 3 0,0 1 0,0-1 0,-6 0 0,2 3 0,-8-2 0,1 4 0,-3-2 0,0 3 0,0 0 0,0 0 0,0 0 0,0 0 0,3 0 0,-2 0 0,2 0 0,-3 0 0,4 3 0,-4 3 0,7 3 0,-3 4 0,3-1 0,0 1 0,0-4 0,3 3 0,1-9 0,3 3 0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08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24575,'0'8'0,"0"5"0,0 3 0,0 5 0,0-1 0,0 5 0,0 0 0,0 1 0,0-2 0,0 1 0,0-4 0,0 8 0,0-8 0,0 4 0,0-1 0,0-6 0,4 6 0,-3-8 0,2 1 0,-3-1 0,0-4 0,0-2 0,0-2 0,0-2 0,0 0 0,0-1 0,0 1 0,3 2 0,-2-1 0,2 1 0,-3-2 0,0 0 0,0-1 0,0 1 0,0 0 0,0-1 0,0 1 0,0-1 0,0 1 0,3 0 0,-2-1 0,1 1 0,-2-1 0,0 1 0,0-1 0,0 1 0,0 0 0,0-1 0,0 0 0,0 1 0,0-1 0,0 1 0,0-1 0,0 1 0,0-1 0,0 1 0,0-1 0,0 1 0,3-3 0,-2 2 0,2-2 0,-3 3 0,0-1 0,0 1 0,0-1 0,0 1 0,0 0 0,2-3 0,-1 2 0,2-2 0,-3 2 0,0 0 0,0 1 0,0-1 0,0 1 0,0-1 0,0 1 0,0-1 0,3 0 0,-3 1 0,3-1 0,-3 1 0,0-1 0,3-2 0,-2 2 0,1-2 0,-2 2 0,-2-2 0,1 0 0,-2-3 0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09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24575,'20'63'0,"0"-1"0,0 1 0,7 30 0,-5-36 0,-16-59 0,1-8 0,0-3 0,1-12 0,0-5 0,1-1 0,-1-4 0,1 1 0,-1 3 0,1 1 0,-1 1 0,0 8 0,0-4 0,-1 5 0,1 3 0,-1-3 0,0 10 0,0-5 0,-1 8 0,-2-5 0,2 6 0,-6 0 0,3 4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18 0,0-11 0,0 22 0,0 1 0,0-6 0,0 21 0,0-32 0,0 17 0,0-4 0,0 6 0,0 1 0,0-7 0,0-8 0,0-3 0,0-9 0,0-2 0,0-7 0,0-4 0,0-2 0,0-4 0,8-1 0,7-7 0,9-2 0,5-3 0,7 0 0,1 0 0,7 0 0,-1 0 0,7 0 0,18 0 0,-18 0 0,46 0 0,-37 0-249,-9 0 0,2 0 249,34 6 0,8-4 0,-16 4 0,13 0 0,-22 1 0,24 0 0,-16 4 0,7-9 0,-16 8 0,-2-8 0,-7 8 0,-1-9 0,1 5 0,-1-6 0,1 0 498,0 0-498,-1 0 0,1 0 0,-8 0 0,-1 0 0,-6 0 0,-1 0 0,0 0 0,-5 0 0,-3 0 0,-5 0 0,-5 0 0,-6 0 0,-2 0 0,-8 0 0,3 0 0,-3 0 0,-1 0 0,-1 0 0,1 0 0,-1 0 0,1 0 0,0 0 0,0-4 0,0 3 0,0-3 0,0 1 0,-1 2 0,1-6 0,0 6 0,1-3 0,-1 0 0,0 4 0,0-4 0,0 4 0,0-4 0,1 3 0,-1-2 0,-4-1 0,3 3 0,-3-6 0,0 3 0,0-4 0,0-5 0,-3-1 0,3-4 0,-4-5 0,0 3 0,0-8 0,0 8 0,4-9 0,-3 5 0,4-6 0,-1 0 0,2-6 0,-1-1 0,5-1 0,-4-4 0,4 11 0,0-5 0,0 6 0,0 0 0,-1 6 0,-3-5 0,-2 10 0,-1 0 0,-2 1 0,7 9 0,-8-4 0,4 5 0,-4 4 0,0 0 0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11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24575,'0'14'0,"0"-5"0,0 7 0,0-4 0,0 2 0,0 5 0,0-5 0,0 5 0,0-6 0,0 7 0,0-7 0,0 3 0,0-4 0,0 4 0,0-6 0,0 3 0,0-8 0,0-7 0,0-2 0,0-7 0,0-5 0,0 2 0,0-5 0,0 2 0,0 0 0,0-3 0,0 7 0,0-7 0,0-2 0,0 3 0,4-6 0,-1 12 0,4 0 0,0 1 0,0 6 0,-1-3 0,1 3 0,-1 3 0,0-2 0,1 5 0,-1-3 0,0 3 0,0 0 0,0 0 0,0 0 0,0 0 0,-2 2 0,1 2 0,-4 1 0,2 1 0,-3 2 0,3-1 0,-3 4 0,3-4 0,-3 4 0,0-4 0,0 4 0,0-4 0,0 1 0,0-2 0,0 3 0,0-3 0,0 3 0,0-1 0,0-1 0,0 4 0,-3-4 0,3 1 0,-6-2 0,2-1 0,1 1 0,-3 0 0,3-3 0,-4-1 0,-3-2 0,3 0 0,-6 0 0,6 0 0,-3 0 0,4 0 0,-1 0 0,4-2 0,-3 1 0,8-1 0,1 2 0,8 2 0,2 2 0,1 2 0,-3 3 0,2-2 0,-2 4 0,3-1 0,0 0 0,-4-2 0,3-1 0,-6-2 0,6 1 0,-5 0 0,5 0 0,-6 0 0,3 0 0,-4-3 0,0-1 0,0 1 0,-2-3 0,-1 3 0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1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24575,'-10'0'0,"3"0"0,-3 0 0,4 0 0,-4 0 0,3 0 0,-6 0 0,6 0 0,-3 0 0,1 0 0,-1 0 0,3 2 0,1 4 0,6 0 0,0 6 0,0-3 0,0 3 0,0 4 0,0-2 0,0 5 0,0-2 0,0 3 0,3 1 0,2-1 0,3 5 0,-4-8 0,3 7 0,-6-11 0,5 3 0,-5-3 0,5-4 0,-5 3 0,2-6 0,-3 3 0,0-4 0,2-2 0,-1 2 0,2-2 0,-1 0 0,2-1 0,2-2 0,0 0 0,0 0 0,0 0 0,1 0 0,2 0 0,-1 0 0,1 0 0,-2 0 0,-1 0 0,0 0 0,0 0 0,1 0 0,-1 0 0,0 0 0,1 0 0,-1 0 0,0 0 0,-3 0 0,0 0 0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13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24575,'9'0'0,"-2"0"0,3 0 0,0 0 0,-3 0 0,2 0 0,0 0 0,-2 0 0,0 0 0,-5 0 0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14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53 375 24575,'4'0'0,"-2"-3"0,-5-14 0,-6-10 0,3 0 0,-9-2 0,13 0 0,-8 2 0,9 0 0,-7 0 0,7 9 0,-2-7 0,3 5 0,0 3 0,0 1 0,0 3 0,0 4 0,0-3 0,0 6 0,0-3 0,0 3 0,0 1 0,2 1 0,2 2 0,5 2 0,-2 0 0,6 0 0,-2 0 0,3 0 0,0 3 0,0-2 0,0 1 0,0-2 0,3 0 0,-2 0 0,3 0 0,-7 0 0,-1 0 0,-1 0 0,-2 0 0,3 0 0,-6 0 0,-2 0 0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15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24575,'71'0'0,"-14"0"0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16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17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24575,'3'5'0,"0"3"0,-3-2 0,0 3 0,0-1 0,0-2 0,0 2 0,0-3 0,0 1 0,0-1 0,0-6 0,0-3 0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44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85 24575,'0'3'0,"0"1"0,0 8 0,0 0 0,0 1 0,0-4 0,0 3 0,0-6 0,0 6 0,0-6 0,0 3 0,0-4 0,0 1 0,0-1 0,-3-2 0,5 0 0,-1-3 0,9 0 0,-3 0 0,6 0 0,-2 0 0,2 0 0,1 0 0,0 0 0,0 0 0,0 0 0,0 0 0,-3 0 0,2 0 0,-3 0 0,1-3 0,-2 2 0,-2-4 0,-1 5 0,0-5 0,1 4 0,-4-4 0,3 2 0,-6-3 0,3 0 0,-3-2 0,0 1 0,0-8 0,0 5 0,0-6 0,0 0 0,0 2 0,0-2 0,-6 4 0,1-1 0,-8 4 0,5 0 0,-5 3 0,6 0 0,-6 0 0,6 2 0,-3 2 0,3 2 0,-2 0 0,1 0 0,-1 0 0,2 0 0,-3 2 0,3 5 0,-3 2 0,3 4 0,3 3 0,-3-3 0,7 6 0,-7-5 0,7 2 0,-7-4 0,7 0 0,-4-2 0,4-4 0,0-4 0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45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24575,'12'0'0,"1"0"0,1 0 0,4 0 0,1 0 0,4 0 0,-1 0 0,1 0 0,0 0 0,0 0 0,5 0 0,-8 0 0,6 0 0,-11 0 0,3 0 0,-4 0 0,-4 0 0,-4 0 0,-3 0 0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46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24575,'65'60'0,"0"0"0,0 0 0,0 0 0,1 0 0,-1 0 0,0 0 0,0 0 0,0 1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24575,'-1'9'0,"6"-1"0,8-8 0,11-5 0,-4-9 0,4-7 0,-4-9 0,-1 5 0,-4 2 0,-6-7 0,-2 14 0,-6-13 0,3 16 0,-4-1 0,-7 5 0,-3 6 0,1 6 0,-8 11 0,10 13 0,-7 4 0,3 5 0,1-7 0,5 1 0,0 0 0,5-6 0,0-1 0,0-9 0,0-1 0,4-5 0,10 1 0,6-5 0,10 1 0,0-5 0,-1 0 0,1-9 0,1-8 0,-6-3 0,0-5 0,-7 2 0,1 3 0,0-3 0,-5 5 0,-1-1 0,-4 1 0,0 0 0,0 0 0,-1 4 0,-3 1 0,3 5 0,-7 0 0,2 0 0,1 3 0,0 1 0,4 4 0,0 0 0,0 0 0,5 4 0,-4 6 0,9 4 0,-4 9 0,5-4 0,5 5 0,-4 0 0,3-4 0,-4 3 0,-1-9 0,0-1 0,-4-4 0,-1 0 0,-5-1 0,0 0 0,0-3 0,-3-2 0,-1-3 0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47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0 762 24575,'32'-76'0,"-1"0"0,1 1 0,-1-1 0,1 0 0,3-11 0,2-3 0,-5 12 0,-11 28 0,-9 29 0,-5 5 0,0 6 0,-1 1 0,-2 4 0,1-1 0,-4 1 0,2 2 0,-3 0 0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0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24575,'20'0'0,"0"0"0,7 0 0,2 0 0,10 4 0,1-3 0,10 2 0,-8-3 0,13 0 0,-14 0 0,15 0 0,-9 0 0,23 5 0,-25-4 0,24 7 0,-28-7 0,16 6 0,-11-6 0,11 3 0,-11-4 0,5 0 0,-11 0 0,4 0 0,-10 0 0,5 0 0,-10 0 0,-2 0 0,-4 0 0,0 0 0,0 0 0,-4 0 0,3 0 0,-7 0 0,3 0 0,-4 0 0,-1 0 0,1 0 0,0 0 0,0 0 0,4 3 0,-3-2 0,3 5 0,0-6 0,-3 6 0,3-5 0,-8 4 0,4-4 0,-4 4 0,1-5 0,-2 6 0,-2-6 0,-1 3 0,0-3 0,1 0 0,-1 0 0,-3 4 0,0 11 0,-3 6 0,0 13 0,0 1 0,0 16 0,0-3 0,0 15 0,0-15 0,0 9 0,0-11 0,0 12 0,0-5 0,4-1 0,1-2 0,1-8 0,2 8 0,-3-8 0,0 8 0,-1-9 0,-4 5 0,0-6 0,0-5 0,0-1 0,0-4 0,0-4 0,0-2 0,0-3 0,0-5 0,0 4 0,0-7 0,0 3 0,0-4 0,4 1 0,-4-1 0,3 1 0,-3-1 0,0-3 0,0 0 0,4 0 0,-4-3 0,3 3 0,-3-4 0,3 1 0,-2-1 0,2 4 0,-1-3 0,-1 3 0,2 0 0,-3-3 0,0 3 0,0-4 0,0 1 0,-3-3 0,-3-1 0,-5-2 0,-3 0 0,-4 0 0,3 0 0,-11 0 0,5 0 0,-11 0 0,4 0 0,-11 0 0,4 0 0,-9 0 0,10 0 0,-10 0 0,9 0 0,-8 0 0,3 0 0,0 0 0,1 0 0,6 0 0,-1 0 0,6 0 0,-4 0 0,7 0 0,2 0 0,1 0 0,7 0 0,-3 0 0,4 0 0,0 0 0,0 0 0,0 0 0,0 0 0,3 0 0,-2 0 0,2 0 0,-3 0 0,0 0 0,0 0 0,0 0 0,0 0 0,0 0 0,3 0 0,2 0 0,-1 0 0,2 0 0,-1 0 0,2 0 0,-2-3 0,1 3 0,-1-3 0,2 3 0,1 0 0,-1-3 0,1 3 0,0-3 0,-1 3 0,1-2 0,0 1 0,-1-2 0,1 3 0,3-2 0,-3 1 0,3-1 0,-3 2 0,0 0 0,0 0 0,0 0 0,-1 0 0,1 0 0,0 0 0,0 0 0,-4 0 0,3 0 0,-3 0 0,3 0 0,1 0 0,3 0 0,0 0 0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1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99 384 24575,'0'-15'0,"-5"-10"0,0-6 0,-8-9 0,3-1 0,-7-4 0,10 8 0,-9-7 0,10 13 0,-3 5 0,2 6 0,6 7 0,-2 4 0,8 3 0,3 6 0,9 7 0,3 7 0,4 4 0,2 9 0,0 0 0,-4 0 0,3 4 0,-8-5 0,9 6 0,-8-2 0,3 0 0,-5-4 0,-3-2 0,1-7 0,-6-1 0,2-4 0,-4-2 0,-2-2 0,2-2 0,-6 0 0,6-3 0,-5-5 0,1-9 0,-2-4 0,0-10 0,0-1 0,-4-8 0,-1-1 0,-4-1 0,1 2 0,3 4 0,-3 0 0,8 8 0,-4 2 0,4 8 0,0 2 0,0 2 0,0 2 0,0 1 0,0-1 0,0 1 0,0-1 0,0 1 0,0 2 0,0 0 0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2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24575,'-1'-3'0,"5"1"0,7 2 0,3 0 0,-4 0 0,3 0 0,-6 0 0,6-3 0,-5 0 0,-1-1 0,-5 2 0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4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64 181 24575,'0'1'0,"0"4"0,0 6 0,0 5 0,0 5 0,0 0 0,0 4 0,0-1 0,0-2 0,0-2 0,0-7 0,0-1 0,0-6 0,0 3 0,0-8 0,0-9 0,0-5 0,0-12 0,-7-1 0,1 1 0,-6-4 0,4 3 0,0 1 0,0 0 0,4 5 0,-3 3 0,7 1 0,-4 4 0,4-1 0,0 1 0,0-1 0,0 4 0,0-3 0,0 6 0,0-3 0,0 0 0,0 3 0,0-3 0,0 3 0,3 1 0,1 1 0,2-1 0,4 5 0,0-3 0,1 3 0,-1 0 0,-1 0 0,-2 0 0,3 0 0,-4 0 0,1 3 0,-1 0 0,0 2 0,-2 4 0,2 0 0,-6 1 0,4 1 0,-4-1 0,0 2 0,0 0 0,0 1 0,0-1 0,0 1 0,0-1 0,0-3 0,0 3 0,0-3 0,0 1 0,-4 1 0,1-4 0,-4 4 0,0-4 0,0 5 0,1-6 0,2 2 0,-2-2 0,6 0 0,-6-3 0,5 2 0,-2-7 0,9-1 0,2-4 0,5-1 0,1 1 0,0 1 0,0 0 0,0 2 0,-4 1 0,3 3 0,-2 0 0,-1 0 0,0 0 0,-4 0 0,1 0 0,-1 3 0,1 3 0,-1 4 0,1 2 0,0 4 0,-3-3 0,0 3 0,-4-3 0,0 2 0,0-1 0,0 2 0,0-4 0,0 0 0,0 1 0,0-1 0,0 1 0,0-4 0,-3 0 0,-1-4 0,-2 4 0,2-3 0,-2 3 0,3-4 0,-4-1 0,1 1 0,-4-5 0,-1 3 0,1-3 0,-3 0 0,2 0 0,0 0 0,1 0 0,4 0 0,0 0 0,-1 0 0,1 0 0,3-3 0,0 3 0,3-3 0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5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24575,'0'11'0,"0"4"0,0 6 0,0 1 0,0 11 0,0-6 0,0 12 0,0-13 0,0 8 0,0-13 0,0 3 0,0-10 0,0 1 0,0-8 0,0 1 0,0-2 0,0-3 0,0-1 0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6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7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24575,'13'0'0,"-1"0"0,6 0 0,0 0 0,-4 0 0,8 0 0,-7 0 0,3 0 0,0 0 0,-6 0 0,5 0 0,-7 0 0,1 0 0,-2 0 0,-6 0 0,0 0 0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7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24575,'-7'26'0,"1"-12"0,6 19 0,0-16 0,0 0 0,0 3 0,0-4 0,0 5 0,0-4 0,0-4 0,0-5 0,0-2 0,0-1 0,0-2 0,0 0 0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8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24575,'0'5'0,"0"1"0,0 2 0,0-1 0,0 1 0,0-2 0,0 2 0,0-1 0,0 1 0,0-2 0,0 0 0,0-1 0,0 1 0,0-1 0,0-1 0,0-2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24575,'-18'0'0,"3"8"0,-9 7 0,-9 24 0,11-10 0,-18 21 0,13-22 0,-2 16 0,-2-11 0,14-2 0,-3-1 0,11-15 0,3 7 0,-1-16 0,6 5 0,-3-10 0,4 3 0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00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1 274 24575,'0'20'0,"0"-5"0,0-41 0,0 6 0,0-9 0,0 4 0,0 0 0,0-5 0,0 4 0,0 2 0,3 3 0,1 1 0,4 3 0,-1 1 0,0 6 0,-1 2 0,1 2 0,-1 3 0,0 0 0,0 3 0,0 0 0,0 0 0,0 6 0,1 4 0,0 3 0,1 11 0,4-2 0,0 4 0,5 7 0,-1-6 0,1 3 0,-1-2 0,0-6 0,0 2 0,-4-3 0,-1-1 0,-4-3 0,0-1 0,0-4 0,0-2 0,-4 1 0,0-5 0,0 3 0,-2-3 0,2-1 0,-1 1 0,-1 0 0,2-1 0,-3 1 0,0-3 0,0-1 0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00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24575,'5'0'0,"5"0"0,4 0 0,1 0 0,7 0 0,-3 0 0,0 0 0,3 0 0,-13 0 0,1 0 0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02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94 24575,'3'5'0,"0"-2"0,-3 8 0,0-2 0,0 4 0,0-1 0,0 0 0,0 8 0,0-5 0,0 5 0,0-8 0,0 0 0,0-2 0,0-2 0,0-2 0,0 0 0,0-1 0,0-15 0,-7 1 0,5-19 0,-8 6 0,6-2 0,-1 3 0,2 1 0,0 3 0,2 1 0,-2 3 0,3 1 0,0 2 0,0 2 0,0 2 0,0 0 0,0 1 0,0-1 0,0 0 0,0 1 0,0-1 0,0 0 0,3 3 0,0-2 0,3 2 0,1 0 0,-1 0 0,0 3 0,4 0 0,1 0 0,-1 0 0,3 0 0,2 0 0,0 0 0,3 0 0,-4 0 0,-1 3 0,5 1 0,-3 2 0,3 3 0,-4 1 0,0 2 0,-3-2 0,-1 1 0,-4-1 0,1-1 0,0 3 0,-1-6 0,1 3 0,-4-4 0,0 1 0,-3 3 0,0-3 0,0 3 0,0-1 0,0 1 0,0 1 0,0 2 0,-3-6 0,-4 6 0,-3-6 0,-8 3 0,3-2 0,-7-1 0,-2 1 0,0 0 0,-4-3 0,5 2 0,0-5 0,4 2 0,1-3 0,4 0 0,3 0 0,2 0 0,2 0 0,1 0 0,0 0 0,3 0 0,0 0 0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03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46 24575,'-17'-19'0,"4"-1"0,4 19 0,-2-5 0,4 6 0,-3 0 0,4 0 0,0 0 0,-4 0 0,3 0 0,-3 0 0,3 0 0,1 0 0,0 0 0,-1 0 0,1 3 0,0 0 0,2 2 0,-2 4 0,3-3 0,-4 3 0,3-3 0,-2 2 0,6-1 0,-4 1 0,4-2 0,-2-1 0,1 1 0,-2 0 0,3 2 0,0-2 0,0 6 0,0-3 0,0 1 0,0 2 0,0-3 0,0 3 0,0-2 0,0 1 0,3-4 0,0 1 0,4-2 0,-1 0 0,0-1 0,1 1 0,2 0 0,-2-1 0,3 1 0,-4 0 0,1-3 0,-1 2 0,0-5 0,1 3 0,-1-3 0,0 0 0,0 0 0,0 0 0,1 0 0,-1 0 0,0 0 0,1 0 0,-1 0 0,0 0 0,1 0 0,2 0 0,-2-3 0,3 0 0,-4-2 0,1-1 0,-1 3 0,-3-2 0,3 4 0,-3-4 0,1 4 0,-1-1 0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04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24575,'0'67'0,"0"-13"0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21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1 157 24575,'8'0'0,"2"0"0,6 0 0,-1 0 0,6 0 0,-6 0 0,6 0 0,3 0 0,0 0 0,4 0 0,-5 0 0,-1 0 0,1 0 0,0 0 0,-4 0 0,3 0 0,-7 0 0,3 0 0,-4 0 0,4 0 0,-4 0 0,4 3 0,-4-2 0,0 2 0,0-3 0,0 2 0,0-1 0,0 2 0,0-3 0,0 0 0,-3 0 0,2 0 0,-3 0 0,4 0 0,0 0 0,0 0 0,0 0 0,0 0 0,0 0 0,-4 0 0,3 0 0,-5 0 0,1 0 0,1 3 0,-3-3 0,3 3 0,-1-3 0,-1 0 0,5 0 0,-6 0 0,6 0 0,-6 0 0,6 0 0,-6 0 0,6 0 0,-6 0 0,6 0 0,-5 0 0,5 0 0,-6 0 0,3 0 0,-4 0 0,0 0 0,4 0 0,-3 0 0,3 0 0,-4 0 0,0 0 0,0 0 0,0 0 0,0 0 0,1 0 0,-1 0 0,0 0 0,0 0 0,-3 2 0,0 4 0,-3 0 0,0 6 0,0-3 0,0 1 0,0-2 0,0-2 0,0 0 0,0-1 0,0 1 0,3-1 0,0-1 0,4-2 0,-1-2 0,0 0 0,4 0 0,-3 3 0,3-3 0,-1 3 0,-1-3 0,1 0 0,-2 0 0,2 0 0,-2 0 0,3 0 0,-4 0 0,1 0 0,-1-3 0,0 0 0,1-6 0,-1 3 0,1-6 0,-3 3 0,-1-4 0,0 1 0,-2-1 0,2 1 0,-3-4 0,0 2 0,0-5 0,0 5 0,0-2 0,0 4 0,0-1 0,0 1 0,0-1 0,0 4 0,-7 0 0,3 3 0,-6 0 0,0 0 0,3 1 0,-6 1 0,6 2 0,-6 2 0,5 0 0,-1 0 0,2 0 0,1 0 0,-1 2 0,1 4 0,2 7 0,-2 4 0,5 3 0,-3-3 0,4 7 0,0-10 0,0 9 0,0-9 0,0-1 0,0-2 0,0-4 0,0-1 0,0-4 0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23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24575,'10'0'0,"-3"0"0,22 0 0,-9 0 0,13 0 0,-10 0 0,10 0 0,-5 0 0,5 0 0,11 0 0,-7 0 0,12 0 0,-9 0 0,5 0 0,-5 0 0,4 0 0,-14 0 0,7 0 0,-8 0 0,4 0 0,-4 0 0,-2 0 0,-8 3 0,3 1 0,-7 2 0,7-2 0,-7-2 0,3 1 0,-4-2 0,-3 2 0,2-1 0,-6-1 0,6 2 0,-6-1 0,3-1 0,-4 1 0,0 1 0,0-2 0,0 1 0,-2 0 0,1-1 0,-2 1 0,3-2 0,0 0 0,0 0 0,0 0 0,0 0 0,0 0 0,0 0 0,0 0 0,0 0 0,0 0 0,1 0 0,-1 0 0,0 0 0,1 0 0,-1 0 0,0 0 0,0 0 0,-2 3 0,-1 0 0,-3 2 0,0 1 0,0-1 0,0 1 0,-3-1 0,2 4 0,-5-3 0,6 6 0,-3-3 0,3 4 0,0-4 0,0 3 0,0-6 0,0 3 0,0-4 0,0 1 0,0-1 0,2-1 0,5-2 0,7-2 0,1 0 0,7 0 0,-7 0 0,3 0 0,-4 0 0,0 0 0,0 0 0,-4 0 0,4-3 0,-7-3 0,3-1 0,-3-4 0,-1 1 0,1-2 0,0-1 0,0 1 0,-3-1 0,-1 1 0,-3-1 0,0 4 0,0-3 0,0-1 0,-3 0 0,-8-4 0,-1 7 0,-6-2 0,7 5 0,-2-4 0,3 7 0,-4-5 0,3 9 0,-2-3 0,6 3 0,-7 0 0,7 0 0,-6 0 0,5 9 0,-2 2 0,-2 14 0,3-4 0,-3 8 0,4-4 0,0 1 0,3-11 0,2-6 0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2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24575,'12'0'0,"21"0"0,-11 0 0,33 0 0,-19 0 0,21 0 0,-20 0 0,24 0 0,-23 0 0,25 0 0,-22 0 0,9 0 0,-15 0 0,8 3 0,-13-2 0,13 6 0,-13-2 0,8 2 0,-9-3 0,-1 0 0,-5-4 0,0 0 0,-4 2 0,-2-1 0,-3 2 0,0-3 0,-3 0 0,-1 0 0,-4 0 0,0 0 0,0 0 0,1 0 0,-1 0 0,0 0 0,0 0 0,-5 2 0,-2 1 0,-8 3 0,1-1 0,-5 1 0,6 0 0,-3 0 0,0 3 0,3-3 0,0 6 0,1-3 0,2 3 0,0 1 0,-2-1 0,5-2 0,-2 1 0,3-4 0,0 1 0,0-2 0,0-1 0,0 1 0,0-1 0,0 1 0,3-3 0,4 2 0,3-4 0,4 5 0,0-6 0,4 3 0,-3-3 0,3 0 0,-4 0 0,0 0 0,4 0 0,-3 0 0,2-3 0,-3 0 0,-3-6 0,2 2 0,-5-2 0,1 3 0,-2 0 0,-1-2 0,-2 1 0,-1-2 0,-3 1 0,0-2 0,0-2 0,0-4 0,0-1 0,0-3 0,-3 3 0,-5-3 0,0 7 0,-3-7 0,1 10 0,2-6 0,-2 12 0,0-4 0,-1 7 0,1-2 0,-3 3 0,2 0 0,-3 0 0,3 9 0,0-1 0,4 12 0,0-7 0,-1 3 0,1-4 0,3 1 0,-2-1 0,5-3 0,-2 3 0,3-6 0,0 3 0,0-6 0,0-1 0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31.89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1 219 24575,'0'-2'0,"0"-6"0,0-7 0,0-10 0,0 7 0,0-9 0,0 9 0,0-7 0,0 8 0,0 1 0,3 4 0,0 2 0,4 2 0,-1 2 0,1 0 0,-1 3 0,0 1 0,0 2 0,0 2 0,-3 4 0,3 7 0,-5 3 0,6 5 0,-6-4 0,6 2 0,-6-6 0,5 3 0,-5-6 0,2 1 0,0-4 0,-3 1 0,3-2 0,-3-1 0,0 1 0,0 0 0,3-3 0,0-5 0,0-9 0,3-5 0,-5-4 0,6-1 0,-3 4 0,0 1 0,2 4 0,-5 2 0,5 2 0,-3 5 0,4 0 0,-1 3 0,0 0 0,0 0 0,0 0 0,0 0 0,0 0 0,-2 2 0,-2 2 0,1 1 0,-2 1 0,4-1 0,-1 1 0,-1 0 0,3 2 0,-5-1 0,2 4 0,0-1 0,-2 2 0,5 0 0,-5 1 0,5-1 0,-5 1 0,5-1 0,-5 0 0,5 1 0,-5-1 0,5-2 0,-5-2 0,1 1 0,-2-3 0,0 3 0,3-6 0,-2 2 0,2-5 0,-3 3 0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32.93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22 0 24575,'0'8'0,"0"0"0,0 1 0,0-3 0,0 6 0,0-3 0,0 0 0,0 3 0,-3 1 0,2 0 0,-6 3 0,3-3 0,0-1 0,1 0 0,3 1 0,0-1 0,0-3 0,0-1 0,0-3 0,0 1 0,0-1 0,0 1 0,0 0 0,0-1 0,0 1 0,3 0 0,1-1 0,2 1 0,0-1 0,0-2 0,1 0 0,2-3 0,2 0 0,3 0 0,0 0 0,0 0 0,-4-3 0,3-3 0,-5 0 0,1-3 0,-2 3 0,-1 1 0,1-4 0,-1 3 0,0-3 0,1 0 0,-3 3 0,-1-3 0,-3 0 0,0 3 0,0-6 0,0 3 0,0-1 0,0-2 0,0 6 0,0-6 0,-6 6 0,1-6 0,-8 5 0,5-2 0,-5 3 0,6 0 0,-6 3 0,2 0 0,-3 3 0,0 0 0,3 0 0,-2 0 0,2 0 0,1 0 0,0 0 0,4 0 0,-1 3 0,4 0 0,0 0 0,3-1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15 478 24575,'4'6'0,"0"6"0,-4 21 0,0 11 0,0 7 0,0 8 0,0-7 0,0 5 0,0-6 0,0 8 0,0-13 0,0-9 0,0-9 0,0-8 0,0-1 0,0-7 0,0-11 0,0-11 0,-5-10 0,4-16 0,-3-2 0,-2-12 0,5 5 0,-4-20 0,5 12 0,0-14 0,0 9 0,0-1 0,0 7 0,0 2 0,0 13 0,0 1 0,0 11 0,0 2 0,4 4 0,5 1 0,5 4 0,0 1 0,3 4 0,-4 4 0,1 1 0,3 4 0,-8 0 0,4 0 0,-5 0 0,0 4 0,-3 10 0,-2 1 0,-3 14 0,0-10 0,0 4 0,0-5 0,0 0 0,0 1 0,-3-6 0,-2 0 0,-13-4 0,3 0 0,-4 0 0,2 0 0,3-1 0,0 1 0,-3-4 0,12 2 0,-7-6 0,11 6 0,-3-3 0,4 4 0,11-4 0,5 0 0,17-4 0,11 0 0,-5-9 0,26-17 0,-29 2 0,29-18 0,-30 8 0,16-2 0,-15-10 0,-2 12 0,-8 2 0,-11 3 0,-2 14 0,-8-7 0,-1 12 0,-8 1 0,-5 6 0,-4 3 0,-11 9 0,5 1 0,-6 20 0,6-4 0,2 16 0,2-5 0,9 6 0,-4 1 0,9-7 0,-4-1 0,5-12 0,0 0 0,0-11 0,0 0 0,4-5 0,5-3 0,10-2 0,0-3 0,15 0 0,-8 0 0,10-9 0,-5-7 0,-1-6 0,2-9 0,-2 10 0,-3-9 0,-4 10 0,-4-4 0,-5 6 0,-1 4 0,-5 2 0,1 3 0,-2 5 0,-2 3 0,-10 15 0,-7 6 0,-8 16 0,4-5 0,-4 5 0,9 0 0,1-5 0,1-1 0,8-1 0,-3-10 0,4 0 0,0-6 0,0-5 0,13 1 0,-2 0 0,24-4 0,-9-1 0,16-4 0,-5 0 0,6-5 0,7-6 0,-3-13 0,10 0 0,-9-10 0,-4 10 0,-5-8 0,-9 11 0,-3-9 0,-3 4 0,-9-4 0,0 0 0,-5-5 0,-4-10 0,-2 0 0,-4-5 0,0 7 0,0 5 0,-4 2 0,-6 6 0,-1 6 0,-7 4 0,8 8 0,-7 2 0,8 6 0,-4 0 0,5 4 0,-1 0 0,1 0 0,0 0 0,0 0 0,-1 8 0,0 2 0,4 8 0,1 5 0,4 2 0,0-1 0,0 11 0,0-9 0,0 9 0,0 1 0,14-3 0,-1 3 0,18-4 0,-10-2 0,9-4 0,-10-2 0,8-4 0,-8-6 0,3 0 0,-5-5 0,-4-1 0,-5-3 0,-5-1 0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34.15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102 14 24575,'3'-6'0,"0"1"0,-6 2 0,-1 6 0,-6 8 0,-2 5 0,-3 5 0,3-1 0,1 1 0,4-5 0,-1 0 0,4-6 0,-2-2 0,6-2 0,-3 0 0,3-1 0,0 1 0,0-1 0,0 1 0,0 0 0,0-1 0,0 1 0,0-1 0,2-2 0,2 0 0,2-3 0,4 0 0,-3 0 0,6 0 0,-6 2 0,3-1 0,-4 1 0,0 1 0,1 0 0,-1 2 0,-3 1 0,0 0 0,-3 2 0,0 2 0,0 2 0,0 0 0,-3 4 0,-4-2 0,-1 2 0,-6-4 0,3-2 0,-3 1 0,4-4 0,0 2 0,3-4 0,1 1 0,0-3 0,2 0 0,2-3 0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34.79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31 24575,'92'-17'0,"-24"3"0,-59 14 0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35.42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24575,'0'74'0,"0"-1"0,0-14 0,0 0 0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36.57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16 24575,'5'-3'0,"3"1"0,4 2 0,2 0 0,0 0 0,4 0 0,-6 0 0,5 0 0,-7 0 0,1 0 0,-2 0 0,-5-5 0,-2 4 0,-2-4 0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38.04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205 0 24575,'-9'0'0,"-3"0"0,1 0 0,-7 0 0,7 0 0,-11 0 0,11 0 0,-7 0 0,4 3 0,0 3 0,2 7 0,-1 1 0,5 2 0,-2-4 0,6 0 0,-2 1 0,5-4 0,-2 0 0,3-4 0,0 1 0,0 0 0,0-1 0,0 1 0,6 0 0,6-3 0,3 2 0,3-1 0,-1-1 0,2 3 0,0-2 0,3-1 0,-7 3 0,3-3 0,-4 3 0,0 1 0,-4-1 0,0-1 0,-4 1 0,1 3 0,-3-3 0,-1 6 0,-3-6 0,0 6 0,0-3 0,-3 0 0,-8 4 0,-1-7 0,-10 7 0,3-6 0,-8 3 0,3-6 0,0 0 0,2-4 0,7 0 0,-3 0 0,7 0 0,1 0 0,4 0 0,0 0 0,2-3 0,2 0 0,2-3 0,0-2 0,0 1 0,0 1 0,0 4 0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39.20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24575,'0'19'0,"0"-4"0,0 5 0,0-3 0,0 3 0,0-3 0,4 2 0,-1-5 0,2 5 0,1-2 0,-2 3 0,1-6 0,1 5 0,-2-9 0,3 0 0,-4-3 0,0-4 0,-3 3 0,3-3 0,-2 0 0,1-3 0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0.57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24575,'13'60'0,"-1"1"0,-8-5 0,5-17 0,11-37 0,-13-2 0,-1 0 0,0-2 0,1-1 0,-1-3 0,-3 0 0,0 1 0,-3-1 0,0 1 0,0-1 0,0 0 0,0 0 0,0 1 0,0-1 0,0 0 0,0-2 0,0 1 0,-3-1 0,0 2 0,-1 0 0,2 1 0,-1 2 0,2-2 0,-4 4 0,1-1 0,1-1 0,0 1 0,6-4 0,0 3 0,4-2 0,2 2 0,-1-3 0,5 2 0,-6-1 0,6 5 0,-6-3 0,3 3 0,-4 0 0,0 0 0,0 2 0,-3 2 0,3 4 0,-5 1 0,5 7 0,-5-2 0,6 1 0,-7-2 0,7-1 0,-7 1 0,4-4 0,-4 3 0,0-8 0,0 1 0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1.26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92 1 24575,'-51'28'0,"10"-5"0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2.89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0 342 24575,'0'-39'0,"0"18"0,0-37 0,0 23 0,0 4 0,0 5 0,0 2 0,0 11 0,0-3 0,0 6 0,0 2 0,3 5 0,0 0 0,3 3 0,1 3 0,-1 3 0,1 3 0,0 4 0,3-1 0,-2 0 0,2 4 0,0-2 0,-2 2 0,5-4 0,-5-3 0,5 3 0,-6-6 0,6 3 0,-6-3 0,3 0 0,-4-1 0,1 1 0,-1-3 0,-3 2 0,2-4 0,-1 3 0,2-3 0,-3-6 0,-1-10 0,-2-4 0,0-10 0,0 8 0,0-4 0,0 5 0,0-1 0,0 4 0,0 1 0,0 4 0,0 2 0,0 2 0,0 2 0,0 0 0,-2 1 0,1 2 0,-2 0 0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3.36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24575,'0'0'0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24575,'2'0'0,"16"0"0,13 0 0,26 0 0,5 0 0,-7 0 0,15 0 0,-29 0 0,23 0 0,-25 0 0,4 0 0,-19 0 0,-1 0 0,-13-11 0,-1 8 0,-9-7 0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4.53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121 0 24575,'-6'0'0,"-4"0"0,0 0 0,-1 0 0,1 3 0,4-2 0,-4 4 0,3-2 0,-6 0 0,5 2 0,-1-4 0,5 4 0,1-2 0,-3 0 0,4 2 0,-4-2 0,6 2 0,0 1 0,0 0 0,0-1 0,0 1 0,0-3 0,0-1 0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6.92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59 144 24575,'0'65'0,"0"-8"0,0-43 0,0 1 0,0-6 0,0 1 0,0-2 0,0-2 0,0-1 0,0-18 0,0 3 0,0-22 0,0 6 0,0 1 0,0-4 0,0 8 0,0-4 0,0 5 0,0 3 0,0-3 0,0 7 0,0-3 0,0 6 0,0-1 0,0 4 0,0-2 0,2 4 0,-1-1 0,5 3 0,-3-2 0,3 4 0,1-4 0,-1 5 0,0-3 0,0 3 0,1 0 0,-1 0 0,0 0 0,0 0 0,1 0 0,-1 0 0,0 0 0,1 0 0,-1 0 0,0 2 0,1 2 0,-1 1 0,0 1 0,0-1 0,1 1 0,-4 0 0,0 2 0,-3 2 0,0-1 0,0 3 0,0-6 0,0 6 0,-3-3 0,-4 1 0,-1-2 0,-5 1 0,3-2 0,-5 2 0,1 0 0,0-2 0,0 2 0,0-3 0,4 0 0,-4-3 0,7 0 0,-2-3 0,5-3 0,1 0 0,3-5 0,0 1 0,3-1 0,1 2 0,5 3 0,2-2 0,3 4 0,0-2 0,0 3 0,-4 0 0,3 0 0,-5 0 0,5 3 0,-6 0 0,3 6 0,-4-3 0,1 6 0,0-3 0,-1 1 0,-2 1 0,-1-4 0,-3 4 0,0-1 0,0-1 0,0 3 0,0-6 0,0 6 0,0-6 0,0 6 0,0-6 0,-3 6 0,-4-6 0,-1 6 0,-5-5 0,5 2 0,-5-3 0,3 0 0,-5-3 0,1 0 0,0-3 0,0 0 0,4 0 0,-3 0 0,2 0 0,0 0 0,2-3 0,2 0 0,1-6 0,-1 3 0,3-3 0,1 1 0,1 1 0,1-1 0,-2-1 0,3 2 0,0-4 0,0 1 0,0 3 0,0 2 0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8.09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24575,'0'8'0,"0"-1"0,0 4 0,0 2 0,0 0 0,0 7 0,0-3 0,0 3 0,0 1 0,0-1 0,0 4 0,0-2 0,0-1 0,0-2 0,0-5 0,0-2 0,0-3 0,0-3 0,0-1 0,0-2 0,0 0 0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8.86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1 130 24575,'22'-6'0,"-9"-1"0,18-6 0,-12 3 0,8-4 0,-3 4 0,3-1 0,-8-2 0,3 6 0,-7-5 0,3 7 0,-7-3 0,-2 5 0,-2 0 0,-1 0 0,0 1 0,-2 1 0,-2-1 0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9.65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0 24575,'-3'2'0,"0"4"0,3 3 0,0 7 0,0 1 0,0 4 0,0-1 0,0 0 0,0 1 0,0 3 0,0 2 0,0-1 0,0 0 0,0-5 0,0-3 0,0-1 0,0-4 0,0-2 0,0 1 0,0-1 0,0-1 0,0-1 0,0-2 0,0 0 0,0-1 0,0 1 0,0-1 0,0-2 0,0-1 0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0.69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97 24575,'0'-8'0,"0"2"0,3-4 0,0 7 0,4-8 0,-1 7 0,4-5 0,-3 4 0,3-1 0,0 0 0,-3 0 0,3 2 0,-4-1 0,0 5 0,1-3 0,-1 1 0,0 1 0,1-1 0,-1 2 0,0-3 0,-3 3 0,-1-3 0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2.56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24575,'0'8'0,"0"5"0,0 4 0,0 3 0,0 5 0,0-4 0,0 8 0,0-11 0,0 9 0,0-9 0,0 3 0,0-5 0,0-3 0,0-1 0,0 0 0,0-2 0,0-2 0,0-2 0,0 0 0,3-3 0,0-1 0,7-2 0,-3 0 0,6 0 0,-2 0 0,3 0 0,0 0 0,-1 0 0,-2 0 0,2 0 0,-6 0 0,3 0 0,-4 0 0,1 0 0,-1 0 0,0 0 0,0 0 0,1 0 0,-1 0 0,0-2 0,4-5 0,-3 1 0,0 0 0,-4 3 0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3.85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145 1 24575,'-6'0'0,"-3"0"0,1 0 0,-9 0 0,9 0 0,-13 0 0,13 0 0,-10 0 0,11 0 0,-6 0 0,6 0 0,-3 2 0,4-1 0,3 4 0,0-2 0,3 2 0,0 0 0,0 1 0,0 3 0,0 0 0,0 3 0,0 4 0,0 1 0,0 0 0,0 3 0,0-4 0,0 1 0,0-1 0,0 0 0,0-3 0,0 3 0,0-3 0,0-1 0,0 1 0,0-1 0,0 0 0,0-2 0,0-2 0,0-2 0,0 0 0,0-1 0,3-2 0,0 0 0,3-3 0,0 0 0,0 0 0,1 0 0,-1 0 0,4 0 0,-3 0 0,6 0 0,-3 0 0,4 0 0,0 0 0,4 0 0,-3 0 0,3 0 0,-4 0 0,0 0 0,0 0 0,-4 0 0,3 0 0,-5 0 0,1 0 0,-5 0 0,-1 0 0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4.49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0 24575,'-6'0'0,"6"0"0,4 0 0,6 0 0,8 0 0,-4 0 0,8 0 0,2 0 0,-10 0 0,1 0 0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5.40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1 305 24575,'0'11'0,"0"-23"0,0-7 0,0-23 0,0 15 0,0-8 0,3 6 0,2-1 0,3 0 0,0 8 0,0 2 0,-1 7 0,0 1 0,-1 3 0,1 0 0,-1 6 0,1 0 0,-1 3 0,0 0 0,0 0 0,1 0 0,-1 0 0,-3 3 0,3 0 0,-2 5 0,3 5 0,0 1 0,0 5 0,-3-2 0,3 3 0,-3 1 0,3-5 0,1 4 0,-4-7 0,2 3 0,-2-3 0,0-1 0,2 0 0,-5 1 0,5-4 0,-5 0 0,5-1 0,-6-1 0,3 1 0,-3-2 0,0-1 0,0 1 0,0-3 0,0-1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5:09.9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3 24575,'-7'-2'0,"1"8"0,6 12 0,0 5 0,0 0 0,0-4 0,0 4 0,0-12 0,0 7 0,0-11 0,0 3 0,2-4 0,5-3 0,0 3 0,6-6 0,-2 3 0,7-3 0,-2 0 0,6 0 0,-7 0 0,8 0 0,-4 0 0,0 0 0,3 0 0,-7 0 0,3-3 0,-3-1 0,-1-3 0,-4 3 0,-2 1 0,-6 3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0 24575,'-12'0'0,"-1"0"0,-11 0 0,-1 0 0,-5 9 0,4 13 0,7-1 0,-2 20 0,4-2 0,5 6 0,-3 5 0,14-13 0,-4-1 0,5-1 0,0-9 0,0 4 0,8-12 0,2-4 0,19 0 0,-3-5 0,23-3 0,-4-1 0,7-5 0,-2 0 0,0 0 0,-11 0 0,3 0 0,-12-5 0,-13 4 0,-4-3 0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5.90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24575,'13'0'0,"-4"0"0,4 0 0,-2 0 0,-1 0 0,3 0 0,-6 0 0,0 0 0,-4 0 0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7.25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94 6 24575,'-13'-3'0,"2"0"0,4 3 0,1 0 0,-1 6 0,0 1 0,0 5 0,0 4 0,0-2 0,3 1 0,-3-2 0,3-1 0,0 1 0,1-4 0,3 0 0,0-4 0,0 1 0,3-3 0,4-1 0,3-2 0,4 0 0,0 0 0,0 0 0,4 0 0,-3 0 0,3 0 0,-4 0 0,0 3 0,-4 0 0,0 3 0,-4 0 0,0-1 0,-2 4 0,-1-3 0,-3 10 0,0-6 0,0 6 0,0-4 0,0 1 0,0-1 0,0-3 0,-3 0 0,-1 0 0,-6-3 0,3 3 0,-7-3 0,4-3 0,-1 2 0,-2-4 0,2 4 0,-3-1 0,0-1 0,4 0 0,0-1 0,3-1 0,1 2 0,2-3 0,2 0 0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7.90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24575,'100'0'0,"-20"0"0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8.58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24575,'2'84'0,"0"-1"0,0-16 0,0 0 0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0.43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182 6 24575,'-3'-3'0,"-4"1"0,-3 2 0,-8 0 0,-1 0 0,0 5 0,-3 3 0,6 8 0,2-6 0,-1 9 0,5-9 0,1 6 0,0-9 0,5 1 0,1-5 0,0 3 0,6-3 0,7-1 0,6-2 0,7 0 0,0 0 0,-1 0 0,1 0 0,-4 3 0,-1 1 0,-4 2 0,-3 0 0,-1 3 0,-4-3 0,1 6 0,-4-3 0,1 0 0,-4 3 0,0-6 0,0 6 0,0-6 0,0 3 0,-3-3 0,-1-1 0,-2 1 0,-1-1 0,-2 1 0,1-3 0,-5 0 0,6-3 0,-6 0 0,6 0 0,-3 0 0,3 0 0,1 0 0,0 0 0,2 0 0,2 0 0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1.19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1 24575,'-3'2'0,"0"12"0,3 0 0,0 11 0,0 4 0,0-3 0,0 9 0,0-6 0,0 1 0,0-8 0,0 2 0,0-11 0,0 3 0,0-7 0,0-3 0,0-4 0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2.65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131 5 24575,'-2'-3'0,"-2"1"0,-5 2 0,-2 0 0,-3 0 0,0 3 0,0 3 0,0 4 0,3 2 0,-2 0 0,5-2 0,1 5 0,1-5 0,6 6 0,-3-4 0,3 1 0,0-1 0,0 1 0,0-1 0,0 0 0,0 1 0,0-1 0,0 1 0,0-1 0,0-3 0,2 0 0,2 0 0,3-3 0,-4 3 0,3-1 0,-2-1 0,2 1 0,1-2 0,-1-1 0,0 1 0,1-3 0,-1 2 0,0-4 0,4 1 0,-3-2 0,3 0 0,0 0 0,-3 0 0,2 0 0,1 0 0,-3 0 0,3-5 0,-3 1 0,-1-5 0,1 0 0,-1 3 0,1-6 0,-1 6 0,-2-6 0,2 6 0,-5-6 0,1 5 0,-2-4 0,0 4 0,0-2 0,0 4 0,0-1 0,0 0 0,0 1 0,-2 2 0,-2 0 0,-2 3 0,0 0 0,0 3 0,-1-3 0,4 5 0,-3-1 0,5 1 0,1-2 0,3-1 0,3-2 0,1 0 0,-1 0 0,0 0 0,1 0 0,-1 0 0,0 0 0,0 0 0,-2 0 0,-2 0 0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4.27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11 420 24575,'0'-8'0,"0"-5"0,0 0 0,0-7 0,0-1 0,0 0 0,0-4 0,0 8 0,0 1 0,0 4 0,0-1 0,0 4 0,0 0 0,0 4 0,0-1 0,0 0 0,0 1 0,0-1 0,0 1 0,0-1 0,-3 0 0,2 1 0,-2-1 0,3 1 0,0-1 0,0 0 0,0 1 0,-2-1 0,1 1 0,1 6 0,7 7 0,4 8 0,4 4 0,1 1 0,-1-1 0,0 0 0,-3-3 0,2-1 0,-7-6 0,3-2 0,-4-2 0,0-1 0,1 1 0,-4 0 0,3-3 0,-6 2 0,6-5 0,-6 0 0,3-3 0,-3-5 0,0-1 0,0-4 0,0 1 0,0-4 0,0-6 0,-3 1 0,2-4 0,-6 5 0,3-1 0,-4-3 0,0 2 0,3-2 0,-1 7 0,5 1 0,-6 3 0,7 1 0,-3 2 0,3 2 0,0 5 0,0 0 0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4.97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6 24575,'0'-3'0,"0"0"0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6.75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35 200 24575,'0'8'0,"0"4"0,0 5 0,0 8 0,0-4 0,0 4 0,0-5 0,0-3 0,0-1 0,0-4 0,0-2 0,0-2 0,0-9 0,0-7 0,0-8 0,0-9 0,0-5 0,-4-6 0,0 1 0,-5-4 0,4 8 0,-3 1 0,7 5 0,-2 5 0,3-1 0,0 4 0,0 4 0,0 1 0,0 6 0,0-3 0,0 4 0,0-1 0,3 3 0,0 1 0,3 2 0,1 0 0,-1 0 0,0 0 0,4 0 0,-3 0 0,3 0 0,-1 0 0,-2 0 0,3 2 0,-4 1 0,1 3 0,-1-1 0,0 1 0,1 0 0,-1-1 0,0-2 0,-2 2 0,-1-2 0,-3 3 0,0-1 0,0 1 0,0 3 0,0 0 0,0 0 0,0 6 0,-4-4 0,-3 2 0,0-1 0,-3-6 0,3 3 0,1-3 0,-1-1 0,1 1 0,-1-1 0,1-2 0,5 0 0,5-3 0,3 0 0,3 0 0,0 0 0,-3 0 0,6 0 0,-3 0 0,1 0 0,2 0 0,-6 0 0,3 2 0,-4 2 0,4 1 0,-3 1 0,3 0 0,-7 0 0,0-1 0,-3 4 0,0 0 0,0 4 0,0-1 0,0 0 0,0 1 0,0-1 0,0 1 0,-3-1 0,-1 0 0,-3 1 0,0-4 0,3 0 0,-1-4 0,1 4 0,-6-2 0,2 1 0,-1-4 0,-1-2 0,2-2 0,-1 0 0,-1 0 0,3 0 0,-3 0 0,0-3 0,6-3 0,-5-1 0,5-1 0,-2 5 0,2-3 0,1 3 0,0 0 0,3 1 0,-3 2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24575,'17'0'0,"-2"0"0,13 0 0,-3 0 0,4 0 0,-4 0 0,3 0 0,-8 0 0,-1 0 0,-2 0 0,-8 0 0,0 0 0,-6 0 0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8.03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11 0 24575,'-3'60'0,"0"-32"0,-1 53 0,3-50 0,1 8 0,5-9 0,0 5 0,2-10 0,-3 4 0,1-8 0,2 4 0,-6-11 0,5 1 0,-5-6 0,2 0 0,-3 0 0,0-3 0,0-3 0,0-1 0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8.77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24575,'70'0'0,"0"0"0,-14 0 0,0 0 0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9.46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24575,'20'80'0,"0"-1"0,0 0 0,-4-15 0,-1-1 0,1 1 0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12.89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6 24575,'1'-3'0,"1"1"0,13 2 0,-6 0 0,8 0 0,-7 0 0,4 0 0,0 0 0,0 0 0,0 0 0,0 0 0,0 0 0,0 0 0,-4 0 0,3 0 0,-5 0 0,5 0 0,-6 0 0,2 0 0,-2 0 0,2 0 0,-1 5 0,2 2 0,-3 5 0,-3 1 0,2 3 0,-5-3 0,3 7 0,-4-4 0,0 1 0,0 3 0,0-7 0,0 6 0,0-2 0,0 4 0,0-5 0,0 4 0,0-3 0,0 0 0,0 2 0,0-6 0,0 3 0,0-3 0,0 3 0,0-3 0,0 3 0,0-4 0,3 1 0,4-1 0,3 0 0,4 1 0,0-1 0,0 1 0,0-1 0,0 0 0,0 1 0,-3-4 0,2 3 0,-6-6 0,3 6 0,-4-6 0,1 3 0,2-1 0,2-1 0,-1 2 0,4-3 0,0 0 0,1 0 0,7 1 0,-7-1 0,7 1 0,-7-1 0,3 1 0,-4-4 0,0 3 0,0-6 0,-4 3 0,0-3 0,-4 0 0,0 0 0,1 2 0,-4 1 0,0 3 0,-3-1 0,0 0 0,-3-2 0,-1 2 0,-6-1 0,3 4 0,-3-1 0,0 5 0,3-3 0,-3 0 0,3 3 0,0-3 0,0 1 0,0 1 0,1-4 0,-1 4 0,0-2 0,0 7 0,-3-2 0,1 5 0,-1-6 0,2 7 0,1-3 0,3 3 0,-3 1 0,3-5 0,-1 0 0,2 0 0,0-2 0,2 1 0,-5 1 0,5-2 0,-2 2 0,0-7 0,2 3 0,-2-6 0,3 3 0,-2-6 0,-2-15 0,0 12 0,1 5 0,3 22 0,0 13 0,0 0 0,0 0 0,4 0 0,1 0 0,3-5 0,-3 4 0,3-8 0,-7 7 0,6-7 0,-2 3 0,3-4 0,0-1 0,0 1 0,1 0 0,-1 4 0,1-3 0,0 8 0,-1-9 0,0 4 0,1-4 0,-1 0 0,0-1 0,1 1 0,-1-1 0,-4-3 0,0 2 0,-4-2 0,0 4 0,0-1 0,0 1 0,0 0 0,0-5 0,0 4 0,0-8 0,0 8 0,0-4 0,0 5 0,0-5 0,0 4 0,0-4 0,0 5 0,0-4 0,0 7 0,0-11 0,0 12 0,0-9 0,0 5 0,-4-1 0,3 1 0,-6 0 0,2-1 0,-3 6 0,-1-5 0,-4 9 0,0-8 0,-5 8 0,1-8 0,-5 4 0,0-4 0,-4-3 0,0-2 0,-4-3 0,3 0 0,-6-7 0,3 1 0,-3-8 0,-1 1 0,1-6 0,0 0 0,0-4 0,4 0 0,1 0 0,5 0 0,4 0 0,4 0 0,6 0 0,2 0 0,1 0 0,3-3 0,0 0 0,3-2 0,0-1 0,0-3 0,0 3 0,0-9 0,0 10 0,0-4 0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21.68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0 586 24575,'6'0'0,"-4"0"0,18 0 0,-8 0 0,6 0 0,0 0 0,0 0 0,1 0 0,3 0 0,-10 0 0,5 0 0,-6 0 0,-1 0 0,0 0 0,-4 0 0,0 0 0,1 0 0,-4-2 0,0-4 0,-3 0 0,0-6 0,0-1 0,0 0 0,0-7 0,-3 3 0,-2-3 0,-3-5 0,0 0 0,-1-10 0,1 0 0,3-5 0,-4-6 0,8 5 0,-3-5 0,4 11 0,0 0 0,0 6 0,0 7 0,0 1 0,0 9 0,0 3 0,0 0 0,0 3 0,-3 3 0,7 1 0,1 5 0,12 0 0,2 1 0,4 2 0,-1-5 0,1 2 0,0 0 0,0-3 0,-4 3 0,3-3 0,-7 0 0,3 0 0,-7 0 0,-2 0 0,1 0 0,-3 0 0,3 0 0,-4 0 0,0 0 0,1 0 0,-1 0 0,-3-4 0,0 7 0,-3 3 0,0 13 0,0 3 0,4 6 0,0-6 0,4 2 0,-1-3 0,1-4 0,-1 2 0,-3-2 0,3 3 0,-6 1 0,6-1 0,-6 0 0,5 1 0,-5-4 0,3 2 0,-1-2 0,-2 0 0,6 2 0,-7-5 0,4 5 0,-4-2 0,0 0 0,0 2 0,0-6 0,0 3 0,0-3 0,0-4 0,0 0 0,0-4 0,0 1 0,0-1 0,2-1 0,2-2 0,2-2 0,4 0 0,-3 0 0,6 0 0,-3 0 0,4 0 0,0 0 0,0 0 0,0 0 0,0 0 0,0 0 0,-4 0 0,3 0 0,-2 0 0,-1 0 0,3 0 0,-5 0 0,1 0 0,-2 3 0,-1-3 0,0 3 0,0-3 0,-2-3 0,-2 0 0,-2-5 0,0-5 0,0-4 0,0-4 0,0-3 0,0-6 0,-3-1 0,2-8 0,-7 8 0,3-8 0,1 8 0,-5-8 0,8 8 0,-6-3 0,6 8 0,-3 1 0,4 5 0,0 3 0,0 1 0,0 4 0,0 2 0,0 2 0,0 2 0,0 1 0,0 0 0,3 2 0,3 0 0,5 3 0,-1 0 0,3 0 0,-6 0 0,6 0 0,-5 0 0,5 3 0,-6-2 0,6 1 0,-6 1 0,3-2 0,-4 1 0,0-2 0,1 0 0,-1 0 0,0 0 0,1 0 0,-1 0 0,0 0 0,0 0 0,0 0 0,3 0 0,-1 0 0,1 0 0,-2 0 0,-1 0 0,0 0 0,0 0 0,0 0 0,-3 3 0,2-3 0,-4 9 0,2 6 0,-3 13 0,0 8 0,3-1 0,2 4 0,4-4 0,0 5 0,-4 1 0,3-6 0,-4 4 0,1-9 0,3 9 0,-7-12 0,6 2 0,-6-8 0,3-5 0,-4 0 0,0-3 0,0-4 0,0 0 0,0-1 0,0-1 0,0 1 0,0-2 0,0 0 0,0-1 0,0 1 0,0-1 0,0 1 0,2-3 0,2-3 0,2-1 0,0-4 0,4 2 0,0-3 0,4-1 0,0 1 0,0 0 0,4 2 0,-3-1 0,3 4 0,-4-2 0,-4 3 0,3 0 0,-6 0 0,3 0 0,-4 0 0,1 0 0,-1 0 0,-3-2 0,0-1 0,-3-6 0,0-4 0,0-4 0,0-7 0,0-2 0,0-8 0,-4 3 0,3-8 0,-7 3 0,4 1 0,-1 1 0,1 8 0,4-3 0,0 8 0,0-4 0,0 8 0,0-2 0,0 2 0,0 0 0,0-3 0,0 7 0,0-3 0,0 3 0,0 4 0,0 0 0,0 1 0,0 1 0,0-1 0,5 5 0,6 0 0,3 3 0,8 3 0,-3 1 0,4 3 0,0-3 0,-4 2 0,3-3 0,-7 1 0,3 1 0,-4-1 0,-1-1 0,-2 3 0,-1-6 0,-4 3 0,0-1 0,1-1 0,-1 1 0,-3 0 0,2-1 0,-4 4 0,2-2 0,-1 2 0,-1 1 0,2 0 0,-3-1 0,3 1 0,-3-1 0,3 3 0,-3 1 0,0 2 0,0 5 0,0-3 0,0 7 0,0-3 0,0-1 0,0 4 0,0-7 0,0 3 0,0-6 0,0 1 0,3-4 0,-2 4 0,1-4 0,1 1 0,-2 1 0,2-3 0,-1 3 0,2-1 0,0 2 0,2-1 0,-6 3 0,6-3 0,-2 4 0,0-4 0,-1 0 0,0-4 0,-2 1 0,1-1 0,-2 1 0,0-1 0,0 1 0,0-1 0,0 0 0,0 1 0,0-1 0,0 1 0,0 3 0,0 0 0,0 0 0,0 3 0,0-6 0,0 6 0,0-5 0,0 4 0,0-1 0,0-1 0,0 3 0,0-3 0,0 3 0,0 1 0,0-4 0,0 0 0,0-4 0,3 1 0,-2 0 0,4-3 0,-1-1 0,1-2 0,2 0 0,-1 0 0,0 3 0,0-3 0,1 3 0,-1-3 0,0 0 0,0 0 0,1 0 0,-1 0 0,0 2 0,1-1 0,-1 1 0,4 1 0,0-2 0,4 2 0,0-3 0,0 2 0,0-1 0,0 5 0,-4-6 0,0 3 0,-4-1 0,1-1 0,-1 2 0,0-3 0,-2 0 0,-1 0 0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1 361 24575,'0'11'0,"0"-3"0,0 0 0,6-2 0,-2-3 0,9 0 0,2-3 0,0 0 0,3 0 0,4 0 0,-6 0 0,7 0 0,-9 0 0,-1 0 0,-2 0 0,2 0 0,-3-5 0,4 1 0,-7-15 0,6 4 0,-4-14 0,3 4 0,4-5 0,-7 4 0,3-2 0,-5 6 0,1-2 0,0 7 0,-1 1 0,0 3 0,-3 1 0,2-1 0,-5 4 0,5 0 0,-3 0 0,4 3 0,0-6 0,-1 3 0,1-1 0,0 2 0,-1 2 0,0 0 0,0 1 0,4-1 0,-3 2 0,6 2 0,-6 2 0,6 0 0,-5 0 0,1 0 0,1 2 0,-2 8 0,2 4 0,-2 11 0,0-4 0,-4 12 0,0-6 0,-4 7 0,0-4 0,3 0 0,-2-1 0,3 1 0,-4 4 0,0-3 0,4 8 0,-3-4 0,3 0 0,0 4 0,-3-3 0,3-1 0,-4 4 0,4-8 0,-3-1 0,6-5 0,-3-1 0,4-6 0,-1 5 0,1-6 0,-1 0 0,0-1 0,1 0 0,2-3 0,-2 3 0,2-3 0,0-1 0,-3-3 0,3 0 0,0-3 0,-3-1 0,6 2 0,-3-4 0,4-1 0,0-2 0,0 0 0,0 0 0,4 0 0,-3-2 0,4-8 0,-5-1 0,0-5 0,-3 0 0,3-1 0,-5-3 0,2-1 0,-4 1 0,1-5 0,0 4 0,-3-8 0,-2 4 0,-3-5 0,0-4 0,0 3 0,0-8 0,0-2 0,0 5 0,0-9 0,0 10 0,0-5 0,0 0 0,0 4 0,4 2 0,0 4 0,4 4 0,0 2 0,0 3 0,-1 1 0,1-1 0,-1 4 0,0 4 0,3 2 0,-3 4 0,3-4 0,0 7 0,-2-4 0,5 7 0,-6-2 0,6 3 0,-6 0 0,3 0 0,-4 0 0,4 0 0,-3 0 0,2 0 0,-2 0 0,-1 0 0,0 0 0,1 3 0,-1 0 0,0 6 0,1 0 0,0 3 0,3 1 0,-2 3 0,2-3 0,1 6 0,-3-5 0,3 2 0,-4 0 0,0-3 0,1 6 0,-1-5 0,-3 5 0,-1 2 0,-3 1 0,0 2 0,0 1 0,0 0 0,0 5 0,0 4 0,0-3 0,0 7 0,0-7 0,0 8 0,0-8 0,0 3 0,0-8 0,0-2 0,0-7 0,0-1 0,3-4 0,-2 1 0,5-4 0,-2 3 0,2-3 0,1 0 0,0 0 0,-1 0 0,1-3 0,-1 6 0,1-6 0,3 3 0,-3 0 0,3-3 0,0 3 0,1-3 0,-1 0 0,0-3 0,0 3 0,-3-3 0,2 0 0,-2 0 0,-1-1 0,0-1 0,1 4 0,-1-5 0,0 5 0,1-4 0,-1 1 0,0 1 0,0-2 0,-2 4 0,1-5 0,-1 3 0,2-3 0,1 0 0,-1 0 0,0 0 0,0 0 0,4 0 0,-3 0 0,3 0 0,-4 0 0,1 0 0,-1 0 0,0 0 0,1 0 0,-1 0 0,0-3 0,1-3 0,-1-1 0,1-4 0,0 1 0,-1 1 0,1-3 0,0 3 0,0-4 0,0 1 0,0-4 0,-3-1 0,-1-4 0,-3 1 0,0-1 0,0 1 0,0-1 0,0 1 0,0-1 0,0 1 0,0 0 0,0-1 0,0 1 0,0-1 0,0-3 0,0 2 0,0-7 0,4 8 0,-3-4 0,2 5 0,0-1 0,-2 4 0,6-2 0,-6 8 0,5-4 0,-5 6 0,5-1 0,-2 1 0,2 1 0,1 1 0,-1-1 0,1-1 0,-1 2 0,1-1 0,-1-1 0,-2 3 0,2-3 0,-3 3 0,1 0 0,1 1 0,-1-1 0,-1 0 0,3 3 0,-2-2 0,2 5 0,0-5 0,0 4 0,1-4 0,-1 4 0,0-1 0,1-1 0,-1 2 0,0-1 0,1 2 0,-1 0 0,0 0 0,1 0 0,-1 0 0,0 0 0,0 0 0,1 0 0,-1 0 0,4 0 0,-3 0 0,3 0 0,-4 5 0,1 2 0,0 6 0,0 3 0,0-3 0,1 7 0,-1-4 0,0 1 0,1 3 0,-1-3 0,1-1 0,-4 4 0,2-3 0,-5 3 0,6 0 0,-3 1 0,4 3 0,0 2 0,0-1 0,0 4 0,-3-3 0,2 3 0,-3-3 0,5 2 0,-2-6 0,1-1 0,0-2 0,-4-8 0,2 4 0,-5-9 0,5 3 0,-6-4 0,6 1 0,-5 0 0,4-1 0,-4 1 0,5-1 0,-6 1 0,6 0 0,-2 2 0,-1-1 0,3 4 0,-2-4 0,3 1 0,-1-2 0,0-1 0,1 1 0,-4 0 0,3-1 0,-3 1 0,3-3 0,1 2 0,-1-2 0,0 3 0,4-1 0,-3-1 0,3 1 0,-4-2 0,1 3 0,-1-3 0,0 2 0,0-5 0,-2 0 0,-1 0 0,-3-2 0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24575,'0'11'0,"0"8"0,0-4 0,0 8 0,0-6 0,0 3 0,0 1 0,0-4 0,0 2 0,0-6 0,0 7 0,0-3 0,0 0 0,0-2 0,0-2 0,0-4 0,0 3 0,0-6 0,0 0 0,0-4 0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24575,'9'0'0,"2"0"0,3 0 0,0 0 0,4 0 0,-4 0 0,8 0 0,-3 0 0,4 0 0,0 0 0,-4 0 0,7 0 0,-10 0 0,11 0 0,-16 0 0,6 0 0,-10 0 0,3 0 0,-4 0 0,-2 0 0,-1 0 0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24575,'0'5'0,"0"3"0,0-2 0,0 4 0,0 0 0,0-1 0,0-3 0,0-3 0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11 318 24575,'0'-18'0,"0"0"0,0-2 0,0-5 0,0 3 0,0-6 0,0 6 0,0-2 0,0 10 0,0-2 0,0 7 0,0-3 0,0-1 0,-3 4 0,3-3 0,-3 5 0,3-4 0,0 4 0,0-1 0,0 2 0,0 1 0,-3 2 0,2-2 0,1 4 0,7-1 0,3 2 0,8 0 0,-3 0 0,3 0 0,0 0 0,-3 0 0,2 0 0,-3 0 0,-3 0 0,2 0 0,-6 0 0,3 0 0,-4 0 0,0 0 0,1 0 0,-4 0 0,0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2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24575,'5'0'0,"5"0"0,21 0 0,-2 0 0,7 0 0,-5 0 0,5 0 0,-6 0 0,-5 0 0,-7 0 0,-5 0 0,0 0 0,-8 0 0,3 0 0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24575,'6'0'0,"4"0"0,0 0 0,4 0 0,0 0 0,0 0 0,0 0 0,0 0 0,-4 0 0,3 0 0,-6 0 0,3 0 0,-7 0 0,0 0 0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24575,'6'0'0,"-4"0"0,14 0 0,-6 0 0,8 0 0,-3 0 0,3 0 0,-4 0 0,0 0 0,0 0 0,-4 0 0,0 0 0,0 0 0,-6 0 0,2 0 0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79 387 24575,'0'6'0,"0"-5"0,0-13 0,0-2 0,0-15 0,-4-1 0,-4 3 0,2-6 0,-4 7 0,5 0 0,-3 2 0,0 3 0,1 1 0,-1-1 0,4 4 0,-3 1 0,6 4 0,-2-1 0,3 4 0,0-3 0,0 6 0,0-3 0,0 3 0,0 1 0,3 2 0,0 0 0,3 3 0,4 0 0,-3 0 0,6 0 0,-2 0 0,3 3 0,-1 1 0,1 2 0,0 0 0,0-3 0,0 3 0,-3-5 0,2 4 0,-6-4 0,3 2 0,-4-3 0,0 0 0,0 2 0,-2-2 0,-2 3 0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24575,'13'0'0,"-1"0"0,5 0 0,1 0 0,-3 0 0,3 0 0,-4 0 0,4 0 0,-7 0 0,10 0 0,-12 0 0,4 0 0,-7 0 0,1 0 0,-1 0 0,-3 0 0,0 0 0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 24575,'0'8'0,"0"1"0,0 4 0,0-4 0,0 0 0,0-4 0,0 4 0,0-3 0,3 0 0,1-1 0,5-4 0,-1 1 0,5-2 0,-3 0 0,8 0 0,-3 0 0,3 0 0,-4-3 0,0 0 0,0-3 0,0-4 0,-4 4 0,3-3 0,-5 0 0,2 2 0,-4-1 0,1-1 0,-1 2 0,-2-1 0,2-1 0,-5 3 0,5-3 0,-6 0 0,3 3 0,-3-3 0,0 3 0,0 1 0,0-1 0,-6 0 0,2 3 0,-8-2 0,1 4 0,-3-2 0,0 3 0,0 0 0,0 0 0,0 0 0,0 0 0,3 0 0,-2 0 0,2 0 0,-3 0 0,4 3 0,-4 3 0,7 3 0,-3 4 0,3-1 0,0 1 0,0-4 0,3 3 0,1-9 0,3 3 0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24575,'0'8'0,"0"5"0,0 3 0,0 5 0,0-1 0,0 5 0,0 0 0,0 1 0,0-2 0,0 1 0,0-4 0,0 8 0,0-8 0,0 4 0,0-1 0,0-6 0,4 6 0,-3-8 0,2 1 0,-3-1 0,0-4 0,0-2 0,0-2 0,0-2 0,0 0 0,0-1 0,0 1 0,3 2 0,-2-1 0,2 1 0,-3-2 0,0 0 0,0-1 0,0 1 0,0 0 0,0-1 0,0 1 0,0-1 0,0 1 0,3 0 0,-2-1 0,1 1 0,-2-1 0,0 1 0,0-1 0,0 1 0,0 0 0,0-1 0,0 0 0,0 1 0,0-1 0,0 1 0,0-1 0,0 1 0,0-1 0,0 1 0,0-1 0,0 1 0,3-3 0,-2 2 0,2-2 0,-3 3 0,0-1 0,0 1 0,0-1 0,0 1 0,0 0 0,2-3 0,-1 2 0,2-2 0,-3 2 0,0 0 0,0 1 0,0-1 0,0 1 0,0-1 0,0 1 0,0-1 0,3 0 0,-3 1 0,3-1 0,-3 1 0,0-1 0,3-2 0,-2 2 0,1-2 0,-2 2 0,-2-2 0,1 0 0,-2-3 0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24575,'20'63'0,"0"-1"0,0 1 0,7 30 0,-5-36 0,-16-59 0,1-8 0,0-3 0,1-12 0,0-5 0,1-1 0,-1-4 0,1 1 0,-1 3 0,1 1 0,-1 1 0,0 8 0,0-4 0,-1 5 0,1 3 0,-1-3 0,0 10 0,0-5 0,-1 8 0,-2-5 0,2 6 0,-6 0 0,3 4 0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24575,'0'14'0,"0"-5"0,0 7 0,0-4 0,0 2 0,0 5 0,0-5 0,0 5 0,0-6 0,0 7 0,0-7 0,0 3 0,0-4 0,0 4 0,0-6 0,0 3 0,0-8 0,0-7 0,0-2 0,0-7 0,0-5 0,0 2 0,0-5 0,0 2 0,0 0 0,0-3 0,0 7 0,0-7 0,0-2 0,0 3 0,4-6 0,-1 12 0,4 0 0,0 1 0,0 6 0,-1-3 0,1 3 0,-1 3 0,0-2 0,1 5 0,-1-3 0,0 3 0,0 0 0,0 0 0,0 0 0,0 0 0,-2 2 0,1 2 0,-4 1 0,2 1 0,-3 2 0,3-1 0,-3 4 0,3-4 0,-3 4 0,0-4 0,0 4 0,0-4 0,0 1 0,0-2 0,0 3 0,0-3 0,0 3 0,0-1 0,0-1 0,0 4 0,-3-4 0,3 1 0,-6-2 0,2-1 0,1 1 0,-3 0 0,3-3 0,-4-1 0,-3-2 0,3 0 0,-6 0 0,6 0 0,-3 0 0,4 0 0,-1 0 0,4-2 0,-3 1 0,8-1 0,1 2 0,8 2 0,2 2 0,1 2 0,-3 3 0,2-2 0,-2 4 0,3-1 0,0 0 0,-4-2 0,3-1 0,-6-2 0,6 1 0,-5 0 0,5 0 0,-6 0 0,3 0 0,-4-3 0,0-1 0,0 1 0,-2-3 0,-1 3 0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24575,'-10'0'0,"3"0"0,-3 0 0,4 0 0,-4 0 0,3 0 0,-6 0 0,6 0 0,-3 0 0,1 0 0,-1 0 0,3 2 0,1 4 0,6 0 0,0 6 0,0-3 0,0 3 0,0 4 0,0-2 0,0 5 0,0-2 0,0 3 0,3 1 0,2-1 0,3 5 0,-4-8 0,3 7 0,-6-11 0,5 3 0,-5-3 0,5-4 0,-5 3 0,2-6 0,-3 3 0,0-4 0,2-2 0,-1 2 0,2-2 0,-1 0 0,2-1 0,2-2 0,0 0 0,0 0 0,0 0 0,1 0 0,2 0 0,-1 0 0,1 0 0,-2 0 0,-1 0 0,0 0 0,0 0 0,1 0 0,-1 0 0,0 0 0,1 0 0,-1 0 0,0 0 0,-3 0 0,0 0 0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24575,'9'0'0,"-2"0"0,3 0 0,0 0 0,-3 0 0,2 0 0,0 0 0,-2 0 0,0 0 0,-5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24575,'-5'5'0,"2"21"0,3 24 0,0 26 0,0 10-1536,0-27 0,0 6 1536,0 23 0,0 6-620,0-25 1,0 1-1,0 2 620,0 11 0,0 3 0,0-1-985,0 1 0,0 0 0,0-1 985,0 0 0,-1 1 0,2 1 0,1 9 0,2 3 0,-1-4 0,0-18 0,0-3 0,1 3 0,-1 20 0,0 3 0,1-4 0,1-23 0,1-4 0,-1 3 0,-1 22 0,-1 4 0,1-3 0,2-15 0,0-3 0,0 1-468,-2 4 1,-1 1-1,1-6 468,3 6 0,0-5 271,-6 3 0,-1-4-271,3-19 0,0-1 707,1 2 0,-2 0-707,-1-5 0,0-1 3085,5 32-3085,-6-25 2035,0-11-2035,0-11 1415,0-8-1415,0-11 798,0-6-798,0-5 0,7-4 0,21 0 0,18-4 0,40 6 0,-34-2 0,3 1-934,13 2 0,2 1 934,4 0 0,3-1 0,11 1 0,7 1 0,-16 0 0,5 1 0,0-1-1400,0-1 0,0-2 0,3 2 1400,-13-1 0,4 1 0,-1 0 0,-1-1 0,18 0 0,-2-1 0,-3 0-755,-17 0 0,-2 0 0,2 0 755,13 0 0,4 0 0,-4 1 0,-18-1 0,-1-1 0,1 1 0,13 0 0,3 1 0,-1-1 0,-5 0 0,-1 1 0,-1-2 0,-2-1 0,-2-1 0,0 0-689,25 5 0,-1-1 689,0-2 0,-5-1 181,-31 0 0,-3 1-181,15 3 0,-2-2 2754,14-4-2754,-27 4 0,1 0 0,38-4 0,-9 9 0,-10-9 0,-2 3 2560,-14 1-2560,6-5 2104,0 4-2104,-6-5 1199,14 0-1199,-14 0 696,6 0-696,-7 0 36,-1 0-36,-6 0 0,-2 0 0,-7 0 0,-5 0 0,-3 0 0,-5 0 0,6 0 0,-5 0 0,5 0 0,-6 0 0,0 0 0,5 0 0,-3 0 0,9 0 0,-3 0 0,5 0 0,0 0 0,0 0 0,7 0 0,-5 0 0,6 0 0,-8 0 0,7-5 0,2 3 0,14-3 0,-13 5 0,12 0 0,-13 0 0,6 0 0,1 0 0,-8 0 0,-1 0 0,-6 0 0,-12 0 0,2 0 0,-14 0 0,3 0 0,-9 0 0,3 0 0,-4 0 0,1 0 0,3 0 0,-8 0 0,4 0 0,-5 0 0,0 0 0,1 0 0,-1 0 0,0 0 0,0 0 0,0 0 0,0 0 0,-1 0 0,-3 0 0,0 0 0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53 375 24575,'4'0'0,"-2"-3"0,-5-14 0,-6-10 0,3 0 0,-9-2 0,13 0 0,-8 2 0,9 0 0,-7 0 0,7 9 0,-2-7 0,3 5 0,0 3 0,0 1 0,0 3 0,0 4 0,0-3 0,0 6 0,0-3 0,0 3 0,0 1 0,2 1 0,2 2 0,5 2 0,-2 0 0,6 0 0,-2 0 0,3 0 0,0 3 0,0-2 0,0 1 0,0-2 0,3 0 0,-2 0 0,3 0 0,-7 0 0,-1 0 0,-1 0 0,-2 0 0,3 0 0,-6 0 0,-2 0 0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24575,'71'0'0,"-14"0"0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1 157 24575,'8'0'0,"2"0"0,6 0 0,-1 0 0,6 0 0,-6 0 0,6 0 0,3 0 0,0 0 0,4 0 0,-5 0 0,-1 0 0,1 0 0,0 0 0,-4 0 0,3 0 0,-7 0 0,3 0 0,-4 0 0,4 0 0,-4 0 0,4 3 0,-4-2 0,0 2 0,0-3 0,0 2 0,0-1 0,0 2 0,0-3 0,0 0 0,-3 0 0,2 0 0,-3 0 0,4 0 0,0 0 0,0 0 0,0 0 0,0 0 0,0 0 0,-4 0 0,3 0 0,-5 0 0,1 0 0,1 3 0,-3-3 0,3 3 0,-1-3 0,-1 0 0,5 0 0,-6 0 0,6 0 0,-6 0 0,6 0 0,-6 0 0,6 0 0,-6 0 0,6 0 0,-5 0 0,5 0 0,-6 0 0,3 0 0,-4 0 0,0 0 0,4 0 0,-3 0 0,3 0 0,-4 0 0,0 0 0,0 0 0,0 0 0,0 0 0,1 0 0,-1 0 0,0 0 0,0 0 0,-3 2 0,0 4 0,-3 0 0,0 6 0,0-3 0,0 1 0,0-2 0,0-2 0,0 0 0,0-1 0,0 1 0,3-1 0,0-1 0,4-2 0,-1-2 0,0 0 0,4 0 0,-3 3 0,3-3 0,-1 3 0,-1-3 0,1 0 0,-2 0 0,2 0 0,-2 0 0,3 0 0,-4 0 0,1 0 0,-1-3 0,0 0 0,1-6 0,-1 3 0,1-6 0,-3 3 0,-1-4 0,0 1 0,-2-1 0,2 1 0,-3-4 0,0 2 0,0-5 0,0 5 0,0-2 0,0 4 0,0-1 0,0 1 0,0-1 0,0 4 0,-7 0 0,3 3 0,-6 0 0,0 0 0,3 1 0,-6 1 0,6 2 0,-6 2 0,5 0 0,-1 0 0,2 0 0,1 0 0,-1 2 0,1 4 0,2 7 0,-2 4 0,5 3 0,-3-3 0,4 7 0,0-10 0,0 9 0,0-9 0,0-1 0,0-2 0,0-4 0,0-1 0,0-4 0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24575,'10'0'0,"-3"0"0,22 0 0,-9 0 0,13 0 0,-10 0 0,10 0 0,-5 0 0,5 0 0,11 0 0,-7 0 0,12 0 0,-9 0 0,5 0 0,-5 0 0,4 0 0,-14 0 0,7 0 0,-8 0 0,4 0 0,-4 0 0,-2 0 0,-8 3 0,3 1 0,-7 2 0,7-2 0,-7-2 0,3 1 0,-4-2 0,-3 2 0,2-1 0,-6-1 0,6 2 0,-6-1 0,3-1 0,-4 1 0,0 1 0,0-2 0,0 1 0,-2 0 0,1-1 0,-2 1 0,3-2 0,0 0 0,0 0 0,0 0 0,0 0 0,0 0 0,0 0 0,0 0 0,0 0 0,0 0 0,1 0 0,-1 0 0,0 0 0,1 0 0,-1 0 0,0 0 0,0 0 0,-2 3 0,-1 0 0,-3 2 0,0 1 0,0-1 0,0 1 0,-3-1 0,2 4 0,-5-3 0,6 6 0,-3-3 0,3 4 0,0-4 0,0 3 0,0-6 0,0 3 0,0-4 0,0 1 0,0-1 0,2-1 0,5-2 0,7-2 0,1 0 0,7 0 0,-7 0 0,3 0 0,-4 0 0,0 0 0,0 0 0,-4 0 0,4-3 0,-7-3 0,3-1 0,-3-4 0,-1 1 0,1-2 0,0-1 0,0 1 0,-3-1 0,-1 1 0,-3-1 0,0 4 0,0-3 0,0-1 0,-3 0 0,-8-4 0,-1 7 0,-6-2 0,7 5 0,-2-4 0,3 7 0,-4-5 0,3 9 0,-2-3 0,6 3 0,-7 0 0,7 0 0,-6 0 0,5 9 0,-2 2 0,-2 14 0,3-4 0,-3 8 0,4-4 0,0 1 0,3-11 0,2-6 0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24575,'12'0'0,"21"0"0,-11 0 0,33 0 0,-19 0 0,21 0 0,-20 0 0,24 0 0,-23 0 0,25 0 0,-22 0 0,9 0 0,-15 0 0,8 3 0,-13-2 0,13 6 0,-13-2 0,8 2 0,-9-3 0,-1 0 0,-5-4 0,0 0 0,-4 2 0,-2-1 0,-3 2 0,0-3 0,-3 0 0,-1 0 0,-4 0 0,0 0 0,0 0 0,1 0 0,-1 0 0,0 0 0,0 0 0,-5 2 0,-2 1 0,-8 3 0,1-1 0,-5 1 0,6 0 0,-3 0 0,0 3 0,3-3 0,0 6 0,1-3 0,2 3 0,0 1 0,-2-1 0,5-2 0,-2 1 0,3-4 0,0 1 0,0-2 0,0-1 0,0 1 0,0-1 0,0 1 0,3-3 0,4 2 0,3-4 0,4 5 0,0-6 0,4 3 0,-3-3 0,3 0 0,-4 0 0,0 0 0,4 0 0,-3 0 0,2-3 0,-3 0 0,-3-6 0,2 2 0,-5-2 0,1 3 0,-2 0 0,-1-2 0,-2 1 0,-1-2 0,-3 1 0,0-2 0,0-2 0,0-4 0,0-1 0,0-3 0,-3 3 0,-5-3 0,0 7 0,-3-7 0,1 10 0,2-6 0,-2 12 0,0-4 0,-1 7 0,1-2 0,-3 3 0,2 0 0,-3 0 0,3 9 0,0-1 0,4 12 0,0-7 0,-1 3 0,1-4 0,3 1 0,-2-1 0,5-3 0,-2 3 0,3-6 0,0 3 0,0-6 0,0-1 0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3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0 586 24575,'6'0'0,"-4"0"0,18 0 0,-8 0 0,6 0 0,0 0 0,0 0 0,1 0 0,3 0 0,-10 0 0,5 0 0,-6 0 0,-1 0 0,0 0 0,-4 0 0,0 0 0,1 0 0,-4-2 0,0-4 0,-3 0 0,0-6 0,0-1 0,0 0 0,0-7 0,-3 3 0,-2-3 0,-3-5 0,0 0 0,-1-10 0,1 0 0,3-5 0,-4-6 0,8 5 0,-3-5 0,4 11 0,0 0 0,0 6 0,0 7 0,0 1 0,0 9 0,0 3 0,0 0 0,0 3 0,-3 3 0,7 1 0,1 5 0,12 0 0,2 1 0,4 2 0,-1-5 0,1 2 0,0 0 0,0-3 0,-4 3 0,3-3 0,-7 0 0,3 0 0,-7 0 0,-2 0 0,1 0 0,-3 0 0,3 0 0,-4 0 0,0 0 0,1 0 0,-1 0 0,-3-4 0,0 7 0,-3 3 0,0 13 0,0 3 0,4 6 0,0-6 0,4 2 0,-1-3 0,1-4 0,-1 2 0,-3-2 0,3 3 0,-6 1 0,6-1 0,-6 0 0,5 1 0,-5-4 0,3 2 0,-1-2 0,-2 0 0,6 2 0,-7-5 0,4 5 0,-4-2 0,0 0 0,0 2 0,0-6 0,0 3 0,0-3 0,0-4 0,0 0 0,0-4 0,0 1 0,0-1 0,2-1 0,2-2 0,2-2 0,4 0 0,-3 0 0,6 0 0,-3 0 0,4 0 0,0 0 0,0 0 0,0 0 0,0 0 0,0 0 0,-4 0 0,3 0 0,-2 0 0,-1 0 0,3 0 0,-5 0 0,1 0 0,-2 3 0,-1-3 0,0 3 0,0-3 0,-2-3 0,-2 0 0,-2-5 0,0-5 0,0-4 0,0-4 0,0-3 0,0-6 0,-3-1 0,2-8 0,-7 8 0,3-8 0,1 8 0,-5-8 0,8 8 0,-6-3 0,6 8 0,-3 1 0,4 5 0,0 3 0,0 1 0,0 4 0,0 2 0,0 2 0,0 2 0,0 1 0,0 0 0,3 2 0,3 0 0,5 3 0,-1 0 0,3 0 0,-6 0 0,6 0 0,-5 0 0,5 3 0,-6-2 0,6 1 0,-6 1 0,3-2 0,-4 1 0,0-2 0,1 0 0,-1 0 0,0 0 0,1 0 0,-1 0 0,0 0 0,0 0 0,0 0 0,3 0 0,-1 0 0,1 0 0,-2 0 0,-1 0 0,0 0 0,0 0 0,0 0 0,-3 3 0,2-3 0,-4 9 0,2 6 0,-3 13 0,0 8 0,3-1 0,2 4 0,4-4 0,0 5 0,-4 1 0,3-6 0,-4 4 0,1-9 0,3 9 0,-7-12 0,6 2 0,-6-8 0,3-5 0,-4 0 0,0-3 0,0-4 0,0 0 0,0-1 0,0-1 0,0 1 0,0-2 0,0 0 0,0-1 0,0 1 0,0-1 0,0 1 0,2-3 0,2-3 0,2-1 0,0-4 0,4 2 0,0-3 0,4-1 0,0 1 0,0 0 0,4 2 0,-3-1 0,3 4 0,-4-2 0,-4 3 0,3 0 0,-6 0 0,3 0 0,-4 0 0,1 0 0,-1 0 0,-3-2 0,0-1 0,-3-6 0,0-4 0,0-4 0,0-7 0,0-2 0,0-8 0,-4 3 0,3-8 0,-7 3 0,4 1 0,-1 1 0,1 8 0,4-3 0,0 8 0,0-4 0,0 8 0,0-2 0,0 2 0,0 0 0,0-3 0,0 7 0,0-3 0,0 3 0,0 4 0,0 0 0,0 1 0,0 1 0,0-1 0,5 5 0,6 0 0,3 3 0,8 3 0,-3 1 0,4 3 0,0-3 0,-4 2 0,3-3 0,-7 1 0,3 1 0,-4-1 0,-1-1 0,-2 3 0,-1-6 0,-4 3 0,0-1 0,1-1 0,-1 1 0,-3 0 0,2-1 0,-4 4 0,2-2 0,-1 2 0,-1 1 0,2 0 0,-3-1 0,3 1 0,-3-1 0,3 3 0,-3 1 0,0 2 0,0 5 0,0-3 0,0 7 0,0-3 0,0-1 0,0 4 0,0-7 0,0 3 0,0-6 0,0 1 0,3-4 0,-2 4 0,1-4 0,1 1 0,-2 1 0,2-3 0,-1 3 0,2-1 0,0 2 0,2-1 0,-6 3 0,6-3 0,-2 4 0,0-4 0,-1 0 0,0-4 0,-2 1 0,1-1 0,-2 1 0,0-1 0,0 1 0,0-1 0,0 0 0,0 1 0,0-1 0,0 1 0,0 3 0,0 0 0,0 0 0,0 3 0,0-6 0,0 6 0,0-5 0,0 4 0,0-1 0,0-1 0,0 3 0,0-3 0,0 3 0,0 1 0,0-4 0,0 0 0,0-4 0,3 1 0,-2 0 0,4-3 0,-1-1 0,1-2 0,2 0 0,-1 0 0,0 3 0,0-3 0,1 3 0,-1-3 0,0 0 0,0 0 0,1 0 0,-1 0 0,0 2 0,1-1 0,-1 1 0,4 1 0,0-2 0,4 2 0,0-3 0,0 2 0,0-1 0,0 5 0,-4-6 0,0 3 0,-4-1 0,1-1 0,-1 2 0,0-3 0,-2 0 0,-1 0 0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7:59.734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1 361 24575,'0'11'0,"0"-3"0,0 0 0,6-2 0,-2-3 0,9 0 0,2-3 0,0 0 0,3 0 0,4 0 0,-6 0 0,7 0 0,-9 0 0,-1 0 0,-2 0 0,2 0 0,-3-5 0,4 1 0,-7-15 0,6 4 0,-4-14 0,3 4 0,4-5 0,-7 4 0,3-2 0,-5 6 0,1-2 0,0 7 0,-1 1 0,0 3 0,-3 1 0,2-1 0,-5 4 0,5 0 0,-3 0 0,4 3 0,0-6 0,-1 3 0,1-1 0,0 2 0,-1 2 0,0 0 0,0 1 0,4-1 0,-3 2 0,6 2 0,-6 2 0,6 0 0,-5 0 0,1 0 0,1 2 0,-2 8 0,2 4 0,-2 11 0,0-4 0,-4 12 0,0-6 0,-4 7 0,0-4 0,3 0 0,-2-1 0,3 1 0,-4 4 0,0-3 0,4 8 0,-3-4 0,3 0 0,0 4 0,-3-3 0,3-1 0,-4 4 0,4-8 0,-3-1 0,6-5 0,-3-1 0,4-6 0,-1 5 0,1-6 0,-1 0 0,0-1 0,1 0 0,2-3 0,-2 3 0,2-3 0,0-1 0,-3-3 0,3 0 0,0-3 0,-3-1 0,6 2 0,-3-4 0,4-1 0,0-2 0,0 0 0,0 0 0,4 0 0,-3-2 0,4-8 0,-5-1 0,0-5 0,-3 0 0,3-1 0,-5-3 0,2-1 0,-4 1 0,1-5 0,0 4 0,-3-8 0,-2 4 0,-3-5 0,0-4 0,0 3 0,0-8 0,0-2 0,0 5 0,0-9 0,0 10 0,0-5 0,0 0 0,0 4 0,4 2 0,0 4 0,4 4 0,0 2 0,0 3 0,-1 1 0,1-1 0,-1 4 0,0 4 0,3 2 0,-3 4 0,3-4 0,0 7 0,-2-4 0,5 7 0,-6-2 0,6 3 0,-6 0 0,3 0 0,-4 0 0,4 0 0,-3 0 0,2 0 0,-2 0 0,-1 0 0,0 0 0,1 3 0,-1 0 0,0 6 0,1 0 0,0 3 0,3 1 0,-2 3 0,2-3 0,1 6 0,-3-5 0,3 2 0,-4 0 0,0-3 0,1 6 0,-1-5 0,-3 5 0,-1 2 0,-3 1 0,0 2 0,0 1 0,0 0 0,0 5 0,0 4 0,0-3 0,0 7 0,0-7 0,0 8 0,0-8 0,0 3 0,0-8 0,0-2 0,0-7 0,0-1 0,3-4 0,-2 1 0,5-4 0,-2 3 0,2-3 0,1 0 0,0 0 0,-1 0 0,1-3 0,-1 6 0,1-6 0,3 3 0,-3 0 0,3-3 0,0 3 0,1-3 0,-1 0 0,0-3 0,0 3 0,-3-3 0,2 0 0,-2 0 0,-1-1 0,0-1 0,1 4 0,-1-5 0,0 5 0,1-4 0,-1 1 0,0 1 0,0-2 0,-2 4 0,1-5 0,-1 3 0,2-3 0,1 0 0,-1 0 0,0 0 0,0 0 0,4 0 0,-3 0 0,3 0 0,-4 0 0,1 0 0,-1 0 0,0 0 0,1 0 0,-1 0 0,0-3 0,1-3 0,-1-1 0,1-4 0,0 1 0,-1 1 0,1-3 0,0 3 0,0-4 0,0 1 0,0-4 0,-3-1 0,-1-4 0,-3 1 0,0-1 0,0 1 0,0-1 0,0 1 0,0-1 0,0 1 0,0 0 0,0-1 0,0 1 0,0-1 0,0-3 0,0 2 0,0-7 0,4 8 0,-3-4 0,2 5 0,0-1 0,-2 4 0,6-2 0,-6 8 0,5-4 0,-5 6 0,5-1 0,-2 1 0,2 1 0,1 1 0,-1-1 0,1-1 0,-1 2 0,1-1 0,-1-1 0,-2 3 0,2-3 0,-3 3 0,1 0 0,1 1 0,-1-1 0,-1 0 0,3 3 0,-2-2 0,2 5 0,0-5 0,0 4 0,1-4 0,-1 4 0,0-1 0,1-1 0,-1 2 0,0-1 0,1 2 0,-1 0 0,0 0 0,1 0 0,-1 0 0,0 0 0,0 0 0,1 0 0,-1 0 0,4 0 0,-3 0 0,3 0 0,-4 5 0,1 2 0,0 6 0,0 3 0,0-3 0,1 7 0,-1-4 0,0 1 0,1 3 0,-1-3 0,1-1 0,-4 4 0,2-3 0,-5 3 0,6 0 0,-3 1 0,4 3 0,0 2 0,0-1 0,0 4 0,-3-3 0,2 3 0,-3-3 0,5 2 0,-2-6 0,1-1 0,0-2 0,-4-8 0,2 4 0,-5-9 0,5 3 0,-6-4 0,6 1 0,-5 0 0,4-1 0,-4 1 0,5-1 0,-6 1 0,6 0 0,-2 2 0,-1-1 0,3 4 0,-2-4 0,3 1 0,-1-2 0,0-1 0,1 1 0,-4 0 0,3-1 0,-3 1 0,3-3 0,1 2 0,-1-2 0,0 3 0,4-1 0,-3-1 0,3 1 0,-4-2 0,1 3 0,-1-3 0,0 2 0,0-5 0,-2 0 0,-1 0 0,-3-2 0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9:22.39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0 414 24575,'6'0'0,"-1"0"0,4 0 0,-2 0 0,2 0 0,-3 0 0,3 0 0,-2 0 0,6 0 0,-6 0 0,2 0 0,1 0 0,-3 0 0,2 0 0,-3 0 0,0 0 0,0 0 0,0 0 0,0 0 0,0 0 0,0 0 0,0 0 0,-1 0 0,1 0 0,1 0 0,-1 0 0,-3-5 0,-3 1 0,-1-7 0,-2 0 0,3-2 0,0 2 0,0-1 0,0 5 0,0-3 0,-3 4 0,3 0 0,-3 0 0,5 2 0,2 2 0,1 2 0,1 0 0,0 0 0,0 0 0,0 0 0,0 0 0,0 0 0,0 0 0,0 0 0,0 2 0,0-1 0,0 4 0,0-4 0,4 2 0,-3 0 0,2-3 0,-3 3 0,0-3 0,0 0 0,0 0 0,-3-2 0,-1-5 0,-2-3 0,0-4 0,0 1 0,0-1 0,0-4 0,0 4 0,0-8 0,0 8 0,0-7 0,-3 6 0,3-3 0,-4 8 0,4-3 0,0 6 0,0-2 0,3 6 0,0 0 0,3 3 0,-3 3 0,3-2 0,-3 4 0,3-4 0,0 4 0,0-4 0,-2 4 0,1-4 0,-2 2 0,1-1 0,1-1 0,-2 2 0,3-3 0,0 0 0,-3-3 0,-1 0 0,-2-3 0,0 0 0,0-4 0,0 3 0,0-2 0,0 3 0,0-1 0,3 4 0,0 0 0,3 3 0,0 0 0,0 0 0,0 0 0,0 0 0,0 0 0,0 0 0,0 0 0,0 0 0,1 0 0,-1 0 0,0 0 0,0 0 0,0 0 0,0 0 0,0 0 0,0 0 0,0 0 0,0 0 0,-3 3 0,0 0 0,-3 6 0,0 2 0,0 2 0,0 1 0,0-1 0,0 1 0,0-1 0,0-3 0,0 3 0,0-6 0,0 6 0,0-6 0,0 2 0,0-3 0,0 0 0,0 0 0,0 0 0,0 0 0,0 0 0,2-3 0,2 0 0,1-3 0,1 0 0,0 0 0,0 0 0,0 0 0,0 0 0,0 0 0,-1 0 0,1 0 0,-3 2 0,0 1 0,-3 6 0,0 2 0,0 2 0,0 1 0,0-1 0,0 1 0,0-4 0,0 3 0,0-6 0,0 2 0,0-3 0,0 0 0,0 0 0,0 0 0,0 0 0,0 1 0,0-1 0,0 0 0,0 0 0,0 0 0,0 0 0,0 0 0,0 0 0,0 0 0,0 0 0,0 0 0,0 0 0,0 0 0,0 0 0,0 0 0,0 0 0,0 0 0,0-5 0,0-9 0,0 5 0,0-4 0,2 10 0,1 2 0,3-4 0,0 2 0,-3-1 0,2-1 0,-2 2 0,3-3 0,-1 0 0,-1 2 0,1-1 0,-2 2 0,3-3 0,0 2 0,-3 2 0,0 1 0,-3 1 0,0 4 0,0 4 0,0 6 0,0 2 0,0-3 0,0-2 0,0-3 0,3-1 0,-2 1 0,4-4 0,-4-1 0,5 1 0,-5-3 0,1 2 0,1-3 0,-2 0 0,2 0 0,-3 0 0,2 1 0,-1-2 0,2 1 0,-3 0 0,0 0 0,0-1 0,0 1 0,0 0 0,0 0 0,0 1 0,0-1 0,0 0 0,0 0 0,0 0 0,0 0 0,0 0 0,0-1 0,0 1 0,0 0 0,0 1 0,0-1 0,0-1 0,0 1 0,0 0 0,2-3 0,2 0 0,2-3 0,0 0 0,0 0 0,3 0 0,1 0 0,4 0 0,-1 0 0,1 0 0,-1 0 0,1-3 0,-1 2 0,1-2 0,-4 0 0,0 2 0,-4-2 0,0 3 0,0 0 0,0 0 0,0 0 0,-1 0 0,-2-2 0,0-1 0,-3-3 0,0-4 0,0 4 0,0-4 0,0 4 0,0 0 0,0-1 0,0 1 0,0 0 0,0 0 0,0 0 0,0-1 0,0 1 0,0 0 0,0 0 0,0 0 0,0 0 0,0 0 0,0 0 0,0 0 0,-3 2 0,2-1 0,-4 2 0,5-3 0,-3 0 0,0 3 0,3-5 0,-3 5 0,3-6 0,0 3 0,0 0 0,0 0 0,0 0 0,0 0 0,0 0 0,3 3 0,0 0 0,3 3 0,0 0 0,0 0 0,0-2 0,0 1 0,0-2 0,0 3 0,0 0 0,0 0 0,-3-2 0,-1-4 0,-2 0 0,0-3 0,0 3 0,0 0 0,0 0 0,0-1 0,0 1 0,0 0 0,0 0 0,0 0 0,0 0 0,0-1 0,0 2 0,0-1 0,0 0 0,0-7 0,0 2 0,0-11 0,0 8 0,0-8 0,-3 4 0,2-1 0,-2 2 0,3 3 0,0 1 0,-3 2 0,2 2 0,-2 3 0,3-1 0,0 1 0,0 0 0,0 0 0,3 2 0,0 2 0,3 2 0,0 0 0,4-6 0,-4 4 0,7-7 0,-6 8 0,3-2 0,-4 1 0,0 1 0,0-2 0,0 3 0,0 0 0,-3-2 0,0-9 0,-3-8 0,4-9 0,0 0 0,8-3 0,-4 7 0,3-2 0,-3 3 0,-1 5 0,-3 0 0,2 8 0,-6 0 0,3 4 0,-3 0 0,0 0 0,0 0 0,2 0 0,-1 0 0,2 0 0,-1 3 0,-1-2 0,4 4 0,-2-2 0,3 3 0,0 0 0,4 0 0,-3 0 0,2 0 0,0 0 0,-2 0 0,3 3 0,-4-2 0,0 1 0,0-2 0,0 3 0,0-2 0,0 1 0,0-2 0,1 0 0,-2 0 0,-1 3 0,1-2 0,-2 4 0,3-4 0,-3 4 0,2-2 0,-4 3 0,4 0 0,-4 0 0,1 0 0,1 0 0,-2 0 0,4 0 0,-4 0 0,1 0 0,1 0 0,-3 0 0,3 0 0,-3 0 0,0 0 0,0 0 0,3 0 0,-3 0 0,3 0 0,-3-1 0,0 1 0,0 0 0,3-3 0,0-1 0,3-2 0,0 0 0,0 0 0,0 0 0,0 0 0,0 0 0,0 0 0,0 0 0,0 0 0,0 0 0,1 0 0,-1 0 0,0 3 0,0-3 0,-1 3 0,-2-1 0,0 1 0,-3 3 0,0 0 0,0 0 0,0 0 0,0 0 0,0 0 0,0 0 0,0 0 0,0 0 0,0 3 0,0-2 0,0 3 0,0-4 0,0 0 0,0 0 0,0 0 0,0 0 0,0 0 0,0 0 0,0-1 0,0 1 0,0 0 0,0 1 0,0-1 0,0 0 0,0 0 0,0 0 0,0 0 0,0 0 0,0 0 0,0 0 0,0 0 0,0 0 0,0 0 0,0-1 0,0 1 0,0 0 0,0 0 0,0 0 0,0 0 0,0-1 0,0 1 0,0 0 0,0 0 0,0 0 0,0 0 0,0 0 0,0 0 0,0 4 0,0-3 0,0 2 0,0 0 0,0-2 0,0 3 0,0-1 0,0 1 0,0 4 0,0 0 0,0-1 0,0 1 0,0-1 0,0-3 0,0 3 0,0-3 0,0 4 0,0-1 0,0 1 0,0-4 0,0 3 0,0-3 0,0 4 0,0-4 0,0 3 0,0-3 0,0 0 0,0 3 0,0-6 0,0 2 0,0-3 0,0 0 0,0 0 0,0 0 0,0 0 0,0 0 0,2 0 0,-1-1 0,2 1 0,-1 0 0,-1-1 0,4-1 0,-4 1 0,2-2 0,-1 3 0,-1 0 0,2 0 0,-1-3 0,1 0 0,3-3 0,0 0 0,0 0 0,1 0 0,-1 0 0,0 0 0,-1 0 0,2 0 0,-1 0 0,0 0 0,0 0 0,0 0 0,0 0 0,0 0 0,0 0 0,0 0 0,-3-3 0,2 2 0,-1-2 0,2 3 0,-1 0 0,1 0 0,0 0 0,-1 0 0,1 0 0,0 0 0,-1 0 0,1 0 0,0 0 0,-1 0 0,1 0 0,-3-2 0,0-1 0,-3-3 0,0-4 0,0 3 0,0-2 0,0-1 0,0 3 0,0-2 0,0 3 0,0-1 0,0 1 0,0 0 0,0 0 0,-3 0 0,2 0 0,-2-1 0,3 1 0,0 0 0,0 0 0,3 3 0,0 0 0,3 3 0,0 0 0,0 0 0,0 0 0,0 0 0,0 0 0,0 0 0,0 0 0,-1 0 0,1 0 0,-3-2 0,0-1 0,-6-3 0,2-4 0,-1 3 0,-1-6 0,-1 6 0,0-5 0,-2 1 0,6 1 0,-6 0 0,5 4 0,-1 0 0,2 0 0,0 0 0,0-3 0,0 3 0,0-2 0,0 2 0,0 0 0,0 0 0,0 1 0,0-1 0,2 0 0,1 0 0,3 1 0,0 1 0,-3-1 0,2 4 0,-2-2 0,0 1 0,3 1 0,-3-1 0,3 2 0,0 0 0,0-3 0,-1 2 0,-4-6 0,1-2 0,-5-4 0,3-5 0,0-1 0,0 1 0,0-4 0,0 8 0,0 0 0,0 1 0,0 6 0,0-3 0,0 4 0,0 0 0,0 0 0,0-1 0,0 1 0,0 0 0,0 1 0,0-1 0,3-2 0,0 4 0,6-1 0,-2 2 0,6-1 0,-6 1 0,2-3 0,-3 5 0,0-4 0,1 4 0,-1-4 0,0 4 0,0-2 0,0 3 0,0 0 0,0 0 0,0 0 0,0 0 0,0-2 0,0 1 0,-3-4 0,-1 2 0,-2-3 0,0-3 0,-3 2 0,3-6 0,-3 3 0,0-4 0,2 4 0,-2-3 0,3 3 0,0 0 0,0 0 0,-3 4 0,3 0 0,-3 0 0,3 0 0,0 0 0,0 0 0,2 3 0,2 0 0,2 3 0,0 0 0,0 0 0,0 0 0,0 0 0,0 0 0,0 0 0,0-2 0,0 1 0,0-2 0,0 3 0,0 0 0,1 0 0,-1 0 0,0 0 0,0 0 0,0 0 0,0 0 0,0 0 0,0 0 0,0 0 0,0 0 0,0 0 0,1 0 0,-1 0 0,0 0 0,0 0 0,-3 3 0,0 0 0,-3 3 0,0 0 0,0 0 0,0 0 0,0-1 0,0 1 0,0 0 0,2 0 0,-1 0 0,1 0 0,1 0 0,-2 0 0,1 0 0,-2-1 0,3 2 0,-2-2 0,1 1 0,-2 0 0,0 0 0,3 0 0,-2 1 0,1-1 0,-2 0 0,0 0 0,0 0 0,0 0 0,0 0 0,0 0 0,0 0 0,0 0 0,0 0 0,0 1 0,0-2 0,0 1 0,3-3 0,0 0 0,3-3 0,0 0 0,0 0 0,0 0 0,-1 0 0,2-3 0,-2 2 0,1-1 0,0 2 0,0 0 0,0 0 0,0 0 0,-3 2 0,2-1 0,-4 3 0,1 0 0,-2 2 0,0 0 0,0 0 0,0-1 0,0 1 0,0 0 0,0 0 0,0 0 0,0 0 0,0 1 0,0-1 0,0 0 0,0 0 0,0 3 0,0-2 0,0 3 0,0-4 0,0 0 0,0 0 0,0 0 0,0 0 0,0 0 0,0 0 0,0 0 0,0 1 0,0-1 0,0 0 0,0 0 0,0 0 0,0 0 0,0 0 0,0 0 0,0-1 0,0 1 0,0 0 0,3-3 0,0-1 0,3-2 0,0 0 0,0 0 0,0 0 0,0 0 0,0 0 0,1 0 0,-1 0 0,0 0 0,0 0 0,0 0 0,0 0 0,0 0 0,0 0 0,0 0 0,0 0 0,0 0 0,0 0 0,0 0 0,-2 3 0,-2 0 0,-5 3 0,3 0 0,-3 0 0,3 0 0,0 0 0,0 0 0,0 0 0,0 0 0,0 1 0,0-1 0,-3 0 0,2 0 0,-1 0 0,2 0 0,0 0 0,0 0 0,0 0 0,0 0 0,0 0 0,0 0 0,0 0 0,0 0 0,0 0 0,0 0 0,0 0 0,0 0 0,0 1 0,0-1 0,0 0 0,0 0 0,0 0 0,0 0 0,0 0 0,0 0 0,0 0 0,0 0 0,0 0 0,0 0 0,0 0 0,0 1 0,0-2 0,0 4 0,0 0 0,0 4 0,0 0 0,0-2 0,0 1 0,0-5 0,0 3 0,0-4 0,0 0 0,0 0 0,0 0 0,0 0 0,2 0 0,-1 0 0,2 0 0,-3 0 0,2-3 0,1-1 0,3-2 0,0 0 0,3 0 0,2 0 0,-1 0 0,3-3 0,-3 3 0,3-3 0,1 3 0,-1-4 0,1 4 0,0-6 0,3 2 0,-3 0 0,4-3 0,-5 7 0,-2-6 0,1 5 0,-2-5 0,1 6 0,-2-3 0,-3 0 0,0 2 0,0-2 0,0 3 0,1 0 0,-1 0 0,0 0 0,0 0 0,-3-2 0,2 1 0,-2-2 0,3 3 0,-1 0 0,1 0 0,0 0 0,0 0 0,-3 0 0,-1 0 0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28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24575,'0'30'0,"0"6"0,0-3 0,0 16 0,0-4 0,0 17 0,0 2 0,0 13 0,0-4 0,0 4 0,0 0 0,0 10-408,0 1 408,0 5 0,0 0 0,0-5 0,0-38 0,0 1 0,0 44 0,0-43 0,0-1 0,0 44 0,0-44 0,0-1 0,0 30 0,0-12 0,0-1 0,0-14 0,0 6 0,0-4 0,0-16 408,0-6-408,0-2 0,-3-12 0,2 3 0,-2-5 0,0-2 0,2-1 0,-2-1 0,3-3 0,0 0 0,0 3 0,0-6 0,0 2 0,0-3 0,0 0 0,0 0 0,0 0 0,0 0 0,0 0 0,0 0 0,0 0 0,0 0 0,0 0 0,0 0 0,0 1 0,0-1 0,0 3 0,0-2 0,0 6 0,0-3 0,0 4 0,0-1 0,0-3 0,0 3 0,0-6 0,0 2 0,0-3 0,0 0 0,0 1 0,0-18 0,10 15 0,19 1 0,7 12 0,21 12 0,0-15 0,14 0 0,9-4-275,-30-4 1,1 0 274,45 5 0,-33-5 0,1 0 0,-8 0 0,0-1-497,8 2 0,1-1 497,-6 0 0,0 0 0,-4-1 0,1 1 0,3 0 0,0 0 0,-8 0 0,0-1 0,5 1 0,-1 0 0,-3 0 0,-1-1-225,0-1 0,0-1 225,1 0 0,-1-1 0,0-2 0,1 0 0,-1 0 0,0 0 0,43 0 0,-20 0 0,5 0 0,4 0 0,-17 3 0,16 2 0,-36 4 509,10 1-509,-5-1 997,-7-4-997,-2 2 487,-8-6-487,-1 3 0,-2-4 0,-8 0 0,0 0 0,-5 0 0,-5 0 0,-3 0 0,0 0 0,-4 0 0,-3-20 0,7 15 0,7-15 0,19 20 0,9 0 0,25 0 0,10 0 0,-30 0 0,3 0-483,2 0 1,2 0 482,8 0 0,0 0 0,-5 0 0,2 0-660,11 0 1,1 0 659,-7 0 0,0 0 0,12 0 0,0 0 0,-7 0 0,-2 0 0,5 0 0,-1 0 0,-3 0 0,-2 0 0,-3 0 0,-1 0 0,-3 0 0,-2 0-267,-4 0 0,-2 0 267,42 0 0,-22 0 0,23 0-50,-50 0 50,35 5 871,-36 0-871,5 0 1339,-7 3-1339,-7-7 600,-13 2-600,-2-3 58,-11 0-58,-5-24 0,4 18 0,12-19 0,15 25 0,14 0 0,5 0 0,7 0 0,23 0-1042,12 0 1042,-39 0 0,2 0 0,-1 0 0,1 0 0,-1 0 0,0 0 0,5 0 0,-1 0 0,-2 0 0,-1 0 0,0 0 0,-1 0 0,1 0 0,-3 0 0,20 0 0,18 0 0,-29 0 0,11 0 0,-1 0 0,-18 0 0,2 0 0,-4 0 0,-10 0 1042,7 0-1042,-15 0 0,10 0 0,-3 0 0,9 0 0,-10 0 0,4 0 0,-5 0 0,-5 0 0,3 0 0,-8 0 0,3 0 0,-4 0 0,-9 0 0,1 0 0,-10 0 0,2 0 0,-7 0 0,0 0 0,-4 0 0,0 0 0,0 0 0,0 0 0,0 0 0,-1 0 0,1 0 0,0 0 0,0 0 0,-1 0 0,1 0 0,0 0 0,4 0 0,-3 0 0,5 0 0,-1 0 0,-1 0 0,-1 0 0,-3 0 0,1 0 0,-1 0 0,0 0 0,-3 0 0,0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8:41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76 136 24575,'-8'0'0,"4"4"0,-4 5 0,3 0 0,0 8 0,1-3 0,4 4 0,0-5 0,-9 16 0,6-13 0,-6 13 0,4-6 0,4-3 0,-8 8 0,8-8 0,-3 8 0,4-13 0,0 7 0,0-3 0,0-4 0,0 3 0,0-6 0,0 2 0,0 0 0,0-2 0,0-4 0,3 1 0,2-1 0,3 0 0,0 0 0,0 0 0,5 1 0,-4-1 0,8-3 0,-3-1 0,4 0 0,0-3 0,0 3 0,0-4 0,0 0 0,0 0 0,1 0 0,-1 0 0,0 0 0,0 0 0,0 0 0,-4-4 0,-2-1 0,1-7 0,-4-2 0,5-9 0,-5 3 0,0-3 0,0 4 0,1-4 0,-1 4 0,1-10 0,-1 4 0,1-5 0,0-5 0,-4 3 0,-1-10 0,-5 11 0,0-11 0,0 11 0,0-5 0,0 6 0,0 5 0,0 2 0,-8 5 0,-3 3 0,-7 2 0,0 4 0,0 4 0,0 1 0,-1 4 0,1 0 0,-5 0 0,3 0 0,-4 13 0,5 3 0,-7 15 0,5-1 0,-4 1 0,4 5 0,5-5 0,-3 5 0,8-12 0,-3 4 0,8-13 0,-2 8 0,7-10 0,-3 1 0,4-2 0,0-3 0,0-1 0,0 0 0,0-4 0,0 0 0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29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0 24575,'2'0'0,"3"0"0,8 0 0,-3 0 0,7 0 0,-2 0 0,7 4 0,-4-1 0,8 5 0,-7 3 0,8-3 0,-11 5 0,0-8 0,-5 4 0,-1-5 0,-1-1 0,-2 3 0,-1-5 0,-3 4 0,0-2 0,-3 3 0,0 0 0,0 3 0,-11 6 0,2 0 0,-14 8 0,3-4 0,-4 6 0,-5 0 0,3 4 0,-8-2 0,6 7 0,-1-8 0,4 3 0,5-5 0,1-5 0,5-4 0,3-6 0,2-3 0,3 1 0,0-1 0,0-3 0,2 0 0,2-3 0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0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24575,'0'19'0,"0"2"0,0 30 0,0 12 0,0-9 0,0 29 0,0-17 0,0 11 0,0-23 0,0 12 0,0-19 0,0 5 0,0-9 0,4-5 0,0-13 0,11 7 0,-6-21 0,12 7 0,-13-13 0,13 4 0,-6-8 0,3 3 0,3-4 0,-6 0 0,6 0 0,-6 0 0,2-6 0,-3-2 0,-1-6 0,1 1 0,-4-1 0,3 0 0,-6 4 0,3-3 0,-4 3 0,1 0 0,-1-3 0,1 3 0,-3 2 0,-1 2 0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0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484 1 24575,'-54'19'0,"1"1"0,-1 3 0,8-3 0,17-10 0,-14 7 0,10-5 0,-10 0 0,14-6 0,1 1 0,11-7 0,-1 0 0,7 0 0,-5 0 0,12 0 0,-2 0 0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41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24575,'0'87'0,"0"0"0,0-17 0,0 0 0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41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24575,'0'19'0,"0"-4"0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42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24575,'0'6'0,"0"0"0,0-1 0,0-1 0,0-2 0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42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24575,'0'9'0,"0"0"0,0-3 0,0 0 0,0-1 0,0-1 0,0-2 0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43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24575,'0'21'0,"0"-5"0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3:28.6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2240 24575,'41'0'0,"-4"-3"0,-15 2 0,0-6 0,0 7 0,-3-7 0,2 3 0,-6-3 0,2 0 0,0 0 0,-2 0 0,2-3 0,-3 2 0,-1-5 0,1 6 0,-4-6 0,0 6 0,-4-3 0,0 4 0,0 0 0,0 0 0,0-1 0,0 4 0,1-3 0,-1 3 0,0-3 0,0 0 0,0 2 0,0-1 0,0 1 0,4-2 0,-4-1 0,4 1 0,-4 0 0,0 0 0,0-1 0,0 1 0,0 0 0,0 3 0,1-3 0,-1 3 0,0-4 0,0 4 0,0-3 0,0 3 0,0-3 0,1-4 0,-1 3 0,0-6 0,1 6 0,-1-5 0,1 1 0,-1 1 0,1-3 0,-1 6 0,1-6 0,-1 6 0,1-5 0,-1 5 0,-2-3 0,1 4 0,-2 0 0,1-1 0,1-2 0,-1 2 0,0-6 0,1 6 0,-4-6 0,4 3 0,-1-4 0,3 1 0,0-1 0,-1 1 0,1-1 0,0 0 0,-1 4 0,1-3 0,-1 6 0,1-5 0,-1 5 0,1-6 0,-1 3 0,1-4 0,-1 4 0,1-3 0,-1 6 0,1-6 0,-1 6 0,-2-3 0,1 4 0,-1-3 0,2 2 0,-2-3 0,2 1 0,-6 2 0,6-6 0,-5 6 0,5-6 0,-2 3 0,0-4 0,2 1 0,-3-1 0,1 0 0,2 4 0,-2-3 0,-1 6 0,3-6 0,-5 6 0,5-5 0,-5 5 0,5-6 0,-3 3 0,4-4 0,0 4 0,-1-3 0,1 2 0,-1 1 0,-2-3 0,1 6 0,-4-2 0,4 3 0,-4-1 0,5 1 0,-3 0 0,3-3 0,0 5 0,1-9 0,-1 9 0,4-9 0,0 6 0,0-2 0,3 2 0,-6-3 0,2 3 0,1-3 0,-3 4 0,2-1 0,-2-2 0,-1 2 0,4-3 0,-3 4 0,2-1 0,-3 1 0,0 0 0,0 3 0,0-3 0,1 3 0,-1-4 0,0 4 0,0-3 0,0 6 0,0-6 0,0 3 0,0-1 0,0-1 0,1 1 0,-1-2 0,0 3 0,0-3 0,0 3 0,0-1 0,0 2 0,0-1 0,0 2 0,1-2 0,-1 3 0,0 0 0,0 0 0,0 0 0,0 0 0,0 0 0,0 0 0,0 0 0,-2-2 0,1 1 0,5-1 0,5 2 0,7 0 0,-3 0 0,2 0 0,-7 3 0,4-2 0,-5 5 0,-2-6 0,1 3 0,-1 0 0,-1-2 0,3 5 0,-6-5 0,2 5 0,0-6 0,-2 3 0,3 0 0,-4 0 0,0 1 0,0-2 0,0 1 0,0 0 0,0 3 0,0 1 0,1-4 0,-1 2 0,0-1 0,0 2 0,-3 0 0,3 0 0,-3 0 0,3 0 0,0 0 0,0-2 0,0 1 0,0-2 0,-2-4 0,6 2 0,-2-6 0,10 8 0,-3 1 0,2 3 0,-4 0 0,1 2 0,0-1 0,-4 1 0,2-2 0,-5-1 0,3 4 0,0-3 0,-3 3 0,2-4 0,-3 0 0,0 0 0,1 0 0,-1-2 0,0 1 0,0-4 0,-3 4 0,3-4 0,-3 4 0,0-1 0,3-1 0,-3 3 0,3-6 0,1 6 0,-4-3 0,2 1 0,-1 1 0,2-4 0,0 4 0,0-4 0,0 2 0,-1-3 0,5 0 0,-4 0 0,7 0 0,-6 0 0,6 0 0,-6 2 0,2-1 0,-3 2 0,0-1 0,0-1 0,0 2 0,0-3 0,1 2 0,-1-1 0,0 2 0,3-3 0,-2 0 0,2 0 0,-3 0 0,1 0 0,2 0 0,-2 0 0,2 0 0,-3 0 0,0 0 0,1 0 0,-1 0 0,0 0 0,0 0 0,0 0 0,0 0 0,0 0 0,0 0 0,0 0 0,0 0 0,0 0 0,0 0 0,0 0 0,0 0 0,0 0 0,-3-5 0,2 3 0,2-6 0,3 7 0,0-4 0,2 1 0,-5-2 0,6-1 0,-6 1 0,6-1 0,-6 1 0,2-1 0,0 1 0,-2-1 0,3 1 0,-1 0 0,-2-1 0,2 4 0,-3-3 0,0 3 0,1-1 0,-1 1 0,0 3 0,0 0 0,-3-2 0,3 1 0,-3-2 0,3 1 0,0 1 0,0-4 0,0 4 0,0-5 0,0 3 0,0-3 0,0 2 0,-2-1 0,1 1 0,-1-2 0,-1 0 0,2 0 0,-1 0 0,-1-1 0,3-2 0,-5 2 0,5-6 0,-3 3 0,4-4 0,0 1 0,0-1 0,-1 0 0,1 1 0,0-1 0,-3 1 0,2-1 0,-3 4 0,4-3 0,-4 6 0,3-6 0,-2 3 0,0-1 0,2-1 0,-3 5 0,3-3 0,-2 1 0,1 2 0,-1-6 0,2 6 0,-2-6 0,1 3 0,-1 0 0,3-3 0,-4 6 0,3-6 0,-2 3 0,0-1 0,2-1 0,-3 5 0,3-3 0,1 1 0,-1 1 0,1-4 0,-1 5 0,0-3 0,1 1 0,-1 2 0,0-3 0,-2 4 0,1 0 0,-2 0 0,1-1 0,1 1 0,-4 0 0,4 0 0,-4-4 0,4 3 0,-4-5 0,5 4 0,-3-4 0,1 1 0,2-6 0,-2 2 0,0-2 0,2 3 0,-3 4 0,4-3 0,-1 3 0,5-8 0,-4 4 0,7-4 0,-4 5 0,4-1 0,-1 0 0,-2 1 0,2 2 0,-6-2 0,3 6 0,-4-3 0,0 4 0,3 0 0,-1-4 0,1 3 0,-2-6 0,2 6 0,-1-6 0,1 6 0,-2-6 0,-1 8 0,1-3 0,-1 4 0,0-2 0,-1 3 0,-1-2 0,1 4 0,-5-5 0,3 0 0,-3-9 0,7 2 0,1-4 0,11 4 0,-1 2 0,1 0 0,-2 4 0,-4 0 0,1 3 0,0-2 0,-1 5 0,1-2 0,-1 0 0,1 3 0,-1-3 0,-3 0 0,3 2 0,-6-2 0,6 3 0,-6 0 0,2 0 0,0 0 0,-2 0 0,6 0 0,-6 0 0,6 0 0,-6 0 0,2 0 0,0 0 0,-2 0 0,6 0 0,-6 0 0,2 0 0,-3 0 0,0 3 0,0-2 0,0 4 0,4-1 0,-3 2 0,5 1 0,-5-1 0,6 1 0,-6-1 0,2 0 0,1 1 0,-3-1 0,2 0 0,-3 0 0,0 0 0,0 1 0,1-1 0,1-3 0,6 3 0,0 5 0,3 1 0,-3 5 0,0-4 0,-1 1 0,1-1 0,-4-2 0,0 1 0,-4-5 0,0 6 0,4-6 0,-3 2 0,2-2 0,-2-1 0,-1 0 0,0 0 0,0 0 0,0 0 0,0 0 0,0 0 0,0 1 0,0-1 0,1 0 0,-1 0 0,0 0 0,0 0 0,0 0 0,0 0 0,0 0 0,0 1 0,0-1 0,0 0 0,1-3 0,-1 3 0,0-6 0,-3 10 0,0 2 0,0 8 0,4-2 0,0-1 0,3-3 0,-3-1 0,0 1 0,-1-4 0,1 3 0,-1-6 0,4 3 0,-3-4 0,2 0 0,-3 0 0,1 4 0,-1-3 0,4 2 0,-3 1 0,2-3 0,1 6 0,-3-6 0,2 2 0,-2 0 0,-1-2 0,0 3 0,0-1 0,1-2 0,-1 6 0,1-6 0,-1 5 0,4-5 0,-3 6 0,3-2 0,-4-1 0,1 3 0,2-6 0,-1 2 0,1-2 0,-3-1 0,0 0 0,0 0 0,0 0 0,-2 0 0,1-3 0,-4-3 0,2 5 0,0 3 0,4 6 0,4 7 0,3-7 0,0 4 0,-1-5 0,-2 1 0,2-4 0,-6 3 0,3-2 0,0-1 0,-3 3 0,3-6 0,-4 2 0,0 1 0,1-3 0,-1 2 0,0-3 0,0 0 0,0 0 0,0 0 0,0 0 0,0 1 0,1 2 0,-4-2 0,3 2 0,-3-3 0,4 1 0,-1-1 0,0 3 0,0-2 0,1 2 0,-1-2 0,0-1 0,3 0 0,-2 0 0,3 1 0,-4-1 0,0 0 0,0-3 0,0 0 0,-3-17 0,2 10 0,2-4 0,3 13 0,0 4 0,3 1 0,-6-3 0,5 2 0,-5-2 0,6-4 0,-3 3 0,4-5 0,-4 2 0,3-3 0,-3 3 0,0-2 0,3 2 0,-6-3 0,6 0 0,-6 0 0,5 0 0,-5 0 0,3 0 0,-1 0 0,-2 0 0,2 0 0,0 0 0,2-6 0,-1-2 0,3-6 0,-6 1 0,3 3 0,-1-3 0,-2 6 0,3-3 0,-1 4 0,-2 0 0,2-1 0,-3 1 0,0 0 0,4-1 0,-3 1 0,5-4 0,-5 3 0,6-6 0,-3 6 0,4-6 0,-1 6 0,1-3 0,-1 3 0,1 0 0,3 0 0,-2 3 0,2 1 0,1 3 0,-4 0 0,7 0 0,-6 0 0,6 0 0,-2 0 0,-1 0 0,3 0 0,-6 0 0,2 0 0,1 3 0,-7 0 0,5 4 0,-6 0 0,1-1 0,-2 1 0,-3-4 0,0 2 0,2-4 0,11 2 0,9 5 0,6 5 0,4 5 0,-5 2 0,0-3 0,-6-2 0,0 0 0,-5-3 0,0 2 0,1-6 0,-5 5 0,3-4 0,-6 3 0,6 0 0,-6 1 0,2-1 0,-4 0 0,-2-1 0,2 2 0,-3-2 0,1 2 0,2-6 0,-6 6 0,3-6 0,-4 3 0,-3-4 0,3 0 0,-1-3 0,9 6 0,3 0 0,2 2 0,2 0 0,-7-2 0,8-1 0,-8 2 0,3-3 0,1 0 0,-4 0 0,7 0 0,-6 0 0,2 0 0,-3 0 0,-1 0 0,-3-1 0,3 1 0,-3-1 0,1 1 0,-2-1 0,-3 0 0,0 0 0,0 1 0,4-4 0,-3 2 0,2-1 0,-3-1 0,0 3 0,0-3 0,0 0 0,0 0 0,-2 0 0,1-3 0,-1 3 0,2 0 0,0-3 0,0 6 0,0-3 0,0 1 0,0 1 0,0-4 0,0 4 0,4-1 0,-3 2 0,2-2 0,1 1 0,-4-1 0,7 3 0,-3-1 0,1-2 0,-2 2 0,0-3 0,-2 3 0,3-2 0,-4 2 0,0-6 0,0 6 0,0-6 0,0 6 0,0-6 0,1 3 0,-1 0 0,0 0 0,0 1 0,0 1 0,0-1 0,0-1 0,0 2 0,0-4 0,-2-9 0,1 6 0,-2-9 0,3 11 0,0 0 0,0 0 0,0 0 0,0 0 0,0 0 0,0 0 0,0 3 0,0-3 0,-1 3 0,1-3 0,0 0 0,0 0 0,0 0 0,0 2 0,0-1 0,0 2 0,0-3 0,0 2 0,0-1 0,0 2 0,0-1 0,0-1 0,0 1 0,0-2 0,0 3 0,0-2 0,0 2 0,0-1 0,0-1 0,0 2 0,-3-1 0,3-1 0,-3 2 0,3-3 0,0 2 0,0-1 0,-1 1 0,1-2 0,0 0 0,0 0 0,-2 3 0,1-2 0,-1 2 0,1-3 0,1 0 0,0 0 0,0 0 0,-3 2 0,2-1 0,-2 2 0,3-3 0,0 0 0,0 0 0,-1 0 0,-2 2 0,0-1 0,-3 2 0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3:56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24575,'7'0'0,"12"0"0,22 0 0,4 0 0,16 0 0,4 0 0,15 0 0,6 0 0,7 0 0,-25 0 0,21 0 0,-29 0 0,5 0 0,-19 0 0,-10 0 0,-17 0 0,3 0 0,-14 0 0,-2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8:49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24575,'0'12'0,"0"7"0,0 5 0,0 1 0,0 3 0,0-3 0,0 4 0,0 1 0,0 6 0,0-10 0,0 14 0,0-8 0,0 6 0,0 3 0,0 3 0,0 8 0,0 0 0,0-2 0,0-7 0,0 7 0,0-11 0,0 10 0,0-18 0,0 0 0,0-3 0,0-9 0,0 0 0,0-6 0,0-5 0,0 0 0,0 0 0,0 1 0,0-5 0,0 0 0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3:58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24575,'16'0'0,"2"0"0,25 0 0,-11 0 0,28 0 0,-15 0 0,18 0 0,0 0 0,22 0 0,-4 0-232,-31 0 0,0 0 232,38 0 0,6 0 0,-9 0 0,-5 0 0,-20 0 0,6 0 0,-18 0 0,27 0 0,-26 0 0,31 0 464,-46 0-464,32 0 0,-25 0 0,5 0 0,2 0 0,-19 0 0,8 0 0,-14 0 0,4 0 0,-9 0 0,-4 0 0,-4 0 0,-4 0 0,0 0 0,0 0 0,0 0 0,-3 0 0,0 0 0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3:59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14 728 24575,'0'-81'0,"0"0"0,0 0 0,0 0 0,0 0 0,2-16 0,0-8 0,-1 21 0,-6 48 0,-1 42 0,5 0 0,-5 0 0,6 0 0,0 0 0,0 0 0,0 0 0,0 0 0,2-3 0,2 0 0,1 0 0,2-2 0,-1 1 0,-3-4 0,-1 1 0,-2-1 0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00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24 240 24575,'0'8'0,"0"-1"0,0 1 0,0-2 0,0 0 0,0 0 0,-3-2 0,5-2 0,2-2 0,3 0 0,6 0 0,-6 0 0,5 0 0,-5 0 0,10-3 0,-12-8 0,10 0 0,-7-11 0,3 4 0,0-4 0,-4-1 0,1 1 0,-1-1 0,1 1 0,-4 4 0,-1 0 0,-3 5 0,0-1 0,0 4 0,0-3 0,0 6 0,-6 0 0,-2 1 0,-5 5 0,-1-2 0,1 3 0,-1 0 0,0 0 0,1 0 0,2 3 0,-2 8 0,5 4 0,-3 11 0,3 2 0,0 4 0,0-4 0,4 2 0,-2-10 0,5 2 0,-2-9 0,3-2 0,0-2 0,0-3 0,0 0 0,2-3 0,-1 0 0,2-3 0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01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24575,'0'-17'0,"0"2"0,0 22 0,0 3 0,0 21 0,0 9 0,0 11 0,0 6 0,0 5 0,0-14 0,0 24 0,5-16 0,-4-1 0,11-2 0,-6-13 0,3 5 0,2 0 0,-9-8 0,8-9 0,-6-5 0,3-6 0,-3-6 0,2-2 0,-3-6 0,1 3 0,1-6 0,-1-7 0,-1-5 0,5-26 0,-4 8 0,1-24 0,3 14 0,-3-15 0,4 4 0,0-5 0,0-1 0,1 7 0,-2 5 0,1 8 0,-2 9 0,1 1 0,-1 8 0,0 2 0,0 7 0,-4 0 0,3 4 0,-6 3 0,3 0 0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02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5 254 24575,'0'-1'0,"0"-14"0,0-32 0,-4 4 0,3 12 0,1 12 0,4-7 0,3 11 0,-3 1 0,2 1 0,-2 9 0,-1-5 0,3 8 0,-3-1 0,3 2 0,0 0 0,0 0 0,1 0 0,-1 0 0,0 6 0,1 5 0,0 7 0,0 5 0,0-5 0,1-1 0,-5-3 0,3-4 0,-5 0 0,4-4 0,-1-3 0,1 0 0,2-3 0,-1-3 0,0-4 0,1-7 0,3-4 0,-2-1 0,3-2 0,-5 6 0,1-2 0,0 7 0,-1 0 0,0 4 0,1 0 0,-1 2 0,0 1 0,0 3 0,-1 0 0,1 0 0,1 6 0,-1 6 0,2 11 0,-1 5 0,1 4 0,1 0 0,-1 0 0,-4 1 0,3-1 0,-2 0 0,2-8 0,-2 2 0,0-15 0,-4 3 0,2-8 0,-3 0 0,0 0 0,0-3 0,0 0 0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03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8 171 24575,'-4'16'0,"4"-2"0,-4 7 0,4-6 0,0 2 0,0-3 0,0-4 0,0 3 0,0-3 0,0 0 0,0-1 0,3-6 0,0 3 0,7-6 0,0 3 0,4-3 0,-1 0 0,5 0 0,-7 0 0,5-3 0,-1-1 0,-1-6 0,3-1 0,-6-2 0,2-1 0,-6 0 0,3 1 0,-3-5 0,0 4 0,0-4 0,-3 1 0,-1-2 0,-3 1 0,0-4 0,0 4 0,0-1 0,0-2 0,-3 6 0,-1 1 0,-6 1 0,3 6 0,-5 0 0,1 2 0,-2 4 0,-1-2 0,-3 3 0,2 0 0,-2 0 0,-1 7 0,3 4 0,-3 8 0,3 3 0,4-4 0,3 0 0,5-1 0,3-2 0,0-4 0,0-5 0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04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13 24575,'2'-7'0,"-4"1"0,-11 6 0,0 0 0,2 6 0,-2 2 0,9 5 0,-5 1 0,8-1 0,-2 1 0,3-4 0,0 3 0,0-6 0,0 2 0,0-3 0,0 0 0,0 0 0,6 1 0,5 0 0,4-4 0,6 4 0,-6-6 0,6 2 0,-7 0 0,4-2 0,-5 2 0,1 0 0,-4-2 0,-1 4 0,-2-1 0,-4 2 0,0 0 0,-3 3 0,0 2 0,0 6 0,0 1 0,-7 5 0,-1-1 0,-7 0 0,-4 1 0,3-4 0,-6 0 0,7-5 0,-2-3 0,3-2 0,1-2 0,-1 0 0,4-3 0,0-1 0,4-3 0,0 0 0,0 0 0,3-10 0,0 7 0,3-7 0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20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24575,'0'32'0,"0"2"0,0 10 0,0 25 0,0-28 0,0 26 0,0-38 0,0 14 0,0-18 0,0 6 0,0-20 0,0 2 0,0-7 0,0 0 0,0 0 0,3 3 0,0-2 0,1 2 0,1-3 0,-4 0 0,2 0 0,-1 0 0,-1 1 0,2-2 0,-3 1 0,0 0 0,0 0 0,0 0 0,0 0 0,2-3 0,6 0 0,3-3 0,12 0 0,1 0 0,13 0 0,1 0 0,11 0 0,2 0 0,11 0 0,-14-4 0,11 3 0,8-2 0,-17 3 0,31-5 0,-34 4 0,16-3 0,-7 4 0,1 0 0,-1 0 0,1-5 0,-7 4 0,5-3 0,-4 4 0,0 0 0,-2 0 0,-10 0 0,4 0 0,-10 0 0,0 0 0,-6 0 0,-1 0 0,-6 0 0,2 0 0,-5 0 0,-2 0 0,2 0 0,-3 0 0,-1 0 0,1 0 0,-1 0 0,1 0 0,3 0 0,-2 0 0,2 0 0,-7 0 0,3 0 0,-6 0 0,2 0 0,-2 0 0,-1 0 0,-3-5 0,10 3 0,3-3 0,17 5 0,1 0 0,8 0 0,8 0 0,-12 0 0,21 0 0,-24 0 0,20 0 0,-10 0 0,4 0 0,-5 0 0,-5 0 0,-2 0 0,-5 0 0,-4 0 0,-1 0 0,-9 0 0,0 0 0,-5 0 0,1 0 0,-4 0 0,3 0 0,-6 0 0,2 0 0,-3 0 0,0 0 0,0 0 0,0 0 0,-5 0 0,-8 0 0,0 0 0,-9 0 0,6 0 0,0 3 0,0 0 0,4 7 0,-1-3 0,1 5 0,-1-5 0,4 6 0,0-3 0,3 0 0,0 3 0,0-6 0,0 6 0,0-6 0,0 5 0,0-5 0,3 3 0,3-4 0,5 1 0,2-1 0,4-2 0,-2-1 0,6-3 0,-6 0 0,2 0 0,-3 0 0,-4-3 0,3 0 0,-6-7 0,2 3 0,-2-6 0,-4 3 0,0-4 0,-3-4 0,0 4 0,0-4 0,0 1 0,-3 2 0,-3-2 0,-5 3 0,-3 1 0,1 2 0,-1 4 0,0 1 0,1 5 0,-1-2 0,4 3 0,-3 0 0,3 0 0,0 3 0,0 4 0,3 7 0,3 4 0,-2 0 0,5 0 0,-5-8 0,5-3 0,-1-5 0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33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61 279 24575,'-6'0'0,"0"0"0,-4 6 0,3 1 0,-3 7 0,3 7 0,0-5 0,2 10 0,2-12 0,3 8 0,0-8 0,0 4 0,0-5 0,0 1 0,0-1 0,0 1 0,0-1 0,0-3 0,3-2 0,0-2 0,7-2 0,0-2 0,3-2 0,5 0 0,-4 0 0,7 0 0,-6 0 0,2-3 0,-3-3 0,-4-2 0,0-5 0,-4 6 0,1-5 0,-1 5 0,0-3 0,-2 1 0,-2-2 0,-2 1 0,0-3 0,0 3 0,0 0 0,0-3 0,0 2 0,-6-2 0,-1 2 0,-7-2 0,-4 5 0,4-5 0,-4 6 0,5-3 0,-1 3 0,4 0 0,0 3 0,4-1 0,3 2 0,0-3 0,3 0 0,0 0 0,0 0 0,0 0 0,3-4 0,4 3 0,7-3 0,1 6 0,6-3 0,-7 6 0,4-5 0,-5 5 0,1-2 0,-1 3 0,-2 0 0,-2 0 0,-3 0 0,0 0 0,0 0 0,0 0 0,0 0 0,0 0 0,0 0 0,-3 3 0,-1 0 0,-2 3 0,0 3 0,0 5 0,0 1 0,0 6 0,0-6 0,0 6 0,0-6 0,0 2 0,0-4 0,0 1 0,0 0 0,0-1 0,0 0 0,0-2 0,0 1 0,0-1 0,3-1 0,-2 2 0,1-5 0,1 3 0,0-4 0,1 0 0,1 0 0,-1-3 0,2 0 0,0-3 0,0 0 0,0 0 0,0 0 0,0 0 0,0 0 0,0 0 0,1 0 0,-1-3 0,0 3 0,0-6 0,0 3 0,0-7 0,0 3 0,1-2 0,-1-1 0,-2 0 0,2-4 0,-6-3 0,7-2 0,-3 1 0,0-3 0,2 6 0,-6-2 0,3 3 0,-3 4 0,0-3 0,3 6 0,-2-2 0,1 13 0,-2 1 0,0 14 0,0-4 0,0 2 0,0-4 0,0 1 0,0-4 0,0 3 0,0-6 0,0 2 0,3-3 0,-2 0 0,4 1 0,-2-1 0,4 0 0,-1 0 0,0-3 0,0 3 0,0-6 0,0 3 0,0-3 0,-1 0 0,1 0 0,0 0 0,0 0 0,0 0 0,0 0 0,0 0 0,1 0 0,-1 0 0,0 0 0,0 0 0,0-3 0,0 3 0,0-6 0,-3 3 0,3-3 0,-3-4 0,1 0 0,2-4 0,-2-3 0,0-2 0,-1-3 0,1-5 0,-4-1 0,7 1 0,-6-5 0,2 4 0,-3-4 0,0 0 0,0 4 0,0 1 0,0 8 0,0 2 0,0 3 0,0 4 0,0 0 0,-2 7 0,-2 0 0,-2 6 0,0 4 0,-1 7 0,3 4 0,1 9 0,3 1 0,0 0 0,0 3 0,0 2 0,0 1 0,0 3 0,0-9 0,3 3 0,2-7 0,6 2 0,0-7 0,0-2 0,1-3 0,-4-1 0,1-3 0,1 0 0,-3-4 0,6 1 0,-3-4 0,0 0 0,3-3 0,-6 0 0,6 0 0,-3 0 0,0 0 0,-1 0 0,1 0 0,-3 0 0,2 0 0,-3 0 0,0 0 0,0 0 0,1 0 0,-1 0 0,0-2 0,-3 1 0,0-2 0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33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19 24575,'-84'0'0,"15"-1"0,63 1 0,0 0 0,0 0 0,-4 0 0,3 0 0,-5 0 0,5 0 0,1-7 0,4 5 0,2-6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9:01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9 230 24575,'-5'7'0,"2"2"0,3 7 0,0 2 0,0 0 0,0-5 0,0 4 0,0-3 0,0 4 0,0 0 0,0-4 0,0 3 0,0-8 0,0 4 0,0 4 0,0-6 0,0 11 0,0-9 0,0 1 0,0 3 0,0-3 0,0 0 0,4 8 0,6-15 0,0 14 0,7-15 0,-3 11 0,4-7 0,0 3 0,-4-4 0,3 0 0,-3-5 0,-1 1 0,4-5 0,-3 0 0,-1 0 0,4 0 0,-3 0 0,0 0 0,3 0 0,-3 0 0,0-9 0,3-1 0,-7-13 0,7 4 0,-6-10 0,8-1 0,-8-2 0,4-9 0,-4 3 0,-1-5 0,1 0 0,0 0 0,-5 0 0,-1 6 0,-5-5 0,0 15 0,0-7 0,0 14 0,0-3 0,0 5 0,0 4 0,0 1 0,0 1 0,-9 2 0,4 1 0,-12 1 0,3 7 0,-4-3 0,-1 4 0,1 0 0,0 0 0,0 0 0,-6 4 0,5 5 0,-11 12 0,10-1 0,-4 4 0,5 0 0,0-5 0,-1 9 0,6-8 0,0 8 0,4-8 0,1-1 0,0 3 0,0-12 0,4 12 0,1-12 0,1 2 0,2 1 0,-3-4 0,4 4 0,-4-5 0,4 0 0,-4 0 0,4 0 0,-4 0 0,3 0 0,-2 0 0,3-4 0,0-1 0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05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24575,'0'85'0,"0"-1"0,0 0 0,0 1 0,0 29 0,0-3 0,0-61 0,0-60 0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08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24575,'2'0'0,"11"0"0,15 0 0,10 0 0,12 0 0,-15 0 0,31 0 0,-32 0 0,46 0 0,-31 0 0,21 0 0,-1 0 0,-9 0 0,16 0 0,-18 0 0,-1 0 0,-8 0 0,1 0 0,-5 0 0,4 0 0,-5 0 0,-5 0 0,-2 0 0,-5 0 0,-4 0 0,4 0 0,-9 0 0,4 0 0,-5 0 0,-4 0 0,4 0 0,-8 0 0,3 0 0,-6 0 0,-2 0 0,-3 0 0,0 2 0,0-1 0,1 2 0,-1 0 0,0-3 0,0 6 0,0-3 0,0 0 0,0 0 0,0 0 0,0-3 0,0 3 0,0 0 0,1-3 0,-1 3 0,0-3 0,-3 0 0,0 0 0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10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1317 1 24575,'0'77'0,"0"-27"0,0 19 0,0-34 0,0 15 0,0-1 0,0-9 0,0 13 0,0-18 0,0 13 0,0-15 0,0 5 0,0-11 0,0 0 0,0-12 0,0 1 0,0-9 0,0 3 0,0-4 0,0 0 0,-3-11 0,-7 6 0,-10-9 0,-13 8 0,-5 0 0,-17 5 0,2-4 0,-15 7 0,4-6 0,-13 2 0,5-4 0,-10 0 0,22 0 0,-35 0 0,43 0 0,-31 0 0,25 0 0,6 0 0,-9 0 0,18 3 0,-6-2 0,13 3 0,-1-4 0,12 0 0,0 0 0,10 0 0,1 0 0,5 0 0,-1 0 0,3 0 0,-2 0 0,8 0 0,5-3 0,6-1 0,3-6 0,-2-1 0,2 1 0,-3-3 0,-2 8 0,-2-1 0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11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24575,'0'9'0,"0"-1"0,0-2 0,0 0 0,0 3 0,0-2 0,0 6 0,0-6 0,0 2 0,0-3 0,0 0 0,0 4 0,0-3 0,0 5 0,0-5 0,3 3 0,1-4 0,2 0 0,0 0 0,0 0 0,0-3 0,0 0 0,0-3 0,0 0 0,0 0 0,4 0 0,-3 0 0,2 0 0,-3 0 0,0 0 0,1-6 0,-4-2 0,3-5 0,-5-1 0,5-3 0,-5 2 0,5-2 0,-5 7 0,2 0 0,-3 1 0,0 2 0,0-3 0,0 4 0,0 0 0,0 0 0,-3-1 0,0 4 0,-7 0 0,3 3 0,-5 0 0,2 0 0,0 0 0,0 0 0,4 0 0,0 3 0,2 0 0,2 3 0,2 0 0,0 0 0,0 0 0,0 0 0,0 0 0,0-3 0,0-1 0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13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0 24575,'-9'0'0,"-5"0"0,-1 0 0,-6 0 0,3 4 0,-5 0 0,4 10 0,2-6 0,5 9 0,0-12 0,7 7 0,-1-8 0,6 5 0,0 4 0,0-5 0,0 11 0,0-4 0,0 3 0,3 3 0,5-3 0,7-2 0,3 1 0,14-4 0,-3-1 0,9-3 0,-6-2 0,0-6 0,-4 3 0,-6-4 0,-4 0 0,-8 0 0,-1 2 0,-3 2 0,-2 2 0,-1 3 0,-3 5 0,0 1 0,-7 6 0,-6-2 0,-6 0 0,-5 4 0,2-7 0,-6 4 0,5-9 0,-4 4 0,9-7 0,-4 2 0,8-6 0,-4 0 0,5-4 0,-1 0 0,4 0 0,0 0 0,4 0 0,0-7 0,2 6 0,1-5 0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25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24575,'0'6'0,"0"2"0,0-1 0,0 2 0,0-4 0,0 2 0,5-4 0,2 0 0,6-3 0,-3 0 0,6 0 0,-8 0 0,9 0 0,-10 0 0,2 0 0,-3 0 0,0-3 0,1-4 0,-4-3 0,0 0 0,-3-3 0,0 3 0,0-1 0,0-1 0,0 1 0,0 1 0,-6 0 0,2 4 0,-9 2 0,3 1 0,-1 3 0,-1 0 0,5 0 0,-3 0 0,4 0 0,0 3 0,0 0 0,2 7 0,1 0 0,3 4 0,0-4 0,0-1 0,0 1 0,0-4 0,0 4 0,0-4 0,3-3 0,0 0 0,3-3 0,0 0 0,4 0 0,-3 0 0,2 0 0,-3 0 0,0 0 0,-3 0 0,0 0 0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27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1 167 24575,'12'0'0,"9"0"0,3 0 0,8 4 0,11 5 0,3-3 0,9 6 0,8-6 0,-6 3 0,12-4 0,-5 0 0,-5-5 0,2 0 0,-4 0 0,7 0 0,0 0 0,-2 0 0,-11 0 0,-2 0 0,-5 0 0,-5 0 0,-2 0 0,1 0 0,-5-4 0,0 3 0,-2-6 0,-3 6 0,0-6 0,3 6 0,-7-2 0,2 3 0,-3 0 0,-1 0 0,0 0 0,-3 0 0,2 0 0,-7 0 0,4 0 0,-1 0 0,-2 0 0,2 0 0,-7 0 0,3 0 0,-6 0 0,2 0 0,-3 0 0,0 0 0,1 0 0,-1 0 0,-3-3 0,2 3 0,15-3 0,13 3 0,24 0 0,14 0 0,7 0 0,8 0 0,-20 0 0,8 0 0,-15 0 0,11 0 0,0 0 0,-6 0 0,11 5 0,-26-4 0,23 8 0,-30-8 0,19 4 0,-10-5 0,0 0 0,-2 0 0,-5 0 0,-5 0 0,-6 0 0,-6 0 0,-12 0 0,1 0 0,-9 0 0,3 0 0,-7-3 0,0-12 0,4 9 0,5-9 0,12 15 0,4 0 0,15 0 0,-3 0 0,36 0 0,-31 0 0,50 0 0,-38 0 0,11 0 0,-2 0 0,-19 0 0,22 0 0,-11 0 0,5 0 0,-13 0 0,0 0 0,-6 0 0,-1 0 0,-4 0 0,3 0 0,-8 0 0,9 0 0,-5 0 0,1-3 0,4 2 0,-10-7 0,10 7 0,-10-2 0,5-1 0,-6 3 0,0-2 0,1 3 0,-6 0 0,4 0 0,-3 0 0,0 0 0,-1 0 0,-5 0 0,0 0 0,1 0 0,-1 0 0,0 0 0,-4 0 0,4 0 0,-8 0 0,4 0 0,-1 0 0,-6 0 0,2 0 0,-6 0 0,-1 0 0,0 0 0,-3-3 0,0-4 0,-3-3 0,0-7 0,-6 2 0,-2-6 0,-6 6 0,-1-6 0,1 2 0,6 7 0,1 2 0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28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24575,'0'17'0,"0"-6"0,0 7 0,0-11 0,0 6 0,0-3 0,0 0 0,0 0 0,0-1 0,0-2 0,0 6 0,0-3 0,0 0 0,0 3 0,0-3 0,0 0 0,0 7 0,0-9 0,0 5 0,0-3 0,0-4 0,0 3 0,2-3 0,5-2 0,3-2 0,1-2 0,1 0 0,-5 0 0,6 0 0,-3 0 0,0 0 0,3 0 0,-6-3 0,6 0 0,-6-7 0,6-4 0,-5-1 0,2-2 0,-3 3 0,0 0 0,-3 1 0,-1-1 0,-3 4 0,0-3 0,0 3 0,0-4 0,-6 0 0,-2 1 0,-6-1 0,1 3 0,-1-1 0,0 4 0,1-2 0,-1 6 0,1 1 0,2 3 0,-2 0 0,6 0 0,-2 0 0,3 0 0,0 0 0,-1 0 0,1 0 0,3 0 0,0 0 0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30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24575,'19'94'0,"0"-1"0,0 0 0,-1-2 0,-1-4 0,-6-39 0,-8-45 0,0 0 0,3-3 0,0-9 0,1-3 0,0-13 0,1-3 0,0-10 0,0 4 0,1-8 0,0 3 0,-1 1 0,-3 0 0,2 10 0,-3 2 0,3 3 0,-3 5 0,2 0 0,-5 5 0,5 2 0,-5 2 0,1 3 0,1 2 0,-2-1 0,1 4 0,-2-1 0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42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24575,'0'16'0,"0"-2"0,0 7 0,0 12 0,0 3 0,0 4 0,7-4 0,-1-3 0,6 1 0,0 3 0,-4-9 0,4-1 0,-5-9 0,-3 0 0,1-8 0,-1-4 0,-1 0 0,0-3 0,-3 3 0,3-2 0,0-2 0,3-2 0,-1 0 0,-1-10 0,1-2 0,-4-15 0,6-6 0,-6-5 0,7-6 0,-3 0 0,4 0 0,-1 6 0,0 0 0,1 6 0,-2 4 0,1 1 0,-4 9 0,2 3 0,-5 6 0,4 3 0,-4 0 0,4 2 0,-4 1 0,1 3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9:09.4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1265 24575,'-4'-1'0,"0"2"0,4 11 0,0 7 0,0 12 0,0 0 0,0 25 0,10-15 0,3 30 0,15-17 0,-7 27 0,5-31 0,-1 28 0,-7-30 0,10 18 0,-15-15 0,-2 0 0,-2-19 0,-4-3 0,4-11 0,-4-4 0,-1-2 0,0-7 0,0-2 0,4-3 0,7-26 0,8-14 0,17-39 0,-17 36 0,2-3-772,4-11 1,1-3 771,4-6 0,1-2 0,5-9 0,2-2-863,-11 20 1,2-2 0,0-1 862,1 1 0,1 0 0,0-1 0,0 1 0,0-1 0,0 0 0,3-4 0,2 0 0,-1 1 0,12-18 0,0 3-675,-5 11 0,-1 3 675,1 4 0,-3 5-378,20-19 378,-25 36 0,0 1 0,20-23 1191,-12 25-1191,-14 6 2502,-9 20-2502,-9 0 1649,-1 10-1649,-5-3 516,-4 7-516,0 2 0,-4 3 0,0 0 0,0 0 0,0 0 0,0-3 0,0-2 0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44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0 386 24575,'0'-31'0,"0"-2"0,0 18 0,0-13 0,0 8 0,0-7 0,0 5 0,0-5 0,0-1 0,0 4 0,0-6 0,0 10 0,3-3 0,-2 5 0,5 5 0,-5 3 0,2 0 0,-1 4 0,-1 5 0,1 9 0,-2 7 0,4 12 0,-3-4 0,3 8 0,-1-8 0,-2 4 0,5-8 0,-2-2 0,-1-3 0,3-1 0,-2-3 0,2 0 0,0-4 0,1-3 0,-1 0 0,3-3 0,-2 0 0,2 0 0,1 0 0,-3 0 0,5-3 0,-4-4 0,2-7 0,-4-1 0,2-6 0,-1 6 0,0-2 0,-1 3 0,1 4 0,-1 0 0,-2 4 0,-2 0 0,1 2 0,0 4 0,0 15 0,3 6 0,-5 7 0,6 3 0,-3-8 0,1 4 0,1-5 0,-2-7 0,3 2 0,-4-10 0,3 2 0,-3-6 0,4 0 0,-1-3 0,0 0 0,0-3 0,-3-7 0,3-5 0,-2-8 0,1 1 0,-2-5 0,0 4 0,2-9 0,-1 9 0,3-4 0,-7 9 0,7 0 0,-7 8 0,6 0 0,-5 4 0,4 3 0,-2 0 0,3 3 0,0 5 0,1 6 0,0 12 0,0 0 0,5 8 0,-4-7 0,4 3 0,-2-5 0,-2-4 0,3 3 0,-1-6 0,-3-1 0,3-5 0,-4-2 0,0-1 0,0 0 0,0 0 0,0 0 0,-2-3 0,-1 0 0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45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79 24575,'-3'5'0,"5"-4"0,2 4 0,8-5 0,-5 0 0,6 0 0,-7-2 0,4-2 0,-7-2 0,2 3 0,-4-6 0,2 5 0,-3-9 0,0 6 0,0-2 0,0-1 0,-3 3 0,0-2 0,-4 5 0,1 1 0,0 3 0,3 0 0,0 0 0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46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24575,'0'13'0,"0"2"0,0 7 0,0 5 0,0 1 0,0 4 0,0 0 0,0 1 0,0 4 0,0 2 0,0-5 0,0 2 0,0-8 0,0-4 0,0 2 0,0-15 0,0 5 0,0-9 0,0 3 0,0-12 0,-7-11 0,5 4 0,-5-5 0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47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24575,'6'0'0,"13"0"0,8 0 0,16 0 0,-5 0 0,12 0 0,1 0 0,18 0 0,-24 0 0,27 0 0,-35 0 0,31 0 0,-22 0 0,16 0 0,-22 0 0,8 0 0,-10 0 0,1 0 0,-1 0 0,-11 0 0,0 0 0,-8 0 0,2 0 0,-7 0 0,0 0 0,-4 0 0,-4 3 0,0 0 0,0 0 0,-3 0 0,0-3 0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48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24575,'5'0'0,"5"0"0,10 0 0,2 0 0,5 0 0,1 0 0,10 0 0,-5 0 0,10 0 0,7 0 0,-8 0 0,12 0 0,-9 0 0,0 0 0,4 0 0,-10 0 0,4 0 0,-10 0 0,5 0 0,-6 0 0,-4 0 0,-5 0 0,-6 0 0,-3 0 0,-4 0 0,2 0 0,-1 0 0,-1 0 0,3 0 0,-6 0 0,5 0 0,-5 0 0,6 0 0,-6 0 0,2 0 0,-3 0 0,1 0 0,-1 0 0,0 0 0,0 0 0,0 0 0,0 0 0,0 0 0,0 0 0,1 0 0,-1 0 0,0 0 0,0 0 0,0 0 0,0 0 0,0 0 0,0 0 0,0 0 0,0 0 0,0 0 0,0 0 0,-3 0 0,0 0 0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50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24575,'0'8'0,"0"2"0,0 11 0,0-5 0,0 10 0,0-8 0,0 9 0,0 6 0,0 0 0,0 0 0,0 4 0,0-13 0,0 18 0,0-13 0,0 4 0,0-2 0,0-8 0,0 8 0,0-11 0,0 5 0,0-6 0,0 3 0,0-4 0,0-1 0,0-3 0,0-4 0,0 0 0,0-4 0,0 0 0,0 0 0,0 0 0,0 0 0,0 0 0,0 0 0,0 0 0,0 0 0,0 0 0,0-1 0,0 1 0,0 1 0,0-1 0,0 0 0,0 0 0,0 0 0,0-3 0,0 0 0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53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75 24575,'0'5'0,"0"5"0,0-4 0,0 7 0,0-12 0,0-6 0,0-10 0,0-3 0,0 0 0,0 5 0,0 2 0,0-2 0,0 6 0,-5 1 0,1 3 0,-7 3 0,7 6 0,-2 1 0,6 7 0,0 3 0,0-2 0,0 2 0,0-3 0,0-1 0,0 1 0,0-4 0,0 3 0,0-6 0,3 2 0,0-3 0,4-2 0,-1 1 0,0-4 0,0 2 0,0-3 0,-3-6 0,0-1 0,-3-6 0,0 0 0,0-1 0,0-3 0,0 2 0,0-2 0,-3 3 0,-1 4 0,-3-3 0,1 9 0,0-5 0,2 6 0,1 2 0,3 4 0,0 4 0,0 6 0,0-3 0,0 0 0,3 0 0,-2-4 0,4 0 0,-2 0 0,1 0 0,-2 0 0,1-3 0,-2-3 0,2-3 0,-3-6 0,0-2 0,-7-2 0,3-1 0,-9 3 0,-1 1 0,-1 3 0,-6 3 0,6 1 0,-6 3 0,2 0 0,1 0 0,-4 4 0,8 2 0,-1 9 0,2 3 0,4 5 0,2-5 0,0 3 0,6-3 0,-2 5 0,3 3 0,0-6 0,0 6 0,0-8 0,0 4 0,0-3 0,3-2 0,1 0 0,3-2 0,0 2 0,3-3 0,-3-1 0,3 1 0,0-4 0,-3 0 0,2-4 0,-3 0 0,4 1 0,-3-1 0,2 0 0,0 1 0,-2-4 0,3 3 0,-1-5 0,-2 4 0,3-4 0,-1 1 0,-2-2 0,6 0 0,-3 0 0,0 0 0,3 0 0,-3 0 0,4 0 0,-4 0 0,2 0 0,-5 0 0,3 0 0,-4 0 0,0 0 0,0-2 0,0-2 0,0-2 0,0 0 0,1-4 0,-4 3 0,3-6 0,-2 6 0,-1-5 0,3 5 0,-5-6 0,4 6 0,-4-3 0,1 1 0,1 2 0,-2-3 0,4 4 0,-4 0 0,2 0 0,-3 0 0,2 3 0,-1 0 0,2 3 0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21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24575,'78'0'0,"0"0"0,21 0 0,-7 0 0,-7 0 0,-18 0 0,-2 0 0,1 0 0,-6 0 0,-1 0 0,-7 0 0,5 0 0,0 0 0,-7 0 0,-6 0 0,-6 3 0,5-2 0,-10 6 0,0-6 0,-2 7 0,2-8 0,1 4 0,3-4 0,-4 0 0,-1 0 0,0 0 0,1 0 0,-1 0 0,0 0 0,-4 0 0,-1 0 0,-1 0 0,-2 0 0,2 0 0,-3 0 0,-1 0 0,0 0 0,0 0 0,1 0 0,-1 0 0,0 0 0,-4 0 0,4 0 0,-8 0 0,4 3 0,-5-2 0,1 5 0,-1-6 0,1 3 0,-1 0 0,1-2 0,-1 5 0,-3-5 0,3 5 0,-3-5 0,1 4 0,-2-4 0,-3 2 0,5-3 0,3 0 0,6 0 0,12 0 0,2 0 0,27 0 0,-7 0 0,15 0 0,-7 0 0,9 0 0,1 0 0,-7 0 0,-3 0 0,-5 0 0,1 0 0,-1 0 0,-2 0 0,-10 0 0,4 0 0,-5 0 0,0-4 0,-1-1 0,1 0 0,0-3 0,-6 4 0,5-1 0,-10-2 0,4 6 0,-4-6 0,-1 6 0,0-3 0,-4 1 0,3 2 0,-7-2 0,-1 3 0,-2 0 0,-10 0 0,2-3 0,-6-4 0,-4-17 0,8 13 0,5-8 0,9 19 0,12 0 0,2 0 0,17 0 0,8 0 0,15 0 0,14 0-779,2 0 779,0 0 0,4 0 0,-4 0 0,-45 0 0,1 0 0,1 2 0,-1 1 0,25 2-150,13 6 150,-22-1 0,12 0 0,-14-4 0,-9 2 0,-18-3 0,-5 0 774,-10-2-774,-9-3 155,-4 0-155,-2 0 0,21 0 0,7 0 0,21 0 0,5 0 0,-4 0 0,11 0 0,18 0-965,11 0 965,-38 0 0,1 0 0,-5 0 0,1 0 0,2 0 0,0 0 0,-5 0 0,-3 0-171,33 0 171,12 0 0,-34 0 0,23 0 0,-21 0 0,-7 0 0,-3 0 0,-9 4 956,5 1-956,-12 0 180,5-1-180,-9-4 0,8 0 0,-8 3 0,8-2 0,-8 3 0,3-4 0,1 0 0,-9 0 0,12 0 0,-16 0 0,11 0 0,-13 3 0,4-2 0,-8 2 0,2-3 0,-7 0 0,4 0 0,-8 0 0,3 0 0,-6 0 0,2 0 0,-6-12 0,10 9 0,9-9 0,7 12 0,14 0 0,-10 0 0,22 0 0,-14 0 0,41 0 0,-37 0 0,34 0 0,-32 0 0,10 0 0,-8 0 0,-14 0 0,-4 0 0,-12 3 0,-2-3 0,-7 3 0,0-3 0,-7 0 0,0 0 0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22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24575,'8'0'0,"1"0"0,22 3 0,-7 2 0,7 6 0,14 8 0,-9-2 0,18 10 0,-24-10 0,11 4 0,7 6 0,-6-10 0,11 14 0,-16-20 0,-6 8 0,0-7 0,-8-4 0,-8 1 0,-2-5 0,-7 2 0,0-3 0,-2 3 0,-2-3 0,-2 3 0,0 0 0,-6 4 0,-10 1 0,-14 14 0,-9-2 0,-8 13 0,8-13 0,-7 12 0,7-12 0,-2 13 0,2-9 0,8 2 0,-2-7 0,8 1 0,1-3 0,1 4 0,4-5 0,-1-1 0,3-3 0,6-2 0,2-3 0,2 0 0,1-4 0,0 0 0,0-3 0,0 0 0,0-3 0,-8-11 0,8 9 0,-4-9 0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22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24575,'0'7'0,"0"7"0,0 25 0,0 1 0,0 21 0,0-2 0,0 18 0,0-5 0,0-12 0,0 6 0,0-18 0,0 9 0,0-8 0,3-15 0,1-2 0,3-14 0,0-3 0,-1-6 0,4-6 0,0 0 0,7-3 0,-2 0 0,6-3 0,-6-4 0,7-9 0,-7 1 0,3-3 0,-1 4 0,-2 0 0,3-4 0,-8 3 0,4-6 0,-9 12 0,2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9:13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24575,'18'0'0,"8"5"0,12 11 0,13 9 0,9 11 0,19 9-1239,2 8 1239,-32-25 0,1 3 0,-2 8 0,-2-1 0,24 6 14,-30-11 1,-1-1-15,9 5 0,8 7 0,-2-2 0,-20-19 0,-3 2 924,-18-19-924,0 6 286,-5-8-286,0 4 0,1-3 0,-5-1 0,0-4 0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23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437 1 24575,'-73'0'0,"0"0"0,8 1 0,12 1 0,22 2 0,3 4 0,4-3 0,-2-2 0,14 0 0,-4-2 0,9 1 0,-3-2 0,4 0 0,0 0 0,3-2 0,0 1 0,3-2 0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3408 24575,'-7'-5'0,"1"-36"0,6-27 0,-5-31-1551,5 37 1,-1-3 1550,-5-4 0,0-5-566,3 3 1,0-6-1,0 4 566,-1-8 0,0 0 0,1 2 0,0-6 0,1 7 0,2 2 0,0 3 0,0-18 0,0-1-133,0 10 0,0 3 133,0 7 0,0 4-869,0-32 869,0 33 0,0 3 885,0-18-885,-2 23 0,-1-1 0,2-32 0,-9 4 0,5-4 0,-1-2 0,-3 6 0,8 13 1898,-4 2-1898,5 14 1516,0-5-1516,0 6 1126,0 9-1126,0 10 465,0 2-465,0 4 43,0 1-43,0 0 0,-4-1 0,4 1 0,-4 4 0,4 1 0,0 5 0,-3 3 0,2 2 0,-2 3 0,3 4 0,-3 3 0,3 1 0,-3 3 0,0 0 0,3-3 0,-6 6 0,3-3 0,-3 3 0,0 0 0,0 0 0,0 0 0,-4 6 0,-5 6 0,-1 11 0,-3 2 0,-2 7 0,4 1 0,-4 2 0,4 8 0,0-10 0,4 10 0,-3 3 0,7-6 0,-8 11 0,8-18 0,-3 4 0,4-9 0,3-2 0,-1-11 0,6-2 0,-3-7 0,3-8 0,0-17 0,11-10 0,5-20 0,11-2 0,0-3 0,-5 9 0,0-6 0,-2 15 0,-1-13 0,2 19 0,-5-6 0,-5 17 0,0-3 0,-4 12 0,-1 0 0,0 7 0,-3-3 0,3 5 0,-3-1 0,3 2 0,0 0 0,0 2 0,0 5 0,0 3 0,5 7 0,-1 1 0,5 4 0,-1-1 0,2 6 0,-1-4 0,5 10 0,-4-10 0,9 11 0,-9-10 0,8 4 0,-8-5 0,3 0 0,-2-5 0,-1 4 0,-3-11 0,1 5 0,-7-9 0,2 3 0,-6-4 0,3-3 0,-5 0 0,1-3 0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27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 24575,'0'1'0,"0"8"0,0 20 0,4 11 0,1 14 0,5 8 0,-2-15 0,6 13 0,-4-14 0,3 10 0,-7-5 0,5-7 0,-9-8 0,12-9 0,-13-5 0,9-5 0,-7-10 0,1 2 0,-1-5 0,-1-1 0,2 0 0,2-3 0,0-6 0,1-6 0,0-6 0,1-14 0,0-8 0,0 4 0,2-30 0,-2 33 0,2-34 0,-1 21 0,0-11 0,0 6 0,0 7 0,-1 7 0,0 4 0,0 9 0,0-2 0,-2 15 0,1-6 0,-3 10 0,-1-6 0,-1 6 0,-1-2 0,2 0 0,-1 2 0,-1-3 0,2 4 0,-3 3 0,0 1 0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27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24575,'0'12'0,"0"1"0,0-3 0,0-1 0,0 1 0,0 0 0,0-3 0,0-1 0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29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1 445 24575,'0'-94'0,"0"0"0,0 12 0,0 13 0,0 24 0,3 18 0,-3 17 0,3 0 0,0 7 0,0 0 0,3 3 0,0 0 0,3 0 0,-1 10 0,2 2 0,1 10 0,-3 1 0,6-1 0,-6 0 0,2-4 0,-2 4 0,-1-8 0,-1 0 0,-2-4 0,1-4 0,-4 0 0,4-3 0,-1 0 0,1-3 0,2-6 0,-4-2 0,3-5 0,-2-5 0,3 4 0,0-4 0,0 1 0,0 2 0,0-2 0,0-1 0,0 4 0,-1 0 0,1 1 0,-1 6 0,-2-3 0,1 4 0,-1 3 0,2 0 0,-1 3 0,1 0 0,0 0 0,0 6 0,-2 5 0,2 8 0,-2 3 0,4 5 0,0 1 0,0 9 0,0-3 0,1 8 0,-1-8 0,0 3 0,0-9 0,0-1 0,-4-9 0,-1-1 0,-3-7 0,3 0 0,-3-4 0,3 0 0,-3-3 0,0 0 0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31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11 236 24575,'0'9'0,"0"-2"0,0 2 0,0-2 0,0-1 0,0 3 0,0-2 0,0 2 0,2-6 0,1 0 0,7-3 0,0 0 0,0 0 0,0 0 0,-1 0 0,1-4 0,0 1 0,3-4 0,-6-2 0,3 1 0,-4-1 0,0 3 0,1-4 0,-1 3 0,1-6 0,-4 6 0,3-9 0,-5 4 0,3-5 0,-4 3 0,0 1 0,0-5 0,0 4 0,0-4 0,0 4 0,0 1 0,0-1 0,0 4 0,-7-3 0,3 6 0,-5-2 0,-1 2 0,3 1 0,-2 2 0,-1 1 0,3 3 0,-5 0 0,4 0 0,-1 0 0,0 3 0,1 4 0,-2 4 0,4 2 0,-1 1 0,0-1 0,0 5 0,3-4 0,0 0 0,1-1 0,3-6 0,-3 6 0,3-6 0,0 2 0,0-3 0,0 0 0,0 0 0,0 0 0,0 0 0,0-2 0,0-2 0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32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0 24575,'-2'0'0,"-3"0"0,-5 0 0,1 0 0,-4 0 0,4 6 0,-4-2 0,3 9 0,6-3 0,-8 1 0,10 2 0,-10-6 0,11 3 0,-5-1 0,6-2 0,0 3 0,0-4 0,0 0 0,2-3 0,5 0 0,3-3 0,7 0 0,-2 0 0,2 0 0,-7 0 0,3 0 0,-3 0 0,0 0 0,3 0 0,-6 0 0,2 0 0,-3 0 0,1 3 0,-1 0 0,0 3 0,0 0 0,0 0 0,-3 4 0,0 0 0,-3 3 0,0 1 0,0-1 0,0 1 0,0 3 0,0-2 0,0 6 0,-3-6 0,-4 6 0,-4-3 0,-4 0 0,1 0 0,1-5 0,-1-2 0,0-1 0,4-4 0,0 0 0,4-2 0,0-1 0,0-3 0,0 0 0,0 0 0,-1 0 0,1 0 0,3-7 0,-2 3 0,4-9 0,-5 3 0,5-3 0,-2-1 0,3 0 0,0 7 0,0 1 0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36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24575,'16'0'0,"2"0"0,4 0 0,5 4 0,0 0 0,11 0 0,0 4 0,6-7 0,5 3 0,-4-4 0,9 0 0,-3 0 0,0 0 0,-2 0 0,-5 0 0,-6 0 0,0 0 0,-6 0 0,-4 0 0,3 0 0,-7 0 0,2 0 0,1 0 0,-7 0 0,10 0 0,-15 0 0,11 0 0,-7 0 0,-1 0 0,-1 0 0,1 0 0,-4 0 0,4 0 0,-1 0 0,-2 0 0,2 0 0,0 0 0,-2 0 0,2 0 0,-3 0 0,-1 0 0,-3 0 0,0 0 0,-4 0 0,0 0 0,0 0 0,-2-3 0,1 3 0,10-3 0,5 3 0,12 0 0,0 0 0,6 0 0,-5 0 0,9 0 0,-8 0 0,8 0 0,-3 0 0,5 0 0,0 0 0,-1 0 0,-4 0 0,3-4 0,-3 3 0,5-3 0,-6 1 0,0 2 0,-6-3 0,1 4 0,-1 0 0,-4-3 0,-2 2 0,-3-2 0,-1-1 0,0 3 0,0-5 0,1 5 0,-1-6 0,0 6 0,0-2 0,1 3 0,-1 0 0,0 0 0,0 0 0,-3 0 0,2 0 0,-6 0 0,6 0 0,-7 0 0,4 0 0,-5 0 0,-2 0 0,1 0 0,-5 0 0,3 0 0,-4-3 0,-3-3 0,0 9 0,-3 4 0,0 17 0,0-1 0,0 8 0,0-7 0,0 3 0,0-5 0,0 0 0,0-4 0,0 4 0,0-8 0,0 7 0,0-2 0,0-1 0,0 3 0,0-2 0,0 3 0,0 5 0,0-4 0,0 4 0,0-1 0,0-2 0,0 7 0,0-3 0,0 4 0,0 1 0,0-1 0,0 0 0,0 1 0,0-1 0,0 0 0,0 0 0,0-4 0,0 3 0,0-3 0,0 0 0,0 3 0,0-3 0,3 0 0,-2 3 0,2 2 0,-3 1 0,4 3 0,-4 0 0,4-4 0,0 9 0,-3-8 0,3 3 0,-1-9 0,-2 4 0,2-9 0,1 8 0,-4-8 0,4 4 0,-1-5 0,-2 5 0,2 1 0,-3-1 0,0 0 0,0-1 0,0-3 0,0 4 0,0-5 0,0-3 0,0 2 0,0-3 0,0 5 0,0-1 0,0 4 0,0-2 0,0 7 0,0-3 0,0 4 0,0 0 0,0-4 0,0 2 0,0-6 0,0 2 0,0-4 0,0 5 0,0-4 0,0 4 0,0 0 0,0-4 0,0 4 0,0-5 0,0-3 0,0 2 0,0-7 0,0 0 0,0-1 0,0-3 0,0 1 0,0-2 0,3-3 0,-2 0 0,2 0 0,-3-2 0,0-2 0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37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 24575,'63'0'0,"0"0"0,-7 0 0,-6 0 0,6 0 0,1 0 0,1 0 0,-11 0 0,34 0 0,-32 0 0,42 0 0,-44 0 0,13 0 0,6-5 0,-15 4 0,18-8 0,-31 8 0,6-11 0,-5 10 0,3-13 0,-13 13 0,8-6 0,-14 8 0,4-4 0,-9 4 0,0-4 0,-5 4 0,-3 0 0,0 0 0,-4 0 0,0-3 0,-3 0 0,0-6 0,4 5 0,15-2 0,4 6 0,17 3 0,7 3 0,9-1 0,16 4 0,11-8 0,6 3-466,-41-3 1,0-2 465,0 1 0,-1 0 0,1 3 0,1 0 0,0-3 0,-2 1 0,26 4 0,6-1 0,-24-3 0,1 8 0,2-8 0,-20 3 0,2-4 931,-11 0-931,-4 0 0,-2 0 0,-3 0 0,-1 0 0,0 0 0,0 0 0,1 0 0,-5 0 0,3 0 0,-6 0 0,2 0 0,-3 0 0,-4 0 0,3 0 0,-6 0 0,5 0 0,-5 0 0,6 0 0,-6 0 0,6 0 0,-7 0 0,7 0 0,-3-3 0,1 2 0,1-2 0,-1 0 0,2 2 0,1-5 0,-1 5 0,1-2 0,-1 0 0,1 2 0,-1-2 0,1 3 0,-1 0 0,-3 0 0,3 0 0,-3 0 0,4 0 0,-1 0 0,-3 0 0,3 0 0,-6 0 0,6 0 0,-6 0 0,5 0 0,-5 0 0,2 0 0,-2 0 0,-1 0 0,-3-2 0,-1-13 0,-2 8 0,0-7 0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40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0 292 24575,'0'-4'0,"0"-5"0,0-20 0,0-1 0,0-7 0,0 0 0,0 8 0,0-3 0,0 10 0,0 3 0,3 2 0,-2 6 0,4 2 0,-1 6 0,2 0 0,0 3 0,0 0 0,0 0 0,0 0 0,0 0 0,1 10 0,-1 2 0,2 6 0,-1 4 0,0-4 0,0 4 0,0-3 0,-3-2 0,3-3 0,-4-4 0,1-1 0,-2-3 0,1-2 0,0-2 0,3-2 0,0 0 0,0-6 0,1-5 0,0-4 0,4-6 0,-3 2 0,2 1 0,0 1 0,-3 6 0,3-1 0,-4 7 0,0-3 0,0 7 0,0-2 0,0 3 0,0 0 0,0 0 0,4 0 0,-3 0 0,3 10 0,-4 2 0,2 15 0,0 1 0,0 4 0,0-4 0,-4-1 0,2-9 0,-5 0 0,2-8 0,-3-1 0,0-3 0,0 1 0,3-1 0,-2 0 0,4-3 0,-5-1 0,3-2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9:13.9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484 0 24575,'-9'22'0,"-6"14"0,0-8 0,-7 19 0,-7 8 0,11-18 0,-25 43 0,23-37 0,-23 32 0,13-15 0,-8 14 0,2-6 0,10-13 0,-8 8 0,16-24 0,-9 11 0,6-13 0,5-6 0,2-8 0,9-10 0,1-4 0,4-5 0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41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 24575,'0'12'0,"0"4"0,0-2 0,0 4 0,0-1 0,0-6 0,0 10 0,0-13 0,0 8 0,0-9 0,3 0 0,0-2 0,7-1 0,-3-1 0,5 0 0,-2-3 0,1 0 0,1 0 0,-1 0 0,-1 0 0,3 0 0,-3 0 0,0 0 0,-1-2 0,1-2 0,-3-5 0,2 1 0,-2-1 0,-1-1 0,0 3 0,1-5 0,0 1 0,-4 1 0,3-3 0,-5 3 0,2 0 0,-3-7 0,0 6 0,0-7 0,0 5 0,0-5 0,0 4 0,0-4 0,-6 5 0,2 2 0,-9-1 0,3 4 0,-8 2 0,4 3 0,-4 3 0,5 0 0,-1 0 0,0 0 0,1 0 0,2 0 0,2 2 0,3 2 0,-1 5 0,0 1 0,4 4 0,0-1 0,-1 5 0,3-4 0,-2 8 0,3-8 0,0 7 0,0-6 0,0-4 0,0-5 0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42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7 24575,'-1'-4'0,"-4"2"0,-7 8 0,-2 1 0,-4 11 0,6-3 0,-3 7 0,9-11 0,2 6 0,-5-10 0,7 2 0,-4-2 0,6-1 0,0 0 0,6-3 0,2-1 0,5-2 0,1 0 0,-1 0 0,-3 0 0,3 0 0,-3 0 0,4 0 0,-4 0 0,3 3 0,-3-2 0,0 5 0,0-3 0,-4 3 0,0 0 0,0 0 0,0 1 0,-3-1 0,0 3 0,-3 1 0,0 8 0,0-4 0,0 12 0,-7-6 0,2 11 0,-9-8 0,2 4 0,-3-5 0,0 0 0,1-3 0,3-2 0,-2-6 0,2-2 0,1-2 0,0-1 0,4-2 0,0-2 0,0-2 0,0 0 0,2 0 0,2 0 0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4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97 24575,'-4'3'0,"2"3"0,-1 1 0,2 6 0,-4-6 0,4 5 0,-2-1 0,3-1 0,0 2 0,0-5 0,0 2 0,0-3 0,0 0 0,3-2 0,0-2 0,7-2 0,4 0 0,-3 0 0,9 0 0,-8 0 0,9 0 0,-3 0 0,1 0 0,-2-3 0,-3 2 0,-1-8 0,1 5 0,-4-6 0,-1 3 0,-3 1 0,1 0 0,-1-3 0,0 2 0,-2-3 0,-1 1 0,-1 2 0,-1-3 0,2 4 0,-3 0 0,0-1 0,0 1 0,0 0 0,0 0 0,0 0 0,0 0 0,0-4 0,0 3 0,-3-3 0,-1 4 0,-2 0 0,0 0 0,-3-1 0,2 4 0,-6-3 0,3 5 0,-4-2 0,0 3 0,1 0 0,-1 0 0,0 0 0,1 0 0,2 6 0,-2 2 0,6 9 0,-4 1 0,4 5 0,3-1 0,0 0 0,4-4 0,0 4 0,0-14 0,0 2 0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45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1 315 24575,'0'10'0,"0"-1"0,0-4 0,0 1 0,0-5 0,0-5 0,0-15 0,0-10 0,0-4 0,0-5 0,0 10 0,0-3 0,0 7 0,0 2 0,0 4 0,0 4 0,0 4 0,0 1 0,0 2 0,2 4 0,2 0 0,1 3 0,2 0 0,-1 0 0,0 6 0,3 2 0,-1 5 0,5-2 0,-3 2 0,4-3 0,-1 1 0,1 1 0,-4-4 0,3 4 0,-3-5 0,0 3 0,3-3 0,-6-1 0,2 0 0,-3 0 0,0 0 0,1 1 0,-1-1 0,-3 0 0,2-3 0,-4 3 0,4-3 0,-4 3 0,1 0 0,1-3 0,-2 2 0,4-4 0,-4-6 0,1-7 0,-2-13 0,0 2 0,0-8 0,0 7 0,0-3 0,0 5 0,0 3 0,0 2 0,0 3 0,0 4 0,0 0 0,0 4 0,0 0 0,0 3 0,0 0 0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47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1 319 24575,'0'6'0,"0"3"0,0-2 0,0 6 0,0-6 0,0 2 0,0 0 0,0-2 0,0 3 0,0-23 0,0-8 0,0-15 0,0-7 0,0 10 0,0-10 0,0 10 0,0 0 0,3 6 0,1 4 0,6 5 0,-2 0 0,5 8 0,-6 3 0,6 4 0,-6 3 0,6 0 0,-6 0 0,2 6 0,-2 5 0,1 12 0,-1 1 0,1 2 0,-1-3 0,0-5 0,0-1 0,-3-4 0,2-2 0,-6-2 0,6-3 0,-3-2 0,3-2 0,0-2 0,0 0 0,0 0 0,0-3 0,1-3 0,-1-5 0,1-6 0,0-1 0,0-1 0,1-2 0,-1 2 0,4-3 0,0 4 0,0-4 0,2 11 0,-5-6 0,1 9 0,1-1 0,-3 5 0,2 1 0,-3 3 0,0 0 0,0 3 0,1 8 0,0 8 0,1 9 0,0-1 0,0 4 0,-1-7 0,1 3 0,-4-5 0,2-4 0,-5-1 0,5-6 0,-6-2 0,3-3 0,-3 0 0,0 0 0,3 0 0,0-2 0,0-2 0,-1-2 0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48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 24575,'0'3'0,"0"0"0,0 18 0,0-6 0,0 6 0,0-6 0,0 2 0,0 0 0,0-2 0,0-1 0,0-5 0,0 1 0,0-1 0,0 1 0,0-1 0,2-3 0,2-3 0,5 0 0,-2-3 0,5 0 0,-5 0 0,6 0 0,-3 0 0,4 0 0,-4 0 0,3 0 0,-3 0 0,0-3 0,0 0 0,-1-4 0,-2-2 0,3 1 0,-3-4 0,-1 1 0,-2-2 0,-1-1 0,-3 0 0,0-3 0,0 2 0,0-2 0,0 3 0,0-3 0,0 2 0,0-2 0,-4-1 0,1 4 0,-8-4 0,4 4 0,-3 4 0,0 0 0,3 4 0,-5 2 0,5 2 0,-6 2 0,6 0 0,-3 0 0,4 0 0,0 0 0,-4 0 0,3 6 0,-3 5 0,3 7 0,-1 5 0,4-1 0,-3 0 0,7-4 0,-7 0 0,6-5 0,-2-3 0,3-3 0,0-4 0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49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16 24575,'-2'-7'0,"-2"2"0,-5 2 0,2 8 0,-3-1 0,-1 18 0,3-6 0,-3 9 0,3-6 0,4-1 0,1 3 0,3-9 0,0 1 0,0-7 0,0 0 0,0 0 0,0 0 0,0 0 0,5-2 0,3-2 0,4-2 0,2 0 0,-1 0 0,1 0 0,-4 0 0,3 0 0,-6 0 0,6 0 0,-6 0 0,2 0 0,-3 0 0,0 0 0,0 0 0,0 0 0,-2 6 0,-2 1 0,-2 9 0,0 3 0,0 3 0,0-4 0,-3 4 0,-4-8 0,-4 4 0,1-5 0,-3-2 0,2-2 0,-6-2 0,2 0 0,-2 0 0,3-3 0,0-1 0,1-3 0,3 0 0,0 0 0,4 0 0,3-2 0,0-9 0,3 6 0,0-5 0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51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95 24575,'-7'9'0,"-4"5"0,6 1 0,-2 6 0,4-3 0,3 1 0,0-2 0,0-3 0,0-1 0,0 1 0,0-1 0,0 1 0,0-4 0,0-1 0,0 1 0,0-4 0,2 1 0,9-4 0,4-3 0,7 0 0,-4-3 0,0-1 0,-1-3 0,1-4 0,5 0 0,-5-1 0,0-1 0,-8 2 0,3 0 0,-6 2 0,2 2 0,-2-2 0,-1 2 0,-2-3 0,-2 1 0,-2-1 0,0-1 0,0-1 0,0 1 0,0-2 0,0-5 0,-3 3 0,-3-2 0,-2 3 0,-5 1 0,6 2 0,-6-1 0,6 5 0,-6-3 0,6 4 0,-6 2 0,6 1 0,-5 3 0,1 0 0,1 0 0,-3 0 0,3 0 0,-4 6 0,0 5 0,3 8 0,-3 3 0,6-4 0,-5 0 0,8-5 0,-1-5 0,6-2 0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52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46 361 24575,'0'4'0,"0"-7"0,0-12 0,0-6 0,0-1 0,0-1 0,0-3 0,0 6 0,0-6 0,0 8 0,-6-1 0,5-2 0,-5 10 0,-1-3 0,6 5 0,-5 2 0,6-3 0,0 4 0,0-3 0,-3 2 0,2-3 0,-4 4 0,4 0 0,-1 0 0,-1 2 0,2-1 0,-2 1 0,3-2 0,0 1 0,6 2 0,2 0 0,5 3 0,1-3 0,3 2 0,-2-2 0,2 0 0,-3 2 0,-1-2 0,-3 3 0,0-2 0,-4 1 0,0-2 0,0 3 0,-3 0 0,0 0 0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52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24575,'5'0'0,"5"0"0,4 0 0,0 0 0,7 0 0,-6 0 0,2 0 0,-3 0 0,-4 0 0,3 0 0,-9 0 0,2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5:11.2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197 0 24575,'-3'6'0,"-6"8"0,-8 19 0,3-2 0,-11 8 0,11-14 0,-7 9 0,5-10 0,3 4 0,2-4 0,6-5 0,-4-4 0,7-2 0,-4-5 0,6-9 0,0-5 0,0-14 0,0 5 0,0-8 0,0 4 0,0-4 0,0 3 0,0-2 0,0 3 0,0-1 0,0 2 0,0 7 0,0 1 0,0 4 0,0-1 0,0 9 0,0 2 0,0 10 0,0 0 0,0 4 0,-4 1 0,3 4 0,-6 6 0,2-5 0,1 4 0,0-9 0,4-1 0,-3-7 0,3-1 0,-3-4 0,3 1 0,2-6 0,9-6 0,1-6 0,11-9 0,-7 5 0,7-5 0,-8 5 0,3 0 0,-3 1 0,-1 3 0,0-3 0,0 7 0,-3-4 0,-1 8 0,-4-3 0,1 5 0,-4-2 0,0 3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9:40.8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1 390 24575,'0'35'0,"0"10"0,0 6 0,4 1 0,2-2 0,13 25 0,-1-24 0,7 31 0,-2-23 0,7 9 0,-4 0 0,-2-8 0,-3-11 0,-9-5 0,8-7 0,-9-1 0,4-7 0,-6-4 0,1-2 0,-2-9 0,-3-2 0,-1-3 0,-1-5 0,2 0 0,2-4 0,6-4 0,8-18 0,6-13 0,8-18 0,17-24-1502,3-5 1502,-20 32 0,2-1 0,7-6 0,2 0 0,0-1 0,3 0 0,5-2 0,2 1 0,-1-1 0,-2 4 0,-12 15 0,-2 2 0,7-8 0,-2 3-317,15-8 317,-22 14 0,1 2 0,23-10 0,-4-3 0,-7 20 0,-5 1 0,-7 11 1476,-8-1-1476,-7 7 343,-4-2-343,-1 8 0,-5-3 0,0 7 0,-5-3 0,0 4 0,-3-3 0,-2 2 0,-3-2 0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53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16 540 24575,'4'1'0,"-2"-9"0,-2-7 0,0-17 0,0 8 0,0-18 0,0 13 0,0-8 0,0 0 0,0 3 0,0 1 0,-3 2 0,2 7 0,-3-3 0,4 9 0,-6 1 0,4 3 0,-4 4 0,6-3 0,0 6 0,0-3 0,0 4 0,0 0 0,0 0 0,0 0 0,0 0 0,0 1 0,0-1 0,0 0 0,3 3 0,0-3 0,7 6 0,0-3 0,3 0 0,5 2 0,-4-2 0,7 3 0,-6 0 0,6 0 0,-6-3 0,2 2 0,-7-2 0,3 3 0,-6 0 0,2-2 0,-3 1 0,-2-2 0,-1 3 0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54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24575,'-1'3'0,"9"-1"0,3-2 0,10 0 0,-3 0 0,5 0 0,-5 0 0,-1 0 0,-3 0 0,-4 0 0,-1 0 0,1 0 0,-3 0 0,-1 0 0,-3 0 0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09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6 531 24575,'-3'-4'0,"0"-10"0,3-22 0,4-9 0,10-12 0,2 1 0,5 11 0,3-15 0,3 17 0,-2-13 0,-3 16 0,-3 6 0,-6 14 0,2 6 0,-6 10 0,0 2 0,-2 2 0,3 0 0,-4 6 0,0 1 0,1 10 0,0 2 0,1 3 0,-1-4 0,0 3 0,0-6 0,4 6 0,-4-6 0,3-1 0,0-1 0,-3-6 0,2 2 0,-3-3 0,1 3 0,-1-2 0,0 3 0,0-4 0,-2-3 0,-1 0 0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10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24575,'0'23'0,"0"3"0,0 16 0,0 10 0,0 6 0,0 11 0,0-17 0,0 30 0,0-20 0,0 23 0,0-8 0,0 10 0,0-6-439,0 18 439,0-5 0,0 3 0,0-44 0,0 0 0,0 42 0,0-18 0,0 4-31,0-24 31,0 7 0,0-3 0,0-10 0,0-7 0,0-7 438,0-1-438,0-2 32,0-2-32,0-1 0,0-3 0,0 4 0,0-5 0,0 4 0,0-3 0,0 0 0,0 3 0,0-3 0,0 4 0,-4 1 0,3-6 0,-3 10 0,4-8 0,-3 8 0,2-5 0,-3 1 0,4-1 0,0-4 0,-3-2 0,2-3 0,-2-5 0,3-1 0,0-6 0,0-2 0,0-3 0,0 0 0,0 0 0,0 0 0,0 1 0,0-2 0,0 2 0,0-2 0,0 2 0,0 2 0,0 1 0,0 0 0,0 0 0,0-1 0,0-2 0,0 6 0,0-3 0,0 3 0,0 1 0,0-1 0,0 1 0,0-1 0,0 5 0,0-4 0,0 7 0,0-2 0,0-1 0,0 3 0,0-6 0,0 6 0,0-6 0,0-1 0,0-2 0,0-5 0,0 6 0,0-6 0,0 2 0,0-3 0,0-5 0,-4-24 0,3 14 0,-4-16 0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12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24575,'21'4'0,"12"9"0,19 3 0,19 8 0,24-2-693,-39-12 1,2-2 692,5 1 0,3 0-583,8-2 1,0-1 582,-4 0 0,0 0 0,9-2 0,1 0 0,-5-1 0,1-1 0,4-2 0,1 0 0,0 3 0,-1 0 0,-5-2 0,-1 0 0,-3 1 0,-2 2 0,-5-1 0,-1-1-401,-3-2 1,0 1 400,-3 4 0,-1 1 0,0-3 0,-2 0 0,23 7 0,11 1 0,-35-2 0,23 1 924,-24-4-924,4-2 1512,-17 0-1512,-7-3 915,-5 5-915,-9-5 0,0 3 0,-8-4 0,0 0 0,-7-9 0,7 7 0,6-6 0,9 8 0,12 0 0,14 0 0,14 0 0,14 0 0,14 0-1497,2 0 1497,-41 0 0,2 0 0,5 0 0,0 0 0,-1 0 0,2 0 0,7 0 0,0 0 0,-8 0 0,0 0-495,4 0 0,-1 0 495,-7 0 0,-1 0-246,-1-2 1,-1-1 245,41-3 0,-2 0 0,-7-4 0,0 9 0,0-4 0,-19 5 0,7 0 1380,-22 0-1380,10 0 1039,-12 0-1039,-5 0 559,-12 0-559,-10 0 0,-9 0 0,-8-10 0,-3-12 0,10 8 0,8-6 0,22 20 0,7 0 0,27 0 0,13 0-598,-35 0 1,2 0 597,3-3 0,1 1 0,-1 1 0,1 0 0,-1-4 0,0-1 0,1 6 0,-1-1 0,-4-2 0,1 1 0,2 1 0,0 2-221,38-1 221,-14 0 0,-29 0 0,-3 0 0,3 0 0,44 0 0,-45 0 0,16 0 0,2 0 0,-16 0 1181,12 0-1181,-27 0 235,9 0-235,-15 0 0,-2 0 0,-14 0 0,-4 0 0,-4-3 0,-7-23 0,2 17 0,10-16 0,11 25 0,7 0 0,5 0 0,-6 0 0,5-4 0,8 3 0,26-8 0,-21 8 0,37-9 0,-44 9 0,38-4 0,-37 5 0,22 0 0,-20 0 0,11 0 0,-7 0 0,0 0 0,-6 0 0,-6 0 0,0 0 0,-6 0 0,0 0 0,-4 0 0,3 0 0,-11 0 0,2 0 0,-9 0 0,-3 0 0,0 0 0,-4 0 0,0 0 0,0 0 0,-3 0 0,0 0 0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13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24575,'74'7'0,"-28"-2"0,6 3 0,-34 2 0,8-9 0,-10 8 0,2-5 0,-5-1 0,-9 3 0,5-6 0,-6 3 0,1 0 0,-2 3 0,-2 4 0,0 3 0,-3 4 0,-5 6 0,-9 6 0,-5 9 0,1-8 0,-9 13 0,7-12 0,-12 9 0,8-5 0,2-6 0,2-4 0,10-8 0,0-3 0,6 0 0,0-4 0,4 0 0,-3-7 0,0 0 0,-4-3 0,3 0 0,1 0 0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14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24575,'0'-10'0,"0"24"0,0 13 0,0 31 0,0 6 0,0 6 0,0-11 0,0 30 0,0-24 0,0 10 0,0-20 0,0-17 0,0 6 0,0-6 0,0-9 0,7-3 0,0-15 0,3 0 0,2-9 0,-1-2 0,2 0 0,1 0 0,-1 0 0,5-3 0,-4-1 0,3-6 0,-3 3 0,0-6 0,-1 2 0,0 1 0,1-3 0,-7 8 0,-1-1 0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14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462 0 24575,'-84'26'0,"10"-7"0,19 6 0,6-8 0,16-8 0,-16 4 0,19-5 0,-8-3 0,20-2 0,0-3 0,11-3 0,1-12 0,9-5 0,-2 2 0,3 4 0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16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24575,'0'27'0,"8"5"0,1 7 0,14 16 0,1-3 0,11 19 0,-3 0 0,4 4 0,-7-14 0,-5-6 0,3-9 0,-9-6 0,3 3 0,-6-19 0,-6-3 0,0-10 0,-6-5 0,3-11 0,-3-22 0,4-13 0,-1-23 0,3 0 0,1 4 0,0-7 0,-1 7 0,1-5 0,-1 7 0,0 13 0,-1 6 0,0 10 0,-1 2 0,-3 11 0,0-2 0,-2 10 0,2 0 0,2 2 0,-3 4 0,0-2 0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17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0 256 24575,'0'-2'0,"0"-3"0,0-16 0,0 2 0,0-13 0,4 4 0,4-9 0,1 8 0,0-3 0,-3 13 0,-5 5 0,5 5 0,-6 8 0,3 8 0,-3 8 0,-3 7 0,2 1 0,-2-1 0,3 0 0,0 0 0,0-3 0,0-2 0,0-3 0,0-4 0,0-1 0,2-5 0,1-2 0,7-2 0,0 0 0,3 0 0,-2-2 0,1-5 0,-4-3 0,1-4 0,-2-4 0,1 0 0,-1-4 0,0 3 0,0-2 0,1 2 0,-1 1 0,-3 0 0,2 8 0,-6-3 0,5 6 0,-4 8 0,2 9 0,0 14 0,-2 4 0,6 4 0,-3-4 0,4 3 0,0-11 0,-1 5 0,0-13 0,-1 1 0,0-7 0,1 0 0,-1-3 0,0 0 0,0-8 0,-3-7 0,3-5 0,-5-6 0,5 1 0,-5 0 0,3-1 0,-1 5 0,-3 0 0,3 8 0,0-3 0,-2 6 0,5 0 0,-3 5 0,3 2 0,0 0 0,0 0 0,0 6 0,4 5 0,1 7 0,4 5 0,-3 3 0,6-1 0,-5 2 0,2-8 0,-1 2 0,-6-10 0,5 6 0,-6-10 0,2 2 0,-5-5 0,-2-2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39 24575,'8'0'0,"11"0"0,33 0 0,9 0 0,11 0 0,7 0-1285,-15 0 0,4 0 1285,1 0 0,6 1 0,0-2-851,-3-1 0,0-2 0,2 1 851,6 2 0,1 1 0,4-1-1074,-12-1 1,4 0 0,0-1 0,0 1 1073,2 2 0,0 0 0,0 0 0,-3 0 0,12 0 0,-3 0 0,3 0-583,-12 0 1,3 0 0,0 0 0,-5 0 582,4 0 0,-4 0 0,2 0-298,15 0 1,2 0-1,0 0 298,-6 0 0,0 0 0,-3 0 16,-6 2 1,-2 1 0,-1 0-17,-1 2 0,-1 1 0,-4 0 1084,11 2 1,-4 2-1085,3 5 0,-3 0 0,-21-7 0,-2 0 1047,10 2 1,-1 1-1048,-8-4 0,-2 0 2780,43 6-2780,-19 0 0,-10-1 2962,-7-6-2962,-7 4 1589,4-8-1589,-11 2 943,0 1-943,-10-4 50,-5 3-50,0-4 0,-6 0 0,0 0 0,-11 0 0,0 0 0,-5 0 0,7 0 0,17 0 0,10-5 0,41-9 0,6-1-707,-32 2 1,1-1 706,-1 6 0,0 0 0,1-2 0,-1-1 0,0 4 0,-1 0 0,6-1 0,1 1 0,-6 3 0,1 1 0,9-1 0,0 1 0,-8 2 0,-1 2 0,11-1 0,-3 0-784,25 0 784,-36 0 0,0 0 0,32 0 0,1 0 0,-37 0 0,-1 0 0,19 0 0,13 0 0,-22 0 0,6 0 0,-7 5 1354,-8-4-1354,6 10 843,-12-5-843,12 5 0,-12 0 0,5-4 0,-13-3 0,-1-4 0,-12 0 0,0 0 0,-11 0 0,15 0 0,-1 0 0,17 0 0,-1 0 0,14-5 0,13-3 0,16-11 0,8 4 0,-23-3 0,9 5 0,-19 1 0,1 0 0,-5 5 0,-14-2 0,-7 8 0,-5-4 0,-12 5 0,-2 0 0,-8 0 0,4 0 0,-5 0 0,-4-4 0,0 13 0,-4 16 0,0 25 0,0 34 0,0-32 0,0 3-621,-3 7 0,-1 2 621,0 8 0,-1 3-1199,-3 5 1,0 2 1198,3 11 0,1 2 0,-1-28 0,-1 0 0,1 2-1073,1 5 0,1 3 0,0-1 1073,0 1 0,0 0 0,-1 0 0,-1 1 0,-1-1 0,1 0-622,1-1 1,1 1-1,0-2 622,-1-7 0,1-1 0,0 0 0,-2 34 0,2-3 0,2-8 0,2-4-23,-1-18 0,0-2 23,0 6 0,0-3 0,0 31 0,0-43 0,0 1 0,0-5 0,0-3 0,0 36 1442,0-3-1442,0-7 0,0 7 3108,4-20-3108,-3 10 0,4-14 0,-5 1 2579,0 6-2579,0-8 1294,0 1-1294,0-8 346,0-1-346,0-13 0,0-6 0,0-3 0,0-8 0,0-2 0,0-1 0,0-7 0,0 7 0,0-8 0,0 8 0,0-4 0,0 1 0,0-1 0,0-5 0,0 4 0,0-2 0,0 2 0,0-4 0,0 1 0,4-1 0,-3 0 0,2 0 0,-3 5 0,4 0 0,-3 10 0,7-3 0,-7 14 0,8-8 0,-8 10 0,3-7 0,1 7 0,-4-5 0,4 5 0,-1-6 0,-3-1 0,8 7 0,-8-5 0,9 4 0,-9-5 0,3 6 0,-4-5 0,0 11 0,4-11 0,-2 5 0,2-11 0,-4 3 0,0-13 0,0 7 0,0-13 0,0 4 0,0-5 0,0 0 0,0 0 0,0 0 0,0-1 0,0 1 0,0 0 0,-4 0 0,0 0 0,-4-3 0,0 2 0,0-7 0,0 4 0,0 0 0,-5-4 0,0 4 0,-6-4 0,1 4 0,-11-3 0,-10 8 0,-6-7 0,-20 3 0,4-5 0,-15 0 0,-17 0 0,5 0-664,28 0 1,-2 0 663,4 0 0,-2 0 0,-12 0 0,-4 0 0,1 0 0,0 0-802,-6 0 0,0 0 802,1-3 0,-1-1 0,-1 0 0,3-1 0,21-2 0,1 0 0,-26-6 0,4 2-1069,7 2 1069,-8-6 0,-2 0 0,-13 5 0,28-1 0,-2 0 0,16 4 0,1 0-274,-5 0 0,1 0 274,2 0 0,2 0 0,-38-7 0,-10 7 0,45 0 0,2 1 0,-33 4 0,30-1 0,0-1 0,-40-3 0,28 6 0,-31-6 0,20 7 0,-1 0 0,-13 0 0,8 0 0,8 0 0,-16 0 0,23 0 0,-12 0 0,5 0 882,0 0-882,-7 0 0,8 0 0,25 0 0,-1 0 0,-31 0 0,23 0 0,0 0 755,-29 0-755,34 0 0,-2 0 0,4 0 0,0 0 0,-1 0 0,2 0 983,-36 0-983,-2 0 0,19 5 0,-13 2 0,9 0 0,7 4 637,8-10-637,10 5 253,13-6-253,6 0 865,12 0-865,-3 0 173,-11 0-173,-21 0 0,-22 5 0,-10 3-362,34-1 0,0 0 362,-29 0 0,31 0 0,0-1 0,-28-5 0,-8 11 0,29-11 0,2-1 0,-13 5 0,4-4 0,1-2 0,-5 1 0,13 0 0,-2 0 0,-29 0 0,-8 0-312,22-4 312,-17-4 0,26-4 0,-21 5 0,16-4 0,2 10 0,16-4 0,1 5 0,7 0 0,-1 0 713,5 0-713,2 0 323,6 0-323,1 0 0,-1 0 0,5 0 0,-4 0 0,10 0 0,-5 0 0,11 0 0,-5 0 0,9 0 0,-4 0 0,5 0 0,0 0 0,-1 0 0,1 0 0,0 0 0,0 0 0,0 0 0,0 0 0,0 0 0,0 0 0,0 0 0,0 0 0,0 0 0,-1 0 0,1 0 0,0 0 0,0 0 0,-1 0 0,1 0 0,0 0 0,0 0 0,0 0 0,0 0 0,0 0 0,0 0 0,0 0 0,0 0 0,0 0 0,1 0 0,-1 0 0,0 0 0,0 0 0,0 0 0,0 0 0,1 0 0,-1 0 0,0 0 0,0 0 0,1 0 0,2-3 0,2-2 0,3-3 0,0 0 0,0 0 0,0-5 0,0 4 0,0-8 0,0 3 0,0 0 0,0-3 0,0 3 0,0 0 0,0-3 0,0 3 0,0-4 0,0 0 0,0 0 0,0-1 0,0-4 0,0 4 0,0-10 0,0 14 0,0-8 0,0 10 0,0-1 0,0-3 0,0 7 0,0-7 0,0 3 0,0-4 0,0 0 0,0 0 0,0-6 0,0 5 0,0-5 0,0 6 0,0 4 0,0 2 0,0-1 0,0 4 0,0-4 0,4 5 0,-3-5 0,6-1 0,3-9 0,11-3 0,-9 9 0,3 2 0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18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82 24575,'-4'-7'0,"9"1"0,2 6 0,6 0 0,-3 0 0,-3 0 0,2 0 0,-6-5 0,0 1 0,-3-8 0,0 5 0,0-2 0,0 0 0,-6-1 0,-1 3 0,-6 1 0,-1 6 0,1 0 0,-1 0 0,4 3 0,-4 7 0,7 2 0,-3 5 0,3-4 0,0-2 0,3-2 0,2-3 0,2 0 0,0 0 0,0 0 0,2-2 0,1-1 0,7-3 0,0-3 0,-3 2 0,-1-2 0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23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2237 24575,'80'-22'0,"-1"0"0,1 0 0,13-4 0,-13-2 0,-8-24 0,-37 16 0,9-10 0,-2-3 0,-8-4 0,-5 5 0,3 2 0,-11 9 0,5-3 0,-4-3 0,-1 4 0,-8 6 0,1 7 0,-6 3 0,3 1 0,-4 0 0,1 0 0,3-5 0,-2-1 0,2 0 0,1-3 0,-4-2 0,8 0 0,-4 0 0,0 2 0,3 3 0,-6 0 0,6-3 0,-4 8 0,2-4 0,1 5 0,-3-1 0,4 1 0,-1 4 0,1-4 0,2 7 0,2-3 0,-1 4 0,3-1 0,2 4 0,0 0 0,4 3 0,0 1 0,-4 2 0,3 2 0,1 3 0,-4 0 0,4 0 0,0 0 0,-4 0 0,4 3 0,-9 1 0,4 6 0,-4 2 0,5 7 0,0-3 0,0 7 0,0-8 0,0 8 0,0-7 0,1 7 0,-1-3 0,-3 4 0,3-5 0,-4 4 0,4-7 0,1 7 0,-6-8 0,4 4 0,-3-5 0,-1 0 0,3 1 0,-2-1 0,-1-3 0,-1 0 0,-3-5 0,-1 1 0,1 0 0,-4-1 0,3-2 0,-6 2 0,6-6 0,-6 3 0,5-3 0,-5 0 0,3 0 0,-4 0 0,5 0 0,3 0 0,6 0 0,-2 0 0,3 0 0,-6 0 0,6 0 0,-6 0 0,2-3 0,-3 2 0,3-5 0,-3 2 0,4-6 0,-1 2 0,-2-5 0,6 2 0,-7-3 0,4-4 0,-4 3 0,1-6 0,-2 6 0,2-6 0,-4 2 0,3-3 0,-2 0 0,-1-5 0,4 3 0,-4-2 0,1 3 0,2 1 0,-6 0 0,6-1 0,-2-3 0,0 6 0,-1-6 0,-1 8 0,-2-4 0,3-1 0,0-4 0,-2 4 0,3-13 0,-5 6 0,2-7 0,-1 4 0,4 1 0,-3-1 0,2 1 0,-3 4 0,3 2 0,-3 3 0,6 1 0,-6 4 0,6-4 0,-6 8 0,5-4 0,-5 1 0,5 2 0,-2-6 0,3 6 0,-3-6 0,3 2 0,-4 1 0,5-4 0,-4 8 0,2-4 0,-5 1 0,5 2 0,-5-6 0,5 6 0,-2-2 0,-1 3 0,3 0 0,-3 1 0,1-1 0,2 4 0,-3 3 0,0 1 0,0 5 0,-1-1 0,-2 2 0,3 0 0,-4 0 0,0 0 0,0 0 0,0 0 0,5 0 0,3 0 0,10 0 0,0 0 0,12 0 0,-2 0 0,10 0 0,-1 3 0,-5-2 0,-1 6 0,-9-2 0,-1 2 0,-5 1 0,0-1 0,-3 3 0,-2-2 0,-3 5 0,-1-3 0,1 4 0,-1 0 0,1-1 0,0 4 0,-1-2 0,2 6 0,-1-3 0,1 5 0,0-1 0,0 0 0,-1-3 0,1 2 0,-1-3 0,0 1 0,-3-2 0,-1-3 0,-3-1 0,-1-3 0,1 0 0,-1-4 0,-3 2 0,0-1 0,-3 8 0,3-4 0,1 7 0,3-1 0,0-2 0,0 6 0,0-3 0,1 5 0,-1-1 0,0 0 0,1 0 0,-1 1 0,1-1 0,2-4 0,1 4 0,3-8 0,1 7 0,-2-6 0,2 6 0,3-2 0,2 5 0,0-1 0,4 1 0,-9-5 0,8 4 0,-8-5 0,4 6 0,-4-6 0,-1 3 0,1-2 0,-1-1 0,0-1 0,0-6 0,-1 2 0,1-3 0,-1 1 0,4-1 0,-2-3 0,6 3 0,-7-2 0,8 6 0,-4-3 0,0 3 0,3-3 0,-2 3 0,3-3 0,0 1 0,-4 1 0,3-5 0,-2 2 0,-1-3 0,3-3 0,-6-1 0,6-3 0,-7 0 0,8 0 0,-4 0 0,0 0 0,3 0 0,-6 0 0,6-6 0,-6-2 0,6-7 0,-3 1 0,1 0 0,2-1 0,-3 1 0,4-1 0,1 0 0,-5 0 0,3 4 0,-6-2 0,6 2 0,-3 0 0,0-3 0,0 6 0,-1-2 0,-2 3 0,6 0 0,-3 0 0,5-1 0,-1 4 0,0-3 0,0 6 0,5-2 0,-4 3 0,8 0 0,-7 0 0,3 0 0,-5 0 0,0 0 0,-4 3 0,4 1 0,-8 6 0,4-2 0,-5 5 0,5-2 0,-4 2 0,3 2 0,2 3 0,-4 0 0,4 6 0,-4-2 0,4 1 0,-3-1 0,3 1 0,-4 0 0,-4-1 0,3-4 0,-6 4 0,1-11 0,1 5 0,-3-9 0,0 3 0,-5-4 0,-35-40 0,24 30 0,-21-23 0,38 46 0,8 5 0,5 4 0,2-8 0,1 3 0,-2-7 0,2 7 0,-1-7 0,0 3 0,-1-7 0,5 2 0,-4-2 0,4 3 0,-1-3 0,-2 2 0,2-2 0,-3-1 0,-1 3 0,0-5 0,0 5 0,1-6 0,-5 2 0,3-2 0,-2-1 0,-1 0 0,3 0 0,-6 0 0,6-3 0,-3 2 0,4-2 0,1 4 0,-1-1 0,0 1 0,5-1 0,1 1 0,4 0 0,0 0 0,1 0 0,4-3 0,2 2 0,0-6 0,3 7 0,-8-7 0,3 6 0,-9-6 0,3 6 0,-11-6 0,6 6 0,-12-3 0,3 3 0,-3-3 0,-4 1 0,-1-4 0,-2 2 0,-1-3 0,-3 0 0,0 0 0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25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1 425 24575,'0'-9'0,"0"-5"0,7-9 0,-2 4 0,10-16 0,-3 9 0,1-7 0,8-15 0,-11 25 0,12-35 0,-13 31 0,7-12 0,-8 13 0,3 7 0,-4 8 0,-1-1 0,0 10 0,-2 1 0,2 12 0,-2 7 0,0 8 0,3-2 0,-3 2 0,3 1 0,1-4 0,0 9 0,-1-9 0,1 4 0,3-5 0,0 0 0,0-3 0,3-2 0,-7-3 0,3-1 0,-3-3 0,-1 0 0,0-4 0,-2 0 0,1-3 0,-4 0 0,1-3 0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2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24575,'0'-6'0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3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24575,'0'9'0,"0"-4"0,0-2 0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3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24575,'0'13'0,"0"2"0,0-5 0,0 0 0,0-1 0,0-1 0,0-1 0,0 2 0,0-6 0,0 0 0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3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24575,'0'19'0,"0"-3"0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4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4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5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24575,'0'3'0,"0"0"0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24575,'0'13'0,"0"5"0,0 19 0,0 9 0,0 13 0,0 7 0,0-13 0,0 11 0,0-5 0,0-5 0,0 10 0,5-12 0,-4 6 0,4-6 0,-5-2 0,0 0 0,0-5 0,0 5 0,0 0 0,0-5 0,0 5 0,0-7 0,0 1 0,0-1 0,0-6 0,0-1 0,0-6 0,0-1 0,0-9 0,0 3 0,0-14 0,0 3 0,0-3 0,0-1 0,0 0 0,0 0 0,0 0 0,0 1 0,0-2 0,0 2 0,0-1 0,0 0 0,0 0 0,0-1 0,0 1 0,0 0 0,4-4 0,0-1 0,3-3 0,1 0 0,0 0 0,10 0 0,-3 0 0,13 0 0,-8 0 0,8 0 0,3 0 0,0 0 0,11 0 0,-5-5 0,6-1 0,0-5 0,0 1 0,-5 4 0,3-4 0,-4 9 0,1-4 0,3 5 0,-9 0 0,3 0 0,-5 0 0,0 0 0,-1 0 0,-4 0 0,-2 0 0,-5 0 0,0 0 0,-4 0 0,3 0 0,-8 0 0,4 0 0,-5 0 0,0 0 0,0 0 0,-4 0 0,0 0 0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6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6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24575,'0'13'0,"0"-8"0,0 5 0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7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24575,'0'12'0,"0"-3"0,0 0 0,0-6 0,0 0 0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7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8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24575,'0'3'0,"0"0"0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8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24575,'0'13'0,"0"-2"0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9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24575,'0'44'0,"0"-10"0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4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24575,'0'34'0,"0"-7"0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40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54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1 202 24575,'0'16'0,"0"1"0,0 5 0,0 0 0,0 5 0,0 1 0,0 4 0,0 1 0,7-1 0,-2 0 0,6-4 0,0-1 0,-6-5 0,5-4 0,-9 0 0,4-8 0,-4-1 0,2-3 0,0-2 0,0-2 0,3-2 0,0-2 0,-3-9 0,3-14 0,-1 1 0,3-17 0,6-12 0,-5 10 0,6-24 0,-6 22 0,4-12 0,-3 7 0,4 0 0,-6 11 0,0 6 0,0 11 0,-1 4 0,-1 8 0,-2 0 0,1 7 0,-4 0 0,1 3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24575,'12'0'0,"2"0"0,4 0 0,0 0 0,0 0 0,0 0 0,-5 0 0,10 0 0,-12 8 0,7-6 0,0 15 0,-8-11 0,8 7 0,-10-5 0,0 0 0,5-3 0,-8 2 0,7 2 0,-7 0 0,3 0 0,1-2 0,-1-2 0,-4 3 0,3 0 0,-6 0 0,6-3 0,-6 1 0,6-5 0,-6 6 0,3-2 0,-4 2 0,0 1 0,0 0 0,0 0 0,0 1 0,0-1 0,0 4 0,0 2 0,-8 4 0,-2 0 0,-5 5 0,-3 2 0,2 11 0,-10-4 0,3 10 0,-3-10 0,5 10 0,1-11 0,3 5 0,-1-11 0,8-6 0,1-3 0,2-6 0,6 2 0,-3-4 0,4-10 0,0-3 0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57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23 315 24575,'0'6'0,"0"3"0,0 1 0,0 4 0,0-4 0,0 3 0,0-3 0,0 7 0,0 2 0,0-1 0,0-1 0,0-6 0,0 1 0,0-2 0,0 1 0,0-2 0,5-6 0,-1 0 0,8-3 0,-6 0 0,4 0 0,-4 0 0,3 0 0,-1-6 0,1 4 0,-3-6 0,1 1 0,-1-3 0,1-1 0,-1-1 0,1 1 0,-1 1 0,-2-3 0,1 6 0,-4-2 0,2 2 0,-3-2 0,0 2 0,0-3 0,0 1 0,0-1 0,0-1 0,0-1 0,0 1 0,-3-2 0,-1-1 0,-6 3 0,-1 1 0,-2 4 0,-1 2 0,1 1 0,-1 3 0,0 0 0,1 0 0,-1 0 0,4 0 0,0 0 0,4 0 0,5 0 0,9-4 0,3 1 0,10-5 0,-2 1 0,3-1 0,5 1 0,-4-1 0,8 0 0,-7 0 0,-2 4 0,0 1 0,-8 3 0,0 0 0,-1 0 0,-6 0 0,2 0 0,-3 0 0,-2 2 0,-2 2 0,-2 9 0,0-2 0,0 6 0,0 1 0,0 0 0,0 1 0,0 2 0,0-7 0,0 8 0,0-8 0,0 3 0,0-3 0,0-1 0,0 1 0,3-4 0,-2 0 0,1-4 0,1 0 0,-2 0 0,4-3 0,-1 0 0,2-3 0,0 0 0,0 0 0,3 0 0,-2 0 0,6-3 0,-3-4 0,1-7 0,2-1 0,-6-2 0,3 3 0,-3-3 0,0 2 0,0-2 0,-3 3 0,-1 0 0,-3 4 0,0-3 0,0 6 0,0-2 0,0 3 0,0-1 0,0 1 0,0 0 0,0 0 0,-3 3 0,3 6 0,-3 5 0,3 9 0,0-3 0,0 8 0,0-8 0,0 8 0,0-8 0,3 0 0,1-1 0,2-6 0,0 2 0,0-5 0,4-2 0,-3-2 0,2 0 0,0 0 0,-2 0 0,3 0 0,-4 0 0,3-6 0,-2 2 0,3-9 0,-4 6 0,-2-6 0,1 6 0,-4-5 0,5 1 0,-3 1 0,1-7 0,-2 6 0,-2-7 0,0 1 0,0-1 0,0-9 0,0-1 0,0 0 0,0 1 0,0 0 0,0 4 0,0-4 0,0 8 0,0 5 0,0 1 0,0 6 0,0-2 0,0 8 0,0 9 0,0 7 0,0 12 0,0 1 0,0 9 0,0-4 0,0 10 0,0-10 0,4 0 0,0-1 0,7-9 0,0 0 0,1-2 0,0-9 0,-4 1 0,1-7 0,1 1 0,-3-4 0,2 0 0,-3-3 0,0 0 0,0 0 0,0 0 0,0 0 0,1 0 0,-1 0 0,0 0 0,0-3 0,0 0 0,0-3 0,0 0 0,-2-4 0,1 0 0,-4-4 0,5 0 0,-5 1 0,2 5 0,-3 2 0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57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 24575,'-28'13'0,"4"-2"0,13 2 0,-2-6 0,6 0 0,-6-1 0,6 1 0,-3-3 0,0 2 0,6-3 0,-5-3 0,9 6 0,-6-3 0,5-2 0,-1-5 0,2-6 0,0-7 0,0-2 0,0 7 0,0 2 0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2:53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2497 24575,'0'-15'0,"0"3"0,0-17 0,0 7 0,0-13 0,0 3 0,0 1 0,0 0 0,0 6 0,0 0 0,0 5 0,0-9 0,0 6 0,0-7 0,0 5 0,0 0 0,0 0 0,0-5 0,0 3 0,0-3 0,0 9 0,0 1 0,0 5 0,0 0 0,0-1 0,0 5 0,-6-4 0,4 4 0,-5-1 0,7 1 0,0 1 0,0 2 0,0-7 0,0 4 0,0-5 0,0 1 0,0-4 0,0 2 0,0-12 0,0 7 0,0-8 0,0 0 0,0 3 0,0-3 0,0 10 0,0-4 0,0 7 0,0-3 0,0 5 0,0 0 0,0-5 0,0 4 0,0-8 0,0 3 0,0-4 0,0-6 0,0 5 0,0-9 0,0 9 0,0-10 0,0 5 0,0-6 0,0 6 0,0-4 0,0 8 0,0 1 0,0 2 0,0 8 0,0-4 0,0 1 0,0 2 0,0-2 0,0 3 0,-4-3 0,0 2 0,-4-3 0,4 1 0,-3 2 0,6-2 0,-2 3 0,3 1 0,0 0 0,0-5 0,-4-1 0,3-9 0,-3 4 0,4-10 0,0 10 0,0-9 0,0 8 0,0-3 0,0 5 0,0 0 0,0 4 0,0 1 0,0 5 0,0-1 0,0 1 0,0 3 0,0-6 0,4 5 0,-4-7 0,7 5 0,-3 0 0,1-1 0,-2 5 0,0 0 0,-2 4 0,2-4 0,0 3 0,-2-2 0,2 3 0,-3 0 0,3 0 0,-2 0 0,2 0 0,-3 0 0,0 0 0,2 4 0,-1-3 0,2 2 0,-3-2 0,0-5 0,0 4 0,0-4 0,0 4 0,0 0 0,0 0 0,0 0 0,0 0 0,8 4 0,10 0 0,11 3 0,19 0 0,-13 0 0,24-5 0,-19 4 0,22-4 0,-11 5 0,4 0 0,-11 0 0,4 0 0,-10 0 0,4 0 0,-11 0 0,4 0 0,-8 0 0,-2 0 0,-1 0 0,-3 0 0,0 0 0,-2 0 0,-3 0 0,-1 0 0,0 0 0,0 0 0,-3 0 0,2 0 0,-2 0 0,-1 0 0,3 0 0,-2 0 0,-1 0 0,0 0 0,-4 0 0,3 0 0,-2 0 0,3 0 0,-4 0 0,-1 0 0,1 0 0,0 3 0,0-2 0,0 2 0,-3 0 0,2-2 0,-2 2 0,3-3 0,0 0 0,-1 0 0,1 3 0,0-3 0,0 3 0,0-3 0,-1 0 0,1 0 0,0 0 0,4 0 0,-3 0 0,6 0 0,-3 0 0,5 0 0,-1 0 0,5 0 0,-4 0 0,3 0 0,-3 0 0,3 0 0,-2 0 0,6 0 0,-2 0 0,4 0 0,0 0 0,0 0 0,5 0 0,-3 0 0,3 0 0,-5 0 0,-1 0 0,2 0 0,4 0 0,-4 0 0,4 0 0,-5 0 0,-4 4 0,3 0 0,-3 1 0,4-2 0,0 1 0,-5-3 0,4 3 0,-7-4 0,7 0 0,-8 0 0,8 0 0,-8 0 0,4 0 0,-1 0 0,-2 0 0,2 0 0,-3 0 0,-1 0 0,0 0 0,-3 0 0,2 3 0,-6-2 0,2 2 0,-3-3 0,0 0 0,0 0 0,0 0 0,-1 0 0,-2 0 0,-1 0 0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2:55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0 506 24575,'0'18'0,"0"-53"0,0 17 0,0-50 0,0 12 0,0 11 0,0-10 0,0 22 0,0-8 0,0 10 0,0 7 0,0-4 0,4 15 0,-1-3 0,5 6 0,-5 3 0,4 3 0,0 1 0,5 3 0,3 0 0,0 0 0,6 12 0,-4 2 0,4 12 0,-4-1 0,-4-4 0,2-2 0,-7-3 0,3-5 0,-4 0 0,0-4 0,0-3 0,-1-1 0,1-13 0,1-4 0,0-9 0,4-3 0,0 6 0,1-5 0,-2 9 0,0-4 0,1 8 0,0 2 0,2 2 0,-3 1 0,5 2 0,-5-1 0,3 5 0,-6-2 0,3 3 0,-4 0 0,-1 0 0,2 11 0,0 8 0,0 7 0,1 10 0,0-10 0,-4 9 0,2-13 0,-6-4 0,2-11 0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06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24575,'0'14'0,"0"-2"0,0 12 0,0-7 0,0 7 0,0-4 0,0 1 0,0-1 0,0-1 0,0-3 0,0 4 0,0-5 0,0-3 0,0-2 0,3-3 0,5-3 0,0-1 0,6-3 0,-3 0 0,4 0 0,-3 0 0,2 0 0,-2 0 0,3 0 0,0 0 0,-3 0 0,2 0 0,-6 0 0,3-3 0,-5-1 0,1-3 0,0 0 0,0 0 0,-3-4 0,-1-5 0,-3 0 0,0-8 0,0 3 0,0-4 0,0 0 0,0 0 0,0 4 0,0 1 0,-4 5 0,0 3 0,-7 1 0,0 4 0,-1 2 0,-2 2 0,2 3 0,-3 0 0,3 0 0,-2 0 0,2 3 0,-3 5 0,-1 4 0,4 7 0,1-2 0,3 2 0,1-7 0,-1-2 0,4-3 0,1-3 0,3-1 0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07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 24575,'-11'0'0,"0"0"0,-3 0 0,2 0 0,2 0 0,3 3 0,0 1 0,3 2 0,-6 5 0,9-3 0,-6 2 0,7 1 0,0-3 0,0 2 0,0-3 0,3 0 0,1 0 0,6 0 0,-2 0 0,3 0 0,-1 0 0,-2 0 0,3 1 0,-5-2 0,1-2 0,0 2 0,0-2 0,0 3 0,0 0 0,-1 0 0,-2-1 0,-1 1 0,-3 0 0,3 0 0,-2 0 0,2-1 0,-3 1 0,0 0 0,0 4 0,0 0 0,-3 4 0,-5 0 0,-4 1 0,-3-1 0,-1-3 0,1-1 0,0-4 0,-1 1 0,1-1 0,-5-2 0,4-2 0,-4-3 0,9 0 0,-4 0 0,7 0 0,-2 0 0,3 0 0,3 0 0,1 0 0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08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29 24575,'-9'0'0,"2"0"0,0 6 0,-3 3 0,9 5 0,-6-2 0,7 2 0,0 2 0,0 0 0,0-1 0,0 0 0,0-4 0,0 1 0,0-2 0,0-3 0,6-3 0,2-1 0,2-3 0,4 0 0,-2 0 0,3 0 0,0 0 0,1-4 0,-5-3 0,4-5 0,-7 0 0,7-7 0,-7 7 0,4-4 0,-5 1 0,0 7 0,1-6 0,-4 6 0,-1-3 0,-3 5 0,0-1 0,0 0 0,0 0 0,0 1 0,-3-1 0,-1 3 0,-6-2 0,2 5 0,-7-2 0,4 3 0,-1 0 0,-2 0 0,2 0 0,1 3 0,-4 4 0,7 1 0,1 6 0,1-6 0,5 2 0,-2-6 0,3-1 0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10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0 379 24575,'0'13'0,"0"0"0,0-7 0,0-8 0,0-3 0,0-9 0,4-2 0,-3-3 0,5 3 0,-5-4 0,6 9 0,-7-4 0,7 8 0,-7-4 0,6 4 0,-5 0 0,5 3 0,-5-2 0,5 6 0,-3-4 0,4 4 0,0 0 0,0 0 0,-1 0 0,1 0 0,4 0 0,-4 0 0,8 0 0,-8 3 0,4 1 0,0 3 0,-3 4 0,2-3 0,-3 3 0,0-4 0,0-1 0,0 1 0,0 0 0,0-3 0,-3 2 0,2-2 0,-2 0 0,2 2 0,1-6 0,-3 7 0,2-7 0,-5 6 0,5-5 0,-3 2 0,4-3 0,-1 0 0,-2-3 0,-2-9 0,-2-10 0,0-9 0,0-5 0,0-1 0,0 1 0,0-1 0,0 6 0,0 1 0,0 9 0,0 1 0,0 9 0,0 0 0,0 4 0,0 0 0,0 3 0,0 1 0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21.588"/>
    </inkml:context>
    <inkml:brush xml:id="br0">
      <inkml:brushProperty name="width" value="0.05" units="cm"/>
      <inkml:brushProperty name="height" value="0.05" units="cm"/>
      <inkml:brushProperty name="color" value="#FF0000"/>
      <inkml:brushProperty name="transparency" value="132"/>
    </inkml:brush>
  </inkml:definitions>
  <inkml:trace contextRef="#ctx0" brushRef="#br0">0 2237 24575,'80'-22'0,"-1"0"0,1 0 0,13-4 0,-13-2 0,-8-24 0,-37 16 0,9-10 0,-2-3 0,-8-4 0,-5 5 0,3 2 0,-11 9 0,5-3 0,-4-3 0,-1 4 0,-8 6 0,1 7 0,-6 3 0,3 1 0,-4 0 0,1 0 0,3-5 0,-2-1 0,2 0 0,1-3 0,-4-2 0,8 0 0,-4 0 0,0 2 0,3 3 0,-6 0 0,6-3 0,-4 8 0,2-4 0,1 5 0,-3-1 0,4 1 0,-1 4 0,1-4 0,2 7 0,2-3 0,-1 4 0,3-1 0,2 4 0,0 0 0,4 3 0,0 1 0,-4 2 0,3 2 0,1 3 0,-4 0 0,4 0 0,0 0 0,-4 0 0,4 3 0,-9 1 0,4 6 0,-4 2 0,5 7 0,0-3 0,0 7 0,0-8 0,0 8 0,0-7 0,1 7 0,-1-3 0,-3 4 0,3-5 0,-4 4 0,4-7 0,1 7 0,-6-8 0,4 4 0,-3-5 0,-1 0 0,3 1 0,-2-1 0,-1-3 0,-1 0 0,-3-5 0,-1 1 0,1 0 0,-4-1 0,3-2 0,-6 2 0,6-6 0,-6 3 0,5-3 0,-5 0 0,3 0 0,-4 0 0,5 0 0,3 0 0,6 0 0,-2 0 0,3 0 0,-6 0 0,6 0 0,-6 0 0,2-3 0,-3 2 0,3-5 0,-3 2 0,4-6 0,-1 2 0,-2-5 0,6 2 0,-7-3 0,4-4 0,-4 3 0,1-6 0,-2 6 0,2-6 0,-4 2 0,3-3 0,-2 0 0,-1-5 0,4 3 0,-4-2 0,1 3 0,2 1 0,-6 0 0,6-1 0,-2-3 0,0 6 0,-1-6 0,-1 8 0,-2-4 0,3-1 0,0-4 0,-2 4 0,3-13 0,-5 6 0,2-7 0,-1 4 0,4 1 0,-3-1 0,2 1 0,-3 4 0,3 2 0,-3 3 0,6 1 0,-6 4 0,6-4 0,-6 8 0,5-4 0,-5 1 0,5 2 0,-2-6 0,3 6 0,-3-6 0,3 2 0,-4 1 0,5-4 0,-4 8 0,2-4 0,-5 1 0,5 2 0,-5-6 0,5 6 0,-2-2 0,-1 3 0,3 0 0,-3 1 0,1-1 0,2 4 0,-3 3 0,0 1 0,0 5 0,-1-1 0,-2 2 0,3 0 0,-4 0 0,0 0 0,0 0 0,0 0 0,5 0 0,3 0 0,10 0 0,0 0 0,12 0 0,-2 0 0,10 0 0,-1 3 0,-5-2 0,-1 6 0,-9-2 0,-1 2 0,-5 1 0,0-1 0,-3 3 0,-2-2 0,-3 5 0,-1-3 0,1 4 0,-1 0 0,1-1 0,0 4 0,-1-2 0,2 6 0,-1-3 0,1 5 0,0-1 0,0 0 0,-1-3 0,1 2 0,-1-3 0,0 1 0,-3-2 0,-1-3 0,-3-1 0,-1-3 0,1 0 0,-1-4 0,-3 2 0,0-1 0,-3 8 0,3-4 0,1 7 0,3-1 0,0-2 0,0 6 0,0-3 0,1 5 0,-1-1 0,0 0 0,1 0 0,-1 1 0,1-1 0,2-4 0,1 4 0,3-8 0,1 7 0,-2-6 0,2 6 0,3-2 0,2 5 0,0-1 0,4 1 0,-9-5 0,8 4 0,-8-5 0,4 6 0,-4-6 0,-1 3 0,1-2 0,-1-1 0,0-1 0,0-6 0,-1 2 0,1-3 0,-1 1 0,4-1 0,-2-3 0,6 3 0,-7-2 0,8 6 0,-4-3 0,0 3 0,3-3 0,-2 3 0,3-3 0,0 1 0,-4 1 0,3-5 0,-2 2 0,-1-3 0,3-3 0,-6-1 0,6-3 0,-7 0 0,8 0 0,-4 0 0,0 0 0,3 0 0,-6 0 0,6-6 0,-6-2 0,6-7 0,-3 1 0,1 0 0,2-1 0,-3 1 0,4-1 0,1 0 0,-5 0 0,3 4 0,-6-2 0,6 2 0,-3 0 0,0-3 0,0 6 0,-1-2 0,-2 3 0,6 0 0,-3 0 0,5-1 0,-1 4 0,0-3 0,0 6 0,5-2 0,-4 3 0,8 0 0,-7 0 0,3 0 0,-5 0 0,0 0 0,-4 3 0,4 1 0,-8 6 0,4-2 0,-5 5 0,5-2 0,-4 2 0,3 2 0,2 3 0,-4 0 0,4 6 0,-4-2 0,4 1 0,-3-1 0,3 1 0,-4 0 0,-4-1 0,3-4 0,-6 4 0,1-11 0,1 5 0,-3-9 0,0 3 0,-5-4 0,-35-40 0,24 30 0,-21-23 0,38 46 0,8 5 0,5 4 0,2-8 0,1 3 0,-2-7 0,2 7 0,-1-7 0,0 3 0,-1-7 0,5 2 0,-4-2 0,4 3 0,-1-3 0,-2 2 0,2-2 0,-3-1 0,-1 3 0,0-5 0,0 5 0,1-6 0,-5 2 0,3-2 0,-2-1 0,-1 0 0,3 0 0,-6 0 0,6-3 0,-3 2 0,4-2 0,1 4 0,-1-1 0,0 1 0,5-1 0,1 1 0,4 0 0,0 0 0,1 0 0,4-3 0,2 2 0,0-6 0,3 7 0,-8-7 0,3 6 0,-9-6 0,3 6 0,-11-6 0,6 6 0,-12-3 0,3 3 0,-3-3 0,-4 1 0,-1-4 0,-2 2 0,-1-3 0,-3 0 0,0 0 0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48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1 137 24575,'0'-10'0,"0"-6"0,0 0 0,0-4 0,0 5 0,0-1 0,0 5 0,0-4 0,0 8 0,0-1 0,0 5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15 0,0 1 0,0 2 0,0 9 0,0-4 0,0 6 0,0 1 0,0-7 0,0 5 0,0-11 0,0 5 0,0-6 0,0-1 0,0-9 0,0 8 0,0-13 0,0 3 0,0-5 0,0-5 0,0 0 0,0 0 0,0-10 0,0-4 0,4-11 0,1-1 0,4-5 0,0 3 0,1-3 0,3 5 0,-3 0 0,7 3 0,-7-2 0,3 7 0,-1 1 0,-2 2 0,7 2 0,-8 0 0,3 1 0,-3 4 0,3 0 0,-3 0 0,8 0 0,-7 0 0,2 0 0,-4 0 0,1 8 0,0 7 0,0 10 0,-3 5 0,-2-1 0,-4 1 0,0 0 0,0-6 0,0 0 0,0-6 0,0 0 0,0-5 0,0 0 0,0-5 0,-8 1 0,2-1 0,-11-3 0,4-2 0,-1-3 0,-3 0 0,3 0 0,-4 0 0,4-3 0,-3-6 0,7-1 0,-3-7 0,5 8 0,-1-3 0,8 7 0,2 2 0,11 3 0,7 0 0,0 4 0,9-3 0,-3 3 0,5-4 0,5 0 0,-3 0 0,3 0 0,-5 0 0,0 0 0,-6-9 0,0-1 0,-6-8 0,-4 0 0,3 0 0,-7 4 0,2 1 0,-7 5 0,-2-5 0,-3 4 0,0-3 0,0 11 0,0 11 0,0 10 0,0 5 0,5 3 0,-4-9 0,7 4 0,-3-9 0,3-2 0,0-3 0,0-1 0,1 0 0,-1-4 0,0 0 0,0-4 0,0 0 0,0 0 0,0 0 0,1-8 0,0-2 0,0-8 0,0-1 0,0 1 0,0-5 0,1-2 0,-1-4 0,2-7 0,-6-2 0,0-5 0,-5 0 0,0 0 0,0 0 0,0 0 0,0 6 0,0 1 0,0 11 0,0 2 0,0 5 0,0 4 0,0 2 0,0 4 0,0 0 0,0 7 0,0 11 0,0 10 0,0 16 0,0 1 0,0 6 0,0 0 0,0 0 0,0 7 0,5-6 0,1 6 0,5-6 0,-1-7 0,0-1 0,5-7 0,-4 1 0,2-5 0,1-2 0,-4-9 0,2-2 0,-4-4 0,0 0 0,1-3 0,-1-1 0,0-4 0,0 0 0,0 0 0,0 0 0,1 0 0,3 0 0,-3-4 0,4-5 0,0-5 0,-2-9 0,6-2 0,-6 0 0,3-3 0,-4 3 0,0-4 0,-1 4 0,1-4 0,-5 14 0,-1-7 0,-4 13 0,0-4 0,-3 9 0,-1 0 0,-4 8 0,-1 5 0,0 0 0,4 4 0,2-5 0,-1 0 0,3 0 0,-3 0 0,8-3 0,5-2 0,4-3 0,5 0 0,5 0 0,-3 0 0,8 4 0,-8 1 0,3 5 0,-5-1 0,-4 4 0,-1-3 0,-4 7 0,-1-4 0,-3 11 0,-1-5 0,-4 4 0,0 1 0,0 0 0,0-4 0,0 3 0,-8-10 0,3 1 0,-12-1 0,3-4 0,-4 0 0,0 0 0,-6-4 0,5-1 0,-5 0 0,10-3 0,2 3 0,3-4 0,1 0 0,0 0 0,3 0 0,2 0 0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49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24575,'0'54'0,"0"-17"0,0-8 0,0-21 0,0 7 0,0-4 0,0-4 0,0 1 0,0-5 0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0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24575,'0'10'0,"0"6"0,0 15 0,0-3 0,0 7 0,0-4 0,0 0 0,0 0 0,0-1 0,0 1 0,0-5 0,0 4 0,0-13 0,0 6 0,0-17 0,0 5 0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24575,'0'21'0,"0"-3"0,0-11 0,0-1 0,0-2 0,0-1 0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1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24575,'0'-6'0,"0"8"0,0-16 0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1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24575,'0'9'0,"0"2"0,0-1 0,0 5 0,0-7 0,0 6 0,0-6 0,0 6 0,0-9 0,0 2 0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2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24575,'0'-18'0,"0"3"0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2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24575,'0'31'0,"0"-7"0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2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3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24575,'0'8'0,"0"-2"0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3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24575,'12'-4'0,"2"3"0,4-3 0,5 4 0,-4 0 0,10 0 0,-10 0 0,0 0 0,-2 0 0,-8 0 0,4 0 0,-9 0 0,0 0 0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4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24575,'0'3'0,"0"0"0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4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24575,'0'26'0,"0"-5"0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5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24575,'0'70'0,"0"-23"0,0-31 0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5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24575,'0'25'0,"0"-6"0,0-16 0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6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24575,'0'4'0,"0"-2"0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6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7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24575,'0'-6'0,"0"-1"0,0 4 0,0 0 0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8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8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9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24575,'-1'3'0,"-2"6"0,6 5 0,-3-1 0,0 0 0,0-5 0,0 0 0,0 0 0,0-3 0,0-2 0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4:00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4:09.850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0 23 24575,'14'0'0,"0"0"0,6 0 0,-4-3 0,4 2 0,-5-2 0,5-1 0,-8 3 0,7-3 0,-11 4 0,6 0 0,-6 0 0,3-3 0,-5 2 0,5-2 0,-3 3 0,2 0 0,-3 0 0,0 0 0,0 0 0,0 0 0,0 0 0,3 0 0,-2 0 0,3 0 0,-4 0 0,0 0 0,-1 0 0,1 0 0,0 0 0,0 0 0,-1 0 0,1 0 0,0 0 0,0 0 0,0 0 0,0 0 0,-1 0 0,1 0 0,0 0 0,0 0 0,0 0 0,0 0 0,-1 0 0,1 0 0,0 0 0,0 0 0,0 0 0,0 0 0,0 0 0,3 0 0,-2 0 0,6 0 0,-2 0 0,3 0 0,0 0 0,0 0 0,1 0 0,-1 0 0,-4 0 0,4 0 0,-4 0 0,4 0 0,-3 0 0,2 0 0,-6 0 0,3 0 0,-1 0 0,-2 0 0,3 0 0,-1 0 0,-2 0 0,3 0 0,-4 0 0,3 0 0,-2 0 0,3 3 0,-5-2 0,1 5 0,0-5 0,0 2 0,0 0 0,0-2 0,0 5 0,-1-5 0,1 1 0,0 2 0,0-4 0,0 3 0,0 0 0,0-2 0,-1 5 0,1-5 0,0 2 0,0-3 0,0 3 0,0-2 0,0 2 0,0-3 0,-1 0 0,1 0 0,0 0 0,0 0 0,4 0 0,-4 0 0,4 0 0,-1 0 0,-2 0 0,3 0 0,-1 0 0,2 0 0,3 0 0,0 0 0,1 0 0,-5 0 0,3 0 0,-2 0 0,-1 0 0,4 0 0,-8 0 0,4 0 0,0 0 0,-4 0 0,4 0 0,-4 0 0,0 0 0,-1 0 0,1 0 0,0 0 0,0 0 0,0 0 0,0 0 0,0 0 0,-1 0 0,1 0 0,0 0 0,0 0 0,0 0 0,0 0 0,0 0 0,0 0 0,3 0 0,-2 0 0,3 3 0,-4-2 0,-1 2 0,1-3 0,4 0 0,-3 0 0,2 3 0,1-2 0,-3 2 0,2-3 0,-3 0 0,4 0 0,-3 0 0,2 0 0,-3 0 0,4 0 0,-3 0 0,2 0 0,-3 0 0,0 0 0,3 0 0,-2 0 0,7 0 0,-8 0 0,8 0 0,-4 0 0,4 0 0,-3 0 0,2 0 0,-2 0 0,-1 0 0,0 0 0,-1 0 0,-2 0 0,7 0 0,-8 0 0,4 0 0,-4 0 0,0 0 0,3 0 0,-2 0 0,3 0 0,-4 0 0,0 0 0,3 0 0,-2 0 0,6 0 0,-6 0 0,6 0 0,-6 0 0,7 0 0,-8 0 0,8 0 0,-7 0 0,6 0 0,-6 0 0,6-4 0,-2 3 0,-1-5 0,3 5 0,-2-2 0,-1 0 0,4 2 0,-8-2 0,8 3 0,-7 0 0,2 0 0,-3 0 0,0 0 0,0 0 0,0 0 0,-1 0 0,1-3 0,0 2 0,-1-2 0,0 3 0,1 0 0,-1 0 0,-3-2 0,-7-6 0,3 4 0,-6-3 0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4:27.780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0 0 24575,'0'19'0,"0"-5"0,0 5 0,0-7 0,0 8 0,0-5 0,0 5 0,0-4 0,0 0 0,0-2 0,0-2 0,0-1 0,0 4 0,0-8 0,0 8 0,0-7 0,0 6 0,0-6 0,0 2 0,0-3 0,0 0 0,0 0 0,0 0 0,0 0 0,0-1 0,0 1 0,0 0 0,0 0 0,0 4 0,0-3 0,0 2 0,0 1 0,0-3 0,0 2 0,0-3 0,0 0 0,0 0 0,0 0 0,0-1 0,0 1 0,0-1 0,0 1 0,0 4 0,0-3 0,0 6 0,0-6 0,0 2 0,0-3 0,0 4 0,0-3 0,3 2 0,-2 1 0,2-3 0,-3 2 0,0-3 0,0 0 0,3 0 0,-2 0 0,2-1 0,-3 1 0,0 0 0,0-1 0,2-2 0,2-1 0,2-3 0,1-3 0,0 2 0,0-5 0,0 2 0,-1 0 0,-2-2 0,2 5 0,-2-5 0,3 5 0,0-5 0,0 5 0,-1-5 0,1 5 0,0-1 0,0 2 0,-4-4 0,3 4 0,-2-6 0,3 5 0,-1-2 0,1 0 0,-1 2 0,-2-4 0,1 4 0,-1-2 0,0 0 0,2 2 0,-3-5 0,4 2 0,0 0 0,-1-2 0,1 3 0,0-1 0,-1-2 0,1 2 0,0 0 0,-4-2 0,4 5 0,-4-5 0,4 2 0,0-2 0,0-1 0,-4 0 0,3 3 0,-2-2 0,3 2 0,0 0 0,0-2 0,-3 2 0,2-3 0,-2 0 0,2 3 0,1-2 0,0 2 0,0 0 0,0-2 0,-3 2 0,2-3 0,-2 3 0,2-2 0,1 2 0,0 0 0,-3-2 0,2 2 0,-2 0 0,3-2 0,0 2 0,0 0 0,-1 1 0,1 0 0,0 2 0,-3-5 0,2 5 0,-3-2 0,4 3 0,0 0 0,-1 0 0,1 0 0,0 0 0,0 0 0,0 0 0,0-3 0,-1 3 0,1-4 0,0 4 0,0 0 0,0 0 0,0 0 0,0 0 0,-1 0 0,1 0 0,0 0 0,0 0 0,0 0 0,0 0 0,0 0 0,0 0 0,-1 0 0,1 4 0,0-1 0,0 4 0,0-3 0,0 2 0,0-5 0,0 5 0,-1-2 0,1 0 0,0 2 0,0-6 0,0 7 0,0-7 0,-3 6 0,2-5 0,-6 5 0,4-8 0,-1 10 0,0-6 0,4 7 0,0-2 0,0 0 0,-3 0 0,2 0 0,-2-1 0,3-2 0,0 2 0,-1-2 0,1 3 0,0 0 0,0-3 0,0 2 0,0-2 0,0 3 0,0-1 0,-1-2 0,-2 2 0,2-2 0,-2 3 0,3 0 0,-3 0 0,2-4 0,-6 3 0,6-2 0,-2 0 0,0 2 0,2-5 0,-5 5 0,2-8 0,-3 10 0,3-7 0,5 9 0,-1-3 0,4 4 0,-4-3 0,4 3 0,-3-5 0,2 2 0,-3-2 0,0 1 0,0 0 0,0 0 0,0 0 0,0 0 0,-1 0 0,1-1 0,0 1 0,0 0 0,0 0 0,0 0 0,0-3 0,0 2 0,-1-5 0,-2 5 0,2-6 0,-5 7 0,5-7 0,-5 6 0,5-5 0,-3 2 0,8-3 0,-4 0 0,4 0 0,-1 3 0,-2 1 0,6 4 0,-6-1 0,6 0 0,-6 0 0,7 1 0,-8-2 0,8 2 0,-8-1 0,8 0 0,-7 0 0,2-2 0,-3 1 0,0-6 0,0 6 0,0-5 0,-1 5 0,1-5 0,-3 5 0,2-5 0,-2 5 0,2-3 0,1 1 0,-3 2 0,4-5 0,0 2 0,6-3 0,1 0 0,0 3 0,-3-2 0,2 6 0,-2-3 0,3 0 0,-3 3 0,2-7 0,-3 7 0,5-6 0,-1 5 0,-4-5 0,0 6 0,0-7 0,-4 7 0,4-7 0,-4 6 0,0-5 0,0 2 0,-1 0 0,1-2 0,0 2 0,0 0 0,0-2 0,0 2 0,0 0 0,0-2 0,0 2 0,-1-3 0,1 3 0,0-2 0,0 2 0,0-3 0,0 0 0,0 3 0,0-2 0,-1 2 0,1 0 0,0-3 0,0 4 0,0-4 0,0 0 0,-1 2 0,1-1 0,-1 2 0,1-3 0,-3 3 0,1-2 0,-1 2 0,3-3 0,-3 3 0,2-2 0,-3 2 0,1 0 0,2-2 0,-2 2 0,3-3 0,-3 3 0,2-3 0,-3 3 0,1 0 0,2-2 0,-2 5 0,2-5 0,1 4 0,-1-4 0,1 5 0,-1-3 0,1 1 0,0 2 0,0-5 0,-1 2 0,1 0 0,0-2 0,0 5 0,0-6 0,-1 3 0,1 0 0,-1-2 0,1 1 0,-4 1 0,0-2 0,-3 2 0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4:38.889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1 1 24575,'12'0'0,"-2"0"0,0 0 0,-3 0 0,-1 0 0,1 0 0,0 0 0,0 0 0,0 0 0,-1 0 0,1 0 0,0 0 0,0 0 0,-1 0 0,1 0 0,0 0 0,-1 0 0,1 0 0,0 0 0,-1 0 0,1 0 0,-1 0 0,-2 0 0,-1 0 0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5:00.877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1 1500 24575,'14'0'0,"0"0"0,-2 0 0,-2 0 0,5 0 0,-6 0 0,10 0 0,-8 0 0,5 0 0,-5 0 0,3 0 0,-6 0 0,3 0 0,-5 0 0,1 0 0,0 0 0,0 0 0,0 0 0,0 0 0,-1 0 0,1 0 0,0 0 0,0 0 0,0 0 0,0 0 0,-1-3 0,1 2 0,0-2 0,0 0 0,0-1 0,0 1 0,-1 0 0,1 0 0,0 2 0,0-2 0,0 0 0,0 2 0,-1-2 0,-2 0 0,2 2 0,-2-2 0,3 3 0,0-3 0,-1 2 0,1-5 0,0 5 0,0-5 0,0 5 0,0-5 0,-1 5 0,1-5 0,0 5 0,0-5 0,0 5 0,0-2 0,-1 0 0,1 2 0,0-5 0,0 5 0,0-5 0,0 2 0,0 0 0,0-2 0,-1 2 0,1-3 0,0 0 0,0 0 0,0 3 0,0-2 0,0 2 0,0-3 0,0 3 0,-1-2 0,1 2 0,0-3 0,0 4 0,0-4 0,0 3 0,0-3 0,0 4 0,-1-4 0,1 3 0,0 1 0,-3-4 0,2 4 0,-2-4 0,3 3 0,0-3 0,0 4 0,-1-4 0,1 0 0,0 3 0,-3-3 0,2 4 0,-2-4 0,0 0 0,2 3 0,-2-3 0,3 4 0,-4-4 0,0 0 0,0 3 0,-2-2 0,5 2 0,-2-3 0,0 0 0,2 0 0,-6 0 0,3 0 0,0 4 0,-2-4 0,5 3 0,-5-2 0,5-1 0,-5 0 0,5 0 0,-6 0 0,3 1 0,0-1 0,-2 0 0,5 0 0,-5-4 0,5 4 0,-2-4 0,0 4 0,-1 0 0,0 0 0,-3 0 0,7 0 0,-7 0 0,3 0 0,0 0 0,-2 1 0,2-1 0,0 4 0,-2-3 0,2 2 0,-3-3 0,3 0 0,-3 0 0,4 0 0,-4 0 0,0 0 0,3 0 0,-3 1 0,3-1 0,-3 0 0,0 0 0,3 0 0,-2 0 0,2 0 0,1-4 0,-3 3 0,2-3 0,-3 4 0,0 0 0,3-3 0,-2 2 0,3-3 0,-4 4 0,3 0 0,-3 0 0,3 0 0,1-3 0,-3 2 0,2-7 0,0 7 0,-2-6 0,2 6 0,0-6 0,-2 6 0,3-7 0,-1 4 0,-2-1 0,6-2 0,-7 6 0,4-3 0,-1 0 0,-2 3 0,2-2 0,0 3 0,-2 0 0,2-4 0,-3 3 0,3-3 0,-2 5 0,2-1 0,0 0 0,-2 0 0,5 0 0,-5 0 0,5 0 0,-5 0 0,2 0 0,0 0 0,-2 0 0,5 0 0,-2-4 0,0 3 0,3-6 0,-3 6 0,3-7 0,0 8 0,1-8 0,-1 7 0,0-2 0,0 3 0,0 0 0,-1 0 0,1 0 0,0 0 0,0 0 0,0 0 0,0 3 0,3-3 0,-2 3 0,6-3 0,-6 0 0,6-1 0,-6 1 0,6-1 0,-6 5 0,7-4 0,-8 6 0,4-6 0,0 3 0,-4-3 0,4 3 0,-1-3 0,-2 3 0,3 0 0,-4-2 0,3 2 0,-2-3 0,6 3 0,-6-3 0,3 3 0,-1 1 0,-2-4 0,3 7 0,-5-7 0,1 7 0,0-4 0,0 1 0,4 3 0,-3-4 0,2 4 0,-3 0 0,4 0 0,-4 0 0,8 0 0,-7 0 0,6 0 0,-6 0 0,6 0 0,-6 0 0,6 4 0,-2 0 0,-1 3 0,0-2 0,-4 1 0,-1-3 0,1 1 0,0-1 0,-3 0 0,-1 1 0,0 3 0,1-1 0,3 1 0,0 0 0,0 0 0,0-3 0,-4 2 0,3-2 0,-2 2 0,3 1 0,0-3 0,0 2 0,0-2 0,-3 3 0,2-3 0,-2 2 0,2-2 0,1 3 0,0 0 0,-3-1 0,2 1 0,-2-3 0,0 2 0,2-5 0,-3 2 0,4-3 0,0 0 0,0 0 0,-4 3 0,4 1 0,-4 3 0,4-3 0,0 2 0,0-6 0,0 7 0,0-4 0,0 1 0,-1 2 0,1-2 0,0 0 0,0 2 0,0-5 0,0 5 0,0-5 0,0 2 0,-3 0 0,2-2 0,-2 5 0,2-5 0,1 5 0,0-6 0,-3 6 0,2-5 0,-3 2 0,4 0 0,0-2 0,0 5 0,0-5 0,-1 5 0,1-6 0,-4 6 0,3-5 0,-2 2 0,3 0 0,-1-2 0,-2 5 0,2-5 0,-2 2 0,2 0 0,1-2 0,-1 1 0,1 1 0,0-2 0,-1 2 0,1 0 0,-1-2 0,1 1 0,-4 1 0,3-2 0,-2 2 0,3-3 0,-1 3 0,1-2 0,-1 2 0,1-3 0,-1 0 0,1 0 0,-1 0 0,0 0 0,0 0 0,1 0 0,0 0 0,-1 0 0,-2 3 0,2-2 0,-3 2 0,4-3 0,0 0 0,0 0 0,-1 0 0,1 0 0,-1 0 0,1 2 0,-1-1 0,0 2 0,1-3 0,0 0 0,-1-3 0,1 2 0,0-5 0,0 2 0,0 0 0,0-2 0,0 2 0,-1 0 0,1 1 0,0 0 0,0 2 0,-3-5 0,2 5 0,-2-2 0,0 0 0,2 2 0,-6-5 0,7 5 0,-7-5 0,6 5 0,-2-5 0,0 2 0,2 1 0,-5-4 0,5 3 0,-3-2 0,4-1 0,-3 0 0,1 0 0,-1 1 0,0-1 0,1 1 0,-1-1 0,2 0 0,-2 1 0,2 2 0,-5-2 0,5 6 0,-5-6 0,5 5 0,-5-5 0,4 2 0,-1-2 0,2-1 0,-2 0 0,2 4 0,-2-4 0,2 4 0,1-4 0,0 3 0,-4-2 0,4 2 0,-4-3 0,4 1 0,0-1 0,0 0 0,-1 0 0,1 0 0,0 0 0,0 0 0,0 0 0,0 0 0,0 3 0,0-2 0,0 2 0,-1-3 0,1 3 0,0-2 0,-3 2 0,2-3 0,-2 3 0,3-2 0,0 2 0,0-3 0,-1 0 0,-2 0 0,2 4 0,-5-4 0,5 7 0,-5-7 0,5 7 0,-5-7 0,5 7 0,-2-7 0,2 4 0,1-1 0,-3-2 0,2 5 0,-5-5 0,5 5 0,-6-5 0,7 5 0,-4-4 0,1 1 0,2-3 0,-6 1 0,6 2 0,-5-2 0,4 5 0,-4-5 0,5 3 0,-6-1 0,3 1 0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09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4 484 24575,'-3'-2'0,"4"-12"0,18-22 0,12-13 0,13-19 0,-1 16 0,3-14 0,-11 18 0,2-2 0,-13 6 0,-5 18 0,-7 7 0,-3 12 0,-2 5 0,-1 2 0,0 0 0,-3 2 0,4 14 0,1 5 0,4 7 0,1 9 0,3-2 0,1 5 0,2-1 0,1-10 0,0-1 0,-4-5 0,2-4 0,-7-4 0,2-5 0,-6-4 0,3 0 0,-4-2 0,-2-1 0,-2-3 0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1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0 24575,'-7'5'0,"1"11"0,6 24 0,0 37 0,0 23-1304,0-32 0,0 5 1304,0 8 0,0 4-990,0 8 1,0 3 989,0-26 0,0 1 0,0-2 0,0 21 0,0 0 0,0-23 0,0 2 0,0-2 0,0 23 0,0 0 0,0 9 0,0 1 0,0-1 0,0-1 0,0-4 0,0-2-877,0-8 0,0-3 877,0-2 0,0-5-171,0-22 0,0-3 171,0 51 0,0-26 0,0 1 0,-4-5 1484,3-18-1484,-3-7 2499,4-11-2499,0-7 2204,0-4-2204,-3-5 496,2-3-496,-5-2 0,5-6 0,-5 6 0,5-6 0,-5 2 0,2 7 0,1-4 0,-1 12 0,1-10 0,3 8 0,-4-7 0,4 3 0,0-5 0,0-2 0,0-2 0,0-2 0,0-1 0,0 0 0,0 0 0,0 1 0,-3 2 0,3-2 0,-4 6 0,1-2 0,3 2 0,-3 11 0,3-3 0,0 12 0,0-5 0,0 5 0,0-5 0,0 4 0,0-3 0,0-1 0,0-1 0,0-8 0,3 3 0,-2-8 0,2 4 0,-3-4 0,3-4 0,-3 0 0,3-4 0,-3 3 0,0 1 0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2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24575,'8'0'0,"16"0"0,29 0 0,44 0-1971,-39 0 1,5 0 1970,16 0 0,6 0 0,12 0 0,4 0-907,-24 0 1,3 0 0,1 0 906,7 0 0,3 0 0,1 0-598,-17 0 0,1 0 1,0 0-1,2 0 598,2 0 0,1 0 0,1 0 0,0 0 0,2 0 0,0 0 0,0 0 0,0 0 0,3 0 0,1 0 0,-1 0 0,1 0 0,0 0 0,2 0 0,-3 0 0,-4 0-673,2 0 0,-5 0 0,4 0 673,-8 0 0,4 0 0,-1 0 0,-6 0 0,25 0 0,-1 0 0,-6 0 0,6 0 0,-3 0 0,-17 0 0,-2 0 0,0 0 0,3 2 0,0 0 0,-2 1-15,20 0 0,-3 1 15,2 0 0,-5 1 622,-31-1 0,-2 2-622,12-1 0,-4 2 3549,13 5-3549,-17-2 0,0 0 0,12 1 0,4-1 3042,-47-6-3042,-8-4 2002,-11-3-2002,-2 3 1263,14-3-1263,4 3 0,24 0 0,0 0 0,7 0 0,28 5 0,-1 2-639,-30-2 0,1 1 639,-3 0 0,-2 0 0,25 4-277,13 1 277,-28 3 0,17 2 0,-13 4 0,19 7 0,-33-12 0,25 6 0,-29-12 0,4-4 0,-1 3 1259,-5-7-1259,-6 3 296,-1-4-296,-10 0 0,-5 0 0,-5 0 0,-7 0 0,-2 0 0,-3 0 0,1 0 0,-4 0 0,0 0 0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24575,'1'0'0,"14"12"0,13 3 0,20 18 0,6 1 0,14 8 0,7 1 0,-21-12 0,9 7 0,-28-19 0,1 7 0,1-9 0,-20-6 0,1-3 0,-12 1 0,-2-2 0,-1 4 0,-3 2 0,-10-2 0,-4 8 0,-13-3 0,-4 9 0,2-4 0,-6 6 0,9-2 0,-4 0 0,6-4 0,0 2 0,5-7 0,4-1 0,2-5 0,2-3 0,-3-4 0,7 0 0,0-3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0 534 24575,'13'0'0,"-4"0"0,3 0 0,1 0 0,-4 0 0,8 0 0,-8 0 0,4 0 0,-1 0 0,-2 0 0,2 8 0,-7 7 0,4 15 0,-3 14 0,0 1 0,-1 11 0,-5-4 0,0 0 0,0-2 0,0-13 0,0-7 0,0-6 0,0-11 0,0 0 0,0-5 0,0-10 0,0-16 0,0-7 0,0-16 0,0 3 0,0-12 0,5 5 0,1 1 0,4 8 0,0 6 0,0 0 0,-1 10 0,1-2 0,2 12 0,-2-3 0,2 8 0,-3-2 0,-1 6 0,0-3 0,0 4 0,0 0 0,0 0 0,0 0 0,1 0 0,-1 0 0,1 14 0,-5 2 0,5 14 0,-8-6 0,4 0 0,-5-6 0,0-5 0,3 0 0,-2-5 0,3 0 0,-4 1 0,3-5 0,-2-4 0,2-9 0,-3-4 0,0-1 0,4-3 0,1 8 0,4-8 0,-1 7 0,-3-2 0,2 3 0,-2 1 0,3 3 0,0-2 0,0 6 0,0-2 0,-3-1 0,1 3 0,-1-3 0,2 4 0,1 7 0,1 8 0,-5 9 0,5 0 0,-4 5 0,0-5 0,4 1 0,-4-2 0,4-5 0,-1-4 0,1 3 0,0-8 0,-1 4 0,0-5 0,0-3 0,1-2 0,3-3 0,-3 0 0,8 0 0,-3 0 0,4 0 0,0 0 0,0 0 0,0-4 0,-4-5 0,-1-5 0,-3-9 0,-1 7 0,-4-6 0,3 8 0,-7 1 0,3 0 0,-4 5 0,0-1 0,0 8 0,0 6 0,0 8 0,0 1 0,0 3 0,0-3 0,0 4 0,4 0 0,1 0 0,8-4 0,1-1 0,-1-4 0,4 0 0,-3-1 0,0 1 0,3-4 0,-8-1 0,8-4 0,-8 0 0,8 0 0,-8 0 0,8 0 0,-7 0 0,2 0 0,-4 0 0,1 0 0,-5-4 0,0-5 0,-4-4 0,0-11 0,0 5 0,0-10 0,0 4 0,0-4 0,-5-1 0,-4 5 0,-6-3 0,1 8 0,-4-3 0,3 9 0,-3 1 0,0 7 0,0-2 0,4 7 0,1-3 0,5 4 0,0 0 0,0 0 0,-1 0 0,1 0 0,0 0 0,0 0 0,3 4 0,-2 0 0,6 5 0,-3-1 0,4 0 0,0 0 0,7-4 0,8-1 0,8-7 0,1 3 0,5-8 0,-5 3 0,1-4 0,3 1 0,-8 3 0,-1-2 0,-3 3 0,-6-3 0,6-1 0,-6 0 0,7 0 0,-8 1 0,8-1 0,-8 4 0,8-3 0,-8 3 0,8 0 0,-7-2 0,2 6 0,-4-2 0,0 3 0,0 0 0,1 0 0,-5 3 0,0 6 0,-4 9 0,0 2 0,0 8 0,0-8 0,0 3 0,0-5 0,0 0 0,4 0 0,-3 0 0,3 0 0,-4-4 0,0-2 0,0-4 0,0 0 0,3-3 0,2-2 0,2-3 0,1 0 0,0-3 0,0-6 0,1-5 0,0-4 0,4 4 0,-3-4 0,7 4 0,-7 0 0,3-3 0,-5 8 0,0-4 0,1 5 0,-1 0 0,0-1 0,0 1 0,0 4 0,0-4 0,0 7 0,1-2 0,-5-1 0,3 3 0,-2-3 0,3 4 0,0 0 0,-1 0 0,-3 4 0,0 0 0,-4 8 0,0 2 0,0 9 0,0-3 0,0-1 0,0-2 0,0-8 0,0 4 0,0-5 0,3 0 0,-2 0 0,7 0 0,-4-3 0,4-2 0,0 1 0,1-3 0,-1 2 0,0-3 0,5 0 0,-4 0 0,8 0 0,-8 0 0,4 0 0,-5-8 0,0 3 0,1-8 0,-1 5 0,1-5 0,-5 4 0,0-4 0,0 0 0,-3 4 0,3-4 0,-4 5 0,0-1 0,0 1 0,0 0 0,0 10 0,0 4 0,0 16 0,0-3 0,0 4 0,0 1 0,0-9 0,0 7 0,0-13 0,4 4 0,1-5 0,-1 0 0,3 0 0,-6 0 0,7-3 0,-4-1 0,4-4 0,0 0 0,0 0 0,0 0 0,1 0 0,3 0 0,-3 0 0,8 0 0,-7-9 0,3 4 0,-4-18 0,0 8 0,-4-13 0,4 3 0,-8-5 0,3-6 0,-4-1 0,0-13 0,0 5 0,0-12 0,0 12 0,0-6 0,0 8 0,0 0 0,0-1 0,0 1 0,0 5 0,0 2 0,0 12 0,0 0 0,0 11 0,0 0 0,0 5 0,-3 3 0,2 12 0,-3 9 0,4 11 0,0 9 0,0 8 0,0 1 0,0 5 0,0-13 0,0 5 0,0-5 0,5 6 0,1 1 0,4-7 0,1 5 0,-1-11 0,1 11 0,-1-11 0,0 5 0,0-7 0,0 1 0,-1-5 0,1 3 0,-1-8 0,1 3 0,-1-9 0,-1-2 0,0-4 0,0 0 0,-3 1 0,2-5 0,-2 0 0,3-4 0,0 0 0,0 0 0,1 0 0,-1 0 0,0 0 0,0 0 0,0 0 0,1-8 0,-1 2 0,-3-7 0,3 1 0,-7 2 0,3-2 0,-1 7 0,-2-2 0,3 2 0,-4-3 0,0 0 0,-3 3 0,-2 2 0,-3 3 0,1 0 0,2 3 0,1 2 0,4 3 0,0 0 0,0 0 0,0 0 0,0 1 0,0-1 0,4 0 0,1 5 0,3-4 0,1 3 0,-1-3 0,5-1 0,-4 0 0,3 1 0,-3-1 0,-1-3 0,0-2 0,0-3 0,0 0 0,0 0 0,1 0 0,-1 0 0,-4-7 0,0 2 0,-4-11 0,0-3 0,0-1 0,0-3 0,0 4 0,0 1 0,0 0 0,0 0 0,-8 4 0,2-4 0,-11 8 0,7 1 0,-7 1 0,7 7 0,-7-7 0,8 7 0,-4-7 0,5 7 0,0-3 0,0 4 0,0 0 0,0 0 0,-1 0 0,2 0 0,2 4 0,2 0 0,3 4 0,0 0 0,3 0 0,2 0 0,7-3 0,-2 2 0,7-6 0,-4 3 0,1-4 0,3 0 0,-8 0 0,8 0 0,-3 0 0,0 0 0,3 0 0,-8 0 0,8 0 0,-7-8 0,2 2 0,-3-7 0,-1 1 0,1-2 0,0-4 0,0-1 0,0 5 0,-4-3 0,-2 8 0,-3-8 0,0 3 0,0 0 0,0 1 0,0 5 0,0 0 0,0 0 0,-3 3 0,5 2 0,-1 3 0,7 0 0,5 0 0,-4 0 0,8 0 0,-8 0 0,4 0 0,-5 0 0,0 0 0,0 0 0,-3 3 0,-1 2 0,-4 3 0,0 0 0,0 4 0,0 2 0,0 4 0,0 0 0,0 0 0,0-4 0,0 3 0,0-8 0,0 4 0,0-5 0,0 0 0,0 1 0,3-5 0,1 0 0,9-4 0,0 0 0,5 0 0,6 0 0,-5-4 0,10-6 0,-10-1 0,9-7 0,-8 3 0,3-4 0,-5 1 0,0 4 0,-4-3 0,-1 2 0,-3-3 0,-2 4 0,-3-3 0,-1 8 0,-4-4 0,0 5 0,0-1 0,0 1 0,-4 4 0,0 0 0,-4 4 0,-1 0 0,5 4 0,0 0 0,4 4 0,0 0 0,0 0 0,0 1 0,8-1 0,2 1 0,8 0 0,0 0 0,1 0 0,-1 0 0,0 0 0,0 0 0,-4 0 0,3 0 0,-8-1 0,3 1 0,-7-1 0,-1 0 0,-4 0 0,0 0 0,0 1 0,0-1 0,-4 0 0,-5 0 0,0 1 0,-9 4 0,9-4 0,-4 3 0,5-3 0,-5-1 0,4-3 0,-4-1 0,1 0 0,2-3 0,-3 3 0,5-4 0,0 0 0,0 0 0,0 0 0,0 0 0,4 0 0,1 0 0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3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24575,'0'19'0,"0"11"0,0 5 0,0 15 0,0 8 0,0 1 0,0 12 0,0-7 0,0-9 0,0 5 0,0-13 0,9 17 0,-3-16 0,12 7 0,-6-30 0,0 3 0,5-14 0,-5-3 0,6-3 0,-5-5 0,5-3 0,-3 0 0,3 0 0,-1-4 0,-2-3 0,6-1 0,-6-5 0,3 2 0,-2-3 0,-7 7 0,0 1 0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3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1 128 24575,'4'-6'0,"15"-6"0,19-1 0,21-6 0,6-1 0,-10 8 0,6-5 0,-15 10 0,1-6 0,-3 8 0,-17 1 0,5 4 0,-16 0 0,3 0 0,-10 0 0,-5 0 0,2 0 0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5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13 24575,'-5'-7'0,"-2"1"0,-6 6 0,-1 0 0,-3 0 0,-2 0 0,0 0 0,5 0 0,1 0 0,5 0 0,-1 0 0,3 3 0,2 0 0,2 7 0,2 9 0,0 0 0,0 13 0,0 2 0,0 11 0,0 7 0,4 5 0,1 7 0,1-11 0,3 10 0,-4-11 0,4 5 0,1 0 0,-5-6 0,-1 0 0,-4-17 0,0-1 0,0-15 0,0-3 0,0-6 0,0-2 0,0-1 0,0-3 0,0 0 0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5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24575,'8'-7'0,"4"2"0,18 5 0,4 0 0,6 0 0,-2 0 0,0-4 0,-12 3 0,5-3 0,-12 4 0,-4 0 0,-1 0 0,-11 0 0,0 0 0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8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0 341 24575,'5'0'0,"20"-9"0,9-1 0,35-15 0,0-2 0,5 5 0,-9 6 0,-3 12 0,-9 4 0,5 0 0,-8 0 0,-5 0 0,-6 0 0,4 4 0,-7 9 0,-9 4 0,13 20 0,-25-11 0,33 26 0,-33-25 0,42 47 0,-42-47 0,36 46 0,-31-41 0,14 26 0,-1 1 0,-8-11 0,4 9 0,-8-18 0,2 6 0,11 14 0,-11-25 0,14 18 0,-16-26 0,9 4 0,1 1 0,9 1 0,-3-12 0,7 7 0,-15-18 0,3 2 0,-9-3 0,9-3 0,-8-2 0,7-3 0,-3 0 0,5 0 0,0-7 0,-4-2 0,3-7 0,-8-4 0,10-2 0,-9-3 0,15-7 0,-13 10 0,13-13 0,4 5 0,-5-2 0,11 2 0,-17 13 0,-4 2 0,-2 10 0,0-6 0,-3 10 0,7-2 0,-7 3 0,8 0 0,-9 0 0,9 0 0,-8 6 0,8 3 0,-7 11 0,2-4 0,-3 8 0,1-2 0,-5-2 0,0-3 0,-9-8 0,-2-5 0,-5 4 0,6 7 0,2 5 0,14 13 0,1-2 0,3 0 0,0 3 0,-4-8 0,4 4 0,-5-5 0,-5-6 0,-2 0 0,0-5 0,-6 0 0,5-2 0,-6 1 0,6-5 0,-2 2 0,7-3 0,-4 0 0,5 1 0,4-4 0,1-1 0,5-3 0,5 0 0,-4 0 0,9 0 0,-8-7 0,17-9 0,-14-7 0,10-2 0,-18 0 0,-1 4 0,-4-4 0,-1 0 0,-3 1 0,-2 1 0,-3-5 0,0 0 0,1-16 0,1 3 0,-4-4 0,-1 1 0,1-14 0,1 2 0,0-4 0,3-20 0,-4 27 0,1-31 0,3 28 0,-4 4 0,5-4 0,-1 10 0,4 0 0,1 2 0,-1 9 0,3-5 0,-3 11 0,4-6 0,-5 10 0,2 0 0,-2 2 0,2 3 0,1-1 0,-4 2 0,6 4 0,4-4 0,-1 6 0,9 2 0,-15 8 0,4 3 0,-4 0 0,-1 0 0,1 0 0,-1 7 0,-3 0 0,4 13 0,-8-1 0,9 5 0,-8-1 0,9 6 0,-9-5 0,5 9 0,-5-4 0,7 18 0,-5-10 0,6 10 0,-8-14 0,1 0 0,-1-1 0,0 1 0,0-5 0,4 0 0,-4-5 0,3-3 0,-5-3 0,0-3 0,4-3 0,-3 2 0,2-5 0,1 2 0,-3-3 0,6 1 0,-2-4 0,14 2 0,-12-5 0,7 3 0,-14-4 0,-4 0 0,0 0 0,-4 0 0,0 0 0,0 0 0,-2-3 0,-1-13 0,-3 10 0,0-9 0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3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7 402 24575,'-4'-3'0,"1"-14"0,3-18 0,0-14 0,9-3 0,0 6 0,10-3 0,-3 15 0,6-6 0,-12 16 0,8-3 0,-14 15 0,7 1 0,-6 9 0,2 2 0,2 0 0,1 3 0,4 4 0,1 7 0,-2 1 0,2 7 0,-1-7 0,-2 6 0,1-6 0,-5-1 0,2-1 0,-4-6 0,0 3 0,1-4 0,-4 0 0,3 1 0,-6-4 0,3 0 0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4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24575,'0'23'0,"0"10"0,0 25 0,0-7 0,0 4-1783,0 4 0,0 5 1783,0 25 0,0 6-986,0-29 1,0 0-1,0 3 986,0 7 0,0 3 0,0 2 0,0 7 0,0 3 0,0 2 0,0-15 0,0 2 0,0 1 0,0 0-773,0 2 1,0 0-1,0 1 1,0 3 772,0-8 0,0 3 0,0 1 0,0 0 0,0-2 0,0 13 0,0-1 0,0 0 0,0 2 0,0-11 0,0 1 0,0 2 0,0-1 0,0-1 0,0-4 0,0-1 0,0 0 0,0-1 0,0 1 0,0 1 0,0 1 0,0-1 0,0-1 0,0-4 0,0 4 0,0-4 0,0-1 0,0 1-525,1 2 1,1 0 0,0-1-1,0-4 525,3 5 0,1-5 0,0 2-37,1 5 1,2 2-1,-1-6 37,1 9 0,0-4 684,3-1 1,0-6-685,1 4 4147,4 12-4147,-2-30 3391,-7-21-3391,-1-19 2008,-3-6-2008,-7-33 0,1 16 0,-4-20 0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5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24575,'4'-4'0,"18"1"0,42 3 0,-13 0 0,8 0-3066,21 0 1,9 0 3065,-18 0 0,3 0 0,8 0-981,-5 0 1,6 0 0,5 0 0,1 0 0,-2 0 980,-5 0 0,-1 0 0,1 0 0,1 0 0,5 0-297,2 0 0,5 0 0,2 0 0,1 0 0,0 0 1,-3 0 296,-7 0 0,0 0 0,-2 0 0,1 0 0,0 0 0,1 0-424,6 0 1,1 0 0,1 0 0,-1 0-1,-2 0 1,-3 0 423,-1 0 0,-6 0 0,0-1 0,3 1 0,6 1-129,-10 1 0,7 1 0,4-1 0,3 2 1,-2-1-1,-3 1 0,-5 0 0,-9-1 129,13 2 0,-12 0 0,0 0 0,11 1 0,-3-1 0,9 0 0,7 1 0,2 0 0,-2-1 0,-6 1 0,-9-1 0,10 2 0,-10-1 0,-2 1 0,5-1 31,-3 0 0,4 0 0,1 0 0,-1-1 0,-3 1-31,8-1 0,-2 0 0,-2 0 0,-6 1 334,4 2 0,-5 1 0,0-2-334,7-3 0,1-1 0,-6-1 0,8 1 0,-2 0 0,-22-3 0,2 0 0,-2 0 953,24 0 1,-4 0-954,-12-1 0,-6 2 0,-13 1 0,-1 0 1584,1-1 1,-2 0-1585,39 9 0,-29-5 0,-2 1 0,20 1 0,-27 0 0,-3 0 4553,-3-1-4553,11 3 3129,-13 1-3129,-6-5 1748,-7 2-1748,-5-6 721,-8 3-721,1-1 0,-7-2 0,-1 3 0,0-4 0,-4 0 0,-4 0 0,0 0 0,-4 0 0,3 0 0,-5-6 0,2-5 0,-6 3 0,0-2 0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5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 24575,'1'4'0,"5"-2"0,25 24 0,-9-13 0,17 18 0,-12-11 0,10 6 0,-6-6 0,-6 0 0,-4-8 0,-9 1 0,2-6 0,-11 3 0,0-4 0,-3 3 0,0 2 0,-12 16 0,-12 1 0,-15 14 0,-11 2 0,1 5 0,10-9 0,-8 7 0,15-16 0,-9 2 0,14-4 0,3-9 0,10-5 0,6-5 0,2-7 0,6 0 0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6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24575,'4'-10'0,"-1"-2"0,-3 15 0,0 13 0,0 23 0,0 19 0,0 14 0,0 9 0,0-29 0,0-1 0,0 16 0,0 30 0,0-47 0,0 21 0,0-24 0,0-4 0,3-18 0,4-3 0,0-11 0,10-5 0,-2-3 0,8-3 0,0-3 0,4-5 0,1-1 0,16-18 0,-13 12 0,8-16 0,-16 15 0,-4-3 0,-1 5 0,-10 6 0,-2 2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6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24575,'4'0'0,"3"0"0,11 0 0,5 0 0,2 0 0,0 0 0,3 0 0,-9 0 0,0 0 0,-2 0 0,-3 0 0,0 0 0,-2 0 0,-8 0 0,0 0 0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6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98 24575,'-5'0'0,"20"-4"0,18-1 0,13-8 0,10-2 0,9-5 0,2 0 0,-5 8 0,-1 3 0,-14 9 0,5 0 0,-7 0 0,-7 0 0,-14 0 0,-1 0 0,-13 0 0,-3 0 0,-4 0 0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8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330 213 24575,'0'-2'0,"0"0"0,0-14 0,0-3 0,0-5 0,0-7 0,-4 3 0,-4 1 0,-7 3 0,0 6 0,-7 7 0,3 4 0,-8 3 0,-1 4 0,-1 10 0,-6 20 0,13 2 0,-11 24 0,14-9 0,-9 24 0,16-21 0,-1 19 0,13-22 0,0-1 0,0 6 0,3-26 0,7 5 0,11-16 0,3-3 0,3-1 0,-5-3 0,1-4 0,0-1 0,-4-3 0,-2 0 0,-3 0 0,-4 0 0,-1 0 0,-3 0 0,1 0 0,-1 0 0,0 0 0,0 0 0,0 0 0,1 0 0,-1-2 0,-3 1 0,0-2 0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8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5 24575,'0'-4'0,"0"13"0,-7 15 0,-4 27 0,-8 6 0,8 22 0,-7-5 0,15-12 0,-6 5 0,9-19 0,0 16 0,0-17 0,0 2 0,0-15 0,0-5 0,3-6 0,8-9 0,1-3 0,10 0 0,1-7 0,1 2 0,7-5 0,-2 2 0,-1-3 0,4 0 0,-8 0 0,3 0 0,-8 0 0,-8 0 0,-5 0 0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9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24575,'0'7'0,"0"-1"0,0 31 0,0-14 0,0 37 0,0-32 0,0 21 0,0-21 0,0 5 0,0-9 0,0 3 0,0-13 0,0 1 0,3-8 0,0-2 0,7-4 0,0 2 0,8-3 0,-7 0 0,6 0 0,-3 0 0,-2-3 0,4-4 0,-5-1 0,-4 2 0,0 2 0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0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43 24575,'-22'4'0,"1"0"0,10-4 0,2 0 0,13 0 0,8 0 0,9 0 0,15 0 0,-1 0 0,9 0 0,7-5 0,-10 1 0,2-5 0,-10 0 0,-4 1 0,-2 4 0,-4-3 0,-5 6 0,0-2 0,-4 3 0,0 0 0,-1 0 0,-2 0 0,-2 0 0,-2 0 0,-1 0 0,-3 0 0,0 0 0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0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 24575,'-4'-6'0,"13"10"0,13 7 0,17 11 0,-2 9 0,-10-5 0,7 14 0,-20-10 0,25 29 0,-27-11 0,7 18 0,-19-8 0,0-12 0,0 9 0,0-14 0,-4 9 0,-4-16 0,-1 3 0,-5-13 0,5-1 0,-4-8 0,2-2 0,0-6 0,2 2 0,2-2 0,1-4 0,0 3 0,-1-3 0,1 1 0,0-2 0,0-2 0,3 0 0,1 0 0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0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21 24575,'-6'-11'0,"8"1"0,7 10 0,15 8 0,5 9 0,11 11 0,2 9 0,5 1 0,-15-11 0,7 7 0,-13-12 0,0 6 0,-3-7 0,-8-7 0,-8-4 0,2-4 0,-8-2 0,1-1 0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1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1 24575,'-14'11'0,"-2"3"0,-4 5 0,-5 10 0,5-8 0,-7 13 0,2-8 0,4 3 0,1-5 0,9-6 0,-3 0 0,2 4 0,1-6 0,0 3 0,1-2 0,2-9 0,-5 9 0,8-10 0,-7 3 0,8-6 0,-3-4 0,4-1 0,3-1 0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2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24575,'82'-3'0,"-9"0"0,6 3 0,-26 0 0,-3 0 0,-5 0 0,-19 0 0,0 0 0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2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24575,'79'3'0,"0"0"0,-20-3 0,-7 0 0,3 0 0,-14 0 0,4-4 0,-21 3 0,-10-3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52.898"/>
    </inkml:context>
    <inkml:brush xml:id="br0">
      <inkml:brushProperty name="width" value="0.05" units="cm"/>
      <inkml:brushProperty name="height" value="0.05" units="cm"/>
      <inkml:brushProperty name="transparency" value="226"/>
    </inkml:brush>
  </inkml:definitions>
  <inkml:trace contextRef="#ctx0" brushRef="#br0">0 341 24575,'5'0'0,"20"-9"0,9-1 0,35-15 0,0-2 0,5 5 0,-9 6 0,-3 12 0,-9 4 0,5 0 0,-8 0 0,-5 0 0,-6 0 0,4 4 0,-7 9 0,-9 4 0,13 20 0,-25-11 0,33 26 0,-33-25 0,42 47 0,-42-47 0,36 46 0,-31-41 0,14 26 0,-1 1 0,-8-11 0,4 9 0,-8-18 0,2 6 0,11 14 0,-11-25 0,14 18 0,-16-26 0,9 4 0,1 1 0,9 1 0,-3-12 0,7 7 0,-15-18 0,3 2 0,-9-3 0,9-3 0,-8-2 0,7-3 0,-3 0 0,5 0 0,0-7 0,-4-2 0,3-7 0,-8-4 0,10-2 0,-9-3 0,15-7 0,-13 10 0,13-13 0,4 5 0,-5-2 0,11 2 0,-17 13 0,-4 2 0,-2 10 0,0-6 0,-3 10 0,7-2 0,-7 3 0,8 0 0,-9 0 0,9 0 0,-8 6 0,8 3 0,-7 11 0,2-4 0,-3 8 0,1-2 0,-5-2 0,0-3 0,-9-8 0,-2-5 0,-5 4 0,6 7 0,2 5 0,14 13 0,1-2 0,3 0 0,0 3 0,-4-8 0,4 4 0,-5-5 0,-5-6 0,-2 0 0,0-5 0,-6 0 0,5-2 0,-6 1 0,6-5 0,-2 2 0,7-3 0,-4 0 0,5 1 0,4-4 0,1-1 0,5-3 0,5 0 0,-4 0 0,9 0 0,-8-7 0,17-9 0,-14-7 0,10-2 0,-18 0 0,-1 4 0,-4-4 0,-1 0 0,-3 1 0,-2 1 0,-3-5 0,0 0 0,1-16 0,1 3 0,-4-4 0,-1 1 0,1-14 0,1 2 0,0-4 0,3-20 0,-4 27 0,1-31 0,3 28 0,-4 4 0,5-4 0,-1 10 0,4 0 0,1 2 0,-1 9 0,3-5 0,-3 11 0,4-6 0,-5 10 0,2 0 0,-2 2 0,2 3 0,1-1 0,-4 2 0,6 4 0,4-4 0,-1 6 0,9 2 0,-15 8 0,4 3 0,-4 0 0,-1 0 0,1 0 0,-1 7 0,-3 0 0,4 13 0,-8-1 0,9 5 0,-8-1 0,9 6 0,-9-5 0,5 9 0,-5-4 0,7 18 0,-5-10 0,6 10 0,-8-14 0,1 0 0,-1-1 0,0 1 0,0-5 0,4 0 0,-4-5 0,3-3 0,-5-3 0,0-3 0,4-3 0,-3 2 0,2-5 0,1 2 0,-3-3 0,6 1 0,-2-4 0,14 2 0,-12-5 0,7 3 0,-14-4 0,-4 0 0,0 0 0,-4 0 0,0 0 0,0 0 0,-2-3 0,-1-13 0,-3 10 0,0-9 0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3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15 303 24575,'-8'19'0,"1"1"0,7-10 0,0-7 0,0-18 0,0-15 0,9-21 0,-4 15 0,17-12 0,-12 13 0,15-10 0,-15 10 0,6 7 0,-9 10 0,-1 10 0,1 2 0,-1 6 0,0 3 0,8 9 0,-2 3 0,12 10 0,-3-1 0,-1-1 0,4 2 0,-9-6 0,4-1 0,-5-4 0,-1-3 0,1-1 0,0-3 0,-4-1 0,0-2 0,-4-1 0,1-3 0,-1 0 0,-3 0 0,0 0 0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4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24575,'0'35'0,"0"14"0,0 40 0,-3-38 0,0 3-1840,3 2 0,-1 3 1840,-2 19 0,1 5-1172,1 12 0,2 4 1172,-1-25 0,0 2 0,0 1-555,0 8 0,0 2 1,0 0 554,0 1 0,0-1 0,0 1 0,0-1 0,0 1 0,0 0 0,0 9 0,0 1 0,0-6 0,-1-23 0,1-3 0,1 1-572,0 11 1,2 3 0,-1-4 571,2 9 0,1-1 0,-1-19 0,1 3 0,0-5 0,1 10 0,1-2 220,2 7 1,1-4-221,2 20 823,-1-41 0,0-1-823,1 27 3067,2-22-3067,-5-13 2511,-1-15-2511,-4-8 1160,-1-12-1160,-3 0 577,0-4-577,3-2 0,-2-1 0,1-3 0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5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24575,'-6'0'0,"13"0"0,12 0 0,43 0 0,24 0 0,-22 0 0,5 0-2928,15 0 0,9 0 2928,1 0 0,8 0 0,1 0-681,-23 0 1,1 0 0,0 0 0,1 0 680,3 0 0,-1 0 0,2 0 0,6 0-658,-10 0 1,7 0 0,3 0 0,-1 0 0,-4 0 0,-7 0 657,-1 0 0,-7 0 0,-1 0 0,9 0 0,5 0 0,8 0 0,5 0 0,0 0 0,-4 0 0,-7 0-556,2 0 1,-7 0 0,-2 0-1,5 0 556,-5 0 0,3 0 0,0 0 0,1 0 0,-3 0 0,14 0 0,-2-1 0,-2 1 0,-5 1 80,5 0 1,-6 1 0,2 0-81,13 0 0,2 1 0,-9 1 375,-1 6 0,-3 1-375,-9-3 0,5 0 0,-5 0 1142,11 0 1,-3 1-1143,1 1 0,-6-1 3102,15-4-3102,-43-2 0,-3 1 0,9 4 2850,6-7-2850,-16 4 2810,-17-5-2810,-14 0 2066,-7 0-2066,-9-20 637,6 15-637,2-15 0,8 20 0,3 0 0,-1 0 0,17 0 0,3 0 0,22 0 0,1 0 0,21 0-793,5 0 793,-40 0 0,2 0 0,-1 0 0,0 0 0,0 0 0,1 0 0,-2 0 0,2 0 0,3 0 0,1 0 0,-4 0 0,0 0 0,7 0 0,-1 0 0,-5 0 0,-2 0 0,1 0 0,-2 0-115,31 0 115,2 5 0,-10-4 0,6 9 0,-29-7 0,-1 0 0,27 3 0,18 4 0,-23-9 0,0 4 0,-18-2 0,37-2 0,-38 7 0,23-7 0,-15 3 0,-19 0 0,20-3 0,4 3 0,-16 0 787,8-3-787,-30 2 121,4-3-121,-8 0 0,3 4 0,-8-3 0,3 2 0,-8-3 0,4 3 0,-7-2 0,2 2 0,-6-3 0,2 0 0,-3 0 0,-2-3 0,-1 2 0,-3-1 0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6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24575,'9'0'0,"5"0"0,5 3 0,4 1 0,-1 7 0,5 2 0,-10 1 0,9 2 0,-15-8 0,1 4 0,-3-4 0,-5 3 0,0 1 0,-2-1 0,-2 7 0,0-4 0,-6 4 0,-2 0 0,-11 1 0,-1 5 0,-5 1 0,0-1 0,5 0 0,1-5 0,4 3 0,4-11 0,1 3 0,4-8 0,2 0 0,1 1 0,3-4 0,0 0 0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7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24575,'3'4'0,"-1"5"0,-2 27 0,0 0 0,0 20 0,0-4 0,0-11 0,0 13 0,0-18 0,0 14 0,0-5 0,0-11 0,0 3 0,7-20 0,-2 9 0,12-21 0,-9 8 0,9-9 0,-3-1 0,1 0 0,3-3 0,-4 0 0,0 0 0,-1 0 0,1-3 0,0-1 0,0-6 0,-7 6 0,0-3 0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7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78 24575,'-4'0'0,"9"0"0,20-4 0,15-6 0,12 0 0,5-8 0,7 2 0,-16 6 0,13 0 0,-20 10 0,9 0 0,-11 0 0,-1 0 0,-10 0 0,-5 0 0,-8 0 0,-2 0 0,-7 0 0,1 0 0,-4 0 0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13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24575,'0'16'0,"0"3"0,0 0 0,0-1 0,0 0 0,0 0 0,0-3 0,0 2 0,0 1 0,0-3 0,0 3 0,0-1 0,0-2 0,0 3 0,0 0 0,3-4 0,-3 4 0,4-4 0,-1 0 0,-3 0 0,3-4 0,1 7 0,-3-6 0,2 11 0,-3-7 0,0 7 0,0-8 0,0 8 0,0-7 0,0 3 0,0-8 0,0 3 0,0 0 0,0-2 0,3 1 0,-3-2 0,3-3 0,-3 6 0,0-3 0,3 1 0,-2 2 0,1-3 0,-2 4 0,0 0 0,3-4 0,-2 7 0,2-5 0,-3 2 0,0 3 0,0-9 0,0 13 0,0-10 0,0 13 0,0-9 0,0 9 0,0-9 0,3 6 0,-2-6 0,2 7 0,-3-7 0,0 6 0,3-6 0,-2 3 0,2-4 0,-3-1 0,3 1 0,-2 0 0,2 0 0,-3 0 0,0-1 0,0 7 0,0-4 0,0 3 0,0-5 0,0-3 0,0 2 0,3-3 0,-2 4 0,2 4 0,-3-4 0,0 4 0,0-7 0,0 1 0,3-1 0,-2 3 0,2-1 0,-3 1 0,0 0 0,3 10 0,-2-4 0,2 5 0,-3-7 0,0 0 0,0-4 0,3 4 0,-3-4 0,4 0 0,-4-1 0,0-2 0,0 6 0,0-6 0,0 7 0,0-4 0,0-1 0,0 1 0,0 0 0,0 0 0,3 0 0,-3 6 0,3-1 0,1 2 0,-4-7 0,3-1 0,0-3 0,-2 4 0,2 0 0,-3 0 0,0 0 0,0-1 0,0 1 0,0 0 0,0 0 0,0-4 0,0 0 0,0-4 0,3 0 0,-2 3 0,1-2 0,-2 2 0,0-3 0,0 0 0,3 0 0,-2 0 0,1 0 0,-2 4 0,0 0 0,0 1 0,0 2 0,0-6 0,0 2 0,3-2 0,-2-1 0,2 0 0,-3 0 0,0 0 0,0 0 0,0 0 0,0 0 0,0-3 0,0-1 0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15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24575,'0'16'0,"0"6"0,0 7 0,0 9 0,0-4 0,0 9 0,0 3 0,0 0 0,0 4 0,0-5 0,0-1 0,0 1 0,0-6 0,0 5 0,0-5 0,0 0 0,0 5 0,0-10 0,0 9 0,0-8 0,0 8 0,0-9 0,0 0 0,0-2 0,0-9 0,0 5 0,0-6 0,0 1 0,0-4 0,0-1 0,0-5 0,0 5 0,0-3 0,0 3 0,0-5 0,0 1 0,0 0 0,0-4 0,0 3 0,0-2 0,0-1 0,0 3 0,0-6 0,0 6 0,0-6 0,0 9 0,0-5 0,0 2 0,0 0 0,0-6 0,0 3 0,0 0 0,0-3 0,0 2 0,0-3 0,0 1 0,0-1 0,0 0 0,0 0 0,0 0 0,3-3 0,-3 3 0,3-3 0,-3 3 0,0 0 0,3 0 0,-3 0 0,3 0 0,-3 0 0,0 0 0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16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24575,'0'14'0,"0"1"0,0 7 0,0 6 0,0 0 0,0 22 0,0-7 0,0 13 0,0-21 0,0 13 0,0-12 0,0 14 0,0-5 0,0-6 0,0 4 0,0-13 0,0 7 0,0-9 0,0-3 0,0 1 0,0-7 0,0 3 0,0 1 0,0 0 0,0-5 0,0 4 0,0-7 0,0 7 0,0-8 0,0 1 0,0-2 0,0-3 0,0 7 0,0-6 0,0 5 0,0-9 0,0 2 0,0 1 0,3-3 0,-3 6 0,3-6 0,-3 2 0,0-2 0,0-1 0,0 0 0,0 0 0,0 1 0,0-1 0,0 0 0,0 0 0,3-3 0,-3 0 0,3-3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5:12.7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358 0 24575,'-4'17'0,"-5"11"0,-5 8 0,-15 18 0,2 6 0,-9 9 0,9 3 0,4-20 0,-16 33 0,21-47 0,-23 33 0,25-31 0,-5-9 0,8 3 0,-2-11 0,7-10 0,0 4 0,2-13 0,6 6 0,-3-9 0,3-5 0,0-11 0,0-9 0,0-10 0,0-13 0,7 5 0,-1-9 0,11 11 0,-8 0 0,4 6 0,-5 6 0,-4 9 0,2 4 0,-5 5 0,2 3 0,-3 6 0,0 5 0,-4 11 0,-3 0 0,-1 7 0,-3-2 0,3 3 0,4 0 0,-3 0 0,6 1 0,-3-1 0,4 0 0,0 1 0,0-5 0,0-1 0,0-3 0,0-5 0,0 0 0,0 0 0,0-3 0,0 3 0,0-3 0,0-1 0,0 0 0,0 1 0,3-4 0,1 0 0,2-3 0,8 0 0,2 0 0,7 0 0,1-4 0,4-4 0,-4-4 0,4-5 0,-5 2 0,1-1 0,-5 1 0,-1 3 0,-4-1 0,-3 5 0,-1 1 0,-4 1 0,-2 5 0,-1-1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24575,'13'0'0,"-4"0"0,23 0 0,-8 0 0,6 0 0,-6 0 0,5 0 0,-4 0 0,-1 0 0,5 0 0,-10 0 0,0 0 0,-2 0 0,-8 0 0,4 0 0,-9 3 0,0 11 0,-4-4 0,-5 18 0,-1-2 0,-8 5 0,-8 6 0,2-12 0,-11 6 0,11-12 0,-5 2 0,12-9 0,0-3 0,5-1 0,-1 0 0,8-7 0,10-1 0,5-9 0,8 5 0,-4-1 0,-5 5 0,4 0 0,-3 0 0,4 0 0,-4 8 0,-1 3 0,-4 12 0,1 1 0,0 6 0,-5 0 0,0 6 0,-5-5 0,0-1 0,0-7 0,0-4 0,0-1 0,0-5 0,-4 4 0,3-8 0,-11 4 0,6-4 0,-7-1 0,5 0 0,-5-3 0,4-2 0,-4 1 0,5-3 0,-5 3 0,4-4 0,-4 0 0,0 0 0,4 0 0,-4 0 0,1 0 0,2 0 0,-3 0 0,5-4 0,4 0 0,0-1 0,4 2 0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17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24575,'-3'5'0,"0"2"0,3 10 0,0 1 0,0 15 0,0-4 0,0 20 0,0 4 0,0 7 0,0-12 0,0 27 0,0-44 0,0 44 0,0-39 0,0 15 0,0-7 0,0-4 0,0-2 0,0-10 0,0-1 0,3-4 0,-2 0 0,3 0 0,-4-1 0,0 5 0,3-3 0,-2 4 0,2-6 0,-3 1 0,0 0 0,0-5 0,0 4 0,0-1 0,0-2 0,0 1 0,0-6 0,0-1 0,0 5 0,0-6 0,0 4 0,0-5 0,0-1 0,0 0 0,0 0 0,0-3 0,0 2 0,0-3 0,0 1 0,0-1 0,0 4 0,0-3 0,0 2 0,0-3 0,0 4 0,0 0 0,0 0 0,0 3 0,0-6 0,0 2 0,0-3 0,0 1 0,0-1 0,0 0 0,0 0 0,0-5 0,0 1 0,0-4 0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19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24575,'0'6'0,"0"8"0,0 4 0,0 9 0,0-4 0,0 5 0,0 1 0,0-2 0,0-5 0,0 1 0,0 0 0,0-1 0,0-3 0,0-1 0,0-4 0,0-1 0,0 1 0,0 0 0,0 4 0,0-3 0,0 2 0,0-3 0,0 0 0,0-4 0,0 3 0,0-2 0,0-1 0,0 0 0,0-4 0,0 0 0,0 0 0,0 1 0,2-1 0,-1 0 0,2 0 0,-3 1 0,0 2 0,0-2 0,0 3 0,3-1 0,-2-2 0,2 6 0,-3-6 0,0 5 0,0-5 0,0 3 0,0-1 0,0 2 0,3-1 0,-3 3 0,3-2 0,-3 2 0,0-2 0,0 2 0,0-3 0,3 1 0,-3 2 0,3-6 0,-3 5 0,0 2 0,0-3 0,0 5 0,3-6 0,-2 0 0,2 3 0,-3 2 0,0-1 0,0 4 0,3-4 0,-2 0 0,2-1 0,-3-2 0,0-2 0,3-2 0,-3-1 0,3 0 0,-3 0 0,0 0 0,0 0 0,0 0 0,0-3 0,0 0 0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21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24575,'0'26'0,"0"4"0,0 20 0,0 2 0,0 12 0,0-5 0,0-6 0,0 23 0,0-30 0,0 31 0,0-31 0,0 10 0,0-10 0,0 4 0,0-11 0,0 5 0,0-10 0,0-1 0,0-1 0,0-8 0,0-5 0,0-2 0,0-6 0,0-1 0,0 3 0,0-6 0,0 3 0,0-1 0,0-3 0,0 3 0,0-3 0,0 0 0,0 0 0,0 1 0,0-1 0,0 0 0,0 0 0,0 0 0,0 0 0,0-2 0,0-2 0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23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24575,'0'24'0,"0"1"0,0 19 0,0-8 0,0 31 0,0-33 0,0 38 0,0-28 0,0 14 0,0-2 0,0-4 0,0 0 0,0-7 0,0-2 0,0-9 0,0 4 0,0 0 0,0-3 0,0 3 0,0 0 0,0-9 0,0 14 0,0-18 0,0 12 0,3-9 0,-2 5 0,6-5 0,-6-1 0,2 6 0,-3-12 0,3 7 0,-2-14 0,2 0 0,-3-1 0,0 1 0,0-3 0,0-2 0,3 1 0,-2 0 0,2 4 0,-3 0 0,0-4 0,0 3 0,0-3 0,3 4 0,-2 0 0,2 2 0,-3-1 0,0 1 0,0-5 0,3 2 0,-2-3 0,2 4 0,-3-1 0,0 1 0,0 0 0,0 0 0,0-4 0,0 3 0,3-2 0,-2-1 0,2 3 0,-3-6 0,0 6 0,0-3 0,0 1 0,3 8 0,-2-7 0,2 4 0,-3-3 0,0-6 0,0 6 0,0-2 0,0 3 0,0-4 0,0 3 0,0-6 0,0 6 0,0-6 0,0 3 0,0-4 0,0 0 0,0 0 0,0 0 0,2-2 0,-1 1 0,2-1 0,-3 2 0,0-1 0,0-2 0,0 0 0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24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24575,'-3'2'0,"0"5"0,3 3 0,0 1 0,0 2 0,0-3 0,0 1 0,0-2 0,0-3 0,0 1 0,-3-4 0,3 0 0,-3-3 0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26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24575,'4'-1'0,"-2"5"0,-2 15 0,0 5 0,0 20 0,0 2 0,0 12 0,0 5 0,0 2 0,0 13 0,0-4 0,0 12 0,0-25 0,0 22 0,0-34 0,0 26 0,0-27 0,0 9 0,0-13 0,0-5 0,0-1 0,0-5 0,0 0 0,0 10 0,0-12 0,0 3 0,0-13 0,0-2 0,0 0 0,0-2 0,0-3 0,0 0 0,0 0 0,0 0 0,0-4 0,3 3 0,-2-6 0,2 6 0,-3-3 0,3 4 0,-2 0 0,2 4 0,-3-4 0,0 18 0,0-15 0,3 11 0,-2-14 0,2 0 0,-3 0 0,0-1 0,3 1 0,-3 0 0,4 0 0,-4 3 0,3 2 0,-2 0 0,2 2 0,-3-6 0,0 6 0,0-6 0,0 7 0,0-11 0,0 6 0,0-4 0,0 2 0,0 1 0,0-2 0,3-4 0,-3 3 0,3 2 0,-3 0 0,0 2 0,0-6 0,0 2 0,0-6 0,0 2 0,0-2 0,0-1 0,0 0 0,3 3 0,-2-2 0,1 2 0,-2-3 0,0 0 0,0 0 0,0 0 0,3-2 0,-2 1 0,2-1 0,-3 2 0,0 0 0,0 0 0,0 1 0,2-1 0,-1 0 0,2 0 0,-3 0 0,3 1 0,-3-1 0,3 0 0,-3 0 0,0 1 0,0-1 0,0 0 0,0 0 0,0 0 0,3 1 0,-2 2 0,1-2 0,-2 6 0,0-6 0,0 6 0,0-2 0,0 2 0,0 1 0,0 0 0,3-4 0,-2 6 0,2-8 0,-3 4 0,0-14 0,0 4 0,0-7 0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28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24575,'-4'2'0,"2"9"0,2 4 0,0 8 0,4 21 0,5-12 0,-3 29 0,10-14 0,-5 17 0,0 1 0,3 14 0,-4-6 0,2 13 0,3-13 0,-10-7 0,5 9 0,-9-13 0,8 10 0,-8-8 0,7-7 0,-7-5 0,4-8 0,-5-6 0,3-5 0,-2-5 0,3 4 0,-4-8 0,0 3 0,0-9 0,0 6 0,0-8 0,0 4 0,3-10 0,-3 3 0,3-6 0,-3 6 0,0-6 0,0 6 0,0-6 0,0 6 0,3-6 0,-3 6 0,3-3 0,-3 4 0,0 0 0,0-1 0,0 1 0,0 3 0,0-3 0,0-1 0,0 0 0,0-6 0,0 6 0,0-2 0,3 2 0,-2 1 0,2 0 0,-3 4 0,0-3 0,0 2 0,0-3 0,0-3 0,0-2 0,0-3 0,0 1 0,0-1 0,0 0 0,0-3 0,0 0 0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44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0 198 24575,'0'21'0,"0"2"0,0 15 0,0 7 0,0-4 0,0 27 0,0-18 0,0 5 0,0-2 0,0-22 0,0 13 0,0-15 0,0-2 0,0-12 0,0-1 0,0-19 0,0-14 0,0-13 0,0-18 0,0-9 0,0-13 0,0-8 0,0 12 0,0-7 0,0 22 0,0-5 0,0 8 0,0 15 0,0 2 0,0 14 0,0 2 0,0 6 0,0 2 0,8 5 0,0 1 0,11 3 0,0 0 0,3 0 0,5 0 0,-3 0 0,3 0 0,-4 0 0,0 0 0,-1 0 0,1 0 0,-4 0 0,2 0 0,-6 0 0,-1 0 0,-1 0 0,-6 0 0,3 0 0,-4 0 0,0 0 0,-2 0 0,-2 0 0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44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24575,'5'3'0,"2"0"0,15-3 0,2 0 0,0 0 0,7 0 0,-15 0 0,7 0 0,-6 0 0,-5 0 0,1 0 0,-7 0 0,0 0 0,-2 0 0,-2 0 0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45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1 24575,'-13'0'0,"0"0"0,0 0 0,-1 0 0,-5 11 0,3 2 0,-6 7 0,6 2 0,1-3 0,0 4 0,7-5 0,1-4 0,3-4 0,4-4 0,9-3 0,-1 0 0,7-3 0,3 0 0,-3 0 0,3 0 0,-4 0 0,-1 0 0,1 0 0,0 3 0,0 1 0,0 3 0,-1-3 0,-2 1 0,2-1 0,-3 3 0,1 3 0,-1 0 0,-3 4 0,0 0 0,-4 0 0,1 0 0,-4 3 0,0-2 0,0 3 0,-4-4 0,-3-1 0,-7 2 0,-5-4 0,-4 0 0,0-4 0,1 1 0,-1-4 0,0-1 0,4-3 0,-2 0 0,6 0 0,-3 0 0,4 0 0,0 0 0,4 0 0,-4 0 0,7 0 0,-5-3 0,5 0 0,1-3 0,3 2 0,3 2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24575,'0'22'0,"0"14"0,0-9 0,0 21 0,0-22 0,0 4 0,-4-6 0,3-11 0,-3 0 0,-4-9 0,6 4 0,-6-7 0,8 2 0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46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24575,'5'-3'0,"2"1"0,14 2 0,-1 0 0,12 0 0,-8 0 0,3 0 0,-5 0 0,-3 0 0,-5 0 0,3 0 0,-9 0 0,8 0 0,-9 0 0,2 0 0,0 0 0,6-4 0,-7 3 0,2-2 0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2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24575,'0'24'0,"0"7"0,0 8 0,0 18 0,0-4 0,0 17 0,0 10 0,0 3 0,0 12 0,0-21 0,0 3 0,0-5 0,0-5 0,0 10 0,0-23 0,0 8 0,0-16 0,0-1 0,0-7 0,0-9 0,0-3 0,0-3 0,0 0 0,0-1 0,0-3 0,0 3 0,0-3 0,0 3 0,0 1 0,0-1 0,0 1 0,0-4 0,0 3 0,0-11 0,0 6 0,0-10 0,0 3 0,0-4 0,0 3 0,0 2 0,0-1 0,0 7 0,0-5 0,0 5 0,0-3 0,0 0 0,0-4 0,0 6 0,0-8 0,0 4 0,0-9 0,0 0 0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4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24575,'0'31'0,"0"5"0,0 15 0,0-14 0,0 36 0,0-34 0,0 31 0,0-19 0,0 7 0,0 20 0,0-31 0,0 28 0,0-33 0,0 15 0,0-6 0,0 0 0,0-7 0,0-4 0,0-7 0,0-5 0,0-6 0,0 1 0,0-4 0,3-2 0,-2-3 0,5-3 0,-5 1 0,1-1 0,-2-1 0,3 3 0,-2-2 0,2 2 0,-3 1 0,0 0 0,0 0 0,0 0 0,3-1 0,-2 4 0,5-6 0,-5 1 0,1-6 0,-2 1 0,0-1 0,3 0 0,-2 0 0,2 1 0,-3-1 0,0 3 0,0 2 0,0 3 0,0-1 0,0 1 0,0 0 0,0 0 0,0 0 0,3 13 0,-2-5 0,2 10 0,-3-13 0,0-1 0,0-5 0,0-2 0,0-2 0,0-2 0,0-1 0,0 0 0,0 0 0,0 0 0,0-1 0,0 1 0,0 0 0,-3 0 0,0 0 0,-1 0 0,-1 0 0,4 0 0,-5 1 0,6-1 0,-3 0 0,3 4 0,0-3 0,0 2 0,0-3 0,0 1 0,0-1 0,0-3 0,0 0 0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24575,'0'10'0,"0"4"0,0 19 0,4-2 0,-4 32 0,4-8 0,-4 19 0,10 12-766,-7-4 766,2-27 0,0 1 0,0 35 0,-4-30 0,-1-3 0,5 10-27,-5 29 27,4-47 0,-2 27 0,2-18 0,-4 5 0,0-17 0,0-4 765,0-10-765,0 0 28,0 0-28,0-5 0,0-1 0,3-8 0,-2 3 0,2-7 0,0 2 0,-3-6 0,4 2 0,-4-6 0,0 6 0,3-3 0,-3 4 0,3-4 0,-3 3 0,0-2 0,3 5 0,-2-1 0,2-2 0,0-4 0,-2 1 0,2-3 0,-1 3 0,-1-4 0,2 0 0,-3 0 0,3 1 0,-3-1 0,6 0 0,-6 0 0,6 0 0,-5 0 0,4 1 0,-4-1 0,2 0 0,-1 0 0,-1 0 0,2 1 0,-3-1 0,0-3 0,0 0 0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7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24575,'0'12'0,"0"17"0,0 8 0,0 24 0,0 12 0,0 7 0,0 8-807,0-37 0,0 1 807,0 1 0,0 1 0,0 7 0,0 0 0,0 1 0,0-1 0,-3 1 0,0-1 0,2 1 0,1-1 0,0-3 0,0-1 0,0 5 0,1-3 295,4 27-295,-5 13 0,5-25 0,-4 6 0,8-7 0,-8-15 0,7-13 0,-7-7 0,3-13 1216,-1 1-1216,-2-11 103,5-1-103,-5-4 0,4-4 0,-4 0 0,2 0 0,-3 0 0,0 1 0,0-4 0,0 0 0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8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24575,'0'12'0,"0"14"0,0 10 0,0 27 0,0-2 0,0 29 0,0-31 0,0 0 0,0 30-944,0-20 1,0 0 943,0 19 0,0-28 0,0 0 390,0 23-390,0 0 0,0-24 0,0 5 0,0-22 0,0 1 0,0-14 1428,0-1-1428,3-8 69,-3 1-69,3-10 0,0 7 0,-2-4 0,2-1 0,-3 1 0,0-3 0,0 2 0,3-6 0,-2 5 0,1-5 0,-2 2 0,0-3 0,0 0 0,3 1 0,-2-1 0,2 0 0,-3 0 0,0 0 0,0 1 0,0-1 0,0 3 0,0 2 0,0 3 0,0-1 0,2-2 0,-1 2 0,2-6 0,-3 2 0,0-2 0,0-1 0,0 0 0,3 0 0,-3 0 0,3 0 0,-3 0 0,0 0 0,0 0 0,0 1 0,3-4 0,-3 3 0,3-3 0,-3 3 0,3 4 0,-2-3 0,2 3 0,-3-4 0,3 0 0,-2 0 0,1 1 0,-2-1 0,3 0 0,-2 0 0,2 0 0,-3 0 0,0-3 0,0 0 0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20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24575,'0'5'0,"0"8"0,0 19 0,0 26 0,0-3 0,0 29 0,0-29 0,0 1 0,0-4 0,0 1-384,0 20 0,0 5 384,0 7 0,0-4-804,0-23 1,0 0 803,0 31 0,0-4 0,4-18-136,-4-9 0,1 0 136,8 5 0,-3 21 0,3-30 694,-4-3-694,-1-17 1645,0-7-1645,0-8 308,0-1-308,2-5 0,-6 1 0,4-3 0,-1 2 0,-3-6 0,3 2 0,0-3 0,-2 1 0,2-1 0,-3 0 0,0 0 0,2 1 0,-1-1 0,2 0 0,0 0 0,-3 0 0,3-3 0,-3 0 0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21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24575,'1'97'0,"0"0"0,-1-1 0,1 1 0,0 0 0,-1-1 0,1 5 0,-1-3 0,1-9 0,-1-16 0,0-5 0,0-10-550,0 9 1,0-2 549,0 25 191,0-35-191,0 10 223,0-15-223,0-11 0,0-1 0,0-13 553,0 1-553,0-11 132,0 7-132,0-11 0,3 2 0,0-6 0,4-1 0,-1 0 0,-3 0 0,3 1 0,-6-1 0,3 0 0,0 0 0,-2 1 0,1-1 0,1 0 0,-2 0 0,2 1 0,-3-1 0,0 0 0,0 0 0,0 0 0,0 0 0,0 0 0,0 0 0,0 0 0,0 4 0,0 4 0,0 1 0,0 7 0,0-3 0,0-1 0,0 0 0,0-5 0,0-3 0,0 0 0,0-4 0,0 1 0,0-7 0,0 3 0,0-6 0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22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24575,'0'2'0,"0"16"0,0 15 0,5 17 0,0 18 0,-2-17 0,0 1 0,2 43-559,-5-18 0,0 6 559,0-1 0,0 0-1152,0-9 1,0 1 1151,0 27 0,0-4 0,0-40 0,0-3-333,0 7 0,0-1 333,0 37 0,0-22 0,0-2 0,4-8 946,0-17-946,1-9 2341,2-3-2341,-2-7 800,-1-2-800,-1-5 0,1 1 0,-3-4 0,2-2 0,-3-3 0,0 0 0,0-3 0,0 1 0,0-4 0,3 1 0,-3-3 0,3 0 0,-3 1 0,3-1 0,-3 0 0,3 0 0,0-3 0,-3 2 0,3-2 0,-3 3 0,0-2 0,0-2 0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42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0 24575,'-57'54'0,"38"-28"0,-45 31 0,54-42 0,6-11 0,-1 2 0,4 0 0,-2 0 0,3 0 0,0 0 0,0 4 0,0-3 0,3 6 0,5 1 0,7 2 0,5 7 0,-1-8 0,4 9 0,-4-9 0,5 5 0,-5-6 0,-2 1 0,-3-5 0,-3 0 0,-2-3 0,-3-1 0,-2 0 0,-1-3 0,-3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0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24575,'-12'0'0,"-7"0"0,0 0 0,-5 0 0,6 0 0,0 0 0,4 0 0,1 0 0,5 0 0,0 0 0,0 0 0,4 8 0,0 7 0,4 3 0,0 11 0,-9 1 0,6 1 0,-6 11 0,9-11 0,0 5 0,0-12 0,0 0 0,0-6 0,0-5 0,0 0 0,0-5 0,3-3 0,2-2 0,12-3 0,-2-8 0,13 2 0,-3-8 0,5 4 0,-6 4 0,11 2 0,-9 4 0,9 0 0,-10 0 0,4 0 0,-10 4 0,4 5 0,-9 5 0,-1 4 0,-3 5 0,-5-3 0,-1 3 0,-4-5 0,0 5 0,-4-3 0,-6 8 0,-4-9 0,-10 5 0,4-5 0,-3-1 0,5-3 0,-1-2 0,-4-4 0,3 0 0,-3 1 0,9-2 0,-3-3 0,8-1 0,-4-4 0,5 0 0,0 0 0,3 0 0,1 0 0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43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24575,'18'0'0,"8"0"0,19 0 0,7 0 0,12 0 0,8 0 0,2 0 0,-13 0 0,7 0 0,-14 0 0,1 0 0,-5 0 0,-21 0 0,-6 0 0,-5 0 0,-8 0 0,-1 0 0,-3 0 0,-2 0 0,-1 0 0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44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24575,'9'0'0,"5"0"0,5 0 0,4 0 0,4 0 0,-11 0 0,6 0 0,-15 0 0,2 0 0,-2 0 0,-4 2 0,-3 2 0,-4 5 0,-5-2 0,1 6 0,-5-2 0,2 0 0,0 2 0,1-6 0,4 3 0,-1-4 0,1 0 0,2 0 0,-1-2 0,4-2 0,-2-2 0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45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24575,'9'0'0,"1"0"0,4 3 0,-1 1 0,1 3 0,4 0 0,-7-3 0,3 2 0,-8-5 0,0 4 0,-3 1 0,0 0 0,-3 6 0,0-5 0,0 2 0,0-3 0,0 3 0,0-2 0,0 3 0,0-4 0,0 1 0,0-1 0,0 0 0,0 3 0,0 2 0,0-1 0,0 3 0,0-2 0,0-1 0,0 3 0,0-6 0,-6 6 0,1-2 0,-8 2 0,5 1 0,-2 4 0,0-3 0,2 2 0,-2-3 0,3-4 0,3 3 0,-1-6 0,4 3 0,-2-4 0,3 1 0,0-4 0,0 0 0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46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1 213 24575,'0'-20'0,"0"0"0,0-8 0,6 5 0,-1-5 0,6 6 0,-1 3 0,1 1 0,-3 8 0,4-3 0,-7 8 0,4-1 0,-3 6 0,1 0 0,-1 0 0,0 0 0,0 5 0,0 7 0,1 6 0,1 4 0,-1 1 0,4 0 0,1-1 0,3 1 0,0-4 0,-1 2 0,0-6 0,1 0 0,-1-2 0,-1-6 0,1 3 0,0-3 0,-4-3 0,0-1 0,-4-3 0,0 0 0,1 0 0,-1 0 0,1-6 0,-1-6 0,-2-3 0,0-2 0,-1 3 0,-3 3 0,4-2 0,-4 6 0,0-3 0,0 7 0,0 0 0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47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0 24575,'-10'0'0,"-1"0"0,3 0 0,-10 11 0,6 2 0,-7 11 0,3 3 0,0-3 0,-4 9 0,2-5 0,1 2 0,2-3 0,10 1 0,-5 0 0,9-4 0,-3 3 0,4-9 0,0 5 0,0 0 0,0-1 0,0 1 0,0-4 0,0-1 0,0-5 0,6-2 0,2-1 0,10-3 0,0-3 0,5 0 0,4-4 0,2 0 0,-1 0 0,-1-4 0,-4 0 0,-4-7 0,-2 3 0,-6 1 0,-2 2 0,-2 1 0,-1 1 0,-3-3 0,0 2 0,-3-2 0,0 0 0,0 3 0,0 0 0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04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409 1 24575,'-38'81'0,"0"1"0,0 0 0,12-37 0,-1 0 0,-13 41 0,-5 15 0,7-25 0,6-33 0,25-32 0,-7 6 0,7-10 0,-3 2 0,4-2 0,0-1 0,0-3 0,-1 0 0,1 0 0,0-3 0,0 3 0,3-3 0,0 0 0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05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0 24575,'0'18'0,"0"-2"0,0 11 0,-7 1 0,5 0 0,-9 5 0,6 0 0,1-5 0,-6-4 0,8-7 0,-4-3 0,6 0 0,0-4 0,0 0 0,0-4 0,0 0 0,3-2 0,3-2 0,8-2 0,5 0 0,8 0 0,-3 0 0,3 0 0,1 0 0,-5 0 0,1 0 0,-7 0 0,-6 0 0,-2 0 0,-2 0 0,-1 0 0,-3 0 0,0 0 0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06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0 104 24575,'0'9'0,"0"10"0,0 5 0,0 9 0,0 0 0,0-5 0,0-1 0,0-4 0,0-4 0,0-5 0,0-4 0,0-4 0,3-3 0,0 0 0,7-3 0,-3 0 0,6 0 0,1 0 0,-2-3 0,5-3 0,-6-9 0,6 0 0,-1-3 0,2-1 0,1-1 0,-6-3 0,5 4 0,-10-3 0,2 7 0,-3-3 0,0 8 0,-3 0 0,-2 4 0,-2-1 0,-5 4 0,1 0 0,-8 6 0,5 4 0,-7 8 0,6-1 0,1 8 0,3-3 0,1 0 0,3 2 0,-4-6 0,4 3 0,0-8 0,0 3 0,0-6 0,3 3 0,4-4 0,0 1 0,6-4 0,-3 0 0,4-3 0,-3 0 0,2 0 0,-3 0 0,4 0 0,2 0 0,-1 0 0,1-6 0,-5-2 0,2-6 0,-5 1 0,5-1 0,-5-4 0,2-1 0,-3 0 0,1-7 0,-1 6 0,-2-7 0,-2 4 0,-3 4 0,0-3 0,0 7 0,0-2 0,-6-4 0,2 12 0,-6-6 0,4 12 0,-1-1 0,1 1 0,3 3 0,0 0 0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07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0 24575,'-10'0'0,"-5"0"0,3 6 0,-3 2 0,-4 15 0,6 2 0,-4 9 0,1-1 0,7-4 0,-3 8 0,4-12 0,3 7 0,2-13 0,3-5 0,0-1 0,0-6 0,2 0 0,9-4 0,4-3 0,8 0 0,0 0 0,-1 0 0,6-4 0,-9-3 0,8-5 0,-13 1 0,8 0 0,-7 4 0,-1 0 0,-1 0 0,-6 1 0,3-1 0,-7 4 0,0 0 0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11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0 381 24575,'0'19'0,"0"8"0,0 2 0,0 1 0,0 12 0,0-12 0,0 13 0,0-8 0,0 3 0,0-5 0,0 0 0,0-5 0,0-5 0,0-5 0,0 0 0,0-7 0,0-5 0,0-15 0,0-14 0,4-5 0,0 0 0,8-4 0,0 3 0,5-4 0,-5 5 0,3 4 0,-7 2 0,5 8 0,-5-1 0,1 5 0,-3 4 0,1 3 0,-1 0 0,0 3 0,0 0 0,0 2 0,-3 5 0,-1 3 0,1 4 0,-2 0 0,5-4 0,-5 3 0,4-6 0,-1 3 0,2-4 0,0 0 0,0-2 0,1-1 0,2-3 0,5 0 0,4 0 0,4-7 0,1-2 0,0-10 0,-3-1 0,-1-3 0,-4 4 0,-1 1 0,-3 4 0,-1 0 0,-4 4 0,-2 0 0,-1 12 0,-3 7 0,-3 8 0,2 6 0,-3 0 0,4-1 0,0-3 0,0 3 0,0-11 0,0 3 0,0-8 0,10 1 0,3-4 0,10 1 0,-1-4 0,1 0 0,4-4 0,-3-4 0,4-8 0,-4-5 0,1-4 0,-4-3 0,-2 3 0,-3-2 0,-4-1 0,-1 4 0,-3-7 0,0 7 0,0-4 0,-4 6 0,-1 3 0,-3 1 0,0 8 0,-5 4 0,-3 3 0,-5 3 0,-5 3 0,3 8 0,-4 5 0,7 7 0,1-1 0,3 1 0,4-4 0,1-1 0,3-5 0,0 1 0,0-3 0,0 2 0,0-6 0,3 6 0,0-6 0,7 6 0,5-2 0,0 6 0,3 3 0,-6 7 0,3-3 0,-6 13 0,-1-7 0,-4 19 0,-4-14 0,0 9 0,-8-11 0,-5 1 0,-9-4 0,-3 0 0,5-10 0,-13 2 0,15-10 0,-10-1 0,15-8 0,-1-3 0,3 0 0,1 0 0,7-3 0,0-8 0,3-9 0,0-14 0,0-5 0,7 4 0,6-7 0,14 5 0,1-8 0,8 3 0,-4 2 0,-1 4 0,4 1 0,8-8 0,-10 10 0,8-4 0,-16 13 0,-1-1 0,-3 1 0,3-1 0,-8 2 0,-1 3 0,-4 3 0,-4 6 0,-1-2 0,1 3 0,-3-4 0,-1 0 0,-3 0 0,0 0 0,0-4 0,0 3 0,0-3 0,-6 2 0,2 4 0,-6 0 0,4 8 0,0 2 0,0 4 0,-1 14 0,0 0 0,3 21 0,-3-7 0,6 13 0,-3-9 0,4 4 0,0-5 0,0-4 0,0-2 0,0-8 0,0-2 0,0-6 0,0-2 0,0-2 0,0-1 0,0 0 0,2-2 0,2-8 0,2-4 0,1-5 0,0-1 0,0 3 0,0-2 0,2 6 0,-1-3 0,1 6 0,-2-2 0,-1 6 0,0-3 0,4 3 0,-3 0 0,2 0 0,-2 0 0,-1 0 0,0 0 0,0 3 0,0 0 0,1 3 0,-1 1 0,6-4 0,-4 0 0,4-3 0,-2 0 0,1 0 0,2 0 0,1 0 0,0-3 0,0-1 0,-1-6 0,-2 2 0,2-2 0,-6 1 0,3 1 0,-3-5 0,-4 6 0,0-3 0,-3 4 0,0 0 0,0-1 0,0 1 0,-2 3 0,-2 0 0,-2 3 0,-4 6 0,3 6 0,-4 7 0,4 3 0,2 1 0,-1-4 0,5-2 0,-2-3 0,3-3 0,0-2 0,0-2 0,3-4 0,4 0 0,7-3 0,1 0 0,6 0 0,-6-3 0,8-9 0,-8-4 0,10-13 0,-9 5 0,4-4 0,-6 9 0,-2-3 0,1 11 0,-5-7 0,2 11 0,-4-3 0,0 4 0,1 2 0,-1 2 0,0 2 0,3 0 0,-2 0 0,2 6 0,-5 5 0,-1 8 0,-3 4 0,0-4 0,0-2 0,0-3 0,0-3 0,0-2 0,0-3 0,0 1 0,0-1 0,0 0 0,-3-2 0,-4 1 0,-3-4 0,-1 2 0,-2-3 0,3 0 0,0 3 0,1-2 0,7 1 0,6-2 0,11 0 0,3 0 0,5 0 0,0-6 0,-1-3 0,-3-5 0,4-6 0,-8 5 0,4-8 0,-8 5 0,3-5 0,-5-5 0,2 0 0,-2-5 0,-5 0 0,0-5 0,-4 3 0,0 2 0,0 5 0,0 5 0,0 5 0,0 0 0,-3 8 0,2 1 0,-2 13 0,3 5 0,0 12 0,0 1 0,0 6 0,0-4 0,0 3 0,0-4 0,4-1 0,0-3 0,3-1 0,0-8 0,-1 3 0,1-6 0,-1 3 0,0-4 0,1-3 0,-1 0 0,0-3 0,0 0 0,1 0 0,-1 0 0,0 0 0,0 0 0,0 0 0,-2 0 0,-1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24575,'4'3'0,"-1"11"0,-3 1 0,0 3 0,0 5 0,0-8 0,0 13 0,0-8 0,0-2 0,0-1 0,0-7 0,0 7 0,0-8 0,0 3 0,0-8 0,0 0 0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11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7 24575,'-16'0'0,"-8"0"0,4 0 0,-7 0 0,4 0 0,0 0 0,-4 0 0,7 0 0,1-3 0,9 3 0,0-3 0,3 3 0,1 0 0,3 0 0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12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13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1 24575,'-6'0'0,"0"0"0,-1 0 0,1 0 0,0 0 0,-1 0 0,-2 6 0,1 1 0,-2 16 0,-1-3 0,6 7 0,-2 0 0,0-3 0,5 8 0,-4-8 0,6 7 0,0-7 0,0 8 0,6-8 0,3 8 0,3-12 0,3 10 0,-7-10 0,4 7 0,-4-4 0,-4 0 0,-1-1 0,-3 1 0,0 2 0,-6-6 0,1 1 0,-8-9 0,6-2 0,-3-2 0,0-1 0,6-2 0,-2-1 0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14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1 272 24575,'2'-9'0,"5"0"0,3-4 0,8 0 0,-2-2 0,1 2 0,-3 5 0,0-2 0,0 6 0,0 1 0,-1 3 0,5 0 0,-3 0 0,-1 0 0,3 0 0,-5 0 0,5 0 0,-6 0 0,-2 0 0,1 0 0,-3 0 0,2 0 0,-3 3 0,-2 0 0,2 7 0,-6-3 0,3 2 0,-3-2 0,0-1 0,0 0 0,0-5 0,0-5 0,0-10 0,0-1 0,0-11 0,4 6 0,0-8 0,3 9 0,1-2 0,-1 6 0,0-3 0,-1 7 0,1-2 0,-3 6 0,2 0 0,-3 2 0,3 4 0,4-2 0,0 3 0,4 0 0,0 0 0,4 0 0,-7 0 0,6 0 0,-7 0 0,1 0 0,-4 0 0,-5 0 0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1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64 125 24575,'-1'3'0,"5"0"0,10-3 0,-2-10 0,9 4 0,-12-11 0,8 9 0,-9-5 0,2 8 0,-7-7 0,3 7 0,-6-8 0,3 3 0,-3 0 0,0 1 0,-2 3 0,-2 2 0,-2 1 0,-4 3 0,0 0 0,-4 0 0,0 0 0,-4 7 0,2 10 0,-3 8 0,6 3 0,-2 4 0,6-8 0,-3 3 0,8-4 0,1-5 0,3 0 0,0-4 0,0-4 0,0 0 0,10-7 0,2 0 0,16-3 0,0 0 0,5-4 0,0-4 0,1-9 0,0-1 0,1-8 0,-16 16 0,-4-2 0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16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7 24575,'-3'-4'0,"0"1"0,-3 3 0,0 0 0,0 0 0,0 0 0,-1 0 0,-2 0 0,-2 0 0,1 0 0,-3 4 0,5-1 0,-2 7 0,4-3 0,2 3 0,1-4 0,3 0 0,0 3 0,0-2 0,0 2 0,3-6 0,0-1 0,3-2 0,3 0 0,-1 0 0,5 0 0,-3 0 0,0 0 0,3 0 0,-2 0 0,-1 0 0,0-2 0,-4-2 0,0-2 0,1-1 0,-1 1 0,0 0 0,0-1 0,0 4 0,-2-3 0,1 6 0,-5 7 0,3 10 0,-3 12 0,-8 9 0,2 1 0,-7 6 0,4-6 0,1 0 0,-1-6 0,5-5 0,0-5 0,4-5 0,0-4 0,0-4 0,0 0 0,0-4 0,3-2 0,0-2 0,6-2 0,-2 0 0,6 0 0,-2 0 0,7-6 0,6-12 0,-4 1 0,10-16 0,-9 7 0,5-10 0,0 5 0,0 1 0,-6 6 0,-1 5 0,-5 1 0,0 4 0,-4 3 0,0 2 0,-4 2 0,1 4 0,-1 0 0,-3 0 0,0 3 0,-3-3 0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17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24575,'0'7'0,"0"-2"0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09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4 484 24575,'-3'-2'0,"4"-12"0,18-22 0,12-13 0,13-19 0,-1 16 0,3-14 0,-11 18 0,2-2 0,-13 6 0,-5 18 0,-7 7 0,-3 12 0,-2 5 0,-1 2 0,0 0 0,-3 2 0,4 14 0,1 5 0,4 7 0,1 9 0,3-2 0,1 5 0,2-1 0,1-10 0,0-1 0,-4-5 0,2-4 0,-7-4 0,2-5 0,-6-4 0,3 0 0,-4-2 0,-2-1 0,-2-3 0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1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0 24575,'-7'5'0,"1"11"0,6 24 0,0 37 0,0 23-1304,0-32 0,0 5 1304,0 8 0,0 4-990,0 8 1,0 3 989,0-26 0,0 1 0,0-2 0,0 21 0,0 0 0,0-23 0,0 2 0,0-2 0,0 23 0,0 0 0,0 9 0,0 1 0,0-1 0,0-1 0,0-4 0,0-2-877,0-8 0,0-3 877,0-2 0,0-5-171,0-22 0,0-3 171,0 51 0,0-26 0,0 1 0,-4-5 1484,3-18-1484,-3-7 2499,4-11-2499,0-7 2204,0-4-2204,-3-5 496,2-3-496,-5-2 0,5-6 0,-5 6 0,5-6 0,-5 2 0,2 7 0,1-4 0,-1 12 0,1-10 0,3 8 0,-4-7 0,4 3 0,0-5 0,0-2 0,0-2 0,0-2 0,0-1 0,0 0 0,0 0 0,0 1 0,-3 2 0,3-2 0,-4 6 0,1-2 0,3 2 0,-3 11 0,3-3 0,0 12 0,0-5 0,0 5 0,0-5 0,0 4 0,0-3 0,0-1 0,0-1 0,0-8 0,3 3 0,-2-8 0,2 4 0,-3-4 0,3-4 0,-3 0 0,3-4 0,-3 3 0,0 1 0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2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24575,'8'0'0,"16"0"0,29 0 0,44 0-1971,-39 0 1,5 0 1970,16 0 0,6 0 0,12 0 0,4 0-907,-24 0 1,3 0 0,1 0 906,7 0 0,3 0 0,1 0-598,-17 0 0,1 0 1,0 0-1,2 0 598,2 0 0,1 0 0,1 0 0,0 0 0,2 0 0,0 0 0,0 0 0,0 0 0,3 0 0,1 0 0,-1 0 0,1 0 0,0 0 0,2 0 0,-3 0 0,-4 0-673,2 0 0,-5 0 0,4 0 673,-8 0 0,4 0 0,-1 0 0,-6 0 0,25 0 0,-1 0 0,-6 0 0,6 0 0,-3 0 0,-17 0 0,-2 0 0,0 0 0,3 2 0,0 0 0,-2 1-15,20 0 0,-3 1 15,2 0 0,-5 1 622,-31-1 0,-2 2-622,12-1 0,-4 2 3549,13 5-3549,-17-2 0,0 0 0,12 1 0,4-1 3042,-47-6-3042,-8-4 2002,-11-3-2002,-2 3 1263,14-3-1263,4 3 0,24 0 0,0 0 0,7 0 0,28 5 0,-1 2-639,-30-2 0,1 1 639,-3 0 0,-2 0 0,25 4-277,13 1 277,-28 3 0,17 2 0,-13 4 0,19 7 0,-33-12 0,25 6 0,-29-12 0,4-4 0,-1 3 1259,-5-7-1259,-6 3 296,-1-4-296,-10 0 0,-5 0 0,-5 0 0,-7 0 0,-2 0 0,-3 0 0,1 0 0,-4 0 0,0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24575,'16'0'0,"12"0"0,-8 0 0,21 0 0,-20 0 0,19 0 0,-19 0 0,14 0 0,-16 0 0,4 0 0,-9 0 0,3 0 0,-8 0 0,4 0 0,-5 0 0,0 0 0,-4 7 0,0 8 0,-4 21 0,0 17 0,0 15 0,-5 0 0,3 5 0,-3-5 0,5 0 0,0-9 0,0-9 0,0-13 0,0-6 0,0-12 0,0-7 0,0-4 0,0 1 0,0-5 0,0 0 0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24575,'1'0'0,"14"12"0,13 3 0,20 18 0,6 1 0,14 8 0,7 1 0,-21-12 0,9 7 0,-28-19 0,1 7 0,1-9 0,-20-6 0,1-3 0,-12 1 0,-2-2 0,-1 4 0,-3 2 0,-10-2 0,-4 8 0,-13-3 0,-4 9 0,2-4 0,-6 6 0,9-2 0,-4 0 0,6-4 0,0 2 0,5-7 0,4-1 0,2-5 0,2-3 0,-3-4 0,7 0 0,0-3 0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3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7 402 24575,'-4'-3'0,"1"-14"0,3-18 0,0-14 0,9-3 0,0 6 0,10-3 0,-3 15 0,6-6 0,-12 16 0,8-3 0,-14 15 0,7 1 0,-6 9 0,2 2 0,2 0 0,1 3 0,4 4 0,1 7 0,-2 1 0,2 7 0,-1-7 0,-2 6 0,1-6 0,-5-1 0,2-1 0,-4-6 0,0 3 0,1-4 0,-4 0 0,3 1 0,-6-4 0,3 0 0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4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24575,'0'23'0,"0"10"0,0 25 0,0-7 0,0 4-1783,0 4 0,0 5 1783,0 25 0,0 6-986,0-29 1,0 0-1,0 3 986,0 7 0,0 3 0,0 2 0,0 7 0,0 3 0,0 2 0,0-15 0,0 2 0,0 1 0,0 0-773,0 2 1,0 0-1,0 1 1,0 3 772,0-8 0,0 3 0,0 1 0,0 0 0,0-2 0,0 13 0,0-1 0,0 0 0,0 2 0,0-11 0,0 1 0,0 2 0,0-1 0,0-1 0,0-4 0,0-1 0,0 0 0,0-1 0,0 1 0,0 1 0,0 1 0,0-1 0,0-1 0,0-4 0,0 4 0,0-4 0,0-1 0,0 1-525,1 2 1,1 0 0,0-1-1,0-4 525,3 5 0,1-5 0,0 2-37,1 5 1,2 2-1,-1-6 37,1 9 0,0-4 684,3-1 1,0-6-685,1 4 4147,4 12-4147,-2-30 3391,-7-21-3391,-1-19 2008,-3-6-2008,-7-33 0,1 16 0,-4-20 0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5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24575,'4'-4'0,"18"1"0,42 3 0,-13 0 0,8 0-3066,21 0 1,9 0 3065,-18 0 0,3 0 0,8 0-981,-5 0 1,6 0 0,5 0 0,1 0 0,-2 0 980,-5 0 0,-1 0 0,1 0 0,1 0 0,5 0-297,2 0 0,5 0 0,2 0 0,1 0 0,0 0 1,-3 0 296,-7 0 0,0 0 0,-2 0 0,1 0 0,0 0 0,1 0-424,6 0 1,1 0 0,1 0 0,-1 0-1,-2 0 1,-3 0 423,-1 0 0,-6 0 0,0-1 0,3 1 0,6 1-129,-10 1 0,7 1 0,4-1 0,3 2 1,-2-1-1,-3 1 0,-5 0 0,-9-1 129,13 2 0,-12 0 0,0 0 0,11 1 0,-3-1 0,9 0 0,7 1 0,2 0 0,-2-1 0,-6 1 0,-9-1 0,10 2 0,-10-1 0,-2 1 0,5-1 31,-3 0 0,4 0 0,1 0 0,-1-1 0,-3 1-31,8-1 0,-2 0 0,-2 0 0,-6 1 334,4 2 0,-5 1 0,0-2-334,7-3 0,1-1 0,-6-1 0,8 1 0,-2 0 0,-22-3 0,2 0 0,-2 0 953,24 0 1,-4 0-954,-12-1 0,-6 2 0,-13 1 0,-1 0 1584,1-1 1,-2 0-1585,39 9 0,-29-5 0,-2 1 0,20 1 0,-27 0 0,-3 0 4553,-3-1-4553,11 3 3129,-13 1-3129,-6-5 1748,-7 2-1748,-5-6 721,-8 3-721,1-1 0,-7-2 0,-1 3 0,0-4 0,-4 0 0,-4 0 0,0 0 0,-4 0 0,3 0 0,-5-6 0,2-5 0,-6 3 0,0-2 0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5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 24575,'1'4'0,"5"-2"0,25 24 0,-9-13 0,17 18 0,-12-11 0,10 6 0,-6-6 0,-6 0 0,-4-8 0,-9 1 0,2-6 0,-11 3 0,0-4 0,-3 3 0,0 2 0,-12 16 0,-12 1 0,-15 14 0,-11 2 0,1 5 0,10-9 0,-8 7 0,15-16 0,-9 2 0,14-4 0,3-9 0,10-5 0,6-5 0,2-7 0,6 0 0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2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24575,'0'24'0,"0"7"0,0 8 0,0 18 0,0-4 0,0 17 0,0 10 0,0 3 0,0 12 0,0-21 0,0 3 0,0-5 0,0-5 0,0 10 0,0-23 0,0 8 0,0-16 0,0-1 0,0-7 0,0-9 0,0-3 0,0-3 0,0 0 0,0-1 0,0-3 0,0 3 0,0-3 0,0 3 0,0 1 0,0-1 0,0 1 0,0-4 0,0 3 0,0-11 0,0 6 0,0-10 0,0 3 0,0-4 0,0 3 0,0 2 0,0-1 0,0 7 0,0-5 0,0 5 0,0-3 0,0 0 0,0-4 0,0 6 0,0-8 0,0 4 0,0-9 0,0 0 0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4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24575,'0'31'0,"0"5"0,0 15 0,0-14 0,0 36 0,0-34 0,0 31 0,0-19 0,0 7 0,0 20 0,0-31 0,0 28 0,0-33 0,0 15 0,0-6 0,0 0 0,0-7 0,0-4 0,0-7 0,0-5 0,0-6 0,0 1 0,0-4 0,3-2 0,-2-3 0,5-3 0,-5 1 0,1-1 0,-2-1 0,3 3 0,-2-2 0,2 2 0,-3 1 0,0 0 0,0 0 0,0 0 0,3-1 0,-2 4 0,5-6 0,-5 1 0,1-6 0,-2 1 0,0-1 0,3 0 0,-2 0 0,2 1 0,-3-1 0,0 3 0,0 2 0,0 3 0,0-1 0,0 1 0,0 0 0,0 0 0,0 0 0,3 13 0,-2-5 0,2 10 0,-3-13 0,0-1 0,0-5 0,0-2 0,0-2 0,0-2 0,0-1 0,0 0 0,0 0 0,0 0 0,0-1 0,0 1 0,0 0 0,-3 0 0,0 0 0,-1 0 0,-1 0 0,4 0 0,-5 1 0,6-1 0,-3 0 0,3 4 0,0-3 0,0 2 0,0-3 0,0 1 0,0-1 0,0-3 0,0 0 0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24575,'0'10'0,"0"4"0,0 19 0,4-2 0,-4 32 0,4-8 0,-4 19 0,10 12-766,-7-4 766,2-27 0,0 1 0,0 35 0,-4-30 0,-1-3 0,5 10-27,-5 29 27,4-47 0,-2 27 0,2-18 0,-4 5 0,0-17 0,0-4 765,0-10-765,0 0 28,0 0-28,0-5 0,0-1 0,3-8 0,-2 3 0,2-7 0,0 2 0,-3-6 0,4 2 0,-4-6 0,0 6 0,3-3 0,-3 4 0,3-4 0,-3 3 0,0-2 0,3 5 0,-2-1 0,2-2 0,0-4 0,-2 1 0,2-3 0,-1 3 0,-1-4 0,2 0 0,-3 0 0,3 1 0,-3-1 0,6 0 0,-6 0 0,6 0 0,-5 0 0,4 1 0,-4-1 0,2 0 0,-1 0 0,-1 0 0,2 1 0,-3-1 0,0-3 0,0 0 0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7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24575,'0'12'0,"0"17"0,0 8 0,0 24 0,0 12 0,0 7 0,0 8-807,0-37 0,0 1 807,0 1 0,0 1 0,0 7 0,0 0 0,0 1 0,0-1 0,-3 1 0,0-1 0,2 1 0,1-1 0,0-3 0,0-1 0,0 5 0,1-3 295,4 27-295,-5 13 0,5-25 0,-4 6 0,8-7 0,-8-15 0,7-13 0,-7-7 0,3-13 1216,-1 1-1216,-2-11 103,5-1-103,-5-4 0,4-4 0,-4 0 0,2 0 0,-3 0 0,0 1 0,0-4 0,0 0 0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8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24575,'0'12'0,"0"14"0,0 10 0,0 27 0,0-2 0,0 29 0,0-31 0,0 0 0,0 30-944,0-20 1,0 0 943,0 19 0,0-28 0,0 0 390,0 23-390,0 0 0,0-24 0,0 5 0,0-22 0,0 1 0,0-14 1428,0-1-1428,3-8 69,-3 1-69,3-10 0,0 7 0,-2-4 0,2-1 0,-3 1 0,0-3 0,0 2 0,3-6 0,-2 5 0,1-5 0,-2 2 0,0-3 0,0 0 0,3 1 0,-2-1 0,2 0 0,-3 0 0,0 0 0,0 1 0,0-1 0,0 3 0,0 2 0,0 3 0,0-1 0,2-2 0,-1 2 0,2-6 0,-3 2 0,0-2 0,0-1 0,0 0 0,3 0 0,-3 0 0,3 0 0,-3 0 0,0 0 0,0 0 0,0 1 0,3-4 0,-3 3 0,3-3 0,-3 3 0,3 4 0,-2-3 0,2 3 0,-3-4 0,3 0 0,-2 0 0,1 1 0,-2-1 0,3 0 0,-2 0 0,2 0 0,-3 0 0,0-3 0,0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24575,'17'0'0,"8"0"0,7 0 0,9 0 0,-4 0 0,1 0 0,-3 0 0,-5 0 0,6 0 0,-10 0 0,8 0 0,-14 0 0,8 0 0,-13 0 0,3 0 0,-14 0 0,0 0 0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20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24575,'0'5'0,"0"8"0,0 19 0,0 26 0,0-3 0,0 29 0,0-29 0,0 1 0,0-4 0,0 1-384,0 20 0,0 5 384,0 7 0,0-4-804,0-23 1,0 0 803,0 31 0,0-4 0,4-18-136,-4-9 0,1 0 136,8 5 0,-3 21 0,3-30 694,-4-3-694,-1-17 1645,0-7-1645,0-8 308,0-1-308,2-5 0,-6 1 0,4-3 0,-1 2 0,-3-6 0,3 2 0,0-3 0,-2 1 0,2-1 0,-3 0 0,0 0 0,2 1 0,-1-1 0,2 0 0,0 0 0,-3 0 0,3-3 0,-3 0 0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21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24575,'1'97'0,"0"0"0,-1-1 0,1 1 0,0 0 0,-1-1 0,1 5 0,-1-3 0,1-9 0,-1-16 0,0-5 0,0-10-550,0 9 1,0-2 549,0 25 191,0-35-191,0 10 223,0-15-223,0-11 0,0-1 0,0-13 553,0 1-553,0-11 132,0 7-132,0-11 0,3 2 0,0-6 0,4-1 0,-1 0 0,-3 0 0,3 1 0,-6-1 0,3 0 0,0 0 0,-2 1 0,1-1 0,1 0 0,-2 0 0,2 1 0,-3-1 0,0 0 0,0 0 0,0 0 0,0 0 0,0 0 0,0 0 0,0 0 0,0 4 0,0 4 0,0 1 0,0 7 0,0-3 0,0-1 0,0 0 0,0-5 0,0-3 0,0 0 0,0-4 0,0 1 0,0-7 0,0 3 0,0-6 0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22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24575,'0'2'0,"0"16"0,0 15 0,5 17 0,0 18 0,-2-17 0,0 1 0,2 43-559,-5-18 0,0 6 559,0-1 0,0 0-1152,0-9 1,0 1 1151,0 27 0,0-4 0,0-40 0,0-3-333,0 7 0,0-1 333,0 37 0,0-22 0,0-2 0,4-8 946,0-17-946,1-9 2341,2-3-2341,-2-7 800,-1-2-800,-1-5 0,1 1 0,-3-4 0,2-2 0,-3-3 0,0 0 0,0-3 0,0 1 0,0-4 0,3 1 0,-3-3 0,3 0 0,-3 1 0,3-1 0,-3 0 0,3 0 0,0-3 0,-3 2 0,3-2 0,-3 3 0,0-2 0,0-2 0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0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21 24575,'-6'-11'0,"8"1"0,7 10 0,15 8 0,5 9 0,11 11 0,2 9 0,5 1 0,-15-11 0,7 7 0,-13-12 0,0 6 0,-3-7 0,-8-7 0,-8-4 0,2-4 0,-8-2 0,1-1 0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1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1 24575,'-14'11'0,"-2"3"0,-4 5 0,-5 10 0,5-8 0,-7 13 0,2-8 0,4 3 0,1-5 0,9-6 0,-3 0 0,2 4 0,1-6 0,0 3 0,1-2 0,2-9 0,-5 9 0,8-10 0,-7 3 0,8-6 0,-3-4 0,4-1 0,3-1 0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2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24575,'82'-3'0,"-9"0"0,6 3 0,-26 0 0,-3 0 0,-5 0 0,-19 0 0,0 0 0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2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24575,'79'3'0,"0"0"0,-20-3 0,-7 0 0,3 0 0,-14 0 0,4-4 0,-21 3 0,-10-3 0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3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15 303 24575,'-8'19'0,"1"1"0,7-10 0,0-7 0,0-18 0,0-15 0,9-21 0,-4 15 0,17-12 0,-12 13 0,15-10 0,-15 10 0,6 7 0,-9 10 0,-1 10 0,1 2 0,-1 6 0,0 3 0,8 9 0,-2 3 0,12 10 0,-3-1 0,-1-1 0,4 2 0,-9-6 0,4-1 0,-5-4 0,-1-3 0,1-1 0,0-3 0,-4-1 0,0-2 0,-4-1 0,1-3 0,-1 0 0,-3 0 0,0 0 0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4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24575,'0'35'0,"0"14"0,0 40 0,-3-38 0,0 3-1840,3 2 0,-1 3 1840,-2 19 0,1 5-1172,1 12 0,2 4 1172,-1-25 0,0 2 0,0 1-555,0 8 0,0 2 1,0 0 554,0 1 0,0-1 0,0 1 0,0-1 0,0 1 0,0 0 0,0 9 0,0 1 0,0-6 0,-1-23 0,1-3 0,1 1-572,0 11 1,2 3 0,-1-4 571,2 9 0,1-1 0,-1-19 0,1 3 0,0-5 0,1 10 0,1-2 220,2 7 1,1-4-221,2 20 823,-1-41 0,0-1-823,1 27 3067,2-22-3067,-5-13 2511,-1-15-2511,-4-8 1160,-1-12-1160,-3 0 577,0-4-577,3-2 0,-2-1 0,1-3 0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5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24575,'-6'0'0,"13"0"0,12 0 0,43 0 0,24 0 0,-22 0 0,5 0-2928,15 0 0,9 0 2928,1 0 0,8 0 0,1 0-681,-23 0 1,1 0 0,0 0 0,1 0 680,3 0 0,-1 0 0,2 0 0,6 0-658,-10 0 1,7 0 0,3 0 0,-1 0 0,-4 0 0,-7 0 657,-1 0 0,-7 0 0,-1 0 0,9 0 0,5 0 0,8 0 0,5 0 0,0 0 0,-4 0 0,-7 0-556,2 0 1,-7 0 0,-2 0-1,5 0 556,-5 0 0,3 0 0,0 0 0,1 0 0,-3 0 0,14 0 0,-2-1 0,-2 1 0,-5 1 80,5 0 1,-6 1 0,2 0-81,13 0 0,2 1 0,-9 1 375,-1 6 0,-3 1-375,-9-3 0,5 0 0,-5 0 1142,11 0 1,-3 1-1143,1 1 0,-6-1 3102,15-4-3102,-43-2 0,-3 1 0,9 4 2850,6-7-2850,-16 4 2810,-17-5-2810,-14 0 2066,-7 0-2066,-9-20 637,6 15-637,2-15 0,8 20 0,3 0 0,-1 0 0,17 0 0,3 0 0,22 0 0,1 0 0,21 0-793,5 0 793,-40 0 0,2 0 0,-1 0 0,0 0 0,0 0 0,1 0 0,-2 0 0,2 0 0,3 0 0,1 0 0,-4 0 0,0 0 0,7 0 0,-1 0 0,-5 0 0,-2 0 0,1 0 0,-2 0-115,31 0 115,2 5 0,-10-4 0,6 9 0,-29-7 0,-1 0 0,27 3 0,18 4 0,-23-9 0,0 4 0,-18-2 0,37-2 0,-38 7 0,23-7 0,-15 3 0,-19 0 0,20-3 0,4 3 0,-16 0 787,8-3-787,-30 2 121,4-3-121,-8 0 0,3 4 0,-8-3 0,3 2 0,-8-3 0,4 3 0,-7-2 0,2 2 0,-6-3 0,2 0 0,-3 0 0,-2-3 0,-1 2 0,-3-1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1 503 24575,'0'16'0,"0"1"0,0 1 0,0 0 0,0 5 0,0 8 0,0-5 0,0 3 0,0-6 0,0-3 0,0 8 0,0-3 0,0 5 0,0-6 0,0 4 0,0-8 0,0 8 0,0-8 0,0-1 0,0-2 0,0-8 0,0 3 0,0-3 0,0-1 0,0 0 0,0 0 0,0 0 0,0 0 0,3-4 0,-2 3 0,6-2 0,-2-1 0,3 3 0,0-6 0,0 6 0,10-6 0,-3 7 0,14-7 0,1 8 0,7-8 0,13 9 0,9-3 0,11-1 0,15 6 0,3-11 0,6 11-989,-16-10 989,-19 4 0,2 1 0,25-5 0,-25 1 0,2 1 0,-11-4 0,-1 0 0,2 0 0,0 0 0,4 0 0,0 0 0,0 0 0,0 0 0,6 0 0,-2 0 0,31 0 0,-17 0 0,0 0 0,23 0 0,-38 0 0,1 0 0,39 0 0,-30 0 0,13 0 0,1 0-211,-14 0 211,12 0 0,-15 0 0,0 0 0,-1 0 0,-8 0 0,-7 0 978,6 0-978,-12 0 222,5 0-222,-12 0 0,3 0 0,-15 0 0,9 0 0,-16 0 0,0 0 0,-7 0 0,-3 0 0,-1 0 0,0 0 0,0 0 0,-4-4 0,0-4 0,-4-6 0,0-9 0,0-15 0,-5-1 0,-2-34 0,0 24 0,-5-49 0,10 40-277,-4 0 0,-1-3 277,5-22 0,-1 26 0,-1 0 0,4-21 0,0-4 0,0 22 0,0-7 0,0 22 0,0 2 0,0 19 0,0 5 138,0 6 1,0 8-1,0 2 1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6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24575,'9'0'0,"5"0"0,5 3 0,4 1 0,-1 7 0,5 2 0,-10 1 0,9 2 0,-15-8 0,1 4 0,-3-4 0,-5 3 0,0 1 0,-2-1 0,-2 7 0,0-4 0,-6 4 0,-2 0 0,-11 1 0,-1 5 0,-5 1 0,0-1 0,5 0 0,1-5 0,4 3 0,4-11 0,1 3 0,4-8 0,2 0 0,1 1 0,3-4 0,0 0 0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44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24575,'5'3'0,"2"0"0,15-3 0,2 0 0,0 0 0,7 0 0,-15 0 0,7 0 0,-6 0 0,-5 0 0,1 0 0,-7 0 0,0 0 0,-2 0 0,-2 0 0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45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1 24575,'-13'0'0,"0"0"0,0 0 0,-1 0 0,-5 11 0,3 2 0,-6 7 0,6 2 0,1-3 0,0 4 0,7-5 0,1-4 0,3-4 0,4-4 0,9-3 0,-1 0 0,7-3 0,3 0 0,-3 0 0,3 0 0,-4 0 0,-1 0 0,1 0 0,0 3 0,0 1 0,0 3 0,-1-3 0,-2 1 0,2-1 0,-3 3 0,1 3 0,-1 0 0,-3 4 0,0 0 0,-4 0 0,1 0 0,-4 3 0,0-2 0,0 3 0,-4-4 0,-3-1 0,-7 2 0,-5-4 0,-4 0 0,0-4 0,1 1 0,-1-4 0,0-1 0,4-3 0,-2 0 0,6 0 0,-3 0 0,4 0 0,0 0 0,4 0 0,-4 0 0,7 0 0,-5-3 0,5 0 0,1-3 0,3 2 0,3 2 0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1:15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1:26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535 47 24575,'-68'0'0,"1"0"0,-3 2 0,15 2 0,33 5 0,-11 10 0,10-3 0,2 7 0,-1-7 0,6 6 0,-2-7 0,7 7 0,-3-3 0,6 0 0,-3-2 0,7 1 0,-2-3 0,2 7 0,0-8 0,-3 8 0,6-3 0,-6 8 0,3-3 0,-1 3 0,-2 0 0,3-3 0,-1 3 0,-2-4 0,6-4 0,-2-1 0,0-5 0,2 1 0,-2 0 0,3 0 0,0 0 0,0-1 0,0 5 0,0-3 0,0 2 0,0-3 0,0 0 0,3 4 0,1-7 0,3 6 0,3-7 0,-3 1 0,6 2 0,-3-3 0,4 0 0,-1 3 0,1-5 0,0 5 0,-1-6 0,1 3 0,0-3 0,0 0 0,0 0 0,3 0 0,-2 0 0,3 0 0,0 0 0,-4 0 0,8 1 0,-7-4 0,2 2 0,-3-5 0,4 2 0,-4-3 0,4 0 0,0 0 0,-4 0 0,8 0 0,-7 0 0,7 0 0,-4 0 0,5 0 0,0-4 0,-1-3 0,-3-4 0,3-1 0,-4-2 0,1 6 0,-1-6 0,-5 7 0,1-6 0,0 2 0,0-3 0,-3 0 0,2 0 0,-5-4 0,2-1 0,-3-3 0,1-1 0,0 0 0,-1 0 0,1-10 0,-4 8 0,-1-12 0,1 13 0,-4-8 0,4 8 0,-4-8 0,0 8 0,0-3 0,0 4 0,0 4 0,0-3 0,0 7 0,0-2 0,0 3 0,-3 0 0,-1-4 0,-7 3 0,0-7 0,0 8 0,-7-18 0,6 10 0,-6-7 0,3 8 0,1 6 0,-2-7 0,2 7 0,3-3 0,-2 4 0,2 3 0,0-2 0,-2 6 0,2-3 0,1 3 0,-3 3 0,2 1 0,1 3 0,-3 0 0,2 0 0,1 0 0,-6 0 0,8 0 0,-5 0 0,7 0 0,0 0 0,-1 0 0,4 0 0,0 0 0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1:3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38 24575,'-4'2'0,"2"5"0,2 7 0,0 1 0,0 6 0,0-2 0,0 0 0,0-5 0,0-4 0,-3-7 0,2-3 0,-1-7 0,2-7 0,0-1 0,0-7 0,0 8 0,0-8 0,0 7 0,0 1 0,-3 1 0,-1 8 0,-10-7 0,3 10 0,-7-5 0,0 7 0,3 0 0,-12 16 0,13-2 0,-11 24 0,11 3 0,1 0 0,-2 27 0,10-18 0,1 10 0,4-5 0,0-9 0,0 5 0,0-6 0,11-2 0,3-12 0,11-2 0,-1-9 0,3-5 0,-3-3 0,22-4 0,-14-4 0,7-10 0,-7-8 0,-15-10 0,7-2 0,-9 3 0,-3 5 0,-2 4 0,-4 4 0,1 0 0,-4 12 0,0 6 0,-3 10 0,0 1 0,0 2 0,0-2 0,3 4 0,2-1 0,9-2 0,-2-3 0,10-2 0,-8-4 0,8 0 0,-4-4 0,1-3 0,3 0 0,-7-4 0,2 0 0,-2-10 0,-1-3 0,2-14 0,-4 3 0,0-13 0,-4 7 0,1-13 0,-5 9 0,0-9 0,-4 9 0,0 0 0,0 7 0,0 4 0,-6 4 0,-2 4 0,-6 5 0,4 4 0,-3 2 0,6 1 0,-6 3 0,5 0 0,-5 0 0,6 0 0,-6 0 0,3 0 0,-7 16 0,1-2 0,2 15 0,3-6 0,3-5 0,4 0 0,1-4 0,3 0 0,0-4 0,0 0 0,0-4 0,0 0 0,0 0 0,0 0 0,0 1 0,0-1 0,3-3 0,-3 2 0,6-4 0,-3 2 0,3-3 0,0 0 0,0 0 0,0 0 0,1 0 0,2-6 0,2-2 0,6-3 0,-2-2 0,7 1 0,-4-3 0,5 0 0,0 0 0,-5 4 0,4-4 0,-3 4 0,3-1 0,-3 1 0,-4 4 0,-3 0 0,-5 4 0,3-3 0,-4 5 0,0-2 0,0 3 0,1 0 0,-1 0 0,0 0 0,-3 3 0,0 8 0,-3 9 0,0 4 0,0 7 0,0-2 0,0-1 0,0-1 0,0-8 0,0-1 0,0-8 0,0 0 0,0-4 0,0 0 0,0-16 0,0-1 0,3-16 0,2 0 0,2 3 0,4-3 0,-2 4 0,5 1 0,-3 3 0,4 1 0,-5 4 0,3 0 0,-2 4 0,-1 0 0,3 3 0,-6 3 0,6-2 0,-6 5 0,3-2 0,-4 3 0,1 0 0,-1 0 0,-3 5 0,0 7 0,-3 6 0,0 4 0,0 1 0,0-4 0,0-2 0,0-3 0,0-3 0,0-2 0,0-3 0,0 1 0,3-1 0,0-3 0,3 0 0,0-3 0,0 0 0,1 0 0,2 0 0,-1-6 0,5-6 0,-2-3 0,1-7 0,1 4 0,-4-5 0,1 0 0,-2 4 0,-1-2 0,-3 6 0,-1-3 0,-3 7 0,0 2 0,0 2 0,0 6 0,0 14 0,0 3 0,0 16 0,0-4 0,0 5 0,0 0 0,0 0 0,0-1 0,0-3 0,3-6 0,2-1 0,5-8 0,1 1 0,2-5 0,5 1 0,-3-4 0,2 4 0,-3-7 0,4-1 0,-3-3 0,2 0 0,-3 0 0,4 0 0,-4-6 0,4-2 0,-4-6 0,0-10 0,-3 4 0,0-9 0,-4 6 0,-3 0 0,0 5 0,-4-4 0,0 7 0,0-3 0,0 4 0,-3 4 0,-1 0 0,-2 4 0,0 2 0,-1-1 0,4 2 0,0-4 0,3 1 0,6 0 0,6-1 0,7 0 0,-1 3 0,0-3 0,-4 3 0,0 0 0,-4-2 0,0 6 0,-4-3 0,0 0 0,-3 2 0,0-1 0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1:33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24575,'4'3'0,"-2"0"0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1:56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1455 24575,'-4'4'0,"2"-13"0,2-12 0,0-23 0,13-9 0,-6 5 0,16-14 0,-8 16 0,0-12 0,3 0 0,-8 1 0,10-14 0,-9 3 0,8-4 0,-8 1 0,6 23 0,-2-13 0,4 8 0,0-7 0,4 2 0,-3 3 0,2 9 0,-4 1 0,-5 7 0,-1 5 0,-4 4 0,-1 6 0,1 1 0,-2 11 0,2-6 0,-2 10 0,1-6 0,-1 2 0,1 1 0,0-3 0,2 2 0,2 0 0,3-2 0,3 5 0,8-5 0,-5 8 0,8-2 0,-13 7 0,7 0 0,-8 0 0,8 0 0,-7 0 0,7 0 0,-8 3 0,9 9 0,-3 5 0,5 8 0,-5-2 0,0 6 0,-5-6 0,1 5 0,-1-6 0,0 11 0,0-12 0,-4 11 0,-1-17 0,-2 6 0,-1-6 0,4 7 0,-3-3 0,3 3 0,-4 1 0,1 0 0,0 4 0,-1-4 0,1 9 0,0-8 0,0 8 0,-1-9 0,5 9 0,-3-8 0,3 8 0,-2 1 0,-1-7 0,2 6 0,-4-17 0,0 6 0,0-6 0,0 3 0,0-4 0,0-1 0,0 1 0,0 0 0,-1-4 0,1 3 0,0-3 0,2 1 0,2-1 0,0-3 0,1 2 0,5 2 0,-2 0 0,5-4 0,-6-1 0,0-6 0,-4 6 0,3-5 0,-2 2 0,-1-3 0,3 0 0,-3 0 0,4 0 0,0 0 0,0 0 0,-1 0 0,5 0 0,-3 0 0,3-3 0,5-11 0,-2 1 0,7-8 0,-9 6 0,3 0 0,-8 1 0,8-1 0,-7-3 0,7 2 0,-2-3 0,2 4 0,2-4 0,-5 6 0,3-6 0,-3 8 0,4-1 0,-5-1 0,0 4 0,0-1 0,-4 6 0,14-2 0,-8 5 0,9-2 0,-6 3 0,-1 0 0,1 0 0,0 0 0,-1 3 0,1 5 0,-5 3 0,0 3 0,-4 0 0,0 0 0,0 4 0,-3-4 0,3 8 0,-3-7 0,4 6 0,6 8 0,-4-4 0,4 4 0,-6-7 0,-4-7 0,3 3 0,-7-8 0,3 0 0,-4-4 0,3 0 0,-2 1 0,3-4 0,0 0 0,-3-3 0,10 0 0,-6 0 0,13 0 0,-9 0 0,5 0 0,-9 0 0,2 0 0,-6 0 0,2 0 0,-2 0 0,-1 0 0,0-3 0,0 3 0,0-3 0,-3 3 0,0 0 0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08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 24575,'-10'9'0,"-6"2"0,3 11 0,-2-1 0,3 11 0,2-13 0,4 12 0,-3-6 0,8 8 0,-3-5 0,4 4 0,0-4 0,0 10 0,0-8 0,0 3 0,0-11 0,0 1 0,0-5 0,0 0 0,0-7 0,6-1 0,2-7 0,6 3 0,8-5 0,4 2 0,3-3 0,-1 0 0,-9 0 0,3-7 0,-7-5 0,4-7 0,-4-8 0,-3 3 0,0-4 0,-5 6 0,1-1 0,-1 4 0,-3 1 0,2 10 0,-5 0 0,2 4 0,-3 18 0,0-2 0,3 18 0,1-7 0,3-5 0,0 0 0,3-4 0,1-4 0,3 0 0,0-3 0,0 0 0,-1-3 0,1-1 0,0-3 0,0 0 0,0 0 0,-1 0 0,1 0 0,-3 0 0,2-3 0,-2-8 0,0-5 0,3-6 0,-5-6 0,2 5 0,-3-9 0,-1 8 0,-2-7 0,-2 11 0,-3-12 0,0 15 0,0-4 0,0 8 0,-3 6 0,0-2 0,-4 5 0,4-1 0,-3 4 0,3-2 0,-3 3 0,2-3 0,-1 3 0,2-3 0,-3 3 0,3-3 0,-3 2 0,3-8 0,-1 8 0,1-6 0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20 241 24575,'0'7'0,"0"-5"0,-8 35 0,5-18 0,-5 29 0,8-18 0,0 8 0,0-10 0,0-1 0,0-8 0,0-1 0,0-8 0,6 0 0,6-6 0,2-1 0,18-3 0,-11 0 0,16 0 0,-9 0 0,1-7 0,-1-6 0,-4-7 0,0-1 0,-4-1 0,-5 2 0,-5-2 0,-2-1 0,-4 0 0,0 4 0,-4 5 0,0 1 0,0 6 0,0-3 0,0 12 0,0 3 0,0 11 0,0 3 0,0 4 0,0-1 0,3 1 0,1-4 0,7 2 0,-1-6 0,9 0 0,-5-5 0,8-3 0,-3-3 0,3 0 0,5-4 0,-3 0 0,9 0 0,-12-11 0,8-2 0,-12-15 0,3-1 0,-7-9 0,-1-2 0,-3 1 0,0-5 0,-5 5 0,0-1 0,-4 2 0,0 5 0,-3 4 0,-5 2 0,-3 8 0,-3 1 0,3 8 0,-2 3 0,6 1 0,-6 6 0,7-3 0,-3 3 0,3 0 0,2 0 0,2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0 365 24575,'7'0'0,"6"0"0,9 0 0,7 0 0,1-9 0,-8 3 0,7-18 0,-14-3 0,5-4 0,-3-11 0,3 5 0,-13-1 0,2 2 0,-9 7 0,0-1 0,0 9 0,0 3 0,0 10 0,-7 3 0,-3 2 0,-12 3 0,6 0 0,-11 0 0,15 13 0,-10-2 0,6 24 0,-4-9 0,-3 30 0,12-15 0,-11 23 0,19-12 0,-12 7 0,13-1 0,-3 1 0,5-14 0,0 4 0,0-23 0,0 3 0,8-15 0,7 0 0,16-9 0,6-1 0,7-4 0,-1-9 0,2-14 0,0-8 0,-4-14 0,0 3 0,-6-10 0,-7 11 0,-1-8 0,-11 18 0,-1-5 0,-5 6 0,-1 6 0,0 5 0,-4 6 0,3 5 0,-8 0 0,8 3 0,-4 2 0,4 3 0,0 0 0,0 0 0,0 8 0,6 7 0,1 10 0,10 6 0,-3-1 0,10 8 0,-5-5 0,13 7 0,-6-7 0,5 1 0,-13-8 0,-1-6 0,-7-3 0,-4-7 0,-2 2 0,-4-3 0,0-5 0,1 3 0,-5-6 0,0 3 0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2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1 244 24575,'0'-6'0,"0"-7"0,3-7 0,5-4 0,4-3 0,8-2 0,1 4 0,0-4 0,7 8 0,-8 3 0,4 8 0,-3-3 0,-6 11 0,3-4 0,-8 6 0,3 0 0,-6 0 0,3 10 0,-3 2 0,1 15 0,0 7 0,1 5 0,-4 6 0,3-6 0,-4 5 0,5-5 0,-1 0 0,4 9 0,-3-17 0,6 6 0,-4-18 0,3-1 0,0-8 0,0 0 0,3-3 0,2-3 0,4 0 0,-1-4 0,-3 0 0,3 0 0,-3 0 0,-1-3 0,0-4 0,-7-4 0,-1-3 0,-3 0 0,-4 6 0,1 2 0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2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381 0 24575,'-14'11'0,"-1"-1"0,-16 24 0,5-2 0,-13 21 0,3 8 0,-10 2 0,14-7 0,-6 0 0,10-13 0,4 7 0,1-9 0,10-3 0,5-9 0,4-9 0,0-4 0,4-9 0,0 0 0,0-4 0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3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1 24575,'-5'0'0,"-4"0"0,-1 0 0,-3 0 0,-4 0 0,-3 11 0,-4 2 0,2 21 0,-2 2 0,9 3 0,-6 4 0,7-3 0,0 10 0,5-4 0,5 4 0,4-5 0,0 0 0,0-6 0,0-1 0,0-5 0,-3-8 0,6 5 0,1-14 0,11 7 0,3-8 0,5-4 0,0 4 0,4-7 0,1 0 0,-3-4 0,6-4 0,-12 0 0,-1 0 0,-8 0 0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4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13 24575,'-7'24'0,"-5"7"0,7-1 0,-3 7 0,8-9 0,0 1 0,0 2 0,0-7 0,0-4 0,0-6 0,0-8 0,0 0 0,2-2 0,5-2 0,7-2 0,-2 0 0,13 0 0,-12-6 0,13-2 0,-11-10 0,4-2 0,-8 2 0,3-4 0,-6 7 0,3-3 0,-1 1 0,-6 6 0,-1 7 0,-7 13 0,1 13 0,-4 2 0,6 3 0,-2-4 0,3-1 0,0-3 0,0-1 0,0-5 0,0-2 0,6-1 0,2-7 0,9 0 0,2-3 0,4 0 0,4 0 0,-3 0 0,4-11 0,-8-2 0,4-16 0,-11 0 0,7 0 0,-11-3 0,2 3 0,-3-4 0,-3 5 0,-1 0 0,-4 9 0,0 2 0,0 3 0,-13 0 0,7 3 0,-7 4 0,11 5 0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5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24575,'13'0'0,"2"0"0,8 0 0,9 0 0,-11 0 0,26 5 0,-31 2 0,20 5 0,-20 3 0,3 3 0,-4-2 0,-5-2 0,-6-1 0,-1 1 0,-3-2 0,0 5 0,0-3 0,-4 5 0,0 0 0,-3-2 0,-3 1 0,2-7 0,-6 10 0,9-13 0,-4 6 0,8-8 0,-2 0 0,0 0 0,3-2 0,-3-2 0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1:42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7 24575,'-16'0'0,"-2"0"0,-5 0 0,-9 0 0,7 0 0,-12 4 0,17 3 0,-7 9 0,8 0 0,-2 11 0,-2-6 0,9 7 0,-4-5 0,13 0 0,-2-1 0,7-3 0,0 3 0,0-8 0,10 1 0,7 0 0,16-6 0,7 3 0,4-3 0,6-4 0,-4-2 0,4-3 0,-5 0 0,-6-7 0,-1-2 0,-9-7 0,-2 0 0,-4 1 0,-8 0 0,2 1 0,-9-4 0,2 0 0,-5-5 0,-2 0 0,-3 1 0,-3-11 0,-4 12 0,-8-8 0,-4 18 0,-4 0 0,-4 3 0,3 4 0,-3 0 0,-1 4 0,8 0 0,-6 0 0,11 0 0,1 0 0,7 0 0,4 0 0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1:43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 24575,'0'-5'0,"0"14"0,0 17 0,0 14 0,0 10 0,0 8 0,0 7 0,0 6 0,0-5 0,0 4 0,0-22 0,0 7 0,0-15 0,-4 4 0,3-10 0,-3-6 0,4-10 0,0-8 0,0 0 0,0-4 0,0-8 0,0-2 0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6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 24575,'-22'0'0,"-15"13"0,11-4 0,-17 24 0,10 6 0,-1 5 0,8 3 0,-6 9 0,15-8 0,-2 2 0,11 12 0,8-33 0,0 33 0,0-28 0,0 16 0,0-13 0,0 4 0,0-19 0,11 7 0,6-9 0,12-2 0,15 6 0,-3-14 0,17 7 0,-17-7 0,10 2 0,-31-7 0,-1-1 0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8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24575,'0'9'0,"0"5"0,0 4 0,0 1 0,0 2 0,0-6 0,0 2 0,0-3 0,0-4 0,6 3 0,-2-9 0,5 2 0,-3-6 0,-3-2 0,0 3 0,0 0 0,0 2 0,0-2 0,0-8 0,-3-11 0,0-2 0,0-3 0,0 5 0,0 7 0,0-1 0,0 5 0,0 3 0,0 11 0,0 8 0,0 3 0,0 0 0,0-1 0,0-5 0,0-2 0,0-7 0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97 24575,'0'6'0,"0"0"0,0 4 0,0 0 0,0 0 0,0 0 0,0 0 0,0-3 0,0 6 0,0-6 0,0 2 0,0-3 0,0 1 0,0-1 0,3 0 0,0 0 0,3 1 0,4-1 0,-3 0 0,6 1 0,-3-3 0,1-1 0,-2 0 0,1-3 0,-3 3 0,3-3 0,-1 0 0,-2 0 0,6 0 0,-2 0 0,3 0 0,-1-6 0,4-5 0,-3 0 0,0-5 0,-1 8 0,-6-2 0,3 4 0,-4-1 0,0 1 0,1-4 0,-1 3 0,1 0 0,-4 2 0,0 1 0,0 1 0,-3 2 0,3 8 0,-3 3 0,0 4 0,0 0 0,0 0 0,0 0 0,3-1 0,1-2 0,2-2 0,0-2 0,4-1 0,0-2 0,8-1 0,-3-3 0,3 0 0,-4 0 0,3 0 0,-2-3 0,3-4 0,-4-4 0,-1-3 0,1 0 0,1-4 0,-4-1 0,3-3 0,-6-1 0,3 0 0,-6 4 0,-2-3 0,-3 2 0,0 4 0,0 0 0,0 9 0,0 1 0,-3 3 0,0 0 0,-4 0 0,1 3 0,0-3 0,0 3 0,3 0 0,0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24575,'-14'36'0,"0"-9"0,-9 27 0,-4-11 0,-3 18 0,1-17 0,-14 25 0,24-37 0,-23 35 0,18-33 0,0 0 0,-2 8 0,16-25 0,-1 6 0,4-18 0,6 2 0,-3-6 0,4 3 0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0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24575,'7'-3'0,"5"0"0,8 3 0,3 0 0,4 0 0,7 0 0,11 0 0,-12 10 0,14 1 0,-20 16 0,7-4 0,2 17 0,-17-14 0,6 18 0,-12-14 0,1 13 0,-6-9 0,-4 22 0,-4-19 0,0 18 0,-8-15 0,-6 1 0,-9 2 0,2-12 0,-5 7 0,10-14 0,-4 1 0,5-7 0,1-8 0,7 0 0,-2-3 0,5-1 0,1 0 0,-3-3 0,6 0 0,-3-3 0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3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0 24575,'-6'0'0,"-4"6"0,3 2 0,-6 6 0,-4 9 0,2-9 0,-5 12 0,6-14 0,-1 10 0,4-11 0,4 3 0,4-8 0,0-3 0,2 6 0,-1-5 0,2 6 0,0-2 0,0 2 0,2 0 0,9-4 0,1 3 0,9-1 0,-9 3 0,8 3 0,-4-3 0,3 8 0,-1-4 0,-4 3 0,0-4 0,-3-4 0,-2 0 0,-3-4 0,1 0 0,-1 0 0,-3-2 0,0-2 0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3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24575,'30'0'0,"7"0"0,8 0 0,13 0 0,8 0 0,6 0 0,-7 0 0,-1 0 0,-12 0 0,-2 0 0,-5 0 0,-6 0 0,-5 0 0,-11 0 0,-5 0 0,-4 0 0,-4 0 0,3 0 0,-6 0 0,3 0 0,-1 0 0,-2 0 0,3 0 0,-1 0 0,-2 0 0,3 0 0,-4 0 0,1 0 0,-4 0 0,0 0 0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4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4 24575,'13'0'0,"-1"-3"0,5 2 0,-3 1 0,0 4 0,0 0 0,3 2 0,-2-2 0,0 3 0,-2-3 0,-6 1 0,2-4 0,-5 4 0,1-1 0,-4 2 0,2 4 0,-6-4 0,-1 11 0,-11 0 0,-2 6 0,-13 3 0,4-1 0,-4 1 0,10-2 0,-3-4 0,11-2 0,-6-7 0,11-1 0,-3-4 0,7 0 0,-3 1 0,5-4 0,-1 0 0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5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0 24575,'12'0'0,"1"0"0,-3 0 0,0 0 0,-4 0 0,0 0 0,0 0 0,1 0 0,-4 10 0,3 3 0,-5 10 0,2-1 0,-3 11 0,0-12 0,0 15 0,0-16 0,0 7 0,0-4 0,0 0 0,0-1 0,0 1 0,-9-2 0,1-2 0,-9-3 0,3-2 0,4-3 0,-3-2 0,6-2 0,-3-1 0,4-2 0,-1-1 0,1-3 0,0 0 0,-1 0 0,4-7 0,0 0 0,3-7 0,0 0 0,0 0 0,0 0 0,0-4 0,0 3 0,3-2 0,1 6 0,3-2 0,2 6 0,-1-3 0,5 3 0,-3 3 0,4 1 0,0 3 0,-4 0 0,3 0 0,1 0 0,-2 6 0,6 6 0,-7 7 0,4 3 0,-3 1 0,-1 0 0,-4-5 0,1 4 0,-1-7 0,0-1 0,-1-1 0,4-3 0,-6-2 0,2-3 0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6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24575,'0'19'0,"0"17"0,0-10 0,0 17 0,0-4 0,0-3 0,0 3 0,0-11 0,0-10 0,0 4 0,0-11 0,0 3 0,0-11 0,0 0 0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6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24575,'0'20'0,"0"0"0,0 12 0,0 9 0,0 5 0,0-5 0,0 1 0,0-7 0,0 4 0,0-1 0,0-5 0,0-12 0,0-3 0,0-8 0,0-3 0,0 0 0,0-5 0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7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24575,'10'0'0,"-6"0"0,25 0 0,-13 0 0,16 0 0,2 0 0,0 0 0,4 0 0,-5 0 0,-5 0 0,4 0 0,-12 0 0,6 0 0,-11 0 0,-1 0 0,-4 0 0,-7 0 0,0 0 0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8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4 24575,'-6'-3'0,"-2"10"0,-6 10 0,-2 17 0,-6 11 0,2 7 0,-4 12 0,4 1 0,0 1 0,-7 18 0,5-15 0,1 0 0,-8-6 0,18-26 0,-12 8 0,15-16 0,0-6 0,1-9 0,3-4 0,1-7 0,3 0 0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9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6 159 24575,'-3'-2'0,"1"-5"0,2-3 0,3-4 0,4 0 0,0 0 0,3 4 0,0 0 0,-3 6 0,3-5 0,-4 7 0,1-7 0,-1 8 0,-3-4 0,3 4 0,-3-2 0,4 3 0,-1-2 0,0 1 0,0-2 0,0-3 0,0 4 0,1-4 0,-1 6 0,0-3 0,0 3 0,0-3 0,0 3 0,0 0 0,0 0 0,0 0 0,0 0 0,0 3 0,1 3 0,0 5 0,-1-1 0,-2 3 0,2-2 0,-3-1 0,4 0 0,-1-4 0,0 0 0,0 0 0,1-2 0,-1-1 0,0-3 0,0 0 0,4 0 0,-3 0 0,6-3 0,-6-4 0,3-4 0,-4 1 0,1 0 0,-1 4 0,0-1 0,0 1 0,-2 0 0,1-1 0,-4 1 0,5 0 0,-6-1 0,6-2 0,-6 2 0,3 1 0,-3 3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16 701 24575,'0'32'0,"0"8"0,0 5 0,0 12 0,0 3 0,0-13 0,0 23 0,0-29 0,0 24 0,0-21 0,0-5 0,0-10 0,0-11 0,0-4 0,0-9 0,0-15 0,0-23 0,0-20 0,0-23 0,0-10 0,0-9 0,0 24 0,0-18 0,0 34 0,0-27 0,5 21 0,1 2 0,5 14 0,-1 15 0,-1 6 0,0 6 0,0 4 0,-1 2 0,0 3 0,1 5 0,-1 0 0,0 4 0,0 0 0,0 0 0,1 0 0,3 0 0,-3 0 0,4 4 0,-9 5 0,4 4 0,-7 6 0,3-1 0,-4 0 0,0 0 0,0 0 0,0 5 0,0-3 0,-4 3 0,-5-5 0,-5 0 0,-4 0 0,-1-4 0,-4-1 0,4-3 0,-5-1 0,10 0 0,-3-4 0,8-2 0,-4-3 0,9 4 0,0 0 0,4 4 0,3-4 0,6 3 0,10-6 0,6 3 0,5-4 0,-1 0 0,1 0 0,0 0 0,-1 0 0,1 0 0,0 0 0,-1 0 0,1-4 0,0-6 0,-6-5 0,0 0 0,-6-2 0,-5 7 0,0-7 0,-4 4 0,0-6 0,0 1 0,0 0 0,0 0 0,0 0 0,-4-6 0,-1 5 0,0 0 0,-4 2 0,4 7 0,-4-2 0,0 3 0,-7 5 0,-3 0 0,-2 8 0,-5 5 0,7 4 0,-3 5 0,4 1 0,4-6 0,-3 4 0,7-3 0,-3 4 0,4 5 0,0-8 0,0 7 0,0-8 0,0 0 0,0-2 0,0-4 0,3-3 0,2-2 0,7-3 0,7 0 0,0 0 0,5 0 0,-1 0 0,-4 0 0,10 0 0,-10-4 0,10-1 0,-10-4 0,4-5 0,-9 0 0,4 0 0,-4-3 0,0 2 0,-1-3 0,0 4 0,-3-3 0,2 7 0,-3-2 0,-1 3 0,0 1 0,0 3 0,1-2 0,-1 6 0,0-3 0,0 4 0,-3-3 0,2 2 0,-10-2 0,-2 3 0,-8 0 0,-1 0 0,-3 0 0,7 3 0,-7 2 0,8 3 0,-5 10 0,10-3 0,-5 9 0,8-6 0,-3 5 0,4-3 0,0 3 0,0 0 0,0-3 0,0 3 0,0-5 0,0-4 0,4 3 0,5-8 0,5 4 0,4-4 0,0 0 0,0 1 0,1-5 0,-1-1 0,0-4 0,5 0 0,-4 0 0,10 0 0,-10-9 0,5-1 0,-6-8 0,-4-5 0,11-15 0,-12-1 0,9-25 0,-11 17 0,3-43 0,-3 39 0,2-39 0,-7 37 0,0-13 0,-6 21 0,0-3 0,0 22 0,0-4 0,0 16 0,0 9 0,0 15 0,0 10 0,0 16 0,0-5 0,0 10 0,0-4 0,0 6 0,0-5 0,4 3 0,2-3 0,5-1 0,-1 5 0,0-11 0,5 5 0,-4-12 0,7 5 0,-3-10 0,4 4 0,-1-4 0,-5-6 0,4 4 0,-7-7 0,7 3 0,-4-5 0,1 1 0,-1-4 0,-5-2 0,-4-3 0,0 0 0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30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1 24575,'-12'0'0,"-5"0"0,2 0 0,-7 3 0,8 7 0,-5 6 0,4 6 0,0 5 0,-1 2 0,3 9 0,4-4 0,1 9 0,7-5 0,-3 1 0,4-3 0,0-8 0,0-1 0,0-8 0,0-1 0,0-4 0,0-4 0,6 0 0,6-3 0,7-3 0,8-1 0,-3-3 0,8 0 0,-4 0 0,0 0 0,0 0 0,-6 0 0,1 0 0,0-7 0,-5-1 0,1-10 0,-2 3 0,-5-7 0,4 7 0,-8-2 0,2 3 0,-3 3 0,-1 2 0,0 2 0,-2 1 0,-1 2 0,-3 2 0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3:04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1 24575,'-21'92'0,"-1"0"0,0 1 0,1-1 0,-1 0 0,1 0 0,-5 10 0,-3 6 0,3-6 0,9-19 0,18-30 0,30-27 0,2-11 0,-8 2 0,-2-12 0,-11 3 0,-6-5 0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3:08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240 225 24575,'-21'3'0,"-4"14"0,-10 7 0,9 6 0,-8 0 0,12-1 0,-3-7 0,0 6 0,13-13 0,0 4 0,9-9 0,3 0 0,0 0 0,0-4 0,3 4 0,12-3 0,-3-4 0,19 5 0,-6-4 0,8 4 0,-5 4 0,-1 0 0,-8 2 0,-1 1 0,-7 2 0,-1-2 0,-6 3 0,-1-4 0,-3 0 0,0-4 0,0 3 0,-3-6 0,-4 3 0,-7-7 0,-1 0 0,-7-3 0,3 0 0,1 0 0,0-3 0,4-4 0,0-3 0,3-1 0,1-2 0,4 6 0,2-3 0,1 4 0,9 3 0,1 3 0,6 1 0,4 5 0,2-5 0,4 2 0,0-3 0,-1 0 0,5 0 0,-3-3 0,4-5 0,-5-8 0,-3-3 0,0-10 0,-4 1 0,1-10 0,-4-2 0,0-5 0,-4-5 0,0 4 0,0-5 0,-4 7 0,-1 4 0,-4 7 0,0 9 0,0 2 0,0 11 0,0-3 0,-3 11 0,0 0 0,-3 3 0,3 6 0,-3 2 0,5 14 0,-2-2 0,3 12 0,0-4 0,0 5 0,0 0 0,0-5 0,0 4 0,0-8 0,0-1 0,0-5 0,3-4 0,1-4 0,2 3 0,4-6 0,-2 3 0,1-3 0,-3-4 0,1 3 0,2-6 0,-2 3 0,3-3 0,-4 0 0,0 0 0,3 0 0,2 0 0,-2 0 0,1 0 0,-4-3 0,4-7 0,-2-2 0,3-6 0,-4 0 0,0 3 0,0-6 0,0 6 0,0-3 0,0 4 0,-3 4 0,2 0 0,-5 1 0,4 5 0,-4 3 0,2 12 0,-3 7 0,0 5 0,0-1 0,0 5 0,0-3 0,0 3 0,0-8 0,0-1 0,0-4 0,0-4 0,2 0 0,2-4 0,2 0 0,0-2 0,0-2 0,1-2 0,2 0 0,-2 0 0,3 0 0,-4 0 0,4 0 0,-3-2 0,3-2 0,-4-6 0,0 3 0,1-6 0,-1 6 0,1-6 0,3 0 0,-3 1 0,6-3 0,-3 7 0,4-2 0,0 3 0,-1 0 0,1 0 0,0 3 0,3-2 0,-2 5 0,7-2 0,-8 3 0,4 0 0,-4 0 0,-4 0 0,3 0 0,-6 0 0,3 0 0,-4 0 0,0 0 0,-5-3 0,-5 3 0,-6-6 0,-4 5 0,0-2 0,0 3 0,1 0 0,-5 0 0,3 0 0,-7 0 0,7 0 0,1 3 0,4 0 0,4 3 0,-1 4 0,4 0 0,-1 4 0,4 0 0,0 4 0,0-7 0,0 6 0,0-6 0,0 2 0,7-2 0,-3-1 0,9-3 0,-6-1 0,6 1 0,-3-4 0,1 0 0,4-3 0,-7 0 0,8 0 0,-9 0 0,3 0 0,-4-3 0,0-3 0,1-9 0,1-4 0,0-13 0,-1 7 0,-2-18 0,3 3 0,-7-6 0,7-5 0,-7 7 0,3-1 0,-4 6 0,0 5 0,0 7 0,0 2 0,0 9 0,0 0 0,0 17 0,0 14 0,0 4 0,0 15 0,0-6 0,0 5 0,0 5 0,0-4 0,0 5 0,0-6 0,3 0 0,2-5 0,3-1 0,-1-4 0,0-4 0,1-2 0,-1-3 0,3-3 0,-3-1 0,2-4 0,1 1 0,-3-1 0,6-2 0,-6-2 0,3-2 0,-4 0 0,3 0 0,-2-3 0,3-3 0,0-5 0,-2-3 0,5-4 0,-5 3 0,3-6 0,-4 6 0,0-3 0,0 7 0,-3-2 0,-2 6 0,-2-2 0,0 2 0,0 6 0,0 10 0,0 6 0,0 7 0,0 1 0,0 0 0,0-1 0,0 1 0,0-4 0,0 2 0,0-6 0,0 3 0,0-8 0,0 0 0,0-4 0,3 0 0,1-2 0,5-2 0,-2-2 0,6 0 0,-2 0 0,2-3 0,-2-4 0,2-3 0,-5-8 0,5 3 0,-5-3 0,2 4 0,-3 1 0,-1-1 0,1 4 0,-3 0 0,1 6 0,-4-1 0,4 4 0,-4 4 0,5 4 0,-6 6 0,3-2 0,0-2 0,-2-3 0,2 1 0,-3-1 0,2-3 0,1 0 0,1-13 0,1 1 0,0-12 0,1 6 0,1-3 0,0 8 0,3-3 0,-3 9 0,6-6 0,-3 10 0,4-4 0,0 4 0,4 0 0,-4 0 0,7 7 0,3 6 0,0 3 0,4 7 0,-5-10 0,-5 4 0,3-9 0,-6 2 0,2-6 0,-4-1 0,1-3 0,-4 0 0,8-14 0,-9-4 0,6-20 0,-7 1 0,1-2 0,-1-2 0,-3 12 0,-1-3 0,-4 13 0,0 5 0,-6 7 0,-1 4 0,-3 3 0,-2 7 0,4 0 0,-2 10 0,6 2 0,1 3 0,3-4 0,0 2 0,0-5 0,0 2 0,0-4 0,3-2 0,4-2 0,3 1 0,3-3 0,1 6 0,3-2 0,-2 6 0,3 2 0,1 16 0,-6-5 0,3 11 0,-8-5 0,1 3 0,-5 9 0,0 4 0,-4-11 0,-7 1 0,-6-18 0,-7 0 0,-3-5 0,-7-7 0,9-5 0,-8-3 0,15-10 0,-5-6 0,8-6 0,0-17 0,7 13 0,0-17 0,4 11 0,0-1 0,11-2 0,2 8 0,10 2 0,0 3 0,-1 6 0,0 1 0,-1 4 0,-2 0 0,-2 3 0,-7 1 0,3 3 0,-6 0 0,2 0 0,-10 0 0,-8 0 0,-14 0 0,-4 0 0,-11 0 0,5 0 0,-4-3 0,-1-2 0,6-7 0,-7-1 0,6-4 0,-5-12 0,12 11 0,-7-19 0,24 26 0,-3-4 0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3:09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24575,'-7'4'0,"1"-1"0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3:10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24575,'-4'0'0,"2"0"0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3:13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7 270 24575,'-1'76'0,"0"0"0,0 0 0,1 0 0,-1 10 0,0-4 0,0-20 0,1-20 0,0-28 0,0-3 0,0-2 0,0-8 0,0-9 0,0-12 0,0-8 0,0-23 0,0 3 0,0-5 0,0-23 0,0 30 0,0-31 0,0 31 0,0-5 0,0 12 0,0 1 0,3 13 0,-2 3 0,5 8 0,-3 3 0,1 2 0,1 5 0,-1-1 0,2 4 0,0-2 0,4 3 0,0 0 0,4 0 0,0 0 0,0 0 0,-1 0 0,-2 0 0,2 3 0,-6 1 0,3 6 0,-4 0 0,-2 4 0,-1 0 0,-3 3 0,0-2 0,0 7 0,0-8 0,-7 8 0,-7-1 0,2-2 0,-8 1 0,13-9 0,-3-2 0,4-3 0,0 1 0,2-9 0,1-3 0,14-12 0,-2 2 0,15-9 0,-5 8 0,0 0 0,3 2 0,-7 6 0,6 1 0,-6 4 0,3 3 0,-4 0 0,-4 0 0,3 0 0,-2 17 0,0-2 0,-4 19 0,-3-10 0,-4 3 0,0-4 0,0 0 0,0-8 0,0 2 0,0-10 0,0 2 0,0-2 0,0-6 0,3-5 0,1-15 0,3-1 0,9-8 0,2-1 0,3-1 0,4-1 0,-8-1 0,6 11 0,-6-6 0,5 11 0,-7 1 0,3 5 0,-5 3 0,1 0 0,0 3 0,0 1 0,0 3 0,-1 0 0,1 0 0,-3 0 0,-2 0 0,-3 0 0,1 0 0,-1 0 0,0 0 0,-3 2 0,3-1 0,-6 4 0,3-1 0,-3 2 0,0 0 0,0 0 0,0 8 0,0-3 0,-7 11 0,2-4 0,-6 5 0,4-4 0,-1 7 0,0-6 0,4 7 0,0-4 0,4-1 0,0-3 0,0-1 0,0-1 0,0-5 0,0 5 0,0-10 0,0 2 0,3-2 0,4-4 0,0 0 0,6-3 0,3 0 0,0 0 0,4-3 0,-10-4 0,0-1 0,-3-5 0,0 3 0,-1-4 0,2-4 0,-4 3 0,-1-7 0,-3 3 0,-3-3 0,-6-6 0,-7 3 0,-1-2 0,-2 7 0,4-2 0,-2 5 0,6 2 0,-2 5 0,10 4 0,2 6 0,22-3 0,1 3 0,16 0 0,6 0 0,3 0 0,10 0 0,-5 0 0,4 0 0,-15 0 0,3 0 0,-20 0 0,-1 0 0,-10 0 0,-2 0 0,-2 0 0,-8 0 0,-19 4 0,1 3 0,-20 6 0,8 3 0,-4 1 0,4 3 0,5-4 0,5 3 0,5-2 0,3-2 0,3 7 0,5-7 0,3 6 0,0-6 0,0 3 0,3-4 0,8-3 0,5-1 0,7-3 0,-1 1 0,1-4 0,-4-1 0,2-3 0,-6 0 0,3 0 0,-3-14 0,-4 0 0,1-23 0,-3-4 0,-1 0 0,2-34 0,-6 29 0,0-24 0,-4 31 0,0 0 0,0 11 0,0 1 0,-3 8 0,2-3 0,-5 10 0,3-5 0,-1 10 0,1-2 0,0 2 0,0 4 0,-1 11 0,2 9 0,2 13 0,0 8 0,0 2 0,0 4 0,0 1 0,3-6 0,6-1 0,3-9 0,3-2 0,1-4 0,-1-1 0,-1-3 0,1-1 0,-2-7 0,-2 2 0,-1-6 0,-4 2 0,0-2 0,1-4 0,-1 0 0,0-3 0,0 0 0,0 0 0,0 0 0,0-3 0,3-4 0,2-3 0,-1-4 0,3 0 0,-2 0 0,3 0 0,0 0 0,3-4 0,-2 4 0,7-5 0,-4 1 0,1 3 0,-1 0 0,-5 6 0,-3 2 0,-1 1 0,-2 2 0,-1 1 0,-3 3 0,0 0 0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3:14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24575,'79'59'0,"1"-1"0,-1 1 0,-1 2 0,-4 2 0,-31-12 0,-42-10 0,4 27 0,-17-33 0,1 4 0,-14 1 0,3-11 0,1 0 0,-2-9 0,8-2 0,0-7 0,6-2 0,2-2 0,1-4 0,3 0 0,0-3 0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3:49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1909 24575,'0'-19'0,"0"-11"0,0 0 0,0-13 0,0 3 0,0-4 0,0 4 0,0-15 0,0 6 0,4-15 0,1 7 0,1-7 0,3-8 0,-3-9 0,0-6 0,2 18 0,-2-7 0,4 9 0,0 0 0,0-4 0,-5 7 0,4 6 0,-4 0 0,4 1 0,0 11 0,-4-4 0,3 5 0,-3-9 0,3 12 0,-3-5 0,2 18 0,-3-3 0,0 8 0,3-3 0,-3 9 0,0-4 0,2 7 0,-2-3 0,3 8 0,0-3 0,-1 6 0,0-3 0,1 4 0,-4-1 0,3 1 0,-3 0 0,3-1 0,0 4 0,1 0 0,-1 3 0,0 0 0,0 0 0,0 0 0,1 0 0,2 0 0,-2 0 0,3 3 0,-1 4 0,-1 3 0,2 4 0,0 0 0,-2 4 0,2-4 0,-3 4 0,3 0 0,2 11 0,2-8 0,-2 10 0,-2-12 0,-2 4 0,3 0 0,-3-1 0,3 5 0,-3-3 0,0 4 0,0-1 0,-1-3 0,-2 3 0,2-4 0,-3 4 0,4-4 0,-4 4 0,3-4 0,-3 0 0,3-1 0,4 7 0,-6-5 0,5 1 0,-6-3 0,3-7 0,0 6 0,0-6 0,1 7 0,-1-7 0,0 6 0,0-6 0,-3 7 0,3-3 0,-4-1 0,2 4 0,1-3 0,-2-1 0,0 4 0,6 7 0,-5-4 0,2 4 0,0-8 0,-3-6 0,3 3 0,0 0 0,0-3 0,1 2 0,-2-3 0,1 0 0,0 0 0,0-1 0,0 1 0,0 0 0,0 0 0,-1-4 0,1 0 0,2-1 0,-5-2 0,4 2 0,-4-6 0,2 0 0,0-3 0,0 0 0,0 0 0,0 0 0,0 0 0,0 0 0,0 0 0,0 0 0,1 0 0,-1 0 0,0 0 0,0-3 0,4-1 0,-3-5 0,6 1 0,-5-2 0,5 3 0,-6 1 0,2-1 0,1 1 0,-3-1 0,3 3 0,-4-1 0,3 1 0,-2 0 0,3-2 0,-4 6 0,0-3 0,1 3 0,-1 0 0,0 0 0,0 0 0,0 0 0,0 0 0,0 0 0,0 0 0,0 0 0,1 0 0,-1 3 0,0 0 0,0 3 0,1 4 0,-3 0 0,1 1 0,-1 2 0,3-3 0,-3 4 0,2 0 0,-2 3 0,3-2 0,-3 7 0,2-3 0,-1 3 0,2 1 0,0-4 0,1 2 0,-1-6 0,0 7 0,0-8 0,-3 4 0,2-8 0,-2 3 0,-1-6 0,3 3 0,-2-4 0,-1 0 0,3 1 0,-3-1 0,1 0 0,1-3 0,-4 3 0,4-6 0,-4 6 0,4-5 0,-4 1 0,2-2 0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3:57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1909 24575,'0'-19'0,"0"-11"0,0 0 0,0-13 0,0 3 0,0-4 0,0 4 0,0-15 0,0 6 0,4-15 0,1 7 0,1-7 0,3-8 0,-3-9 0,0-6 0,2 18 0,-2-7 0,4 9 0,0 0 0,0-4 0,-5 7 0,4 6 0,-4 0 0,4 1 0,0 11 0,-4-4 0,3 5 0,-3-9 0,3 12 0,-3-5 0,2 18 0,-3-3 0,0 8 0,3-3 0,-3 9 0,0-4 0,2 7 0,-2-3 0,3 8 0,0-3 0,-1 6 0,0-3 0,1 4 0,-4-1 0,3 1 0,-3 0 0,3-1 0,0 4 0,1 0 0,-1 3 0,0 0 0,0 0 0,0 0 0,1 0 0,2 0 0,-2 0 0,3 3 0,-1 4 0,-1 3 0,2 4 0,0 0 0,-2 4 0,2-4 0,-3 4 0,3 0 0,2 11 0,2-8 0,-2 10 0,-2-12 0,-2 4 0,3 0 0,-3-1 0,3 5 0,-3-3 0,0 4 0,0-1 0,-1-3 0,-2 3 0,2-4 0,-3 4 0,4-4 0,-4 4 0,3-4 0,-3 0 0,3-1 0,4 7 0,-6-5 0,5 1 0,-6-3 0,3-7 0,0 6 0,0-6 0,1 7 0,-1-7 0,0 6 0,0-6 0,-3 7 0,3-3 0,-4-1 0,2 4 0,1-3 0,-2-1 0,0 4 0,6 7 0,-5-4 0,2 4 0,0-8 0,-3-6 0,3 3 0,0 0 0,0-3 0,1 2 0,-2-3 0,1 0 0,0 0 0,0-1 0,0 1 0,0 0 0,0 0 0,-1-4 0,1 0 0,2-1 0,-5-2 0,4 2 0,-4-6 0,2 0 0,0-3 0,0 0 0,0 0 0,0 0 0,0 0 0,0 0 0,0 0 0,0 0 0,1 0 0,-1 0 0,0 0 0,0-3 0,4-1 0,-3-5 0,6 1 0,-5-2 0,5 3 0,-6 1 0,2-1 0,1 1 0,-3-1 0,3 3 0,-4-1 0,3 1 0,-2 0 0,3-2 0,-4 6 0,0-3 0,1 3 0,-1 0 0,0 0 0,0 0 0,0 0 0,0 0 0,0 0 0,0 0 0,0 0 0,1 0 0,-1 3 0,0 0 0,0 3 0,1 4 0,-3 0 0,1 1 0,-1 2 0,3-3 0,-3 4 0,2 0 0,-2 3 0,3-2 0,-3 7 0,2-3 0,-1 3 0,2 1 0,0-4 0,1 2 0,-1-6 0,0 7 0,0-8 0,-3 4 0,2-8 0,-2 3 0,-1-6 0,3 3 0,-2-4 0,-1 0 0,3 1 0,-3-1 0,1 0 0,1-3 0,-4 3 0,4-6 0,-4 6 0,4-5 0,-4 1 0,2-2 0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4:02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1909 24575,'0'-19'0,"0"-11"0,0 0 0,0-13 0,0 3 0,0-4 0,0 4 0,0-15 0,0 6 0,4-15 0,1 7 0,1-7 0,3-8 0,-3-9 0,0-6 0,2 18 0,-2-7 0,4 9 0,0 0 0,0-4 0,-5 7 0,4 6 0,-4 0 0,4 1 0,0 11 0,-4-4 0,3 5 0,-3-9 0,3 12 0,-3-5 0,2 18 0,-3-3 0,0 8 0,3-3 0,-3 9 0,0-4 0,2 7 0,-2-3 0,3 8 0,0-3 0,-1 6 0,0-3 0,1 4 0,-4-1 0,3 1 0,-3 0 0,3-1 0,0 4 0,1 0 0,-1 3 0,0 0 0,0 0 0,0 0 0,1 0 0,2 0 0,-2 0 0,3 3 0,-1 4 0,-1 3 0,2 4 0,0 0 0,-2 4 0,2-4 0,-3 4 0,3 0 0,2 11 0,2-8 0,-2 10 0,-2-12 0,-2 4 0,3 0 0,-3-1 0,3 5 0,-3-3 0,0 4 0,0-1 0,-1-3 0,-2 3 0,2-4 0,-3 4 0,4-4 0,-4 4 0,3-4 0,-3 0 0,3-1 0,4 7 0,-6-5 0,5 1 0,-6-3 0,3-7 0,0 6 0,0-6 0,1 7 0,-1-7 0,0 6 0,0-6 0,-3 7 0,3-3 0,-4-1 0,2 4 0,1-3 0,-2-1 0,0 4 0,6 7 0,-5-4 0,2 4 0,0-8 0,-3-6 0,3 3 0,0 0 0,0-3 0,1 2 0,-2-3 0,1 0 0,0 0 0,0-1 0,0 1 0,0 0 0,0 0 0,-1-4 0,1 0 0,2-1 0,-5-2 0,4 2 0,-4-6 0,2 0 0,0-3 0,0 0 0,0 0 0,0 0 0,0 0 0,0 0 0,0 0 0,0 0 0,1 0 0,-1 0 0,0 0 0,0-3 0,4-1 0,-3-5 0,6 1 0,-5-2 0,5 3 0,-6 1 0,2-1 0,1 1 0,-3-1 0,3 3 0,-4-1 0,3 1 0,-2 0 0,3-2 0,-4 6 0,0-3 0,1 3 0,-1 0 0,0 0 0,0 0 0,0 0 0,0 0 0,0 0 0,0 0 0,0 0 0,1 0 0,-1 3 0,0 0 0,0 3 0,1 4 0,-3 0 0,1 1 0,-1 2 0,3-3 0,-3 4 0,2 0 0,-2 3 0,3-2 0,-3 7 0,2-3 0,-1 3 0,2 1 0,0-4 0,1 2 0,-1-6 0,0 7 0,0-8 0,-3 4 0,2-8 0,-2 3 0,-1-6 0,3 3 0,-2-4 0,-1 0 0,3 1 0,-3-1 0,1 0 0,1-3 0,-4 3 0,4-6 0,-4 6 0,4-5 0,-4 1 0,2-2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6:43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2647 24575,'-3'7'0,"0"8"0,11 23 0,14 18 0,5 9 0,15 19 0,-9-1-483,-9-37 0,1 1 483,-7 3 0,1-1 0,6-2 0,1 1-263,-6 1 1,-1 0 262,1 0 0,0 0 0,2 1 0,-1 0 0,0 0 0,0 0-52,-1 0 1,-1-2 51,13 23 0,4 16 0,-10-31 0,10 17 0,-7-19 0,-2-5 0,-1-13 934,-1-4-934,0-11 549,3 3-549,1-10 111,16 6-111,-13-11 0,17 1 0,-16-7 0,12-3 0,-6 0 0,3 0 0,4 0 0,-5-16 0,7-10 0,-7-31 0,-17 14 0,0-2 0,17-38-635,-15 27 0,-1-2 635,-6 7 0,-2 1 0,13-32 0,-11 15 0,-2-3-409,-4 15 1,0 0 408,0-4 0,1-1 0,1-7 0,-2 0 0,-6 15 0,0-2 0,4-24 0,2-2 0,-4 13 0,1-1-610,2-17 1,3-3 609,5-10 0,0 1-975,-5 20 1,0-1 974,1 1 0,1-5 0,0 6 0,0 1 0,0 4 0,4-18 0,-1 3-97,-5 27 0,1 1 97,3-22 0,-1 6-161,4 5 161,-2-14 0,1 1 0,-1 28 459,-3-10 0,1 2-459,1 19 0,-3-9 0,0-3 0,9-1 0,4-27 0,2 4 0,-12 31 2021,18-45-2021,-18 57 1423,14-34-1423,-15 32 1072,10-13-1072,-10 10 176,3 3-176,-4 9 0,-1-3 0,4 7 0,0-3 0,5 2 0,0 2 0,7-1 0,-6 7 0,10 2 0,2 4 0,-7 7 0,15-3 0,-13 8 0,7 0 0,-3 0 0,5 0 0,-14 6 0,8 7 0,-16 11 0,5 2 0,1 8 0,5-2 0,1 7 0,-5-7 0,13 17 0,-9-9 0,13 18 0,-4-2 0,-5 8 0,9 8 0,-4 10-1106,8 4 1106,-25-37 0,0 0-528,25 39 528,-24-36 0,0 0 0,0-5 0,1 2 0,2 13 0,-1 0 0,-6-10 0,-2 1 0,6 12 0,-1 1 0,-6-14 0,-1-3 0,14 46 0,-6-30 0,-2-1 0,2 15 0,-7-26 0,1-2 0,7 21 0,-6-15 0,10 4 0,-14-13 0,5-10 1076,-15-17-1076,2 7 558,-3-2-558,5 12 0,5 6 0,4 1 0,-1-1 0,-3 4 0,3-6 0,3 24 0,5-15 0,6 36 0,-7-36 0,0 20 0,-3-31 0,-2 11 0,2-8 0,-3 1 0,-4-4 0,1-3 0,-6-5 0,7 2 0,-3-1 0,0-1 0,3 2 0,-5-7 0,6 5 0,2-12 0,-3 7 0,7-7 0,-7 3 0,8 1 0,-8-4 0,6-2 0,-7-4 0,0 1 0,-2-1 0,-6-4 0,3 4 0,-3-7 0,0 6 0,-1-6 0,4 7 0,-3-7 0,6 6 0,-2-6 0,3 7 0,0-7 0,4 7 0,-3-6 0,2 5 0,-3-2 0,4 0 0,-2 6 0,5-4 0,-4 9 0,0-7 0,-1 8 0,-2-8 0,-2 7 0,0-8 0,-4 5 0,2-6 0,-3 1 0,3-3 0,5 0 0,0-4 0,15-3 0,-9-1 0,21-3 0,-9 0 0,13-4 0,-8-5 0,4 0 0,-7-7 0,2 3 0,0-8 0,-11 5 0,10-9 0,-6-5 0,-1 2 0,9-11 0,-16 10 0,13-7 0,-8-3 0,4-6 0,-2-8 0,-11 13 0,16-29 0,-11-6 0,10-5 0,-18 22 0,-2-2 0,2 1 0,-1-1-830,-1-1 0,0-2 830,3-17 0,0-5 0,1-7 0,-1 1 0,-5 19 0,0-1 0,2 5 0,1-6 0,-1 4 0,1-14 0,1 3 0,1 6 0,2-1 0,1-19 0,1 2 0,-5 32 0,0 1 0,5-21 0,1-3 0,-1 6 0,-1 1 0,-2 2 0,0 1 0,2-3 0,1 0 0,-5 13 0,1 1 0,0-1 0,0 1-358,-1 4 1,0 1 357,-3 3 0,-1 2 0,10-33 0,2-9 0,-8 30 0,1-8 0,-7 17 0,0 12 1597,-1 9-1597,-1 13 778,-3 4-778,-1 7 0,-3 2 0,0 2 0,0 1 0,0 0 0,0-4 0,0-4 0,0 5 0,0-2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24575,'12'0'0,"2"0"0,14 0 0,0 0 0,-4 0 0,6 0 0,-10 0 0,-2 0 0,-10 0 0,0 0 0,-3 0 0,-1 0 0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4:05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1909 24575,'0'-19'0,"0"-11"0,0 0 0,0-13 0,0 3 0,0-4 0,0 4 0,0-15 0,0 6 0,4-15 0,1 7 0,1-7 0,3-8 0,-3-9 0,0-6 0,2 18 0,-2-7 0,4 9 0,0 0 0,0-4 0,-5 7 0,4 6 0,-4 0 0,4 1 0,0 11 0,-4-4 0,3 5 0,-3-9 0,3 12 0,-3-5 0,2 18 0,-3-3 0,0 8 0,3-3 0,-3 9 0,0-4 0,2 7 0,-2-3 0,3 8 0,0-3 0,-1 6 0,0-3 0,1 4 0,-4-1 0,3 1 0,-3 0 0,3-1 0,0 4 0,1 0 0,-1 3 0,0 0 0,0 0 0,0 0 0,1 0 0,2 0 0,-2 0 0,3 3 0,-1 4 0,-1 3 0,2 4 0,0 0 0,-2 4 0,2-4 0,-3 4 0,3 0 0,2 11 0,2-8 0,-2 10 0,-2-12 0,-2 4 0,3 0 0,-3-1 0,3 5 0,-3-3 0,0 4 0,0-1 0,-1-3 0,-2 3 0,2-4 0,-3 4 0,4-4 0,-4 4 0,3-4 0,-3 0 0,3-1 0,4 7 0,-6-5 0,5 1 0,-6-3 0,3-7 0,0 6 0,0-6 0,1 7 0,-1-7 0,0 6 0,0-6 0,-3 7 0,3-3 0,-4-1 0,2 4 0,1-3 0,-2-1 0,0 4 0,6 7 0,-5-4 0,2 4 0,0-8 0,-3-6 0,3 3 0,0 0 0,0-3 0,1 2 0,-2-3 0,1 0 0,0 0 0,0-1 0,0 1 0,0 0 0,0 0 0,-1-4 0,1 0 0,2-1 0,-5-2 0,4 2 0,-4-6 0,2 0 0,0-3 0,0 0 0,0 0 0,0 0 0,0 0 0,0 0 0,0 0 0,0 0 0,1 0 0,-1 0 0,0 0 0,0-3 0,4-1 0,-3-5 0,6 1 0,-5-2 0,5 3 0,-6 1 0,2-1 0,1 1 0,-3-1 0,3 3 0,-4-1 0,3 1 0,-2 0 0,3-2 0,-4 6 0,0-3 0,1 3 0,-1 0 0,0 0 0,0 0 0,0 0 0,0 0 0,0 0 0,0 0 0,0 0 0,1 0 0,-1 3 0,0 0 0,0 3 0,1 4 0,-3 0 0,1 1 0,-1 2 0,3-3 0,-3 4 0,2 0 0,-2 3 0,3-2 0,-3 7 0,2-3 0,-1 3 0,2 1 0,0-4 0,1 2 0,-1-6 0,0 7 0,0-8 0,-3 4 0,2-8 0,-2 3 0,-1-6 0,3 3 0,-2-4 0,-1 0 0,3 1 0,-3-1 0,1 0 0,1-3 0,-4 3 0,4-6 0,-4 6 0,4-5 0,-4 1 0,2-2 0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02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188 236 24575,'0'-6'0,"0"0"0,0-3 0,0 2 0,0-3 0,0 0 0,-2 3 0,-5 0 0,-4 5 0,-3 2 0,-3 0 0,5 0 0,-9 0 0,10 0 0,-7 3 0,3 8 0,4 0 0,-3 11 0,6 1 0,-3 0 0,3 4 0,4-8 0,0 3 0,4-8 0,0 8 0,0-11 0,3 6 0,8-9 0,9 2 0,4-5 0,13-2 0,-7-3 0,13 0 0,-3 0 0,-1 0 0,-1 0 0,-5-7 0,-4 2 0,-6-7 0,-5 2 0,-5 2 0,-2-1 0,-1-1 0,-3-5 0,2 0 0,0-6 0,1-13 0,-5 3 0,2-7 0,-7 6 0,4 8 0,-4-4 0,0 6 0,0-1 0,0 4 0,0 1 0,-6 8 0,-2-4 0,-6 10 0,-4-6 0,3 9 0,-6-2 0,-8 3 0,-6 0 0,-5 4 0,1 8 0,3 16 0,0 10 0,7 4 0,-7 3 0,13-5 0,-5 1 0,7-3 0,9-10 0,1-4 0,6-7 0,2-6 0,3-2 0,0-2 0,0-4 0,0 0 0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03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24575,'0'18'0,"0"8"0,0 19 0,0 13 0,0 8 0,0 19 0,0 5-430,0-39 0,0 2 430,-2-1 0,-1 0 0,-3 45 0,-1-21 0,2 7 0,5-29 0,0 6 0,0-11 0,0-20 0,0 3 0,0-16 860,0 0-860,0-8 0,0-2 0,0-3 0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05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26 139 24575,'0'-6'0,"-7"23"0,5 1 0,-9 26 0,10-14 0,-3 12 0,4-7 0,0 9 0,0-5 0,0-5 0,0-7 0,0-4 0,0-8 0,2-4 0,5-5 0,4-5 0,6 2 0,7-3 0,-4-11 0,12-7 0,-18-10 0,14-11 0,-9 3 0,4-8 0,-6 9 0,-4-8 0,-5 13 0,0 1 0,-1 11 0,-3 8 0,-1 0 0,-3 9 0,0 19 0,0 15 0,0 19 0,0-6 0,0 9 0,0-8 0,0-1 0,0 3 0,0-19 0,0 3 0,3-18 0,3-1 0,5-8 0,7-2 0,0-1 0,5-3 0,2-20 0,0-10 0,3-21 0,-3-13 0,-3 11 0,-6-16 0,6-10 0,-10 15 0,1-7 0,-9 32 0,-4 15 0,0 1 0,0 10 0,0 2 0,0 4 0,0 5 0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06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14 24575,'-11'-7'0,"-3"1"0,-2 6 0,-10 0 0,3 0 0,-5 0 0,6 6 0,1-1 0,2 5 0,1-3 0,4 3 0,1 0 0,5 4 0,-5-4 0,6 3 0,-6-5 0,5 5 0,-2-9 0,7 5 0,0-6 0,3 3 0,0 0 0,0 0 0,3 3 0,12 3 0,6 3 0,11 1 0,2 5 0,-1-4 0,-3 0 0,-3-2 0,-8-7 0,-1 3 0,-8-4 0,0-1 0,-4-2 0,-2-2 0,-2-2 0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07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24575,'18'0'0,"23"0"0,14 0 0,35 0 0,0 0-925,-30 0 0,1 0 925,-3 0 0,0 0 0,8 0 0,-1 0 0,27 0 0,8 0 0,-26 0 597,1 0-597,-10 0 306,-15 0-306,-11 0 0,-9 0 0,-11 0 947,-6 0-947,-6 0 0,0 0 0,-5 0 0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07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24575,'5'0'0,"5"0"0,11 0 0,2 0 0,-1 7 0,1-2 0,-1 6 0,1 0 0,0 0 0,-5 1 0,0-2 0,-8-3 0,0-3 0,-4 1 0,0-1 0,-2 2 0,-2-1 0,-2 1 0,0 3 0,-6 6 0,-3 3 0,-10 6 0,-2 0 0,-3 0 0,3 0 0,2-1 0,4 0 0,-1 0 0,5-1 0,0-3 0,3-1 0,5-4 0,0-1 0,3-2 0,0-2 0,0-2 0,0-9 0,7-17 0,-5 9 0,6-10 0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09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475 0 24575,'1'4'0,"-5"-2"0,-10-2 0,-18 0 0,10 0 0,-22 0 0,20 0 0,-25 0 0,19 0 0,-18 0 0,20 0 0,-6 0 0,12 0 0,1 0 0,10 0 0,-2 0 0,4 0 0,2 0 0,-2 0 0,2 0 0,2 0 0,-1 0 0,0 0 0,0 0 0,0 0 0,-1 0 0,1 0 0,3 0 0,0 0 0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0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7 24575,'9'-3'0,"1"2"0,4-2 0,4 3 0,-4 0 0,1 0 0,2 0 0,-9 0 0,5 0 0,-10 20 0,0 0 0,-3 35 0,0-7 0,0 16 0,-4-17 0,-4 1 0,-11-2 0,1-11 0,-3 4 0,6-17 0,0-3 0,1-4 0,0-5 0,4-4 0,0-2 0,4-1 0,-1-3 0,1 0 0,2-3 0,2-4 0,2-8 0,0 1 0,0-14 0,0 11 0,0-11 0,0 13 0,2 1 0,2 1 0,2 6 0,4-3 0,-3 6 0,6-2 0,-2 5 0,7-2 0,-4 3 0,8 0 0,-7 6 0,7 2 0,-7 10 0,0 2 0,-1-2 0,-6 0 0,1-4 0,-2-1 0,3 1 0,-6-4 0,2-1 0,-4-6 0,-1 0 0,1-3 0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0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24575,'0'17'0,"0"9"0,0 14 0,0 10 0,0-14 0,0 12 0,0-13 0,0 9 0,0-4 0,0-2 0,0-10 0,0-5 0,0-5 0,0-7 0,0-2 0,0-3 0,0-2 0,0-2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8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216 189 24575,'0'-12'0,"0"-3"0,0-4 0,0-1 0,0-3 0,0 5 0,0-1 0,0 1 0,0 4 0,0-3 0,-7 12 0,1-4 0,-9 9 0,1 8 0,-4 3 0,-1 12 0,0 1 0,-8 14 0,10-7 0,-10 13 0,16-13 0,-9 4 0,14-5 0,-3 0 0,9-6 0,0 0 0,0-11 0,0 0 0,0-5 0,0 0 0,4-3 0,0-2 0,14-3 0,-3 0 0,8 0 0,-5 0 0,0-4 0,0-5 0,0-5 0,6-5 0,-4-5 0,-1 4 0,-1-3 0,-8 0 0,3 3 0,-3-3 0,-1 5 0,-1 4 0,1-3 0,0 7 0,-4-2 0,-2 3 0,-3 1 0,0 7 0,0 6 0,0 14 0,0 0 0,0 10 0,0-5 0,0 1 0,0 3 0,4-9 0,1 5 0,8-6 0,7-4 0,-1-1 0,10-3 0,-10-1 0,9 1 0,-3-5 0,0 0 0,-2-5 0,-13 0 0,-2 0 0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1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24575,'0'10'0,"0"4"0,0 14 0,0 1 0,0 9 0,0 5 0,0-7 0,0 13 0,0-19 0,3 2 0,-2-5 0,2-10 0,1 4 0,-4-14 0,3 2 0,-3-2 0,0-4 0,0 0 0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1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1 170 24575,'2'-8'0,"9"-3"0,9-3 0,9-7 0,15 3 0,4-5 0,10 4 0,-1-1 0,-10 10 0,2-3 0,-9 12 0,-6-6 0,-1 6 0,-11-3 0,-3 4 0,-5 0 0,-4 0 0,-7 0 0,0 0 0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2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4 24575,'-3'-4'0,"-4"12"0,-9 10 0,-6 12 0,-6 16 0,-5 3 0,-4 18 0,0 1 0,1 6 0,5-3 0,10-20 0,-7 15 0,13-23 0,-9 10 0,10-9 0,-1-16 0,10-8 0,-5-3 0,9-10 0,-8 3 0,7-7 0,-4 0 0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3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0 212 24575,'0'-12'0,"0"-5"0,0-2 0,0 0 0,0-7 0,3 10 0,1-7 0,6 13 0,-5-4 0,7 7 0,-8-3 0,6 6 0,-4 2 0,0 2 0,0 0 0,1 0 0,2 0 0,2 0 0,2 0 0,2 10 0,3-1 0,-2 13 0,2-7 0,-4 3 0,0-4 0,-4-4 0,3 0 0,-6-4 0,6-2 0,-6-1 0,6-3 0,-6 0 0,3 0 0,-1 0 0,4-6 0,-1-2 0,4-10 0,-8-1 0,3-4 0,0 5 0,-3-4 0,2 10 0,-6-5 0,-2 13 0,-2-2 0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3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24575,'-8'6'0,"0"7"0,-4-2 0,0 16 0,-3-7 0,-6 17 0,7-3 0,-2 1 0,4 2 0,3-9 0,-3 5 0,7 0 0,2 0 0,3-1 0,0-3 0,0-2 0,0 0 0,7-3 0,5 3 0,4-14 0,16 10 0,-1-16 0,14 10 0,-6-12 0,4-1 0,-13-4 0,3 0 0,-11 0 0,-3 0 0,-5 0 0,-1-6 0,-6-2 0,0 0 0,-4 2 0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5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7 126 24575,'-4'-19'0,"1"2"0,6 19 0,8 10 0,-3 0 0,14 13 0,-10-10 0,6 5 0,-4-3 0,0-3 0,0-1 0,-4-5 0,0 1 0,-4-8 0,0 1 0,0-2 0,1-10 0,-4-2 0,0-16 0,1 1 0,0-1 0,4-2 0,-1 7 0,0-1 0,-3 7 0,2 3 0,-5 4 0,2 0 0,-3 7 0,0 0 0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7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2097 24575,'0'-19'0,"0"0"0,0-22 0,0 2 0,0-12 0,0-16 0,0 4 0,0-16 0,0-2 0,0-8 0,0 11 0,0 5 0,0-12 0,0 37 0,0-31 0,0 39 0,0-3 0,4 11 0,0 4 0,2 11 0,-1 3 0,-3-10 0,-2-3 0,-4-23 0,0 3 0,-1-25 0,1 28 0,0-22 0,3 21 0,-3 1 0,4-2 0,0 12 0,0 3 0,0 8 0,0 6 0,0 7 0,0 0 0,0 4 0,0 0 0,0 0 0,0 0 0,0-3 0,0 2 0,0-10 0,0 6 0,0-11 0,0 8 0,0-3 0,0-1 0,0 4 0,0-1 0,0 3 0,0 5 0,0-3 0,0 4 0,0 0 0,-3 3 0,3-3 0,-3 3 0,0-3 0,3 0 0,-3 0 0,0 0 0,3 0 0,-3 0 0,3-4 0,0 0 0,0-4 0,0 1 0,0-4 0,0-2 0,0 2 0,0-1 0,0 4 0,0 4 0,0 0 0,0 4 0,-3 3 0,0 0 0,-3 9 0,-1 1 0,3 7 0,-1-1 0,1 1 0,-3-1 0,0 4 0,3-3 0,-2 4 0,2-5 0,0 1 0,-2-4 0,6 0 0,-6-4 0,6 0 0,-6-3 0,6 2 0,-6-4 0,6 4 0,-9-1 0,-2 6 0,-8 5 0,1 0 0,0 6 0,0-6 0,6 2 0,-5-3 0,10-3 0,-2-2 0,5-3 0,7-3 0,-2 0 0,4-3 0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7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24575,'5'3'0,"13"8"0,-6 1 0,24 20 0,-19-18 0,15 18 0,-13-17 0,4 5 0,-5-5 0,0-2 0,-8-6 0,-3 3 0,-2-7 0,-2 0 0,1-3 0,-1 0 0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9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24575,'9'0'0,"3"3"0,-5 0 0,10 8 0,-9-4 0,10 10 0,-7-1 0,3 0 0,-2 4 0,1-8 0,-5 6 0,2-4 0,0-1 0,-2 1 0,1 0 0,-2-3 0,-3 1 0,1-4 0,-4 1 0,2-3 0,-3 0 0,2-2 0,2-2 0,2-2 0,0-2 0,3-5 0,2-4 0,3-7 0,0-1 0,2-3 0,-1-1 0,-1 4 0,1 1 0,-2 4 0,1 0 0,0 4 0,-3-3 0,2 5 0,-2-2 0,-1 3 0,0 3 0,-4-1 0,0 4 0,0-2 0,0 3 0,0 0 0,0 0 0,0 0 0,0 0 0,-1 0 0,1 0 0,0 0 0,0 0 0,0 0 0,0 0 0,-3 0 0,0 0 0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10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24575,'0'12'0,"0"5"0,0 2 0,0 13 0,0-2 0,0 8 0,0-5 0,0 0 0,0 11 0,0-9 0,0 9 0,0-6 0,0-4 0,0 28 0,0-23 0,0 36 0,0-27 0,0 16 0,0-2 0,0 4 0,0-8 0,0 34 0,0-44 0,0 7 0,0 3 0,0 16 0,0 24 0,0-19 0,0-9 0,0-17 0,0 9 0,0-10 0,0-1 0,0-1 0,0-5 0,0-6 0,0-1 0,0-9 0,0-2 0,0-9 0,0 0 0,0-7 0,0-2 0,0-3 0,0 1 0,0 2 0,0 1 0,0 0 0,0 3 0,0-6 0,0 2 0,0 1 0,0-3 0,0 6 0,0 1 0,0 5 0,0-1 0,0 8 0,0-6 0,0 8 0,0-6 0,0 7 0,0-9 0,0 4 0,0-13 0,0-2 0,0 1 0,0-3 0,0 2 0,0-2 0,0-1 0,0 0 0,0 0 0,0 0 0,0 1 0,0-1 0,0 0 0,0 0 0,0 0 0,0 1 0,0-1 0,0 3 0,0 2 0,0 9 0,0-8 0,0 7 0,0-9 0,0 0 0,0 0 0,0-4 0,0 1 0,0-4 0,0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9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24575,'7'-4'0,"1"0"0,10 4 0,-3 0 0,13 0 0,-8 0 0,8 0 0,-9 0 0,10 0 0,-14 0 0,7 0 0,-8 0 0,4 0 0,-4 0 0,-2 0 0,-8 0 0,0 0 0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15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898 1 24575,'-32'4'0,"-6"19"0,-19 4 0,-11 34 0,16-8-638,15-12 0,1 3 638,3-2 0,2-2 0,-22 31 0,2 15 0,22-29 278,-1 15-278,4-8 0,3-13 0,9-1 0,5-10 0,1-2 962,7-5-962,-2 0 36,3 0-36,0-1 0,0-3 0,3 3 0,10-3 0,6 6 0,6-5 0,2 5 0,3-4 0,-3 8 0,5 8 0,-4 5 0,-8 5 0,-1 14 0,-9 3 0,1 14 0,-7-19 0,-2 3 0,1-18 0,-1 0-615,-3 21 1,-3 1 614,-4-19 0,-2-3 0,-4 0 0,-2-1 0,-4 3 0,-2 1 0,-2-1 0,0 0 0,0-2 0,1-1-187,-1 1 0,1-3 187,-14 25 0,-5 2 0,8-28 0,-2 9 0,4-17 0,7-7 0,4-11 1205,2-8-1205,5-6 398,1-1-398,2-4 0,2 0 0,3-5 0,3 0 0,0 0 0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16.6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6 24575,'-7'-5'0,"1"6"0,6 28 0,0-10 0,0 23 0,0-12 0,0 4 0,0-1 0,0-5 0,0-10 0,0 0 0,0-4 0,0-4 0,0 0 0,0-4 0,0 0 0,0 0 0,0 1 0,0-2 0,3 2 0,0-1 0,4 0 0,-1 0 0,3 1 0,6 0 0,0 0 0,6 0 0,3-3 0,-5 2 0,8-1 0,-9-2 0,5 1 0,-4-1 0,-1-2 0,-5 2 0,-2-3 0,-2 0 0,-2 2 0,-1-1 0,-3-6 0,0 3 0,-3-6 0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22.5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238 257 24575,'0'-9'0,"0"2"0,0-3 0,0-4 0,-6 6 0,1-6 0,-4 8 0,-1 2 0,-1 1 0,1 3 0,-3 0 0,-2 0 0,-3 4 0,-2 7 0,2 4 0,2 13 0,1-5 0,-1 5 0,8-6 0,1 1 0,7 0 0,0-5 0,0 0 0,0-8 0,3 0 0,8-3 0,0 0 0,11 0 0,-8 0 0,4 0 0,-7 0 0,2 0 0,-6-1 0,2 4 0,-2-3 0,-4 16 0,0-10 0,-3 11 0,0-11 0,0 1 0,0-3 0,0-2 0,-3-3 0,-3 1 0,-5-1 0,-3-2 0,-4-1 0,3-3 0,-2 0 0,3 0 0,0 0 0,0-3 0,3 0 0,-1-4 0,4 0 0,-1 1 0,3 2 0,8 4 0,2 4 0,13 3 0,2 0 0,3 0 0,1 1 0,-1-4 0,1 0 0,0-4 0,-5 0 0,4 0 0,-7 0 0,3 0 0,-8 0 0,3-4 0,-6-3 0,6-3 0,-5-8 0,3-1 0,-4-4 0,1-4 0,0 3 0,-4-3 0,2 8 0,-5-3 0,2 7 0,0 1 0,-2 4 0,1 4 0,-2 0 0,3 2 0,-2 7 0,2 13 0,-3 7 0,3 10 0,-2-5 0,7 4 0,-4-4 0,1 1 0,1-6 0,-2-5 0,3-8 0,-1 0 0,1-4 0,-1-2 0,0-2 0,0-2 0,0 0 0,4-6 0,-2-15 0,3-1 0,-2-20 0,-1 7 0,0-4 0,1 1 0,-1 9 0,0 2 0,-4 8 0,-1 5 0,-3 1 0,0 14 0,0 5 0,0 12 0,0 0 0,0 4 0,0-3 0,3 3 0,1-3 0,3-1 0,0-4 0,0-4 0,-1 0 0,1-4 0,2 0 0,2-2 0,2-1 0,1-3 0,0 0 0,4 0 0,-4 0 0,4-3 0,0-5 0,-7-3 0,7-7 0,-7-1 0,1-4 0,-1 0 0,-3 1 0,0-6 0,-4 4 0,-1-8 0,-3 4 0,0-20 0,0 12 0,0-12 0,0 19 0,0 2 0,0 4 0,-2 8 0,1-2 0,-5 13 0,6-5 0,-3 16 0,-1 11 0,3 21 0,-8 18 0,8 9 0,-8 11 0,8 4 0,-4 4-545,5 2 545,0-8 0,0-13 0,0 3 0,0-16 0,0 6 0,0-14 0,0-12 0,0-9 0,0-7 545,0-3-545,0-3 0,3-2 0,-2-3 0,4-2 0,-2-1 0,6-3 0,2 0 0,-2 0 0,4 0 0,-2 0 0,3 0 0,-1-7 0,2-4 0,-4-4 0,-1-7 0,-2 3 0,-1-8 0,1-1 0,-3-5 0,-1 0 0,-4 0 0,0-1 0,0 6 0,-14-9 0,0 10 0,-9-2 0,1 13 0,3 6 0,-4 6 0,4 0 0,1 4 0,5 0 0,2 0 0,1 0 0,7-2 0,0-2 0,6-2 0,8-4 0,8-2 0,6-8 0,12-2 0,-5-4 0,3 0 0,-1 0 0,-8 1 0,4-1 0,-10 2 0,5-5 0,-8 0 0,4-5 0,-8-4 0,-1 3 0,-4-3 0,0 10 0,0-4 0,-3 8 0,-2-4 0,-3 0 0,0 11 0,0-3 0,-3 14 0,0-1 0,-3 4 0,-1 0 0,1 3 0,0 0 0,0 2 0,3 5 0,0 7 0,3 10 0,-4 15 0,3 1 0,-3 10 0,4-6 0,0 6 0,0 2 0,0 4 0,0 1 0,0 0 0,0-5 0,0-2 0,0-11 0,3 0 0,-2-7 0,3-3 0,-1-2 0,-2-4 0,2-5 0,-3 0 0,3-4 0,-2-4 0,2 2 0,-3-5 0,0 2 0,0-3 0,3-2 0,0-2 0,3-2 0,0 0 0,0 0 0,-1 0 0,2-2 0,-1-2 0,0-6 0,1 0 0,0-4 0,0-4 0,0-1 0,1-8 0,-4 3 0,0-8 0,-4 8 0,0-7 0,0 7 0,0 0 0,0 6 0,0 5 0,-3-1 0,-4 3 0,-4 1 0,-3 3 0,0 3 0,1-2 0,2 2 0,-2 0 0,2 2 0,1-1 0,0 2 0,4-2 0,0 3 0,-1 0 0,1 0 0,3-2 0,0-2 0,3-2 0,3 0 0,8-4 0,4-1 0,8-5 0,0-3 0,0 3 0,5-4 0,-3 0 0,3-1 0,-4 1 0,-1 0 0,-4 6 0,-1-1 0,-7 1 0,2 0 0,-6 1 0,0 12 0,-4 12 0,-3 15 0,0 7 0,0-5 0,0-1 0,4-4 0,-1-5 0,5 0 0,-2-7 0,4-2 0,-3-2 0,6-1 0,-6-2 0,6-1 0,-6-3 0,2 0 0,1 0 0,-3 0 0,3 0 0,-4 0 0,0-6 0,1 1 0,-1-8 0,-2 3 0,2-8 0,-2 3 0,4-7 0,-4 4 0,2-5 0,-2 0 0,4 4 0,-1-2 0,0 6 0,0 0 0,2 3 0,-2 5 0,2 1 0,-3 3 0,0 3 0,0 0 0,0 0 0,-5 0 0,-5 0 0,-2 0 0,-3 0 0,2 3 0,1 0 0,-1 7 0,1-3 0,2 6 0,1-6 0,3 6 0,0-6 0,0 2 0,0 1 0,0-3 0,0 2 0,0-3 0,0 1 0,0-1 0,0 0 0,3 0 0,4 1 0,4-1 0,2-2 0,7 2 0,-5-5 0,5 2 0,-2-3 0,-3 0 0,3 0 0,-1 0 0,-2-6 0,7-2 0,-7-6 0,3-5 0,-4 4 0,1-7 0,-4 4 0,3-5 0,-5 0 0,2 0 0,-4 4 0,-3-8 0,-1 10 0,-3-7 0,0 14 0,0 0 0,0 4 0,0-1 0,-3 4 0,0 0 0,-4 3 0,1 0 0,0 0 0,0 0 0,-1 0 0,-2 6 0,-3 11 0,1 2 0,-1 9 0,4-6 0,0 5 0,4-3 0,-3-1 0,7-1 0,-4-7 0,4 2 0,0-3 0,0-3 0,0-2 0,0-3 0,0 1 0,3-1 0,1 0 0,2-2 0,0-2 0,0-2 0,4 0 0,3 0 0,6 0 0,-5 0 0,7 0 0,-10 0 0,7 0 0,0 0 0,0-3 0,1-1 0,2-7 0,-6 0 0,7-4 0,-7-3 0,7 2 0,-6-6 0,2 7 0,-6-7 0,1 7 0,-5-7 0,5 8 0,-5-4 0,2 4 0,-3-6 0,-1 8 0,-2-4 0,-1 10 0,-3-1 0,0 1 0,-6 3 0,2 0 0,-5 3 0,3 0 0,0 0 0,-1 3 0,4 0 0,-3 4 0,6-1 0,-6 0 0,5 0 0,-2 1 0,3-1 0,0 0 0,0 0 0,0 0 0,0 0 0,0 1 0,7-1 0,0-2 0,7 2 0,0-5 0,0 5 0,-1-2 0,1 2 0,-3 1 0,2 0 0,-6-1 0,2 1 0,-3-1 0,1 0 0,-4 4 0,0-3 0,-3 6 0,0-3 0,0 4 0,0 4 0,-3 0 0,-8 1 0,-2 3 0,-6-3 0,1 1 0,5-2 0,-4-7 0,6 2 0,-2-5 0,2-1 0,-2-4 0,3-3 0,-14 0 0,7 0 0,-7 0 0,10 0 0,7 0 0,1 0 0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23.6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38 24575,'0'-6'0,"0"0"0,0-1 0,0 1 0,0 0 0,-2 2 0,-2 1 0,-2 3 0,0 0 0,-1 0 0,1 3 0,2 1 0,-1 2 0,4 0 0,-2 0 0,3 0 0,0 1 0,0-1 0,0 0 0,6-3 0,-2 0 0,8-3 0,-5 0 0,3 0 0,-4 0 0,0 0 0,0 0 0,-2-2 0,-2-2 0,-2-2 0,0 0 0,0 0 0,0-1 0,0 4 0,0 0 0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25.0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0 24575,'0'16'0,"0"2"0,0 20 0,0-15 0,0 24 0,0-16 0,0 19 0,-4-4 0,3-1 0,-3-7 0,4-5 0,0-5 0,0-4 0,3-7 0,-2-6 0,2 2 0,-3-6 0,0 2 0,0-5 0,0-2 0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28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8 157 24575,'-3'16'0,"2"2"0,-3 4 0,4 11 0,0-8 0,0 7 0,0-5 0,0-7 0,0 6 0,0-11 0,0 3 0,3-8 0,4-3 0,3-1 0,1-3 0,2 1 0,-3-1 0,1-3 0,1 0 0,-1 0 0,-1 0 0,3-6 0,-6 1 0,3-8 0,-3 6 0,-1-6 0,1 2 0,0 1 0,-4-3 0,3 6 0,-5-3 0,1 4 0,-2 5 0,0 7 0,0 9 0,0 3 0,0-1 0,0-3 0,0 0 0,0-4 0,3 0 0,1-4 0,5 1 0,2-4 0,2 0 0,1-3 0,0 0 0,0 0 0,0 0 0,-1-6 0,-2-6 0,3-2 0,-3-8 0,0 7 0,0-7 0,-4 7 0,0-6 0,0 6 0,-3-3 0,-1 4 0,-3 0 0,0 0 0,0 4 0,0-3 0,-6 9 0,2-2 0,-9 6 0,2 0 0,-3 0 0,0 0 0,-3 0 0,2 0 0,-3 3 0,4 4 0,4 1 0,0 1 0,4-2 0,2-1 0,6-3 0,6-6 0,13-6 0,-1-10 0,7 2 0,3-7 0,-5 3 0,4 0 0,-5-3 0,-1 8 0,-3-3 0,-3 7 0,-3 2 0,-3 3 0,-2 1 0,-3 2 0,0 2 0,1 2 0,-1 0 0,0 5 0,-3 16 0,4 15 0,-6 29 0,3 9 0,-4 21 0,4-24 0,-3 19 0,3-28 0,-4 10 0,4-14 0,-3-17 0,6-9 0,-6-13 0,3-4 0,-4-6 0,0-3 0,0 1 0,0-22 0,0 3 0,0-23 0,0-4 0,0 3 0,0-13 0,-5 3 0,4 1 0,-3-11 0,4 10 0,0-5 0,0 12 0,0 0 0,0 11 0,0 5 0,0 1 0,0 7 0,0-3 0,0 4 0,0 4 0,0-3 0,3 2 0,1 1 0,5-4 0,2 7 0,-1-3 0,3 3 0,-2 1 0,-1-1 0,3 0 0,4 3 0,-2 1 0,5 3 0,-10 0 0,3 0 0,-6 0 0,3 0 0,-4 0 0,0 0 0,1 0 0,-1 0 0,-3 6 0,0 1 0,-3 6 0,-7 5 0,0-3 0,-8 2 0,4-3 0,-2-3 0,6-1 0,-3-4 0,4 0 0,-1 1 0,1-1 0,0 0 0,2 0 0,-2-2 0,6 1 0,-6-4 0,5 5 0,-4-3 0,2 0 0,-1 3 0,-1-6 0,1 6 0,-2-3 0,0 1 0,3 1 0,3-5 0,6 3 0,5-6 0,6-5 0,2-3 0,4-4 0,0-5 0,1-1 0,1-3 0,-5 0 0,0 0 0,-1 1 0,-6 0 0,2 3 0,-8 2 0,0 4 0,-4 0 0,0 4 0,-3 0 0,0 4 0,-2 2 0,-2 2 0,-6 16 0,5 0 0,-6 13 0,7 1 0,0-5 0,0 5 0,4-6 0,0-3 0,0-1 0,0-8 0,0 0 0,3-4 0,0-3 0,7 0 0,0-3 0,4 0 0,0 0 0,3-13 0,-2 0 0,2-9 0,-2 0 0,-3 3 0,-2-4 0,-2 4 0,-1 2 0,0 3 0,-1 3 0,-2 2 0,-1 2 0,-3 1 0,2 3 0,2 0 0,2 13 0,-2 3 0,3 19 0,-6 9 0,3 10 0,-4 20 0,0-4 0,0 12 0,0-19 0,0 9 0,0-16 0,0 5 0,-4-8 0,-4-15 0,-5 2 0,-2-17 0,-4 3 0,0-8 0,1-4 0,-4 0 0,3-7 0,-4-1 0,4-3 0,2 0 0,3 0 0,0 0 0,3 0 0,2-3 0,5-3 0,2-13 0,2-1 0,7-12 0,18-5 0,10-6 0,16-13 0,-6 15 0,4-13 0,-6 20 0,5-5 0,-6 3 0,-3 12 0,-10 0 0,-5 12 0,-7-2 0,-6 9 0,-2-4 0,-2 9 0,-4-3 0,0 3 0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29.4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24575,'6'0'0,"-1"0"0,5 0 0,-3 0 0,2 0 0,-3 0 0,1 0 0,-1 0 0,0 0 0,0 0 0,0 0 0,0 0 0,0 0 0,0 0 0,1 0 0,-1 0 0,-8 0 0,-2 0 0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7:04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24575,'3'5'0,"-1"-1"0,-2 8 0,0 2 0,0 5 0,0 0 0,0 2 0,4-2 0,0 0 0,0 2 0,2 3 0,-5-4 0,6 6 0,-2-7 0,2-1 0,0 4 0,1-3 0,-1 3 0,4 1 0,-3 0 0,3-1 0,-3-3 0,-1 3 0,0-3 0,1-1 0,-1 14 0,0-11 0,1 8 0,-4-7 0,2-7 0,-2 6 0,0-6 0,3 7 0,-3-7 0,3 6 0,-3-6 0,2 3 0,-5-4 0,5-4 0,-2 3 0,2-3 0,-2 1 0,2 2 0,-2-6 0,3 6 0,2 3 0,-1 0 0,2 0 0,-3-3 0,-4-2 0,3-1 0,-3 0 0,1-1 0,1-2 0,-4 3 0,2-4 0,-3 0 0,2-2 0,-1 1 0,2 3 0,-3 7 0,-4 9 0,0 0 0,-1 3 0,2 1 0,3-4 0,0-1 0,0-1 0,0-8 0,0 1 0,3-6 0,0-3 0,7 1 0,0-4 0,4 0 0,0-3 0,0 0 0,-4 0 0,3-3 0,-6-4 0,3-3 0,-3-8 0,0 3 0,-2-13 0,-2 11 0,-3-7 0,0 11 0,0 2 0,0 1 0,0 4 0,-3 3 0,-1 0 0,-2 3 0,0 0 0,0 0 0,3 2 0,0 2 0,3 2 0,0 0 0,3 0 0,0 0 0,3-2 0,1-1 0,-1-3 0,0 0 0,-2 5 0,-2 2 0,-2 2 0,0 4 0,0-6 0,0 6 0,0-6 0,0 3 0,3-7 0,0 0 0,3-3 0,-2-5 0,-2 1 0,-8-5 0,2 2 0,-6 1 0,0-1 0,3 4 0,0-3 0,2 5 0,4 1 0,-2 6 0,3 5 0,0-1 0,0 0 0,3-4 0,0 0 0,1 0 0,1 0 0,-1-2 0,-1-1 0,0-3 0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7:06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24575,'0'12'0,"0"5"0,0 6 0,0 1 0,0-1 0,0-1 0,0-7 0,0 3 0,0-5 0,0-2 0,0-1 0,0-7 0,0 0 0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7:07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24575,'0'6'0,"0"3"0,0 5 0,0 1 0,0 3 0,4 4 0,0-2 0,5 23 0,3-12 0,-2 24 0,3-14 0,-4 9 0,0 0 0,4-4 0,1 10 0,5-4 0,0 0 0,-1-2 0,0-6 0,-1-4 0,-3 3 0,1-9 0,-2 5 0,3-11 0,-3-1 0,0-8 0,-5 2 0,2-6 0,-3 0 0,3 0 0,-3-7 0,-1 4 0,-3-5 0,0-4 0,-2 2 0,4-4 0,-4 4 0,4-4 0,-7 1 0,-2-2 0,-6 0 0,-8 0 0,3 0 0,-3 0 0,4 0 0,4 3 0,-3 4 0,6 0 0,-3 6 0,6-6 0,-2 3 0,6-4 0,-3 0 0,3 0 0,0 0 0,0 1 0,0-1 0,0 0 0,0 0 0,2 0 0,2-2 0,5-2 0,-2-2 0,6 0 0,-2 0 0,2 0 0,-2 0 0,-2-3 0,-2 0 0,-1-3 0,0-1 0,-2 1 0,-2-4 0,-2 0 0,0-1 0,0-2 0,0 6 0,0-3 0,0 1 0,-2 2 0,-2 0 0,-2 4 0,0 3 0,-1 0 0,-2 0 0,2 0 0,-3 0 0,4 3 0,-1 4 0,3 3 0,-2 4 0,5 0 0,-2-4 0,3 0 0,0-4 0,0-3 0,0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24575,'21'0'0,"2"0"0,2 0 0,3 0 0,-3 0 0,-1 0 0,11 0 0,-14 0 0,8 0 0,-11 0 0,-4 0 0,8 0 0,-8 0 0,5 0 0,-14 0 0,-3 0 0,-5 0 0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7:09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24575,'0'16'0,"0"6"0,0 7 0,5 14 0,2-11 0,-1 15 0,9-12 0,-3 29 0,5-24 0,3 27 0,-7-25 0,5 15 0,-8-5 0,8 4 0,-8-4 0,8 5 0,-7-6 0,2 5 0,-4-10 0,0-1 0,0-3 0,-1-7 0,0-2 0,3-6 0,-2 1 0,2-9 0,3 18 0,-5-20 0,5 15 0,-7-17 0,0 6 0,1-2 0,-1 4 0,1-1 0,-1 1 0,1 0 0,-1-1 0,1 1 0,0 0 0,-1-4 0,0-2 0,0 1 0,0-7 0,0 6 0,-1-10 0,1 3 0,-1-1 0,-2-2 0,1-1 0,-7-6 0,-2-3 0,-6-4 0,-1 3 0,-2-2 0,6 5 0,-6-2 0,6 3 0,-3 0 0,1 0 0,2 0 0,-3 0 0,7 3 0,0 0 0,3 3 0,0 0 0,6-2 0,6-1 0,11-3 0,1 0 0,-1 0 0,-1 0 0,-8-7 0,5-4 0,-8-8 0,0-4 0,-7-4 0,-1 3 0,-3-3 0,0 4 0,0 4 0,0 2 0,-6 6 0,-2 1 0,-2 6 0,-3 1 0,6 3 0,-3 0 0,4 0 0,-1 0 0,1 0 0,0 2 0,-1 15 0,0-7 0,3 13 0,1-16 0,1 3 0,1-7 0,-2 0 0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7:11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24575,'3'17'0,"0"7"0,-3 24 0,0 4 0,0 18 0,0-3 0,0 12 0,0-7 0,0-1 0,5 8 0,-4 0 0,8 9 0,2-8 0,-4-13 0,11-4 0,-8-12 0,9 7 0,-1-11 0,0-4 0,-2-10 0,-3-4 0,1-6 0,-6-5 0,2-4 0,-3-4 0,-1 0 0,0-4 0,1 0 0,-1 0 0,-3-7 0,0-4 0,-3-8 0,0-1 0,0 1 0,0 2 0,0 1 0,0 4 0,-2 3 0,-2 0 0,-2 3 0,-4 0 0,3 0 0,-2 0 0,2 0 0,1 2 0,3 5 0,0 4 0,3 2 0,0-2 0,0 2 0,0-3 0,0 1 0,6-2 0,2-2 0,5-3 0,1-1 0,4-3 0,-7 0 0,7-10 0,-11 1 0,4-9 0,-7 5 0,-1 2 0,-3 1 0,0 4 0,-3 2 0,-8 2 0,-4 2 0,-8 0 0,4 0 0,1 10 0,4-2 0,-2 19 0,4-8 0,4 9 0,2-6 0,5-3 0,-3-1 0,4-4 0,0-1 0,0-2 0,17-2 0,-7-5 0,18-1 0,-14-6 0,5-8 0,-4-9 0,-3-9 0,0-4 0,-4 0 0,0 5 0,-4 0 0,0 9 0,-4 5 0,-3 7 0,-4 4 0,0 3 0,-6 0 0,6 0 0,-3 0 0,4 0 0,0 0 0,2 0 0,1 0 0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7:19.4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2822 24575,'-3'-3'0,"0"-8"0,3-23 0,0-11 0,0-13 0,0-8 0,0-6 0,0-7 0,0 17 0,0-14 0,0 2 0,0-8 0,0 0 0,0-2 0,0 34 0,0-25 0,0 27 0,0-10 0,0 7 0,0 12 0,0 0 0,0 11 0,0 1 0,0 8 0,0 1 0,0 4 0,0 0 0,0 4 0,0-3 0,0 2 0,0-3 0,0 1 0,0-5 0,0 3 0,0-7 0,0 7 0,0-11 0,-4 6 0,4-14 0,-4 5 0,4 3 0,0 0 0,0 7 0,0-4 0,0 4 0,0-2 0,0 2 0,0-4 0,0 0 0,0-4 0,0-2 0,0-4 0,0 1 0,0-7 0,0 0 0,0-6 0,0-14 0,4 16 0,-3-9 0,6 19 0,-2-5 0,-1 3 0,4-3 0,-7 5 0,2 0 0,1 0 0,-3 5 0,3 1 0,-4 8 0,0 1 0,0 4 0,0 0 0,0 4 0,0-3 0,0 6 0,0-3 0,0 1 0,0 2 0,0-2 0,0 3 0,0 0 0,3-4 0,-2 3 0,4-3 0,-4 4 0,2 0 0,-3-4 0,0 3 0,0-3 0,0 4 0,0-1 0,0-2 0,0 2 0,0-6 0,0-1 0,0 0 0,0-3 0,0 7 0,0-3 0,0 5 0,0-1 0,0 2 0,0 1 0,0 0 0,0 0 0,0 0 0,0 0 0,2 2 0,14 2 0,0 2 0,16 0 0,7 0 0,7 0 0,12 4 0,-6 1 0,10 5 0,-2-1 0,6 1 0,4 1 0,-5-6 0,-5-1 0,9-4 0,-16 0 0,11 0 0,0 0 0,-10 0 0,8 0 0,-10 0 0,0 0 0,-2 0 0,-5 0 0,-6 0 0,-1 0 0,5 0 0,-12 0 0,6 0 0,-18 0 0,-1 0 0,-4 0 0,-1 0 0,1 0 0,0 0 0,0 0 0,0 0 0,-1 3 0,-2-2 0,2 2 0,-6 0 0,2-2 0,-2 4 0,-1-4 0,3 5 0,-2-6 0,2 3 0,-3 0 0,0-3 0,1 3 0,-1-3 0,0 0 0,0 0 0,-2 8 0,-1 4 0,-3 8 0,0 3 0,0-1 0,0 11 0,0 1 0,0 6 0,0-2 0,0-5 0,0 5 0,0-4 0,0 5 0,0-6 0,0 0 0,0 5 0,0-4 0,0 4 0,0-5 0,0 5 0,3-4 0,2 4 0,3-5 0,0 10 0,-4-7 0,3 6 0,-6-13 0,3 3 0,-4-8 0,0 3 0,0-5 0,0 6 0,0-8 0,0 6 0,0-7 0,0 3 0,0-3 0,0 3 0,0-4 0,3 1 0,-2 3 0,2 7 0,-3 0 0,0 5 0,0-7 0,0-4 0,0 0 0,3-1 0,-2 1 0,2 0 0,-3-5 0,4 4 0,-3-3 0,2 0 0,0 2 0,-2-2 0,6 4 0,-6-1 0,2 6 0,0-5 0,-2 9 0,3 11 0,-4-6 0,0 15 0,0-18 0,0 10 0,0-10 0,0 4 0,0-5 0,0 0 0,3 0 0,-2 0 0,6-5 0,-6 4 0,6-3 0,-6 4 0,6-5 0,-6 4 0,6-4 0,-6 5 0,2-4 0,1 13 0,-3-20 0,2 14 0,0-21 0,-2 3 0,2-4 0,-3 3 0,0-2 0,0 7 0,0-8 0,0 8 0,0-3 0,3 0 0,-2-2 0,2 1 0,-3-3 0,0 3 0,3-8 0,-3 6 0,3-5 0,-3 2 0,0-4 0,0-2 0,0 2 0,0-2 0,0 3 0,0-4 0,0 0 0,0 1 0,0-1 0,0 0 0,0 0 0,0 0 0,0 0 0,-3-3 0,0-1 0,-3-2 0,-8 0 0,-1 0 0,-8 0 0,-4 0 0,-2 0 0,-4 0 0,-5 0 0,-1 0 0,-6 0 0,0 0 0,1 0 0,0 0 0,-7 0 0,6 0 0,-6 0 0,7 0 0,-1 0 0,0 0 0,0 0 0,6 0 0,1 0 0,5 0 0,0 0 0,-1 0 0,2 0 0,3 0 0,-3 0 0,8 0 0,-3 0 0,0 0 0,7 0 0,-7 0 0,9 0 0,-1-3 0,-9 3 0,8-4 0,-5 1 0,7 3 0,0-3 0,3 3 0,-2-4 0,3 4 0,-4-3 0,3-1 0,-3 4 0,4-3 0,0 3 0,1 0 0,-5-4 0,3 3 0,0-2 0,2 3 0,3 0 0,-4 0 0,-3 0 0,6 0 0,-5 0 0,9 0 0,-3 0 0,1 0 0,2 0 0,-3 0 0,4 0 0,-1 0 0,1 0 0,0 0 0,-3 0 0,2 0 0,-2 0 0,2 0 0,1 0 0,0 0 0,-1 0 0,1 0 0,0 0 0,0 0 0,-1 0 0,1 0 0,0 0 0,-4 0 0,3 0 0,-3 0 0,4 0 0,0 0 0,0 0 0,0 0 0,0 0 0,-1 0 0,1 0 0,0 0 0,0 0 0,0 0 0,-1 0 0,4 0 0,0 0 0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7:21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73 139 24575,'0'10'0,"0"0"0,-3 7 0,-1-2 0,-4 7 0,1-3 0,-1 3 0,1-3 0,-1 3 0,1-8 0,3 4 0,-2-4 0,5-4 0,-5 0 0,5-4 0,-1 0 0,2-20 0,7-2 0,3-26 0,7 3 0,1-6 0,-1 6 0,1-4 0,-2 13 0,-3-3 0,-3 10 0,-3 8 0,1-2 0,-2 10 0,-2-3 0,-2 15 0,-2 4 0,-3 11 0,-2 8 0,-6 0 0,-2 5 0,0-5 0,-2 0 0,7-6 0,-3 1 0,3-4 0,1-2 0,0-6 0,4-2 0,-3-2 0,5-1 0,-2 0 0,1-2 0,1-2 0,-1-2 0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53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24575,'6'0'0,"0"0"0,0 0 0,0 0 0,1 0 0,2 0 0,-2 0 0,3 0 0,-1 0 0,-2 0 0,3 0 0,-4 0 0,0 0 0,-2 3 0,1 1 0,-1 2 0,2 0 0,0 4 0,-2 0 0,2 1 0,-3 2 0,1-3 0,2 4 0,-5-4 0,5 3 0,-2-2 0,0 2 0,2 1 0,-5 0 0,5 0 0,-6 0 0,7-1 0,-7 1 0,6-3 0,-5 8 0,5-7 0,-6 7 0,4-5 0,-1 0 0,-3 0 0,3 0 0,-3-1 0,4 1 0,-4 0 0,3 0 0,-3 0 0,0-1 0,3-2 0,-2 6 0,2-6 0,0 7 0,-3-4 0,6-1 0,-5 5 0,5 0 0,-5 0 0,5-5 0,-5 0 0,4-6 0,-1 6 0,-1-6 0,3 3 0,-2-1 0,0 2 0,2 3 0,-6-4 0,7 3 0,-4-6 0,4 6 0,0-2 0,-1 2 0,1-2 0,3 8 0,-3-7 0,3 8 0,-3-7 0,0-2 0,-1 2 0,1-3 0,-1 0 0,1 3 0,3-2 0,-3-1 0,3 3 0,-3-6 0,2 6 0,-2-6 0,3 6 0,-3-6 0,-1 3 0,3-1 0,-5-2 0,5 2 0,-6-3 0,3 0 0,-6-3 0,0 0 0,-6-3 0,2 2 0,-1 2 0,4 2 0,-5 4 0,5 0 0,-2 4 0,3 0 0,0-4 0,0 3 0,0-3 0,0 1 0,0-2 0,0-2 0,6-1 0,2-2 0,6-1 0,0-3 0,0 0 0,-1 0 0,-2-3 0,-2 0 0,-2-4 0,2-5 0,-5 0 0,2-1 0,-6 0 0,0 6 0,0-3 0,0 4 0,-3 2 0,0 2 0,-7 2 0,3 0 0,-3 0 0,1 0 0,2 0 0,-3 0 0,7 2 0,0 2 0,3 2 0,0 0 0,0 4 0,0-3 0,0 3 0,0-4 0,0-3 0,0 0 0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55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25 24575,'0'9'0,"0"5"0,-4 20 0,3 3 0,-3 3 0,4 2 0,0-7 0,0 5 0,0-2 0,0-5 0,0-5 0,0-8 0,0-3 0,3-10 0,3 0 0,5-4 0,7-3 0,0 0 0,1 0 0,3 0 0,-4-7 0,-2-5 0,6-8 0,-9-3 0,3-1 0,-5 1 0,-3 0 0,-1-4 0,1 3 0,-3-3 0,-2 8 0,0 1 0,-2 1 0,2 6 0,-3 4 0,0 20 0,0 7 0,0 13 0,0 5 0,0 2 0,0-1 0,0-1 0,0-10 0,0-1 0,0-11 0,3 1 0,4-10 0,8 3 0,3-6 0,5 0 0,-4-4 0,2 0 0,-2 0 0,4 0 0,-5 0 0,5-11 0,-2-8 0,0-11 0,-4-4 0,-5-4 0,-3-2 0,-4-4 0,-1 4 0,-4-3 0,0 9 0,0-4 0,0 9 0,-3 6 0,-1 5 0,-9 2 0,5 7 0,-5-3 0,7 12 0,0-3 0,0 3 0,3 0 0,0 0 0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5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1 24575,'-6'0'0,"4"0"0,-14 0 0,6 0 0,-4 0 0,1 0 0,2 0 0,2 2 0,0 5 0,1 4 0,-2 2 0,3 5 0,-1 1 0,0 8 0,4-3 0,0 8 0,4-9 0,0 5 0,0-6 0,0 1 0,0 0 0,0-5 0,0 0 0,3-7 0,8 2 0,0-5 0,7 2 0,-4-3 0,3-3 0,-2-1 0,3-3 0,-5 0 0,1 0 0,0 0 0,-4 0 0,3 0 0,-6 0 0,3 0 0,0 0 0,-6 0 0,2 0 0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34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504 293 24575,'0'-7'0,"0"-3"0,0-17 0,0 0 0,0-9 0,0 3 0,0-4 0,0 10 0,0 1 0,0 4 0,-6 7 0,-1 2 0,-3 7 0,-7 2 0,7 1 0,-11 3 0,3 3 0,-6 13 0,0 10 0,3 8 0,-11 26 0,13-13 0,-6 15 0,8-8 0,11 1 0,-6 1 0,11 5 0,-3-7 0,4 1 0,0 13 0,0-3 0,4 10 0,1-7 0,5 7 0,0 1 0,1 7 0,-6-4 0,0-15 0,-5 4 0,0-17 0,-11 3 0,0-6 0,-13-14 0,4-2 0,-3-12 0,0-2 0,2-7 0,-1 0 0,0-7 0,4-1 0,-3-3 0,7 0 0,-3 0 0,7 0 0,-2-3 0,8 2 0,-2-2 0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34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24575,'16'-3'0,"6"0"0,12 0 0,18-7 0,0 0 0,17-4 0,6 4 0,2 4 0,13-4 0,-5 9 0,12-9 0,-35 9 0,16-4 0,-32 5 0,5 0 0,-14 0 0,-11 0 0,-11 0 0,-5 0 0,-8 0 0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35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4 24575,'-5'-3'0,"-8"15"0,-1 6 0,-11 19 0,12-8 0,-12 22 0,15-19 0,-22 34 0,15-20 0,-7 6 0,8-5 0,6 2 0,-2-8 0,6 17 0,3-24 0,3 13 0,0-10 0,0 6 0,0-10 0,0 7 0,0-7 0,0 21 0,3-18 0,2 16 0,10-19 0,-1 10 0,11-1 0,0-4 0,1 0 0,16 5 0,-10-15 0,10 10 0,-5-17 0,-4 0 0,3-2 0,-6-7 0,-3-1 0,-2-4 0,-8 0 0,0-3 0,-3-1 0,-4-3 0,-1 0 0,-6 0 0,0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3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24575,'0'2'0,"0"5"0,0 5 0,0 10 0,0-2 0,0 5 0,0 3 0,0 3 0,0 6 0,0 0 0,0 11 0,0-10 0,0 12 0,0-7 0,0 6 0,0-4 0,0 12 0,0-6 0,0 7 0,0 0 0,0 8 0,0-6 0,0 13 0,0-13 0,5 5 0,-4-6 0,9-1 0,-8-6 0,3 4 0,0-11 0,-4 12 0,4-12 0,0 5 0,-4-7 0,4 7 0,-5-5 0,0 5 0,0 0 0,0-6 0,0 6 0,0-6 0,0-1 0,0 0 0,0 0 0,0 1 0,0-1 0,0-6 0,0 5 0,0-5 0,0 0 0,0 4 0,0-4 0,0 6 0,0 0 0,0 1 0,0-7 0,0 5 0,0-5 0,0 6 0,0-6 0,0 5 0,0-5 0,0 13 0,0-5 0,0 6 0,0-8 0,0-6 0,0 5 0,-5-5 0,3 0 0,-2 5 0,4-5 0,0 6 0,0-6 0,0 12 0,0-10 0,0 11 0,0-7 0,0-6 0,0 5 0,0-5 0,0 0 0,0 5 0,0-11 0,0 5 0,0-6 0,0 0 0,0-1 0,0 1 0,0 0 0,0 0 0,0-1 0,0 1 0,0-5 0,0 3 0,0-3 0,0-1 0,0 5 0,0-4 0,0 4 0,0 1 0,0-5 0,0 3 0,0-8 0,0-2 0,0-1 0,0-7 0,0 7 0,0-4 0,0 5 0,0 1 0,0-1 0,0-5 0,0 4 0,0-3 0,0 0 0,0-2 0,0-3 0,0-1 0,0-4 0,0 0 0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36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24575,'3'7'0,"0"13"0,-3 11 0,0 17 0,0-13 0,0 22 0,0-21 0,0 23 0,0-10 0,0 1 0,0-2 0,0-11 0,0-1 0,3-9 0,1-1 0,6-8 0,0-1 0,7-3 0,-3-4 0,3 0 0,0-6 0,-3-1 0,7-3 0,-3 0 0,0 0 0,2 0 0,-2-7 0,0 0 0,3-8 0,-13 8 0,2 1 0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37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31 24575,'-10'0'0,"7"0"0,10 0 0,17 0 0,0 0 0,28 0 0,-21 0 0,27-4 0,-24 3 0,13-3 0,-9 0 0,-1 3 0,0-3 0,-10 4 0,-5 0 0,-5-3 0,-4 0 0,-5-1 0,-3 1 0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37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24575,'1'-6'0,"10"4"0,18 11 0,15 4 0,5 9 0,0 0 0,7 11 0,-10-1 0,1 9 0,-1 7 0,-16 3 0,2 12 0,-17-1 0,-5 7 0,-6-1 0,-4 1 0,0 6 0,-9-4 0,-6 4 0,-20-4 0,-3-1 0,0-19 0,-5 6 0,5-19 0,-4 0 0,1 2 0,13-19 0,5 1 0,6-11 0,6-2 0,2-2 0,3-1 0,3-13 0,0 7 0,3-10 0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38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24575,'14'0'0,"1"0"0,19 0 0,2 0 0,-7 0 0,11 0 0,-7 0 0,5-4 0,-16 3 0,-8-2 0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39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24575,'0'3'0,"7"-1"0,12-2 0,13 0 0,1 0 0,3 0 0,1 0 0,0 0 0,6 0 0,-1 0 0,-18 0 0,-5 0 0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3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1 254 24575,'53'0'0,"0"0"0,-3-13 0,15 4 0,-2-5 0,-25-14 0,-14 0 0,-5 5 0,0 0 0,-11 2 0,1 3 0,-8-3 0,2 10 0,-3-2 0,0 4 0,-10 5 0,2-7 0,-17 9 0,6-4 0,-7 6 0,4 0 0,0 3 0,0 9 0,-1 4 0,3 11 0,-3 2 0,6 2 0,-4 6 0,9-4 0,0 8 0,4-8 0,3 8 0,1-8 0,4 3 0,0-9 0,0 3 0,0-7 0,7 3 0,8-7 0,9-1 0,8-2 0,4 0 0,1-3 0,6-1 0,-1-4 0,6-3 0,-9-1 0,7-4 0,-13 0 0,-1-3 0,-1-5 0,-9-4 0,1-6 0,0 0 0,-11 1 0,6 1 0,-13 8 0,0 2 0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4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24575,'15'0'0,"-6"-3"0,29-1 0,-11-1 0,4-2 0,5 7 0,-8-4 0,3 4 0,-13 0 0,-7 0 0,-5 0 0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5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24575,'6'-5'0,"12"-10"0,-2 7 0,11-11 0,-5 8 0,-1-1 0,1 2 0,-1 6 0,-3 1 0,-1 3 0,-4 0 0,-3 2 0,-3 13 0,-5 5 0,-2 11 0,0 6 0,0 12 0,0 2 0,0-1 0,-8 2 0,-5-13 0,-5 4 0,-2-7 0,8-5 0,-2-7 0,6-3 0,-1-11 0,-1-1 0,3-3 0,-5 1 0,5-4 0,-5 0 0,2-3 0,-4 0 0,1 0 0,3-3 0,1-3 0,5-4 0,1-7 0,3 3 0,0-7 0,0 3 0,0 0 0,0 1 0,0 7 0,6-3 0,5 6 0,7-3 0,4 3 0,-1 3 0,5 1 0,1 3 0,0 0 0,-1 0 0,0 0 0,-6 9 0,6 4 0,-11 9 0,4 0 0,-5 0 0,-3-4 0,-1 3 0,-3-7 0,2 5 0,-4-8 0,0 0 0,-5-7 0,0-2 0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5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24575,'0'28'0,"0"-6"0,0 24 0,0-12 0,0 4 0,0 1 0,0-5 0,0 8 0,0 0 0,0 1 0,0-1 0,0-8 0,0-4 0,0-8 0,0-7 0,0-2 0,0-7 0,0-3 0,0 0 0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6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24575,'0'12'0,"0"-1"0,0 9 0,0-2 0,0 8 0,0-3 0,0 3 0,0-5 0,0 5 0,0-7 0,0 6 0,0-11 0,0 3 0,0-7 0,0-1 0,0-3 0,3 0 0,-3 0 0,3-3 0,-3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24575,'4'6'0,"0"0"0,-4 5 0,0-3 0,0 0 0,0 0 0,0 0 0,0 5 0,0-4 0,0 4 0,0-5 0,0 5 0,0-4 0,0 4 0,0-1 0,0 2 0,0 0 0,0-2 0,0 1 0,0-4 0,0 8 0,0-3 0,0 4 0,0 0 0,0 0 0,0 0 0,0 5 0,0-3 0,0 8 0,0-8 0,0 8 0,0-3 0,0-1 0,0 4 0,0-3 0,0-1 0,0 5 0,0-5 0,0 6 0,0 0 0,0 0 0,-5 5 0,4-4 0,-4 11 0,5-5 0,0 6 0,0-5 0,0 3 0,0-9 0,0 9 0,0-9 0,0 9 0,-4-9 0,3 9 0,-4-4 0,5 0 0,0 5 0,-5-5 0,4 0 0,-4 5 0,5-11 0,0 5 0,0-7 0,-4-4 0,3 3 0,-3-3 0,4-1 0,0 5 0,0-5 0,0 6 0,0 0 0,0-1 0,0 1 0,0-1 0,0 1 0,0 0 0,0-1 0,0-4 0,0 3 0,0-4 0,0 12 0,0-5 0,0 11 0,0-5 0,0 6 0,0 1 0,0-2 0,0 2 0,0-2 0,0 2 0,0-7 0,0-1 0,0-7 0,0 1 0,0 0 0,0-5 0,0 3 0,0-3 0,0 4 0,0 1 0,0 6 0,0-5 0,0 5 0,0-1 0,0-3 0,0 3 0,0-10 0,0 3 0,0-8 0,0 3 0,0-5 0,0 0 0,0-4 0,0-1 0,0-5 0,3-4 0,-2 10 0,3 2 0,-4 16 0,0 5 0,0 13 0,0 9 0,0 2 0,0 5 0,0 0 0,0-6 0,0 7 0,0-16 0,0 6 0,0-5 0,0 0 0,0 5 0,0-6 0,0 8 0,0-1 0,0 1 0,0-1 0,0 1 0,0 7 0,0-6 0,0 13 0,0-13 0,0 6 0,0-7 0,0-1 0,-6 1 0,5-8 0,-4-1 0,5-6 0,0-1 0,-5-6 0,4 5 0,-3-5 0,4 6 0,0 1 0,-5-1 0,4 0 0,-4 0 0,5-5 0,0 3 0,0-4 0,0 1 0,0-3 0,0 1 0,0-4 0,0 9 0,0-3 0,0 5 0,0 0 0,0 6 0,0-4 0,0 4 0,-5-6 0,4 0 0,-4-6 0,5 5 0,0-11 0,0 5 0,-4-7 0,2 1 0,-2 0 0,4 0 0,0-6 0,0 4 0,0-8 0,0 3 0,0-5 0,0-5 0,0 4 0,0-3 0,-4 4 0,3-4 0,-3 3 0,4-4 0,0 11 0,0-5 0,0 9 0,0-3 0,0 5 0,0 6 0,0 1 0,0 0 0,0 5 0,0-5 0,0 0 0,0-2 0,0 1 0,0-10 0,0 9 0,0-11 0,0 6 0,0 0 0,0-5 0,-5 3 0,4-9 0,-3 5 0,4-6 0,-4 0 0,3-5 0,-3 0 0,4-5 0,0 0 0,-4-3 0,4-5 0,-10-43 0,18 29 0,2-28 0,22 42 0,6 0 0,12 5 0,2-4 0,6 10 0,-6-10 0,5 4 0,-6-5 0,1 5 0,5-4 0,-18 8 0,9-8 0,-17 8 0,11-8 0,-11 4 0,5-5 0,-6 0 0,-1 0 0,1 0 0,0 0 0,0 0 0,-1 0 0,1 0 0,-5 0 0,3 0 0,-9 0 0,5 0 0,-6 0 0,0 0 0,-4 0 0,3 0 0,-8 0 0,4 0 0,-5 0 0,0 0 0,0 0 0,0 0 0,0 0 0,1 0 0,-1 0 0,0 0 0,0 0 0,-3 0 0,-2 0 0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6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24575,'2'0'0,"6"0"0,9 0 0,9 0 0,6 0 0,0 0 0,9 0 0,-8 0 0,3 0 0,1 0 0,-5 0 0,0 0 0,-1 0 0,-4 0 0,0 0 0,-1 0 0,-8 0 0,-5 0 0,0 0 0,-7 0 0,1-3 0,-5 3 0,-2-3 0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7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24575,'0'15'0,"0"2"0,0 5 0,0 3 0,0-6 0,0 6 0,0-11 0,0 0 0,0-8 0,0-3 0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8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24575,'0'9'0,"0"6"0,0-4 0,0 9 0,0-6 0,0 3 0,0-7 0,0-3 0,0-5 0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9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44 24575,'0'-8'0,"0"-2"0,0 1 0,0-1 0,0 4 0,0 5 0,0 5 0,0 6 0,0 11 0,-3-2 0,2 15 0,-2-10 0,3 11 0,0-7 0,0-5 0,0-2 0,0-8 0,0 1 0,2-5 0,5-2 0,6-4 0,1-3 0,7 0 0,-7 0 0,3 0 0,-10 0 0,-1 0 0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9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13 24575,'0'4'0,"0"-2"0,0 8 0,0-9 0,3 1 0,0-7 0,0 2 0,0-6 0,-3 3 0,-3 0 0,0 3 0,-3 3 0,0 0 0,0 0 0,3 3 0,-2 0 0,4 6 0,-2 1 0,3 0 0,0 3 0,0-7 0,0 3 0,0-3 0,0 0 0,0-2 0,0-2 0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01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9 24575,'-6'15'0,"1"-2"0,-5 12 0,3-6 0,2 11 0,2-3 0,3 4 0,0-4 0,0 3 0,0-7 0,0 7 0,0-7 0,0-1 0,0-5 0,3-5 0,7-1 0,1-5 0,10-3 0,-7-3 0,6 0 0,-6 0 0,7-3 0,-7-4 0,3-3 0,-3-7 0,0-1 0,0-4 0,-3 1 0,-1-5 0,-2 3 0,-4-7 0,-1 7 0,-3-2 0,0 7 0,0 1 0,0 7 0,0 0 0,0 4 0,-2 3 0,-2 0 0,-1 6 0,-2 7 0,0 5 0,3 11 0,-2-4 0,5 4 0,-2-4 0,3 0 0,0-5 0,0 0 0,0-4 0,0-3 0,3 3 0,3-6 0,8 2 0,0-2 0,7-3 0,-3-1 0,0-3 0,2 0 0,-2 0 0,0 0 0,-1 0 0,-4 0 0,-3 0 0,2 0 0,-5 0 0,2 0 0,-3-6 0,1-1 0,0-10 0,-1-1 0,2-8 0,-4 3 0,-1-7 0,-3 2 0,0-3 0,0 4 0,0 1 0,0 4 0,0 5 0,0 0 0,0 7 0,0 0 0,-2 4 0,-2 3 0,-5 0 0,2 3 0,-2 0 0,3 0 0,-3 0 0,2 0 0,-5 3 0,2 1 0,-7 3 0,8-4 0,0 1 0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01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24575,'0'16'0,"0"-3"0,0 12 0,0 8 0,0 6 0,0 8 0,0 1 0,0 1 0,0 6 0,0-15 0,0 6 0,0-13 0,0 4 0,0 0 0,0-17 0,0 0 0,0-13 0,0 2 0,2-5 0,5-2 0,0-2 0,2 0 0,0 0 0,-2 0 0,5 0 0,-5 0 0,5 0 0,-2 0 0,0 0 0,2 0 0,-2 0 0,3 0 0,-5 0 0,-2 0 0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02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1 24575,'-12'0'0,"-3"0"0,-6 0 0,-1 0 0,0 0 0,1 0 0,-1 0 0,0 0 0,0 0 0,5 0 0,-4 0 0,3 0 0,0 0 0,1 0 0,4 0 0,3 0 0,-3 0 0,6 0 0,-2 0 0,1 0 0,4 0 0,-2 0 0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04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275 456 24575,'-3'-9'0,"-4"-1"0,-3-7 0,-12 5 0,6-1 0,-9 9 0,3 1 0,3 3 0,-6 0 0,10 0 0,-5 0 0,5 0 0,-2 9 0,3 0 0,-1 16 0,8-6 0,-4 11 0,7-7 0,0 3 0,1-5 0,3 1 0,0 0 0,0-4 0,5-2 0,3-5 0,9 2 0,1-6 0,3 1 0,1-5 0,-1-3 0,1 0 0,0 0 0,-4-6 0,3-6 0,-5-16 0,4-6 0,-6-20 0,-1-3 0,-3-18 0,-4 16 0,-2-13 0,-4 15 0,0 0 0,0 3 0,0 16 0,0 10 0,0 6 0,0 12 0,3 4 0,-3 6 0,3 14 0,-3 16 0,0 21 0,0 12 0,0 5 0,0-11 0,0 2 0,0-9 0,0-6 0,4-2 0,0-15 0,6-1 0,1-11 0,3 1 0,2-8 0,-1 1 0,1-5 0,-3-1 0,1-3 0,-1 0 0,-3 0 0,2 0 0,-5 0 0,5 0 0,-1-14 0,4-8 0,2-21 0,-3-1 0,3-10 0,-7 6 0,2 3 0,-4 4 0,-3 14 0,-2 5 0,-3 5 0,0 7 0,0 9 0,-3 13 0,2 11 0,-6 8 0,6 5 0,-6 2 0,6-1 0,-3 0 0,4-6 0,0-4 0,0-1 0,0-8 0,0-1 0,3-4 0,3-3 0,5 0 0,2-6 0,4-1 0,-3-3 0,6 0 0,-2 0 0,5-11 0,-5-1 0,6-16 0,-4-1 0,5-1 0,-4-1 0,-6 7 0,0-2 0,-8 8 0,3 1 0,-6 7 0,-1 1 0,-5 5 0,-2 4 0,-2 11 0,2 3 0,1 12 0,3-3 0,0 7 0,0-7 0,0 3 0,0-8 0,3 3 0,8-10 0,0 5 0,10-5 0,-3 0 0,0-1 0,-1-3 0,0 0 0,-6-3 0,5-1 0,-6-3 0,3 0 0,-3 0 0,-1-6 0,1-5 0,-2-7 0,2-4 0,-3 0 0,-3 1 0,-1-5 0,-3-2 0,0 1 0,0-3 0,0 7 0,0-3 0,-6 4 0,-2 1 0,-7-1 0,2 4 0,-1 1 0,0 7 0,4 0 0,-2 4 0,5 3 0,-5 0 0,5 3 0,-2 0 0,3 0 0,0 0 0,0 0 0,0 0 0,2 0 0,2 0 0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44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1 374 24575,'51'-84'0,"0"-1"0,-4 6 0,-5 17 0,-13 36 0,-2 3 0,-9 15 0,2 2 0,-9 6 0,5 0 0,-9 0 0,2 2 0,-2 18 0,0 1 0,2 25 0,-1-1 0,2 15 0,-2-14 0,-2 18 0,1-12 0,-1 11 0,3-2 0,0-12 0,3-6 0,0-12 0,3-5 0,-2-8 0,1-4 0,3-4 0,-3-6 0,7-1 0,-7-3 0,6 0 0,-2 0 0,4-7 0,-4 3 0,-1-9 0,-4 5 0,0-1 0,-6 5 0,-1 1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4 0,0 6 0,7 12 0,-11-1 0,10 5 0,-11-7 0,0 1 0,3-1 0,-13-1 0,8 1 0,-14-5 0,4-1 0,-5-5 0,0 0 0,1 0 0,-1 0 0,-4 1 0,3-5 0,-6 3 0,2-2 0,-3 2 0,0 1 0,0 0 0,0 0 0,0 0 0,0 0 0,-3 0 0,-6 1 0,-5-1 0,-4 1 0,0 4 0,-6 2 0,5 3 0,-4 1 0,5-1 0,-1-4 0,1 3 0,0-2 0,4-2 0,-3 0 0,7 0 0,-3-4 0,0 4 0,4-4 0,0-1 0,2 0 0,6 1 0,-7-5 0,7 3 0,-6-6 0,6-4 0,-3-33 0,4 21 0,0-18 0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45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0 24575,'-8'7'0,"-6"17"0,-15 25 0,-6 16 0,-20 17-975,4 0 975,19-32 0,1-2 0,-7 16 240,-6 6-240,22-32 0,-5 6 0,11-11 0,1-6 0,11-10 735,-2-7-735,6-1 0,0-3 0,0-3 0,0 0 0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46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 24575,'-9'0'0,"-1"0"0,-14 0 0,-2 0 0,3 0 0,-3 0 0,4 0 0,0 3 0,4 1 0,1 5 0,10 2 0,-2-1 0,6 2 0,-1-5 0,1 5 0,3-5 0,0 2 0,0-3 0,0 0 0,6 0 0,5 1 0,3-1 0,7 1 0,1 1 0,1-1 0,2 0 0,-7 0 0,-1 3 0,-4-3 0,-3 6 0,-3-3 0,-4 3 0,-3 4 0,0-3 0,0 7 0,-7-3 0,-4 0 0,-7 0 0,-4-4 0,4 0 0,-3-3 0,3-1 0,-3-3 0,3-3 0,1-1 0,7-3 0,0 0 0,4 0 0,3-2 0,0-5 0,3-3 0,0-3 0,0 3 0,0-3 0,0 6 0,0-2 0,0 0 0,0 5 0,0-2 0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47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1 24575,'-9'0'0,"-9"0"0,-1 6 0,-9 11 0,5 12 0,0 15 0,-3 12 0,5 6 0,-1-10 0,7 13 0,7-13 0,4 9 0,4-5 0,0-4 0,0-8 0,0 15 0,11-17 0,2-2 0,16-8 0,-1-6 0,10-4 0,1 6 0,-2-15 0,-1 4 0,-4-3 0,-1-5 0,-4 2 0,-4-4 0,-6 0 0,-4 0 0,0-4 0,-6 0 0,-1-3 0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48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19 115 24575,'0'9'0,"0"1"0,-8 28 0,5-12 0,-5 19 0,8-16 0,0 7 0,0-9 0,0 3 0,0-14 0,0 1 0,3-11 0,7-3 0,1 0 0,6-3 0,0 0 0,1-4 0,0-6 0,3-2 0,-1-14 0,-1 1 0,-3-3 0,-4-2 0,-5 11 0,0-6 0,0 10 0,0-2 0,-4 7 0,0 1 0,-3 3 0,0 5 0,0 9 0,0 6 0,0 8 0,0 0 0,0-4 0,0 2 0,0-6 0,0 3 0,0-4 0,0-3 0,0-1 0,3-3 0,0 0 0,3 0 0,0 0 0,3 0 0,1 1 0,3-4 0,0 0 0,1-3 0,2 0 0,-1 0 0,2 0 0,-4 0 0,0 0 0,0-6 0,0 2 0,-3-5 0,0-5 0,-4 3 0,1-9 0,0-3 0,1-4 0,-4-9 0,0-2 0,-4 1 0,0 1 0,0 8 0,0 2 0,0 5 0,0 6 0,-3 2 0,0 7 0,-3 0 0,0 3 0,0 0 0,2 3 0,2 0 0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48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24575,'7'-3'0,"-3"0"0,23 3 0,-5 0 0,10 11 0,0 7 0,-1 16 0,4 7 0,-11-2 0,7 22 0,-21-29 0,13 38 0,-18-34 0,4 18 0,-9-12 0,0 12 0,0-21 0,-4 18 0,-4-27 0,-4 8 0,-8 0 0,1-8 0,-2 7 0,-1-10 0,6 4 0,-1-11 0,-1 4 0,4-5 0,-3 1 0,7-1 0,-3-3 0,6-1 0,-2-2 0,5-1 0,-1-1 0,2-1 0,-3-2 0,2-2 0,2 0 0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06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88 24575,'0'-11'0,"0"2"0,0-4 0,0 3 0,0 0 0,0 1 0,0 3 0,0-3 0,-9 5 0,0-2 0,-12 6 0,4 0 0,-10 0 0,5 0 0,-9 0 0,4 0 0,4 6 0,-9 15 0,11 8 0,-6 21 0,6-1 0,6 18 0,1-3 0,4 18 0,4-5 0,-3 7 0,8-8 0,-4 6 0,5-25 0,0 10 0,0-13 0,4 3 0,9 3 0,8 7 0,2-19 0,3 11 0,-8-16 0,7 0 0,-10 11 0,5-5 0,-10 6 0,3-1 0,-8 0 0,-1-4 0,-4 3 0,0-9 0,0 4 0,0-5 0,0-5 0,0-2 0,0-4 0,0-1 0,0 0 0,0 1 0,-3-5 0,-5 17 0,-4-13 0,-3 10 0,0-15 0,1-4 0,-5 0 0,0-3 0,-3-1 0,0-3 0,0-4 0,4-1 0,4-3 0,2-1 0,5 0 0,-2-2 0,3-2 0,3-2 0,1 0 0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07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24575,'48'4'0,"-13"-1"0,21-3 0,-24 0 0,5 0 0,-6 0 0,6 0 0,-9 0 0,3 0 0,-9 0 0,-10 0 0,-3 0 0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08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150 191 24575,'-8'47'0,"0"-9"0,-2-21 0,3-4 0,-2-3 0,-1-4 0,0-3 0,-3-3 0,-4 0 0,6 0 0,-5 0 0,9 0 0,-3-10 0,7 2 0,-4-13 0,6 7 0,-2-7 0,3 3 0,0-3 0,0 6 0,0-1 0,0 6 0,0-4 0,0 4 0,3-2 0,0 5 0,7-2 0,-3 5 0,2-1 0,-3 4 0,0-2 0,0 3 0,-1 0 0,1 0 0,4 0 0,-4 0 0,3 3 0,-2 3 0,2 4 0,1 6 0,3-5 0,-3 1 0,-1-3 0,-3-2 0,3 2 0,-2-3 0,2 1 0,0-1 0,-1 3 0,1-2 0,0 3 0,-2-4 0,5 0 0,-5 0 0,2 0 0,0-2 0,-2 1 0,2-4 0,-3 1 0,0-2 0,0 0 0,0 0 0,0-2 0,0-5 0,1-7 0,0-4 0,0 0 0,-3-2 0,-1 2 0,-3-10 0,0 9 0,0-8 0,0 13 0,0-7 0,-3 7 0,-1-3 0,-3 7 0,-2 0 0,2 4 0,-5 2 0,2 2 0,-4 2 0,1 0 0,0 0 0,0 0 0,3 2 0,0 5 0,1 3 0,4 3 0,-4 4 0,8 1 0,-2 0 0,3-1 0,0 0 0,0-3 0,0-1 0,0 0 0,0-7 0,0 1 0,0-4 0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09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74 24575,'0'-5'0,"-7"14"0,2 3 0,-13 14 0,5-4 0,-8-1 0,5 4 0,-2-7 0,4 0 0,0-1 0,1-7 0,3-1 0,-6-2 0,5-3 0,-6 2 0,4-6 0,3 3 0,-3-3 0,3 0 0,-2 0 0,5-5 0,-2-3 0,8-9 0,-2-1 0,-2 0 0,3-3 0,-4 3 0,6-3 0,0-1 0,0 0 0,0 1 0,6 3 0,2-3 0,5 7 0,5-1 0,-4 6 0,3 5 0,-1 1 0,-1 3 0,1 0 0,-2 0 0,-4 2 0,3 9 0,-3 3 0,2 12 0,1-3 0,-4 8 0,1-12 0,1 6 0,-4-11 0,6 3 0,-5-4 0,8-3 0,-5 0 0,6-3 0,-4-1 0,4 1 0,-3-3 0,6-1 0,-6-3 0,3 0 0,0 0 0,-3-6 0,3-1 0,-7-6 0,3-4 0,-5 2 0,2-2 0,-6 0 0,-2 3 0,-2-6 0,0 2 0,0 0 0,0 1 0,0 4 0,-2-1 0,-2 4 0,-5 1 0,-1 2 0,-4 4 0,1 0 0,-4 3 0,-1 0 0,0 0 0,-3 0 0,3 0 0,0 3 0,-2 4 0,5 3 0,-2 8 0,3-7 0,4 5 0,0-6 0,0 9 0,3-4 0,0-2 0,4-7 0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10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24575,'4'-4'0,"-2"8"0,-2 15 0,0 13 0,0 11 0,0 6 0,0-4 0,0 2 0,4-10 0,-3 5 0,3-4 0,-4-6 0,3-10 0,-2-5 0,1-8 0,-2-2 0,0-4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24575,'-5'7'0,"2"14"0,3 9 0,0 13 0,-6 14 0,-1 4 0,-6 23 0,0 1-510,0 9 510,6-43 0,0 0-487,0 1 1,0 1 486,0 3 0,0 2 0,3-2 0,0 2 0,-3 4 0,1 1 0,5-5 0,0 0 0,-2 5 0,-1-1 0,1-4 0,0-1 0,2 1 0,0-1 0,-5 1 0,-1-1 0,7 2 0,-1-3 0,-10 27-192,10-29 0,0-1 192,-3 20 0,4 22 0,-4-38 0,1-3 0,1 14 0,-5 31 0,7-29 0,0 8 0,0-27 0,0-1 0,0 16 0,0 23 0,0-35 0,0 37 0,0-33 0,0 24 0,0-23 0,5 2 475,2 5-475,-1-8 977,-1-6-977,-5 5 415,5-13-415,-4 13 0,4-6 0,-5 7 0,0 8 0,0-5 0,0 5 0,0 0 0,0 10 0,0-12 0,0 8 0,0-12 0,0 8 0,0 25 0,0-28 0,0 25 0,0-29 0,0 23 0,0-14 0,0 12 0,0-22 0,0 13 0,0-12 0,0 4 0,0-13 0,0 4 0,0-11 0,0 12 0,0-18 0,0 10 0,0-12 0,0 0 0,0 5 0,0-11 0,5 11 0,-4 2 0,4 1 0,-5 5 0,4-7 0,-2 1 0,2-1 0,-4-6 0,5-1 0,-4-12 0,3-5 0,0-6 0,-3-12 0,2 12 0,-3 5 0,0 16 0,0 3 0,0-2 0,0 8 0,0 3 0,0 6 0,0-2 0,0-13 0,0 5 0,0-11 0,0 5 0,0-7 0,0-4 0,0-2 0,0-5 0,0-4 0,0-1 0,0-5 0,0 0 0,0-3 0,0-2 0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11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5 119 24575,'-5'0'0,"14"0"0,21 0 0,21 0 0,16-13 0,17-1-578,-35 2 0,1-2 578,1 2 0,-1 2 0,37-3 56,1-6-56,-24 16 0,11-6 0,-23 9 0,1 0 0,-29 0 0,6 0 863,-19 0-863,5 0 237,-6 0-237,7 0 0,-3 0 0,-3 0 0,-6 0 0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12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21 114 24575,'-7'-5'0,"2"-6"0,5-2 0,3-4 0,3 4 0,4 0 0,7-1 0,-3 3 0,3 1 0,0 6 0,-3 1 0,3 3 0,-4 0 0,0 0 0,-3 0 0,-3 10 0,-2-2 0,0 17 0,2-1 0,-3 7 0,0 1 0,-4 4 0,0-3 0,0 8 0,0-8 0,-4 3 0,0-4 0,-7-5 0,-1-1 0,-2-5 0,0-3 0,3-1 0,-2-4 0,6-3 0,-2-1 0,3-3 0,0 0 0,0 0 0,0 0 0,-3-3 0,3 0 0,-3-3 0,3 0 0,0 0 0,0 0 0,-1-6 0,1-1 0,-1-6 0,4-5 0,0 4 0,3 0 0,0 2 0,0 5 0,0-2 0,0 3 0,0-3 0,0 2 0,0-2 0,0-1 0,6 3 0,5-6 0,3 6 0,6-1 0,-5 2 0,5 6 0,-2-3 0,0 3 0,-1 0 0,0 0 0,-6 0 0,5 3 0,-6 7 0,1 5 0,3 7 0,-6-1 0,2 1 0,-3 0 0,-3-5 0,2-3 0,-5-1 0,1-7 0,-2 3 0,0-3 0,3-2 0,0-2 0,3-2 0,-3 0 0,-1 0 0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13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24575,'3'1'0,"-1"12"0,-2 9 0,0 10 0,0 16 0,0-17 0,0 21 0,0-19 0,0 5 0,0-6 0,0-6 0,0-8 0,0-1 0,0-8 0,0-2 0,0-5 0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13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24575,'0'9'0,"0"0"0,0 8 0,0 6 0,0-4 0,0 6 0,3-8 0,-3 5 0,7 4 0,-6-7 0,6 10 0,-6-10 0,5 7 0,-2-4 0,4-1 0,-4-6 0,-1 1 0,-3-6 0,2 0 0,-1-1 0,2-3 0,-3 0 0,0 0 0,0 0 0,0 0 0,0-3 0,0-1 0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14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0 176 24575,'7'-7'0,"7"-10"0,24 6 0,14-15 0,4 6 0,-9 2 0,-2-2 0,-12 6 0,1-3 0,-4 6 0,-12 4 0,-4 3 0,-5 1 0,-3 3 0,0 0 0,-3 0 0,0 0 0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2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1 254 24575,'24'-69'0,"-1"0"0,-2 8 0,-1 16 0,-6 36 0,-1 9 0,-3 0 0,2 0 0,-2 0 0,0 0 0,2 6 0,-2 4 0,-2 8 0,4 4 0,-7-1 0,8-3 0,-5 3 0,5-7 0,-6 3 0,6-7 0,-3 2 0,3-5 0,0 0 0,4-4 0,1-3 0,8 0 0,-4 0 0,4-7 0,1-5 0,-7-7 0,7-5 0,-8 1 0,0 4 0,-4 1 0,-3 5 0,-5 3 0,2 1 0,-3 3 0,-2 0 0,1 3 0,-5 0 0,3 3 0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4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1 241 24575,'0'-2'0,"0"1"0,0-10 0,3 1 0,1-7 0,5 5 0,-1-4 0,4 6 0,-4-3 0,1 3 0,-3 0 0,3 7 0,-2-2 0,2 4 0,0-5 0,-2 6 0,2-3 0,-3 3 0,0 0 0,0 0 0,0 0 0,0 0 0,0 2 0,0 5 0,0 0 0,0 2 0,0-3 0,0-1 0,0 1 0,0 0 0,0 0 0,0 0 0,-1 0 0,1 0 0,0 0 0,3 0 0,-2 0 0,6 1 0,-7-1 0,7-3 0,-3 3 0,0-5 0,2 1 0,-2 1 0,3-2 0,0 2 0,0-3 0,0 0 0,1 0 0,-1 0 0,4 0 0,-3 0 0,2 0 0,-2-3 0,3-8 0,-2-1 0,3-9 0,-8 7 0,4-7 0,-4 7 0,4-3 0,-4 4 0,-1-1 0,-2 4 0,-1-2 0,0 5 0,1 0 0,-2 2 0,-1 2 0,-2-5 0,-2-10 0,0 9 0,0-5 0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4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24575,'3'-10'0,"0"11"0,-3 8 0,0 25 0,0-9 0,0 21 0,0-13 0,0 4 0,0 4 0,0-8 0,0 3 0,0-9 0,0-1 0,0-5 0,0 1 0,0-5 0,0-6 0,0-5 0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5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24575,'0'7'0,"16"-1"0,20-19 0,13 2 0,26-13 0,5 4 0,-32 8 0,2 2 0,1 3 0,-2 1 0,24-3 0,6 9 0,-22 0 0,5 0 0,-12 0 0,-12 0 0,-8 0 0,-14 0 0,-2 0 0,-11 0 0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6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94 24575,'-7'-2'0,"2"-5"0,5-2 0,3-8 0,3 2 0,5-2 0,6 7 0,-3 0 0,6 6 0,-2 1 0,-3 3 0,1 0 0,-9 0 0,5 0 0,-8 3 0,5 7 0,-8 5 0,2 16 0,-3-3 0,0 8 0,0 1 0,0-9 0,0 11 0,0-11 0,-3 8 0,-2 1 0,-6-5 0,-2 5 0,-7-5 0,3 0 0,-3-4 0,5-2 0,-3-3 0,3-5 0,-3 0 0,5-8 0,-1 0 0,-3-4 0,3-2 0,-3-1 0,7-3 0,-2-3 0,4-7 0,1-5 0,1-11 0,5 3 0,-3-7 0,4 2 0,0-3 0,0 4 0,3 4 0,4 2 0,4 10 0,-1-2 0,6 6 0,-5 4 0,6-1 0,0 4 0,-3 0 0,7 4 0,-6 6 0,6 6 0,-5 6 0,3 5 0,-5-4 0,-2 3 0,2 0 0,-5-4 0,1 1 0,-3-3 0,0-9 0,0 5 0,-4-9 0,3 2 0,-3-5 0,0-2 0,-1-2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24575,'23'0'0,"11"0"0,42 0 0,23 0-2761,-28 0 0,8 0 2761,-5 0 0,6 0 0,0 0-1179,-1 0 0,1 0 1,5 0 1178,-5 0 0,4 0 0,2 0 0,-1 0 0,-1 0 0,-1 0 0,0 0 0,-3 0 0,13 0 0,-3 0 0,2 0 0,-11 1 0,2 1 0,0 1 0,-4 0 0,12 3 0,-3 1 0,1 2-289,-16-1 0,1 2 1,1 1-1,1 0 289,0-1 0,2 1 0,-1-1 0,-3 2-539,16 3 0,-4 2 0,0-2 539,-3-2 0,-2-1 0,-1 0 0,-6 0 0,-1 1 0,-5-2 0,4 2 0,-3-1 411,8-1 1,-3 1-412,18 7 1335,-34-11 1,0 0-1336,30 12 3442,-6-7-3442,-29-2 2913,-1-4-2913,-16-2 1268,-7-5-1268,-8 0 651,3 0-651,1 0 62,16 0-62,10-11 0,15-3 0,2-10 0,-13 9 0,4 1-873,1 0 1,3-1 872,17-1 0,2 0 0,-1-1 0,-1 1 0,-3 0 0,-3 1 0,-13 2 0,-2 2-405,2 3 1,-1 1 404,37-5 0,-34 11 0,-2 1 0,25-7 0,-32 7 0,-1 0 0,10 0 0,13 0 0,-3 0 0,-5 0 0,0 0 0,-2-5 0,-7 4 1670,-1-10-1670,-6 10 884,-2-9-884,-7 9 0,-6-4 0,-1 5 0,-6 0 0,-5 0 0,3 0 0,-9 0 0,5 0 0,-11 0 0,0 0 0,-5 0 0,0 0 0,0 0 0,1-4 0,8 3 0,10-2 0,17 3 0,23 0 0,-4 0 0,27 0 0,-20-6 0,22 5 0,-14-11 0,-2 11 0,-10-10 0,-7 10 0,-7-5 0,-2 2 0,-13 2 0,5-2 0,-11 4 0,5-5 0,-6 4 0,-1-3 0,1-1 0,-5 4 0,3-4 0,-8 5 0,3 0 0,-5 0 0,0-4 0,-4 3 0,-2-3 0,-3 4 0,-1 0 0,0-3 0,5 2 0,-4-7 0,4 4 0,-5-9 0,-3-6 0,-1 21 0,-4 7 0,0 51 0,0 3 0,-3-13 0,-1 2-803,3 45 803,-5-35 0,-1 1-610,2 0 1,1 1 609,-3 5 0,-1 0 0,-1-1 0,2 1-806,2 5 0,2 0 806,-1 1 0,1 1 0,3 4 0,0 1 0,-4-1 0,1 1 0,2 6 0,0-1-956,-6-4 0,-1 1 956,7 9 0,1 0 0,-8-10 0,1 0 0,6 4 0,0-1 0,-6-4 0,0-1 0,6 0 0,0 0 0,-6 1 0,0-1 0,2 1 0,1 0-301,-1-6 0,1 0 301,-4 6 0,1-4 0,6-24 0,0-1 0,-2 30 0,-1-3 571,4-6-571,-2-7 0,-2 0 0,3 4 1421,-5 6-1421,6-17 2089,0-15-2089,0-8 1557,0-16-1557,0-2 503,-4-13-503,3 1 7,-2 15-7,3 6 0,0 39 0,0 5 0,0-20 0,0 2 0,0 44 0,0-10-786,0 13 786,0-20 0,0-29 0,0 2 0,0 5 0,0-3 0,0 22 0,0-24 0,0 1 0,0 27 0,0-7 0,0 24-195,0-35 195,0 14 0,5-4 0,-3-12 0,3 5 0,-5-15 0,0 6 0,0-12 778,0 12-778,0-12 203,0 12-203,0-12 0,0 12 0,0-12 0,0 11 0,-5-12 0,4 6 0,-4-7 0,0 0 0,0-6 0,-1-7 0,1-1 0,2-14 0,2 3 0,-3-6 0,4-3 0,-4 4 0,4-5 0,-4 0 0,1-4 0,-6 0 0,-5-4 0,-9 0 0,-7 4 0,-8 2 0,-5 5 0,-1 0 0,-6-5 0,-2-1 0,0 0 0,-5-4 0,-9 4 0,-3-5-501,-22 0 501,5 0 0,35 0 0,0 0 0,-2 0 0,1 0 0,-43 0-467,29 0 0,2 0 467,-14 0 0,19 0 0,-2 0 0,5 0 0,3 0 0,-33 0 0,31 0 0,-2 0 0,-38 0 0,20 0 0,11 0 0,0 0 0,-11 0 0,-19 0 0,43 0 0,1 0 0,-34 0 0,23 0 0,0 0 0,-36 0 0,41 0 0,-1 0 0,0 0 0,-1 0 0,-5 0 0,-2 0 0,-4-3 0,1-1 0,3 0 0,2 0 0,9-1 0,1 1 0,-3 1 0,1 0-387,-32-3 387,35 6 0,0-2 0,-33-9 0,1 10 0,22-10 0,5 5 468,19-5-468,8 1 938,11 1-938,5-4 416,10-1-416,0-9 0,4-8 0,-4 13 0,-30-1 0,-11 24 0,-24 7 0,-4 2 0,5 3 0,-16-4 0,-3 0-1312,23-5 1,-4-1 1311,-3 1 0,-3-1 0,-16 2 0,-4-1 0,-6-3 0,0-1 0,5 1 0,0-2 0,24-2 0,0-2 0,1 1 0,-24 0 0,0 0 0,24 0 0,-1 0 0,1 0 0,-24 0 0,1 0 0,-8-3 0,2-2 0,11 1 0,4 0-458,15-1 1,4 0 457,1 2 0,0-1 0,-8 0 0,3 0 0,-25 2 0,25-4 0,4-1 0,4 5 0,-14-9 0,-1 4 0,15-5 0,-1 1 0,17-5 2488,-4 4-2488,6-4 1050,5 6-1050,2 4 0,12-3 0,0 8 0,11-3 0,0 4 0,5-4 0,3 0 0,-2 0 0,-13 0 0,-8 4 0,-14 0 0,-2 0 0,1 0 0,1 0 0,-2 0 0,7 0 0,1 0 0,6 0 0,6 0 0,0 0 0,11 0 0,0 0 0,5 0 0,7 0 0,-2 0 0,6 0 0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6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24575,'3'-5'0,"0"10"0,-3 14 0,0 8 0,0 4 0,0 1 0,0 4 0,0-3 0,0 3 0,0 0 0,0 2 0,0-5 0,0-2 0,0-9 0,0-4 0,0-1 0,0-8 0,0-2 0,0-5 0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24575,'0'4'0,"0"15"0,0 7 0,0 10 0,0 12 0,0-17 0,0 16 0,0-20 0,0 5 0,0-1 0,0 1 0,0-9 0,0-2 0,0-8 0,0-3 0,0-1 0,0-6 0,0 0 0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8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2 119 24575,'-1'-6'0,"13"0"0,13-5 0,12-2 0,11-1 0,1-3 0,-5 11 0,9-6 0,-9 11 0,10-7 0,-4 7 0,-7-3 0,-11 4 0,-6 0 0,0 0 0,-7 0 0,2 0 0,-8 0 0,-3 0 0,-1 0 0,-3 0 0,0 0 0,-2-3 0,-2-3 0,-2 2 0,0-2 0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9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394 276 24575,'9'-7'0,"0"2"0,-6 2 0,-1-3 0,-2-8 0,0-8 0,0-5 0,0-10 0,0 5 0,0 0 0,0 6 0,0 4 0,-6 4 0,-5 4 0,-11 7 0,-5 4 0,-9 3 0,3 7 0,-6 20 0,3 12 0,-4 30 0,4 4 0,0 10 0,9 1 0,7-19 0,6 8 0,-2 5 0,9-20 0,-3 28 0,10-40 0,0 21 0,0-11 0,0 0 0,0-3 0,4-4 0,5 0 0,9 5 0,4-10 0,4 0 0,-4-3 0,3 4 0,-7-3 0,3 6 0,-4-6 0,-4 6 0,3-5 0,-6 5 0,2 14 0,-7-10 0,-1 11 0,-4-15 0,0-10 0,0 3 0,0-3 0,0-1 0,-7 0 0,-2-10 0,-6-1 0,1-5 0,0-3 0,3-1 0,-2-7 0,6 0 0,-5-4 0,5 0 0,-2 0 0,3-2 0,0-2 0,0-2 0,0 0 0,3-2 0,-3-18 0,5 13 0,-3-12 0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0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24575,'5'-3'0,"2"0"0,9 3 0,6 0 0,10 0 0,1-3 0,8-2 0,-3 0 0,-5 2 0,2-1 0,-16 3 0,-1-2 0,-5 3 0,-9-9 0,2-12 0,-6 8 0,0-6 0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1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24575,'3'7'0,"-1"9"0,-2 14 0,0 7 0,0 11 0,0-9 0,4 14 0,-3-14 0,7 14 0,-3-9 0,3-5 0,1 1 0,1-16 0,-1 11 0,2-12 0,-4-1 0,-1-8 0,1-2 0,-4-5 0,3 2 0,-3-6 0,3-2 0,0-12 0,0-3 0,2-8 0,-1-4 0,1-1 0,0-5 0,-1 1 0,1 3 0,3 2 0,-3 5 0,5-1 0,-5 4 0,5 1 0,-6 4 0,3-1 0,-1 1 0,-2 3 0,3-2 0,-4 5 0,0 0 0,-3 2 0,0 2 0,0-1 0,0 2 0,0 9 0,-1 1 0,-2 15 0,3-4 0,-2 11 0,6-7 0,-7 3 0,7-4 0,-3-5 0,2 0 0,1-3 0,-3-1 0,1 0 0,-1-3 0,2 2 0,0-5 0,1 2 0,-1-3 0,0 3 0,3-2 0,-2 3 0,2-4 0,0 0 0,-2 3 0,2-2 0,-2 2 0,-1-3 0,-1-3 0,1 3 0,0-6 0,0 3 0,0-3 0,0 0 0,-1 0 0,1 0 0,-1 0 0,1 0 0,0-6 0,0-5 0,-2-11 0,3-5 0,-3-5 0,0-4 0,4-2 0,-4-4 0,5-1 0,-1 1 0,1-1 0,-1 5 0,-4 6 0,3 6 0,-3 8 0,3 1 0,-1 4 0,-2 3 0,2 1 0,-6 3 0,3 3 0,-3 0 0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2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4 24575,'-15'-3'0,"-7"9"0,-6 4 0,-1 15 0,-4 5 0,14-1 0,-8 3 0,13 0 0,-6 7 0,7-2 0,4 0 0,6 10 0,3-16 0,0 27 0,0-28 0,0 11 0,0-4 0,7 0 0,10 1 0,5 4 0,7-8 0,-4-1 0,4-3 0,-5-14 0,4 7 0,-6-14 0,0 5 0,-4-7 0,-1 0 0,-4 0 0,0-4 0,-5 0 0,-2-3 0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3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0 206 24575,'9'0'0,"1"0"0,3 0 0,0 0 0,0 0 0,0 0 0,0 3 0,-3 3 0,0 5 0,-3 6 0,-3-3 0,-1 6 0,-3-2 0,0 4 0,0-1 0,0 1 0,-3 0 0,-1-8 0,-3 2 0,1-6 0,-1 0 0,1-1 0,3-3 0,5-3 0,9-6 0,6-5 0,4-7 0,1 1 0,-1-1 0,5 0 0,-3 1 0,-1-1 0,-1 1 0,-3 3 0,0-2 0,-1 2 0,-4 1 0,-3 1 0,-1-1 0,-3 0 0,1-7 0,-3-1 0,-1-8 0,-3-1 0,0 0 0,0-3 0,0 7 0,0-3 0,0 4 0,0 8 0,-3-3 0,0 11 0,-4-1 0,1 4 0,-3 3 0,2 0 0,-2 0 0,3 0 0,0 0 0,3 0 0,0 0 0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4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24575,'3'-3'0,"3"0"0,4 3 0,3 0 0,4 0 0,1 0 0,3 0 0,1 0 0,-4 6 0,7 2 0,-10 10 0,15-2 0,-17 5 0,12-1 0,-12 6 0,-1-3 0,-2 3 0,-5 0 0,-1-3 0,-1 7 0,-3-7 0,0 3 0,0 0 0,0-4 0,0 4 0,0 0 0,0-3 0,-3 7 0,-1-7 0,-7 2 0,3-3 0,-5-4 0,5 3 0,-2-7 0,6-1 0,-2-4 0,6-3 0,-6 0 0,6 0 0,-3 0 0,1-3 0,1 2 0,-4-4 0,2 4 0,-3-4 0,0 4 0,0-4 0,3 4 0,0-2 0,1 0 0,-5 0 0,-2-9 0,1 4 0,2-4 0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6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1 143 24575,'0'18'0,"0"2"0,0 5 0,0-2 0,0 7 0,6-11 0,2 6 0,-1-7 0,5 0 0,-4 3 0,3-7 0,-2 0 0,-2-2 0,-1-5 0,0 2 0,0-6 0,0 0 0,0-3 0,0-2 0,1-18 0,3 3 0,-1-23 0,5 11 0,-5-12 0,6 8 0,-6-4 0,2 10 0,-3 1 0,-1 8 0,-3 1 0,1 4 0,-4 3 0,2 1 0,-3 3 0,3 3 0,0 0 0,2 5 0,1 5 0,0 6 0,2 10 0,-1-1 0,1 9 0,-1-9 0,1 9 0,-1-9 0,3 4 0,-2-8 0,5-1 0,-6-4 0,6 0 0,-3-3 0,0 0 0,-1-4 0,-3 0 0,0 0 0,0-3 0,0 0 0,0-3 0,0 0 0,-1 0 0,1-3 0,-3-3 0,-1-12 0,2-6 0,0-7 0,4-6 0,0 4 0,1-8 0,-1 8 0,3 1 0,-3 2 0,2 11 0,-2-6 0,-2 14 0,1-2 0,-4 7 0,2 2 0,-4-1 0,4 4 0,-4-1 0,1 2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24575,'-1'-4'0,"7"-5"0,7 4 0,5-7 0,0 11 0,5-3 0,-3 4 0,-1 0 0,-2 0 0,-4 0 0,-3 8 0,3 7 0,-7 16 0,-1 6 0,0 13 0,-5 2 0,0 6 0,0 0 0,0 1 0,0-7 0,0-2 0,0-13 0,0-6 0,0-8 0,0-9 0,0-2 0,0-4 0,0-6 0,0-13 0,0-15 0,0-11 0,0-13 0,5 5 0,6-12 0,7 5 0,5 0 0,-1 2 0,0 7 0,-6 5 0,3 8 0,-9 6 0,7 10 0,-7-3 0,7 7 0,-7 1 0,7 5 0,-8 4 0,8 0 0,-7 0 0,2 0 0,-4 0 0,1 8 0,-4 7 0,-1 16 0,-4 0 0,0 11 0,0-5 0,0 0 0,0 5 0,0-11 0,0 4 0,0-10 0,0-2 0,0-5 0,0-5 0,0 0 0,0-5 0,0 0 0,0-7 0,4-11 0,2-10 0,3-10 0,2-6 0,-1 4 0,0-10 0,5 11 0,1-5 0,4 6 0,-1 6 0,-4 0 0,-3 10 0,1 1 0,-4 5 0,4 3 0,-5 1 0,0 4 0,0 4 0,-4 4 0,0 6 0,-4 4 0,0 5 0,0 2 0,0 0 0,0 3 0,0-3 0,0-1 0,0-1 0,0-4 0,0-1 0,0-5 0,0 0 0,0-5 0,3 0 0,2-3 0,3-1 0,0-4 0,1 0 0,4-14 0,2-2 0,4-14 0,2-6 0,-1 4 0,-4-3 0,2 10 0,-7 1 0,1 11 0,-7 0 0,-1 5 0,-4 10 0,0 9 0,-5 25 0,-1 3 0,-6 18 0,6-13 0,1 13 0,5-12 0,0 5 0,0-12 0,0-3 0,0-10 0,0-2 0,0-9 0,3-2 0,6-3 0,5-1 0,9-3 0,-3 0 0,8-5 0,-9 0 0,5-5 0,-6-4 0,1-10 0,-5-6 0,1-10 0,-5-3 0,1-5 0,-5 0 0,-1-1 0,-5 1 0,0 6 0,0 1 0,-8 11 0,-2 2 0,-9 4 0,-4 5 0,4 0 0,-10 9 0,9 1 0,-8 4 0,8 0 0,-3 0 0,5 0 0,4 4 0,1 0 0,5 4 0,3 5 0,2-4 0,3 4 0,0-5 0,0 0 0,0 0 0,3-3 0,12-2 0,5-3 0,9 0 0,7 0 0,1 0 0,1 0 0,3 0 0,-9 0 0,3 0 0,1 0 0,-10 0 0,9 0 0,-16 4 0,1 11 0,-7 5 0,-2 16 0,-1 8 0,-4 0 0,-1 13 0,-5-12 0,0 12 0,0-18 0,0 3 0,0-17 0,0-2 0,0-9 0,0-2 0,0-4 0,0-6 0,4-8 0,2-12 0,4-13 0,4 0 0,3-11 0,3 10 0,1-4 0,-2 12 0,-1 0 0,1 6 0,-6 4 0,4 5 0,-8 6 0,4 3 0,-5 0 0,0 0 0,1 0 0,-1 0 0,-4 8 0,0 2 0,0 13 0,-3-4 0,4 4 0,-1 1 0,-3-5 0,8 4 0,-8-4 0,7-1 0,-7-5 0,7 4 0,-3-8 0,0 4 0,2-5 0,-3 0 0,5 1 0,-2-5 0,2 0 0,-1-4 0,0 0 0,4 0 0,-2 0 0,7-4 0,-3-11 0,1-5 0,3-10 0,-6-6 0,7 5 0,-4-5 0,1 6 0,-2 0 0,-4 5 0,-1 6 0,-1 6 0,1 5 0,-5 14 0,0 6 0,-4 21 0,0-2 0,0 11 0,0-11 0,0 11 0,0-11 0,0-1 0,0-7 0,0-9 0,3-1 0,2-5 0,3 0 0,5-3 0,0-2 0,1-3 0,3 0 0,-3 0 0,-1 0 0,4-8 0,-2-7 0,4-10 0,2-11 0,-5-1 0,5-13 0,-9-2 0,5-7 0,-5-7 0,0-2 0,1-16 0,0-2 0,0 14 0,-1-9 0,-5 28 0,3-14 0,-8 15 0,7 8 0,-8 8 0,4 12 0,-5 5 0,0 6 0,0 12 0,0 11 0,0 16 0,0 5 0,0 11 0,0 2 0,0 8 0,0 6 0,0 1 0,0-1 0,0 1 0,0 7 0,4-12 0,-2 10 0,7-19 0,-3 5 0,5-13 0,-5-1 0,2-11 0,-3-6 0,0-2 0,2-8 0,-3 3 0,5-7 0,-1-1 0,0-4 0,0 0 0,0 0 0,5-8 0,-4-3 0,4-7 0,-4 0 0,0 4 0,0-3 0,-4 8 0,-1 10 0,-4 6 0,0 19 0,0-1 0,0 4 0,0-4 0,0 3 0,0-3 0,0 0 0,0-7 0,0-1 0,3-7 0,2 2 0,3-4 0,0-3 0,0-1 0,1-4 0,-1 0 0,0 0 0,0 0 0,0 0 0,1-9 0,0-6 0,1-16 0,-5 0 0,0-5 0,0 0 0,-4 5 0,4 0 0,-5 3 0,0 8 0,0 1 0,0 6 0,-8 5 0,-2-1 0,-8 4 0,4 1 0,-3 4 0,3 0 0,0 0 0,1 0 0,5 0 0,4 3 0,0 1 0,4 9 0,4-4 0,1 8 0,7-8 0,2 5 0,5-5 0,4 0 0,-4 0 0,10 1 0,-10-5 0,10 0 0,-10-5 0,10 0 0,-10 0 0,0 0 0,-2-9 0,-8-1 0,5-8 0,-5-5 0,-4 3 0,0-8 0,-5 8 0,0-9 0,0 10 0,0-5 0,0 6 0,0 4 0,0 2 0,0 3 0,0 1 0,0 0 0,3 3 0,6 2 0,9 3 0,7 0 0,4 0 0,1 4 0,0 2 0,0 8 0,-6-3 0,0 3 0,-6-5 0,-5-1 0,0 5 0,-8-3 0,-1 7 0,-4-4 0,0 6 0,0-1 0,0-5 0,0 4 0,0-7 0,0 7 0,0-8 0,0 4 0,0-5 0,4 0 0,5-4 0,9 0 0,7-4 0,11 0 0,1 0 0,0 0 0,-1 0 0,-1-10 0,-9 0 0,4-10 0,-11-3 0,-1 3 0,-3-8 0,-2 8 0,-3-3 0,-2 9 0,1 1 0,-4 5 0,-2 0 0,-3 0 0,3 3 0,2 1 0,3 4 0,0 0 0,0 0 0,5 9 0,-4 1 0,9 13 0,-2 7 0,0 2 0,-1 3 0,-5-5 0,-1-5 0,1-2 0,-5-5 0,-1-4 0,-4-2 0,0-3 0,0-1 0,0 0 0,-4 0 0,-10 1 0,-7 0 0,-8 1 0,-1 0 0,0 0 0,0-5 0,0 0 0,5-5 0,-3 0 0,13 0 0,-8 0 0,14 0 0,-4 0 0,9 0 0,0 0 0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6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1 24575,'-7'0'0,"1"0"0,-24 0 0,5 7 0,-8 5 0,5 12 0,-2 11 0,11-1 0,-6 9 0,16-5 0,-3 4 0,7-5 0,1 0 0,4-6 0,0 5 0,0-7 0,0-2 0,7-7 0,0-6 0,15 5 0,-3-9 0,11 5 0,-7-10 0,8 6 0,-4-7 0,-10 0 0,-3 0 0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7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0 160 24575,'2'-3'0,"7"0"0,2 3 0,4 0 0,-1 0 0,-1 0 0,0 0 0,0 0 0,-3 0 0,2 3 0,-8 3 0,1 4 0,-5 11 0,0-6 0,0 11 0,0-9 0,0 1 0,-3 3 0,-4-10 0,2 2 0,-3-7 0,7 0 0,-1 0 0,9-3 0,4-7 0,9-4 0,2-10 0,4 2 0,2-4 0,-1 5 0,3 0 0,-7 0 0,3 0 0,-4 4 0,-4 0 0,-5 5 0,-3-1 0,-4-2 0,-3-1 0,0-3 0,-3-4 0,0-1 0,0-4 0,0 4 0,0 1 0,0 4 0,-3 3 0,-3 1 0,-1 3 0,-5 2 0,5-1 0,-3 4 0,4-2 0,1 3 0,1 0 0,2 0 0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8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24575,'5'-3'0,"4"0"0,0 3 0,4 0 0,0 0 0,0 0 0,4 0 0,1 0 0,8 0 0,-3 0 0,-1 0 0,-5 0 0,0 4 0,-6 2 0,5 2 0,-12 12 0,5-4 0,-5 6 0,0 4 0,-1-8 0,-3 8 0,0 0 0,-4 1 0,0 10 0,-8-5 0,3 10 0,-6-10 0,6 0 0,-2-6 0,4-8 0,3-1 0,-2-7 0,6-1 0,-6-3 0,0-2 0,0-2 0,-6-2 0,8 0 0,-2 0 0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9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0 219 24575,'0'-17'0,"0"2"0,7-16 0,6 3 0,3 4 0,3-2 0,-1 7 0,0 1 0,5-1 0,-2 8 0,1 3 0,-4 5 0,-1 3 0,4 0 0,-6 0 0,3 0 0,-2 0 0,-8 6 0,6 5 0,-2 22 0,-4-4 0,5 23 0,-5-18 0,-3 19 0,3-9 0,-3 6 0,3-2 0,1-11 0,-5 0 0,6-10 0,-5-5 0,8-5 0,-6-7 0,5-1 0,2-5 0,0-1 0,7-3 0,-7 0 0,6 0 0,-6 0 0,7 0 0,-7-6 0,3 1 0,-4-7 0,-3-2 0,-3 6 0,-4-2 0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 6 24575,'0'-6'0,"-6"12"0,-11 6 0,-15 22 0,-11 9 0,-6 11 0,15-7 0,-6 3 0,13-11 0,-5 2 0,6-3 0,5-1 0,-1 1 0,5-5 0,-4 2 0,10-16 0,0 6 0,1-14 0,6 5 0,-5-6 0,3 0 0,1 0 0,0-7 0,5-1 0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0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 24575,'-12'0'0,"0"0"0,-5 0 0,-1 0 0,3 0 0,-5 0 0,9 6 0,-3-2 0,5 5 0,3 0 0,2-2 0,1 5 0,3-5 0,0 2 0,0-3 0,0 0 0,0 0 0,3 0 0,7 0 0,1 1 0,10 0 0,-7-1 0,7 5 0,-3-4 0,-1 4 0,0-2 0,-7-2 0,0 6 0,-4-7 0,0 7 0,-3-3 0,0 0 0,-3 2 0,0 2 0,-5 0 0,-7 3 0,-5-3 0,-10 1 0,5-4 0,-4 0 0,4-3 0,0-1 0,4-3 0,1-1 0,4-3 0,3 0 0,1 0 0,3 0 0,2-3 0,2-3 0,2-1 0,0-5 0,0 2 0,0-7 0,0 8 0,0 0 0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1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1 24575,'-9'0'0,"2"0"0,-2 6 0,-1 5 0,-2 11 0,-4 10 0,0 6 0,-5 4 0,2 16 0,-3 0 0,4 2 0,4-6 0,-3-6 0,11-9 0,-2 8 0,8-14 0,0 3 0,0 0 0,0-11 0,0 5 0,6-12 0,6 0 0,2-1 0,7-2 0,-7-5 0,7 0 0,-7-3 0,3-3 0,-4-1 0,-6-3 0,-1 0 0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2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24575,'0'4'0,"0"5"0,0 10 0,0 2 0,0 1 0,0 0 0,0-1 0,0-3 0,0-4 0,4 2 0,2-11 0,5 4 0,6-5 0,-3-4 0,6 4 0,-2-4 0,4 0 0,-1 0 0,-6-3 0,1-4 0,-6 0 0,3-5 0,-2-2 0,-2 0 0,-2-7 0,-3 7 0,-1-3 0,-3 4 0,0 3 0,0 0 0,0 4 0,0 0 0,-2 3 0,-2 0 0,-1 3 0,-1 0 0,0 0 0,0 0 0,0 0 0,0 3 0,2 0 0,-1 3 0,5 0 0,-3 3 0,3 1 0,0 0 0,0 2 0,0-2 0,0 3 0,3-3 0,0 3 0,6-6 0,5 2 0,0-2 0,3 0 0,-3-1 0,3-2 0,-7-1 0,6-3 0,-6 0 0,4 0 0,-5 0 0,4-6 0,-3-5 0,1-7 0,-1-4 0,-2 1 0,-1-1 0,0 4 0,-1 1 0,1 4 0,-3 0 0,-1 0 0,-3 3 0,0-3 0,0 6 0,0-2 0,0 0 0,0 2 0,0-2 0,0 3 0,0 0 0,0 0 0,0 3 0,0 0 0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3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24575,'9'0'0,"5"10"0,8-1 0,3 19 0,1-11 0,11 32 0,-12-28 0,7 23 0,-4-15 0,-11-5 0,7 12 0,-16-13 0,3 7 0,-10-7 0,2 3 0,-3 0 0,0 0 0,0 6 0,-4 4 0,-4-4 0,-8 6 0,-1-7 0,-3-3 0,5 3 0,1-12 0,-1 2 0,5-8 0,1-3 0,3-1 0,2-3 0,-1 0 0,2-3 0,-4-6 0,4 1 0,0-3 0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4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6 130 24575,'-3'5'0,"0"1"0,3 0 0,6 3 0,2-2 0,5 2 0,4-2 0,-3 0 0,11 0 0,-10-3 0,10 0 0,-11-4 0,6 0 0,-5 0 0,1 0 0,-6 0 0,3 0 0,-6-6 0,2-2 0,-2-9 0,-3 3 0,-1-7 0,-3 7 0,0-6 0,0 5 0,0-5 0,-3 6 0,-3-4 0,-5 8 0,-6 0 0,3 4 0,-7 2 0,7 1 0,-3 3 0,4 0 0,3 0 0,-2 0 0,5 0 0,-3 2 0,4 2 0,0 5 0,0 4 0,2 5 0,-3 3 0,7 5 0,-7 6 0,6 5 0,-3 0 0,4 4 0,0-8 0,0 17 0,0-20 0,0 10 0,3-22 0,3-1 0,4-4 0,7 1 0,1-4 0,4 1 0,-1-4 0,5-3 0,1-1 0,5-3 0,-1 0 0,5 0 0,-3-7 0,-1-1 0,-2-8 0,-6-2 0,2 2 0,-7 1 0,-2 1 0,-7 7 0,2-5 0,-5 5 0,2-5 0,-3 5 0,-2-9 0,-2 1 0,-2 3 0,0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05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24575,'10'0'0,"5"-4"0,18 7 0,-4-2 0,15 16 0,-21-7 0,20 12 0,-22-10 0,7 4 0,-5-4 0,-4 2 0,-4-6 0,-5 2 0,-4-7 0,-2 3 0,-2-2 0,-2 2 0,0 4 0,0 0 0,0 4 0,-7 5 0,-10 9 0,-1-3 0,-11 14 0,6-8 0,1-1 0,1 0 0,7-12 0,2 1 0,2-9 0,4 0 0,-1-16 0,4 7 0,0-10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6:45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446 39 24575,'4'-8'0,"-4"1"0,-8-6 0,-6 9 0,-9-2 0,-1 6 0,-8 0 0,3 0 0,-6 12 0,-2 21 0,-9 22 0,3 20 0,4-11 0,8 9 0,7-18 0,8 2 0,-2-11 0,13-13 0,1-9 0,4-10 0,3-4 0,13-6 0,5-1 0,19-3 0,-5 0 0,8 0 0,-9 0 0,4 0 0,-9 0 0,-1 0 0,-8 10 0,-4 8 0,-9 16 0,-3 1 0,-4 10 0,0 2 0,-8 0 0,-1-2 0,-13-5 0,1-11 0,-3-4 0,-1-5 0,3-9 0,-2-3 0,-4-4 0,4-4 0,-5-12 0,6 3 0,-1-11 0,4 1 0,5 7 0,1-6 0,7 11 0,-3-7 0,6 7 0,1 0 0,3 4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24575,'10'0'0,"9"0"0,26 0 0,7 0 0,23 0 0,3 0 0,8 0 0,6 0-608,-6 0 608,-8 0 150,-10 0-150,-3 0 0,-4 0 0,7 0 0,-9 0 0,-15 0 114,-2 0 1,-24 0-1,1 0 1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4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24575,'4'0'0,"5"0"0,14 0 0,9 0 0,6 0 0,9-4 0,-12 0 0,6-12 0,-27 10 0,1-5 0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5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24575,'12'0'0,"4"0"0,-5 0 0,9 0 0,-10 0 0,11 0 0,-7 0 0,7 0 0,-4 0 0,-2 0 0,1 6 0,-9 1 0,3 7 0,-7 7 0,0-2 0,-3 16 0,0-11 0,0 16 0,0-12 0,0 8 0,-3-5 0,-5 1 0,-3-9 0,-7-1 0,3-9 0,-2 1 0,4-4 0,-4-3 0,3-5 0,-3-2 0,4 0 0,2-9 0,-2-3 0,5-10 0,1 4 0,4-3 0,3 7 0,0-3 0,0 4 0,0 0 0,0 3 0,0 0 0,5 4 0,3 3 0,5 0 0,4 3 0,-3 0 0,3 0 0,0 0 0,-3 9 0,5 8 0,-5 5 0,2 9 0,-5-4 0,4 4 0,-7-4 0,6-1 0,-6-8 0,2-1 0,-3-4 0,-1-3 0,0-1 0,-2-6 0,-2 0 0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6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24575,'3'8'0,"0"7"0,-3 6 0,0 9 0,0 13 0,0-2 0,0 8 0,0-8 0,0 2 0,0 1 0,0-1 0,0-11 0,0-6 0,2-11 0,-1 1 0,2-9 0,-3-1 0,0-4 0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7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24575,'3'-1'0,"0"9"0,-3 6 0,0 12 0,0 1 0,0 5 0,0 4 0,4 2 0,0-1 0,7-5 0,-2-2 0,1-3 0,1 0 0,-3-4 0,5-6 0,-6-4 0,3-3 0,-4-1 0,0-3 0,-3-3 0,0 0 0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7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24575,'1'-9'0,"7"0"0,18 2 0,7-5 0,15 2 0,2-7 0,5 11 0,-11-2 0,9 4 0,-9 3 0,1-3 0,-8 4 0,-6 0 0,-12 0 0,2 0 0,-8 0 0,-3 0 0,-1 0 0,-6 0 0,0 0 0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8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24575,'0'11'0,"0"-2"0,0 7 0,0-5 0,0 10 0,0-3 0,0 3 0,0 5 0,0-3 0,0 7 0,0-7 0,0 3 0,0-5 0,0 1 0,3-8 0,3 0 0,4-8 0,3-2 0,1-2 0,3-2 0,0 0 0,1 0 0,3-6 0,-3-2 0,0-10 0,-4 3 0,0-5 0,-10 11 0,3 0 0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9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38 24575,'-3'-3'0,"0"5"0,0-4 0,11 5 0,-6-3 0,9 0 0,-5 0 0,-3-5 0,-3 4 0,-4-10 0,-2 9 0,0-3 0,0 5 0,0 0 0,0 0 0,0 0 0,5 0 0,5 0 0,2 0 0,6 0 0,-5-6 0,-1 4 0,-3-4 0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5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16 24575,'-11'25'0,"3"-6"0,-3 16 0,6-8 0,2 10 0,3-5 0,0 5 0,0-10 0,0 3 0,0-11 0,0 6 0,0-14 0,8 2 0,4-10 0,13 0 0,7-3 0,-4-3 0,3-4 0,-9-9 0,0 1 0,-3 0 0,-2 2 0,-7 2 0,-1 1 0,-2-2 0,-4 5 0,0-5 0,-3 2 0,0 0 0,0-3 0,0 7 0,0-4 0,0 4 0,0 0 0,-2 3 0,-2 3 0,1 6 0,1 8 0,2 0 0,0 7 0,0-4 0,0 1 0,0-1 0,0-4 0,3 0 0,0-3 0,7 0 0,-1-4 0,5 1 0,-1-4 0,0 0 0,4-3 0,-3 0 0,3 0 0,-7 0 0,2 0 0,-5 0 0,2 0 0,-3-10 0,1-2 0,-3-14 0,-1-1 0,-3-4 0,0-6 0,0 4 0,0 1 0,0 2 0,-3 11 0,-4-6 0,-3 10 0,-1 2 0,-1 3 0,2 4 0,0-1 0,-3 4 0,6 0 0,-2 0 0,3 3 0,3-3 0,0 3 0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51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24575,'0'17'0,"0"10"0,0 30 0,0 6 0,0 6 0,0-12 0,0 2 0,0-3 0,0-1 0,0-4 0,0-5 0,0-18 0,0-1 0,3-6 0,4-13 0,3 5 0,0-10 0,7 1 0,-7-2 0,4-2 0,-1-3 0,-4-3 0,5-5 0,-1-6 0,1-1 0,-3-3 0,2 3 0,-5 1 0,2 0 0,-4 3 0,-2 2 0,-1 7 0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5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372 1 24575,'-13'0'0,"2"0"0,-14 0 0,6 0 0,-11 0 0,3 0 0,-1 0 0,2 0 0,5 0 0,-1 0 0,0 0 0,4 0 0,1 0 0,4 0 0,0 0 0,3 0 0,0 0 0,4 0 0,0 0 0,0 0 0,1 0 0,-4 0 0,3 0 0,0 0 0,3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 24575,'-9'-6'0,"2"4"0,7-5 0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53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283 351 24575,'-2'-3'0,"-8"1"0,-5 2 0,-7 0 0,1 0 0,-10 0 0,3 0 0,-9 0 0,6 0 0,7 0 0,-1 0 0,11 0 0,1 0 0,6 9 0,4-4 0,3 15 0,0-9 0,0 10 0,0-3 0,0-4 0,7 6 0,8-11 0,5 4 0,10-5 0,-3-4 0,0-1 0,8-6 0,-9-14 0,7-9 0,-12-8 0,0-12 0,-8 7 0,0-15 0,-5 10 0,1-4 0,-4 5 0,-2 6 0,-3 5 0,0 9 0,0 6 0,0 4 0,0 3 0,0 1 0,-2 6 0,-1 0 0,-3 3 0,0 9 0,-1 7 0,3 10 0,0 5 0,4 0 0,0 1 0,0-1 0,0-4 0,0 3 0,4-7 0,3 8 0,4-12 0,8 7 0,-5-12 0,4 4 0,-5-5 0,1-3 0,-1-1 0,0-2 0,0 0 0,0-4 0,-6 0 0,-1-3 0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54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51 24575,'-3'-6'0,"0"1"0,-6 11 0,-6 5 0,0 8 0,0 3 0,1 4 0,5 1 0,2 4 0,0-4 0,6-1 0,-2-4 0,3-1 0,0-3 0,0-4 0,0-2 0,2-8 0,9 1 0,3-5 0,8 0 0,-1 0 0,5 0 0,-3-3 0,8-10 0,-11-2 0,7-10 0,-11 3 0,-1-4 0,-4 3 0,-4-3 0,1 4 0,-2 4 0,-2 1 0,-1 4 0,-3 3 0,0 1 0,-5 6 0,1 0 0,-4 6 0,1 7 0,1 1 0,-1 6 0,3-4 0,-2 4 0,5-3 0,-2 3 0,3-4 0,0 0 0,0 1 0,0-1 0,3 0 0,0-3 0,6 2 0,1-5 0,4 3 0,-4-4 0,2 0 0,-2-2 0,3-1 0,-3-3 0,2 0 0,-2 0 0,0 0 0,2 0 0,-2 0 0,0 0 0,-1 0 0,-3-6 0,1-5 0,0-7 0,0-8 0,0 3 0,1-7 0,-4 7 0,0-8 0,-4 8 0,0 1 0,0 5 0,0 4 0,0 0 0,0 0 0,-3 2 0,-3 2 0,-4 6 0,-4-3 0,1 5 0,3-5 0,-2 6 0,5-3 0,-6 3 0,7 0 0,-4 0 0,5 0 0,-1 0 0,0 0 0,0 0 0,3 0 0,0 0 0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05.6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6247 7 24575,'-97'-4'0,"38"2"0,-15 8 0,-5 3 0,-13-1 0,18 12 0,-6-5 0,29-5 0,-10 7 0,21-7 0,3-1 0,23-4 0,3-1 0,9 2 0,17 0 0,14 2 0,23 0 0,17 2 0,-15-5 0,11 4 0,-26-4 0,4 3 0,-15 0 0,-10-1 0,-9-1 0,-6 0 0,-19 1 0,-41 2 0,10-4 0,-7 0-2360,-28 2 0,-11 0 2360,20-3 0,-6 1 0,-4-1 0,0-1-1306,-6 0 1,0-1 0,-4 0 0,-3 0 1305,15 1 0,-2 0 0,-3 0 0,-2 1 0,0-1 0,1 0-582,-2-1 0,0 0 0,-1-1 1,0 1-1,0 0 0,-1 1 582,-3 2 0,-1-1 0,-1 2 0,1-1 0,1 1 0,2 0-467,-5-1 0,3 1 0,1 0 0,0 0 1,-3 1 466,8-1 0,-2 1 0,-1 0 0,1 1 0,2-1 0,4-1 0,-19 2 0,4-1 0,3 0 0,0 0 32,5 0 1,2 0 0,0 0-1,0-1-32,-2-2 0,-1-2 0,2 0 0,6 0 0,5 0 0,6 0 0,-2 0 0,-16-2 0,-3 0 0,7 0 831,-5 0 0,6 0-831,3 0 0,7 0 3222,-4-5-3222,-5 0 0,28-4 4818,20 1-4818,15-2 3846,10 2-3846,7-1 2088,7 3-2088,18-5 0,-13 7 0,12-4 0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06.5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334 1 24575,'-5'11'0,"-6"5"0,-16 13 0,2-4 0,-4 7 0,-2-14 0,4 14 0,-5-12 0,5 0 0,7-2 0,-6 1 0,11-4 0,-3 3 0,8-5 0,3 4 0,2-6 0,4 5 0,-8-3 0,7 1 0,-4 0 0,6-2 0,0-2 0,0 0 0,6 3 0,14-2 0,5 4 0,16 2 0,2 4 0,1 1 0,0 4 0,-2 0 0,-8-1 0,4 4 0,-10-7 0,-4 4 0,-7-11 0,-6-2 0,-2-3 0,-3-5 0,-3 1 0,0-2 0,-3-2 0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10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1 289 24575,'9'0'0,"1"0"0,14 0 0,-2 0 0,-4 0 0,-1 0 0,-4 0 0,-3 5 0,-1-1 0,-6 12 0,0-9 0,-3 13 0,0-5 0,0 3 0,0 3 0,0-4 0,0 1 0,0 3 0,0-10 0,0 2 0,0-7 0,0 0 0,0 0 0,2-3 0,2 0 0,5-3 0,1 0 0,3 0 0,4-7 0,1 2 0,3-9 0,1 3 0,-1-3 0,1-1 0,-4-3 0,0 4 0,-5-3 0,1 0 0,-4 3 0,1-7 0,-4-2 0,0-4 0,-2-4 0,-2-1 0,-3-4 0,0 3 0,0-4 0,0 10 0,0 1 0,0 8 0,0 1 0,0 7 0,0 1 0,-2 6 0,-1 0 0,-3 3 0,0 0 0,0 0 0,2 0 0,2 0 0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10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24575,'4'0'0,"5"-3"0,25-2 0,0-6 0,25 5 0,-8-10 0,9 10 0,1-7 0,1 7 0,0 2 0,-11 4 0,-5 0 0,-8 0 0,0 0 0,-7 0 0,0 0 0,-13 0 0,4 0 0,-13 0 0,-2 0 0,-4 0 0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11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34 107 24575,'-3'-5'0,"0"-6"0,0-2 0,5-4 0,2 4 0,10-1 0,0 3 0,3-2 0,-4 9 0,4-2 0,-3 6 0,3 0 0,-7 0 0,2 0 0,-5 0 0,2 10 0,-2 2 0,-3 14 0,-1 1 0,-3 9 0,0-3 0,0 3 0,0 1 0,0-5 0,0 5 0,0-10 0,0 3 0,-3-7 0,-4-1 0,-1-5 0,-4-4 0,1 0 0,-2 1 0,3-4 0,-2-1 0,2-3 0,-4 1 0,4-1 0,-2-2 0,2-2 0,0-2 0,0 0 0,1 0 0,2 0 0,-2 0 0,3-5 0,3-2 0,0-6 0,3-4 0,0 3 0,0-7 0,0 7 0,0-3 0,3 0 0,1 6 0,6-5 0,-1 6 0,5 0 0,3 0 0,-3 3 0,6 3 0,-6 1 0,7 3 0,-7 0 0,3 0 0,-4 0 0,0 3 0,1 3 0,-4 5 0,-1 2 0,-2 4 0,3-3 0,-3 3 0,3-4 0,-4-3 0,0 2 0,1-5 0,-1 2 0,-3-3 0,0 0 0,-3 0 0,0-3 0,0 0 0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12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24575,'0'17'0,"0"-2"0,0 22 0,0 4 0,0-16 0,0 21 0,0-18 0,0 8 0,0-4 0,0-1 0,0-8 0,3 2 0,-2-14 0,6 9 0,-7-10 0,4 4 0,-4-8 0,0-4 0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13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24575,'0'9'0,"0"0"0,0 8 0,0 1 0,3 4 0,1-4 0,3 2 0,3-2 0,-5 4 0,5-4 0,-3 7 0,-2-10 0,2 6 0,-4-8 0,-2 0 0,4 1 0,-4-4 0,2-1 0,-3-4 0,0 1 0,0-2 0,0-2 0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13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16 300 24575,'-9'3'0,"3"-5"0,13-9 0,11-12 0,17-8 0,7-10 0,3 8 0,-5 5 0,1 8 0,-3 7 0,-1 4 0,0 1 0,-6 8 0,-8 0 0,3 0 0,-12 0 0,3 0 0,-8 0 0,1 0 0,-5 0 0,1 0 0,0 0 0,0 0 0,0 0 0,0-8 0,0-4 0,2-18 0,-4 16 0,-1-5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24575,'0'10'0,"0"21"0,0 6 0,0 40 0,0-32 0,0 37 0,0-14 0,0-7 0,0 11 0,0-19 0,0 13 0,0-21 0,0 2 0,0-16 0,0 0 0,0-13 0,0-1 0,0-7 0,0-5 0,0-5 0,0-18 0,0 3 0,0-14 0,0 5 0,5-6 0,4 5 0,5 2 0,4 4 0,0 1 0,0 0 0,6 8 0,-5-2 0,4 11 0,-4-3 0,-6 4 0,4 0 0,-7 3 0,3 11 0,-8 6 0,-1 16 0,-4-5 0,0 11 0,0-11 0,0 5 0,-5-6 0,-4-6 0,-1 0 0,-7-10 0,7 3 0,-8-7 0,9 3 0,-9-9 0,5 0 0,-11-4 0,9 0 0,-7 0 0,8 0 0,0 0 0,2 0 0,3-4 0,5 0 0,0-4 0,4-1 0,0 2 0,8 2 0,2 2 0,8 3 0,5 0 0,2-5 0,5 4 0,0-8 0,5 3 0,-3-4 0,9-1 0,-9-3 0,9-3 0,-9-3 0,4-1 0,-11-3 0,-2 3 0,-8-2 0,-2 5 0,-4 4 0,-4 1 0,-2 5 0,-3 0 0,0 0 0,0 10 0,0 9 0,0 13 0,0 11 0,0-3 0,0 9 0,0-10 0,0 0 0,5-3 0,0-8 0,8 3 0,1-9 0,0-1 0,3-8 0,-3-2 0,4-3 0,0 0 0,0-4 0,8-18 0,1-8 0,3-22 0,-1-9 0,-4-7 0,1-16 0,-6-2 0,-2 14 0,-5-17 0,-1 26 0,1-21 0,-6 16 0,-2 8 0,-5 16 0,0 8 0,0 16 0,0 2 0,-7 13 0,2 2 0,-11 3 0,1 13 0,0 3 0,1 20 0,3 8 0,0 1 0,-1 12 0,6-5 0,1 6 0,5 1 0,0-7 0,0 5 0,0-13 0,0 1 0,9-4 0,2-9 0,9-2 0,-1-7 0,-1-5 0,0-3 0,0-2 0,0-4 0,0-4 0,1-1 0,4-4 0,-4 0 0,4-8 0,3-15 0,-5-4 0,6-16 0,-6 5 0,0 1 0,-1 1 0,-4 6 0,-2 5 0,-5 2 0,0 9 0,0 5 0,-5 2 0,3 6 0,-6 4 0,2 12 0,-3 21 0,0 3 0,0 18 0,0-5 0,0-1 0,0-1 0,0-6 0,0-7 0,0-1 0,0-16 0,0 2 0,0-13 0,0 4 0,0-5 0,-8 1 0,3-1 0,-13 1 0,5-5 0,-11 5 0,5-8 0,-10 3 0,10-4 0,-10 0 0,10 0 0,-10 0 0,18 0 0,-3 0 0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15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19 281 24575,'0'-35'0,"0"4"0,0 19 0,0-5 0,0 2 0,-5-2 0,3 7 0,-4-2 0,6 5 0,0-2 0,-3 3 0,3 0 0,-3 0 0,3 0 0,5 3 0,2 0 0,9 3 0,2 0 0,3 0 0,1 0 0,0 0 0,-1 0 0,1 0 0,-1 0 0,-3 0 0,-1 0 0,-7 0 0,-1 0 0,-3 0 0,0 0 0,0-5 0,-3-10 0,0-13 0,-3 9 0,0 0 0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55.0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0 24575,'2'0'0,"-1"0"0,10 0 0,7 0 0,1 0 0,16 0 0,-7 0 0,13 0 0,-4 0 0,5 0 0,6 0 0,1 0 0,1 0 0,3 0 0,-3 0 0,-1 0 0,-6 0 0,-2 0 0,-8 0 0,3 0 0,-9 3 0,-5 1 0,-1 0 0,-7-1 0,7 0 0,-7-2 0,7 2 0,-3-3 0,3 0 0,5 0 0,1 0 0,0 0 0,3 0 0,-7 0 0,7 0 0,-7 0 0,3 0 0,-4 0 0,-1 0 0,1 0 0,0 0 0,-4 0 0,2 0 0,-6 0 0,3 0 0,-4 0 0,1 3 0,-1-2 0,-3 4 0,2-4 0,-2 4 0,0-4 0,2 5 0,4-5 0,-1 2 0,4-3 0,-6 0 0,-3 0 0,2 0 0,-2 0 0,3 0 0,0 0 0,0 0 0,1 0 0,-5 0 0,4 0 0,-3 0 0,3 0 0,0 0 0,-3 0 0,2 0 0,-2 0 0,3 0 0,1 0 0,-4 0 0,6 0 0,-9 0 0,13 0 0,-12 0 0,8 0 0,-9 0 0,5 0 0,-5 0 0,2 0 0,-3 0 0,0 0 0,-3 2 0,2-1 0,-1 2 0,1-3 0,1 0 0,-3 0 0,0 0 0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41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24575,'81'0'0,"1"0"0,-6 0 0,-19 0 0,-44 0 0,-6 0 0,-1 0 0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41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24575,'2'7'0,"1"-2"0,14-5 0,8 0 0,13 0 0,4 0 0,6 0 0,-13 0 0,16 0 0,-17 0 0,14 0 0,-15 0 0,-2 0 0,-16 0 0,1 0 0,-9 0 0,-1 0 0,-3 0 0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43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783 305 24575,'3'-5'0,"0"-15"0,-3-9 0,0-4 0,0-2 0,8 3 0,-3 3 0,6-6 0,-3 12 0,-1-3 0,0 11 0,-3 2 0,1 10 0,-4-2 0,-1 4 0,-11 9 0,-10 9 0,-9 18 0,-7 11 0,-11 9 0,1 4 0,-20 10-669,2-5 669,27-28 0,-2 0 0,-3-1 0,1-2 0,-22 12-167,-8 10 167,22-30 0,2 11 0,6-14 0,14-3 0,6-7 663,8-3-663,5-2 173,5-1-173,2 0 0,2 0 0,8 0 0,13 1 0,2-4 0,17 5 0,-7-3 0,15 3 0,-4-3 0,-1 3 0,-2-4 0,-12 4 0,6 0 0,-16-1 0,2 3 0,-7 4 0,-4 0 0,1 7 0,-8-3 0,1 12 0,-4-6 0,-4 22 0,-9-12 0,-11 21 0,-13-8 0,-8 11 0,2-15 0,-4 14 0,4-14 0,1 4 0,6-11 0,7-8 0,10-9 0,4-1 0,9-8 0,3-1 0,3-3 0,0 0 0,0 0 0,0 0 0,6-3 0,5 0 0,7-3 0,3 0 0,5 0 0,6 0 0,1 0 0,8 0 0,-4 0 0,17 0 0,-14-4 0,31-6 0,-29 4 0,24-7 0,-16 8 0,-1 0 0,-1 1 0,-5 4 0,-1 0 0,-4 0 0,-6 0 0,-10 0 0,-5 0 0,-4 0 0,-3 0 0,2 0 0,-8-3 0,1-7 0,-5-5 0,0-7 0,0-4 0,0 4 0,0-5 0,-3 1 0,-1 4 0,-1-1 0,2 6 0,3 7 0,0 1 0,0 3 0,-2 3 0,1 0 0,-1 3 0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47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 24575,'-3'3'0,"8"0"0,0-6 0,7-1 0,1 0 0,1 1 0,-1 3 0,0 0 0,4 0 0,-3 0 0,0 0 0,-2 3 0,-5 7 0,3 10 0,-6 3 0,0 12 0,-4-2 0,0 5 0,0-2 0,0-5 0,0 1 0,0-9 0,0 2 0,0-11 0,0 0 0,0-5 0,0-3 0,0 0 0,0-13 0,0-2 0,0-28 0,11 2 0,-1-8 0,15 1 0,-9 9 0,4-3 0,-4 9 0,-2 1 0,-3 8 0,2 4 0,-6 4 0,3 7 0,-4 0 0,-1 3 0,1 0 0,0 0 0,0 0 0,-3 10 0,4 11 0,-6 3 0,2 16 0,-3-12 0,0 14 0,0-5 0,0 5 0,0 1 0,4-1 0,-3-4 0,6-2 0,-6-8 0,5-6 0,-5-5 0,5-7 0,-6-1 0,6-3 0,-6-3 0,3 0 0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47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24575,'6'0'0,"6"0"0,-1 0 0,10 0 0,-3 0 0,0 0 0,2 0 0,-2 0 0,0 0 0,-1 0 0,-7 0 0,-4 0 0,-3 0 0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48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24575,'15'0'0,"0"0"0,-2 0 0,0 0 0,1 0 0,-5 0 0,1 0 0,-4 0 0,-3 0 0,0 0 0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48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24575,'-1'6'0,"5"0"0,9-6 0,1 0 0,7 0 0,-7 0 0,3 0 0,-7 0 0,-1 0 0,-6-3 0,0 3 0,-3-3 0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50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178 179 24575,'-3'6'0,"-1"5"0,-5-4 0,5 6 0,-8-3 0,8 0 0,-9-4 0,6-3 0,-5 0 0,2-3 0,-7 0 0,6 0 0,-5 0 0,9 0 0,-6 0 0,7 0 0,-7 0 0,9-2 0,-2-2 0,3-5 0,2-1 0,-1 0 0,2-2 0,0 2 0,0-4 0,0 1 0,0 0 0,0 3 0,0-3 0,2 3 0,5 0 0,3 0 0,3 7 0,-3-3 0,7 5 0,-10-1 0,9 2 0,-9 0 0,2 0 0,-3 0 0,0 2 0,1 9 0,-1 3 0,2 8 0,-1 0 0,0-1 0,0-3 0,0-1 0,-1-4 0,1 0 0,-1 0 0,1-3 0,-1-1 0,3-2 0,-2-1 0,2 0 0,0-3 0,-2 0 0,5-3 0,-5 0 0,5 0 0,-2 0 0,3-3 0,1-7 0,-1-2 0,2-8 0,-1 2 0,0-4 0,-3-4 0,0 3 0,-3-7 0,-1 7 0,-3-3 0,0 4 0,-4 4 0,0 1 0,0 7 0,-6 1 0,-1 5 0,-10 2 0,3 2 0,-7 0 0,7 0 0,-7 6 0,4 2 0,-2 10 0,-3 1 0,10 3 0,-5-3 0,5 1 0,2-6 0,0 3 0,6-4 0,-1-3 0,4 0 0,-2-5 0,3 1 0,0-2 0,0-2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24575,'22'0'0,"7"0"0,15 0 0,-5 0 0,10 0 0,-5 0 0,1 0 0,12 0 0,-24 0 0,3 0 0,-18 0 0,-4 0 0,3 0 0,-11 0 0,2 0 0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51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204 254 24575,'-6'-3'0,"-3"10"0,-1 1 0,-4 6 0,1-2 0,-4-1 0,3-4 0,-7 6 0,7-11 0,-7 4 0,3-6 0,3 0 0,-1 0 0,9 0 0,1-2 0,3-9 0,3 0 0,0-9 0,0 2 0,0-8 0,0 7 0,0-7 0,0 9 0,0-5 0,3 4 0,4 1 0,3 7 0,3 0 0,0 3 0,0 4 0,0 0 0,1 3 0,-1 0 0,0 0 0,0 3 0,1 7 0,0 5 0,0 6 0,0-3 0,0 3 0,0-3 0,0 3 0,0-3 0,-3-1 0,1-4 0,-1-2 0,2-2 0,-3-3 0,2 1 0,-2-4 0,7 0 0,-3-3 0,7 0 0,-3-6 0,4-6 0,-3-7 0,-1 0 0,-3-6 0,-5 10 0,4-24 0,-9 17 0,2-14 0,-7 15 0,0-1 0,0 4 0,-3 1 0,-4 4 0,-3 5 0,-7-1 0,-1 8 0,-8-2 0,3 3 0,-3 0 0,4 0 0,0 6 0,0 6 0,3 7 0,4 3 0,1 0 0,6 0 0,1-1 0,4 1 0,-1-1 0,4-3 0,-4-1 0,4-7 0,0-1 0,0-6 0,0 0 0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54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302 286 24575,'4'-6'0,"-2"-11"0,-2-3 0,4-11 0,0 3 0,0-7 0,3 7 0,-3-5 0,0 7 0,-1 5 0,-3 6 0,0 2 0,0 7 0,-2 2 0,-2 2 0,-5 2 0,-1 0 0,-3 0 0,-6 15 0,4-2 0,-5 19 0,4 0 0,3 5 0,-3 5 0,7 5 0,-4 3 0,8 4 0,1 1 0,4 0 0,0 13 0,0-10 0,0 16 0,0-12 0,0-10 0,0 6 0,4-14 0,1 11 0,4-5 0,-1-7 0,-3-7 0,-2-9 0,-3 3 0,0-11 0,0 6 0,0-11 0,-3 3 0,-3-3 0,-8-1 0,-4-2 0,-4 3 0,0-6 0,-9 5 0,2-5 0,-3 0 0,15-5 0,8-3 0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54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24575,'3'-3'0,"9"0"0,20-1 0,17-1 0,15-9 0,0 3 0,-2-3 0,-8 5 0,-5 0 0,0 4 0,-10 1 0,-8 4 0,-16 0 0,-2 0 0,-7 0 0,-3 0 0,0 0 0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58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0 24575,'-20'77'0,"-1"0"0,0 0 0,0 0 0,9-20 0,0 1 0,-6 18 0,-6 16 0,2-1 0,10-23 0,12-4 0,3-35 0,2 18 0,11-13 0,2 8 0,2-13 0,8 7 0,-7-12 0,3 4 0,2-8 0,-6-6 0,6 0 0,-5-2 0,1-1 0,0-1 0,-4-3 0,-2-3 0,-6-1 0,0-3 0,-4 0 0,-3 0 0,0 0 0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59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24575,'12'-3'0,"3"-1"0,0-3 0,1 1 0,-2 2 0,-1 1 0,4 3 0,-6 0 0,5 0 0,-10 0 0,4 0 0,-5 3 0,-1 11 0,-2 2 0,-2 14 0,0 2 0,0 6 0,0-5 0,0 8 0,0-17 0,-3 6 0,2-12 0,-5-1 0,5-7 0,-4-1 0,4-10 0,-2-12 0,3-9 0,0-10 0,4 0 0,4 1 0,5-6 0,-1 9 0,2-3 0,-2 9 0,-2 4 0,3 1 0,-6 7 0,3 1 0,-4 6 0,-1 0 0,1 3 0,0 0 0,0 0 0,0 0 0,0 0 0,0 0 0,0 0 0,0 0 0,0 3 0,0 0 0,-3 3 0,2 0 0,-4 3 0,2 1 0,-3 3 0,0 4 0,0 1 0,0 4 0,0-1 0,0 1 0,0-1 0,0-3 0,0 3 0,0-10 0,0 5 0,0-9 0,0 2 0,0-3 0,2-3 0,1 0 0,0-3 0,0 0 0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00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24575,'0'-5'0,"0"5"0,0 7 0,0 8 0,0 7 0,0 4 0,0 0 0,0 10 0,0-3 0,0 3 0,0-9 0,0 3 0,0-11 0,0 6 0,0-14 0,0 2 0,0-8 0,0-1 0,0-2 0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00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24575,'3'4'0,"0"5"0,-3 6 0,0 11 0,0-7 0,0 7 0,0-5 0,0 5 0,0-7 0,0 6 0,0-7 0,0 0 0,0 3 0,0-7 0,0-1 0,0-4 0,0-3 0,0 0 0,0-1 0,0-2 0,0 0 0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04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86 24575,'-8'0'0,"-2"0"0,-7 0 0,3 0 0,-7-3 0,7-1 0,-3 0 0,7 1 0,0 3 0,2 0 0,-2 0 0,-2 0 0,3 0 0,0 0 0,3 0 0,0 3 0,3 0 0,-3 1 0,6 1 0,-5-2 0,2 0 0,7-1 0,9-2 0,23 0 0,8 0 0,11-8 0,-11 3 0,9-17 0,-9 12 0,10-12 0,-5 16 0,-6-5 0,-6 10 0,-6-3 0,-4 4 0,-4 0 0,-6 0 0,-4 0 0,-3 0 0,-1 0 0,-3 0 0,0 0 0,-1 0 0,-1-2 0,-2 1 0,-2-1 0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05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24575,'1'3'0,"4"0"0,7-3 0,19 0 0,-5 0 0,21 0 0,2 0 0,8 0 0,25 0 0,4-5-539,-33 2 0,2 0 539,0 0 0,-1-1 0,30-5-339,10 8 339,-28-2 0,5 3 0,-9 0 0,-14 0 0,-15 0 0,-6 0 1059,-10 0-1059,-7 0 89,-1 0 1,-6 0-1,-1 0 1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06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0 195 24575,'39'-3'0,"-2"0"0,-23 3 0,3 0 0,0 0 0,-6 0 0,2 3 0,-4 4 0,-5 6 0,2 1 0,-6 11 0,0-6 0,0 7 0,0-4 0,0 0 0,0-4 0,0 2 0,0-2 0,-3 0 0,-1-1 0,-2-7 0,2 2 0,-1-5 0,1 2 0,3-8 0,5-2 0,6-8 0,3 2 0,0-6 0,0 3 0,0 0 0,4-3 0,-3 2 0,7-3 0,-3 0 0,4-1 0,0-3 0,-4 3 0,4-4 0,-8 2 0,4 2 0,-1-2 0,-3 3 0,0-3 0,-1 3 0,-5-7 0,1 7 0,-2-7 0,0 3 0,-3 0 0,0 1 0,-4 0 0,0 3 0,0 0 0,0 2 0,0 5 0,0-2 0,0 3 0,0 0 0,0 0 0,0 2 0,0 2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24575,'-5'-9'0,"-5"4"0,20 2 0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07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24575,'9'6'0,"14"7"0,-3-1 0,11 2 0,-5 0 0,-3-2 0,3 2 0,-3 9 0,-1-6 0,-1 13 0,0-10 0,-4 11 0,2-8 0,-7 8 0,1-8 0,-4 7 0,-2-3 0,0 4 0,-6 6 0,2-9 0,-3 12 0,0-11 0,0 7 0,0 0 0,0-3 0,-7 8 0,-7 3 0,-4-5 0,-9 19 0,10-27 0,-10 26 0,6-22 0,-5 13 0,5-11 0,1-5 0,5-6 0,1-8 0,6-4 0,0-5 0,4-3 0,1 0 0,0 0 0,1-3 0,-1 0 0,0-6 0,1 3 0,2-3 0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29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13 24575,'-5'-7'0,"-14"2"0,-4 5 0,-9 0 0,6 3 0,-3 13 0,6-3 0,-4 15 0,12-10 0,-1 4 0,9-4 0,4 3 0,3-7 0,0 3 0,0-4 0,9 1 0,3-4 0,19 1 0,3-3 0,3 4 0,4-3 0,-8 3 0,-1-5 0,-6 4 0,-8 0 0,-4 2 0,-5 4 0,-5-3 0,-1 7 0,-3-7 0,0 7 0,0-7 0,-6 7 0,-2-7 0,-9 3 0,-1-3 0,0-3 0,-3 3 0,3-7 0,-3 4 0,-1-4 0,0 0 0,0 0 0,5-3 0,-4 0 0,3-4 0,0 0 0,-3 0 0,7 0 0,0 0 0,2 0 0,5 0 0,-2 0 0,6-3 0,2 0 0,2-3 0,4-3 0,-4 2 0,5-2 0,-6 0 0,3 2 0,0-2 0,-3 3 0,6 3 0,-6-2 0,5 4 0,-1-2 0,1 3 0,1 0 0,0 3 0,0 0 0,4 10 0,0-2 0,0 6 0,3-4 0,-3 0 0,7-2 0,-3-2 0,3-2 0,-4 0 0,0-4 0,4 0 0,1-3 0,3 0 0,1-6 0,1-6 0,-5-7 0,4-4 0,-6 1 0,2 3 0,-7-6 0,2 6 0,-5-7 0,3 4 0,-4 1 0,-3-5 0,-1-1 0,-3 0 0,0 1 0,0 4 0,0 4 0,0 4 0,0 2 0,0 5 0,0 3 0,0 12 0,0 6 0,0 8 0,0-1 0,3 1 0,1-1 0,3-3 0,0-1 0,0-7 0,-1-1 0,0-3 0,3 1 0,1-1 0,0-2 0,2-2 0,-2-2 0,3 0 0,0 0 0,1 0 0,-1 0 0,0-3 0,-3-7 0,3-1 0,-1-19 0,-1 9 0,4-14 0,-3 8 0,1-5 0,-2 5 0,-4 5 0,0 5 0,-1 7 0,0 1 0,0 3 0,0 2 0,0 2 0,-3 7 0,0 15 0,-3 4 0,0 12 0,0 1 0,0 0 0,0-4 0,0-3 0,0-8 0,0-4 0,0-4 0,0-5 0,0-3 0,2-11 0,2-8 0,6-8 0,3-14 0,2 6 0,1-3 0,-1 2 0,0 7 0,-4 1 0,2 5 0,-6 7 0,6 0 0,-7 4 0,3 2 0,-3 2 0,0 2 0,0 0 0,0 0 0,0 0 0,0 0 0,0 2 0,0 5 0,1 7 0,-4 8 0,4 0 0,-6 9 0,5-4 0,-2 0 0,1-5 0,1-1 0,-5-10 0,5 5 0,-5-9 0,4 2 0,-4-3 0,2-1 0,-1-1 0,-1 1 0,4-5 0,-4 3 0,2-3 0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30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25 24575,'0'-9'0,"-3"2"0,0 1 0,-3 3 0,3 6 0,1 0 0,2 2 0,0 1 0,0 0 0,6-2 0,1-2 0,6-2 0,0 0 0,-3 0 0,3 0 0,-7 0 0,3 0 0,-3 0 0,0-2 0,-3-2 0,0-2 0,-3 0 0,0 3 0,0 1 0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31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72 24575,'0'-12'0,"0"3"0,0-7 0,-3 8 0,-3-5 0,-4 6 0,-4 4 0,-7 0 0,6 3 0,-15 0 0,11 0 0,-7 0 0,4 3 0,0 8 0,-1 5 0,-2 13 0,5-1 0,-1 9 0,5-4 0,3 8 0,2-3 0,2-1 0,5 5 0,0-10 0,4 5 0,0-10 0,7-1 0,5-4 0,21-1 0,3-5 0,17-3 0,-14-8 0,13-1 0,-13-4 0,9-8 0,-10-1 0,-1-11 0,-5 3 0,-8-2 0,-2 4 0,-9 5 0,-3-3 0,-1 6 0,-5 1 0,-1 3 0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33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 24575,'2'-3'0,"5"0"0,2 3 0,4 0 0,-3 0 0,3 0 0,-6-2 0,2-2 0,-3-5 0,0-1 0,-2 0 0,1 2 0,-5-1 0,3 2 0,-3-3 0,0 1 0,0 2 0,0-2 0,-3 6 0,0 0 0,-6 3 0,-1 0 0,0 0 0,-3 3 0,6 7 0,-6 1 0,9 10 0,-5-7 0,8 3 0,-2-7 0,3-1 0,0-3 0,0 0 0,0 0 0,3-3 0,7 0 0,4-6 0,8-4 0,-4-4 0,-1-3 0,-4 4 0,-3-3 0,-1 6 0,-2-2 0,-9 5 0,-3 2 0,-7 2 0,-5 0 0,3 0 0,-3 0 0,9 0 0,3 0 0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33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1 24575,'-4'0'0,"-9"0"0,-17 0 0,-13 0 0,8 0 0,-11 0 0,13 0 0,-5 0 0,-4 0 0,10 3 0,0 1 0,2 7 0,10 0 0,-1 1 0,7 4 0,4-8 0,0 12 0,6-10 0,-2 11 0,5-7 0,-2 11 0,3 3 0,0 5 0,0 8 0,0-3 0,0 16 0,0 3 0,0 6 0,0 10 0,4-8 0,-3 17 0,4-6 0,-5 8 0,0-1 0,0-6 0,0 5 0,0-24 0,-5 9 0,0-18 0,-4 0 0,4-5 0,-2-12 0,7-6 0,-4-9 0,4 0 0,0-7 0,0-1 0,9-5 0,12-2 0,1-2 0,30 0 0,-16-4 0,13-3 0,-8-3 0,2-6 0,1 6 0,4-3 0,-10 5 0,-1 3 0,-10 2 0,-1 0 0,-9 2 0,-3-2 0,-7 3 0,-5 0 0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37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24575,'-1'76'0,"-1"0"0,0-24 0,1 34 0,2-6 0,-1-54 0,0-4 0,0-4 0,0-1 0,0-8 0,0-2 0,0-4 0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38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24575,'0'69'0,"0"0"0,0-20 0,0-4 0,0 7 0,0-18 0,0 25 0,0-19 0,0 9 0,0-17 0,0-6 0,0-11 0,0 1 0,0-10 0,0 1 0,0-5 0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38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0 288 24575,'9'0'0,"5"-4"0,21-4 0,8-10 0,6-4 0,1-5 0,9-1 0,-1 0 0,17-2 0,-26 7 0,15-1 0,-30 8 0,14-2 0,-5 1 0,-10 4 0,-6 5 0,-6 5 0,-10 3 0,5 0 0,-9 0 0,2 0 0,-6 0 0,-1 0 0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39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12 24575,'1'-6'0,"-2"0"0,-17 21 0,0 4 0,-13 30 0,4-2 0,2 20 0,6 3 0,9 0 0,6 5 0,4-23 0,0 7 0,0-15 0,0 1 0,0-3 0,7-11 0,5-3 0,8-1 0,7-7 0,-3-1 0,6-7 0,-7-2 0,7-2 0,-7-4 0,-7-1 0,-6-3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24575,'4'-13'0,"-3"1"0,5 7 0,-5-2 0,11 6 0,-7-6 0,8 2 0,-5-3 0,5 3 0,0-6 0,11 9 0,-9-14 0,7 10 0,-3-8 0,6 4 0,5 0 0,-6 1 0,5 3 0,-5 2 0,12 4 0,-10 0 0,3 0 0,-11 0 0,1 0 0,-6 0 0,0 0 0,-9 3 0,0 6 0,-4 10 0,0 0 0,-9 10 0,3-10 0,-13 9 0,-2-2 0,1-1 0,-5-1 0,11-10 0,-3-1 0,8-5 0,-4 1 0,5-1 0,4-11 0,8 1 0,11-10 0,5 3 0,8-1 0,-3 4 0,-1 2 0,0 4 0,-6 0 0,0 4 0,-3 16 0,-2 2 0,-2 19 0,-6-3 0,0 5 0,-5-6 0,0 5 0,0-11 0,0 4 0,-4-10 0,-5-2 0,-5-9 0,-4-1 0,-6-3 0,5-1 0,-10-4 0,5-1 0,-6-4 0,-6 0 0,10 0 0,-8 0 0,14 0 0,1-3 0,6 2 0,5-7 0,4 7 0,0-2 0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0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1 154 24575,'0'-6'0,"0"-2"0,2 1 0,8 1 0,1 1 0,10 1 0,-10 0 0,9 1 0,-9 3 0,6 0 0,-4 0 0,0 0 0,0 0 0,0 0 0,-3 6 0,0 5 0,-6 7 0,3 8 0,-7 1 0,4 4 0,-4 6 0,0-5 0,0 5 0,0-6 0,-3-4 0,-1-1 0,-6-8 0,5-1 0,-7-7 0,11-1 0,-5-2 0,6-9 0,6-2 0,1-12 0,16-8 0,-2 0 0,12-9 0,-4 4 0,5-5 0,-4 4 0,-2 2 0,-5 4 0,-3 1 0,-2 4 0,-5 2 0,-2 4 0,-2 0 0,-2 0 0,-4-1 0,0 1 0,-3 0 0,0 0 0,0 0 0,0 3 0,0 0 0,-3 1 0,0 5 0,-3-5 0,0 6 0,0 0 0,0-3 0,0 6 0,0-3 0,0 1 0,0-2 0,3 1 0,1 1 0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1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24575,'0'-6'0,"0"27"0,0 2 0,0 26 0,0-1 0,0 7 0,0 2 0,0-7 0,0 2 0,0-7 0,0 4 0,0-6 0,0-2 0,0-16 0,0 1 0,3-9 0,-2-6 0,8 2 0,-5-10 0,8 0 0,-2-3 0,3 0 0,4 0 0,-6 0 0,9-3 0,-9 2 0,6-8 0,-4 4 0,0-7 0,-6 8 0,-1-2 0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24575,'-13'0'0,"-6"0"0,-8 0 0,-5 0 0,-9 0 0,1 0 0,-3 0 0,2 0 0,3 0 0,1 0 0,-4 4 0,16-3 0,-1 2 0,13-3 0,3 0 0,3 0 0,5 0 0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2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24575,'6'3'0,"2"0"0,6-3 0,4 0 0,3 0 0,1 0 0,4 0 0,-7 0 0,6 0 0,-14 0 0,5 0 0,-9 0 0,-1-5 0,-4 3 0,-2-3 0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3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0 115 24575,'6'-7'0,"3"1"0,-2 6 0,5 0 0,-2 0 0,3 0 0,0 0 0,4 0 0,-6 0 0,5 0 0,-6 3 0,0 4 0,0 3 0,-3 3 0,-1 4 0,1-6 0,-3 13 0,-2-8 0,-2 14 0,0-7 0,0 7 0,-6-7 0,1-1 0,-8-1 0,5-7 0,-2 0 0,7-5 0,-3-3 0,3-1 0,0-9 0,0-9 0,3-12 0,0-12 0,4 5 0,0-10 0,8 9 0,0-3 0,0 9 0,2 1 0,-3 4 0,4 0 0,-1 4 0,-1 1 0,1 7 0,-4-2 0,2 4 0,-1 2 0,-1 0 0,2 5 0,-5-1 0,2 2 0,-3 0 0,0 0 0,0 0 0,0 5 0,-3 6 0,0 7 0,0 4 0,-2 0 0,2-1 0,-3 1 0,0 0 0,0-1 0,4 1 0,-4-4 0,4-1 0,-1-4 0,-3-3 0,3-1 0,-3-3 0,0 0 0,0-1 0,0 1 0,0 0 0,-9 0 0,-8 5 0,4-6 0,-1 2 0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4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24575,'4'-6'0,"-2"9"0,-2 10 0,0 2 0,0 19 0,0-9 0,0 16 0,0-4 0,0 6 0,0-6 0,0 4 0,0-8 0,0-1 0,0-2 0,0-11 0,0 2 0,0-8 0,0-3 0,0-1 0,0-5 0,0-2 0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4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24575,'0'19'0,"0"10"0,0-1 0,0 24 0,0-17 0,0 23 0,0-28 0,0 21 0,0-16 0,0 8 0,0-11 0,0-2 0,0-11 0,0 2 0,0-11 0,0-1 0,0-6 0,0 0 0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5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53 24575,'-2'-3'0,"17"0"0,-3 3 0,27 0 0,-18-4 0,15-3 0,-4-2 0,-1-3 0,-4 5 0,4 2 0,-4 2 0,9 3 0,-3 0 0,-1 0 0,3 0 0,-11 0 0,11 0 0,-16 0 0,6 0 0,-14 0 0,5 0 0,-9 0 0,2 0 0,-6 0 0,0 0 0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6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24575,'2'0'0,"14"9"0,-4-1 0,15 15 0,-5-11 0,4 16 0,17 4 0,-10 4 0,12 5 0,-15-7 0,-8-1 0,8 18 0,-13-5 0,11 17 0,-17-18 0,-3 7 0,-8-8 0,0 17 0,0-5 0,-7-10 0,-7 5 0,-10-23 0,-7 14 0,0-12 0,3 0 0,8-7 0,2-5 0,8-8 0,0-1 0,4-3 0,0-3 0,-3 0 0,-1-3 0,3 0 0,1 0 0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7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24575,'-3'1'0,"0"1"0,3 5 0,0 3 0,0 3 0,0 0 0,0-3 0,0 6 0,0-8 0,0 5 0,3-7 0,0-3 0,0 2 0,6-4 0,-5 2 0,5-3 0,0 0 0,1 0 0,0 0 0,2 0 0,-2 0 0,0 0 0,-2 0 0,-2 0 0,0 0 0,0-3 0,0 0 0,0-3 0,0 3 0,-1-3 0,1 3 0,1-6 0,-4 5 0,0-2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 24575,'4'3'0,"-1"6"0,-3 9 0,0 13 0,0-5 0,-4 8 0,-12-8 0,-6 6 0,-12 6 0,8-10 0,-5 4 0,11-18 0,-8 0 0,12-5 0,2-4 0,11-1 0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55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186 203 24575,'82'-45'0,"-1"0"0,-32 25 0,44-31 0,-11 9 0,-68 42 0,-2 0 0,-8 6 0,5 1 0,-9 15 0,3-3 0,-3 21 0,0-10 0,0 17 0,0-10 0,0 11 0,0-4 0,0 10 0,0 8 0,0-15 0,0 38 0,0-46 0,0 46 0,0-43 0,0 37 0,0-20 0,0 22 0,0-27 0,0 17 0,0-19 0,0 10 0,0-6 0,0-8 0,0-6 0,0-5 0,0-5 0,0-6 0,0-8 0,0 3 0,0-11 0,0 7 0,0-11 0,-3 7 0,3-7 0,-6 7 0,5-7 0,-5 7 0,2-3 0,1 0 0,0-1 0,0-3 0,2 0 0,-1-1 0,2 1 0,0 0 0,-3-3 0,0 0 0,0-1 0,-2-1 0,1 2 0,-2-1 0,0 2 0,0-1 0,0 2 0,0-4 0,0 4 0,-3-1 0,-1-1 0,-7 3 0,-5-5 0,-16 2 0,-6-3 0,-5 0 0,-16 0 0,18 0 0,-19 0 0,27 0 0,-3 0 0,15 0 0,1 0 0,11 0 0,5-10 0,7-11 0,3-12 0,0 9 0,0 5 0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57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24575,'0'12'0,"0"4"0,0-2 0,0 11 0,0-6 0,0 3 0,0 3 0,0-6 0,6 7 0,-1-4 0,12-4 0,-6-1 0,14-2 0,-6-5 0,21 2 0,-5-8 0,8 0 0,10-4 0,-13 0 0,9 0 0,3-8 0,-6-7 0,10-8 0,-3-4 0,3-1 0,-4-4 0,14 2 0,-1 1 0,-7 6 0,14 4 0,-15 0 0,26-2 0,-23 10 0,14 1 0,-25 10 0,1 0 0,3 0 0,-14 0 0,8 8 0,-13 5 0,4 8 0,-4 9 0,-4 0 0,-2-1 0,-3 4 0,-4-5 0,-2 0 0,-7 3 0,-1-9 0,-4 8 0,-3-7 0,0 3 0,-4-8 0,0 5 0,0-12 0,0 4 0,0-9 0,0-10 0,0-5 0,0-15 0,0-3 0,0-4 0,3-1 0,6-3 0,7 1 0,6-4 0,7 5 0,8-12 0,-2 8 0,11-9 0,-12 20 0,22-11 0,-20 22 0,37-19 0,-36 28 0,28-8 0,-8 14 0,7 0 0,-5 0 0,-1 0 0,-13 4 0,9 5 0,-4 4 0,-2 5 0,0 0 0,-4-1 0,4-3 0,0 2 0,7-6 0,1 4 0,-1-5 0,-1 0 0,-11-5 0,11 0 0,-15-4 0,8 0 0,-15 0 0,5 0 0,-6 0 0,0 0 0,1 0 0,-5 0 0,-1 0 0,-5 0 0,-3-2 0,-4-2 0,-5-2 0,-3 0 0,-3 0 0,0 2 0,-3 2 0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57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24575,'0'22'0,"0"-10"0,0 44 0,0-31 0,0 21 0,0-13 0,0 15 0,0-9 0,0-2 0,0-11 0,0-8 0,0-1 0,0-10 0,0-1 0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58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24575,'0'33'0,"0"-4"0,0-19 0,0 6 0,0-8 0,0 8 0,0-6 0,0 3 0,0 0 0,0 0 0,0 9 0,0-3 0,0 7 0,0 0 0,0-4 0,0 0 0,0-5 0,0-4 0,0 1 0,0-1 0,0 0 0,0-3 0,0 2 0,0-2 0,0 0 0,0 3 0,0-7 0,0 7 0,0-4 0,0 1 0,0-1 0,0-6 0,0 0 0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58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0 105 24575,'13'0'0,"6"-4"0,13-4 0,5-5 0,6-4 0,5-1 0,-9 8 0,8-5 0,-4 9 0,1-3 0,9 5 0,-14 4 0,8 0 0,-19 0 0,12 0 0,-16 0 0,3 0 0,-10 0 0,-3 0 0,-5 0 0,-2 0 0,-4 0 0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59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1 135 24575,'12'0'0,"3"0"0,6 0 0,-3 0 0,3 0 0,-10 0 0,5 0 0,-12 10 0,2 16 0,-6 9 0,0 4 0,0 6 0,0-10 0,0 13 0,-7-10 0,5-2 0,-11-13 0,12-1 0,-8-9 0,8-3 0,-2-1 0,3-3 0,5-3 0,6-7 0,7-8 0,13-9 0,-10 2 0,14-5 0,-10 4 0,9-6 0,-4 1 0,3 0 0,-9 1 0,1 0 0,-7 2 0,-7 0 0,0 0 0,-4 1 0,0-1 0,-3 4 0,-1-3 0,-3 3 0,0 0 0,0 1 0,0 4 0,0 0 0,0 3 0,0 0 0,-2 4 0,-2 0 0,1 0 0,-2 0 0,2 0 0,-3 3 0,0-2 0,0 4 0,-3-7 0,-1 3 0,3-1 0,1 3 0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00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6 24575,'-1'-5'0,"-13"13"0,-1 2 0,-6 23 0,2 0 0,5 9 0,-3-8 0,0 24 0,3-15 0,-2 25 0,7-24 0,5 9 0,4-3 0,0 6 0,0-1 0,0-1 0,0-11 0,0 5 0,3-15 0,10 4 0,2-18 0,13 5 0,-1-9 0,4 1 0,1-4 0,-5-1 0,3-7 0,-7 3 0,3-6 0,-4 2 0,-4 0 0,-2-2 0,-8 1 0,-2-2 0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01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24575,'0'-9'0,"0"7"0,0 10 0,0 18 0,0-2 0,0 22 0,0-11 0,0 13 0,0 0 0,0-5 0,0 1 0,0-3 0,0-9 0,0 0 0,0-6 0,0-8 0,6-1 0,-1-4 0,7-2 0,-2-2 0,7-2 0,-3 0 0,3-4 0,0 0 0,-3-3 0,7 0 0,-7 0 0,3-3 0,-4-3 0,0-5 0,-2-2 0,1 0 0,-1-4 0,-4 9 0,0-2 0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01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442 6 24575,'-3'-3'0,"-3"0"0,-12 3 0,-10 0 0,-10 0 0,0 0 0,6 0 0,-3 0 0,1 0 0,-3 0 0,0 0 0,6 0 0,4 0 0,4 0 0,6 0 0,7 0 0,-2 0 0,5 0 0,1 0 0,3 0 0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02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24575,'2'3'0,"9"0"0,3-3 0,12 0 0,1 0 0,0 0 0,8 0 0,-14 0 0,9 0 0,-19 0 0,5 0 0,-10 0 0,3 0 0,-5-6 0,-2-5 0,-2 4 0,0-3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 24575,'-16'0'0,"-2"13"0,-6 5 0,2 12 0,-10 14 0,11-17 0,-2 21 0,5-22 0,7 9 0,1-5 0,5 0 0,5-6 0,0-5 0,0-6 0,0-1 0,0-2 0,0 7 0,0-4 0,0 4 0,4-5 0,5 1 0,1-1 0,-1-2 0,-2 3 0,2-1 0,1-2 0,3 7 0,-5-8 0,5 4 0,-4-5 0,4 1 0,-5-1 0,0 0 0,0 0 0,0 0 0,1-3 0,-1-1 0,0-1 0,0-2 0,0 3 0,0-4 0,1 0 0,-1 0 0,4 0 0,-2 0 0,2 0 0,1 0 0,-4 0 0,4 0 0,-6 0 0,1 0 0,-3-8 0,-2-7 0,-3-4 0,0-9 0,0-2 0,0-2 0,0-3 0,-4 5 0,-11 5 0,0 2 0,-20 7 0,9 2 0,-16 3 0,11 6 0,-5 0 0,6 5 0,0 0 0,5 0 0,-3 0 0,13 3 0,-8 2 0,14 4 0,0-1 0,1-3 0,8 2 0,-4-3 0,4 1 0,0-2 0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03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24575,'3'-6'0,"2"0"0,-1 1 0,5-2 0,-3 4 0,7-6 0,-7 8 0,11-5 0,-10 6 0,13 0 0,-9 0 0,10 0 0,-10 0 0,5 9 0,-8 3 0,6 10 0,-6 4 0,3 1 0,-7 9 0,3-7 0,-3 6 0,0-12 0,-1 2 0,-3-3 0,0-4 0,0-1 0,0-7 0,0-1 0,0 0 0,0-2 0,0 2 0,-2-6 0,-1 0 0,0-6 0,0-7 0,3-4 0,0-4 0,0-3 0,0 3 0,0-4 0,3 1 0,1 3 0,6 1 0,0 4 0,3-1 0,4 1 0,-3 2 0,3-2 0,-4 6 0,0-3 0,0 6 0,1-2 0,-4 6 0,2-6 0,-5 5 0,2-2 0,-3 3 0,0 0 0,0 0 0,0 0 0,-1 0 0,1 0 0,0 0 0,-3 3 0,0 7 0,-3 4 0,0 4 0,0 3 0,0-7 0,0 3 0,0-4 0,0 0 0,2-3 0,-1-1 0,2 0 0,-3-2 0,2 2 0,-1-3 0,4 0 0,-4 0 0,4 0 0,-1 0 0,2-3 0,-1 3 0,1-6 0,0 5 0,0-4 0,0 4 0,0-1 0,0-1 0,0 0 0,0-1 0,0-1 0,-1 1 0,1-2 0,-1 0 0,-1-5 0,-2 1 0,-2-5 0,0 6 0,0 0 0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09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 24575,'14'-14'0,"-3"11"0,11-24 0,-9 19 0,-3 2 0,-1 3 0,1 3 0,-2 0 0,-2 12 0,1 0 0,0 8 0,3 1 0,-2-3 0,5 4 0,-5-1 0,5-3 0,-2-1 0,2-7 0,0 0 0,0-6 0,4-2 0,-3-2 0,7 0 0,-3-3 0,3-4 0,2-8 0,0-5 0,-1 0 0,-2-1 0,1 1 0,-6 2 0,3-3 0,-8 7 0,3-3 0,-6 7 0,3-3 0,-4 6 0,-2 1 0,-2 3 0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10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0 24575,'0'8'0,"0"2"0,-6 2 0,1 5 0,-2-3 0,1 6 0,5-2 0,-9 4 0,9-4 0,-6 3 0,7-4 0,0 5 0,0-4 0,0-4 0,0 2 0,0-6 0,10 1 0,-2-3 0,17-7 0,-6 2 0,11-3 0,-7 0 0,3 0 0,0 0 0,1 0 0,0 0 0,-1-3 0,-4-5 0,0 0 0,-5-5 0,0 2 0,-9 4 0,-2 1 0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11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12 24575,'-1'-6'0,"13"1"0,0 5 0,13 3 0,-10 7 0,2 2 0,-3 9 0,0-4 0,-3 9 0,0 2 0,-3 3 0,-4 5 0,4 2 0,-7 0 0,2 9 0,-3-8 0,0 9 0,0-6 0,0 1 0,-4-1 0,-8-3 0,-1-2 0,-12-4 0,5-4 0,0-6 0,2-5 0,5-8 0,3 3 0,0-6 0,4 2 0,0-6 0,0 0 0,3-3 0,0 0 0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13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0 24575,'-5'5'0,"-9"7"0,-2 14 0,-6 14 0,5-6 0,1 12 0,3-13 0,-3 0 0,7-2 0,2-9 0,7 0 0,0-8 0,0-1 0,3-10 0,7 0 0,5 0 0,7-2 0,-1 2 0,5 1 0,1 0 0,0 4 0,-4 5 0,-8 7 0,0 12 0,-6 6 0,-1 10 0,-4-10 0,-4 14 0,0-13 0,0 9 0,-4-5 0,0-5 0,-4-6 0,0-7 0,1-3 0,0-7 0,4-2 0,-3-7 0,6-1 0,-6 1 0,5 0 0,-4-2 0,5-2 0,-3-2 0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13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24575,'6'3'0,"3"3"0,-2 8 0,0 4 0,-1 8 0,-2-7 0,0 6 0,-1-11 0,0 3 0,-2-7 0,2-1 0,-1-6 0,9-7 0,8-12 0,1 0 0,11-16 0,-10 7 0,12-5 0,-2 0 0,-3 10 0,-1 0 0,-9 6 0,-1 6 0,-4-1 0,0 9 0,-3-3 0,-1 3 0,-3-3 0,0 0 0,-2-1 0,-2 2 0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14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24575,'0'-9'0,"0"0"0,6-2 0,1 2 0,7 2 0,-1 3 0,4 1 0,-3 3 0,3 0 0,-4 0 0,0 0 0,0 0 0,0 0 0,-3 3 0,5 22 0,-11-7 0,4 23 0,-8-9 0,0 1 0,0 8 0,0-8 0,0 3 0,0-13 0,0 2 0,0-11 0,0 0 0,0-5 0,0-8 0,0-18 0,4-9 0,1-12 0,11-3 0,-2-2 0,11-1 0,-3-4 0,-1 10 0,3 5 0,-8 7 0,-1 7 0,-2 5 0,-6 4 0,2 7 0,-3 0 0,-3 14 0,0 2 0,-3 19 0,0-4 0,0 8 0,0 1 0,0-5 0,0 4 0,0-4 0,3-1 0,1-4 0,4-1 0,-1-8 0,0-1 0,-1-4 0,0-3 0,4 0 0,0-4 0,3-3 0,-3 0 0,2-3 0,-2 0 0,3-3 0,1-7 0,-7 5 0,0-5 0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15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0 240 24575,'0'-16'0,"0"-5"0,0-2 0,0-8 0,4-1 0,8 3 0,-3-2 0,8 12 0,-2 1 0,-4 8 0,1 3 0,-2 4 0,-1 3 0,1 0 0,0 0 0,-1 0 0,-5 6 0,9 10 0,-8 3 0,6 11 0,0 2 0,-2-4 0,3 3 0,-5-9 0,0-4 0,-1-5 0,4-3 0,0-7 0,3 0 0,0-3 0,0 0 0,4-6 0,-3-6 0,4-6 0,-4 0 0,0-3 0,-3 7 0,2 0 0,-6 5 0,2 2 0,-3 1 0,-3 3 0,0 0 0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16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 24575,'-3'3'0,"-3"0"0,-1 2 0,-3 6 0,3 7 0,-1 8 0,-2-3 0,5 12 0,-5-6 0,5 7 0,-3-4 0,4 4 0,0-8 0,4 7 0,0-8 0,0-4 0,0 7 0,0-15 0,0 6 0,0-11 0,0 2 0,6-2 0,5 1 0,7-1 0,4-3 0,-1-3 0,1-1 0,0-3 0,-1 0 0,-3 0 0,-1 0 0,-4 0 0,0-6 0,-3 2 0,3-8 0,-7 5 0,4-6 0,-4 7 0,0-4 0,0 4 0,0 0 0,-3 0 0,0 0 0,-3-3 0,3-4 0,-2-2 0,2-5 0,-3 11 0,0 0 0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1:00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24575,'0'18'0,"0"-2"0,0 4 0,0 7 0,10-2 0,-1 3 0,10-2 0,2-10 0,0 10 0,10-9 0,-4 2 0,5-7 0,-1 3 0,-4-4 0,3-2 0,-3 1 0,5-3 0,-1 2 0,-4 2 0,4-3 0,-9-4 0,4 3 0,-4-7 0,-1 4 0,1-4 0,-4 0 0,3 0 0,-10 0 0,5 0 0,-12 0 0,2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24575,'5'11'0,"-2"2"0,-3 4 0,0 1 0,0 0 0,0 0 0,0 0 0,0-5 0,-4 0 0,3-5 0,-6 5 0,2-4 0,0 0 0,2-6 0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1:01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6 24575,'0'-3'0,"4"1"0,9 2 0,1 6 0,3 1 0,0 7 0,-3-1 0,7-2 0,-7 2 0,7-5 0,-7 1 0,-3-2 0,1-4 0,-8 3 0,5-6 0,-3 6 0,-3-3 0,0 3 0,-3-1 0,-3 1 0,-4 1 0,-6-1 0,-2 4 0,-5-3 0,2 6 0,0-5 0,-3 6 0,7-7 0,-3 3 0,4-3 0,3-1 0,0 0 0,4 0 0,0-2 0,3 1 0,-2-5 0,2 3 0,-3-3 0,0-10 0,2 8 0,1-8 0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1.4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2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2721 24575,'32'-71'0,"0"0"0,0 0 0,0-1 0,0-11 0,-2 3 0,2 22 0,22 22 0,-23 18 0,18-2 0,-4 1 0,17-2 0,2 0 0,8-6 0,15 2-458,-39 7 0,1 1 458,0 4 0,0 0 0,8-6 0,0 1 0,-3 7 0,-1 1 0,5-5 0,0 0 0,3 8 0,2 0 0,3-6 0,4 0-1072,26 4 1,0 1 1071,-21-5 0,1 0 0,-8 5 0,4 1 0,-3-2 0,13-9 0,-1 0 0,8 3 0,5-2 0,-6-4 0,5-4 0,-7 3-1122,-5 5 0,0-1 1122,3-4 0,6-5 0,-7 3 0,-3 0 0,-3 2 0,-13 2 0,2-1 0,-1-1 0,28-11 0,0-2 0,-1 0 0,-1 0 0,-9 1 0,1 0 0,4-4 0,1 1 0,-7 3 0,0 0 0,2-2 0,0-3 0,-5-1 0,0 0-839,-1-1 0,-1 1 839,-4 0 0,-1 0-193,-3-2 1,-2 1 192,-3 6 0,-3 1 0,-3-2 0,-2 0 541,-7 4 0,-2 1-541,2 0 0,-3 0 2098,20-20-2098,7-1 0,-23 11 0,10-3 2025,-12 3-2025,-1 4 1421,-12 4-1421,-7 10 740,-6-2-740,-5 12 0,-4-6 0,-1 11 0,-4-2 0,-3 6 0,-1 1 0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3.3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24575,'30'0'0,"14"0"0,1 0 0,5 0 0,-3 0 0,-3 0 0,11 0 0,-15 0 0,3 0 0,-23 0 0,4 0 0,-8 0 0,0 0 0,-10 3 0,-3 8 0,-3 6 0,-3 8 0,-3 5 0,-2 2 0,-1-1 0,4 4 0,-3-9 0,7 0 0,-2-2 0,3-11 0,0 2 0,0-8 0,0-1 0,0 1 0,-3-3 0,-1-1 0,0-3 0,1 0 0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5.3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273 4 24575,'-2'0'0,"-3"0"0,-9 0 0,-1 0 0,-5-4 0,-1 7 0,-5 6 0,-4 6 0,2 6 0,2 0 0,1 2 0,11-2 0,-6-1 0,12-8 0,-3 2 0,7-6 0,0 2 0,4-3 0,6-3 0,2-1 0,16-3 0,-2 0 0,8 0 0,0 0 0,-8 3 0,7 2 0,-12 2 0,2 1 0,-7 3 0,-1 1 0,-7 19 0,0-8 0,-4 18 0,0-10 0,0 6 0,-4-1 0,-5-4 0,0-7 0,-7-5 0,8-9 0,-2 0 0,-1-4 0,-1-3 0,1-1 0,-4-3 0,3-6 0,-3 1 0,0-10 0,-1 6 0,5-1 0,0 6 0,4-3 0,0 7 0,6-4 0,5 11 0,4-2 0,6 9 0,-2-6 0,3 3 0,0-3 0,0 0 0,1-1 0,-1-3 0,0 0 0,5-4 0,0 0 0,6-12 0,2-9 0,-5-12 0,5-1 0,-5 3 0,-1 4 0,0 1 0,-6 5 0,-4 2 0,-1 7 0,-4 1 0,0 4 0,-3 0 0,2 0 0,-5 0 0,5 9 0,-6 7 0,3 16 0,1 6 0,1 1 0,4-2 0,-1-5 0,0-4 0,3-2 0,1-7 0,3-1 0,-3-7 0,2 0 0,-6-4 0,6 0 0,-2-7 0,1-11 0,-2-4 0,-2-13 0,4 3 0,-3-4 0,3-1 0,-4 5 0,-1 7 0,0 5 0,-4 5 0,3 6 0,-6-1 0,4 9 0,-1-2 0,3 6 0,-4 9 0,4 5 0,-6 13 0,6-3 0,-6 3 0,3-5 0,0 0 0,-3-8 0,2-2 0,-3-8 0,0-1 0,3-2 0,1-10 0,4-12 0,0-12 0,1-6 0,0-1 0,0 6 0,0 0 0,-1 11 0,-1 4 0,1 5 0,2 7 0,2 1 0,3 3 0,6 12 0,-3 13 0,1 9 0,-1 14 0,-2 2 0,-1-5 0,3 3 0,-7-11 0,1-10 0,-4-3 0,-3-8 0,-2-5 0,-3-3 0,0-5 0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6.1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0 133 24575,'6'0'0,"-3"0"0,10 0 0,-3-6 0,-5 1 0,9-14 0,-9 6 0,7-11 0,-7 8 0,-2-4 0,-3 8 0,0 2 0,-6 6 0,-2 1 0,-3 3 0,1 0 0,-1 3 0,3 1 0,1 3 0,0 4 0,6-3 0,-2 6 0,3-9 0,0 2 0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6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24575,'10'14'0,"14"10"0,-5-1 0,21 21 0,-17-19 0,11 18 0,-12-20 0,12 15 0,-10-10 0,2-1 0,-5-2 0,-8-8 0,7 3 0,-8-11 0,-4 4 0,2-8 0,-6 6 0,3-5 0,0 1 0,-1 0 0,-2 0 0,2-4 0,-5 0 0,2-3 0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7.4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240 0 24575,'-19'16'0,"-3"1"0,3 13 0,-8 7 0,8-5 0,-9 16 0,8-4 0,-4-1 0,5-1 0,2-10 0,3-7 0,6-5 0,4-5 0,4-3 0,0-14 0,0-4 0,0-11 0,4 2 0,-3 6 0,2 2 0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8.2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6 100 24575,'-6'0'0,"17"0"0,18 0 0,20 0 0,16 0 0,-13-3 0,3-1-1383,33 3 1383,-10-5 0,3-2-571,-23 5 0,0-1 571,24-4 0,2 1 0,-10 4 0,0-2 0,-1-4 0,2 0 0,10 7 0,-4 1 0,-30-5 0,0 0-401,33 2 0,-5 1 401,-15 2-98,-5-3 1,0 1 97,0 3 913,0 0-913,-11 0 1472,-21 0-1472,-6 0 905,-7 0-905,-6 0 58,3 0 0,-7 0 0,-1 0 0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8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15 24575,'-1'-8'0,"9"1"0,20 16 0,12 12 0,25 20 0,-1 9-431,-26-18 1,1 2 430,32 31 0,-19-12-25,13 7 25,-22-23 0,10 10 0,-9-16 0,-15-5 0,-5-12 642,-12-4-642,-2-6 0,-6-1 0,-1-3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24575,'6'-4'0,"6"0"0,15 4 0,23 0 0,-20 0 0,24 0 0,-28 0 0,10 0 0,-11 0 0,-2 0 0,-9 0 0,-12 0 0,-9 0 0,-15 9 0,-3 8 0,-8 21 0,6-4 0,-2 22 0,7-11 0,4 21 0,1-5 0,4 12 0,6-12 0,2 5 0,5-8 0,0-6 0,0-8 0,0-13 0,0-8 0,0-5 0,0-4 0,0-2 0,0-3 0,3-5 0,2 0 0,3-4 0,-1 0 0,-2 0 0,-2 0 0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9.4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590 0 24575,'-7'0'0,"-8"0"0,-2 0 0,-13 0 0,-7 0 0,-1 8 0,-6 8 0,6 13 0,-7 7 0,6 21 0,-7-5 0,18 0 0,-18 4 0,20-20 0,-16 21 0,18-23 0,2 2 0,9-16 0,1-4 0,5-5 0,0-5 0,3-14 0,1 8 0,3-13 0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8:4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47 179 24575,'0'-5'0,"-3"2"0,8 6 0,-3 0 0,8-3 0,1 0 0,0 0 0,4 0 0,-4 0 0,0-7 0,-4 3 0,1-11 0,-1 3 0,1-3 0,-4-1 0,-1 4 0,-3-2 0,0 2 0,0-3 0,0 3 0,0-3 0,-7 7 0,3 0 0,-11 1 0,7 6 0,-7-2 0,7 3 0,-2 0 0,-1 0 0,3 0 0,-3 0 0,4 0 0,0 0 0,3 3 0,-2 1 0,5 6 0,-6 2 0,6 3 0,-2 1 0,3-1 0,0 1 0,0-1 0,0 0 0,0 1 0,0-1 0,0 1 0,0-1 0,3-3 0,1 2 0,7-6 0,-3 3 0,3-4 0,0 1 0,-3-1 0,2-3 0,-3-1 0,0-3 0,0 0 0,0 0 0,0 0 0,0 0 0,0 0 0,-3-3 0,-1-5 0,-3-3 0,0-5 0,0 1 0,0-5 0,0 3 0,0-3 0,0 5 0,0-1 0,0 1 0,0 3 0,-4-3 0,0 11 0,-7-3 0,0 7 0,-5 0 0,0 0 0,1 0 0,-1 0 0,5 0 0,-4 3 0,7 5 0,0 4 0,2-1 0,5 4 0,-2-4 0,3 1 0,0-1 0,0-4 0,0 3 0,0-2 0,3 3 0,0-4 0,4 0 0,4-3 0,1-1 0,-1-3 0,4 0 0,-3 0 0,3 0 0,-3 0 0,2 0 0,-2-4 0,0-8 0,3-1 0,-6-11 0,2 7 0,-3-3 0,0 5 0,-1-1 0,-2 4 0,-2-2 0,-3 6 0,0-3 0,0 4 0,0 0 0,-3 0 0,-1 3 0,-3 1 0,-3 3 0,2 0 0,-7 0 0,3 0 0,1 3 0,-4 5 0,6 8 0,-2 0 0,3 4 0,4-4 0,0-1 0,4 0 0,0 1 0,0-5 0,0 0 0,0 0 0,0-3 0,0 2 0,0-3 0,3-3 0,5-1 0,4-3 0,-1 0 0,4 0 0,-7 0 0,2 0 0,-3 0 0,0 0 0,0 0 0,-3-6 0,-1 2 0,-3-10 0,0 6 0,0-7 0,0 7 0,0-6 0,-4 9 0,1-5 0,-8 9 0,3-2 0,-3 3 0,4 0 0,0 0 0,3 3 0,1 9 0,3 0 0,0 4 0,0-1 0,3-3 0,5 0 0,4-1 0,4-7 0,-1-1 0,0-3 0,1 0 0,-1 0 0,1-6 0,-4-3 0,2-7 0,-5 1 0,2-5 0,-6 7 0,-2-6 0,-3 7 0,0 1 0,0-4 0,0 7 0,0-3 0,0 4 0,-3 0 0,-5 3 0,1 1 0,-8 3 0,7 0 0,-3 0 0,4 0 0,0 0 0,0 0 0,0 0 0,0 0 0,3 3 0,-2 5 0,5 0 0,-3 3 0,4-5 0,0 5 0,0-3 0,0 3 0,0-4 0,0 0 0,3-4 0,-2 0 0,2-3 0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8:44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57 219 24575,'0'-7'0,"-3"11"0,2 1 0,-2 15 0,3 1 0,0 4 0,0 6 0,0-5 0,0 0 0,0-1 0,0-13 0,0 7 0,0-11 0,3 2 0,4-2 0,5-5 0,-1 1 0,4-4 0,1 0 0,0-7 0,5-6 0,-8-13 0,3-1 0,-6-8 0,2 3 0,-3 0 0,-4-4 0,-1 5 0,-4-1 0,0 6 0,0 6 0,0 4 0,-3 5 0,-5-1 0,-4 5 0,-3 3 0,-1 0 0,1 4 0,3 0 0,-2 0 0,2 0 0,-1 11 0,2-1 0,3 14 0,3-3 0,1 5 0,4-6 0,0 5 0,0-9 0,0 8 0,0-7 0,0 3 0,3-9 0,1 0 0,7-4 0,1 1 0,3-1 0,0-2 0,1-2 0,-1-3 0,1 0 0,-5 0 0,4 0 0,-7-3 0,3-5 0,-7-3 0,-1-15 0,-3 4 0,0-8 0,0 4 0,-7 1 0,-7 3 0,-3 2 0,-7 7 0,3 5 0,-5 4 0,5 4 0,-3 0 0,7 0 0,-3 0 0,8 7 0,1 2 0,3 11 0,4-4 0,0 4 0,4 0 0,0-8 0,0 7 0,0-11 0,3 3 0,4-7 0,5-1 0,8-3 0,1 0 0,4 0 0,0-4 0,1-5 0,-5-8 0,-1 0 0,-7-7 0,-1-2 0,-3-1 0,0-4 0,-5 6 0,0 0 0,-4 3 0,0 3 0,0 3 0,-3 4 0,-5 5 0,-3 4 0,-5 3 0,1 0 0,3 0 0,-3 0 0,7 6 0,-8 13 0,6 8 0,1 10 0,5-1 0,4 1 0,0-5 0,0-2 0,0-4 0,0-5 0,0-1 0,0-9 0,3 0 0,5-4 0,3-3 0,5 0 0,-1-4 0,5 0 0,-7 0 0,5-7 0,-9-6 0,2-4 0,-3-7 0,0 7 0,1-7 0,-5 3 0,0-5 0,-4 5 0,0 1 0,0 5 0,-7 3 0,-2 1 0,-11 6 0,4 2 0,-4 3 0,4 0 0,1 0 0,-1 0 0,4 11 0,1-1 0,3 9 0,0-3 0,3 4 0,2-4 0,3 4 0,0-8 0,0 2 0,0-2 0,0-1 0,0 0 0,0-4 0,3-3 0,1-1 0,3-3 0,-1 0 0,1 0 0,0 0 0,0 0 0,0 0 0,0 0 0,-3-3 0,2 2 0,-5-5 0,-1 6 0,-3-1 0,-1 5 0,1 3 0,3 4 0,0-3 0,0 6 0,0-6 0,0 3 0,0-4 0,0 0 0,0 0 0,0-1 0,3-2 0,1-1 0,3-3 0,3 0 0,-2 0 0,3 0 0,0 0 0,-3-3 0,2-1 0,-3-3 0,0 0 0,0 0 0,-3-4 0,-1 3 0,-3-2 0,0 2 0,0 1 0,0-3 0,0 2 0,0-3 0,0 4 0,-3 3 0,-1 1 0,-2 3 0,2 0 0,1 0 0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8:47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24575,'-3'5'0,"0"0"0,3 12 0,0-4 0,0 11 0,0-7 0,0 7 0,0-3 0,0-4 0,0 6 0,0-10 0,3 3 0,1-2 0,7-5 0,1 2 0,3-7 0,1 0 0,-1-4 0,0 0 0,1 0 0,-1 0 0,-3-7 0,-1-6 0,-3-4 0,0-3 0,0 0 0,-4 4 0,0-4 0,-4 4 0,0 1 0,0-1 0,0 5 0,-7-1 0,-1 5 0,-8 3 0,1 0 0,-1 4 0,-4 0 0,4 0 0,-4 0 0,4 7 0,4 6 0,-4 8 0,7 4 0,-3 0 0,7 1 0,1-1 0,4 0 0,0-4 0,0 4 0,0-9 0,0 4 0,0-8 0,7-1 0,2-4 0,6 1 0,5-4 0,-4-1 0,4-3 0,-5 0 0,1 0 0,-4 0 0,2-3 0,-6-1 0,3-7 0,-3-5 0,-4-1 0,0-7 0,-4 3 0,0-5 0,0 1 0,0-1 0,0 5 0,-4 1 0,-8 8 0,-1 1 0,-11 6 0,7 1 0,-7 4 0,3 0 0,0 0 0,1 0 0,4 4 0,4 0 0,1 7 0,7 0 0,1 5 0,3-1 0,0-3 0,0 2 0,0-6 0,0 7 0,3-8 0,5 5 0,3-5 0,5-3 0,3 0 0,-2-4 0,3 0 0,-5 0 0,0 0 0,-3 0 0,2-7 0,-6 2 0,4-14 0,-8 6 0,-1-7 0,-3 5 0,0-1 0,0 1 0,0-1 0,0 0 0,-6 4 0,-3 1 0,-7 3 0,1 4 0,-5 1 0,3 3 0,-7 0 0,7 0 0,-2 0 0,7 0 0,-3 6 0,7 7 0,0 4 0,0 7 0,7-3 0,-2 4 0,3-4 0,0-1 0,0-4 0,0-1 0,6-3 0,3-1 0,6-3 0,5 0 0,-3-4 0,2 0 0,-3-4 0,-1 0 0,1 0 0,-5 0 0,0 0 0,-4 0 0,0-3 0,0-5 0,0-4 0,1-3 0,0-1 0,-4 1 0,-1-1 0,-3 1 0,0-1 0,0 5 0,0-4 0,0 7 0,0-3 0,0 4 0,-2 3 0,-2 2 0,-3 2 0,0 0 0,1 0 0,2 0 0,1 0 0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04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24575,'5'3'0,"5"0"0,13-3 0,26 0 0,-6 0 0,26 0 0,-11 0 0,21 0 0,3 0-675,16 0 675,-1 0 0,-44 0 0,0 0 0,1 0 0,1 0 0,4 0 0,-1 0 0,23 0 0,-16 0 0,-3 0 0,-6 0 0,8-5 0,0-1-171,-7 3 171,29-9 0,-22 12 0,2 0 0,5 0 0,-8 0 0,-6 0 669,5 0-669,-10 5 177,-2-4-177,-8 7 0,-5-7 0,-6 3 0,5 0 0,-14-3 0,7 3 0,-8-4 0,0 0 0,3 0 0,-7 0 0,7 0 0,-8 0 0,8 0 0,-7 3 0,7-2 0,-8 3 0,9-1 0,-9-2 0,8 3 0,-7-1 0,7-2 0,-7 6 0,2-6 0,-3 2 0,-5 1 0,4 0 0,-7 0 0,3-1 0,-5 0 0,1-2 0,0 5 0,0-5 0,0 2 0,8-3 0,20 0 0,5 0 0,16 0 0,0 0 0,-4 0 0,25 0 0,0-5 0,21-2 0,-8-5 0,-16 5 0,19-10 0,-36 15 0,36-10 0,-33 12 0,11 0 0,-13 0 0,-2 0 0,-7 0 0,-5 0 0,-1 0 0,-7 0 0,-4 0 0,-2 0 0,-4 0 0,-5 0 0,3 0 0,-11 0 0,5 0 0,-6-4 0,0 4 0,-2-7 0,-3 3 0,0-3 0,-3-4 0,16 6 0,12-2 0,28 7 0,5 0 0,6 0 0,1-5 0,-6 4 0,-16-1 0,3-1-491,-1 0 0,1 0 491,15-1 0,2 0 0,-2 0 0,1 0 0,0 1 0,-2 0 0,-15 3 0,0 0 0,4 0 0,-2 0-262,29 0 262,7 0 0,-9 0 0,-16 0 0,-15 0 0,-12 0 0,-12 0 969,-6 0-969,-9 0 275,0 0-275,-2 0 0,12 0 0,11 0 0,12 0 0,6 0 0,6 0 0,-5 0 0,35-6 0,10-1-636,-38 0 1,3 1 635,6 2 0,0 0 0,-6-2 0,-3 1-160,32 3 160,10-4 0,-37 6 0,11 0 0,-11 0 0,-25 0 0,-1-7 1260,-20-2-1260,9 0 171,4 2-171,11 7 0,16 0 0,7 0 0,9 0 0,23 0-510,-42 0 0,2 0 510,3 0 0,0 0 0,37 0-244,-44-1 1,-3 2 243,19 4 0,13 1 0,-22 0 0,-10 3 0,-22-8 994,-2 3-994,-13-4 513,-2 0-513,16 0 0,5 0 0,25 0 0,1 0 0,7 0 0,0 0 0,14 0 0,-17 0 0,32 0 0,-25 0 0,13 0 0,-2 0 0,-20 0 0,11 0 0,-19 0 0,5 0 0,-6 5 0,0 0 0,0 5 0,-7-1 0,0-3 0,-11 2 0,-2-7 0,-5 6 0,-4-6 0,-1 3 0,-8-4 0,-1 0 0,4 0 0,7 0 0,22 0 0,15 0 0,-6 0 0,23 0 0,-8 0 0,0 0 0,10 0 0,-13 0 0,1 0 0,5 0 0,-7 0 0,-6 0 0,-2 0 0,-6 0 0,0 0 0,-6 4 0,-2 1 0,-5 4 0,-5-4 0,-2-1 0,-4-4 0,-1 0 0,-4 4 0,-1-3 0,0 2 0,-4-3 0,8 0 0,-7 0 0,7 0 0,-8 0 0,9 0 0,-4 4 0,-1-3 0,5 3 0,-9-4 0,8 3 0,-7-2 0,3 3 0,-1-4 0,-2 0 0,3 0 0,-5 0 0,0 0 0,1 0 0,-1 0 0,1 0 0,-5 0 0,4 0 0,-7 0 0,6 0 0,-6 0 0,3 0 0,-1 0 0,-2 0 0,3 3 0,-4-2 0,4 5 0,-3-2 0,6 1 0,-6 1 0,3-6 0,-4 4 0,0-1 0,0-3 0,0 4 0,-1-4 0,1 0 0,-1 0 0,1 0 0,-1 0 0,1 0 0,-1 0 0,1 0 0,-4 0 0,0 0 0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08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1 145 24575,'-1'-3'0,"2"2"0,14-5 0,-2 1 0,6 1 0,1 0 0,-3 1 0,7 2 0,-3-3 0,0 4 0,-1 0 0,-5 0 0,-3 3 0,-1 9 0,-3 1 0,-4 17 0,0-3 0,-4 10 0,0 5 0,0 2 0,0 0 0,0 5 0,0-11 0,0 4 0,0-10 0,-4-2 0,-1-9 0,1-1 0,-3-8 0,6-2 0,-2-3 0,3 0 0,3-8 0,9-5 0,1-13 0,13-9 0,3-1 0,2-10 0,3 4 0,-5 0 0,5-3 0,-9 5 0,8-7 0,-14 3 0,1-2 0,-8 8 0,-2-5 0,-2 9 0,-3-3 0,-1 4 0,-4 1 0,0 4 0,-4 1 0,-3 8 0,-5 1 0,-4 6 0,1-2 0,-1 7 0,-4-4 0,4 4 0,-4 0 0,8 0 0,-3 0 0,7 0 0,-2 0 0,-1 3 0,3 1 0,0 3 0,5-3 0,3-1 0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09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0 24575,'-59'36'0,"9"-7"0,49-18 0,-2-1 0,3-2 0,0 3 0,0-4 0,0 0 0,7-3 0,2-1 0,6-3 0,0 3 0,5-2 0,-7 5 0,6-5 0,-11 5 0,2-2 0,-3 3 0,-3 0 0,-1 0 0,-3 4 0,0 0 0,0 5 0,0 4 0,-7-4 0,-2 8 0,-7-7 0,0 3 0,0-1 0,1-5 0,-2 4 0,6-9 0,0 1 0,4-3 0,0 0 0,3-3 0,1-1 0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15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182 386 24575,'13'52'0,"-2"3"0,-8-103 0,-2 38 0,2-15 0,-3 17 0,0-3 0,0 4 0,-3 4 0,-1 0 0,-2 3 0,-1 2 0,0-1 0,4 5 0,-4-5 0,3 2 0,-3-3 0,0 0 0,-3 4 0,2-4 0,-7 4 0,3-4 0,0 0 0,-2 0 0,2 0 0,0 0 0,-2 3 0,6 1 0,-3 3 0,4 0 0,0 0 0,-1 4 0,4 1 0,1 8 0,3 1 0,0 4 0,0 0 0,0 1 0,0-1 0,0 0 0,0-4 0,0-1 0,0-9 0,0 0 0,3-4 0,1 0 0,3-3 0,0-1 0,4-3 0,-4 0 0,4-3 0,0-5 0,-2-13 0,6-1 0,-5-9 0,2 6 0,-4-1 0,1 1 0,-4 4 0,2 1 0,-6 8 0,2-2 0,-3 6 0,3-3 0,-2 4 0,2 0 0,-3 5 0,0 14 0,3 2 0,-2 8 0,6-6 0,-3-1 0,4 1 0,0-1 0,-1-3 0,0-2 0,0-3 0,0 0 0,0 0 0,0 0 0,0-3 0,0 2 0,0-5 0,0 2 0,0-3 0,0 0 0,0 0 0,3-3 0,-2-5 0,2-4 0,-2-8 0,0 4 0,0-4 0,-3 4 0,2-3 0,-3 6 0,0-2 0,3 4 0,-6 3 0,5 0 0,-5 2 0,5 6 0,-3-4 0,1 11 0,-1 2 0,1 11 0,-3 6 0,6 0 0,-2 5 0,0-6 0,2-4 0,-3-1 0,4-5 0,-4-3 0,-1-2 0,0-3 0,-2 0 0,5-3 0,-2-1 0,-1-6 0,0-5 0,1-8 0,-3-5 0,6 0 0,-3-3 0,4 7 0,-3-3 0,2 5 0,-3-1 0,3 5 0,0 0 0,0 4 0,1-4 0,-1 3 0,0-3 0,0 4 0,0 3 0,0-2 0,0 5 0,0-2 0,0 3 0,-1 0 0,-2 3 0,-1 1 0,-3 2 0,0 5 0,0-3 0,0 6 0,3-6 0,-2 7 0,2-4 0,-3 1 0,3 2 0,-2-2 0,3 0 0,-1 2 0,-2-6 0,2 3 0,1-4 0,-4 0 0,6 0 0,-2-4 0,2 0 0,1-6 0,0-4 0,-3-1 0,3-7 0,-6 7 0,5-6 0,-2 6 0,1-7 0,1 7 0,-2-3 0,-1 4 0,4 0 0,-7 0 0,7 4 0,-4 0 0,4 3 0,-1 0 0,1 0 0,0 0 0,-1 2 0,-2 2 0,2 3 0,-2-3 0,-1 2 0,4-2 0,-4 3 0,4-3 0,-3 2 0,2-6 0,-2 6 0,3-5 0,-1 2 0,-2-12 0,-1 15 0,-3-2 0,0 19 0,0 7 0,0 2 0,0 10 0,4-4 0,1 5 0,4-6 0,0-1 0,0-4 0,-4-6 0,2-6 0,-6-5 0,3-3 0,-4-1 0,0-5 0,0-5 0,0-15 0,0-15 0,0-9 0,0-11 0,0-1 0,0-2 0,0-4 0,-5 6 0,4 0 0,-3 6 0,4 1 0,0 12 0,0 0 0,0 6 0,0 4 0,0 4 0,3 3 0,1 6 0,3-3 0,0 7 0,4 1 0,0 3 0,5 0 0,-4 0 0,2 0 0,-2 0 0,-1 0 0,0 0 0,-4 7 0,1 1 0,-4 8 0,-1-1 0,-3 5 0,0 1 0,0 4 0,0 0 0,-3-4 0,-6 4 0,1-9 0,-8 4 0,8-5 0,-3-3 0,3-1 0,1-5 0,0 1 0,3 0 0,-2 0 0,3-3 0,-1 2 0,1-2 0,3 2 0,3-2 0,4-1 0,5-3 0,3 0 0,5-8 0,-3-5 0,4-9 0,1-10 0,-3 0 0,5-6 0,-6 1 0,1-5 0,-4 3 0,-1-9 0,-5 10 0,0-5 0,1 6 0,-5 5 0,-1-3 0,-4 12 0,0-6 0,0 12 0,0-3 0,0 5 0,-3 3 0,-1 4 0,-7 2 0,3 5 0,-3-3 0,4 4 0,-4 0 0,3 3 0,-4 15 0,5 0 0,1 18 0,-2-5 0,7 1 0,-7 3 0,7-8 0,-3 8 0,4-8 0,0 4 0,0-11 0,0 5 0,0-9 0,3 4 0,2-5 0,3 5 0,3-3 0,1 3 0,4-5 0,-1 0 0,1 1 0,-5-5 0,4 0 0,-4-3 0,1-1 0,2-3 0,-2 0 0,4-4 0,-1 0 0,0 0 0,1-7 0,3-3 0,-5-10 0,5-1 0,-9-5 0,2 1 0,-3-1 0,-1 5 0,-4 1 0,0 5 0,-4-1 0,0 5 0,0 0 0,-7 7 0,3 1 0,-10 3 0,2 0 0,0 0 0,-2 0 0,2 0 0,0 3 0,1 4 0,3 10 0,4-1 0,-3 4 0,6 0 0,-3-4 0,4 4 0,0-5 0,0 1 0,3-5 0,5 4 0,8-7 0,0 3 0,9-2 0,-4-5 0,4 4 0,0-7 0,1 2 0,-1-3 0,-4 0 0,-1 0 0,-5 0 0,1 0 0,-5 0 0,0 0 0,-4 0 0,0 0 0,-3 0 0,-1 0 0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15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24575,'79'0'0,"1"0"0,-17 0 0,1 0 0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1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24575,'59'-7'0,"-1"1"0,1-1 0,3 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6:46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24575,'4'-2'0,"-1"17"0,-3 19 0,0 25 0,0 6 0,0 24 0,0-10 0,0-8 0,0-6 0,0-25 0,0 1 0,0-14 0,0-15 0,0-6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24575,'17'-5'0,"9"-5"0,0-1 0,14-5 0,-8 11 0,6-4 0,3 8 0,-10-4 0,0 5 0,-12 0 0,-6 0 0,-1 0 0,-3 0 0,0 0 0,-6 0 0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17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24575,'81'0'0,"0"0"0,-4 0 0,-26 0 0,-48 0 0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19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1 216 24575,'64'0'0,"1"0"0,-48 0 0,4 3 0,-2 5 0,-13 8 0,12 1 0,-16 8 0,9 1 0,-10 0 0,3 5 0,-4-1 0,0 2 0,0 5 0,0-6 0,0 0 0,-4-6 0,0-4 0,-1-1 0,-2-5 0,6-3 0,-5-1 0,5-4 0,-2 0 0,6-4 0,0 0 0,8-3 0,-3 0 0,6-3 0,-2-1 0,3-8 0,1 4 0,-1-7 0,0 3 0,1-3 0,0-5 0,4 3 0,-3-4 0,3 5 0,-4-4 0,-1 4 0,1-4 0,0 4 0,0-4 0,-1 4 0,-2-4 0,-2 0 0,-3 4 0,0-4 0,0 0 0,0 3 0,-3-7 0,2 3 0,-6-5 0,2 1 0,-3-1 0,0 1 0,0 0 0,0 4 0,0 1 0,0 4 0,0 4 0,-6 1 0,-3 4 0,-7-1 0,5 0 0,-4 4 0,7 1 0,-3 0 0,4 2 0,0-2 0,0 3 0,0 0 0,0 0 0,0 0 0,0 0 0,1 0 0,2 0 0,1 0 0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54.935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107 82 24575,'-3'14'0,"0"5"0,3-3 0,0 4 0,0-8 0,0 2 0,0-6 0,0 3 0,0-4 0,0 3 0,0-2 0,-3 2 0,5-6 0,-1-1 0,9-3 0,-2 0 0,7 0 0,-7 0 0,2 0 0,-3 0 0,0 0 0,4 0 0,-3 0 0,3-3 0,-4-1 0,0-7 0,0 3 0,-3-7 0,-1-1 0,-3 0 0,0-9 0,0 9 0,0-4 0,0 0 0,0 3 0,-7-3 0,-1 8 0,-8 1 0,1 3 0,-1 1 0,1 2 0,-1 2 0,1 3 0,-1 0 0,1 0 0,3 0 0,-3 3 0,4 5 0,-1 4 0,0 3 0,5 1 0,-1-1 0,4 0 0,0 1 0,4-5 0,0 4 0,0-7 0,0 2 0,0-3 0,0 0 0,0 0 0,3-3 0,5-1 0,3-3 0,5 0 0,4 0 0,-4 0 0,4 0 0,-8 0 0,2 0 0,-6 0 0,3 0 0,-5 0 0,1 0 0,0 0 0,0 0 0,-3-3 0,-1 2 0,-3-2 0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2:00:10.597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25 116 24575,'0'9'0,"3"-2"0,5-4 0,0-3 0,6 0 0,2 0 0,1 0 0,-1 0 0,-5-4 0,-1 0 0,-2-3 0,3-4 0,-4 3 0,-2-7 0,-2 7 0,-3-6 0,0 2 0,0 0 0,0 1 0,0 4 0,-3 0 0,-5 0 0,0 3 0,-7 0 0,4 4 0,-5 0 0,4 0 0,-2 0 0,2 0 0,0 0 0,-2 4 0,6 4 0,-4 8 0,8 0 0,-4 4 0,7 0 0,-2-3 0,3 2 0,0-3 0,0-5 0,0 0 0,0-4 0,3 0 0,5 0 0,3-3 0,5 0 0,-1-4 0,-3 0 0,2 0 0,-6 0 0,3 0 0,-4 0 0,0 0 0,0-3 0,0-1 0,0-7 0,-3 3 0,-1-7 0,-3 4 0,0-5 0,0 1 0,0-1 0,0 4 0,0 2 0,0-1 0,-3 6 0,-5-5 0,-3 9 0,-5-3 0,1 4 0,-1 0 0,5 0 0,-4 0 0,7 0 0,-3 0 0,4 0 0,3 3 0,1 1 0,3 6 0,0-2 0,0 7 0,0-7 0,0 2 0,3-3 0,5 1 0,3-4 0,5-1 0,-1-3 0,1 0 0,-1 0 0,-3 0 0,2 0 0,-6 0 0,3 0 0,-5 0 0,1-3 0,-3-1 0,3 0 0,-7-2 0,3 2 0,-3-3 0,0 0 0,0 3 0,0 1 0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2:00:45.462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0 1093 24575,'0'-15'0,"0"-3"0,0 6 0,0-3 0,3-1 0,1 1 0,3-1 0,-3 1 0,2 3 0,-5-2 0,5 6 0,-2-7 0,-1 3 0,3 1 0,-2-4 0,3 3 0,0-3 0,0-5 0,0 3 0,1-3 0,-1 5 0,0-1 0,0 1 0,0-1 0,0 4 0,0-2 0,-1 2 0,1 0 0,0-2 0,0 2 0,3 0 0,-2-3 0,2 3 0,0-3 0,-2 3 0,5-3 0,-5 4 0,5-5 0,-2 1 0,3-1 0,-3 4 0,2-2 0,-6 6 0,6-3 0,-5 4 0,5-5 0,-6 4 0,6-3 0,-5 4 0,1 0 0,-2 0 0,-1 0 0,1 0 0,2-1 0,-1 1 0,1 0 0,1-4 0,-3 3 0,7-3 0,-4 0 0,1 2 0,2-2 0,-2 0 0,0 3 0,2-6 0,-2 5 0,-1-2 0,4 4 0,-4-1 0,4 0 0,-3 4 0,2-3 0,-2 3 0,3-1 0,0-2 0,0 7 0,0-7 0,0 2 0,0 1 0,1 1 0,3-1 0,-3 3 0,7-3 0,-7 1 0,3 2 0,-3-3 0,3 4 0,-3 0 0,3 0 0,-4 0 0,0 0 0,0 0 0,5 0 0,-4 0 0,7 0 0,-7 0 0,7 0 0,-3 0 0,1 0 0,2 4 0,-7 0 0,7 1 0,-3 2 0,0-3 0,4 5 0,-4-1 0,4 0 0,-4 0 0,3-3 0,-2 2 0,3-2 0,-4 3 0,-1-3 0,0 2 0,-3-3 0,4 1 0,-5 2 0,0-3 0,0 0 0,0 3 0,0-6 0,-3 5 0,2-5 0,-6 5 0,6-5 0,-5 5 0,1-2 0,1 0 0,-3 2 0,3-2 0,0 0 0,-3 2 0,3-2 0,0 3 0,-3 0 0,7-3 0,-7 3 0,6-3 0,-6 3 0,7 1 0,-4-1 0,1 0 0,2 1 0,-6-1 0,7 1 0,-7-1 0,6 0 0,-5 0 0,5 1 0,-6-1 0,3 0 0,-4 0 0,4 0 0,-3 0 0,3 1 0,0-1 0,-3 4 0,7-3 0,-4 7 0,5-3 0,-1 0 0,0 2 0,1 3 0,-1-1 0,0 4 0,1 0 0,4-3 0,-3 7 0,3-2 0,-4-1 0,0 3 0,-1-8 0,2 9 0,-5-9 0,0 8 0,-4-7 0,0-1 0,0-5 0,-1-4 0,-2 0 0,-2 2 0,-2 2 0,0 13 0,0 3 0,4 10 0,1 0 0,7 0 0,1-1 0,0 1 0,3 0 0,2 6 0,0-5 0,3 4 0,1 1 0,-4-5 0,8 6 0,-8-7 0,8 2 0,-9-7 0,5 5 0,-1-4 0,1 6 0,6 1 0,-5-2 0,8 8 0,-7-6 0,9 6 0,-11-7 0,5 0 0,-10-7 0,0-4 0,-3-9 0,-6-3 0,2-5 0,-6 3 0,-2 1 0,6 10 0,1 7 0,8 4 0,5 3 0,0 3 0,6-1 0,-1 3 0,5 2 0,2 1 0,-1-6 0,3 4 0,-5-11 0,2 6 0,2 0 0,-2-5 0,3 4 0,1-8 0,-1 7 0,5-7 0,-4 3 0,-1-5 0,-1 1 0,-4-1 0,1-1 0,-3-4 0,-5-2 0,-4-9 0,-2-1 0,-4-5 0,-3 1 0,-2-4 0,-2-1 0,1-3 0,11 0 0,5 0 0,5 0 0,4 4 0,-4 1 0,0 4 0,3 0 0,-7-1 0,3-3 0,-1 3 0,3-3 0,3 4 0,1 1 0,0-1 0,-1 0 0,6 0 0,-3 1 0,8-5 0,-9-1 0,9-4 0,-9 0 0,4 0 0,-5 0 0,-5 0 0,-1 0 0,-5 0 0,0 0 0,0 0 0,-4 0 0,0 0 0,-5 0 0,-4 0 0,0-7 0,-3 2 0,0-19 0,-3-5 0,5 7 0,14-19 0,11 11 0,22-21 0,-2-7 0,-4 8 0,0-5 0,-6 12 0,3-11 0,1 9 0,-14 4 0,7 1 0,-10 10 0,1-3 0,3 3 0,-7-3 0,-2 4 0,0-9 0,-5 10 0,1-10 0,4 4 0,-9 2 0,4 0 0,-9 1 0,3 5 0,-6-5 0,2 1 0,0 3 0,-2-4 0,3 1 0,-4 3 0,0-3 0,-1 4 0,1 1 0,0 4 0,-1-4 0,0 9 0,1-4 0,-1 4 0,0 1 0,0-1 0,0-4 0,1 4 0,-1-9 0,1 4 0,-1-4 0,1-1 0,0 1 0,0 0 0,-1 4 0,1-4 0,-1 9 0,-3-9 0,2 9 0,-2-4 0,4 0 0,-1 3 0,0-3 0,0 0 0,1 4 0,-1-9 0,0 9 0,1-4 0,-1 4 0,0 1 0,0-1 0,-3 1 0,2 3 0,-5-2 0,1-3 0,2-9 0,-3-11 0,3 9 0,-4-18 0,4 19 0,9-22 0,6 5 0,16-22 0,1-3 0,9-16 0,-8 20 0,4-8 0,-12 25 0,5-10 0,-2 12 0,-9 4 0,2 8 0,-4 3 0,-5 10 0,3 0 0,-4 1 0,3 3 0,-2-4 0,7 0 0,-4 3 0,1-3 0,2 4 0,-6 5 0,2-3 0,-4 6 0,4-2 0,-3-1 0,3 3 0,-3-2 0,-1 3 0,0 0 0,4 0 0,-3-3 0,7 2 0,-3 1 0,0 1 0,4 2 0,-4 1 0,4-4 0,-4 7 0,3-6 0,-2 6 0,3-3 0,0 4 0,0 0 0,5 0 0,-3 0 0,2 0 0,-3 0 0,4 0 0,-4 0 0,4 0 0,-9 0 0,3 0 0,-7 0 0,8 0 0,-8 3 0,3 1 0,-4 4 0,0 0 0,0 0 0,-3-1 0,-1 0 0,-4 0 0,0 0 0,1-3 0,-1-1 0,1-3 0,-4-3 0,10 2 0,0-1 0,15 2 0,1 8 0,5 2 0,-1 8 0,1 1 0,1 4 0,-5 1 0,6 5 0,-5 5 0,1-4 0,3 8 0,-3-3 0,-1-1 0,1 5 0,-6-5 0,1 1 0,0 3 0,-6-10 0,4 4 0,-9-6 0,4 0 0,-4-1 0,-5-4 0,0-5 0,-4-1 0,-1-7 0,1 2 0,7-3 0,3 14 0,9 4 0,1 15 0,4 0 0,-2 4 0,2-3 0,4 23 0,-11-25 0,18 39 0,-24-46 0,17 38 0,-17-30 0,9 16 0,-7-6 0,1-6 0,-3-1 0,-2-12 0,-3 0 0,-2-6 0,-4-8 0,0 2 0,-3-11 0,-1 8 0,-3 5 0,8 8 0,6 9 0,4 0 0,3-5 0,0 4 0,-4-5 0,10 7 0,-6-6 0,6 5 0,-6-10 0,5 9 0,-5-9 0,1 5 0,2-6 0,-8-2 0,8-2 0,-8 1 0,3-2 0,-4-1 0,3-1 0,-3-4 0,0 0 0,-1-1 0,-3 0 0,-1-3 0,4 2 0,-7-6 0,6 3 0,-6-4 0,3 1 0,0-1 0,-3 0 0,3 0 0,-4 0 0,1 0 0,-1-3 0,4 3 0,-3-4 0,6 2 0,-2 1 0,0-2 0,2 4 0,-2-1 0,-1 0 0,4 1 0,-4-1 0,4 1 0,1 0 0,-5-1 0,7-3 0,-5 3 0,6-3 0,-4 4 0,1 0 0,3 0 0,-3-1 0,3 1 0,0 0 0,-3 0 0,3 0 0,-3-4 0,-1 3 0,0-3 0,0 4 0,0 0 0,-3-1 0,2-3 0,-6 3 0,3-7 0,-4 3 0,1 0 0,-1-2 0,0 5 0,1-5 0,-1 2 0,1-3 0,-4 3 0,3-2 0,2 2 0,3-3 0,5 0 0,-6 0 0,4 0 0,-4 0 0,1 0 0,-1 0 0,-4 0 0,1 0 0,-1 0 0,0 0 0,-2 0 0,-2 0 0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2:00:57.727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1 140 24575,'4'19'0,"-1"3"0,-3-5 0,0 12 0,0-15 0,3 10 0,9-15 0,-3 1 0,10-2 0,-11-4 0,11 0 0,-10-4 0,6 0 0,-4-7 0,-6-11 0,5-10 0,-4-9 0,2 6 0,-3-5 0,-1 9 0,-4 1 0,0 6 0,0 9 0,-7 3 0,-1 5 0,-8 3 0,1 0 0,-1 0 0,4 0 0,1 3 0,4 5 0,3 8 0,1 0 0,3 4 0,0-5 0,0 1 0,0-5 0,0 0 0,3-4 0,0-3 0,8-1 0,5-3 0,1 0 0,-1-3 0,-1-9 0,-7-1 0,4-12 0,-3 4 0,-5 0 0,0-3 0,-4 11 0,0-6 0,-7 11 0,-1-3 0,-8 6 0,4 2 0,-2 3 0,6 0 0,-3 0 0,4 0 0,0 0 0,3 3 0,-3 5 0,6 3 0,-2 1 0,3 2 0,0-6 0,0 3 0,0-4 0,0-4 0,0 1 0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2:01:02.572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292 108 24575,'-9'2'0,"3"2"0,6 3 0,0 0 0,-3-4 0,5 0 0,-1-16 0,-4 4 0,-2-6 0,-10 9 0,3 6 0,-3 0 0,4 0 0,-5 0 0,5 0 0,0 3 0,4 1 0,-1 11 0,4-2 0,0 11 0,4-7 0,0 3 0,0-1 0,0-6 0,3 6 0,1-11 0,7 3 0,1-7 0,0-1 0,2-3 0,-6 0 0,7 0 0,-7-11 0,4-3 0,-4-11 0,0-1 0,-3 1 0,-1-1 0,-4 1 0,0 4 0,0 5 0,-3 5 0,-5 3 0,-4 4 0,-3 1 0,-1 3 0,1 0 0,3 0 0,-3 0 0,7 7 0,0 1 0,5 8 0,3 4 0,0-4 0,0 4 0,0-5 0,0-3 0,3 3 0,9-7 0,1 3 0,7-6 0,0-2 0,-3-3 0,2 0 0,-7 0 0,2 0 0,-6 0 0,3-7 0,-4 3 0,-2-11 0,-2 3 0,-3-3 0,0-1 0,0 5 0,0 0 0,0 4 0,-7 3 0,2 1 0,-10 3 0,4 0 0,-5 0 0,4 0 0,2 0 0,2 0 0,5 3 0,-1 1 0,4 3 0,0 0 0,0 3 0,0-2 0,0 3 0,0-4 0,4 0 0,-1-3 0,4-1 0,0-3 0,0 0 0,0 0 0,0 0 0,0 0 0,-3-4 0,-1 1 0,-3-5 0,0 1 0,0 1 0,-3 2 0,-9 1 0,-1 3 0,-7 0 0,0 0 0,-1 0 0,0 3 0,1 1 0,0 4 0,7 0 0,-6 0 0,8-4 0,-5 3 0,4-7 0,-2 7 0,6-6 0,-3 3 0,4-4 0,0 3 0,9-3 0,3 3 0,14-3 0,-3 0 0,4-3 0,-5-5 0,-2-8 0,-2-1 0,-3-7 0,-3 3 0,-2-5 0,-3 5 0,0 1 0,-11 4 0,1 4 0,-14 4 0,8 4 0,-4 4 0,4 0 0,1 0 0,3 0 0,1 0 0,7 11 0,1-1 0,3 14 0,0-3 0,0 0 0,0 3 0,0-11 0,7 6 0,2-7 0,10 0 0,2-1 0,10-6 0,-5-1 0,5-4 0,-6 0 0,0 0 0,-4 0 0,-5-3 0,-5-1 0,-4-7 0,-3 3 0,0-3 0,-4 0 0,0 3 0,0-6 0,-4 6 0,-3-3 0,-5 3 0,-3 0 0,-1 4 0,4-3 0,-2 7 0,6-4 0,-3 4 0,4 0 0,0 0 0,3 0 0,1 0 0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47 179 24575,'0'-5'0,"-3"2"0,8 6 0,-3 0 0,8-3 0,1 0 0,0 0 0,4 0 0,-4 0 0,0-7 0,-4 3 0,1-11 0,-1 3 0,1-3 0,-4-1 0,-1 4 0,-3-2 0,0 2 0,0-3 0,0 3 0,0-3 0,-7 7 0,3 0 0,-11 1 0,7 6 0,-7-2 0,7 3 0,-2 0 0,-1 0 0,3 0 0,-3 0 0,4 0 0,0 0 0,3 3 0,-2 1 0,5 6 0,-6 2 0,6 3 0,-2 1 0,3-1 0,0 1 0,0-1 0,0 0 0,0 1 0,0-1 0,0 1 0,0-1 0,3-3 0,1 2 0,7-6 0,-3 3 0,3-4 0,0 1 0,-3-1 0,2-3 0,-3-1 0,0-3 0,0 0 0,0 0 0,0 0 0,0 0 0,0 0 0,-3-3 0,-1-5 0,-3-3 0,0-5 0,0 1 0,0-5 0,0 3 0,0-3 0,0 5 0,0-1 0,0 1 0,0 3 0,-4-3 0,0 11 0,-7-3 0,0 7 0,-5 0 0,0 0 0,1 0 0,-1 0 0,5 0 0,-4 3 0,7 5 0,0 4 0,2-1 0,5 4 0,-2-4 0,3 1 0,0-1 0,0-4 0,0 3 0,0-2 0,3 3 0,0-4 0,4 0 0,4-3 0,1-1 0,-1-3 0,4 0 0,-3 0 0,3 0 0,-3 0 0,2 0 0,-2-4 0,0-8 0,3-1 0,-6-11 0,2 7 0,-3-3 0,0 5 0,-1-1 0,-2 4 0,-2-2 0,-3 6 0,0-3 0,0 4 0,0 0 0,-3 0 0,-1 3 0,-3 1 0,-3 3 0,2 0 0,-7 0 0,3 0 0,1 3 0,-4 5 0,6 8 0,-2 0 0,3 4 0,4-4 0,0-1 0,4 0 0,0 1 0,0-5 0,0 0 0,0 0 0,0-3 0,0 2 0,0-3 0,3-3 0,5-1 0,4-3 0,-1 0 0,4 0 0,-7 0 0,2 0 0,-3 0 0,0 0 0,0 0 0,-3-6 0,-1 2 0,-3-10 0,0 6 0,0-7 0,0 7 0,0-6 0,-4 9 0,1-5 0,-8 9 0,3-2 0,-3 3 0,4 0 0,0 0 0,3 3 0,1 9 0,3 0 0,0 4 0,0-1 0,3-3 0,5 0 0,4-1 0,4-7 0,-1-1 0,0-3 0,1 0 0,-1 0 0,1-6 0,-4-3 0,2-7 0,-5 1 0,2-5 0,-6 7 0,-2-6 0,-3 7 0,0 1 0,0-4 0,0 7 0,0-3 0,0 4 0,-3 0 0,-5 3 0,1 1 0,-8 3 0,7 0 0,-3 0 0,4 0 0,0 0 0,0 0 0,0 0 0,0 0 0,3 3 0,-2 5 0,5 0 0,-3 3 0,4-5 0,0 5 0,0-3 0,0 3 0,0-4 0,0 0 0,3-4 0,-2 0 0,2-3 0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57 219 24575,'0'-7'0,"-3"11"0,2 1 0,-2 15 0,3 1 0,0 4 0,0 6 0,0-5 0,0 0 0,0-1 0,0-13 0,0 7 0,0-11 0,3 2 0,4-2 0,5-5 0,-1 1 0,4-4 0,1 0 0,0-7 0,5-6 0,-8-13 0,3-1 0,-6-8 0,2 3 0,-3 0 0,-4-4 0,-1 5 0,-4-1 0,0 6 0,0 6 0,0 4 0,-3 5 0,-5-1 0,-4 5 0,-3 3 0,-1 0 0,1 4 0,3 0 0,-2 0 0,2 0 0,-1 11 0,2-1 0,3 14 0,3-3 0,1 5 0,4-6 0,0 5 0,0-9 0,0 8 0,0-7 0,0 3 0,3-9 0,1 0 0,7-4 0,1 1 0,3-1 0,0-2 0,1-2 0,-1-3 0,1 0 0,-5 0 0,4 0 0,-7-3 0,3-5 0,-7-3 0,-1-15 0,-3 4 0,0-8 0,0 4 0,-7 1 0,-7 3 0,-3 2 0,-7 7 0,3 5 0,-5 4 0,5 4 0,-3 0 0,7 0 0,-3 0 0,8 7 0,1 2 0,3 11 0,4-4 0,0 4 0,4 0 0,0-8 0,0 7 0,0-11 0,3 3 0,4-7 0,5-1 0,8-3 0,1 0 0,4 0 0,0-4 0,1-5 0,-5-8 0,-1 0 0,-7-7 0,-1-2 0,-3-1 0,0-4 0,-5 6 0,0 0 0,-4 3 0,0 3 0,0 3 0,-3 4 0,-5 5 0,-3 4 0,-5 3 0,1 0 0,3 0 0,-3 0 0,7 6 0,-8 13 0,6 8 0,1 10 0,5-1 0,4 1 0,0-5 0,0-2 0,0-4 0,0-5 0,0-1 0,0-9 0,3 0 0,5-4 0,3-3 0,5 0 0,-1-4 0,5 0 0,-7 0 0,5-7 0,-9-6 0,2-4 0,-3-7 0,0 7 0,1-7 0,-5 3 0,0-5 0,-4 5 0,0 1 0,0 5 0,-7 3 0,-2 1 0,-11 6 0,4 2 0,-4 3 0,4 0 0,1 0 0,-1 0 0,4 11 0,1-1 0,3 9 0,0-3 0,3 4 0,2-4 0,3 4 0,0-8 0,0 2 0,0-2 0,0-1 0,0 0 0,0-4 0,3-3 0,1-1 0,3-3 0,-1 0 0,1 0 0,0 0 0,0 0 0,0 0 0,0 0 0,-3-3 0,2 2 0,-5-5 0,-1 6 0,-3-1 0,-1 5 0,1 3 0,3 4 0,0-3 0,0 6 0,0-6 0,0 3 0,0-4 0,0 0 0,0 0 0,0-1 0,3-2 0,1-1 0,3-3 0,3 0 0,-2 0 0,3 0 0,0 0 0,-3-3 0,2-1 0,-3-3 0,0 0 0,0 0 0,-3-4 0,-1 3 0,-3-2 0,0 2 0,0 1 0,0-3 0,0 2 0,0-3 0,0 4 0,-3 3 0,-1 1 0,-2 3 0,2 0 0,1 0 0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24575,'-3'5'0,"0"0"0,3 12 0,0-4 0,0 11 0,0-7 0,0 7 0,0-3 0,0-4 0,0 6 0,0-10 0,3 3 0,1-2 0,7-5 0,1 2 0,3-7 0,1 0 0,-1-4 0,0 0 0,1 0 0,-1 0 0,-3-7 0,-1-6 0,-3-4 0,0-3 0,0 0 0,-4 4 0,0-4 0,-4 4 0,0 1 0,0-1 0,0 5 0,-7-1 0,-1 5 0,-8 3 0,1 0 0,-1 4 0,-4 0 0,4 0 0,-4 0 0,4 7 0,4 6 0,-4 8 0,7 4 0,-3 0 0,7 1 0,1-1 0,4 0 0,0-4 0,0 4 0,0-9 0,0 4 0,0-8 0,7-1 0,2-4 0,6 1 0,5-4 0,-4-1 0,4-3 0,-5 0 0,1 0 0,-4 0 0,2-3 0,-6-1 0,3-7 0,-3-5 0,-4-1 0,0-7 0,-4 3 0,0-5 0,0 1 0,0-1 0,0 5 0,-4 1 0,-8 8 0,-1 1 0,-11 6 0,7 1 0,-7 4 0,3 0 0,0 0 0,1 0 0,4 4 0,4 0 0,1 7 0,7 0 0,1 5 0,3-1 0,0-3 0,0 2 0,0-6 0,0 7 0,3-8 0,5 5 0,3-5 0,5-3 0,3 0 0,-2-4 0,3 0 0,-5 0 0,0 0 0,-3 0 0,2-7 0,-6 2 0,4-14 0,-8 6 0,-1-7 0,-3 5 0,0-1 0,0 1 0,0-1 0,0 0 0,-6 4 0,-3 1 0,-7 3 0,1 4 0,-5 1 0,3 3 0,-7 0 0,7 0 0,-2 0 0,7 0 0,-3 6 0,7 7 0,0 4 0,0 7 0,7-3 0,-2 4 0,3-4 0,0-1 0,0-4 0,0-1 0,6-3 0,3-1 0,6-3 0,5 0 0,-3-4 0,2 0 0,-3-4 0,-1 0 0,1 0 0,-5 0 0,0 0 0,-4 0 0,0-3 0,0-5 0,0-4 0,1-3 0,0-1 0,-4 1 0,-1-1 0,-3 1 0,0-1 0,0 5 0,0-4 0,0 7 0,0-3 0,0 4 0,-2 3 0,-2 2 0,-3 2 0,0 0 0,1 0 0,2 0 0,1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0 24575,'-5'13'0,"-4"-4"0,-6 14 0,-4-1 0,5-7 0,0 9 0,1-10 0,-1-1 0,0-5 0,5 1 0,5-8 0,4 1 0,0-5 0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24575,'5'3'0,"5"0"0,13-3 0,26 0 0,-6 0 0,26 0 0,-11 0 0,21 0 0,3 0-675,16 0 675,-1 0 0,-44 0 0,0 0 0,1 0 0,1 0 0,4 0 0,-1 0 0,23 0 0,-16 0 0,-3 0 0,-6 0 0,8-5 0,0-1-171,-7 3 171,29-9 0,-22 12 0,2 0 0,5 0 0,-8 0 0,-6 0 669,5 0-669,-10 5 177,-2-4-177,-8 7 0,-5-7 0,-6 3 0,5 0 0,-14-3 0,7 3 0,-8-4 0,0 0 0,3 0 0,-7 0 0,7 0 0,-8 0 0,8 0 0,-7 3 0,7-2 0,-8 3 0,9-1 0,-9-2 0,8 3 0,-7-1 0,7-2 0,-7 6 0,2-6 0,-3 2 0,-5 1 0,4 0 0,-7 0 0,3-1 0,-5 0 0,1-2 0,0 5 0,0-5 0,0 2 0,8-3 0,20 0 0,5 0 0,16 0 0,0 0 0,-4 0 0,25 0 0,0-5 0,21-2 0,-8-5 0,-16 5 0,19-10 0,-36 15 0,36-10 0,-33 12 0,11 0 0,-13 0 0,-2 0 0,-7 0 0,-5 0 0,-1 0 0,-7 0 0,-4 0 0,-2 0 0,-4 0 0,-5 0 0,3 0 0,-11 0 0,5 0 0,-6-4 0,0 4 0,-2-7 0,-3 3 0,0-3 0,-3-4 0,16 6 0,12-2 0,28 7 0,5 0 0,6 0 0,1-5 0,-6 4 0,-16-1 0,3-1-491,-1 0 0,1 0 491,15-1 0,2 0 0,-2 0 0,1 0 0,0 1 0,-2 0 0,-15 3 0,0 0 0,4 0 0,-2 0-262,29 0 262,7 0 0,-9 0 0,-16 0 0,-15 0 0,-12 0 0,-12 0 969,-6 0-969,-9 0 275,0 0-275,-2 0 0,12 0 0,11 0 0,12 0 0,6 0 0,6 0 0,-5 0 0,35-6 0,10-1-636,-38 0 1,3 1 635,6 2 0,0 0 0,-6-2 0,-3 1-160,32 3 160,10-4 0,-37 6 0,11 0 0,-11 0 0,-25 0 0,-1-7 1260,-20-2-1260,9 0 171,4 2-171,11 7 0,16 0 0,7 0 0,9 0 0,23 0-510,-42 0 0,2 0 510,3 0 0,0 0 0,37 0-244,-44-1 1,-3 2 243,19 4 0,13 1 0,-22 0 0,-10 3 0,-22-8 994,-2 3-994,-13-4 513,-2 0-513,16 0 0,5 0 0,25 0 0,1 0 0,7 0 0,0 0 0,14 0 0,-17 0 0,32 0 0,-25 0 0,13 0 0,-2 0 0,-20 0 0,11 0 0,-19 0 0,5 0 0,-6 5 0,0 0 0,0 5 0,-7-1 0,0-3 0,-11 2 0,-2-7 0,-5 6 0,-4-6 0,-1 3 0,-8-4 0,-1 0 0,4 0 0,7 0 0,22 0 0,15 0 0,-6 0 0,23 0 0,-8 0 0,0 0 0,10 0 0,-13 0 0,1 0 0,5 0 0,-7 0 0,-6 0 0,-2 0 0,-6 0 0,0 0 0,-6 4 0,-2 1 0,-5 4 0,-5-4 0,-2-1 0,-4-4 0,-1 0 0,-4 4 0,-1-3 0,0 2 0,-4-3 0,8 0 0,-7 0 0,7 0 0,-8 0 0,9 0 0,-4 4 0,-1-3 0,5 3 0,-9-4 0,8 3 0,-7-2 0,3 3 0,-1-4 0,-2 0 0,3 0 0,-5 0 0,0 0 0,1 0 0,-1 0 0,1 0 0,-5 0 0,4 0 0,-7 0 0,6 0 0,-6 0 0,3 0 0,-1 0 0,-2 0 0,3 3 0,-4-2 0,4 5 0,-3-2 0,6 1 0,-6 1 0,3-6 0,-4 4 0,0-1 0,0-3 0,0 4 0,-1-4 0,1 0 0,-1 0 0,1 0 0,-1 0 0,1 0 0,-1 0 0,1 0 0,-4 0 0,0 0 0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1 145 24575,'-1'-3'0,"2"2"0,14-5 0,-2 1 0,6 1 0,1 0 0,-3 1 0,7 2 0,-3-3 0,0 4 0,-1 0 0,-5 0 0,-3 3 0,-1 9 0,-3 1 0,-4 17 0,0-3 0,-4 10 0,0 5 0,0 2 0,0 0 0,0 5 0,0-11 0,0 4 0,0-10 0,-4-2 0,-1-9 0,1-1 0,-3-8 0,6-2 0,-2-3 0,3 0 0,3-8 0,9-5 0,1-13 0,13-9 0,3-1 0,2-10 0,3 4 0,-5 0 0,5-3 0,-9 5 0,8-7 0,-14 3 0,1-2 0,-8 8 0,-2-5 0,-2 9 0,-3-3 0,-1 4 0,-4 1 0,0 4 0,-4 1 0,-3 8 0,-5 1 0,-4 6 0,1-2 0,-1 7 0,-4-4 0,4 4 0,-4 0 0,8 0 0,-3 0 0,7 0 0,-2 0 0,-1 3 0,3 1 0,0 3 0,5-3 0,3-1 0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0 24575,'-59'36'0,"9"-7"0,49-18 0,-2-1 0,3-2 0,0 3 0,0-4 0,0 0 0,7-3 0,2-1 0,6-3 0,0 3 0,5-2 0,-7 5 0,6-5 0,-11 5 0,2-2 0,-3 3 0,-3 0 0,-1 0 0,-3 4 0,0 0 0,0 5 0,0 4 0,-7-4 0,-2 8 0,-7-7 0,0 3 0,0-1 0,1-5 0,-2 4 0,6-9 0,0 1 0,4-3 0,0 0 0,3-3 0,1-1 0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182 386 24575,'13'52'0,"-2"3"0,-8-103 0,-2 38 0,2-15 0,-3 17 0,0-3 0,0 4 0,-3 4 0,-1 0 0,-2 3 0,-1 2 0,0-1 0,4 5 0,-4-5 0,3 2 0,-3-3 0,0 0 0,-3 4 0,2-4 0,-7 4 0,3-4 0,0 0 0,-2 0 0,2 0 0,0 0 0,-2 3 0,6 1 0,-3 3 0,4 0 0,0 0 0,-1 4 0,4 1 0,1 8 0,3 1 0,0 4 0,0 0 0,0 1 0,0-1 0,0 0 0,0-4 0,0-1 0,0-9 0,0 0 0,3-4 0,1 0 0,3-3 0,0-1 0,4-3 0,-4 0 0,4-3 0,0-5 0,-2-13 0,6-1 0,-5-9 0,2 6 0,-4-1 0,1 1 0,-4 4 0,2 1 0,-6 8 0,2-2 0,-3 6 0,3-3 0,-2 4 0,2 0 0,-3 5 0,0 14 0,3 2 0,-2 8 0,6-6 0,-3-1 0,4 1 0,0-1 0,-1-3 0,0-2 0,0-3 0,0 0 0,0 0 0,0 0 0,0-3 0,0 2 0,0-5 0,0 2 0,0-3 0,0 0 0,0 0 0,3-3 0,-2-5 0,2-4 0,-2-8 0,0 4 0,0-4 0,-3 4 0,2-3 0,-3 6 0,0-2 0,3 4 0,-6 3 0,5 0 0,-5 2 0,5 6 0,-3-4 0,1 11 0,-1 2 0,1 11 0,-3 6 0,6 0 0,-2 5 0,0-6 0,2-4 0,-3-1 0,4-5 0,-4-3 0,-1-2 0,0-3 0,-2 0 0,5-3 0,-2-1 0,-1-6 0,0-5 0,1-8 0,-3-5 0,6 0 0,-3-3 0,4 7 0,-3-3 0,2 5 0,-3-1 0,3 5 0,0 0 0,0 4 0,1-4 0,-1 3 0,0-3 0,0 4 0,0 3 0,0-2 0,0 5 0,0-2 0,0 3 0,-1 0 0,-2 3 0,-1 1 0,-3 2 0,0 5 0,0-3 0,0 6 0,3-6 0,-2 7 0,2-4 0,-3 1 0,3 2 0,-2-2 0,3 0 0,-1 2 0,-2-6 0,2 3 0,1-4 0,-4 0 0,6 0 0,-2-4 0,2 0 0,1-6 0,0-4 0,-3-1 0,3-7 0,-6 7 0,5-6 0,-2 6 0,1-7 0,1 7 0,-2-3 0,-1 4 0,4 0 0,-7 0 0,7 4 0,-4 0 0,4 3 0,-1 0 0,1 0 0,0 0 0,-1 2 0,-2 2 0,2 3 0,-2-3 0,-1 2 0,4-2 0,-4 3 0,4-3 0,-3 2 0,2-6 0,-2 6 0,3-5 0,-1 2 0,-2-12 0,-1 15 0,-3-2 0,0 19 0,0 7 0,0 2 0,0 10 0,4-4 0,1 5 0,4-6 0,0-1 0,0-4 0,-4-6 0,2-6 0,-6-5 0,3-3 0,-4-1 0,0-5 0,0-5 0,0-15 0,0-15 0,0-9 0,0-11 0,0-1 0,0-2 0,0-4 0,-5 6 0,4 0 0,-3 6 0,4 1 0,0 12 0,0 0 0,0 6 0,0 4 0,0 4 0,3 3 0,1 6 0,3-3 0,0 7 0,4 1 0,0 3 0,5 0 0,-4 0 0,2 0 0,-2 0 0,-1 0 0,0 0 0,-4 7 0,1 1 0,-4 8 0,-1-1 0,-3 5 0,0 1 0,0 4 0,0 0 0,-3-4 0,-6 4 0,1-9 0,-8 4 0,8-5 0,-3-3 0,3-1 0,1-5 0,0 1 0,3 0 0,-2 0 0,3-3 0,-1 2 0,1-2 0,3 2 0,3-2 0,4-1 0,5-3 0,3 0 0,5-8 0,-3-5 0,4-9 0,1-10 0,-3 0 0,5-6 0,-6 1 0,1-5 0,-4 3 0,-1-9 0,-5 10 0,0-5 0,1 6 0,-5 5 0,-1-3 0,-4 12 0,0-6 0,0 12 0,0-3 0,0 5 0,-3 3 0,-1 4 0,-7 2 0,3 5 0,-3-3 0,4 4 0,-4 0 0,3 3 0,-4 15 0,5 0 0,1 18 0,-2-5 0,7 1 0,-7 3 0,7-8 0,-3 8 0,4-8 0,0 4 0,0-11 0,0 5 0,0-9 0,3 4 0,2-5 0,3 5 0,3-3 0,1 3 0,4-5 0,-1 0 0,1 1 0,-5-5 0,4 0 0,-4-3 0,1-1 0,2-3 0,-2 0 0,4-4 0,-1 0 0,0 0 0,1-7 0,3-3 0,-5-10 0,5-1 0,-9-5 0,2 1 0,-3-1 0,-1 5 0,-4 1 0,0 5 0,-4-1 0,0 5 0,0 0 0,-7 7 0,3 1 0,-10 3 0,2 0 0,0 0 0,-2 0 0,2 0 0,0 3 0,1 4 0,3 10 0,4-1 0,-3 4 0,6 0 0,-3-4 0,4 4 0,0-5 0,0 1 0,3-5 0,5 4 0,8-7 0,0 3 0,9-2 0,-4-5 0,4 4 0,0-7 0,1 2 0,-1-3 0,-4 0 0,-1 0 0,-5 0 0,1 0 0,-5 0 0,0 0 0,-4 0 0,0 0 0,-3 0 0,-1 0 0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24575,'79'0'0,"1"0"0,-17 0 0,1 0 0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24575,'59'-7'0,"-1"1"0,1-1 0,3 2 0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24575,'81'0'0,"0"0"0,-4 0 0,-26 0 0,-48 0 0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1 216 24575,'64'0'0,"1"0"0,-48 0 0,4 3 0,-2 5 0,-13 8 0,12 1 0,-16 8 0,9 1 0,-10 0 0,3 5 0,-4-1 0,0 2 0,0 5 0,0-6 0,0 0 0,-4-6 0,0-4 0,-1-1 0,-2-5 0,6-3 0,-5-1 0,5-4 0,-2 0 0,6-4 0,0 0 0,8-3 0,-3 0 0,6-3 0,-2-1 0,3-8 0,1 4 0,-1-7 0,0 3 0,1-3 0,0-5 0,4 3 0,-3-4 0,3 5 0,-4-4 0,-1 4 0,1-4 0,0 4 0,0-4 0,-1 4 0,-2-4 0,-2 0 0,-3 4 0,0-4 0,0 0 0,0 3 0,-3-7 0,2 3 0,-6-5 0,2 1 0,-3-1 0,0 1 0,0 0 0,0 4 0,0 1 0,0 4 0,0 4 0,-6 1 0,-3 4 0,-7-1 0,5 0 0,-4 4 0,7 1 0,-3 0 0,4 2 0,0-2 0,0 3 0,0 0 0,0 0 0,0 0 0,0 0 0,1 0 0,2 0 0,1 0 0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4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107 82 24575,'-3'14'0,"0"5"0,3-3 0,0 4 0,0-8 0,0 2 0,0-6 0,0 3 0,0-4 0,0 3 0,0-2 0,-3 2 0,5-6 0,-1-1 0,9-3 0,-2 0 0,7 0 0,-7 0 0,2 0 0,-3 0 0,0 0 0,4 0 0,-3 0 0,3-3 0,-4-1 0,0-7 0,0 3 0,-3-7 0,-1-1 0,-3 0 0,0-9 0,0 9 0,0-4 0,0 0 0,0 3 0,-7-3 0,-1 8 0,-8 1 0,1 3 0,-1 1 0,1 2 0,-1 2 0,1 3 0,-1 0 0,1 0 0,3 0 0,-3 3 0,4 5 0,-1 4 0,0 3 0,5 1 0,-1-1 0,4 0 0,0 1 0,4-5 0,0 4 0,0-7 0,0 2 0,0-3 0,0 0 0,0 0 0,3-3 0,5-1 0,3-3 0,5 0 0,4 0 0,-4 0 0,4 0 0,-8 0 0,2 0 0,-6 0 0,3 0 0,-5 0 0,1 0 0,0 0 0,0 0 0,-3-3 0,-1 2 0,-3-2 0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7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25 116 24575,'0'9'0,"3"-2"0,5-4 0,0-3 0,6 0 0,2 0 0,1 0 0,-1 0 0,-5-4 0,-1 0 0,-2-3 0,3-4 0,-4 3 0,-2-7 0,-2 7 0,-3-6 0,0 2 0,0 0 0,0 1 0,0 4 0,-3 0 0,-5 0 0,0 3 0,-7 0 0,4 4 0,-5 0 0,4 0 0,-2 0 0,2 0 0,0 0 0,-2 4 0,6 4 0,-4 8 0,8 0 0,-4 4 0,7 0 0,-2-3 0,3 2 0,0-3 0,0-5 0,0 0 0,0-4 0,3 0 0,5 0 0,3-3 0,5 0 0,-1-4 0,-3 0 0,2 0 0,-6 0 0,3 0 0,-4 0 0,0 0 0,0-3 0,0-1 0,0-7 0,-3 3 0,-1-7 0,-3 4 0,0-5 0,0 1 0,0-1 0,0 4 0,0 2 0,0-1 0,-3 6 0,-5-5 0,-3 9 0,-5-3 0,1 4 0,-1 0 0,5 0 0,-4 0 0,7 0 0,-3 0 0,4 0 0,3 3 0,1 1 0,3 6 0,0-2 0,0 7 0,0-7 0,0 2 0,3-3 0,5 1 0,3-4 0,5-1 0,-1-3 0,1 0 0,-1 0 0,-3 0 0,2 0 0,-6 0 0,3 0 0,-5 0 0,1-3 0,-3-1 0,3 0 0,-7-2 0,3 2 0,-3-3 0,0 0 0,0 3 0,0 1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6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24575,'-2'52'0,"-1"0"0,0 35 0,3-30 0,0-12 0,0 19 0,0-17 0,0 17 0,0-25 0,0 16 0,0-22 0,0 0 0,0-10 0,0-10 0,0 1 0,0-2 0,0-4 0,0 0 0,0-1 0,4-2 0,5-2 0,4 1 0,11-3 0,0 3 0,26-4 0,-2 0 0,26 0 0,-7 0 0,-5 0 0,34 0 0,-20 0-301,-18 0 1,3 0 300,35 0 0,-40 0 0,0 0 0,0 0 0,1 0-535,1 3 0,0 1 535,8 0 0,0 0 0,-7 0 0,0 0 0,8 3 0,0-1 0,-8-1 0,-1-2 0,41 6 0,-34-3 0,-1 1 0,22 1 0,-20-4 0,1 0 0,29 2 0,-40-5 0,1-2 0,39 1 0,-9 0 0,3 0-236,-20 0 236,14 0 0,-9 0 0,-7 0 0,-2 0 0,-15 0 0,-1 0 561,-6 0-561,-7 0 1089,-1 0-1089,-7 0 257,-4 0-257,4 0 0,-5 0 0,1 0 0,3 0 0,-9 4 0,10-3 0,-10 7 0,10-2 0,-10 3 0,10-4 0,-10 3 0,4-3 0,-5 0 0,-4 3 0,3-7 0,-8 6 0,4-6 0,0 3 0,-4-4 0,8 0 0,-8 0 0,8 0 0,-8 0 0,4 0 0,-5 0 0,0 0 0,0 0 0,0 0 0,0 0 0,0 0 0,-3-4 0,-2-10 0,3-19 0,-5-12 0,10-22 0,-10-9 0,10 6 0,-4-12 0,-1 13 0,5 1 0,-5 2 0,1 14 0,2 8 0,-3 13 0,-1 8 0,-1 9 0,-4 1 0,4 9 0,-3-3 0,6 6 0,-7-6 0,4 3 0,-4-1 0,0 2 0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8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0 1093 24575,'0'-15'0,"0"-3"0,0 6 0,0-3 0,3-1 0,1 1 0,3-1 0,-3 1 0,2 3 0,-5-2 0,5 6 0,-2-7 0,-1 3 0,3 1 0,-2-4 0,3 3 0,0-3 0,0-5 0,0 3 0,1-3 0,-1 5 0,0-1 0,0 1 0,0-1 0,0 4 0,0-2 0,-1 2 0,1 0 0,0-2 0,0 2 0,3 0 0,-2-3 0,2 3 0,0-3 0,-2 3 0,5-3 0,-5 4 0,5-5 0,-2 1 0,3-1 0,-3 4 0,2-2 0,-6 6 0,6-3 0,-5 4 0,5-5 0,-6 4 0,6-3 0,-5 4 0,1 0 0,-2 0 0,-1 0 0,1 0 0,2-1 0,-1 1 0,1 0 0,1-4 0,-3 3 0,7-3 0,-4 0 0,1 2 0,2-2 0,-2 0 0,0 3 0,2-6 0,-2 5 0,-1-2 0,4 4 0,-4-1 0,4 0 0,-3 4 0,2-3 0,-2 3 0,3-1 0,0-2 0,0 7 0,0-7 0,0 2 0,0 1 0,1 1 0,3-1 0,-3 3 0,7-3 0,-7 1 0,3 2 0,-3-3 0,3 4 0,-3 0 0,3 0 0,-4 0 0,0 0 0,0 0 0,5 0 0,-4 0 0,7 0 0,-7 0 0,7 0 0,-3 0 0,1 0 0,2 4 0,-7 0 0,7 1 0,-3 2 0,0-3 0,4 5 0,-4-1 0,4 0 0,-4 0 0,3-3 0,-2 2 0,3-2 0,-4 3 0,-1-3 0,0 2 0,-3-3 0,4 1 0,-5 2 0,0-3 0,0 0 0,0 3 0,0-6 0,-3 5 0,2-5 0,-6 5 0,6-5 0,-5 5 0,1-2 0,1 0 0,-3 2 0,3-2 0,0 0 0,-3 2 0,3-2 0,0 3 0,-3 0 0,7-3 0,-7 3 0,6-3 0,-6 3 0,7 1 0,-4-1 0,1 0 0,2 1 0,-6-1 0,7 1 0,-7-1 0,6 0 0,-5 0 0,5 1 0,-6-1 0,3 0 0,-4 0 0,4 0 0,-3 0 0,3 1 0,0-1 0,-3 4 0,7-3 0,-4 7 0,5-3 0,-1 0 0,0 2 0,1 3 0,-1-1 0,0 4 0,1 0 0,4-3 0,-3 7 0,3-2 0,-4-1 0,0 3 0,-1-8 0,2 9 0,-5-9 0,0 8 0,-4-7 0,0-1 0,0-5 0,-1-4 0,-2 0 0,-2 2 0,-2 2 0,0 13 0,0 3 0,4 10 0,1 0 0,7 0 0,1-1 0,0 1 0,3 0 0,2 6 0,0-5 0,3 4 0,1 1 0,-4-5 0,8 6 0,-8-7 0,8 2 0,-9-7 0,5 5 0,-1-4 0,1 6 0,6 1 0,-5-2 0,8 8 0,-7-6 0,9 6 0,-11-7 0,5 0 0,-10-7 0,0-4 0,-3-9 0,-6-3 0,2-5 0,-6 3 0,-2 1 0,6 10 0,1 7 0,8 4 0,5 3 0,0 3 0,6-1 0,-1 3 0,5 2 0,2 1 0,-1-6 0,3 4 0,-5-11 0,2 6 0,2 0 0,-2-5 0,3 4 0,1-8 0,-1 7 0,5-7 0,-4 3 0,-1-5 0,-1 1 0,-4-1 0,1-1 0,-3-4 0,-5-2 0,-4-9 0,-2-1 0,-4-5 0,-3 1 0,-2-4 0,-2-1 0,1-3 0,11 0 0,5 0 0,5 0 0,4 4 0,-4 1 0,0 4 0,3 0 0,-7-1 0,3-3 0,-1 3 0,3-3 0,3 4 0,1 1 0,0-1 0,-1 0 0,6 0 0,-3 1 0,8-5 0,-9-1 0,9-4 0,-9 0 0,4 0 0,-5 0 0,-5 0 0,-1 0 0,-5 0 0,0 0 0,0 0 0,-4 0 0,0 0 0,-5 0 0,-4 0 0,0-7 0,-3 2 0,0-19 0,-3-5 0,5 7 0,14-19 0,11 11 0,22-21 0,-2-7 0,-4 8 0,0-5 0,-6 12 0,3-11 0,1 9 0,-14 4 0,7 1 0,-10 10 0,1-3 0,3 3 0,-7-3 0,-2 4 0,0-9 0,-5 10 0,1-10 0,4 4 0,-9 2 0,4 0 0,-9 1 0,3 5 0,-6-5 0,2 1 0,0 3 0,-2-4 0,3 1 0,-4 3 0,0-3 0,-1 4 0,1 1 0,0 4 0,-1-4 0,0 9 0,1-4 0,-1 4 0,0 1 0,0-1 0,0-4 0,1 4 0,-1-9 0,1 4 0,-1-4 0,1-1 0,0 1 0,0 0 0,-1 4 0,1-4 0,-1 9 0,-3-9 0,2 9 0,-2-4 0,4 0 0,-1 3 0,0-3 0,0 0 0,1 4 0,-1-9 0,0 9 0,1-4 0,-1 4 0,0 1 0,0-1 0,-3 1 0,2 3 0,-5-2 0,1-3 0,2-9 0,-3-11 0,3 9 0,-4-18 0,4 19 0,9-22 0,6 5 0,16-22 0,1-3 0,9-16 0,-8 20 0,4-8 0,-12 25 0,5-10 0,-2 12 0,-9 4 0,2 8 0,-4 3 0,-5 10 0,3 0 0,-4 1 0,3 3 0,-2-4 0,7 0 0,-4 3 0,1-3 0,2 4 0,-6 5 0,2-3 0,-4 6 0,4-2 0,-3-1 0,3 3 0,-3-2 0,-1 3 0,0 0 0,4 0 0,-3-3 0,7 2 0,-3 1 0,0 1 0,4 2 0,-4 1 0,4-4 0,-4 7 0,3-6 0,-2 6 0,3-3 0,0 4 0,0 0 0,5 0 0,-3 0 0,2 0 0,-3 0 0,4 0 0,-4 0 0,4 0 0,-9 0 0,3 0 0,-7 0 0,8 0 0,-8 3 0,3 1 0,-4 4 0,0 0 0,0 0 0,-3-1 0,-1 0 0,-4 0 0,0 0 0,1-3 0,-1-1 0,1-3 0,-4-3 0,10 2 0,0-1 0,15 2 0,1 8 0,5 2 0,-1 8 0,1 1 0,1 4 0,-5 1 0,6 5 0,-5 5 0,1-4 0,3 8 0,-3-3 0,-1-1 0,1 5 0,-6-5 0,1 1 0,0 3 0,-6-10 0,4 4 0,-9-6 0,4 0 0,-4-1 0,-5-4 0,0-5 0,-4-1 0,-1-7 0,1 2 0,7-3 0,3 14 0,9 4 0,1 15 0,4 0 0,-2 4 0,2-3 0,4 23 0,-11-25 0,18 39 0,-24-46 0,17 38 0,-17-30 0,9 16 0,-7-6 0,1-6 0,-3-1 0,-2-12 0,-3 0 0,-2-6 0,-4-8 0,0 2 0,-3-11 0,-1 8 0,-3 5 0,8 8 0,6 9 0,4 0 0,3-5 0,0 4 0,-4-5 0,10 7 0,-6-6 0,6 5 0,-6-10 0,5 9 0,-5-9 0,1 5 0,2-6 0,-8-2 0,8-2 0,-8 1 0,3-2 0,-4-1 0,3-1 0,-3-4 0,0 0 0,-1-1 0,-3 0 0,-1-3 0,4 2 0,-7-6 0,6 3 0,-6-4 0,3 1 0,0-1 0,-3 0 0,3 0 0,-4 0 0,1 0 0,-1-3 0,4 3 0,-3-4 0,6 2 0,-2 1 0,0-2 0,2 4 0,-2-1 0,-1 0 0,4 1 0,-4-1 0,4 1 0,1 0 0,-5-1 0,7-3 0,-5 3 0,6-3 0,-4 4 0,1 0 0,3 0 0,-3-1 0,3 1 0,0 0 0,-3 0 0,3 0 0,-3-4 0,-1 3 0,0-3 0,0 4 0,0 0 0,-3-1 0,2-3 0,-6 3 0,3-7 0,-4 3 0,1 0 0,-1-2 0,0 5 0,1-5 0,-1 2 0,1-3 0,-4 3 0,3-2 0,2 2 0,3-3 0,5 0 0,-6 0 0,4 0 0,-4 0 0,1 0 0,-1 0 0,-4 0 0,1 0 0,-1 0 0,0 0 0,-2 0 0,-2 0 0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5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1 140 24575,'4'19'0,"-1"3"0,-3-5 0,0 12 0,0-15 0,3 10 0,9-15 0,-3 1 0,10-2 0,-11-4 0,11 0 0,-10-4 0,6 0 0,-4-7 0,-6-11 0,5-10 0,-4-9 0,2 6 0,-3-5 0,-1 9 0,-4 1 0,0 6 0,0 9 0,-7 3 0,-1 5 0,-8 3 0,1 0 0,-1 0 0,4 0 0,1 3 0,4 5 0,3 8 0,1 0 0,3 4 0,0-5 0,0 1 0,0-5 0,0 0 0,3-4 0,0-3 0,8-1 0,5-3 0,1 0 0,-1-3 0,-1-9 0,-7-1 0,4-12 0,-3 4 0,-5 0 0,0-3 0,-4 11 0,0-6 0,-7 11 0,-1-3 0,-8 6 0,4 2 0,-2 3 0,6 0 0,-3 0 0,4 0 0,0 0 0,3 3 0,-3 5 0,6 3 0,-2 1 0,3 2 0,0-6 0,0 3 0,0-4 0,0-4 0,0 1 0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6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292 108 24575,'-9'2'0,"3"2"0,6 3 0,0 0 0,-3-4 0,5 0 0,-1-16 0,-4 4 0,-2-6 0,-10 9 0,3 6 0,-3 0 0,4 0 0,-5 0 0,5 0 0,0 3 0,4 1 0,-1 11 0,4-2 0,0 11 0,4-7 0,0 3 0,0-1 0,0-6 0,3 6 0,1-11 0,7 3 0,1-7 0,0-1 0,2-3 0,-6 0 0,7 0 0,-7-11 0,4-3 0,-4-11 0,0-1 0,-3 1 0,-1-1 0,-4 1 0,0 4 0,0 5 0,-3 5 0,-5 3 0,-4 4 0,-3 1 0,-1 3 0,1 0 0,3 0 0,-3 0 0,7 7 0,0 1 0,5 8 0,3 4 0,0-4 0,0 4 0,0-5 0,0-3 0,3 3 0,9-7 0,1 3 0,7-6 0,0-2 0,-3-3 0,2 0 0,-7 0 0,2 0 0,-6 0 0,3-7 0,-4 3 0,-2-11 0,-2 3 0,-3-3 0,0-1 0,0 5 0,0 0 0,0 4 0,-7 3 0,2 1 0,-10 3 0,4 0 0,-5 0 0,4 0 0,2 0 0,2 0 0,5 3 0,-1 1 0,4 3 0,0 0 0,0 3 0,0-2 0,0 3 0,0-4 0,4 0 0,-1-3 0,4-1 0,0-3 0,0 0 0,0 0 0,0 0 0,0 0 0,-3-4 0,-1 1 0,-3-5 0,0 1 0,0 1 0,-3 2 0,-9 1 0,-1 3 0,-7 0 0,0 0 0,-1 0 0,0 3 0,1 1 0,0 4 0,7 0 0,-6 0 0,8-4 0,-5 3 0,4-7 0,-2 7 0,6-6 0,-3 3 0,4-4 0,0 3 0,9-3 0,3 3 0,14-3 0,-3 0 0,4-3 0,-5-5 0,-2-8 0,-2-1 0,-3-7 0,-3 3 0,-2-5 0,-3 5 0,0 1 0,-11 4 0,1 4 0,-14 4 0,8 4 0,-4 4 0,4 0 0,1 0 0,3 0 0,1 0 0,7 11 0,1-1 0,3 14 0,0-3 0,0 0 0,0 3 0,0-11 0,7 6 0,2-7 0,10 0 0,2-1 0,10-6 0,-5-1 0,5-4 0,-6 0 0,0 0 0,-4 0 0,-5-3 0,-5-1 0,-4-7 0,-3 3 0,0-3 0,-4 0 0,0 3 0,0-6 0,-4 6 0,-3-3 0,-5 3 0,-3 0 0,-1 4 0,4-3 0,-2 7 0,6-4 0,-3 4 0,4 0 0,0 0 0,3 0 0,1 0 0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04.58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207 1751 24575,'-6'0'0,"0"0"0,-1-3 0,-3-4 0,2-4 0,-7-13 0,10 4 0,-16-25 0,13 1 0,-15-16 0,11-14 0,-3 10 0,5-3 0,-5 1 0,3 4 0,2-7 0,5 2 0,-3 13 0,5 7 0,-5 1 0,8 10 0,0-4 0,0 5 0,0 1 0,0-1 0,0 0 0,4 0 0,1 1 0,3 4 0,1-4 0,-1 9 0,-4-3 0,3 4 0,-2 0 0,3-5 0,0 4 0,1-8 0,2 8 0,2-4 0,3 0 0,0 4 0,5-4 0,-5 9 0,8 0 0,-4 0 0,5 3 0,-1-4 0,5 8 0,-4-2 0,8 2 0,3-4 0,0 3 0,9-4 0,-9 8 0,10-3 0,-5 4 0,0 0 0,5-1 0,-11 5 0,0 1 0,-1 4 0,-10 0 0,10 0 0,-5 0 0,1 0 0,3 0 0,-3 0 0,0 0 0,3 0 0,-3 4 0,5 1 0,-1 0 0,1 2 0,0-2 0,-1 4 0,1-1 0,-1 5 0,1-4 0,0 8 0,-1-8 0,1 8 0,0-4 0,-6 4 0,5 0 0,-8 3 0,-1-3 0,-2 3 0,-7-1 0,4 1 0,0 5 0,-3-1 0,4 6 0,-4 0 0,-1-1 0,1 5 0,-4-4 0,4 4 0,-8 1 0,4 5 0,-4-4 0,0 4 0,-5-5 0,0 5 0,-4 1 0,0 6 0,0-1 0,0 1 0,0 0 0,0-1 0,0 1 0,-8-1 0,2-4 0,-11-2 0,3 0 0,0-4 0,-3-1 0,4-2 0,-4-3 0,1 0 0,-2 3 0,2-3 0,-1 4 0,-5-3 0,4 2 0,-8-1 0,8-2 0,-9 6 0,10-10 0,-9 5 0,10-11 0,-9 4 0,9-11 0,-8 6 0,9-11 0,-8 7 0,7-6 0,-7 2 0,3-3 0,-4-1 0,1 1 0,-6 1 0,4-1 0,-9 0 0,9 0 0,-8 1 0,8-1 0,-4 0 0,5-4 0,0 0 0,5-1 0,-4-2 0,3 2 0,0-3 0,-3 0 0,3 0 0,1 0 0,0 3 0,0-2 0,4 2 0,-4-3 0,0 0 0,4 0 0,-8 0 0,3 0 0,-4 0 0,0 0 0,0 0 0,0-7 0,0 2 0,5-6 0,0 0 0,0-1 0,0-3 0,-1-1 0,-3 0 0,3 1 0,0 3 0,-3-3 0,8 7 0,-4-4 0,5 2 0,-1 5 0,4-4 0,-3 5 0,3-7 0,0 4 0,-2-4 0,2 1 0,-1 2 0,-1-6 0,5 3 0,-6-3 0,6-1 0,-3 1 0,4-1 0,-3 0 0,-2 1 0,4 6 0,2 1 0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05.9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178 0 24575,'-86'45'0,"13"3"0,65-34 0,1 14 0,4-12 0,3 4 0,0-1 0,0-1 0,0-2 0,0 3 0,0-5 0,0 1 0,0 3 0,0-2 0,0-1 0,0-2 0,3-5 0,0 2 0,4-4 0,3 1 0,-3 0 0,11 0 0,-6 0 0,7 1 0,-5-1 0,1-3 0,-1 2 0,5-5 0,-7 2 0,10-3 0,-14 0 0,10 0 0,-7 0 0,0 0 0,2 0 0,-2 0 0,4-3 0,0-8 0,-1-2 0,2-9 0,-1 2 0,2-9 0,-1 4 0,1-8 0,-5 7 0,4-2 0,-7 8 0,2-3 0,-4 8 0,-3-1 0,0 3 0,-4 5 0,0-2 0,0 3 0,-6 1 0,-6 2 0,-3 1 0,-8 3 0,4 0 0,-5 0 0,0 0 0,0 0 0,0 0 0,0 0 0,4 0 0,2 0 0,3 0 0,0 0 0,4 0 0,-2 0 0,8 3 0,-4-2 0,8 2 0,-2-3 0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08.5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1313 1515 24575,'-3'13'0,"-1"-3"0,-7-3 0,0-1 0,0-2 0,-2 3 0,-3-3 0,1 5 0,-8-7 0,7 5 0,-11-7 0,6 7 0,-8-6 0,0 10 0,4-6 0,-8-1 0,8 3 0,-4-2 0,5 3 0,0 0 0,-4 0 0,3-4 0,-9 4 0,13-4 0,-11 1 0,11 2 0,-13-7 0,9 4 0,-8-4 0,8 3 0,-4-2 0,5 3 0,0-4 0,0 0 0,0 0 0,5 0 0,-4 0 0,3 0 0,-4-7 0,0 1 0,0-9 0,0 6 0,0-2 0,0-1 0,-4 3 0,3-6 0,-4 2 0,5-3 0,-4 0 0,6-4 0,-7-2 0,12-7 0,-4 3 0,8-8 0,-3 5 0,6-12 0,-3 0 0,3-6 0,0-13 0,5 4 0,-4-11 0,8 18 0,-4-9 0,5 3 0,0-1 0,0-9 0,0 17 0,0-5 0,0 6 0,0 6 0,0 1 0,0 0 0,0 4 0,0-3 0,4 4 0,1 0 0,6 6 0,7-6 0,0 5 0,8-2 0,-8-2 0,7 7 0,-8 3 0,8-1 0,-9 9 0,7-4 0,-7 5 0,7-1 0,-8 5 0,8-1 0,-8 2 0,8 1 0,-3-2 0,4 3 0,-1 0 0,6-1 0,1 5 0,4 0 0,7 4 0,-5 0 0,-1 0 0,-2 0 0,-8 0 0,4 0 0,-5 0 0,-1 0 0,1 0 0,0 0 0,4 4 0,-3 0 0,4 4 0,-6 0 0,1 4 0,0-3 0,0 6 0,0-7 0,-5 7 0,0-7 0,0 6 0,-4-2 0,8 0 0,-7 6 0,3-6 0,0 8 0,-4-6 0,0-2 0,-1-2 0,-7-3 0,3 0 0,-3-1 0,0 1 0,-1-1 0,1-2 0,-1-1 0,1 0 0,-1-3 0,1 3 0,-1-3 0,-2 3 0,1 0 0,-4 4 0,4-1 0,-1-3 0,-1 3 0,3-2 0,-2-1 0,0 3 0,1-5 0,-4 5 0,2-3 0,0 1 0,-3-2 0,3-2 0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09.8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1 328 24575,'77'-6'0,"-15"2"0,-62-5 0,0-1 0,0-1 0,0-4 0,0 4 0,0-3 0,-3 7 0,2-7 0,-5 3 0,5-3 0,-2-1 0,-1 0 0,4-3 0,-4-2 0,1-4 0,2 4 0,-6-3 0,6 8 0,-6 0 0,7 5 0,-3 3 0,0 0 0,2 1 0,-5 2 0,6 2 0,-3 2 0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14.3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24 100 24575,'0'9'0,"0"2"0,0 3 0,0 4 0,0-2 0,0 2 0,0 1 0,0-4 0,0 4 0,0-8 0,0 3 0,0-4 0,3 1 0,1-5 0,6-3 0,0-3 0,5 0 0,-4 0 0,3 0 0,-3 0 0,3 0 0,0 0 0,1-3 0,-4 2 0,2-9 0,-5 8 0,2-7 0,-3 2 0,-1-1 0,1-5 0,-3 2 0,-1-4 0,-3-4 0,0 4 0,0-8 0,0 7 0,0-7 0,0 8 0,0-4 0,0 4 0,0 1 0,-3-1 0,-1 4 0,-3 1 0,1 3 0,-1 1 0,0 2 0,1 1 0,-1 3 0,-3 0 0,2 0 0,-5 0 0,2 3 0,-9 10 0,4 3 0,-5 9 0,6-5 0,2 3 0,0-8 0,4 4 0,2-8 0,0 2 0,7-5 0,-4 2 0,4-7 0,0 0 0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15.7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10 24575,'31'0'0,"-3"0"0,17 0 0,17 0 0,3 0 0,25 0 0,-13 0-625,13 0 625,3 0 0,1 0 0,5 0 0,-7 0 0,8 0 0,-26-5 0,14 4 0,-26-3 154,7 4-154,-2 0 0,-12 0 0,-3 0 0,-10 0 0,-2 0 471,-6 0-471,1 0 0,0 0 0,-1 0 0,-4 0 0,3 0 0,-3 0 0,0 0 0,-1 0 0,-5 0 0,-1 0 0,1 0 0,0 0 0,-4 0 0,-2 0 0,-3 0 0,-1 0 0,-3 0 0,-1 0 0,-3 0 0,-1 3 0,1-2 0,-3 2 0,-2-3 0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16.7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24575,'17'0'0,"-3"0"0,9 0 0,-3 0 0,-1 0 0,4 7 0,-3-2 0,-1 6 0,9 1 0,-12-4 0,8 7 0,-13-4 0,7 1 0,-12 2 0,11-9 0,-16 4 0,9-8 0,-10 5 0,3-3 0,-3 3 0,-2 1 0,-2-1 0,-3 4 0,-4 5 0,0 0 0,-2 8 0,-1-3 0,2-1 0,-4 4 0,-3-2 0,1 8 0,-3-3 0,5 2 0,0-4 0,0-4 0,4-2 0,-2-6 0,7-2 0,-1-3 0,5-1 0,1 1 0,1-4 0,-2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24575,'12'0'0,"-3"0"0,4 0 0,-5 0 0,0 0 0,0 8 0,-3 2 0,-2 7 0,-3 6 0,0-4 0,0 16 0,0-14 0,0 19 0,0-19 0,0 14 0,0-5 0,0-4 0,-9 9 0,-2-11 0,-4 6 0,1-5 0,4-2 0,-3-9 0,7-1 0,-6-5 0,8 0 0,-9 1 0,3-1 0,-7-3 0,8 2 0,-4-6 0,0 7 0,4-7 0,-3 6 0,3-6 0,5 3 0,1-4 0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17.7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 24575,'4'-2'0,"-2"7"0,-2-3 0,0 21 0,0-6 0,0 17 0,0-5 0,0 6 0,0-5 0,0 3 0,0-12 0,0 3 0,0-13 0,0-1 0,0-4 0,0-2 0,0-2 0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23.3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491 1726 24575,'-6'0'0,"-1"0"0,-3 0 0,3 0 0,-3 0 0,0 0 0,-2 0 0,-6 0 0,2-6 0,-2 1 0,-7-15 0,8 11 0,-9-15 0,7 14 0,3-12 0,-3 13 0,3-13 0,4 9 0,1-5 0,1 3 0,2 0 0,-3-3 0,3 2 0,-2-2 0,2 3 0,-7-3 0,7 2 0,-7-3 0,7 5 0,-5-1 0,4 1 0,-1-1 0,3 0 0,3-3 0,-3 2 0,6-3 0,-5 5 0,5-1 0,-2 1 0,3-1 0,0 0 0,-4 1 0,4-1 0,-7-3 0,6 2 0,-6-3 0,3 5 0,0-5 0,-3 4 0,3-8 0,0 3 0,-3-4 0,6 0 0,-3-5 0,4 4 0,0-3 0,0 4 0,0-5 0,0 4 0,0-4 0,0 10 0,0-4 0,0 7 0,0-2 0,0 3 0,0 4 0,4-7 0,0 6 0,4-11 0,-1 7 0,4-6 0,1 2 0,10-10 0,-5 5 0,9-6 0,-9 2 0,8 2 0,-7-6 0,7 6 0,-7-2 0,5 8 0,-1-3 0,3 2 0,-5 1 0,4 1 0,-4 4 0,-1 1 0,4-1 0,-2-3 0,3 5 0,1-6 0,3 7 0,-7-2 0,6-1 0,-7 0 0,-1 4 0,4 1 0,-7 3 0,6 0 0,-2 1 0,9-2 0,-4 1 0,8 0 0,-8 3 0,9-3 0,-9 7 0,3-6 0,-4 6 0,0-3 0,0 4 0,-1 0 0,1 0 0,5 0 0,0 0 0,1 0 0,4 0 0,-5 0 0,6 4 0,-6 1 0,4 3 0,-8 0 0,4 0 0,-5 4 0,-1 0 0,2 8 0,-1-3 0,7 9 0,-5-4 0,5 5 0,-5-2 0,5 6 0,-4-3 0,4 3 0,-5-5 0,-4-1 0,-2-5 0,0 4 0,-5-8 0,2 7 0,-3-7 0,-5 7 0,4-8 0,-4 8 0,2-4 0,-3 5 0,-1-4 0,-2 3 0,1-4 0,-5 10 0,6-4 0,-6 4 0,3-6 0,0 6 0,-3-4 0,2 8 0,-3-8 0,0 9 0,0-4 0,0 4 0,0-4 0,0 3 0,0-8 0,0 9 0,0-4 0,0 4 0,0 1 0,-3-1 0,-2 1 0,-8-1 0,0 1 0,-4-5 0,0 3 0,-4-7 0,-9 21 0,1-11 0,-10 13 0,12-21 0,-9 7 0,9-7 0,-9 9 0,7-5 0,-2-1 0,10-6 0,-3-4 0,8-2 0,-3-4 0,4 0 0,1-1 0,-1-3 0,1 3 0,-1-6 0,1 6 0,-1-6 0,-4 3 0,4-4 0,-8 1 0,3-1 0,-4 1 0,0 0 0,0 0 0,-4-3 0,3 2 0,-4-7 0,0 8 0,4-7 0,-3 6 0,8-6 0,-3 2 0,7 1 0,-6-4 0,6 4 0,-3-4 0,5 0 0,-1 0 0,1 0 0,-1 0 0,-4 0 0,7 0 0,-10 0 0,14 0 0,-10 0 0,7-4 0,0 1 0,-3-5 0,3 1 0,0 3 0,-3-2 0,3 2 0,-3-4 0,-1-2 0,1-1 0,-1-4 0,7 7 0,2 1 0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24.1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24575,'0'75'0,"0"0"0,0 1 0,0-1 0,0 5 0,0 0 0,0 0 0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26.1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49 302 24575,'88'-33'0,"1"-1"0,0 1 0,0-1 0,0 0 0,14-5 0,3-3 0,-12 8 0,-30 15 0,-28 19 0,4 4 0,-5 5 0,-1 4 0,-4 4 0,4 0 0,-8 3 0,2-2 0,-2 7 0,-2-8 0,-3 7 0,-1-4 0,-5 0 0,1 2 0,-4-2 0,-1-1 0,0 4 0,-2-3 0,2 4 0,-3-1 0,0 6 0,-3-4 0,2 8 0,-6-3 0,3 5 0,-4 0 0,0-6 0,0 5 0,0-4 0,0 10 0,0-4 0,0 3 0,0-4 0,0 0 0,-3-6 0,-2 5 0,-7-4 0,2 4 0,-7 1 0,5-5 0,-6 3 0,2-3 0,-7 6 0,0 0 0,-9 2 0,3-6 0,-3 4 0,6-9 0,-1 4 0,-3-9 0,3 3 0,3-8 0,0 3 0,4-4 0,-3-1 0,-1-2 0,-5 2 0,4-2 0,-4 0 0,1 2 0,3-6 0,-4 3 0,0-3 0,-1 3 0,0-3 0,-3 3 0,3-3 0,-5-5 0,1 0 0,-1-4 0,0 0 0,1 0 0,-1 0 0,0-8 0,1-1 0,3-12 0,-2 3 0,1-8 0,0 3 0,1-4 0,10 6 0,1-3 0,5 5 0,3-1 0,-3 1 0,7 8 0,-2-3 0,6 7 0,-2-3 0,2 3 0,1 1 0,0 0 0,3-1 0,0 4 0,0 0 0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27.2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53 1 24575,'-11'73'0,"1"0"0,-1 0 0,-8 31 0,17-31 0,26-69 0,5 0 0,1-4 0,-1 0 0,5 0 0,-9 3 0,8-2 0,-8 2 0,3 1 0,-4 0 0,-4 1 0,3 2 0,-11-4 0,2 2 0,-8 1 0,1-6 0,-1 3 0,1-3 0,-4 0 0,0 0 0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31.5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40 234 24575,'-4'7'0,"2"-1"0,2 4 0,0 1 0,0 0 0,0 2 0,0-5 0,0 2 0,0-4 0,0 1 0,0-1 0,0 1 0,0-1 0,0 0 0,5-2 0,3-1 0,2-3 0,4 0 0,-4 0 0,1 0 0,3 0 0,-3 0 0,0 0 0,2 0 0,-2 0 0,0 0 0,3 0 0,-7-3 0,7-1 0,-6-7 0,5 0 0,-4-8 0,5-1 0,-5-3 0,3-6 0,-4 4 0,0-9 0,0 9 0,0 1 0,-4 1 0,0 11 0,-4-6 0,0 10 0,0-2 0,0 3 0,0 1 0,-3-1 0,-1 3 0,-6-2 0,-1 2 0,-4-3 0,1 3 0,-1-3 0,0 6 0,-3-2 0,2 3 0,-3 0 0,1 0 0,2 0 0,-3 7 0,5 1 0,-1 10 0,-1 2 0,0 4 0,4-1 0,0 1 0,4 0 0,0 4 0,4-3 0,0 9 0,4-5 0,0 1 0,0-1 0,0-5 0,0-5 0,0 0 0,0-8 0,0-1 0,0-7 0,0 0 0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34.0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2288 16 24575,'6'-7'0,"6"1"0,2 6 0,4 0 0,-3 0 0,-4 0 0,2 0 0,-5 0 0,2 0 0,-4 0 0,1 0 0,-1 0 0,1 0 0,-4 2 0,0 2 0,-3 2 0,0 1 0,-6 0 0,1-4 0,-5 3 0,3-5 0,1 5 0,-1-5 0,1 2 0,-1-3 0,1 0 0,-1 0 0,4 2 0,-7-1 0,6 2 0,-10-3 0,-1 4 0,-1 0 0,-7 0 0,4 3 0,-10-3 0,-1 1 0,-5 3 0,-5-8 0,-1 4 0,-19-4 0,10 0 0,-10 0 0,8 0 0,-3 0 0,1 0 0,1 0 0,6 0 0,5 0 0,-3 0 0,9 0 0,-4 0 0,5 0 0,0 0 0,1 0 0,-1 0 0,1 0 0,-1 0 0,0 0 0,0 0 0,1 0 0,-1 0 0,0 0 0,1 0 0,-1 0 0,0 0 0,1 0 0,-1 0 0,0 0 0,1 0 0,4 0 0,-4 0 0,4 0 0,0 0 0,2 0 0,-1 0 0,4 0 0,-9 0 0,9 0 0,-3 0 0,4 0 0,0 0 0,0 0 0,0 0 0,0 0 0,0 0 0,5 0 0,0 0 0,4-3 0,1 2 0,-1-2 0,1 3 0,-1 0 0,1 0 0,3 0 0,-3 0 0,3 0 0,0 0 0,-3 0 0,7 0 0,-7-3 0,6 2 0,-5-6 0,5 7 0,-5-7 0,2 6 0,-1-5 0,2 5 0,0-5 0,3 5 0,-3-5 0,3 6 0,1-6 0,-1 3 0,1-1 0,2-2 0,-2 3 0,3-1 0,-4-2 0,0 5 0,1-5 0,-1 6 0,1-3 0,0 3 0,-1 0 0,1 0 0,0 0 0,-1 0 0,1 0 0,2-3 0,1 2 0,3-1 0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35.6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122 251 24575,'-2'12'0,"-2"-2"0,-3-23 0,0 2 0,0-3 0,0-1 0,-1 0 0,1 1 0,0-1 0,-1 1 0,1 3 0,0 1 0,4 3 0,-3 0 0,2 1 0,-3-1 0,4 0 0,-3 4 0,5-3 0,-5 2 0,3 0 0,-1-1 0,4 4 0,7-2 0,0 3 0,7-6 0,-3 4 0,3-4 0,1 2 0,-4 4 0,2-4 0,-2 1 0,0 2 0,3-5 0,-7 5 0,7-2 0,-7 3 0,3-3 0,-3 2 0,-1-2 0,1 3 0,-1-3 0,-3 0 0,3-3 0,-3 0 0,4-1 0,-1 4 0,-3-3 0,0 5 0,-3-2 0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36.6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24575,'0'72'0,"0"0"0,0 0 0,0 32 0,0-33 0,0-65 0,0 0 0,0 0 0,0 1 0,0-1 0,0 1 0,0-4 0,0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24575,'0'7'0,"0"1"0,0 4 0,0 2 0,0 3 0,0-3 0,0-2 0,0-4 0,3-4 0,6 0 0,4-4 0,6 0 0,-1 0 0,11-10 0,-8 0 0,20-17 0,-18 1 0,20-13 0,-25 7 0,18-6 0,-18 2 0,3 3 0,-10 2 0,-2 3 0,-8 8 0,3-8 0,-4 13 0,0-3 0,-3 13 0,-12 1 0,1 4 0,-15 0 0,4 5 0,1 4 0,-7 18 0,9 6 0,-6 11 0,7-6 0,5 3 0,1-3 0,4 5 0,5-6 0,1-1 0,5-11 0,0-2 0,0-5 0,0-4 0,0-2 0,4-4 0,4-3 0,6-1 0,4-4 0,11-5 0,-8-4 0,15-19 0,-8-6 0,7-13 0,-1 6 0,0 2 0,-2 7 0,-6 5 0,-1 3 0,-11 6 0,-2 7 0,-3 0 0,-1 6 0,0 0 0,0 2 0,0 3 0,0 3 0,-4 6 0,4 9 0,-7 2 0,8 8 0,-4-3 0,5-1 0,0 4 0,3-8 0,2 8 0,3-9 0,1 5 0,4-10 0,-3 3 0,8-6 0,-9 2 0,10-3 0,-10-1 0,0 0 0,-2 0 0,-8-4 0,4-1 0,-5 0 0,-3-4 0,-2 4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24575,'-8'17'0,"-4"17"0,-14 7 0,-4 17 0,6-13 0,-9 5 0,10-5 0,-7 1 0,3-2 0,6-2 0,6-16 0,0-1 0,10-13 0,-2-7 0,6 2 0,-3-6 0,4 3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1 563 24575,'0'-7'0,"0"24"0,0 4 0,0 24 0,0 5 0,0 2 0,0 0 0,0 5 0,0-6 0,0-5 0,0 3 0,0-18 0,0-1 0,0-2 0,0-13 0,0 3 0,0-10 0,0 1 0,0-1 0,0-18 0,0-3 0,0-24 0,0-7 0,0-8 0,0-6 0,0-8 0,0 6 0,0 1 0,0 8 0,0 8 0,4 0 0,2 5 0,4 2 0,4 12 0,0 0 0,0 6 0,3 0 0,-3 0 0,4 3 0,1 2 0,-1 8 0,-5-3 0,4 7 0,-3-2 0,4 3 0,-4 0 0,-2 0 0,-3 0 0,-1 0 0,0 3 0,-4 6 0,0 5 0,-4 4 0,0 5 0,0-3 0,0 8 0,-4-3 0,-5-1 0,-7 5 0,2-10 0,-4 4 0,4-5 0,-10-3 0,9 2 0,-8-6 0,9 2 0,-4-4 0,4-4 0,2 2 0,14-6 0,4 2 0,16-3 0,8 0 0,2-4 0,3-6 0,-5-6 0,0-4 0,0 0 0,-1 0 0,-4 1 0,3 0 0,-8 0 0,3 0 0,-9 5 0,3-3 0,-8 3 0,4 1 0,-4-4 0,0 3 0,-1 0 0,1 1 0,-5 5 0,0 0 0,-4-1 0,0 1 0,0 0 0,-3 3 0,-2 2 0,-3 3 0,0 0 0,-1 0 0,1 4 0,4 0 0,-8 9 0,5 6 0,-2 0 0,0 10 0,8-5 0,-8 6 0,8 0 0,-4 0 0,5-6 0,0-1 0,0-4 0,0-1 0,0-5 0,0 0 0,4-5 0,1 0 0,3 0 0,0 1 0,0-5 0,0 0 0,1-4 0,-1 0 0,0 0 0,0 0 0,0 0 0,5 0 0,-4 0 0,8 0 0,-3-8 0,4-2 0,0-9 0,6-5 0,-4 4 0,11-11 0,-6 10 0,2-9 0,-4 10 0,1-4 0,-5 10 0,0 0 0,-2 5 0,-7 4 0,7-3 0,-8 7 0,4-3 0,-5 4 0,0 0 0,-7 0 0,-6 0 0,-8 0 0,0 0 0,-4 0 0,7 0 0,-7 0 0,3 0 0,0 0 0,-3 0 0,8 0 0,-8 0 0,7 0 0,-7 0 0,8 0 0,-4 8 0,4 2 0,4 8 0,-4 5 0,8-3 0,-3 3 0,4 0 0,0-3 0,0 3 0,3-9 0,11 4 0,7-8 0,8 4 0,1-4 0,6-4 0,1-2 0,0-4 0,5 0 0,-11 0 0,5 0 0,-11-4 0,4-12 0,-13 1 0,8-15 0,-9 5 0,1-11 0,-1-1 0,-4-6 0,0-7 0,0-1 0,0-1 0,1-5 0,-1 5 0,-4 0 0,-2 2 0,-5 6 0,0 7 0,0 6 0,0 12 0,0 6 0,0 5 0,0 7 0,0 24 0,-6 13 0,5 16 0,-9 4 0,8 4 0,-3 0 0,5 6 0,0-7 0,0-7 0,0-2 0,0-7 0,0-11 0,0 3 0,4-16 0,1 4 0,8-9 0,-3-1 0,7-4 0,-3-1 0,-1 1 0,4 0 0,-3-4 0,-1-1 0,4-4 0,-3 0 0,4 0 0,-4 0 0,3 0 0,-8 0 0,4 0 0,-9 0 0,0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24575,'3'-10'0,"11"3"0,6 7 0,10 0 0,0 0 0,-1 0 0,1 0 0,0 0 0,0 0 0,-10 0 0,-3 0 0,-8 0 0,-1 0 0,-4 0 0,0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24575,'0'-12'0,"0"-2"0,0-4 0,0 0 0,0 0 0,0-6 0,0 0 0,0-1 0,0-3 0,0 8 0,0-3 0,0-1 0,0 5 0,0-5 0,0 6 0,0 0 0,0 4 0,0 2 0,0 4 0,0-4 0,0 6 0,0-1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24575,'-4'3'0,"1"17"0,3-4 0,0 47 0,0-31 0,0 55 0,0-44 0,0 30 0,0-22 0,0 7 0,0-6 0,0 5 0,0-18 0,0 3 0,0-12 0,0-10 0,0 2 0,0-13 0,0 3 0,0-11 0,0-10 0,0-10 0,0-5 0,0-4 0,0 8 0,0-8 0,0 8 0,0-3 0,0 9 0,4-3 0,0 7 0,5-2 0,-1 3 0,5 1 0,-4-1 0,8 0 0,-3 1 0,-1 2 0,10 2 0,-8 0 0,8 3 0,0-3 0,-3 4 0,8 0 0,-9 0 0,10 0 0,-10 0 0,0 0 0,-2 0 0,-8 0 0,4 0 0,-5 4 0,0-3 0,-3 6 0,-1-2 0,-4 7 0,0 2 0,0 4 0,0 0 0,0 0 0,0 0 0,-4 0 0,-2 0 0,-7 1 0,3-1 0,-7-4 0,7 3 0,-8-7 0,9 3 0,-8-1 0,3-2 0,0 3 0,-3-4 0,3-1 0,0 1 0,-3 0 0,8-1 0,-8-3 0,7-1 0,-7-4 0,8 0 0,-4 0 0,0 0 0,4 0 0,-8-8 0,7 2 0,-2-7 0,3 5 0,5 0 0,-4 3 0,7-2 0,-2 3 0,3-4 0,0 0 0,0 0 0,0 3 0,0 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6:46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1 24575,'20'0'0,"13"0"0,-6 0 0,38 0 0,-21 0 0,12 0 0,-4 0 0,-1 0 0,-10 6 0,30 15 0,-45 5 0,20 18 0,-33 2 0,-1 15 0,-11 7 0,3 14 0,-4-10 0,0-5 0,0-7 0,-13 8 0,1-11 0,-20 1 0,-7-3 0,1-28 0,-14 19 0,-2-23 0,5-3 0,-16-7 0,15-9 0,-3-4 0,4 0 0,8 0 0,8 0 0,5 0 0,9 0 0,1 0 0,7-3 0,1 3 0,7-6 0,0 6 0,3-3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2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24575,'7'0'0,"5"0"0,11 0 0,11 0 0,-13 0 0,14 0 0,-16 0 0,10-9 0,-5 6 0,1-5 0,-6 8 0,-2 0 0,-8 0 0,3 0 0,-7 0 0,-2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24575,'6'0'0,"-1"0"0,20 0 0,-7 0 0,0 0 0,5 0 0,-3 0 0,-1 0 0,-2 0 0,-8 0 0,8 0 0,-8 0 0,4 0 0,-6 0 0,-2 0 0,-2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1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24575,'0'-12'0,"0"-4"0,0 7 0,0-8 0,0 8 0,0-8 0,0 7 0,0-2 0,0 4 0,0 0 0,0 0 0,0 0 0,0 0 0,0 0 0,0 0 0,0 0 0,0 0 0,0 4 0,0 1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2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710 0 24575,'0'22'0,"0"6"0,0 3 0,0 11 0,0-5 0,0 13 0,0-5 0,0 5 0,0 0 0,0 2 0,0-1 0,0 6 0,0-5 0,0 6 0,0 8 0,0-5 0,0 5 0,0 0 0,0-6 0,0 6 0,0-7 0,0-1 0,0-6 0,0 5 0,0-13 0,0 13 0,0-12 0,0 5 0,0-7 0,0 0 0,0 0 0,0 1 0,0 6 0,0-5 0,0 5 0,0-7 0,0 0 0,0 0 0,0 0 0,0 0 0,0 0 0,0 1 0,0-7 0,0 4 0,0-3 0,0-1 0,0 5 0,0-5 0,0 0 0,0 5 0,-4-11 0,3 5 0,-4-6 0,5-1 0,0 1 0,0 0 0,0-1 0,0 1 0,0-5 0,0 3 0,0-3 0,0 4 0,0 1 0,0-5 0,0 3 0,0-9 0,-4 10 0,3-10 0,-4 5 0,5-1 0,0-4 0,0 5 0,0-6 0,0 0 0,0 0 0,0 0 0,0 5 0,-4-3 0,3 8 0,-7-8 0,7 8 0,-7-8 0,7 8 0,-7-9 0,7 5 0,-4-6 0,5 0 0,0-4 0,-4 3 0,3-4 0,-3 1 0,4-2 0,0 1 0,0-4 0,-3 4 0,2-5 0,-3 0 0,4 0 0,0 1 0,0 3 0,0-3 0,0 4 0,0-5 0,-4 5 0,3-4 0,-3 4 0,4-5 0,0 0 0,-7-4 0,2 0 0,-6-4 0,3 0 0,0 0 0,-1 0 0,1 0 0,0 0 0,0-4 0,-5 3 0,3-2 0,-7 3 0,4 0 0,-6 0 0,1 0 0,0 0 0,0 0 0,-6 0 0,5 0 0,-10 0 0,10 0 0,-10 0 0,9 0 0,-3-4 0,0-2 0,3 1 0,-3-4 0,9 5 0,-3-5 0,3 0 0,0 0 0,1 4 0,1 1 0,2 1 0,-2 2 0,-1-7 0,3 7 0,-2-3 0,3 0 0,1 3 0,0-2 0,-1 3 0,1 0 0,4-4 0,-3 3 0,3-2 0,3 3 0,2 0 0,7 0 0,0 0 0,5 0 0,0-4 0,5-1 0,0-4 0,0 0 0,0-1 0,-4 2 0,3 3 0,-3-3 0,0-1 0,3-2 0,-7-1 0,2 3 0,1-4 0,-4 4 0,8-8 0,-3 3 0,4-4 0,-4 4 0,-1-3 0,-1 7 0,-2-3 0,3 4 0,-5 1 0,-4 0 0,4 3 0,-14 2 0,0 11 0,-11 2 0,-1 8 0,-1 5 0,0-3 0,0 3 0,1-5 0,-1 6 0,1-9 0,-1 7 0,5-8 0,0 4 0,1 0 0,3-4 0,-2-1 0,3-5 0,5 0 0,-4 0 0,4 0 0,-4 0 0,0-4 0,0 3 0,4-2 0,-4 0 0,7 2 0,-6-7 0,6 7 0,-2-2 0,-1-1 0,3 3 0,-2-2 0,-1-1 0,3 4 0,-3-4 0,4 4 0,0-1 0,0 1 0,0 0 0,0-1 0,0 1 0,4-4 0,1 4 0,3-4 0,0 4 0,0 0 0,0 5 0,1-4 0,4 4 0,-4 0 0,8 1 0,-3 0 0,0 3 0,4-7 0,-8 7 0,7-7 0,-8 3 0,4-4 0,-5-1 0,0 0 0,1 0 0,-1 0 0,0 1 0,0-1 0,0 0 0,0-4 0,-3 4 0,-2-7 0,-3 2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24575,'0'30'0,"0"-1"0,0 28 0,0 2 0,0 9 0,0 16 0,0-27 0,0 22 0,11-24 0,-8 6 0,12-9 0,-14-16 0,8-6 0,-8-7 0,4-4 0,-5-18 0,0-25 0,0-9 0,0-23 0,0-4 0,0-25-941,0-4 941,0 32 0,0 1 0,0-18-32,0-24 32,0 43 0,0-20 0,0 16 0,0 8 0,4 6 0,1 15 939,5 6-939,-2 11 34,1 0-34,3 4 0,7 5 0,1-5 0,8 8 0,3-3 0,0 4 0,5 0 0,-7 0 0,-3 13 0,-3-1 0,-3 16 0,-5-3 0,-1 11 0,-4-5 0,-4 4 0,-1-5 0,-5 0 0,0 0 0,0 0 0,-9-6 0,-1 5 0,-14-9 0,4 3 0,-4-8 0,1 3 0,3-8 0,-8 4 0,13-5 0,-8-3 0,14-3 0,-4-3 0,5 0 0,3 0 0,2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24575,'18'0'0,"1"0"0,17 0 0,-5 0 0,11 0 0,-11 0 0,5 0 0,-6 0 0,-6 0 0,0 0 0,-6 0 0,-8 0 0,-2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24575,'16'0'0,"12"0"0,4 0 0,6 0 0,3 0 0,-15 0 0,9 0 0,-16 0 0,0 0 0,-6 0 0,-9-19 0,0 14 0,-4-14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35 24575,'-3'-4'0,"-2"1"0,-7 3 0,-2 0 0,0 0 0,-3 4 0,2 10 0,1 6 0,4 10 0,1 0 0,8-6 0,-4 5 0,5-10 0,0 5 0,0-6 0,0-5 0,0 10 0,0-13 0,0 12 0,0-10 0,4-3 0,5 3 0,-4-8 0,7 1 0,-3 3 0,0-3 0,0 3 0,-1 0 0,-4-3 0,9 3 0,-4-7 0,8 3 0,-3-4 0,4 0 0,0 0 0,0 0 0,0 0 0,5-9 0,-7-7 0,6-4 0,-6-9 0,-2 5 0,1-6 0,-6 5 0,1-4 0,-1 10 0,-3-10 0,-2 10 0,-4-5 0,0 6 0,0 0 0,0 0 0,0-1 0,0 6 0,0 0 0,0 5 0,0-1 0,-8 5 0,2 0 0,-7 4 0,5 0 0,-5 0 0,4 0 0,-4 0 0,0 0 0,4 0 0,-4 0 0,5 0 0,-1 0 0,5 0 0,0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24 262 24575,'2'0'0,"10"0"0,6 0 0,5 0 0,0-4 0,-3-5 0,9-12 0,-13 1 0,8-10 0,-13 5 0,-1-4 0,-1-1 0,-8 5 0,3 6 0,-4 2 0,0 3 0,-7 4 0,-8 2 0,-9 8 0,-6 0 0,0 4 0,4 16 0,-6 11 0,9 12 0,0 2 0,13-2 0,5 0 0,5-6 0,0 5 0,0-11 0,0 0 0,8-8 0,2-5 0,13-3 0,8-1 0,0-9 0,4 0 0,-5-5 0,0 0 0,0-5 0,-5-9 0,-1-2 0,-5-13 0,1-1 0,0-1 0,-4-5 0,-2 6 0,-4 5 0,0-3 0,-5 8 0,-1 1 0,-4 7 0,0 3 0,0 8 0,0 17 0,0 6 0,0 13 0,0 1 0,0-5 0,4 5 0,2-6 0,4-5 0,-1-2 0,4-5 0,-3-4 0,2-2 0,1-3 0,-4-5 0,4 0 0,-5-4 0,0 0 0,0-3 0,1-6 0,0-10 0,0-6 0,-3-5 0,-2 0 0,-4 6 0,0-5 0,4 14 0,-3-3 0,2 10 0,-3-1 0,4 5 0,0 0 0,4 4 0,0 0 0,0 0 0,0 0 0,5 0 0,0 0 0,5 4 0,1 1 0,4 0 0,-4 3 0,5-7 0,-1 8 0,-4-8 0,5 3 0,-6-4 0,0 0 0,-5 0 0,4 0 0,-7 0 0,2 0 0,-3-8 0,-1-2 0,1-8 0,1-1 0,-1-4 0,-4 3 0,0-3 0,-5 0 0,0 8 0,0-8 0,0 14 0,0-4 0,-4 8 0,-1 2 0,-7 3 0,-2 0 0,-4 4 0,-1 10 0,0 7 0,-1 8 0,4 7 0,1-5 0,5 5 0,4-6 0,2 0 0,4-6 0,0 0 0,0-6 0,0 0 0,0-5 0,3 0 0,6-4 0,5-1 0,4-3 0,0-1 0,0-4 0,1 0 0,-1 0 0,0 0 0,0-4 0,0-5 0,0-5 0,0-4 0,-4-1 0,3 1 0,-3 0 0,4 0 0,-4 4 0,3 1 0,-8 4 0,4 1 0,-5 3 0,0-2 0,1 6 0,-1-3 0,0 4 0,-4 7 0,-1 3 0,-3 12 0,0-7 0,0 7 0,0-9 0,0 1 0,0-1 0,0-5 0,0 0 0,0-10 0,5-4 0,0-16 0,9-3 0,-4 0 0,8 2 0,-8 5 0,7 0 0,-7-1 0,3 6 0,-4 0 0,-1 8 0,0 2 0,0 3 0,0 0 0,1 0 0,-1 0 0,0 0 0,0 0 0,-4 8 0,-1 2 0,2 13 0,-4-4 0,3 10 0,-4-5 0,4 1 0,-3-6 0,7-2 0,-7-8 0,3 4 0,-4-5 0,0-4 0,0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24575,'4'5'0,"0"7"0,-4 15 0,0 9 0,0 1 0,0 6 0,0 0 0,0 0 0,0 0 0,0-5 0,0 3 0,0-9 0,0-2 0,0-1 0,0-14 0,0 12 0,0-13 0,0 5 0,0-7 0,0-8 0,0-1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6:48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104 948 24575,'-28'0'0,"14"0"0,-17 0 0,26 6 0,-9 9 0,10 1 0,0 10 0,1-7 0,3-4 0,0-1 0,0-14 0,0-32 0,0-12 0,6-15 0,5-5 0,13-29-669,-6 29 0,4-8 1,-1 8 668,1 13 0,0 2 0,6-28 0,-1 1 0,5-5 0,2 5 0,-7 14 0,8 8 0,-17 34 0,5 0 2006,-12 26-2006,4 19 0,-2 8 0,5 24 0,-3-3 0,2 5 0,-3-7 0,-1-5 0,4-7 0,-8-5 0,6-6 0,-10-12 0,2-7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50 807 24575,'-8'0'0,"0"0"0,-4 0 0,3 0 0,0 3 0,6 2 0,3 3 0,0 4 0,0 2 0,0 4 0,0 6 0,0-5 0,0 0 0,0-2 0,7-4 0,3-3 0,18-3 0,-7-7 0,20 0 0,-15 0 0,10 0 0,-7-9 0,-3-6 0,-3-6 0,-8-7 0,-1 3 0,-4 0 0,-1-3 0,-4 8 0,0-8 0,-5 8 0,0-3 0,-8 4 0,-2 1 0,-14 4 0,5 0 0,-5 5 0,1 4 0,3 0 0,-3 5 0,5 0 0,4 0 0,-3 0 0,8 0 0,3 4 0,17 1 0,8-1 0,17 6 0,1-9 0,7 4 0,6-5 0,9 0 0,-11 0 0,15 0 0,-18 0 0,14 0 0,-13-5 0,2 4 0,-22-7 0,4 7 0,-17-4 0,0 5 0,-19 4 0,-6 6 0,-17 10 0,-8 8 0,4-1 0,-5-1 0,13-1 0,1-5 0,5 3 0,5-5 0,1 0 0,4 0 0,4-4 0,1 3 0,4-8 0,0 4 0,0-5 0,0 0 0,3-4 0,2 0 0,13-4 0,-3 0 0,13 0 0,-3 0 0,6-14 0,0-5 0,1-13 0,-5 0 0,4 0 0,-13-4 0,7-3 0,-13-4 0,4-7 0,-10 5 0,-1-12 0,-5 12 0,0 0 0,0 3 0,0 16 0,-4-8 0,-2 14 0,-3 1 0,1 10 0,-1 2 0,1 6 0,0-3 0,0 4 0,4 13 0,-5 10 0,8 14 0,-4 6 0,5 7 0,0-5 0,0 11 0,0-11 0,0 5 0,5-12 0,4-8 0,5-6 0,15-10 0,-3 0 0,16-8 0,2-2 0,1-4 0,12 0 0,-12-4 0,12-8 0,-13-5 0,8-11 0,-14 0 0,0 0 0,-12-2 0,-2 9 0,-9-2 0,-2 5 0,-8 0 0,-1 0 0,-4 4 0,0 1 0,-4 8 0,-5 2 0,-16 3 0,-1 0 0,-10 0 0,6 0 0,0 4 0,-1 12 0,5 5 0,5 10 0,2-1 0,8-1 0,1-4 0,6 4 0,4-15 0,0 9 0,0-10 0,0 1 0,0-1 0,3-5 0,11-4 0,1 0 0,14-4 0,-5 0 0,6 0 0,0-5 0,-6-4 0,4-6 0,-7-9 0,8-2 0,-12-5 0,8-6 0,-13-7 0,10-15 0,-9 5 0,5-10 0,-12 4 0,4 0 0,-9-14 0,5 20 0,-6-4 0,0 21 0,0 1 0,0 11 0,0 6 0,0 7 0,0 4 0,0 13 0,0 14 0,0 22 0,0 18 0,0 9 0,0-7 0,0 11 0,0-11 0,0 7 0,0-9 0,4-8 0,2-8 0,5-6 0,-1-6 0,-1-8 0,0-5 0,0-4 0,-1-2 0,1-3 0,-1-5 0,-4 0 0,0-4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4330 139 24575,'0'17'0,"0"3"0,0 16 0,0 16 0,0 9 0,0 14 0,0 18-1022,0 5 1022,0-42 0,0 3 0,0 8 0,0 1 0,0-4 0,0 2-1009,0 18 0,0 2 1009,0-10 0,0 1 0,0 14 0,0 2 0,0-11 0,0 0 0,3 11 0,2-1 0,-2-19 0,2-3-366,2-4 0,0-2 366,1-12 0,-2-3 0,1 37 0,5 9-140,-5-17 140,5-4 870,-5-28-870,-2-3 2017,-5-19-2017,0 0 853,0-6-853,0-5 172,0 0-172,0-5 0,0 0 0,0 0 0,-4 0 0,0-4 0,-4-1 0,0-3 0,-1 4 0,1-3 0,0 3 0,-1-1 0,1 2 0,-5-1 0,0 4 0,-1-3 0,-9 4 0,8-4 0,-19 4 0,-5-3 0,-13 5 0,-23-4 0,-3-2-399,27-4 1,-2-2 398,1 1 0,-2 0 0,-7 0 0,-3 0-785,-4 0 0,-2 0 785,-5 0 0,-1 0 0,-9 0 0,-3 0-1086,-6 0 1,0 0 1085,5 0 0,-1 0 0,-9 0 0,1 0 0,15 0 0,2 0-718,-1 0 0,1 0 718,6 0 0,2 0-134,9 0 1,1 0 133,0 0 0,1 0 0,4 0 0,1 0 0,-6 0 0,1 0 0,3 1 0,1-2 0,0-1 0,1-2 436,-1 1 0,4-2-436,-27-8 0,-19 6 0,30-4 0,-14 9 0,16-3 2058,-6 5-2058,20 0 1699,-10 0-1699,12 0 1132,-7 0-1132,7 0 480,-5 0-480,12 0 0,-5 0 0,7 0 0,-1 0 0,7 0 0,1 0 0,11 0 0,-3 0 0,8 0 0,-3 0 0,0 0 0,8 0 0,-8 0 0,14 0 0,-4 0 0,5 0 0,0 0 0,0 0 0,3-3 0,2-6 0,3-4 0,0-10 0,0-1 0,0-6 0,0-6 0,0-8 0,0-1 0,0-12 0,0 5 0,0-7 0,0-7 0,0 6 0,0-6 0,0 7 0,0-7 0,0 5 0,-12-12 0,10 12 0,-10-13 0,7 14 0,4-6 0,-4 7 0,5 8 0,0 0 0,0 1 0,-5 5 0,4-12 0,-4 13 0,5-7 0,0 2 0,0-3 0,0-14 0,0 12 0,0-11 0,0 14 0,0-1 0,0 3 0,0 5 0,0 1 0,0 0 0,0 0 0,0 6 0,0-5 0,0 4 0,0 1 0,0-5 0,0 11 0,0-5 0,0 6 0,0-6 0,0 10 0,0-9 0,0 11 0,0-1 0,0 2 0,0 9 0,0-3 0,0 7 0,0-2 0,0 3 0,0 1 0,0 0 0,0 0 0,0 0 0,0 0 0,0 0 0,0 0 0,3 0 0,2 3 0,3 2 0,0 3 0,4 0 0,2 0 0,9 0 0,2 0 0,11 0 0,8 0 0,15 0 0,8 0 0,8 6 0,9 1 0,-14 0 0,-15 0 0,0-1 0,5-5 0,-7 6 0,2-1 0,25-4-496,17 10 496,-10-11 0,-5 5 0,13-6 0,-20 0 0,-25 0 0,1 0 0,25 0 0,19 0 0,-14 0 0,10 0 0,-23-6 0,8-1 0,-8-5 0,5-1 0,-12 2 0,12-2-41,-5 1 41,0 0 0,-2 5 0,0-4 0,-5 9 0,-2-3 495,-2 5-495,-12 0 42,5 0-42,-7 0 0,0 0 0,-6 0 0,5 0 0,-5 0 0,1 0 0,3 0 0,-3 0 0,5 0 0,0 0 0,7 0 0,-5 0 0,12 0 0,-6-6 0,1 5 0,-2-9 0,0 9 0,-5-4 0,-1 5 0,-2 0 0,-11 0 0,5 0 0,-11 0 0,3 0 0,-8 0 0,8 0 0,-8 0 0,3 0 0,0 0 0,-4 0 0,10 0 0,-10 0 0,10 0 0,-10 0 0,10 0 0,-5 0 0,6 0 0,-5 0 0,3 0 0,-3 0 0,4 0 0,-4 0 0,4 0 0,-5 0 0,6 0 0,-6 0 0,0 0 0,-6 0 0,-4 0 0,3 0 0,-8 0 0,3 0 0,-3 0 0,-1 0 0,0 0 0,0 0 0,-4 3 0,-1 1 0,-6 4 0,-2 0 0,-3 0 0,-5 1 0,3-1 0,1 1 0,2-1 0,6 0 0,-6 0 0,2-3 0,-3 2 0,0-3 0,0 1 0,-1 2 0,1-2 0,0-1 0,-1 4 0,1-8 0,4 8 0,0-4 0,4 4 0,0-4 0,0-1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24575,'8'-13'0,"2"4"0,8-4 0,6 3 0,6 5 0,7-4 0,1 7 0,-8-2 0,-6 4 0,-1 0 0,-4 0 0,0 0 0,-6 13 0,-4 3 0,-3 34 0,3-16 0,-8 16 0,3-8 0,-4-3 0,0 11 0,0-18 0,0 3 0,0-16 0,0 4 0,0-9 0,0-1 0,0-5 0,0 0 0,0-10 0,0-4 0,0-16 0,0 2 0,0-8 0,0 8 0,0-9 0,0 10 0,4-5 0,1 11 0,0 0 0,2 5 0,-6-1 0,6 5 0,-2 0 0,3 0 0,0 4 0,0-4 0,0 4 0,0 0 0,0 0 0,0 0 0,1 0 0,-1 3 0,-4 6 0,4 10 0,-2 6 0,-1 5 0,0-1 0,-5-4 0,0-2 0,0-5 0,0-4 0,0-1 0,0-5 0,0 0 0,3-3 0,1-9 0,5-11 0,0-9 0,1-6 0,0-6 0,5-1 0,-3-1 0,3 8 0,-2 6 0,-3 6 0,3 4 0,-5 2 0,1 7 0,-1 1 0,0 4 0,0 0 0,0 0 0,0 7 0,-3 9 0,3 7 0,-7 7 0,3-5 0,1 3 0,-4-8 0,3 3 0,0-9 0,-3-2 0,6-4 0,-3 1 0,1-1 0,2 0 0,-2-4 0,3 0 0,0-4 0,0 0 0,1 0 0,-1 0 0,0 0 0,4 0 0,-2 0 0,7-4 0,-8-5 0,5-5 0,-1-1 0,-3-2 0,3 3 0,-8-4 0,-1 4 0,-1 1 0,-2 5 0,3 0 0,-4 13 0,0 2 0,-4 18 0,2 0 0,-2 5 0,4 0 0,0-6 0,0 5 0,0-10 0,0 4 0,0-9 0,4-1 0,0-5 0,14 1 0,-8-1 0,13 1 0,-10-4 0,5-1 0,-4-4 0,3 0 0,-8 0 0,8 0 0,-7 0 0,7 0 0,-8-4 0,4 0 0,-5-9 0,1-6 0,0 0 0,2-16 0,-2 9 0,-3-16 0,-2 10 0,-4-9 0,0 3 0,0-5 0,0 0 0,-4 10 0,-6-1 0,0 19 0,-7-4 0,3 11 0,-4 2 0,-6 2 0,5 4 0,-5 0 0,6 8 0,-1 8 0,5 3 0,-4 4 0,11 1 0,-5-5 0,11 0 0,-3-2 0,4-3 0,0-1 0,0 4 0,0-7 0,4 2 0,0-4 0,9-3 0,6 3 0,0-7 0,4 4 0,1-5 0,-5 0 0,4 0 0,-5 0 0,6 0 0,-5 0 0,0-4 0,-2 3 0,-8-7 0,8 8 0,-7-4 0,2 0 0,-4 3 0,0-2 0,1 3 0,-1 0 0,0 0 0,0 0 0,0 0 0,-3 3 0,2 2 0,-2 3 0,-1 5 0,0-4 0,-4 3 0,4-4 0,-3 1 0,2-1 0,-3 0 0,0 0 0,0 0 0,0 0 0,0 1 0,0-1 0,0 0 0,0 0 0,0-10 0,5-9 0,11-20 0,1-1 0,16-6 0,-12 7 0,4 6 0,-7 5 0,-4 7 0,-1 5 0,-5 3 0,0 1 0,0 4 0,-3 4 0,-2 5 0,-3 4 0,0 5 0,0 5 0,0-3 0,0 8 0,0-9 0,0 5 0,0-6 0,0-5 0,0 0 0,4-1 0,-3-2 0,7 2 0,-4-4 0,4-3 0,0-1 0,1-4 0,-1 0 0,0 0 0,0 0 0,0 0 0,0 0 0,0 0 0,-3-9 0,2-1 0,-2-8 0,4 0 0,1 0 0,-5-1 0,3-4 0,-7 3 0,3 1 0,0 7 0,-3 3 0,3 1 0,-4 0 0,0 10 0,0 9 0,0 12 0,0 13 0,0-5 0,0 5 0,0-6 0,0-6 0,0 5 0,0-10 0,0 0 0,0-7 0,0 1 0,0-4 0,3 4 0,2-5 0,3-3 0,0-2 0,0 1 0,1-3 0,-1 2 0,0-3 0,0 0 0,5 0 0,-4 0 0,8-8 0,-2-7 0,-1-10 0,6-11 0,-9 5 0,9-11 0,-8 5 0,4-13 0,-5 4 0,0-11 0,0 12 0,1-12 0,-6 12 0,4-12 0,-9 18 0,5-3 0,-6 12 0,0 5 0,0 2 0,0 9 0,0 1 0,0 12 0,-5 12 0,-1 14 0,-4 7 0,-1 16 0,5-9 0,1 18 0,5-5 0,0 0 0,0-2 0,0-7 0,0 0 0,0-5 0,0-3 0,4-10 0,1-2 0,4-5 0,0 0 0,0-4 0,-1-1 0,0-5 0,1 0 0,3 1 0,-3-5 0,8 0 0,-7-4 0,7 0 0,-8 0 0,8-4 0,-7-10 0,3-2 0,-3-12 0,0 3 0,-1 0 0,-4 2 0,-1 9 0,-4 1 0,0 5 0,0 7 0,0 11 0,0 5 0,0 13 0,0-8 0,0 3 0,0-5 0,5 0 0,0 0 0,8-4 0,1-1 0,-1-4 0,4-4 0,-3-1 0,4-4 0,0 0 0,-4 0 0,3 0 0,-8-4 0,4-5 0,-4-5 0,0 0 0,0-8 0,0 7 0,-4-9 0,-1 1 0,-4-2 0,0 1 0,0 0 0,0 10 0,-4-3 0,-5 12 0,-11-4 0,1 9 0,-10 0 0,5 0 0,-6 0 0,5 5 0,-4 4 0,14 6 0,-3 3 0,8 1 0,5-1 0,1 0 0,4-4 0,0 3 0,0-4 0,0 1 0,8-1 0,2-4 0,8-4 0,1-1 0,4-4 0,1 0 0,1 0 0,-2 0 0,1 0 0,-5-8 0,9-3 0,-9-8 0,4 1 0,-5-1 0,1-4 0,-4-2 0,3 1 0,-7-5 0,6 10 0,-6-10 0,2 9 0,-3-8 0,-5 13 0,-1-8 0,-4 10 0,0-1 0,-3 5 0,-1 5 0,-1 7 0,2 2 0,3 3 0,0 0 0,3 0 0,6 5 0,10-3 0,0 3 0,10-3 0,-10-1 0,10 1 0,-10-1 0,4 0 0,-9 0 0,-1-1 0,-1 1 0,-2-4 0,2 2 0,-4-6 0,0 6 0,-3-2 0,-2 3 0,1-1 0,-3 1 0,6-4 0,-3 0 0,4-4 0,0 0 0,0 0 0,5 0 0,0 0 0,6-4 0,-1-5 0,1-17 0,0 5 0,2-19 0,-7 19 0,6-13 0,-10 14 0,4-8 0,-5 13 0,-4-3 0,2 9 0,-6 1 0,3 14 0,-4 1 0,0 18 0,4 0 0,2 11 0,4-5 0,0 5 0,0-12 0,-1-1 0,-4-5 0,-1 1 0,0-6 0,-3 0 0,3-5 0,-4 0 0,0 0 0,0 1 0,-4-1 0,-1-4 0,-7 4 0,-2-3 0,0 4 0,-3-4 0,8 2 0,-9-2 0,9-1 0,-8 0 0,8 0 0,-4-3 0,4 3 0,1-4 0,4 0 0,0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24575,'13'0'0,"1"0"0,13 0 0,2 0 0,-5-5 0,6 0 0,-5-5 0,-2 5 0,-5 1 0,6-1 0,-9 4 0,2-3 0,-9 4 0,-3 0 0,-2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82 104 24575,'-13'-18'0,"0"-3"0,-12-11 0,15 15 0,-11 1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9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8 24575,'-7'-5'0,"-8"2"0,-4 3 0,-15 0 0,13 0 0,-20 0 0,20 0 0,-13 0 0,14 0 0,-8 0 0,12 0 0,-1 0 0,4 0 0,4 0 0,-4 0 0,9 3 0,1 6 0,3 10 0,0 6 0,0 4 0,0 1 0,-10 6 0,8-5 0,-8 11 0,10-11 0,0-5 0,0-3 0,0-10 0,0 1 0,0-1 0,0-5 0,7-4 0,3 0 0,7-4 0,1 0 0,5-5 0,-3 0 0,8-5 0,-3 1 0,-1-1 0,5 4 0,-5 2 0,6 4 0,0 0 0,-6 0 0,0 0 0,-6 0 0,0 4 0,-4 11 0,0 5 0,-4 10 0,-5 6 0,0-5 0,-5 11 0,0-5 0,-5 0 0,-5 5 0,-6-11 0,-9 1 0,4-4 0,-8-7 0,8-1 0,-2-6 0,5-5 0,0 0 0,-1-4 0,1-1 0,0-4 0,0 0 0,4 0 0,1 0 0,5 0 0,-1-8 0,5 2 0,0-11 0,4 11 0,0-2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24575,'4'6'0,"0"-1"0,-4 11 0,0 3 0,0 5 0,0-3 0,0 6 0,0-7 0,0 5 0,0 3 0,0-8 0,0-1 0,0-7 0,0-4 0,0-3 0,0-2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24575,'-16'25'0,"12"-9"0,-21 26 0,7-3 0,4 0 0,-6 9 0,14-10 0,-6 12 0,6-5 0,1-1 0,5-2 0,0-16 0,0 3 0,0-15 0,0 3 0,0-8 0,4 0 0,4-2 0,2-2 0,12 0 0,-7-1 0,8-4 0,1 0 0,-5 0 0,0 0 0,-2 0 0,-3 0 0,-1 0 0,0-4 0,-5-1 0,0-3 0,1-5 0,-5 4 0,0-4 0,-4 5 0,0 0 0,0-1 0,0 1 0,0 0 0,-11 3 0,0 2 0,-11 3 0,-1 0 0,3 4 0,-9 1 0,10 8 0,0-3 0,2 7 0,7-7 0,1 2 0,6-3 0,3-5 0,0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24575,'4'6'0,"-1"9"0,-3 8 0,0 13 0,0-5 0,0 5 0,0-6 0,0-5 0,0-2 0,0-10 0,0-4 0,0-5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24575,'22'0'0,"1"0"0,2 0 0,3 0 0,-3 0 0,-1 0 0,0 0 0,-6 0 0,0 0 0,-5 0 0,0 0 0,-5 0 0,-4 6 0,-1 15 0,-13 17 0,-3 14 0,-6 14 0,2-6 0,4 14 0,-7 21-406,5-4 406,-5 0 0,13-11 0,-3-19 0,8 7 0,-4-8 0,6-22 0,0-3 0,0-20 0,0 3 406,0-10-406,0 0 0,0 0 0,0-3 0,0-2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6:53.6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24575,'31'0'0,"25"0"0,8 0 0,35 0-1470,-31 0 0,11 0 1,1 0 1469,3 0 0,1 0 0,0 0 0,-6 0 0,-1 0 0,4 0 0,-1 0 0,6 0 0,-2 0 0,-6 0-929,-9 0 1,-4 0 0,4 0 928,25 0 0,7 0 0,1 0 0,-22 0 0,0 0 0,0 0 0,-5 0 0,3 0 0,-4 0 0,0 0 451,6 0 0,0 0 0,-12 0-451,17 0 0,-6 0 0,-2 0 0,-18 0 0,-25 0 0,-18 0 0,-6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24575,'7'-4'0,"8"0"0,14 4 0,2 0 0,5 0 0,-1 0 0,3 0 0,-1 0 0,-1 0 0,-12 0 0,5 0 0,-10 0 0,4 0 0,-9 0 0,-2 0 0,-4 0 0,-4 0 0,0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24575,'4'-5'0,"16"2"0,14 3 0,25 0 0,27 0 0,-18 0 0,5 0-1935,4 0 1,4 0 1934,-7 0 0,4 0 0,-5 0 0,6 0 0,4 0 0,-12 0 0,8 0 0,1 0 0,-8 0 0,12 0 0,0 0 0,-12 0 0,9 0 0,0 0 0,-7 0 0,25 0 0,-4 0 0,-16 0 0,4 0 0,-4 0 0,-9 0 0,-2 0 0,0 0 0,4 0 0,0 0 0,-3 0-560,15 0 0,-3 0 560,0 0 0,-2 0-529,-15 0 0,-1 0 529,5 0 0,-1 0 0,-8 0 0,-1 0-293,11 0 0,-3 0 293,26 0 0,-37 0 0,-1 0 0,16 0 2200,22 0-2200,-14 0 0,6 5 0,-16-3 0,-2 8 2085,-8-8-2085,1 3 1329,-1 0-1329,-6-4 824,5 10-824,-12-10 195,12 4-195,-12-5 0,5 5 0,-7-4 0,-6 4 0,-1-5 0,-6 0 0,-1 0 0,-4 0 0,3 0 0,-8 0 0,-1 0 0,-7 0 0,-4 0 0,1 0 0,-1 0 0,-4-4 0,17 3 0,2-2 0,40 3 0,0 0 0,21 0 0,-23 0 0,11 5 0,-11-3 0,15 9 0,-1-4 0,1 0 0,-8 3 0,-2-3 0,-14-1 0,4 5 0,-11-10 0,12 4 0,-12-5 0,11 0 0,-11 5 0,12-4 0,-12 4 0,5-5 0,0 0 0,-5 0 0,5 0 0,-13 0 0,5 0 0,-10 0 0,9 0 0,-9 0 0,-2 0 0,-1 0 0,-10 0 0,4 0 0,-5 0 0,-4 0 0,3 0 0,-8 0 0,4 0 0,-5 0 0,0 0 0,1 0 0,-5 3 0,0-5 0,-4-4 0,0 7 0,0 12 0,0 18 0,0 12 0,0 32 0,0-24 0,0 2 0,0 1 0,0 20 0,0-23 0,0 1-282,-1 0 1,2-1 281,5 45 0,-2-40 0,0 1 0,-1-4 0,1 0 0,0 4 0,-2 1 0,-1-4 0,-2-2 0,1 35 0,0 13 0,0-45 0,0 0 0,0 40 0,0-25 0,0-1 0,0 15 0,0-28 0,0 1 0,0 38 0,0-17 0,0 4 0,0-6 0,6 1 0,-5 7-39,10-16 39,-10-2 0,10-7 0,-10-1 0,9-6 0,-9-8 561,4-8-561,-5-11 41,0-7-41,0-5 0,0-5 0,0-25 0,0 22 0,0 9 0,0 26 0,0 34 0,0 2 0,0-12 0,0 24 0,0-24 0,0 20 0,0-9 0,0 1 0,0-8 0,0-2 0,0-8 0,0 0 0,0-6 0,0 4 0,0-11 0,5 5 0,-4-6 0,4-1 0,-5-6 0,0 5 0,4-11 0,-3 5 0,4-7 0,-1 1 0,-3 0 0,4-6 0,-1 5 0,-3-10 0,4 9 0,-5-8 0,0 3 0,0-5 0,0-4 0,0 3 0,0-3 0,3-1 0,-2 4 0,3-7 0,-4 7 0,0-8 0,0 3 0,0-3 0,0-1 0,0 0 0,0 0 0,0 0 0,3-3 0,-2 2 0,3-2 0,-4 2 0,0-2 0,0-2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18 0,0-11 0,0 22 0,0 1 0,0-6 0,0 21 0,0-32 0,0 17 0,0-4 0,0 6 0,0 1 0,0-7 0,0-8 0,0-3 0,0-9 0,0-2 0,0-7 0,0-4 0,0-2 0,0-4 0,8-1 0,7-7 0,9-2 0,5-3 0,7 0 0,1 0 0,7 0 0,-1 0 0,7 0 0,18 0 0,-18 0 0,46 0 0,-37 0-249,-9 0 0,2 0 249,34 6 0,8-4 0,-16 4 0,13 0 0,-22 1 0,24 0 0,-16 4 0,7-9 0,-16 8 0,-2-8 0,-7 8 0,-1-9 0,1 5 0,-1-6 0,1 0 498,0 0-498,-1 0 0,1 0 0,-8 0 0,-1 0 0,-6 0 0,-1 0 0,0 0 0,-5 0 0,-3 0 0,-5 0 0,-5 0 0,-6 0 0,-2 0 0,-8 0 0,3 0 0,-3 0 0,-1 0 0,-1 0 0,1 0 0,-1 0 0,1 0 0,0 0 0,0-4 0,0 3 0,0-3 0,0 1 0,-1 2 0,1-6 0,0 6 0,1-3 0,-1 0 0,0 4 0,0-4 0,0 4 0,0-4 0,1 3 0,-1-2 0,-4-1 0,3 3 0,-3-6 0,0 3 0,0-4 0,0-5 0,-3-1 0,3-4 0,-4-5 0,0 3 0,0-8 0,0 8 0,4-9 0,-3 5 0,4-6 0,-1 0 0,2-6 0,-1-1 0,5-1 0,-4-4 0,4 11 0,0-5 0,0 6 0,0 0 0,-1 6 0,-3-5 0,-2 10 0,-1 0 0,-2 1 0,7 9 0,-8-4 0,4 5 0,-4 4 0,0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24575,'-1'9'0,"6"-1"0,8-8 0,11-5 0,-4-9 0,4-7 0,-4-9 0,-1 5 0,-4 2 0,-6-7 0,-2 14 0,-6-13 0,3 16 0,-4-1 0,-7 5 0,-3 6 0,1 6 0,-8 11 0,10 13 0,-7 4 0,3 5 0,1-7 0,5 1 0,0 0 0,5-6 0,0-1 0,0-9 0,0-1 0,4-5 0,10 1 0,6-5 0,10 1 0,0-5 0,-1 0 0,1-9 0,1-8 0,-6-3 0,0-5 0,-7 2 0,1 3 0,0-3 0,-5 5 0,-1-1 0,-4 1 0,0 0 0,0 0 0,-1 4 0,-3 1 0,3 5 0,-7 0 0,2 0 0,1 3 0,0 1 0,4 4 0,0 0 0,0 0 0,5 4 0,-4 6 0,9 4 0,-4 9 0,5-4 0,5 5 0,-4 0 0,3-4 0,-4 3 0,-1-9 0,0-1 0,-4-4 0,-1 0 0,-5-1 0,0 0 0,0-3 0,-3-2 0,-1-3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24575,'-18'0'0,"3"8"0,-9 7 0,-9 24 0,11-10 0,-18 21 0,13-22 0,-2 16 0,-2-11 0,14-2 0,-3-1 0,11-15 0,3 7 0,-1-16 0,6 5 0,-3-10 0,4 3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15 478 24575,'4'6'0,"0"6"0,-4 21 0,0 11 0,0 7 0,0 8 0,0-7 0,0 5 0,0-6 0,0 8 0,0-13 0,0-9 0,0-9 0,0-8 0,0-1 0,0-7 0,0-11 0,0-11 0,-5-10 0,4-16 0,-3-2 0,-2-12 0,5 5 0,-4-20 0,5 12 0,0-14 0,0 9 0,0-1 0,0 7 0,0 2 0,0 13 0,0 1 0,0 11 0,0 2 0,4 4 0,5 1 0,5 4 0,0 1 0,3 4 0,-4 4 0,1 1 0,3 4 0,-8 0 0,4 0 0,-5 0 0,0 4 0,-3 10 0,-2 1 0,-3 14 0,0-10 0,0 4 0,0-5 0,0 0 0,0 1 0,-3-6 0,-2 0 0,-13-4 0,3 0 0,-4 0 0,2 0 0,3-1 0,0 1 0,-3-4 0,12 2 0,-7-6 0,11 6 0,-3-3 0,4 4 0,11-4 0,5 0 0,17-4 0,11 0 0,-5-9 0,26-17 0,-29 2 0,29-18 0,-30 8 0,16-2 0,-15-10 0,-2 12 0,-8 2 0,-11 3 0,-2 14 0,-8-7 0,-1 12 0,-8 1 0,-5 6 0,-4 3 0,-11 9 0,5 1 0,-6 20 0,6-4 0,2 16 0,2-5 0,9 6 0,-4 1 0,9-7 0,-4-1 0,5-12 0,0 0 0,0-11 0,0 0 0,4-5 0,5-3 0,10-2 0,0-3 0,15 0 0,-8 0 0,10-9 0,-5-7 0,-1-6 0,2-9 0,-2 10 0,-3-9 0,-4 10 0,-4-4 0,-5 6 0,-1 4 0,-5 2 0,1 3 0,-2 5 0,-2 3 0,-10 15 0,-7 6 0,-8 16 0,4-5 0,-4 5 0,9 0 0,1-5 0,1-1 0,8-1 0,-3-10 0,4 0 0,0-6 0,0-5 0,13 1 0,-2 0 0,24-4 0,-9-1 0,16-4 0,-5 0 0,6-5 0,7-6 0,-3-13 0,10 0 0,-9-10 0,-4 10 0,-5-8 0,-9 11 0,-3-9 0,-3 4 0,-9-4 0,0 0 0,-5-5 0,-4-10 0,-2 0 0,-4-5 0,0 7 0,0 5 0,-4 2 0,-6 6 0,-1 6 0,-7 4 0,8 8 0,-7 2 0,8 6 0,-4 0 0,5 4 0,-1 0 0,1 0 0,0 0 0,0 0 0,-1 8 0,0 2 0,4 8 0,1 5 0,4 2 0,0-1 0,0 11 0,0-9 0,0 9 0,0 1 0,14-3 0,-1 3 0,18-4 0,-10-2 0,9-4 0,-10-2 0,8-4 0,-8-6 0,3 0 0,-5-5 0,-4-1 0,-5-3 0,-5-1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24575,'2'0'0,"16"0"0,13 0 0,26 0 0,5 0 0,-7 0 0,15 0 0,-29 0 0,23 0 0,-25 0 0,4 0 0,-19 0 0,-1 0 0,-13-11 0,-1 8 0,-9-7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0 24575,'-12'0'0,"-1"0"0,-11 0 0,-1 0 0,-5 9 0,4 13 0,7-1 0,-2 20 0,4-2 0,5 6 0,-3 5 0,14-13 0,-4-1 0,5-1 0,0-9 0,0 4 0,8-12 0,2-4 0,19 0 0,-3-5 0,23-3 0,-4-1 0,7-5 0,-2 0 0,0 0 0,-11 0 0,3 0 0,-12-5 0,-13 4 0,-4-3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24575,'17'0'0,"-2"0"0,13 0 0,-3 0 0,4 0 0,-4 0 0,3 0 0,-8 0 0,-1 0 0,-2 0 0,-8 0 0,0 0 0,-6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2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24575,'5'0'0,"5"0"0,21 0 0,-2 0 0,7 0 0,-5 0 0,5 0 0,-6 0 0,-5 0 0,-7 0 0,-5 0 0,0 0 0,-8 0 0,3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6:54.3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24575,'-6'0'0,"16"0"0,11 0 0,33 0 0,14 0 0,11 0 0,-11 0 0,8 0 0,-20 0 0,4 0 0,-15 0 0,-13 0 0,-12 0 0,-7 0 0,-9 0 0,-1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24575,'-5'5'0,"2"21"0,3 24 0,0 26 0,0 10-1536,0-27 0,0 6 1536,0 23 0,0 6-620,0-25 1,0 1-1,0 2 620,0 11 0,0 3 0,0-1-985,0 1 0,0 0 0,0-1 985,0 0 0,-1 1 0,2 1 0,1 9 0,2 3 0,-1-4 0,0-18 0,0-3 0,1 3 0,-1 20 0,0 3 0,1-4 0,1-23 0,1-4 0,-1 3 0,-1 22 0,-1 4 0,1-3 0,2-15 0,0-3 0,0 1-468,-2 4 1,-1 1-1,1-6 468,3 6 0,0-5 271,-6 3 0,-1-4-271,3-19 0,0-1 707,1 2 0,-2 0-707,-1-5 0,0-1 3085,5 32-3085,-6-25 2035,0-11-2035,0-11 1415,0-8-1415,0-11 798,0-6-798,0-5 0,7-4 0,21 0 0,18-4 0,40 6 0,-34-2 0,3 1-934,13 2 0,2 1 934,4 0 0,3-1 0,11 1 0,7 1 0,-16 0 0,5 1 0,0-1-1400,0-1 0,0-2 0,3 2 1400,-13-1 0,4 1 0,-1 0 0,-1-1 0,18 0 0,-2-1 0,-3 0-755,-17 0 0,-2 0 0,2 0 755,13 0 0,4 0 0,-4 1 0,-18-1 0,-1-1 0,1 1 0,13 0 0,3 1 0,-1-1 0,-5 0 0,-1 1 0,-1-2 0,-2-1 0,-2-1 0,0 0-689,25 5 0,-1-1 689,0-2 0,-5-1 181,-31 0 0,-3 1-181,15 3 0,-2-2 2754,14-4-2754,-27 4 0,1 0 0,38-4 0,-9 9 0,-10-9 0,-2 3 2560,-14 1-2560,6-5 2104,0 4-2104,-6-5 1199,14 0-1199,-14 0 696,6 0-696,-7 0 36,-1 0-36,-6 0 0,-2 0 0,-7 0 0,-5 0 0,-3 0 0,-5 0 0,6 0 0,-5 0 0,5 0 0,-6 0 0,0 0 0,5 0 0,-3 0 0,9 0 0,-3 0 0,5 0 0,0 0 0,0 0 0,7 0 0,-5 0 0,6 0 0,-8 0 0,7-5 0,2 3 0,14-3 0,-13 5 0,12 0 0,-13 0 0,6 0 0,1 0 0,-8 0 0,-1 0 0,-6 0 0,-12 0 0,2 0 0,-14 0 0,3 0 0,-9 0 0,3 0 0,-4 0 0,1 0 0,3 0 0,-8 0 0,4 0 0,-5 0 0,0 0 0,1 0 0,-1 0 0,0 0 0,0 0 0,0 0 0,0 0 0,-1 0 0,-3 0 0,0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2:34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24575,'0'10'0,"0"2"0,0 4 0,0 9 0,0-2 0,0 8 0,0 6 0,0-9 0,0 20 0,0-14 0,5 16 0,-4-11 0,4 4 0,-5 1 0,0-5 0,0-6 0,0 2 0,0-12 0,0 8 0,0-5 0,0-5 0,3 0 0,-2-6 0,2 1 0,-3 0 0,0-4 0,0 2 0,0-2 0,0 4 0,0-4 0,0 3 0,0-7 0,0 3 0,0 0 0,0-3 0,0 3 0,0-4 0,0 0 0,0-1 0,0-2 0,0-1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2:42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24575,'0'30'0,"0"4"0,0 23 0,3-15 0,4 42 0,-2-48 0,11 48 0,-14-42 0,12 15 0,-8-6 0,4-6 0,0-1 0,-5-16 0,3 1 0,-7-7 0,2-1 0,1 4 0,-3-12 0,3 6 0,-4-11 0,0 7 0,0-7 0,0 3 0,0-4 0,0-1 0,0 1 0,0 0 0,0 0 0,0 0 0,0 0 0,0 0 0,0 1 0,0-1 0,0 0 0,0-3 0,0-1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2:47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24575,'0'19'0,"0"12"0,0-3 0,0 20 0,0-14 0,0 38 0,0-33 0,0 53 0,0-41 0,0 38 0,0-28 0,0 3 0,0-19 0,0-6 0,0-8 0,0-10 0,0-4 0,0-6 0,0-4 0,0 0 0,0-3 0,0-2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2:59.3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7 24575,'-1'-3'0,"6"0"0,22 3 0,2 8 0,16 7 0,0 17 0,4 5 0,13 8 0,9 2-963,8 7 963,1 1 0,-22-13 0,2 12 0,-19-26 0,10 26 0,-12-27 0,-5 7 0,-9-17 963,-10-4-963,3-1 0,-16-5 0,8-3 0,-9-1 0,2-3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2:59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632 0 24575,'-15'8'0,"-4"17"0,-16 12 0,-13 39 0,23-32 0,0 1-717,-7 8 1,-1 2 716,1 5 0,2 1 0,0-8 0,0 0 0,-1 4 0,3-3 0,-4 18 317,-14 16-317,28-39 0,-20 18 0,21-22 0,-9-11 0,15-12 0,-1-7 270,2-10 1,8 2 0,-5-7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3:02.1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1 703 24575,'4'20'0,"10"0"0,-3 16 0,15-6 0,-11 1 0,3-4 0,-2-6 0,-3 4 0,0-4 0,-1-4 0,-1 3 0,-3-12 0,7 3 0,-3-3 0,0-1 0,3 1 0,-7-4 0,7-1 0,-4-3 0,5-7 0,1-6 0,4-9 0,10-24 0,6 1 0,3-21 0,10 3 0,-8-6 0,15-1-488,-25 26 0,1-1 488,28-30 0,-24 26 0,-2 1 0,11-11-254,11-16 254,-17 25 0,9-6 0,-17 11 0,0 14 0,-17 6 0,0 15 963,-7 3-963,-1 7 66,0 0 1,-3 0 0,-1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3:04.5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24575,'14'10'0,"-3"2"0,21 16 0,-4 2 0,23 8 0,-9 1 0,16 5 0,0 2 0,12 6 0,-20-18 0,16 15 0,-24-22 0,11 11 0,-8-9 0,-12-9 0,0 3 0,-16-14 0,-1 2 0,-12-10 0,-1 2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3:05.1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367 1 24575,'-7'0'0,"0"7"0,-6 17 0,-7 12 0,-3 36 0,-9-1 0,15-19 0,1 2-445,-3-7 1,1 0 444,1 13 0,0-2 0,-11 16-125,0 12 125,6-32 0,-4 5 0,5-8 0,6-13 0,3-11 883,7-11-883,1-5 131,4-4-131,0-6 0,0 1 0,0-5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39 24575,'8'0'0,"11"0"0,33 0 0,9 0 0,11 0 0,7 0-1285,-15 0 0,4 0 1285,1 0 0,6 1 0,0-2-851,-3-1 0,0-2 0,2 1 851,6 2 0,1 1 0,4-1-1074,-12-1 1,4 0 0,0-1 0,0 1 1073,2 2 0,0 0 0,0 0 0,-3 0 0,12 0 0,-3 0 0,3 0-583,-12 0 1,3 0 0,0 0 0,-5 0 582,4 0 0,-4 0 0,2 0-298,15 0 1,2 0-1,0 0 298,-6 0 0,0 0 0,-3 0 16,-6 2 1,-2 1 0,-1 0-17,-1 2 0,-1 1 0,-4 0 1084,11 2 1,-4 2-1085,3 5 0,-3 0 0,-21-7 0,-2 0 1047,10 2 1,-1 1-1048,-8-4 0,-2 0 2780,43 6-2780,-19 0 0,-10-1 2962,-7-6-2962,-7 4 1589,4-8-1589,-11 2 943,0 1-943,-10-4 50,-5 3-50,0-4 0,-6 0 0,0 0 0,-11 0 0,0 0 0,-5 0 0,7 0 0,17 0 0,10-5 0,41-9 0,6-1-707,-32 2 1,1-1 706,-1 6 0,0 0 0,1-2 0,-1-1 0,0 4 0,-1 0 0,6-1 0,1 1 0,-6 3 0,1 1 0,9-1 0,0 1 0,-8 2 0,-1 2 0,11-1 0,-3 0-784,25 0 784,-36 0 0,0 0 0,32 0 0,1 0 0,-37 0 0,-1 0 0,19 0 0,13 0 0,-22 0 0,6 0 0,-7 5 1354,-8-4-1354,6 10 843,-12-5-843,12 5 0,-12 0 0,5-4 0,-13-3 0,-1-4 0,-12 0 0,0 0 0,-11 0 0,15 0 0,-1 0 0,17 0 0,-1 0 0,14-5 0,13-3 0,16-11 0,8 4 0,-23-3 0,9 5 0,-19 1 0,1 0 0,-5 5 0,-14-2 0,-7 8 0,-5-4 0,-12 5 0,-2 0 0,-8 0 0,4 0 0,-5 0 0,-4-4 0,0 13 0,-4 16 0,0 25 0,0 34 0,0-32 0,0 3-621,-3 7 0,-1 2 621,0 8 0,-1 3-1199,-3 5 1,0 2 1198,3 11 0,1 2 0,-1-28 0,-1 0 0,1 2-1073,1 5 0,1 3 0,0-1 1073,0 1 0,0 0 0,-1 0 0,-1 1 0,-1-1 0,1 0-622,1-1 1,1 1-1,0-2 622,-1-7 0,1-1 0,0 0 0,-2 34 0,2-3 0,2-8 0,2-4-23,-1-18 0,0-2 23,0 6 0,0-3 0,0 31 0,0-43 0,0 1 0,0-5 0,0-3 0,0 36 1442,0-3-1442,0-7 0,0 7 3108,4-20-3108,-3 10 0,4-14 0,-5 1 2579,0 6-2579,0-8 1294,0 1-1294,0-8 346,0-1-346,0-13 0,0-6 0,0-3 0,0-8 0,0-2 0,0-1 0,0-7 0,0 7 0,0-8 0,0 8 0,0-4 0,0 1 0,0-1 0,0-5 0,0 4 0,0-2 0,0 2 0,0-4 0,0 1 0,4-1 0,-3 0 0,2 0 0,-3 5 0,4 0 0,-3 10 0,7-3 0,-7 14 0,8-8 0,-8 10 0,3-7 0,1 7 0,-4-5 0,4 5 0,-1-6 0,-3-1 0,8 7 0,-8-5 0,9 4 0,-9-5 0,3 6 0,-4-5 0,0 11 0,4-11 0,-2 5 0,2-11 0,-4 3 0,0-13 0,0 7 0,0-13 0,0 4 0,0-5 0,0 0 0,0 0 0,0 0 0,0-1 0,0 1 0,0 0 0,-4 0 0,0 0 0,-4-3 0,0 2 0,0-7 0,0 4 0,0 0 0,-5-4 0,0 4 0,-6-4 0,1 4 0,-11-3 0,-10 8 0,-6-7 0,-20 3 0,4-5 0,-15 0 0,-17 0 0,5 0-664,28 0 1,-2 0 663,4 0 0,-2 0 0,-12 0 0,-4 0 0,1 0 0,0 0-802,-6 0 0,0 0 802,1-3 0,-1-1 0,-1 0 0,3-1 0,21-2 0,1 0 0,-26-6 0,4 2-1069,7 2 1069,-8-6 0,-2 0 0,-13 5 0,28-1 0,-2 0 0,16 4 0,1 0-274,-5 0 0,1 0 274,2 0 0,2 0 0,-38-7 0,-10 7 0,45 0 0,2 1 0,-33 4 0,30-1 0,0-1 0,-40-3 0,28 6 0,-31-6 0,20 7 0,-1 0 0,-13 0 0,8 0 0,8 0 0,-16 0 0,23 0 0,-12 0 0,5 0 882,0 0-882,-7 0 0,8 0 0,25 0 0,-1 0 0,-31 0 0,23 0 0,0 0 755,-29 0-755,34 0 0,-2 0 0,4 0 0,0 0 0,-1 0 0,2 0 983,-36 0-983,-2 0 0,19 5 0,-13 2 0,9 0 0,7 4 637,8-10-637,10 5 253,13-6-253,6 0 865,12 0-865,-3 0 173,-11 0-173,-21 0 0,-22 5 0,-10 3-362,34-1 0,0 0 362,-29 0 0,31 0 0,0-1 0,-28-5 0,-8 11 0,29-11 0,2-1 0,-13 5 0,4-4 0,1-2 0,-5 1 0,13 0 0,-2 0 0,-29 0 0,-8 0-312,22-4 312,-17-4 0,26-4 0,-21 5 0,16-4 0,2 10 0,16-4 0,1 5 0,7 0 0,-1 0 713,5 0-713,2 0 323,6 0-323,1 0 0,-1 0 0,5 0 0,-4 0 0,10 0 0,-5 0 0,11 0 0,-5 0 0,9 0 0,-4 0 0,5 0 0,0 0 0,-1 0 0,1 0 0,0 0 0,0 0 0,0 0 0,0 0 0,0 0 0,0 0 0,0 0 0,0 0 0,0 0 0,-1 0 0,1 0 0,0 0 0,0 0 0,-1 0 0,1 0 0,0 0 0,0 0 0,0 0 0,0 0 0,0 0 0,0 0 0,0 0 0,0 0 0,0 0 0,1 0 0,-1 0 0,0 0 0,0 0 0,0 0 0,0 0 0,1 0 0,-1 0 0,0 0 0,0 0 0,1 0 0,2-3 0,2-2 0,3-3 0,0 0 0,0 0 0,0-5 0,0 4 0,0-8 0,0 3 0,0 0 0,0-3 0,0 3 0,0 0 0,0-3 0,0 3 0,0-4 0,0 0 0,0 0 0,0-1 0,0-4 0,0 4 0,0-10 0,0 14 0,0-8 0,0 10 0,0-1 0,0-3 0,0 7 0,0-7 0,0 3 0,0-4 0,0 0 0,0 0 0,0-6 0,0 5 0,0-5 0,0 6 0,0 4 0,0 2 0,0-1 0,0 4 0,0-4 0,4 5 0,-3-5 0,6-1 0,3-9 0,11-3 0,-9 9 0,3 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6:54.9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51 758 24575,'-3'-15'0,"0"-8"0,3-25 0,-5-14 0,4-19 0,-3-5 0,4 15 0,0-3 0,0 6 0,0 10 0,0-7 0,-3 32 0,-1 4 0,-3 12 0,0 9 0,0-4 0,3 10 0,1-4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24575,'0'13'0,"0"5"0,0 19 0,0 9 0,0 13 0,0 7 0,0-13 0,0 11 0,0-5 0,0-5 0,0 10 0,5-12 0,-4 6 0,4-6 0,-5-2 0,0 0 0,0-5 0,0 5 0,0 0 0,0-5 0,0 5 0,0-7 0,0 1 0,0-1 0,0-6 0,0-1 0,0-6 0,0-1 0,0-9 0,0 3 0,0-14 0,0 3 0,0-3 0,0-1 0,0 0 0,0 0 0,0 0 0,0 1 0,0-2 0,0 2 0,0-1 0,0 0 0,0 0 0,0-1 0,0 1 0,0 0 0,4-4 0,0-1 0,3-3 0,1 0 0,0 0 0,10 0 0,-3 0 0,13 0 0,-8 0 0,8 0 0,3 0 0,0 0 0,11 0 0,-5-5 0,6-1 0,0-5 0,0 1 0,-5 4 0,3-4 0,-4 9 0,1-4 0,3 5 0,-9 0 0,3 0 0,-5 0 0,0 0 0,-1 0 0,-4 0 0,-2 0 0,-5 0 0,0 0 0,-4 0 0,3 0 0,-8 0 0,4 0 0,-5 0 0,0 0 0,0 0 0,-4 0 0,0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24575,'12'0'0,"2"0"0,4 0 0,0 0 0,0 0 0,0 0 0,-5 0 0,10 0 0,-12 8 0,7-6 0,0 15 0,-8-11 0,8 7 0,-10-5 0,0 0 0,5-3 0,-8 2 0,7 2 0,-7 0 0,3 0 0,1-2 0,-1-2 0,-4 3 0,3 0 0,-6 0 0,6-3 0,-6 1 0,6-5 0,-6 6 0,3-2 0,-4 2 0,0 1 0,0 0 0,0 0 0,0 1 0,0-1 0,0 4 0,0 2 0,-8 4 0,-2 0 0,-5 5 0,-3 2 0,2 11 0,-10-4 0,3 10 0,-3-10 0,5 10 0,1-11 0,3 5 0,-1-11 0,8-6 0,1-3 0,2-6 0,6 2 0,-3-4 0,4-10 0,0-3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15 0,0 1 0,0 2 0,0 9 0,0-4 0,0 6 0,0 1 0,0-7 0,0 5 0,0-11 0,0 5 0,0-6 0,0-1 0,0-9 0,0 8 0,0-13 0,0 3 0,0-5 0,0-5 0,0 0 0,0 0 0,0-10 0,0-4 0,4-11 0,1-1 0,4-5 0,0 3 0,1-3 0,3 5 0,-3 0 0,7 3 0,-7-2 0,3 7 0,-1 1 0,-2 2 0,7 2 0,-8 0 0,3 1 0,-3 4 0,3 0 0,-3 0 0,8 0 0,-7 0 0,2 0 0,-4 0 0,1 8 0,0 7 0,0 10 0,-3 5 0,-2-1 0,-4 1 0,0 0 0,0-6 0,0 0 0,0-6 0,0 0 0,0-5 0,0 0 0,0-5 0,-8 1 0,2-1 0,-11-3 0,4-2 0,-1-3 0,-3 0 0,3 0 0,-4 0 0,4-3 0,-3-6 0,7-1 0,-3-7 0,5 8 0,-1-3 0,8 7 0,2 2 0,11 3 0,7 0 0,0 4 0,9-3 0,-3 3 0,5-4 0,5 0 0,-3 0 0,3 0 0,-5 0 0,0 0 0,-6-9 0,0-1 0,-6-8 0,-4 0 0,3 0 0,-7 4 0,2 1 0,-7 5 0,-2-5 0,-3 4 0,0-3 0,0 11 0,0 11 0,0 10 0,0 5 0,5 3 0,-4-9 0,7 4 0,-3-9 0,3-2 0,0-3 0,0-1 0,1 0 0,-1-4 0,0 0 0,0-4 0,0 0 0,0 0 0,0 0 0,1-8 0,0-2 0,0-8 0,0-1 0,0 1 0,0-5 0,1-2 0,-1-4 0,2-7 0,-6-2 0,0-5 0,-5 0 0,0 0 0,0 0 0,0 0 0,0 6 0,0 1 0,0 11 0,0 2 0,0 5 0,0 4 0,0 2 0,0 4 0,0 0 0,0 7 0,0 11 0,0 10 0,0 16 0,0 1 0,0 6 0,0 0 0,0 0 0,0 7 0,5-6 0,1 6 0,5-6 0,-1-7 0,0-1 0,5-7 0,-4 1 0,2-5 0,1-2 0,-4-9 0,2-2 0,-4-4 0,0 0 0,1-3 0,-1-1 0,0-4 0,0 0 0,0 0 0,0 0 0,1 0 0,3 0 0,-3-4 0,4-5 0,0-5 0,-2-9 0,6-2 0,-6 0 0,3-3 0,-4 3 0,0-4 0,-1 4 0,1-4 0,-5 14 0,-1-7 0,-4 13 0,0-4 0,-3 9 0,-1 0 0,-4 8 0,-1 5 0,0 0 0,4 4 0,2-5 0,-1 0 0,3 0 0,-3 0 0,8-3 0,5-2 0,4-3 0,5 0 0,5 0 0,-3 0 0,8 4 0,-8 1 0,3 5 0,-5-1 0,-4 4 0,-1-3 0,-4 7 0,-1-4 0,-3 11 0,-1-5 0,-4 4 0,0 1 0,0 0 0,0-4 0,0 3 0,-8-10 0,3 1 0,-12-1 0,3-4 0,-4 0 0,0 0 0,-6-4 0,5-1 0,-5 0 0,10-3 0,2 3 0,3-4 0,1 0 0,0 0 0,3 0 0,2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24575,'12'-4'0,"2"3"0,4-3 0,5 4 0,-4 0 0,10 0 0,-10 0 0,0 0 0,-2 0 0,-8 0 0,4 0 0,-9 0 0,0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24575,'-1'3'0,"-2"6"0,6 5 0,-3-1 0,0 0 0,0-5 0,0 0 0,0 0 0,0-3 0,0-2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0 534 24575,'13'0'0,"-4"0"0,3 0 0,1 0 0,-4 0 0,8 0 0,-8 0 0,4 0 0,-1 0 0,-2 0 0,2 8 0,-7 7 0,4 15 0,-3 14 0,0 1 0,-1 11 0,-5-4 0,0 0 0,0-2 0,0-13 0,0-7 0,0-6 0,0-11 0,0 0 0,0-5 0,0-10 0,0-16 0,0-7 0,0-16 0,0 3 0,0-12 0,5 5 0,1 1 0,4 8 0,0 6 0,0 0 0,-1 10 0,1-2 0,2 12 0,-2-3 0,2 8 0,-3-2 0,-1 6 0,0-3 0,0 4 0,0 0 0,0 0 0,0 0 0,1 0 0,-1 0 0,1 14 0,-5 2 0,5 14 0,-8-6 0,4 0 0,-5-6 0,0-5 0,3 0 0,-2-5 0,3 0 0,-4 1 0,3-5 0,-2-4 0,2-9 0,-3-4 0,0-1 0,4-3 0,1 8 0,4-8 0,-1 7 0,-3-2 0,2 3 0,-2 1 0,3 3 0,0-2 0,0 6 0,0-2 0,-3-1 0,1 3 0,-1-3 0,2 4 0,1 7 0,1 8 0,-5 9 0,5 0 0,-4 5 0,0-5 0,4 1 0,-4-2 0,4-5 0,-1-4 0,1 3 0,0-8 0,-1 4 0,0-5 0,0-3 0,1-2 0,3-3 0,-3 0 0,8 0 0,-3 0 0,4 0 0,0 0 0,0 0 0,0-4 0,-4-5 0,-1-5 0,-3-9 0,-1 7 0,-4-6 0,3 8 0,-7 1 0,3 0 0,-4 5 0,0-1 0,0 8 0,0 6 0,0 8 0,0 1 0,0 3 0,0-3 0,0 4 0,4 0 0,1 0 0,8-4 0,1-1 0,-1-4 0,4 0 0,-3-1 0,0 1 0,3-4 0,-8-1 0,8-4 0,-8 0 0,8 0 0,-8 0 0,8 0 0,-7 0 0,2 0 0,-4 0 0,1 0 0,-5-4 0,0-5 0,-4-4 0,0-11 0,0 5 0,0-10 0,0 4 0,0-4 0,-5-1 0,-4 5 0,-6-3 0,1 8 0,-4-3 0,3 9 0,-3 1 0,0 7 0,0-2 0,4 7 0,1-3 0,5 4 0,0 0 0,0 0 0,-1 0 0,1 0 0,0 0 0,0 0 0,3 4 0,-2 0 0,6 5 0,-3-1 0,4 0 0,0 0 0,7-4 0,8-1 0,8-7 0,1 3 0,5-8 0,-5 3 0,1-4 0,3 1 0,-8 3 0,-1-2 0,-3 3 0,-6-3 0,6-1 0,-6 0 0,7 0 0,-8 1 0,8-1 0,-8 4 0,8-3 0,-8 3 0,8 0 0,-7-2 0,2 6 0,-4-2 0,0 3 0,0 0 0,1 0 0,-5 3 0,0 6 0,-4 9 0,0 2 0,0 8 0,0-8 0,0 3 0,0-5 0,0 0 0,4 0 0,-3 0 0,3 0 0,-4-4 0,0-2 0,0-4 0,0 0 0,3-3 0,2-2 0,2-3 0,1 0 0,0-3 0,0-6 0,1-5 0,0-4 0,4 4 0,-3-4 0,7 4 0,-7 0 0,3-3 0,-5 8 0,0-4 0,1 5 0,-1 0 0,0-1 0,0 1 0,0 4 0,0-4 0,0 7 0,1-2 0,-5-1 0,3 3 0,-2-3 0,3 4 0,0 0 0,-1 0 0,-3 4 0,0 0 0,-4 8 0,0 2 0,0 9 0,0-3 0,0-1 0,0-2 0,0-8 0,0 4 0,0-5 0,3 0 0,-2 0 0,7 0 0,-4-3 0,4-2 0,0 1 0,1-3 0,-1 2 0,0-3 0,5 0 0,-4 0 0,8 0 0,-8 0 0,4 0 0,-5-8 0,0 3 0,1-8 0,-1 5 0,1-5 0,-5 4 0,0-4 0,0 0 0,-3 4 0,3-4 0,-4 5 0,0-1 0,0 1 0,0 0 0,0 10 0,0 4 0,0 16 0,0-3 0,0 4 0,0 1 0,0-9 0,0 7 0,0-13 0,4 4 0,1-5 0,-1 0 0,3 0 0,-6 0 0,7-3 0,-4-1 0,4-4 0,0 0 0,0 0 0,0 0 0,1 0 0,3 0 0,-3 0 0,8 0 0,-7-9 0,3 4 0,-4-18 0,0 8 0,-4-13 0,4 3 0,-8-5 0,3-6 0,-4-1 0,0-13 0,0 5 0,0-12 0,0 12 0,0-6 0,0 8 0,0 0 0,0-1 0,0 1 0,0 5 0,0 2 0,0 12 0,0 0 0,0 11 0,0 0 0,0 5 0,-3 3 0,2 12 0,-3 9 0,4 11 0,0 9 0,0 8 0,0 1 0,0 5 0,0-13 0,0 5 0,0-5 0,5 6 0,1 1 0,4-7 0,1 5 0,-1-11 0,1 11 0,-1-11 0,0 5 0,0-7 0,0 1 0,-1-5 0,1 3 0,-1-8 0,1 3 0,-1-9 0,-1-2 0,0-4 0,0 0 0,-3 1 0,2-5 0,-2 0 0,3-4 0,0 0 0,0 0 0,1 0 0,-1 0 0,0 0 0,0 0 0,0 0 0,1-8 0,-1 2 0,-3-7 0,3 1 0,-7 2 0,3-2 0,-1 7 0,-2-2 0,3 2 0,-4-3 0,0 0 0,-3 3 0,-2 2 0,-3 3 0,1 0 0,2 3 0,1 2 0,4 3 0,0 0 0,0 0 0,0 0 0,0 1 0,0-1 0,4 0 0,1 5 0,3-4 0,1 3 0,-1-3 0,5-1 0,-4 0 0,3 1 0,-3-1 0,-1-3 0,0-2 0,0-3 0,0 0 0,0 0 0,1 0 0,-1 0 0,-4-7 0,0 2 0,-4-11 0,0-3 0,0-1 0,0-3 0,0 4 0,0 1 0,0 0 0,0 0 0,-8 4 0,2-4 0,-11 8 0,7 1 0,-7 1 0,7 7 0,-7-7 0,8 7 0,-4-7 0,5 7 0,0-3 0,0 4 0,0 0 0,0 0 0,-1 0 0,2 0 0,2 4 0,2 0 0,3 4 0,0 0 0,3 0 0,2 0 0,7-3 0,-2 2 0,7-6 0,-4 3 0,1-4 0,3 0 0,-8 0 0,8 0 0,-3 0 0,0 0 0,3 0 0,-8 0 0,8 0 0,-7-8 0,2 2 0,-3-7 0,-1 1 0,1-2 0,0-4 0,0-1 0,0 5 0,-4-3 0,-2 8 0,-3-8 0,0 3 0,0 0 0,0 1 0,0 5 0,0 0 0,0 0 0,-3 3 0,5 2 0,-1 3 0,7 0 0,5 0 0,-4 0 0,8 0 0,-8 0 0,4 0 0,-5 0 0,0 0 0,0 0 0,-3 3 0,-1 2 0,-4 3 0,0 0 0,0 4 0,0 2 0,0 4 0,0 0 0,0 0 0,0-4 0,0 3 0,0-8 0,0 4 0,0-5 0,0 0 0,0 1 0,3-5 0,1 0 0,9-4 0,0 0 0,5 0 0,6 0 0,-5-4 0,10-6 0,-10-1 0,9-7 0,-8 3 0,3-4 0,-5 1 0,0 4 0,-4-3 0,-1 2 0,-3-3 0,-2 4 0,-3-3 0,-1 8 0,-4-4 0,0 5 0,0-1 0,0 1 0,-4 4 0,0 0 0,-4 4 0,-1 0 0,5 4 0,0 0 0,4 4 0,0 0 0,0 0 0,0 1 0,8-1 0,2 1 0,8 0 0,0 0 0,1 0 0,-1 0 0,0 0 0,0 0 0,-4 0 0,3 0 0,-8-1 0,3 1 0,-7-1 0,-1 0 0,-4 0 0,0 0 0,0 1 0,0-1 0,-4 0 0,-5 0 0,0 1 0,-9 4 0,9-4 0,-4 3 0,5-3 0,-5-1 0,4-3 0,-4-1 0,1 0 0,2-3 0,-3 3 0,5-4 0,0 0 0,0 0 0,0 0 0,0 0 0,4 0 0,1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6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24575,'4'0'0,"3"0"0,11 0 0,5 0 0,2 0 0,0 0 0,3 0 0,-9 0 0,0 0 0,-2 0 0,-3 0 0,0 0 0,-2 0 0,-8 0 0,0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24575,'13'0'0,"-4"0"0,23 0 0,-8 0 0,6 0 0,-6 0 0,5 0 0,-4 0 0,-1 0 0,5 0 0,-10 0 0,0 0 0,-2 0 0,-8 0 0,4 0 0,-9 3 0,0 11 0,-4-4 0,-5 18 0,-1-2 0,-8 5 0,-8 6 0,2-12 0,-11 6 0,11-12 0,-5 2 0,12-9 0,0-3 0,5-1 0,-1 0 0,8-7 0,10-1 0,5-9 0,8 5 0,-4-1 0,-5 5 0,4 0 0,-3 0 0,4 0 0,-4 8 0,-1 3 0,-4 12 0,1 1 0,0 6 0,-5 0 0,0 6 0,-5-5 0,0-1 0,0-7 0,0-4 0,0-1 0,0-5 0,-4 4 0,3-8 0,-11 4 0,6-4 0,-7-1 0,5 0 0,-5-3 0,4-2 0,-4 1 0,5-3 0,-5 3 0,4-4 0,-4 0 0,0 0 0,4 0 0,-4 0 0,1 0 0,2 0 0,-3 0 0,5-4 0,4 0 0,0-1 0,4 2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24575,'0'22'0,"0"14"0,0-9 0,0 21 0,0-22 0,0 4 0,-4-6 0,3-11 0,-3 0 0,-4-9 0,6 4 0,-6-7 0,8 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6:57.5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24575,'0'9'0,"0"14"0,0-6 0,0 31 0,0-25 0,0 27 0,0-20 0,0 6 0,0-8 0,0-2 0,0-7 0,0 2 0,0-6 0,0 3 0,0-7 0,0 2 0,0-9 0,0 3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0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24575,'-12'0'0,"-7"0"0,0 0 0,-5 0 0,6 0 0,0 0 0,4 0 0,1 0 0,5 0 0,0 0 0,0 0 0,4 8 0,0 7 0,4 3 0,0 11 0,-9 1 0,6 1 0,-6 11 0,9-11 0,0 5 0,0-12 0,0 0 0,0-6 0,0-5 0,0 0 0,0-5 0,3-3 0,2-2 0,12-3 0,-2-8 0,13 2 0,-3-8 0,5 4 0,-6 4 0,11 2 0,-9 4 0,9 0 0,-10 0 0,4 0 0,-10 4 0,4 5 0,-9 5 0,-1 4 0,-3 5 0,-5-3 0,-1 3 0,-4-5 0,0 5 0,-4-3 0,-6 8 0,-4-9 0,-10 5 0,4-5 0,-3-1 0,5-3 0,-1-2 0,-4-4 0,3 0 0,-3 1 0,9-2 0,-3-3 0,8-1 0,-4-4 0,5 0 0,0 0 0,3 0 0,1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24575,'4'3'0,"-1"11"0,-3 1 0,0 3 0,0 5 0,0-8 0,0 13 0,0-8 0,0-2 0,0-1 0,0-7 0,0 7 0,0-8 0,0 3 0,0-8 0,0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24575,'16'0'0,"12"0"0,-8 0 0,21 0 0,-20 0 0,19 0 0,-19 0 0,14 0 0,-16 0 0,4 0 0,-9 0 0,3 0 0,-8 0 0,4 0 0,-5 0 0,0 0 0,-4 7 0,0 8 0,-4 21 0,0 17 0,0 15 0,-5 0 0,3 5 0,-3-5 0,5 0 0,0-9 0,0-9 0,0-13 0,0-6 0,0-12 0,0-7 0,0-4 0,0 1 0,0-5 0,0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24575,'17'0'0,"8"0"0,7 0 0,9 0 0,-4 0 0,1 0 0,-3 0 0,-5 0 0,6 0 0,-10 0 0,8 0 0,-14 0 0,8 0 0,-13 0 0,3 0 0,-14 0 0,0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1 503 24575,'0'16'0,"0"1"0,0 1 0,0 0 0,0 5 0,0 8 0,0-5 0,0 3 0,0-6 0,0-3 0,0 8 0,0-3 0,0 5 0,0-6 0,0 4 0,0-8 0,0 8 0,0-8 0,0-1 0,0-2 0,0-8 0,0 3 0,0-3 0,0-1 0,0 0 0,0 0 0,0 0 0,0 0 0,3-4 0,-2 3 0,6-2 0,-2-1 0,3 3 0,0-6 0,0 6 0,10-6 0,-3 7 0,14-7 0,1 8 0,7-8 0,13 9 0,9-3 0,11-1 0,15 6 0,3-11 0,6 11-989,-16-10 989,-19 4 0,2 1 0,25-5 0,-25 1 0,2 1 0,-11-4 0,-1 0 0,2 0 0,0 0 0,4 0 0,0 0 0,0 0 0,0 0 0,6 0 0,-2 0 0,31 0 0,-17 0 0,0 0 0,23 0 0,-38 0 0,1 0 0,39 0 0,-30 0 0,13 0 0,1 0-211,-14 0 211,12 0 0,-15 0 0,0 0 0,-1 0 0,-8 0 0,-7 0 978,6 0-978,-12 0 222,5 0-222,-12 0 0,3 0 0,-15 0 0,9 0 0,-16 0 0,0 0 0,-7 0 0,-3 0 0,-1 0 0,0 0 0,0 0 0,-4-4 0,0-4 0,-4-6 0,0-9 0,0-15 0,-5-1 0,-2-34 0,0 24 0,-5-49 0,10 40-277,-4 0 0,-1-3 277,5-22 0,-1 26 0,-1 0 0,4-21 0,0-4 0,0 22 0,0-7 0,0 22 0,0 2 0,0 19 0,0 5 138,0 6 1,0 8-1,0 2 1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0 365 24575,'7'0'0,"6"0"0,9 0 0,7 0 0,1-9 0,-8 3 0,7-18 0,-14-3 0,5-4 0,-3-11 0,3 5 0,-13-1 0,2 2 0,-9 7 0,0-1 0,0 9 0,0 3 0,0 10 0,-7 3 0,-3 2 0,-12 3 0,6 0 0,-11 0 0,15 13 0,-10-2 0,6 24 0,-4-9 0,-3 30 0,12-15 0,-11 23 0,19-12 0,-12 7 0,13-1 0,-3 1 0,5-14 0,0 4 0,0-23 0,0 3 0,8-15 0,7 0 0,16-9 0,6-1 0,7-4 0,-1-9 0,2-14 0,0-8 0,-4-14 0,0 3 0,-6-10 0,-7 11 0,-1-8 0,-11 18 0,-1-5 0,-5 6 0,-1 6 0,0 5 0,-4 6 0,3 5 0,-8 0 0,8 3 0,-4 2 0,4 3 0,0 0 0,0 0 0,0 8 0,6 7 0,1 10 0,10 6 0,-3-1 0,10 8 0,-5-5 0,13 7 0,-6-7 0,5 1 0,-13-8 0,-1-6 0,-7-3 0,-4-7 0,-2 2 0,-4-3 0,0-5 0,1 3 0,-5-6 0,0 3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24575,'-14'36'0,"0"-9"0,-9 27 0,-4-11 0,-3 18 0,1-17 0,-14 25 0,24-37 0,-23 35 0,18-33 0,0 0 0,-2 8 0,16-25 0,-1 6 0,4-18 0,6 2 0,-3-6 0,4 3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16 701 24575,'0'32'0,"0"8"0,0 5 0,0 12 0,0 3 0,0-13 0,0 23 0,0-29 0,0 24 0,0-21 0,0-5 0,0-10 0,0-11 0,0-4 0,0-9 0,0-15 0,0-23 0,0-20 0,0-23 0,0-10 0,0-9 0,0 24 0,0-18 0,0 34 0,0-27 0,5 21 0,1 2 0,5 14 0,-1 15 0,-1 6 0,0 6 0,0 4 0,-1 2 0,0 3 0,1 5 0,-1 0 0,0 4 0,0 0 0,0 0 0,1 0 0,3 0 0,-3 0 0,4 4 0,-9 5 0,4 4 0,-7 6 0,3-1 0,-4 0 0,0 0 0,0 0 0,0 5 0,0-3 0,-4 3 0,-5-5 0,-5 0 0,-4 0 0,-1-4 0,-4-1 0,4-3 0,-5-1 0,10 0 0,-3-4 0,8-2 0,-4-3 0,9 4 0,0 0 0,4 4 0,3-4 0,6 3 0,10-6 0,6 3 0,5-4 0,-1 0 0,1 0 0,0 0 0,-1 0 0,1 0 0,0 0 0,-1 0 0,1-4 0,0-6 0,-6-5 0,0 0 0,-6-2 0,-5 7 0,0-7 0,-4 4 0,0-6 0,0 1 0,0 0 0,0 0 0,0 0 0,-4-6 0,-1 5 0,0 0 0,-4 2 0,4 7 0,-4-2 0,0 3 0,-7 5 0,-3 0 0,-2 8 0,-5 5 0,7 4 0,-3 5 0,4 1 0,4-6 0,-3 4 0,7-3 0,-3 4 0,4 5 0,0-8 0,0 7 0,0-8 0,0 0 0,0-2 0,0-4 0,3-3 0,2-2 0,7-3 0,7 0 0,0 0 0,5 0 0,-1 0 0,-4 0 0,10 0 0,-10-4 0,10-1 0,-10-4 0,4-5 0,-9 0 0,4 0 0,-4-3 0,0 2 0,-1-3 0,0 4 0,-3-3 0,2 7 0,-3-2 0,-1 3 0,0 1 0,0 3 0,1-2 0,-1 6 0,0-3 0,0 4 0,-3-3 0,2 2 0,-10-2 0,-2 3 0,-8 0 0,-1 0 0,-3 0 0,7 3 0,-7 2 0,8 3 0,-5 10 0,10-3 0,-5 9 0,8-6 0,-3 5 0,4-3 0,0 3 0,0 0 0,0-3 0,0 3 0,0-5 0,0-4 0,4 3 0,5-8 0,5 4 0,4-4 0,0 0 0,0 1 0,1-5 0,-1-1 0,0-4 0,5 0 0,-4 0 0,10 0 0,-10-9 0,5-1 0,-6-8 0,-4-5 0,11-15 0,-12-1 0,9-25 0,-11 17 0,3-43 0,-3 39 0,2-39 0,-7 37 0,0-13 0,-6 21 0,0-3 0,0 22 0,0-4 0,0 16 0,0 9 0,0 15 0,0 10 0,0 16 0,0-5 0,0 10 0,0-4 0,0 6 0,0-5 0,4 3 0,2-3 0,5-1 0,-1 5 0,0-11 0,5 5 0,-4-12 0,7 5 0,-3-10 0,4 4 0,-1-4 0,-5-6 0,4 4 0,-7-7 0,7 3 0,-4-5 0,1 1 0,-1-4 0,-5-2 0,-4-3 0,0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24575,'12'0'0,"2"0"0,14 0 0,0 0 0,-4 0 0,6 0 0,-10 0 0,-2 0 0,-10 0 0,0 0 0,-3 0 0,-1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8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216 189 24575,'0'-12'0,"0"-3"0,0-4 0,0-1 0,0-3 0,0 5 0,0-1 0,0 1 0,0 4 0,0-3 0,-7 12 0,1-4 0,-9 9 0,1 8 0,-4 3 0,-1 12 0,0 1 0,-8 14 0,10-7 0,-10 13 0,16-13 0,-9 4 0,14-5 0,-3 0 0,9-6 0,0 0 0,0-11 0,0 0 0,0-5 0,0 0 0,4-3 0,0-2 0,14-3 0,-3 0 0,8 0 0,-5 0 0,0-4 0,0-5 0,0-5 0,6-5 0,-4-5 0,-1 4 0,-1-3 0,-8 0 0,3 3 0,-3-3 0,-1 5 0,-1 4 0,1-3 0,0 7 0,-4-2 0,-2 3 0,-3 1 0,0 7 0,0 6 0,0 14 0,0 0 0,0 10 0,0-5 0,0 1 0,0 3 0,4-9 0,1 5 0,8-6 0,7-4 0,-1-1 0,10-3 0,-10-1 0,9 1 0,-3-5 0,0 0 0,-2-5 0,-13 0 0,-2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6:57.9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24575,'21'0'0,"12"0"0,-7 0 0,36 0 0,-33 0 0,50 0 0,-48 0 0,46 0 0,-38 0 0,0 0 0,-18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9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24575,'7'-4'0,"1"0"0,10 4 0,-3 0 0,13 0 0,-8 0 0,8 0 0,-9 0 0,10 0 0,-14 0 0,7 0 0,-8 0 0,4 0 0,-4 0 0,-2 0 0,-8 0 0,0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24575,'21'0'0,"2"0"0,2 0 0,3 0 0,-3 0 0,-1 0 0,11 0 0,-14 0 0,8 0 0,-11 0 0,-4 0 0,8 0 0,-8 0 0,5 0 0,-14 0 0,-3 0 0,-5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3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24575,'0'2'0,"0"5"0,0 5 0,0 10 0,0-2 0,0 5 0,0 3 0,0 3 0,0 6 0,0 0 0,0 11 0,0-10 0,0 12 0,0-7 0,0 6 0,0-4 0,0 12 0,0-6 0,0 7 0,0 0 0,0 8 0,0-6 0,0 13 0,0-13 0,5 5 0,-4-6 0,9-1 0,-8-6 0,3 4 0,0-11 0,-4 12 0,4-12 0,0 5 0,-4-7 0,4 7 0,-5-5 0,0 5 0,0 0 0,0-6 0,0 6 0,0-6 0,0-1 0,0 0 0,0 0 0,0 1 0,0-1 0,0-6 0,0 5 0,0-5 0,0 0 0,0 4 0,0-4 0,0 6 0,0 0 0,0 1 0,0-7 0,0 5 0,0-5 0,0 6 0,0-6 0,0 5 0,0-5 0,0 13 0,0-5 0,0 6 0,0-8 0,0-6 0,0 5 0,-5-5 0,3 0 0,-2 5 0,4-5 0,0 6 0,0-6 0,0 12 0,0-10 0,0 11 0,0-7 0,0-6 0,0 5 0,0-5 0,0 0 0,0 5 0,0-11 0,0 5 0,0-6 0,0 0 0,0-1 0,0 1 0,0 0 0,0 0 0,0-1 0,0 1 0,0-5 0,0 3 0,0-3 0,0-1 0,0 5 0,0-4 0,0 4 0,0 1 0,0-5 0,0 3 0,0-8 0,0-2 0,0-1 0,0-7 0,0 7 0,0-4 0,0 5 0,0 1 0,0-1 0,0-5 0,0 4 0,0-3 0,0 0 0,0-2 0,0-3 0,0-1 0,0-4 0,0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24575,'4'6'0,"0"0"0,-4 5 0,0-3 0,0 0 0,0 0 0,0 0 0,0 5 0,0-4 0,0 4 0,0-5 0,0 5 0,0-4 0,0 4 0,0-1 0,0 2 0,0 0 0,0-2 0,0 1 0,0-4 0,0 8 0,0-3 0,0 4 0,0 0 0,0 0 0,0 0 0,0 5 0,0-3 0,0 8 0,0-8 0,0 8 0,0-3 0,0-1 0,0 4 0,0-3 0,0-1 0,0 5 0,0-5 0,0 6 0,0 0 0,0 0 0,-5 5 0,4-4 0,-4 11 0,5-5 0,0 6 0,0-5 0,0 3 0,0-9 0,0 9 0,0-9 0,0 9 0,-4-9 0,3 9 0,-4-4 0,5 0 0,0 5 0,-5-5 0,4 0 0,-4 5 0,5-11 0,0 5 0,0-7 0,-4-4 0,3 3 0,-3-3 0,4-1 0,0 5 0,0-5 0,0 6 0,0 0 0,0-1 0,0 1 0,0-1 0,0 1 0,0 0 0,0-1 0,0-4 0,0 3 0,0-4 0,0 12 0,0-5 0,0 11 0,0-5 0,0 6 0,0 1 0,0-2 0,0 2 0,0-2 0,0 2 0,0-7 0,0-1 0,0-7 0,0 1 0,0 0 0,0-5 0,0 3 0,0-3 0,0 4 0,0 1 0,0 6 0,0-5 0,0 5 0,0-1 0,0-3 0,0 3 0,0-10 0,0 3 0,0-8 0,0 3 0,0-5 0,0 0 0,0-4 0,0-1 0,0-5 0,3-4 0,-2 10 0,3 2 0,-4 16 0,0 5 0,0 13 0,0 9 0,0 2 0,0 5 0,0 0 0,0-6 0,0 7 0,0-16 0,0 6 0,0-5 0,0 0 0,0 5 0,0-6 0,0 8 0,0-1 0,0 1 0,0-1 0,0 1 0,0 7 0,0-6 0,0 13 0,0-13 0,0 6 0,0-7 0,0-1 0,-6 1 0,5-8 0,-4-1 0,5-6 0,0-1 0,-5-6 0,4 5 0,-3-5 0,4 6 0,0 1 0,-5-1 0,4 0 0,-4 0 0,5-5 0,0 3 0,0-4 0,0 1 0,0-3 0,0 1 0,0-4 0,0 9 0,0-3 0,0 5 0,0 0 0,0 6 0,0-4 0,0 4 0,-5-6 0,4 0 0,-4-6 0,5 5 0,0-11 0,0 5 0,-4-7 0,2 1 0,-2 0 0,4 0 0,0-6 0,0 4 0,0-8 0,0 3 0,0-5 0,0-5 0,0 4 0,0-3 0,-4 4 0,3-4 0,-3 3 0,4-4 0,0 11 0,0-5 0,0 9 0,0-3 0,0 5 0,0 6 0,0 1 0,0 0 0,0 5 0,0-5 0,0 0 0,0-2 0,0 1 0,0-10 0,0 9 0,0-11 0,0 6 0,0 0 0,0-5 0,-5 3 0,4-9 0,-3 5 0,4-6 0,-4 0 0,3-5 0,-3 0 0,4-5 0,0 0 0,-4-3 0,4-5 0,-10-43 0,18 29 0,2-28 0,22 42 0,6 0 0,12 5 0,2-4 0,6 10 0,-6-10 0,5 4 0,-6-5 0,1 5 0,5-4 0,-18 8 0,9-8 0,-17 8 0,11-8 0,-11 4 0,5-5 0,-6 0 0,-1 0 0,1 0 0,0 0 0,0 0 0,-1 0 0,1 0 0,-5 0 0,3 0 0,-9 0 0,5 0 0,-6 0 0,0 0 0,-4 0 0,3 0 0,-8 0 0,4 0 0,-5 0 0,0 0 0,0 0 0,0 0 0,0 0 0,1 0 0,-1 0 0,0 0 0,0 0 0,-3 0 0,-2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4 0,0 6 0,7 12 0,-11-1 0,10 5 0,-11-7 0,0 1 0,3-1 0,-13-1 0,8 1 0,-14-5 0,4-1 0,-5-5 0,0 0 0,1 0 0,-1 0 0,-4 1 0,3-5 0,-6 3 0,2-2 0,-3 2 0,0 1 0,0 0 0,0 0 0,0 0 0,0 0 0,-3 0 0,-6 1 0,-5-1 0,-4 1 0,0 4 0,-6 2 0,5 3 0,-4 1 0,5-1 0,-1-4 0,1 3 0,0-2 0,4-2 0,-3 0 0,7 0 0,-3-4 0,0 4 0,4-4 0,0-1 0,2 0 0,6 1 0,-7-5 0,7 3 0,-6-6 0,6-4 0,-3-33 0,4 21 0,0-18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24575,'-5'7'0,"2"14"0,3 9 0,0 13 0,-6 14 0,-1 4 0,-6 23 0,0 1-510,0 9 510,6-43 0,0 0-487,0 1 1,0 1 486,0 3 0,0 2 0,3-2 0,0 2 0,-3 4 0,1 1 0,5-5 0,0 0 0,-2 5 0,-1-1 0,1-4 0,0-1 0,2 1 0,0-1 0,-5 1 0,-1-1 0,7 2 0,-1-3 0,-10 27-192,10-29 0,0-1 192,-3 20 0,4 22 0,-4-38 0,1-3 0,1 14 0,-5 31 0,7-29 0,0 8 0,0-27 0,0-1 0,0 16 0,0 23 0,0-35 0,0 37 0,0-33 0,0 24 0,0-23 0,5 2 475,2 5-475,-1-8 977,-1-6-977,-5 5 415,5-13-415,-4 13 0,4-6 0,-5 7 0,0 8 0,0-5 0,0 5 0,0 0 0,0 10 0,0-12 0,0 8 0,0-12 0,0 8 0,0 25 0,0-28 0,0 25 0,0-29 0,0 23 0,0-14 0,0 12 0,0-22 0,0 13 0,0-12 0,0 4 0,0-13 0,0 4 0,0-11 0,0 12 0,0-18 0,0 10 0,0-12 0,0 0 0,0 5 0,0-11 0,5 11 0,-4 2 0,4 1 0,-5 5 0,4-7 0,-2 1 0,2-1 0,-4-6 0,5-1 0,-4-12 0,3-5 0,0-6 0,-3-12 0,2 12 0,-3 5 0,0 16 0,0 3 0,0-2 0,0 8 0,0 3 0,0 6 0,0-2 0,0-13 0,0 5 0,0-11 0,0 5 0,0-7 0,0-4 0,0-2 0,0-5 0,0-4 0,0-1 0,0-5 0,0 0 0,0-3 0,0-2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24575,'23'0'0,"11"0"0,42 0 0,23 0-2761,-28 0 0,8 0 2761,-5 0 0,6 0 0,0 0-1179,-1 0 0,1 0 1,5 0 1178,-5 0 0,4 0 0,2 0 0,-1 0 0,-1 0 0,-1 0 0,0 0 0,-3 0 0,13 0 0,-3 0 0,2 0 0,-11 1 0,2 1 0,0 1 0,-4 0 0,12 3 0,-3 1 0,1 2-289,-16-1 0,1 2 1,1 1-1,1 0 289,0-1 0,2 1 0,-1-1 0,-3 2-539,16 3 0,-4 2 0,0-2 539,-3-2 0,-2-1 0,-1 0 0,-6 0 0,-1 1 0,-5-2 0,4 2 0,-3-1 411,8-1 1,-3 1-412,18 7 1335,-34-11 1,0 0-1336,30 12 3442,-6-7-3442,-29-2 2913,-1-4-2913,-16-2 1268,-7-5-1268,-8 0 651,3 0-651,1 0 62,16 0-62,10-11 0,15-3 0,2-10 0,-13 9 0,4 1-873,1 0 1,3-1 872,17-1 0,2 0 0,-1-1 0,-1 1 0,-3 0 0,-3 1 0,-13 2 0,-2 2-405,2 3 1,-1 1 404,37-5 0,-34 11 0,-2 1 0,25-7 0,-32 7 0,-1 0 0,10 0 0,13 0 0,-3 0 0,-5 0 0,0 0 0,-2-5 0,-7 4 1670,-1-10-1670,-6 10 884,-2-9-884,-7 9 0,-6-4 0,-1 5 0,-6 0 0,-5 0 0,3 0 0,-9 0 0,5 0 0,-11 0 0,0 0 0,-5 0 0,0 0 0,0 0 0,1-4 0,8 3 0,10-2 0,17 3 0,23 0 0,-4 0 0,27 0 0,-20-6 0,22 5 0,-14-11 0,-2 11 0,-10-10 0,-7 10 0,-7-5 0,-2 2 0,-13 2 0,5-2 0,-11 4 0,5-5 0,-6 4 0,-1-3 0,1-1 0,-5 4 0,3-4 0,-8 5 0,3 0 0,-5 0 0,0-4 0,-4 3 0,-2-3 0,-3 4 0,-1 0 0,0-3 0,5 2 0,-4-7 0,4 4 0,-5-9 0,-3-6 0,-1 21 0,-4 7 0,0 51 0,0 3 0,-3-13 0,-1 2-803,3 45 803,-5-35 0,-1 1-610,2 0 1,1 1 609,-3 5 0,-1 0 0,-1-1 0,2 1-806,2 5 0,2 0 806,-1 1 0,1 1 0,3 4 0,0 1 0,-4-1 0,1 1 0,2 6 0,0-1-956,-6-4 0,-1 1 956,7 9 0,1 0 0,-8-10 0,1 0 0,6 4 0,0-1 0,-6-4 0,0-1 0,6 0 0,0 0 0,-6 1 0,0-1 0,2 1 0,1 0-301,-1-6 0,1 0 301,-4 6 0,1-4 0,6-24 0,0-1 0,-2 30 0,-1-3 571,4-6-571,-2-7 0,-2 0 0,3 4 1421,-5 6-1421,6-17 2089,0-15-2089,0-8 1557,0-16-1557,0-2 503,-4-13-503,3 1 7,-2 15-7,3 6 0,0 39 0,0 5 0,0-20 0,0 2 0,0 44 0,0-10-786,0 13 786,0-20 0,0-29 0,0 2 0,0 5 0,0-3 0,0 22 0,0-24 0,0 1 0,0 27 0,0-7 0,0 24-195,0-35 195,0 14 0,5-4 0,-3-12 0,3 5 0,-5-15 0,0 6 0,0-12 778,0 12-778,0-12 203,0 12-203,0-12 0,0 12 0,0-12 0,0 11 0,-5-12 0,4 6 0,-4-7 0,0 0 0,0-6 0,-1-7 0,1-1 0,2-14 0,2 3 0,-3-6 0,4-3 0,-4 4 0,4-5 0,-4 0 0,1-4 0,-6 0 0,-5-4 0,-9 0 0,-7 4 0,-8 2 0,-5 5 0,-1 0 0,-6-5 0,-2-1 0,0 0 0,-5-4 0,-9 4 0,-3-5-501,-22 0 501,5 0 0,35 0 0,0 0 0,-2 0 0,1 0 0,-43 0-467,29 0 0,2 0 467,-14 0 0,19 0 0,-2 0 0,5 0 0,3 0 0,-33 0 0,31 0 0,-2 0 0,-38 0 0,20 0 0,11 0 0,0 0 0,-11 0 0,-19 0 0,43 0 0,1 0 0,-34 0 0,23 0 0,0 0 0,-36 0 0,41 0 0,-1 0 0,0 0 0,-1 0 0,-5 0 0,-2 0 0,-4-3 0,1-1 0,3 0 0,2 0 0,9-1 0,1 1 0,-3 1 0,1 0-387,-32-3 387,35 6 0,0-2 0,-33-9 0,1 10 0,22-10 0,5 5 468,19-5-468,8 1 938,11 1-938,5-4 416,10-1-416,0-9 0,4-8 0,-4 13 0,-30-1 0,-11 24 0,-24 7 0,-4 2 0,5 3 0,-16-4 0,-3 0-1312,23-5 1,-4-1 1311,-3 1 0,-3-1 0,-16 2 0,-4-1 0,-6-3 0,0-1 0,5 1 0,0-2 0,24-2 0,0-2 0,1 1 0,-24 0 0,0 0 0,24 0 0,-1 0 0,1 0 0,-24 0 0,1 0 0,-8-3 0,2-2 0,11 1 0,4 0-458,15-1 1,4 0 457,1 2 0,0-1 0,-8 0 0,3 0 0,-25 2 0,25-4 0,4-1 0,4 5 0,-14-9 0,-1 4 0,15-5 0,-1 1 0,17-5 2488,-4 4-2488,6-4 1050,5 6-1050,2 4 0,12-3 0,0 8 0,11-3 0,0 4 0,5-4 0,3 0 0,-2 0 0,-13 0 0,-8 4 0,-14 0 0,-2 0 0,1 0 0,1 0 0,-2 0 0,7 0 0,1 0 0,6 0 0,6 0 0,0 0 0,11 0 0,0 0 0,5 0 0,7 0 0,-2 0 0,6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24575,'-1'-4'0,"7"-5"0,7 4 0,5-7 0,0 11 0,5-3 0,-3 4 0,-1 0 0,-2 0 0,-4 0 0,-3 8 0,3 7 0,-7 16 0,-1 6 0,0 13 0,-5 2 0,0 6 0,0 0 0,0 1 0,0-7 0,0-2 0,0-13 0,0-6 0,0-8 0,0-9 0,0-2 0,0-4 0,0-6 0,0-13 0,0-15 0,0-11 0,0-13 0,5 5 0,6-12 0,7 5 0,5 0 0,-1 2 0,0 7 0,-6 5 0,3 8 0,-9 6 0,7 10 0,-7-3 0,7 7 0,-7 1 0,7 5 0,-8 4 0,8 0 0,-7 0 0,2 0 0,-4 0 0,1 8 0,-4 7 0,-1 16 0,-4 0 0,0 11 0,0-5 0,0 0 0,0 5 0,0-11 0,0 4 0,0-10 0,0-2 0,0-5 0,0-5 0,0 0 0,0-5 0,0 0 0,0-7 0,4-11 0,2-10 0,3-10 0,2-6 0,-1 4 0,0-10 0,5 11 0,1-5 0,4 6 0,-1 6 0,-4 0 0,-3 10 0,1 1 0,-4 5 0,4 3 0,-5 1 0,0 4 0,0 4 0,-4 4 0,0 6 0,-4 4 0,0 5 0,0 2 0,0 0 0,0 3 0,0-3 0,0-1 0,0-1 0,0-4 0,0-1 0,0-5 0,0 0 0,0-5 0,3 0 0,2-3 0,3-1 0,0-4 0,1 0 0,4-14 0,2-2 0,4-14 0,2-6 0,-1 4 0,-4-3 0,2 10 0,-7 1 0,1 11 0,-7 0 0,-1 5 0,-4 10 0,0 9 0,-5 25 0,-1 3 0,-6 18 0,6-13 0,1 13 0,5-12 0,0 5 0,0-12 0,0-3 0,0-10 0,0-2 0,0-9 0,3-2 0,6-3 0,5-1 0,9-3 0,-3 0 0,8-5 0,-9 0 0,5-5 0,-6-4 0,1-10 0,-5-6 0,1-10 0,-5-3 0,1-5 0,-5 0 0,-1-1 0,-5 1 0,0 6 0,0 1 0,-8 11 0,-2 2 0,-9 4 0,-4 5 0,4 0 0,-10 9 0,9 1 0,-8 4 0,8 0 0,-3 0 0,5 0 0,4 4 0,1 0 0,5 4 0,3 5 0,2-4 0,3 4 0,0-5 0,0 0 0,0 0 0,3-3 0,12-2 0,5-3 0,9 0 0,7 0 0,1 0 0,1 0 0,3 0 0,-9 0 0,3 0 0,1 0 0,-10 0 0,9 0 0,-16 4 0,1 11 0,-7 5 0,-2 16 0,-1 8 0,-4 0 0,-1 13 0,-5-12 0,0 12 0,0-18 0,0 3 0,0-17 0,0-2 0,0-9 0,0-2 0,0-4 0,0-6 0,4-8 0,2-12 0,4-13 0,4 0 0,3-11 0,3 10 0,1-4 0,-2 12 0,-1 0 0,1 6 0,-6 4 0,4 5 0,-8 6 0,4 3 0,-5 0 0,0 0 0,1 0 0,-1 0 0,-4 8 0,0 2 0,0 13 0,-3-4 0,4 4 0,-1 1 0,-3-5 0,8 4 0,-8-4 0,7-1 0,-7-5 0,7 4 0,-3-8 0,0 4 0,2-5 0,-3 0 0,5 1 0,-2-5 0,2 0 0,-1-4 0,0 0 0,4 0 0,-2 0 0,7-4 0,-3-11 0,1-5 0,3-10 0,-6-6 0,7 5 0,-4-5 0,1 6 0,-2 0 0,-4 5 0,-1 6 0,-1 6 0,1 5 0,-5 14 0,0 6 0,-4 21 0,0-2 0,0 11 0,0-11 0,0 11 0,0-11 0,0-1 0,0-7 0,0-9 0,3-1 0,2-5 0,3 0 0,5-3 0,0-2 0,1-3 0,3 0 0,-3 0 0,-1 0 0,4-8 0,-2-7 0,4-10 0,2-11 0,-5-1 0,5-13 0,-9-2 0,5-7 0,-5-7 0,0-2 0,1-16 0,0-2 0,0 14 0,-1-9 0,-5 28 0,3-14 0,-8 15 0,7 8 0,-8 8 0,4 12 0,-5 5 0,0 6 0,0 12 0,0 11 0,0 16 0,0 5 0,0 11 0,0 2 0,0 8 0,0 6 0,0 1 0,0-1 0,0 1 0,0 7 0,4-12 0,-2 10 0,7-19 0,-3 5 0,5-13 0,-5-1 0,2-11 0,-3-6 0,0-2 0,2-8 0,-3 3 0,5-7 0,-1-1 0,0-4 0,0 0 0,0 0 0,5-8 0,-4-3 0,4-7 0,-4 0 0,0 4 0,0-3 0,-4 8 0,-1 10 0,-4 6 0,0 19 0,0-1 0,0 4 0,0-4 0,0 3 0,0-3 0,0 0 0,0-7 0,0-1 0,3-7 0,2 2 0,3-4 0,0-3 0,0-1 0,1-4 0,-1 0 0,0 0 0,0 0 0,0 0 0,1-9 0,0-6 0,1-16 0,-5 0 0,0-5 0,0 0 0,-4 5 0,4 0 0,-5 3 0,0 8 0,0 1 0,0 6 0,-8 5 0,-2-1 0,-8 4 0,4 1 0,-3 4 0,3 0 0,0 0 0,1 0 0,5 0 0,4 3 0,0 1 0,4 9 0,4-4 0,1 8 0,7-8 0,2 5 0,5-5 0,4 0 0,-4 0 0,10 1 0,-10-5 0,10 0 0,-10-5 0,10 0 0,-10 0 0,0 0 0,-2-9 0,-8-1 0,5-8 0,-5-5 0,-4 3 0,0-8 0,-5 8 0,0-9 0,0 10 0,0-5 0,0 6 0,0 4 0,0 2 0,0 3 0,0 1 0,0 0 0,3 3 0,6 2 0,9 3 0,7 0 0,4 0 0,1 4 0,0 2 0,0 8 0,-6-3 0,0 3 0,-6-5 0,-5-1 0,0 5 0,-8-3 0,-1 7 0,-4-4 0,0 6 0,0-1 0,0-5 0,0 4 0,0-7 0,0 7 0,0-8 0,0 4 0,0-5 0,4 0 0,5-4 0,9 0 0,7-4 0,11 0 0,1 0 0,0 0 0,-1 0 0,-1-10 0,-9 0 0,4-10 0,-11-3 0,-1 3 0,-3-8 0,-2 8 0,-3-3 0,-2 9 0,1 1 0,-4 5 0,-2 0 0,-3 0 0,3 3 0,2 1 0,3 4 0,0 0 0,0 0 0,5 9 0,-4 1 0,9 13 0,-2 7 0,0 2 0,-1 3 0,-5-5 0,-1-5 0,1-2 0,-5-5 0,-1-4 0,-4-2 0,0-3 0,0-1 0,0 0 0,-4 0 0,-10 1 0,-7 0 0,-8 1 0,-1 0 0,0 0 0,0-5 0,0 0 0,5-5 0,-3 0 0,13 0 0,-8 0 0,14 0 0,-4 0 0,9 0 0,0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24575,'10'0'0,"9"0"0,26 0 0,7 0 0,23 0 0,3 0 0,8 0 0,6 0-608,-6 0 608,-8 0 150,-10 0-150,-3 0 0,-4 0 0,7 0 0,-9 0 0,-15 0 114,-2 0 1,-24 0-1,1 0 1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 24575,'-9'-6'0,"2"4"0,7-5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6:58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24575,'4'3'0,"-1"4"0,-3 7 0,0 24 0,0-14 0,0 21 0,0-21 0,0 4 0,0-1 0,0-4 0,0-8 0,0 1 0,0-9 0,0 0 0,0-5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24575,'0'10'0,"0"21"0,0 6 0,0 40 0,0-32 0,0 37 0,0-14 0,0-7 0,0 11 0,0-19 0,0 13 0,0-21 0,0 2 0,0-16 0,0 0 0,0-13 0,0-1 0,0-7 0,0-5 0,0-5 0,0-18 0,0 3 0,0-14 0,0 5 0,5-6 0,4 5 0,5 2 0,4 4 0,0 1 0,0 0 0,6 8 0,-5-2 0,4 11 0,-4-3 0,-6 4 0,4 0 0,-7 3 0,3 11 0,-8 6 0,-1 16 0,-4-5 0,0 11 0,0-11 0,0 5 0,-5-6 0,-4-6 0,-1 0 0,-7-10 0,7 3 0,-8-7 0,9 3 0,-9-9 0,5 0 0,-11-4 0,9 0 0,-7 0 0,8 0 0,0 0 0,2 0 0,3-4 0,5 0 0,0-4 0,4-1 0,0 2 0,8 2 0,2 2 0,8 3 0,5 0 0,2-5 0,5 4 0,0-8 0,5 3 0,-3-4 0,9-1 0,-9-3 0,9-3 0,-9-3 0,4-1 0,-11-3 0,-2 3 0,-8-2 0,-2 5 0,-4 4 0,-4 1 0,-2 5 0,-3 0 0,0 0 0,0 10 0,0 9 0,0 13 0,0 11 0,0-3 0,0 9 0,0-10 0,0 0 0,5-3 0,0-8 0,8 3 0,1-9 0,0-1 0,3-8 0,-3-2 0,4-3 0,0 0 0,0-4 0,8-18 0,1-8 0,3-22 0,-1-9 0,-4-7 0,1-16 0,-6-2 0,-2 14 0,-5-17 0,-1 26 0,1-21 0,-6 16 0,-2 8 0,-5 16 0,0 8 0,0 16 0,0 2 0,-7 13 0,2 2 0,-11 3 0,1 13 0,0 3 0,1 20 0,3 8 0,0 1 0,-1 12 0,6-5 0,1 6 0,5 1 0,0-7 0,0 5 0,0-13 0,0 1 0,9-4 0,2-9 0,9-2 0,-1-7 0,-1-5 0,0-3 0,0-2 0,0-4 0,0-4 0,1-1 0,4-4 0,-4 0 0,4-8 0,3-15 0,-5-4 0,6-16 0,-6 5 0,0 1 0,-1 1 0,-4 6 0,-2 5 0,-5 2 0,0 9 0,0 5 0,-5 2 0,3 6 0,-6 4 0,2 12 0,-3 21 0,0 3 0,0 18 0,0-5 0,0-1 0,0-1 0,0-6 0,0-7 0,0-1 0,0-16 0,0 2 0,0-13 0,0 4 0,0-5 0,-8 1 0,3-1 0,-13 1 0,5-5 0,-11 5 0,5-8 0,-10 3 0,10-4 0,-10 0 0,10 0 0,-10 0 0,18 0 0,-3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24575,'22'0'0,"7"0"0,15 0 0,-5 0 0,10 0 0,-5 0 0,1 0 0,12 0 0,-24 0 0,3 0 0,-18 0 0,-4 0 0,3 0 0,-11 0 0,2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24575,'-5'-9'0,"-5"4"0,20 2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24575,'4'-13'0,"-3"1"0,5 7 0,-5-2 0,11 6 0,-7-6 0,8 2 0,-5-3 0,5 3 0,0-6 0,11 9 0,-9-14 0,7 10 0,-3-8 0,6 4 0,5 0 0,-6 1 0,5 3 0,-5 2 0,12 4 0,-10 0 0,3 0 0,-11 0 0,1 0 0,-6 0 0,0 0 0,-9 3 0,0 6 0,-4 10 0,0 0 0,-9 10 0,3-10 0,-13 9 0,-2-2 0,1-1 0,-5-1 0,11-10 0,-3-1 0,8-5 0,-4 1 0,5-1 0,4-11 0,8 1 0,11-10 0,5 3 0,8-1 0,-3 4 0,-1 2 0,0 4 0,-6 0 0,0 4 0,-3 16 0,-2 2 0,-2 19 0,-6-3 0,0 5 0,-5-6 0,0 5 0,0-11 0,0 4 0,-4-10 0,-5-2 0,-5-9 0,-4-1 0,-6-3 0,5-1 0,-10-4 0,5-1 0,-6-4 0,-6 0 0,10 0 0,-8 0 0,14 0 0,1-3 0,6 2 0,5-7 0,4 7 0,0-2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 24575,'4'3'0,"-1"6"0,-3 9 0,0 13 0,0-5 0,-4 8 0,-12-8 0,-6 6 0,-12 6 0,8-10 0,-5 4 0,11-18 0,-8 0 0,12-5 0,2-4 0,11-1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 24575,'-16'0'0,"-2"13"0,-6 5 0,2 12 0,-10 14 0,11-17 0,-2 21 0,5-22 0,7 9 0,1-5 0,5 0 0,5-6 0,0-5 0,0-6 0,0-1 0,0-2 0,0 7 0,0-4 0,0 4 0,4-5 0,5 1 0,1-1 0,-1-2 0,-2 3 0,2-1 0,1-2 0,3 7 0,-5-8 0,5 4 0,-4-5 0,4 1 0,-5-1 0,0 0 0,0 0 0,0 0 0,1-3 0,-1-1 0,0-1 0,0-2 0,0 3 0,0-4 0,1 0 0,-1 0 0,4 0 0,-2 0 0,2 0 0,1 0 0,-4 0 0,4 0 0,-6 0 0,1 0 0,-3-8 0,-2-7 0,-3-4 0,0-9 0,0-2 0,0-2 0,0-3 0,-4 5 0,-11 5 0,0 2 0,-20 7 0,9 2 0,-16 3 0,11 6 0,-5 0 0,6 5 0,0 0 0,5 0 0,-3 0 0,13 3 0,-8 2 0,14 4 0,0-1 0,1-3 0,8 2 0,-4-3 0,4 1 0,0-2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24575,'5'11'0,"-2"2"0,-3 4 0,0 1 0,0 0 0,0 0 0,0 0 0,0-5 0,-4 0 0,3-5 0,-6 5 0,2-4 0,0 0 0,2-6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24575,'6'-4'0,"6"0"0,15 4 0,23 0 0,-20 0 0,24 0 0,-28 0 0,10 0 0,-11 0 0,-2 0 0,-9 0 0,-12 0 0,-9 0 0,-15 9 0,-3 8 0,-8 21 0,6-4 0,-2 22 0,7-11 0,4 21 0,1-5 0,4 12 0,6-12 0,2 5 0,5-8 0,0-6 0,0-8 0,0-13 0,0-8 0,0-5 0,0-4 0,0-2 0,0-3 0,3-5 0,2 0 0,3-4 0,-1 0 0,-2 0 0,-2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24575,'17'-5'0,"9"-5"0,0-1 0,14-5 0,-8 11 0,6-4 0,3 8 0,-10-4 0,0 5 0,-12 0 0,-6 0 0,-1 0 0,-3 0 0,0 0 0,-6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0 24575,'-5'13'0,"-4"-4"0,-6 14 0,-4-1 0,5-7 0,0 9 0,1-10 0,-1-1 0,0-5 0,5 1 0,5-8 0,4 1 0,0-5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10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 24575,'0'-31'0,"0"15"0,0 36 0,4 13 0,6 19 0,1 1 0,7 7 0,-11-12 0,10 2 0,-6-3 0,3-5 0,4 8 0,-13-23 0,11 5 0,-15-20 0,9 2 0,-6-8 0,2-2 0,0-4 0,1-16 0,5-6 0,3-30 0,-2 14 0,7-32 0,-6 26 0,2-20 0,-3 22 0,-4-4 0,-1 17 0,0 1 0,0 8 0,-1 6 0,-3 4 0,-1 3 0,-3 3 0,0 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6:58.9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24575,'16'0'0,"16"0"0,-9 0 0,17 0 0,-2 0 0,-2 0 0,11 0 0,2 0 0,-12 0 0,20 0 0,-26 0 0,14 0 0,-28 0 0,-2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6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24575,'-2'52'0,"-1"0"0,0 35 0,3-30 0,0-12 0,0 19 0,0-17 0,0 17 0,0-25 0,0 16 0,0-22 0,0 0 0,0-10 0,0-10 0,0 1 0,0-2 0,0-4 0,0 0 0,0-1 0,4-2 0,5-2 0,4 1 0,11-3 0,0 3 0,26-4 0,-2 0 0,26 0 0,-7 0 0,-5 0 0,34 0 0,-20 0-301,-18 0 1,3 0 300,35 0 0,-40 0 0,0 0 0,0 0 0,1 0-535,1 3 0,0 1 535,8 0 0,0 0 0,-7 0 0,0 0 0,8 3 0,0-1 0,-8-1 0,-1-2 0,41 6 0,-34-3 0,-1 1 0,22 1 0,-20-4 0,1 0 0,29 2 0,-40-5 0,1-2 0,39 1 0,-9 0 0,3 0-236,-20 0 236,14 0 0,-9 0 0,-7 0 0,-2 0 0,-15 0 0,-1 0 561,-6 0-561,-7 0 1089,-1 0-1089,-7 0 257,-4 0-257,4 0 0,-5 0 0,1 0 0,3 0 0,-9 4 0,10-3 0,-10 7 0,10-2 0,-10 3 0,10-4 0,-10 3 0,4-3 0,-5 0 0,-4 3 0,3-7 0,-8 6 0,4-6 0,0 3 0,-4-4 0,8 0 0,-8 0 0,8 0 0,-8 0 0,4 0 0,-5 0 0,0 0 0,0 0 0,0 0 0,0 0 0,0 0 0,-3-4 0,-2-10 0,3-19 0,-5-12 0,10-22 0,-10-9 0,10 6 0,-4-12 0,-1 13 0,5 1 0,-5 2 0,1 14 0,2 8 0,-3 13 0,-1 8 0,-1 9 0,-4 1 0,4 9 0,-3-3 0,6 6 0,-7-6 0,4 3 0,-4-1 0,0 2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24575,'12'0'0,"-3"0"0,4 0 0,-5 0 0,0 0 0,0 8 0,-3 2 0,-2 7 0,-3 6 0,0-4 0,0 16 0,0-14 0,0 19 0,0-19 0,0 14 0,0-5 0,0-4 0,-9 9 0,-2-11 0,-4 6 0,1-5 0,4-2 0,-3-9 0,7-1 0,-6-5 0,8 0 0,-9 1 0,3-1 0,-7-3 0,8 2 0,-4-6 0,0 7 0,4-7 0,-3 6 0,3-6 0,5 3 0,1-4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24575,'0'7'0,"0"1"0,0 4 0,0 2 0,0 3 0,0-3 0,0-2 0,0-4 0,3-4 0,6 0 0,4-4 0,6 0 0,-1 0 0,11-10 0,-8 0 0,20-17 0,-18 1 0,20-13 0,-25 7 0,18-6 0,-18 2 0,3 3 0,-10 2 0,-2 3 0,-8 8 0,3-8 0,-4 13 0,0-3 0,-3 13 0,-12 1 0,1 4 0,-15 0 0,4 5 0,1 4 0,-7 18 0,9 6 0,-6 11 0,7-6 0,5 3 0,1-3 0,4 5 0,5-6 0,1-1 0,5-11 0,0-2 0,0-5 0,0-4 0,0-2 0,4-4 0,4-3 0,6-1 0,4-4 0,11-5 0,-8-4 0,15-19 0,-8-6 0,7-13 0,-1 6 0,0 2 0,-2 7 0,-6 5 0,-1 3 0,-11 6 0,-2 7 0,-3 0 0,-1 6 0,0 0 0,0 2 0,0 3 0,0 3 0,-4 6 0,4 9 0,-7 2 0,8 8 0,-4-3 0,5-1 0,0 4 0,3-8 0,2 8 0,3-9 0,1 5 0,4-10 0,-3 3 0,8-6 0,-9 2 0,10-3 0,-10-1 0,0 0 0,-2 0 0,-8-4 0,4-1 0,-5 0 0,-3-4 0,-2 4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24575,'-8'17'0,"-4"17"0,-14 7 0,-4 17 0,6-13 0,-9 5 0,10-5 0,-7 1 0,3-2 0,6-2 0,6-16 0,0-1 0,10-13 0,-2-7 0,6 2 0,-3-6 0,4 3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1 563 24575,'0'-7'0,"0"24"0,0 4 0,0 24 0,0 5 0,0 2 0,0 0 0,0 5 0,0-6 0,0-5 0,0 3 0,0-18 0,0-1 0,0-2 0,0-13 0,0 3 0,0-10 0,0 1 0,0-1 0,0-18 0,0-3 0,0-24 0,0-7 0,0-8 0,0-6 0,0-8 0,0 6 0,0 1 0,0 8 0,0 8 0,4 0 0,2 5 0,4 2 0,4 12 0,0 0 0,0 6 0,3 0 0,-3 0 0,4 3 0,1 2 0,-1 8 0,-5-3 0,4 7 0,-3-2 0,4 3 0,-4 0 0,-2 0 0,-3 0 0,-1 0 0,0 3 0,-4 6 0,0 5 0,-4 4 0,0 5 0,0-3 0,0 8 0,-4-3 0,-5-1 0,-7 5 0,2-10 0,-4 4 0,4-5 0,-10-3 0,9 2 0,-8-6 0,9 2 0,-4-4 0,4-4 0,2 2 0,14-6 0,4 2 0,16-3 0,8 0 0,2-4 0,3-6 0,-5-6 0,0-4 0,0 0 0,-1 0 0,-4 1 0,3 0 0,-8 0 0,3 0 0,-9 5 0,3-3 0,-8 3 0,4 1 0,-4-4 0,0 3 0,-1 0 0,1 1 0,-5 5 0,0 0 0,-4-1 0,0 1 0,0 0 0,-3 3 0,-2 2 0,-3 3 0,0 0 0,-1 0 0,1 4 0,4 0 0,-8 9 0,5 6 0,-2 0 0,0 10 0,8-5 0,-8 6 0,8 0 0,-4 0 0,5-6 0,0-1 0,0-4 0,0-1 0,0-5 0,0 0 0,4-5 0,1 0 0,3 0 0,0 1 0,0-5 0,0 0 0,1-4 0,-1 0 0,0 0 0,0 0 0,0 0 0,5 0 0,-4 0 0,8 0 0,-3-8 0,4-2 0,0-9 0,6-5 0,-4 4 0,11-11 0,-6 10 0,2-9 0,-4 10 0,1-4 0,-5 10 0,0 0 0,-2 5 0,-7 4 0,7-3 0,-8 7 0,4-3 0,-5 4 0,0 0 0,-7 0 0,-6 0 0,-8 0 0,0 0 0,-4 0 0,7 0 0,-7 0 0,3 0 0,0 0 0,-3 0 0,8 0 0,-8 0 0,7 0 0,-7 0 0,8 0 0,-4 8 0,4 2 0,4 8 0,-4 5 0,8-3 0,-3 3 0,4 0 0,0-3 0,0 3 0,3-9 0,11 4 0,7-8 0,8 4 0,1-4 0,6-4 0,1-2 0,0-4 0,5 0 0,-11 0 0,5 0 0,-11-4 0,4-12 0,-13 1 0,8-15 0,-9 5 0,1-11 0,-1-1 0,-4-6 0,0-7 0,0-1 0,0-1 0,1-5 0,-1 5 0,-4 0 0,-2 2 0,-5 6 0,0 7 0,0 6 0,0 12 0,0 6 0,0 5 0,0 7 0,0 24 0,-6 13 0,5 16 0,-9 4 0,8 4 0,-3 0 0,5 6 0,0-7 0,0-7 0,0-2 0,0-7 0,0-11 0,0 3 0,4-16 0,1 4 0,8-9 0,-3-1 0,7-4 0,-3-1 0,-1 1 0,4 0 0,-3-4 0,-1-1 0,4-4 0,-3 0 0,4 0 0,-4 0 0,3 0 0,-8 0 0,4 0 0,-9 0 0,0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24575,'3'-10'0,"11"3"0,6 7 0,10 0 0,0 0 0,-1 0 0,1 0 0,0 0 0,0 0 0,-10 0 0,-3 0 0,-8 0 0,-1 0 0,-4 0 0,0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24575,'0'-12'0,"0"-2"0,0-4 0,0 0 0,0 0 0,0-6 0,0 0 0,0-1 0,0-3 0,0 8 0,0-3 0,0-1 0,0 5 0,0-5 0,0 6 0,0 0 0,0 4 0,0 2 0,0 4 0,0-4 0,0 6 0,0-1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24575,'-4'3'0,"1"17"0,3-4 0,0 47 0,0-31 0,0 55 0,0-44 0,0 30 0,0-22 0,0 7 0,0-6 0,0 5 0,0-18 0,0 3 0,0-12 0,0-10 0,0 2 0,0-13 0,0 3 0,0-11 0,0-10 0,0-10 0,0-5 0,0-4 0,0 8 0,0-8 0,0 8 0,0-3 0,0 9 0,4-3 0,0 7 0,5-2 0,-1 3 0,5 1 0,-4-1 0,8 0 0,-3 1 0,-1 2 0,10 2 0,-8 0 0,8 3 0,0-3 0,-3 4 0,8 0 0,-9 0 0,10 0 0,-10 0 0,0 0 0,-2 0 0,-8 0 0,4 0 0,-5 4 0,0-3 0,-3 6 0,-1-2 0,-4 7 0,0 2 0,0 4 0,0 0 0,0 0 0,0 0 0,-4 0 0,-2 0 0,-7 1 0,3-1 0,-7-4 0,7 3 0,-8-7 0,9 3 0,-8-1 0,3-2 0,0 3 0,-3-4 0,3-1 0,0 1 0,-3 0 0,8-1 0,-8-3 0,7-1 0,-7-4 0,8 0 0,-4 0 0,0 0 0,4 0 0,-8-8 0,7 2 0,-2-7 0,3 5 0,5 0 0,-4 3 0,7-2 0,-2 3 0,3-4 0,0 0 0,0 0 0,0 3 0,0 1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2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24575,'7'0'0,"5"0"0,11 0 0,11 0 0,-13 0 0,14 0 0,-16 0 0,10-9 0,-5 6 0,1-5 0,-6 8 0,-2 0 0,-8 0 0,3 0 0,-7 0 0,-2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24575,'6'0'0,"-1"0"0,20 0 0,-7 0 0,0 0 0,5 0 0,-3 0 0,-1 0 0,-2 0 0,-8 0 0,8 0 0,-8 0 0,4 0 0,-6 0 0,-2 0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6:59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24575,'0'13'0,"0"7"0,0 13 0,0-4 0,0 7 0,0 7 0,0-10 0,0 18 0,0-21 0,0 3 0,0-9 0,0-6 0,0-5 0,0-2 0,0 2 0,0-6 0,0 0 0,0-4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1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24575,'0'-12'0,"0"-4"0,0 7 0,0-8 0,0 8 0,0-8 0,0 7 0,0-2 0,0 4 0,0 0 0,0 0 0,0 0 0,0 0 0,0 0 0,0 0 0,0 0 0,0 0 0,0 4 0,0 1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2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710 0 24575,'0'22'0,"0"6"0,0 3 0,0 11 0,0-5 0,0 13 0,0-5 0,0 5 0,0 0 0,0 2 0,0-1 0,0 6 0,0-5 0,0 6 0,0 8 0,0-5 0,0 5 0,0 0 0,0-6 0,0 6 0,0-7 0,0-1 0,0-6 0,0 5 0,0-13 0,0 13 0,0-12 0,0 5 0,0-7 0,0 0 0,0 0 0,0 1 0,0 6 0,0-5 0,0 5 0,0-7 0,0 0 0,0 0 0,0 0 0,0 0 0,0 0 0,0 1 0,0-7 0,0 4 0,0-3 0,0-1 0,0 5 0,0-5 0,0 0 0,0 5 0,-4-11 0,3 5 0,-4-6 0,5-1 0,0 1 0,0 0 0,0-1 0,0 1 0,0-5 0,0 3 0,0-3 0,0 4 0,0 1 0,0-5 0,0 3 0,0-9 0,-4 10 0,3-10 0,-4 5 0,5-1 0,0-4 0,0 5 0,0-6 0,0 0 0,0 0 0,0 0 0,0 5 0,-4-3 0,3 8 0,-7-8 0,7 8 0,-7-8 0,7 8 0,-7-9 0,7 5 0,-4-6 0,5 0 0,0-4 0,-4 3 0,3-4 0,-3 1 0,4-2 0,0 1 0,0-4 0,-3 4 0,2-5 0,-3 0 0,4 0 0,0 1 0,0 3 0,0-3 0,0 4 0,0-5 0,-4 5 0,3-4 0,-3 4 0,4-5 0,0 0 0,-7-4 0,2 0 0,-6-4 0,3 0 0,0 0 0,-1 0 0,1 0 0,0 0 0,0-4 0,-5 3 0,3-2 0,-7 3 0,4 0 0,-6 0 0,1 0 0,0 0 0,0 0 0,-6 0 0,5 0 0,-10 0 0,10 0 0,-10 0 0,9 0 0,-3-4 0,0-2 0,3 1 0,-3-4 0,9 5 0,-3-5 0,3 0 0,0 0 0,1 4 0,1 1 0,2 1 0,-2 2 0,-1-7 0,3 7 0,-2-3 0,3 0 0,1 3 0,0-2 0,-1 3 0,1 0 0,4-4 0,-3 3 0,3-2 0,3 3 0,2 0 0,7 0 0,0 0 0,5 0 0,0-4 0,5-1 0,0-4 0,0 0 0,0-1 0,-4 2 0,3 3 0,-3-3 0,0-1 0,3-2 0,-7-1 0,2 3 0,1-4 0,-4 4 0,8-8 0,-3 3 0,4-4 0,-4 4 0,-1-3 0,-1 7 0,-2-3 0,3 4 0,-5 1 0,-4 0 0,4 3 0,-14 2 0,0 11 0,-11 2 0,-1 8 0,-1 5 0,0-3 0,0 3 0,1-5 0,-1 6 0,1-9 0,-1 7 0,5-8 0,0 4 0,1 0 0,3-4 0,-2-1 0,3-5 0,5 0 0,-4 0 0,4 0 0,-4 0 0,0-4 0,0 3 0,4-2 0,-4 0 0,7 2 0,-6-7 0,6 7 0,-2-2 0,-1-1 0,3 3 0,-2-2 0,-1-1 0,3 4 0,-3-4 0,4 4 0,0-1 0,0 1 0,0 0 0,0-1 0,0 1 0,4-4 0,1 4 0,3-4 0,0 4 0,0 0 0,0 5 0,1-4 0,4 4 0,-4 0 0,8 1 0,-3 0 0,0 3 0,4-7 0,-8 7 0,7-7 0,-8 3 0,4-4 0,-5-1 0,0 0 0,1 0 0,-1 0 0,0 1 0,0-1 0,0 0 0,0-4 0,-3 4 0,-2-7 0,-3 2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24575,'0'30'0,"0"-1"0,0 28 0,0 2 0,0 9 0,0 16 0,0-27 0,0 22 0,11-24 0,-8 6 0,12-9 0,-14-16 0,8-6 0,-8-7 0,4-4 0,-5-18 0,0-25 0,0-9 0,0-23 0,0-4 0,0-25-941,0-4 941,0 32 0,0 1 0,0-18-32,0-24 32,0 43 0,0-20 0,0 16 0,0 8 0,4 6 0,1 15 939,5 6-939,-2 11 34,1 0-34,3 4 0,7 5 0,1-5 0,8 8 0,3-3 0,0 4 0,5 0 0,-7 0 0,-3 13 0,-3-1 0,-3 16 0,-5-3 0,-1 11 0,-4-5 0,-4 4 0,-1-5 0,-5 0 0,0 0 0,0 0 0,-9-6 0,-1 5 0,-14-9 0,4 3 0,-4-8 0,1 3 0,3-8 0,-8 4 0,13-5 0,-8-3 0,14-3 0,-4-3 0,5 0 0,3 0 0,2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24575,'18'0'0,"1"0"0,17 0 0,-5 0 0,11 0 0,-11 0 0,5 0 0,-6 0 0,-6 0 0,0 0 0,-6 0 0,-8 0 0,-2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24575,'16'0'0,"12"0"0,4 0 0,6 0 0,3 0 0,-15 0 0,9 0 0,-16 0 0,0 0 0,-6 0 0,-9-19 0,0 14 0,-4-14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35 24575,'-3'-4'0,"-2"1"0,-7 3 0,-2 0 0,0 0 0,-3 4 0,2 10 0,1 6 0,4 10 0,1 0 0,8-6 0,-4 5 0,5-10 0,0 5 0,0-6 0,0-5 0,0 10 0,0-13 0,0 12 0,0-10 0,4-3 0,5 3 0,-4-8 0,7 1 0,-3 3 0,0-3 0,0 3 0,-1 0 0,-4-3 0,9 3 0,-4-7 0,8 3 0,-3-4 0,4 0 0,0 0 0,0 0 0,0 0 0,5-9 0,-7-7 0,6-4 0,-6-9 0,-2 5 0,1-6 0,-6 5 0,1-4 0,-1 10 0,-3-10 0,-2 10 0,-4-5 0,0 6 0,0 0 0,0 0 0,0-1 0,0 6 0,0 0 0,0 5 0,0-1 0,-8 5 0,2 0 0,-7 4 0,5 0 0,-5 0 0,4 0 0,-4 0 0,0 0 0,4 0 0,-4 0 0,5 0 0,-1 0 0,5 0 0,0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24 262 24575,'2'0'0,"10"0"0,6 0 0,5 0 0,0-4 0,-3-5 0,9-12 0,-13 1 0,8-10 0,-13 5 0,-1-4 0,-1-1 0,-8 5 0,3 6 0,-4 2 0,0 3 0,-7 4 0,-8 2 0,-9 8 0,-6 0 0,0 4 0,4 16 0,-6 11 0,9 12 0,0 2 0,13-2 0,5 0 0,5-6 0,0 5 0,0-11 0,0 0 0,8-8 0,2-5 0,13-3 0,8-1 0,0-9 0,4 0 0,-5-5 0,0 0 0,0-5 0,-5-9 0,-1-2 0,-5-13 0,1-1 0,0-1 0,-4-5 0,-2 6 0,-4 5 0,0-3 0,-5 8 0,-1 1 0,-4 7 0,0 3 0,0 8 0,0 17 0,0 6 0,0 13 0,0 1 0,0-5 0,4 5 0,2-6 0,4-5 0,-1-2 0,4-5 0,-3-4 0,2-2 0,1-3 0,-4-5 0,4 0 0,-5-4 0,0 0 0,0-3 0,1-6 0,0-10 0,0-6 0,-3-5 0,-2 0 0,-4 6 0,0-5 0,4 14 0,-3-3 0,2 10 0,-3-1 0,4 5 0,0 0 0,4 4 0,0 0 0,0 0 0,0 0 0,5 0 0,0 0 0,5 4 0,1 1 0,4 0 0,-4 3 0,5-7 0,-1 8 0,-4-8 0,5 3 0,-6-4 0,0 0 0,-5 0 0,4 0 0,-7 0 0,2 0 0,-3-8 0,-1-2 0,1-8 0,1-1 0,-1-4 0,-4 3 0,0-3 0,-5 0 0,0 8 0,0-8 0,0 14 0,0-4 0,-4 8 0,-1 2 0,-7 3 0,-2 0 0,-4 4 0,-1 10 0,0 7 0,-1 8 0,4 7 0,1-5 0,5 5 0,4-6 0,2 0 0,4-6 0,0 0 0,0-6 0,0 0 0,0-5 0,3 0 0,6-4 0,5-1 0,4-3 0,0-1 0,0-4 0,1 0 0,-1 0 0,0 0 0,0-4 0,0-5 0,0-5 0,0-4 0,-4-1 0,3 1 0,-3 0 0,4 0 0,-4 4 0,3 1 0,-8 4 0,4 1 0,-5 3 0,0-2 0,1 6 0,-1-3 0,0 4 0,-4 7 0,-1 3 0,-3 12 0,0-7 0,0 7 0,0-9 0,0 1 0,0-1 0,0-5 0,0 0 0,0-10 0,5-4 0,0-16 0,9-3 0,-4 0 0,8 2 0,-8 5 0,7 0 0,-7-1 0,3 6 0,-4 0 0,-1 8 0,0 2 0,0 3 0,0 0 0,1 0 0,-1 0 0,0 0 0,0 0 0,-4 8 0,-1 2 0,2 13 0,-4-4 0,3 10 0,-4-5 0,4 1 0,-3-6 0,7-2 0,-7-8 0,3 4 0,-4-5 0,0-4 0,0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24575,'4'5'0,"0"7"0,-4 15 0,0 9 0,0 1 0,0 6 0,0 0 0,0 0 0,0 0 0,0-5 0,0 3 0,0-9 0,0-2 0,0-1 0,0-14 0,0 12 0,0-13 0,0 5 0,0-7 0,0-8 0,0-1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50 807 24575,'-8'0'0,"0"0"0,-4 0 0,3 0 0,0 3 0,6 2 0,3 3 0,0 4 0,0 2 0,0 4 0,0 6 0,0-5 0,0 0 0,0-2 0,7-4 0,3-3 0,18-3 0,-7-7 0,20 0 0,-15 0 0,10 0 0,-7-9 0,-3-6 0,-3-6 0,-8-7 0,-1 3 0,-4 0 0,-1-3 0,-4 8 0,0-8 0,-5 8 0,0-3 0,-8 4 0,-2 1 0,-14 4 0,5 0 0,-5 5 0,1 4 0,3 0 0,-3 5 0,5 0 0,4 0 0,-3 0 0,8 0 0,3 4 0,17 1 0,8-1 0,17 6 0,1-9 0,7 4 0,6-5 0,9 0 0,-11 0 0,15 0 0,-18 0 0,14 0 0,-13-5 0,2 4 0,-22-7 0,4 7 0,-17-4 0,0 5 0,-19 4 0,-6 6 0,-17 10 0,-8 8 0,4-1 0,-5-1 0,13-1 0,1-5 0,5 3 0,5-5 0,1 0 0,4 0 0,4-4 0,1 3 0,4-8 0,0 4 0,0-5 0,0 0 0,3-4 0,2 0 0,13-4 0,-3 0 0,13 0 0,-3 0 0,6-14 0,0-5 0,1-13 0,-5 0 0,4 0 0,-13-4 0,7-3 0,-13-4 0,4-7 0,-10 5 0,-1-12 0,-5 12 0,0 0 0,0 3 0,0 16 0,-4-8 0,-2 14 0,-3 1 0,1 10 0,-1 2 0,1 6 0,0-3 0,0 4 0,4 13 0,-5 10 0,8 14 0,-4 6 0,5 7 0,0-5 0,0 11 0,0-11 0,0 5 0,5-12 0,4-8 0,5-6 0,15-10 0,-3 0 0,16-8 0,2-2 0,1-4 0,12 0 0,-12-4 0,12-8 0,-13-5 0,8-11 0,-14 0 0,0 0 0,-12-2 0,-2 9 0,-9-2 0,-2 5 0,-8 0 0,-1 0 0,-4 4 0,0 1 0,-4 8 0,-5 2 0,-16 3 0,-1 0 0,-10 0 0,6 0 0,0 4 0,-1 12 0,5 5 0,5 10 0,2-1 0,8-1 0,1-4 0,6 4 0,4-15 0,0 9 0,0-10 0,0 1 0,0-1 0,3-5 0,11-4 0,1 0 0,14-4 0,-5 0 0,6 0 0,0-5 0,-6-4 0,4-6 0,-7-9 0,8-2 0,-12-5 0,8-6 0,-13-7 0,10-15 0,-9 5 0,5-10 0,-12 4 0,4 0 0,-9-14 0,5 20 0,-6-4 0,0 21 0,0 1 0,0 11 0,0 6 0,0 7 0,0 4 0,0 13 0,0 14 0,0 22 0,0 18 0,0 9 0,0-7 0,0 11 0,0-11 0,0 7 0,0-9 0,4-8 0,2-8 0,5-6 0,-1-6 0,-1-8 0,0-5 0,0-4 0,-1-2 0,1-3 0,-1-5 0,-4 0 0,0-4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4330 139 24575,'0'17'0,"0"3"0,0 16 0,0 16 0,0 9 0,0 14 0,0 18-1022,0 5 1022,0-42 0,0 3 0,0 8 0,0 1 0,0-4 0,0 2-1009,0 18 0,0 2 1009,0-10 0,0 1 0,0 14 0,0 2 0,0-11 0,0 0 0,3 11 0,2-1 0,-2-19 0,2-3-366,2-4 0,0-2 366,1-12 0,-2-3 0,1 37 0,5 9-140,-5-17 140,5-4 870,-5-28-870,-2-3 2017,-5-19-2017,0 0 853,0-6-853,0-5 172,0 0-172,0-5 0,0 0 0,0 0 0,-4 0 0,0-4 0,-4-1 0,0-3 0,-1 4 0,1-3 0,0 3 0,-1-1 0,1 2 0,-5-1 0,0 4 0,-1-3 0,-9 4 0,8-4 0,-19 4 0,-5-3 0,-13 5 0,-23-4 0,-3-2-399,27-4 1,-2-2 398,1 1 0,-2 0 0,-7 0 0,-3 0-785,-4 0 0,-2 0 785,-5 0 0,-1 0 0,-9 0 0,-3 0-1086,-6 0 1,0 0 1085,5 0 0,-1 0 0,-9 0 0,1 0 0,15 0 0,2 0-718,-1 0 0,1 0 718,6 0 0,2 0-134,9 0 1,1 0 133,0 0 0,1 0 0,4 0 0,1 0 0,-6 0 0,1 0 0,3 1 0,1-2 0,0-1 0,1-2 436,-1 1 0,4-2-436,-27-8 0,-19 6 0,30-4 0,-14 9 0,16-3 2058,-6 5-2058,20 0 1699,-10 0-1699,12 0 1132,-7 0-1132,7 0 480,-5 0-480,12 0 0,-5 0 0,7 0 0,-1 0 0,7 0 0,1 0 0,11 0 0,-3 0 0,8 0 0,-3 0 0,0 0 0,8 0 0,-8 0 0,14 0 0,-4 0 0,5 0 0,0 0 0,0 0 0,3-3 0,2-6 0,3-4 0,0-10 0,0-1 0,0-6 0,0-6 0,0-8 0,0-1 0,0-12 0,0 5 0,0-7 0,0-7 0,0 6 0,0-6 0,0 7 0,0-7 0,0 5 0,-12-12 0,10 12 0,-10-13 0,7 14 0,4-6 0,-4 7 0,5 8 0,0 0 0,0 1 0,-5 5 0,4-12 0,-4 13 0,5-7 0,0 2 0,0-3 0,0-14 0,0 12 0,0-11 0,0 14 0,0-1 0,0 3 0,0 5 0,0 1 0,0 0 0,0 0 0,0 6 0,0-5 0,0 4 0,0 1 0,0-5 0,0 11 0,0-5 0,0 6 0,0-6 0,0 10 0,0-9 0,0 11 0,0-1 0,0 2 0,0 9 0,0-3 0,0 7 0,0-2 0,0 3 0,0 1 0,0 0 0,0 0 0,0 0 0,0 0 0,0 0 0,0 0 0,3 0 0,2 3 0,3 2 0,0 3 0,4 0 0,2 0 0,9 0 0,2 0 0,11 0 0,8 0 0,15 0 0,8 0 0,8 6 0,9 1 0,-14 0 0,-15 0 0,0-1 0,5-5 0,-7 6 0,2-1 0,25-4-496,17 10 496,-10-11 0,-5 5 0,13-6 0,-20 0 0,-25 0 0,1 0 0,25 0 0,19 0 0,-14 0 0,10 0 0,-23-6 0,8-1 0,-8-5 0,5-1 0,-12 2 0,12-2-41,-5 1 41,0 0 0,-2 5 0,0-4 0,-5 9 0,-2-3 495,-2 5-495,-12 0 42,5 0-42,-7 0 0,0 0 0,-6 0 0,5 0 0,-5 0 0,1 0 0,3 0 0,-3 0 0,5 0 0,0 0 0,7 0 0,-5 0 0,12 0 0,-6-6 0,1 5 0,-2-9 0,0 9 0,-5-4 0,-1 5 0,-2 0 0,-11 0 0,5 0 0,-11 0 0,3 0 0,-8 0 0,8 0 0,-8 0 0,3 0 0,0 0 0,-4 0 0,10 0 0,-10 0 0,10 0 0,-10 0 0,10 0 0,-5 0 0,6 0 0,-5 0 0,3 0 0,-3 0 0,4 0 0,-4 0 0,4 0 0,-5 0 0,6 0 0,-6 0 0,0 0 0,-6 0 0,-4 0 0,3 0 0,-8 0 0,3 0 0,-3 0 0,-1 0 0,0 0 0,0 0 0,-4 3 0,-1 1 0,-6 4 0,-2 0 0,-3 0 0,-5 1 0,3-1 0,1 1 0,2-1 0,6 0 0,-6 0 0,2-3 0,-3 2 0,0-3 0,0 1 0,-1 2 0,1-2 0,0-1 0,-1 4 0,1-8 0,4 8 0,0-4 0,4 4 0,0-4 0,0-1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6:59.8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24575,'30'0'0,"4"0"0,20 0 0,5 0 0,-7 0 0,25 0 0,-41 0 0,28 0 0,-25 0 0,-2 0 0,-11 0 0,-16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24575,'8'-13'0,"2"4"0,8-4 0,6 3 0,6 5 0,7-4 0,1 7 0,-8-2 0,-6 4 0,-1 0 0,-4 0 0,0 0 0,-6 13 0,-4 3 0,-3 34 0,3-16 0,-8 16 0,3-8 0,-4-3 0,0 11 0,0-18 0,0 3 0,0-16 0,0 4 0,0-9 0,0-1 0,0-5 0,0 0 0,0-10 0,0-4 0,0-16 0,0 2 0,0-8 0,0 8 0,0-9 0,0 10 0,4-5 0,1 11 0,0 0 0,2 5 0,-6-1 0,6 5 0,-2 0 0,3 0 0,0 4 0,0-4 0,0 4 0,0 0 0,0 0 0,0 0 0,1 0 0,-1 3 0,-4 6 0,4 10 0,-2 6 0,-1 5 0,0-1 0,-5-4 0,0-2 0,0-5 0,0-4 0,0-1 0,0-5 0,0 0 0,3-3 0,1-9 0,5-11 0,0-9 0,1-6 0,0-6 0,5-1 0,-3-1 0,3 8 0,-2 6 0,-3 6 0,3 4 0,-5 2 0,1 7 0,-1 1 0,0 4 0,0 0 0,0 0 0,0 7 0,-3 9 0,3 7 0,-7 7 0,3-5 0,1 3 0,-4-8 0,3 3 0,0-9 0,-3-2 0,6-4 0,-3 1 0,1-1 0,2 0 0,-2-4 0,3 0 0,0-4 0,0 0 0,1 0 0,-1 0 0,0 0 0,4 0 0,-2 0 0,7-4 0,-8-5 0,5-5 0,-1-1 0,-3-2 0,3 3 0,-8-4 0,-1 4 0,-1 1 0,-2 5 0,3 0 0,-4 13 0,0 2 0,-4 18 0,2 0 0,-2 5 0,4 0 0,0-6 0,0 5 0,0-10 0,0 4 0,0-9 0,4-1 0,0-5 0,14 1 0,-8-1 0,13 1 0,-10-4 0,5-1 0,-4-4 0,3 0 0,-8 0 0,8 0 0,-7 0 0,7 0 0,-8-4 0,4 0 0,-5-9 0,1-6 0,0 0 0,2-16 0,-2 9 0,-3-16 0,-2 10 0,-4-9 0,0 3 0,0-5 0,0 0 0,-4 10 0,-6-1 0,0 19 0,-7-4 0,3 11 0,-4 2 0,-6 2 0,5 4 0,-5 0 0,6 8 0,-1 8 0,5 3 0,-4 4 0,11 1 0,-5-5 0,11 0 0,-3-2 0,4-3 0,0-1 0,0 4 0,0-7 0,4 2 0,0-4 0,9-3 0,6 3 0,0-7 0,4 4 0,1-5 0,-5 0 0,4 0 0,-5 0 0,6 0 0,-5 0 0,0-4 0,-2 3 0,-8-7 0,8 8 0,-7-4 0,2 0 0,-4 3 0,0-2 0,1 3 0,-1 0 0,0 0 0,0 0 0,0 0 0,-3 3 0,2 2 0,-2 3 0,-1 5 0,0-4 0,-4 3 0,4-4 0,-3 1 0,2-1 0,-3 0 0,0 0 0,0 0 0,0 0 0,0 1 0,0-1 0,0 0 0,0 0 0,0-10 0,5-9 0,11-20 0,1-1 0,16-6 0,-12 7 0,4 6 0,-7 5 0,-4 7 0,-1 5 0,-5 3 0,0 1 0,0 4 0,-3 4 0,-2 5 0,-3 4 0,0 5 0,0 5 0,0-3 0,0 8 0,0-9 0,0 5 0,0-6 0,0-5 0,0 0 0,4-1 0,-3-2 0,7 2 0,-4-4 0,4-3 0,0-1 0,1-4 0,-1 0 0,0 0 0,0 0 0,0 0 0,0 0 0,0 0 0,-3-9 0,2-1 0,-2-8 0,4 0 0,1 0 0,-5-1 0,3-4 0,-7 3 0,3 1 0,0 7 0,-3 3 0,3 1 0,-4 0 0,0 10 0,0 9 0,0 12 0,0 13 0,0-5 0,0 5 0,0-6 0,0-6 0,0 5 0,0-10 0,0 0 0,0-7 0,0 1 0,0-4 0,3 4 0,2-5 0,3-3 0,0-2 0,0 1 0,1-3 0,-1 2 0,0-3 0,0 0 0,5 0 0,-4 0 0,8-8 0,-2-7 0,-1-10 0,6-11 0,-9 5 0,9-11 0,-8 5 0,4-13 0,-5 4 0,0-11 0,0 12 0,1-12 0,-6 12 0,4-12 0,-9 18 0,5-3 0,-6 12 0,0 5 0,0 2 0,0 9 0,0 1 0,0 12 0,-5 12 0,-1 14 0,-4 7 0,-1 16 0,5-9 0,1 18 0,5-5 0,0 0 0,0-2 0,0-7 0,0 0 0,0-5 0,0-3 0,4-10 0,1-2 0,4-5 0,0 0 0,0-4 0,-1-1 0,0-5 0,1 0 0,3 1 0,-3-5 0,8 0 0,-7-4 0,7 0 0,-8 0 0,8-4 0,-7-10 0,3-2 0,-3-12 0,0 3 0,-1 0 0,-4 2 0,-1 9 0,-4 1 0,0 5 0,0 7 0,0 11 0,0 5 0,0 13 0,0-8 0,0 3 0,0-5 0,5 0 0,0 0 0,8-4 0,1-1 0,-1-4 0,4-4 0,-3-1 0,4-4 0,0 0 0,-4 0 0,3 0 0,-8-4 0,4-5 0,-4-5 0,0 0 0,0-8 0,0 7 0,-4-9 0,-1 1 0,-4-2 0,0 1 0,0 0 0,0 10 0,-4-3 0,-5 12 0,-11-4 0,1 9 0,-10 0 0,5 0 0,-6 0 0,5 5 0,-4 4 0,14 6 0,-3 3 0,8 1 0,5-1 0,1 0 0,4-4 0,0 3 0,0-4 0,0 1 0,8-1 0,2-4 0,8-4 0,1-1 0,4-4 0,1 0 0,1 0 0,-2 0 0,1 0 0,-5-8 0,9-3 0,-9-8 0,4 1 0,-5-1 0,1-4 0,-4-2 0,3 1 0,-7-5 0,6 10 0,-6-10 0,2 9 0,-3-8 0,-5 13 0,-1-8 0,-4 10 0,0-1 0,-3 5 0,-1 5 0,-1 7 0,2 2 0,3 3 0,0 0 0,3 0 0,6 5 0,10-3 0,0 3 0,10-3 0,-10-1 0,10 1 0,-10-1 0,4 0 0,-9 0 0,-1-1 0,-1 1 0,-2-4 0,2 2 0,-4-6 0,0 6 0,-3-2 0,-2 3 0,1-1 0,-3 1 0,6-4 0,-3 0 0,4-4 0,0 0 0,0 0 0,5 0 0,0 0 0,6-4 0,-1-5 0,1-17 0,0 5 0,2-19 0,-7 19 0,6-13 0,-10 14 0,4-8 0,-5 13 0,-4-3 0,2 9 0,-6 1 0,3 14 0,-4 1 0,0 18 0,4 0 0,2 11 0,4-5 0,0 5 0,0-12 0,-1-1 0,-4-5 0,-1 1 0,0-6 0,-3 0 0,3-5 0,-4 0 0,0 0 0,0 1 0,-4-1 0,-1-4 0,-7 4 0,-2-3 0,0 4 0,-3-4 0,8 2 0,-9-2 0,9-1 0,-8 0 0,8 0 0,-4-3 0,4 3 0,1-4 0,4 0 0,0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24575,'13'0'0,"1"0"0,13 0 0,2 0 0,-5-5 0,6 0 0,-5-5 0,-2 5 0,-5 1 0,6-1 0,-9 4 0,2-3 0,-9 4 0,-3 0 0,-2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82 104 24575,'-13'-18'0,"0"-3"0,-12-11 0,15 15 0,-11 1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9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8 24575,'-7'-5'0,"-8"2"0,-4 3 0,-15 0 0,13 0 0,-20 0 0,20 0 0,-13 0 0,14 0 0,-8 0 0,12 0 0,-1 0 0,4 0 0,4 0 0,-4 0 0,9 3 0,1 6 0,3 10 0,0 6 0,0 4 0,0 1 0,-10 6 0,8-5 0,-8 11 0,10-11 0,0-5 0,0-3 0,0-10 0,0 1 0,0-1 0,0-5 0,7-4 0,3 0 0,7-4 0,1 0 0,5-5 0,-3 0 0,8-5 0,-3 1 0,-1-1 0,5 4 0,-5 2 0,6 4 0,0 0 0,-6 0 0,0 0 0,-6 0 0,0 4 0,-4 11 0,0 5 0,-4 10 0,-5 6 0,0-5 0,-5 11 0,0-5 0,-5 0 0,-5 5 0,-6-11 0,-9 1 0,4-4 0,-8-7 0,8-1 0,-2-6 0,5-5 0,0 0 0,-1-4 0,1-1 0,0-4 0,0 0 0,4 0 0,1 0 0,5 0 0,-1-8 0,5 2 0,0-11 0,4 11 0,0-2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24575,'4'6'0,"0"-1"0,-4 11 0,0 3 0,0 5 0,0-3 0,0 6 0,0-7 0,0 5 0,0 3 0,0-8 0,0-1 0,0-7 0,0-4 0,0-3 0,0-2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24575,'-16'25'0,"12"-9"0,-21 26 0,7-3 0,4 0 0,-6 9 0,14-10 0,-6 12 0,6-5 0,1-1 0,5-2 0,0-16 0,0 3 0,0-15 0,0 3 0,0-8 0,4 0 0,4-2 0,2-2 0,12 0 0,-7-1 0,8-4 0,1 0 0,-5 0 0,0 0 0,-2 0 0,-3 0 0,-1 0 0,0-4 0,-5-1 0,0-3 0,1-5 0,-5 4 0,0-4 0,-4 5 0,0 0 0,0-1 0,0 1 0,0 0 0,-11 3 0,0 2 0,-11 3 0,-1 0 0,3 4 0,-9 1 0,10 8 0,0-3 0,2 7 0,7-7 0,1 2 0,6-3 0,3-5 0,0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24575,'4'6'0,"-1"9"0,-3 8 0,0 13 0,0-5 0,0 5 0,0-6 0,0-5 0,0-2 0,0-10 0,0-4 0,0-5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24575,'22'0'0,"1"0"0,2 0 0,3 0 0,-3 0 0,-1 0 0,0 0 0,-6 0 0,0 0 0,-5 0 0,0 0 0,-5 0 0,-4 6 0,-1 15 0,-13 17 0,-3 14 0,-6 14 0,2-6 0,4 14 0,-7 21-406,5-4 406,-5 0 0,13-11 0,-3-19 0,8 7 0,-4-8 0,6-22 0,0-3 0,0-20 0,0 3 406,0-10-406,0 0 0,0 0 0,0-3 0,0-2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24575,'7'-4'0,"8"0"0,14 4 0,2 0 0,5 0 0,-1 0 0,3 0 0,-1 0 0,-1 0 0,-12 0 0,5 0 0,-10 0 0,4 0 0,-9 0 0,-2 0 0,-4 0 0,-4 0 0,0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24575,'4'-5'0,"16"2"0,14 3 0,25 0 0,27 0 0,-18 0 0,5 0-1935,4 0 1,4 0 1934,-7 0 0,4 0 0,-5 0 0,6 0 0,4 0 0,-12 0 0,8 0 0,1 0 0,-8 0 0,12 0 0,0 0 0,-12 0 0,9 0 0,0 0 0,-7 0 0,25 0 0,-4 0 0,-16 0 0,4 0 0,-4 0 0,-9 0 0,-2 0 0,0 0 0,4 0 0,0 0 0,-3 0-560,15 0 0,-3 0 560,0 0 0,-2 0-529,-15 0 0,-1 0 529,5 0 0,-1 0 0,-8 0 0,-1 0-293,11 0 0,-3 0 293,26 0 0,-37 0 0,-1 0 0,16 0 2200,22 0-2200,-14 0 0,6 5 0,-16-3 0,-2 8 2085,-8-8-2085,1 3 1329,-1 0-1329,-6-4 824,5 10-824,-12-10 195,12 4-195,-12-5 0,5 5 0,-7-4 0,-6 4 0,-1-5 0,-6 0 0,-1 0 0,-4 0 0,3 0 0,-8 0 0,-1 0 0,-7 0 0,-4 0 0,1 0 0,-1 0 0,-4-4 0,17 3 0,2-2 0,40 3 0,0 0 0,21 0 0,-23 0 0,11 5 0,-11-3 0,15 9 0,-1-4 0,1 0 0,-8 3 0,-2-3 0,-14-1 0,4 5 0,-11-10 0,12 4 0,-12-5 0,11 0 0,-11 5 0,12-4 0,-12 4 0,5-5 0,0 0 0,-5 0 0,5 0 0,-13 0 0,5 0 0,-10 0 0,9 0 0,-9 0 0,-2 0 0,-1 0 0,-10 0 0,4 0 0,-5 0 0,-4 0 0,3 0 0,-8 0 0,4 0 0,-5 0 0,0 0 0,1 0 0,-5 3 0,0-5 0,-4-4 0,0 7 0,0 12 0,0 18 0,0 12 0,0 32 0,0-24 0,0 2 0,0 1 0,0 20 0,0-23 0,0 1-282,-1 0 1,2-1 281,5 45 0,-2-40 0,0 1 0,-1-4 0,1 0 0,0 4 0,-2 1 0,-1-4 0,-2-2 0,1 35 0,0 13 0,0-45 0,0 0 0,0 40 0,0-25 0,0-1 0,0 15 0,0-28 0,0 1 0,0 38 0,0-17 0,0 4 0,0-6 0,6 1 0,-5 7-39,10-16 39,-10-2 0,10-7 0,-10-1 0,9-6 0,-9-8 561,4-8-561,-5-11 41,0-7-41,0-5 0,0-5 0,0-25 0,0 22 0,0 9 0,0 26 0,0 34 0,0 2 0,0-12 0,0 24 0,0-24 0,0 20 0,0-9 0,0 1 0,0-8 0,0-2 0,0-8 0,0 0 0,0-6 0,0 4 0,0-11 0,5 5 0,-4-6 0,4-1 0,-5-6 0,0 5 0,4-11 0,-3 5 0,4-7 0,-1 1 0,-3 0 0,4-6 0,-1 5 0,-3-10 0,4 9 0,-5-8 0,0 3 0,0-5 0,0-4 0,0 3 0,0-3 0,3-1 0,-2 4 0,3-7 0,-4 7 0,0-8 0,0 3 0,0-3 0,0-1 0,0 0 0,0 0 0,0 0 0,3-3 0,-2 2 0,3-2 0,-4 2 0,0-2 0,0-2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00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24575,'3'11'0,"0"12"0,-3 15 0,0 4 0,0 17 0,0-9 0,0 15 0,0-14 0,0 0 0,0-17 0,0-8 0,0-9 0,0-10 0,0 0 0,0-4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18 0,0-11 0,0 22 0,0 1 0,0-6 0,0 21 0,0-32 0,0 17 0,0-4 0,0 6 0,0 1 0,0-7 0,0-8 0,0-3 0,0-9 0,0-2 0,0-7 0,0-4 0,0-2 0,0-4 0,8-1 0,7-7 0,9-2 0,5-3 0,7 0 0,1 0 0,7 0 0,-1 0 0,7 0 0,18 0 0,-18 0 0,46 0 0,-37 0-249,-9 0 0,2 0 249,34 6 0,8-4 0,-16 4 0,13 0 0,-22 1 0,24 0 0,-16 4 0,7-9 0,-16 8 0,-2-8 0,-7 8 0,-1-9 0,1 5 0,-1-6 0,1 0 498,0 0-498,-1 0 0,1 0 0,-8 0 0,-1 0 0,-6 0 0,-1 0 0,0 0 0,-5 0 0,-3 0 0,-5 0 0,-5 0 0,-6 0 0,-2 0 0,-8 0 0,3 0 0,-3 0 0,-1 0 0,-1 0 0,1 0 0,-1 0 0,1 0 0,0 0 0,0-4 0,0 3 0,0-3 0,0 1 0,-1 2 0,1-6 0,0 6 0,1-3 0,-1 0 0,0 4 0,0-4 0,0 4 0,0-4 0,1 3 0,-1-2 0,-4-1 0,3 3 0,-3-6 0,0 3 0,0-4 0,0-5 0,-3-1 0,3-4 0,-4-5 0,0 3 0,0-8 0,0 8 0,4-9 0,-3 5 0,4-6 0,-1 0 0,2-6 0,-1-1 0,5-1 0,-4-4 0,4 11 0,0-5 0,0 6 0,0 0 0,-1 6 0,-3-5 0,-2 10 0,-1 0 0,-2 1 0,7 9 0,-8-4 0,4 5 0,-4 4 0,0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24575,'-1'9'0,"6"-1"0,8-8 0,11-5 0,-4-9 0,4-7 0,-4-9 0,-1 5 0,-4 2 0,-6-7 0,-2 14 0,-6-13 0,3 16 0,-4-1 0,-7 5 0,-3 6 0,1 6 0,-8 11 0,10 13 0,-7 4 0,3 5 0,1-7 0,5 1 0,0 0 0,5-6 0,0-1 0,0-9 0,0-1 0,4-5 0,10 1 0,6-5 0,10 1 0,0-5 0,-1 0 0,1-9 0,1-8 0,-6-3 0,0-5 0,-7 2 0,1 3 0,0-3 0,-5 5 0,-1-1 0,-4 1 0,0 0 0,0 0 0,-1 4 0,-3 1 0,3 5 0,-7 0 0,2 0 0,1 3 0,0 1 0,4 4 0,0 0 0,0 0 0,5 4 0,-4 6 0,9 4 0,-4 9 0,5-4 0,5 5 0,-4 0 0,3-4 0,-4 3 0,-1-9 0,0-1 0,-4-4 0,-1 0 0,-5-1 0,0 0 0,0-3 0,-3-2 0,-1-3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24575,'-18'0'0,"3"8"0,-9 7 0,-9 24 0,11-10 0,-18 21 0,13-22 0,-2 16 0,-2-11 0,14-2 0,-3-1 0,11-15 0,3 7 0,-1-16 0,6 5 0,-3-10 0,4 3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15 478 24575,'4'6'0,"0"6"0,-4 21 0,0 11 0,0 7 0,0 8 0,0-7 0,0 5 0,0-6 0,0 8 0,0-13 0,0-9 0,0-9 0,0-8 0,0-1 0,0-7 0,0-11 0,0-11 0,-5-10 0,4-16 0,-3-2 0,-2-12 0,5 5 0,-4-20 0,5 12 0,0-14 0,0 9 0,0-1 0,0 7 0,0 2 0,0 13 0,0 1 0,0 11 0,0 2 0,4 4 0,5 1 0,5 4 0,0 1 0,3 4 0,-4 4 0,1 1 0,3 4 0,-8 0 0,4 0 0,-5 0 0,0 4 0,-3 10 0,-2 1 0,-3 14 0,0-10 0,0 4 0,0-5 0,0 0 0,0 1 0,-3-6 0,-2 0 0,-13-4 0,3 0 0,-4 0 0,2 0 0,3-1 0,0 1 0,-3-4 0,12 2 0,-7-6 0,11 6 0,-3-3 0,4 4 0,11-4 0,5 0 0,17-4 0,11 0 0,-5-9 0,26-17 0,-29 2 0,29-18 0,-30 8 0,16-2 0,-15-10 0,-2 12 0,-8 2 0,-11 3 0,-2 14 0,-8-7 0,-1 12 0,-8 1 0,-5 6 0,-4 3 0,-11 9 0,5 1 0,-6 20 0,6-4 0,2 16 0,2-5 0,9 6 0,-4 1 0,9-7 0,-4-1 0,5-12 0,0 0 0,0-11 0,0 0 0,4-5 0,5-3 0,10-2 0,0-3 0,15 0 0,-8 0 0,10-9 0,-5-7 0,-1-6 0,2-9 0,-2 10 0,-3-9 0,-4 10 0,-4-4 0,-5 6 0,-1 4 0,-5 2 0,1 3 0,-2 5 0,-2 3 0,-10 15 0,-7 6 0,-8 16 0,4-5 0,-4 5 0,9 0 0,1-5 0,1-1 0,8-1 0,-3-10 0,4 0 0,0-6 0,0-5 0,13 1 0,-2 0 0,24-4 0,-9-1 0,16-4 0,-5 0 0,6-5 0,7-6 0,-3-13 0,10 0 0,-9-10 0,-4 10 0,-5-8 0,-9 11 0,-3-9 0,-3 4 0,-9-4 0,0 0 0,-5-5 0,-4-10 0,-2 0 0,-4-5 0,0 7 0,0 5 0,-4 2 0,-6 6 0,-1 6 0,-7 4 0,8 8 0,-7 2 0,8 6 0,-4 0 0,5 4 0,-1 0 0,1 0 0,0 0 0,0 0 0,-1 8 0,0 2 0,4 8 0,1 5 0,4 2 0,0-1 0,0 11 0,0-9 0,0 9 0,0 1 0,14-3 0,-1 3 0,18-4 0,-10-2 0,9-4 0,-10-2 0,8-4 0,-8-6 0,3 0 0,-5-5 0,-4-1 0,-5-3 0,-5-1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24575,'2'0'0,"16"0"0,13 0 0,26 0 0,5 0 0,-7 0 0,15 0 0,-29 0 0,23 0 0,-25 0 0,4 0 0,-19 0 0,-1 0 0,-13-11 0,-1 8 0,-9-7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0 24575,'-12'0'0,"-1"0"0,-11 0 0,-1 0 0,-5 9 0,4 13 0,7-1 0,-2 20 0,4-2 0,5 6 0,-3 5 0,14-13 0,-4-1 0,5-1 0,0-9 0,0 4 0,8-12 0,2-4 0,19 0 0,-3-5 0,23-3 0,-4-1 0,7-5 0,-2 0 0,0 0 0,-11 0 0,3 0 0,-12-5 0,-13 4 0,-4-3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24575,'17'0'0,"-2"0"0,13 0 0,-3 0 0,4 0 0,-4 0 0,3 0 0,-8 0 0,-1 0 0,-2 0 0,-8 0 0,0 0 0,-6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2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24575,'5'0'0,"5"0"0,21 0 0,-2 0 0,7 0 0,-5 0 0,5 0 0,-6 0 0,-5 0 0,-7 0 0,-5 0 0,0 0 0,-8 0 0,3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24575,'-5'5'0,"2"21"0,3 24 0,0 26 0,0 10-1536,0-27 0,0 6 1536,0 23 0,0 6-620,0-25 1,0 1-1,0 2 620,0 11 0,0 3 0,0-1-985,0 1 0,0 0 0,0-1 985,0 0 0,-1 1 0,2 1 0,1 9 0,2 3 0,-1-4 0,0-18 0,0-3 0,1 3 0,-1 20 0,0 3 0,1-4 0,1-23 0,1-4 0,-1 3 0,-1 22 0,-1 4 0,1-3 0,2-15 0,0-3 0,0 1-468,-2 4 1,-1 1-1,1-6 468,3 6 0,0-5 271,-6 3 0,-1-4-271,3-19 0,0-1 707,1 2 0,-2 0-707,-1-5 0,0-1 3085,5 32-3085,-6-25 2035,0-11-2035,0-11 1415,0-8-1415,0-11 798,0-6-798,0-5 0,7-4 0,21 0 0,18-4 0,40 6 0,-34-2 0,3 1-934,13 2 0,2 1 934,4 0 0,3-1 0,11 1 0,7 1 0,-16 0 0,5 1 0,0-1-1400,0-1 0,0-2 0,3 2 1400,-13-1 0,4 1 0,-1 0 0,-1-1 0,18 0 0,-2-1 0,-3 0-755,-17 0 0,-2 0 0,2 0 755,13 0 0,4 0 0,-4 1 0,-18-1 0,-1-1 0,1 1 0,13 0 0,3 1 0,-1-1 0,-5 0 0,-1 1 0,-1-2 0,-2-1 0,-2-1 0,0 0-689,25 5 0,-1-1 689,0-2 0,-5-1 181,-31 0 0,-3 1-181,15 3 0,-2-2 2754,14-4-2754,-27 4 0,1 0 0,38-4 0,-9 9 0,-10-9 0,-2 3 2560,-14 1-2560,6-5 2104,0 4-2104,-6-5 1199,14 0-1199,-14 0 696,6 0-696,-7 0 36,-1 0-36,-6 0 0,-2 0 0,-7 0 0,-5 0 0,-3 0 0,-5 0 0,6 0 0,-5 0 0,5 0 0,-6 0 0,0 0 0,5 0 0,-3 0 0,9 0 0,-3 0 0,5 0 0,0 0 0,0 0 0,7 0 0,-5 0 0,6 0 0,-8 0 0,7-5 0,2 3 0,14-3 0,-13 5 0,12 0 0,-13 0 0,6 0 0,1 0 0,-8 0 0,-1 0 0,-6 0 0,-12 0 0,2 0 0,-14 0 0,3 0 0,-9 0 0,3 0 0,-4 0 0,1 0 0,3 0 0,-8 0 0,4 0 0,-5 0 0,0 0 0,1 0 0,-1 0 0,0 0 0,0 0 0,0 0 0,0 0 0,-1 0 0,-3 0 0,0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4:55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7123 1 24575,'0'19'0,"0"6"0,0 7 0,0 5 0,0 6 0,0 24 0,0-4 0,0 17 0,0-7 0,0-12 0,0 34 0,0-36 0,0 36 0,0-34 0,0 12 0,0-7 0,0 6 0,0-5 0,0-1 0,0-2 0,0-11 0,0 4 0,0-6 0,0 0 0,0 0 0,-5-6 0,4-1 0,-3-7 0,4-4 0,-4-7 0,4-6 0,-8-4 0,8-4 0,-4-1 0,1-4 0,2 0 0,-2 0 0,0-3 0,2 2 0,-5-5 0,2 2 0,-3 0 0,0 1 0,0 0 0,0 2 0,-4-2 0,-1 0 0,-4 3 0,-4-2 0,-7 4 0,-18 0 0,-8 2 0,-28 6 0,-13-4-1285,21 1 0,-4-1 1285,-1-4 0,-4-2 0,12 2 0,-4-1 0,-1-1 0,-9-3 0,-2-1 0,-1-1-1648,-6 1 0,-2-1 0,-3 0 1648,11-1 0,-4-1 0,0 0 0,0-1 0,1 1 0,1 0 0,-1 0 0,-2 0 0,10 2 0,0-1 0,-2 2 0,0-1 0,1 0 0,0 0 0,0 0 0,-1 0 0,1 1 0,1 0 0,1 1 0,2 0 0,-1 0 0,0 1 0,0-1 0,-2 0 0,-1 0 0,0 0 0,1 1 0,2-1 0,-9 1 0,2 0 0,1 0 0,-1 0 0,-4 0 0,0 0 0,1 0 0,1 0-653,7 0 1,2 0 0,1 0-1,3-1 653,-6 0 0,2-1 0,0 0 0,-9 1 0,-2-1 0,6-1 0,-9-2 0,2 0-425,15 0 0,-3 0 1,3 0 424,-20 0 0,4 0 137,3 0 0,6 0-137,24 0 0,4 0 1624,-2 0 1,2 0-1625,-28 0 0,0 0 0,3 0 0,15 5 3176,7 5-3176,2 6 2215,12-1-2215,2 4 1980,5-9-1980,5 7 504,2-7-504,10 2 0,0-4 0,9 0 0,2-1 0,2 0 0,1-3 0,3 2 0,1 4 0,3 24 0,0 18 0,0 31-873,0-20 1,0 5 872,0 8 0,0 6-1276,0-11 0,0 5 1,0 2 1275,0 5 0,0 2 0,0 3 0,0-13 0,-1 2 0,1 2 0,1 1 0,0 2 0,2 0 0,-1 2 0,1 2-1194,-1 7 0,1 2 0,0 1 0,0 1 1194,1-18 0,0 1 0,0 0 0,1 1 0,-1 0 0,0 3 0,1 1 0,-1 0 0,0 0 0,0 0 0,0 0 0,1 0 0,-1 1 0,0-1 0,0 1 0,1 1 0,-1 0 0,0 0 0,1 0 0,-1-2 0,1 16 0,1 0 0,-1-3 0,0-3-491,-2-16 1,0-3 0,-1-1-1,1 1 491,2 6 0,0 0 0,-1-1 0,0-4 0,-3 1 0,-1-4 0,1 1 0,2 15 0,0 1 0,-1-6-151,-1 2 1,-2-2 150,1-9 0,0 3 0,0-12 0,0 14 787,0 1 1,0-2-788,0-12 4450,0 0-4450,0-9 3337,0-16-3337,0-10 2325,0-2-2325,0-5 924,4-5-924,-3-4 0,2-3 0,-3-5 0,0 1 0,3-2 0,-2-1 0,2 0 0,-3 0 0,0 0 0,0 4 0,3-3 0,-2 7 0,2-3 0,1 3 0,-3 1 0,2 0 0,1 0 0,-3-1 0,6 6 0,-6-5 0,3 5 0,0-1 0,-4-3 0,4 8 0,0-4 0,-3 0 0,7 4 0,-7-4 0,3 1 0,-1-2 0,-2-4 0,2-1 0,-3 1 0,0 0 0,0-4 0,0-1 0,0-1 0,0-2 0,0 3 0,0-4 0,0 0 0,0-3 0,0-1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00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85 24575,'4'-3'0,"19"0"0,11-5 0,27-3 0,-3 0 0,2-2 0,0 7 0,7-8 0,-20 7 0,16-2 0,-34 9 0,6 0 0,-9 0 0,-7 0 0,-4 0 0,-6 0 0,-2 0 0,-4 0 0,0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4:56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24575,'11'-3'0,"-2"5"0,2-4 0,-2 12 0,1-9 0,-2 13 0,3-8 0,2 2 0,-1 2 0,-1-5 0,-4 6 0,4-7 0,-3 2 0,3-2 0,-4 3 0,0 0 0,-3 0 0,-1 0 0,0 0 0,-2 0 0,2 0 0,0-3 0,-2 2 0,2-2 0,0 0 0,-2 2 0,5-5 0,-5 5 0,5-5 0,-6 5 0,6-5 0,-2 2 0,3-3 0,-1 0 0,1 0 0,0-3 0,0-5 0,1-4 0,-1 0 0,1-3 0,0-2 0,0 0 0,0-3 0,3 4 0,-2 4 0,6-3 0,-4 3 0,5 0 0,0 1 0,0-1 0,-1 7 0,-3-5 0,3 5 0,-7 1 0,3 1 0,-4 3 0,0-4 0,0 4 0,1-4 0,-1 4 0,0 0 0,-4 0 0,0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04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1 275 24575,'0'6'0,"0"20"0,0 6 0,0 8 0,0 8 0,0-14 0,0 15 0,0-10 0,0 5 0,0-7 0,0 1 0,0-6 0,0-5 0,0-7 0,0-4 0,0-5 0,0-9 0,0-12 0,0-22 0,0-14 0,0-21 0,0-7 0,0 5 0,0-9 0,0 17 0,5-13 0,5 15 0,1 8 0,4 7 0,-7 16 0,1-2 0,3 16 0,-4-1 0,7 7 0,-7 0 0,7 4 0,-3 1 0,4 3 0,-1 0 0,1 0 0,-4 0 0,3 3 0,-7 5 0,4 5 0,-4 7 0,-4 1 0,4 10 0,-7-4 0,3 5 0,-4-11 0,0 4 0,0-8 0,0 7 0,-7-7 0,-1 3 0,-8-4 0,0 0 0,0-4 0,-4 0 0,3-4 0,-4 0 0,10-1 0,-4-2 0,10-2 0,-2-3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0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221 394 24575,'0'-7'0,"-3"-4"0,-1 3 0,-8-7 0,4 3 0,-3 3 0,-5 2 0,7 7 0,-11 0 0,8 0 0,0 0 0,1 0 0,0 0 0,-1 7 0,0 2 0,0 11 0,-1 7 0,7-4 0,-6 12 0,6-7 0,-3 9 0,4-4 0,0-2 0,5-5 0,0-5 0,0-1 0,0-8 0,0-1 0,0-4 0,0 0 0,3-3 0,5 0 0,4-4 0,4-4 0,0-8 0,0-2 0,1-11 0,0 4 0,-4-5 0,3 4 0,-7 2 0,2-1 0,-3 8 0,0-6 0,-1 11 0,1 0 0,-4 2 0,2 5 0,-2-2 0,2 3 0,1 0 0,0 3 0,0 1 0,4 7 0,-2 5 0,6 1 0,-3 3 0,4-4 0,0 0 0,0-4 0,-1-1 0,1-3 0,0 0 0,4 0 0,-7-3 0,6-2 0,-7-3 0,0 0 0,-1 0 0,-4 0 0,0-7 0,1-1 0,0-8 0,-4-5 0,3 4 0,-6-7 0,3 7 0,-4-8 0,0 8 0,0-8 0,0 8 0,0 0 0,0 3 0,0 5 0,3-2 0,-2 4 0,5 0 0,-2 0 0,3 3 0,0-3 0,0 6 0,0-2 0,0 3 0,4 0 0,1 0 0,4 0 0,0 0 0,0 0 0,-1 0 0,-3 0 0,-1 0 0,-4 3 0,0 1 0,1 3 0,-1 4 0,-3-3 0,-1 7 0,-3-7 0,0 7 0,0-3 0,0 0 0,0 3 0,0-3 0,4 0 0,0 2 0,3-6 0,1 3 0,-1-4 0,4 1 0,-3-4 0,11-1 0,-6-3 0,7 0 0,-4 0 0,4 0 0,-3-7 0,3-1 0,-7-8 0,-2 4 0,-4 1 0,0 3 0,0 1 0,0 0 0,0 3 0,-3 7 0,-1 10 0,-3 7 0,4 6 0,1 0 0,3-1 0,1-3 0,-1 3 0,4-12 0,-3 6 0,6-10 0,-7 2 0,7-7 0,-7 0 0,7-4 0,-3 0 0,0-4 0,3-8 0,-6-11 0,4-9 0,1-6 0,-4 0 0,4 1 0,-5-1 0,-4-5 0,4-2 0,-8 0 0,3-4 0,-4 4 0,0 0 0,0 1 0,0 6 0,0 6 0,0 5 0,0 11 0,0 5 0,0 3 0,0 10 0,0 13 0,0 24 0,0 2 0,5 22 0,-4-10 0,4 13 0,0-7 0,0-2 0,1-6 0,3-6 0,-4-7 0,3-11 0,0-7 0,0-4 0,0-4 0,-1-1 0,0-4 0,1-3 0,-1-1 0,0-3 0,4 0 0,-3 0 0,3-7 0,0-2 0,-2-11 0,3-2 0,-4 1 0,1-4 0,-5 8 0,3 1 0,-6 5 0,5 3 0,-5 1 0,5 3 0,-2 1 0,0 6 0,2 5 0,-5 13 0,6 2 0,-2 8 0,4-5 0,-1-5 0,0 0 0,0-9 0,-1-1 0,0-8 0,4 1 0,-3-4 0,7-7 0,-6-7 0,6-7 0,-6-1 0,3 2 0,-4 4 0,0 0 0,0 8 0,-1-3 0,0 11 0,0-4 0,-1 4 0,1 0 0,0 10 0,-3 4 0,4 22 0,-3 4 0,6 17 0,-1 2 0,-4-6 0,4 10 0,-3 5 0,3-11 0,-3 21 0,-3-32 0,-4 11 0,0-12 0,0-2 0,0-11 0,0-1 0,0-9 0,-7-2 0,-2-8 0,-11 0 0,3-8 0,-8 0 0,4-4 0,-1 0 0,1-11 0,8-4 0,1-6 0,7-4 0,2 8 0,3-8 0,0 8 0,0-8 0,3 8 0,10-4 0,5 5 0,13 2 0,1-3 0,0 6 0,0-2 0,-7 5 0,1 3 0,-4 1 0,-2 4 0,-8 0 0,-1 0 0,-4 0 0,0 0 0,0 0 0,-3 0 0,-1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08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24575,'10'0'0,"12"0"0,12 0 0,-1 0 0,10 0 0,-11 0 0,12 0 0,-5 0 0,4 0 0,-15 0 0,2 0 0,-13 0 0,-1 0 0,-8 0 0,-5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09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24575,'0'-4'0,"0"1"0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1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88 471 24575,'-25'82'0,"1"1"0,-1-6 0,11-21 0,17-49 0,5-3 0,8-1 0,1-3 0,8 0 0,-4-4 0,1-9 0,0-5 0,-5-8 0,-3-5 0,-1-8 0,-4 0 0,-3-10 0,-2 9 0,-4 2 0,0 7 0,0 5 0,0 8 0,-7-1 0,-2 14 0,-11-2 0,3 7 0,-4 0 0,6 0 0,3 0 0,1 0 0,6 3 0,2 0 0,6 1 0,10-1 0,4-3 0,9 0 0,0 0 0,0-8 0,0-6 0,2-10 0,-4-8 0,-2 3 0,-3-7 0,-5 3 0,-1-4 0,-4-1 0,-3 0 0,-2 6 0,-4 5 0,0 7 0,0 8 0,0 0 0,-3 11 0,-2 10 0,-4 34 0,4 6 0,-5 32 0,3 1-490,3-32 1,1 1 489,0 4 0,0 1 0,3 4 0,0-1 0,0 37 0,0-29 0,0-2 0,0 5-176,0-8 0,0-1 176,0 2 0,0 18 0,0-22 0,0-8 0,0-13 0,0-11 961,0-11-961,0-5 370,4-4-370,0-3 0,3-1 0,0-3 0,0 0 0,4-3 0,-2-10 0,6 0 0,-2-12 0,0 4 0,-1-5 0,-7 4 0,-1-3 0,-4 8 0,0-3 0,0 4 0,-7 4 0,-7 0 0,-7 3 0,-5-3 0,0 2 0,4 1 0,2 2 0,8 3 0,1 0 0,7-3 0,1 3 0,3-7 0,0 3 0,0-7 0,0 3 0,7-4 0,7-5 0,4-1 0,9-6 0,-4 1 0,6-2 0,-6 2 0,-2 4 0,-4 3 0,-1 4 0,-5 4 0,0 1 0,-4 4 0,1 3 0,-5-2 0,1 5 0,-4-2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1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24575,'0'8'0,"0"-1"0,0 36 0,0 0 0,0 16 0,0-7 0,0 19 0,0-7 0,0 1 0,0-3 0,0-22 0,0 5 0,0-1 0,0-7 0,0-4 0,0 9 0,0-18 0,0 12 0,0-15 0,0-3 0,0-3 0,0-8 0,0 1 0,0-1 0,0-3 0,0-1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2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24575,'3'-4'0,"9"1"0,1 3 0,11 0 0,-2 0 0,-1 0 0,4 0 0,-8 0 0,3 0 0,-8 0 0,-1 0 0,-7 0 0,-1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2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24575,'0'-17'0,"0"-1"0,0 7 0,6 2 0,3 3 0,5 6 0,6 0 0,2 0 0,3 0 0,1 0 0,0 0 0,0 0 0,0 0 0,0 0 0,-5 0 0,0 0 0,-6 0 0,-3 0 0,-1 0 0,-4 0 0,0 0 0,0 0 0,-3 9 0,0 16 0,-9 12 0,4 8 0,-14 18 0,7-1 0,-9 20 0,11-13 0,-5 2 0,10-5 0,-4-5 0,1 4 0,3-14 0,-4-11 0,5-8 0,0-12 0,0-8 0,0-1 0,0-7 0,0-1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4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26 24575,'9'-4'0,"0"0"0,23-5 0,-6 4 0,0 1 0,-5 4 0,4 0 0,-8 0 0,3 0 0,0 0 0,-7 0 0,3 0 0,-9 0 0,0 0 0,-6 0 0,-9 0 0,-5 0 0,-6 0 0,4 0 0,-1 4 0,-5 0 0,0 5 0,-5-5 0,0 4 0,0-7 0,0 7 0,5-7 0,0 2 0,5-3 0,1 4 0,3-3 0,0 2 0,5-3 0,0 0 0,6-3 0,2 3 0,6-3 0,0 3 0,0-3 0,0 2 0,0-2 0,0 3 0,0-3 0,0 2 0,0-5 0,-3 5 0,-1-2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06.04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1232 24575,'19'-32'0,"-2"6"0,12-17 0,-12 20 0,21-27 0,-20 32 0,20-34 0,-16 28 0,18-28 0,-12 19 0,17-21 0,-11 10 0,14-19 0,-13 18 0,6-9 0,-6 4 0,0 4 0,4-3 0,-4 10 0,1 3 0,-7 7 0,0-1 0,5-4 0,3 6 0,8-12 0,-7 8 0,4-4 0,-4 4 0,1-2 0,0 11 0,-6-5 0,-4 14 0,-1-1 0,-2 7 0,-2 4 0,8 0 0,0 1 0,3 2 0,2-3 0,11 4 0,-11 0 0,16 0 0,-19 0 0,10 0 0,-10 0 0,4 0 0,-5 0 0,3 4 0,4 1 0,-1 3 0,-1 1 0,1-1 0,-7 4 0,7-3 0,-7 6 0,-3-2 0,4 3 0,-4 4 0,0-3 0,4 8 0,-4-4 0,1 1 0,4 3 0,-6-9 0,7 6 0,-2-1 0,-4-4 0,0 3 0,-6-5 0,-1 0 0,2 5 0,-5-5 0,3 1 0,-7-2 0,7-2 0,-7 2 0,7 1 0,-7-1 0,6 1 0,-6-1 0,2 0 0,-3 0 0,4 0 0,-3 0 0,7 2 0,-7-2 0,3 1 0,-7-5 0,2 3 0,-3-3 0,8 1 0,-3 3 0,3-6 0,-4 2 0,4-3 0,1 0 0,0 1 0,2-1 0,-1 0 0,2 1 0,-3 2 0,3-1 0,5 5 0,-6-6 0,14 8 0,-11-8 0,9 8 0,0-3 0,-1 3 0,2 1 0,-2-1 0,0 0 0,-3-3 0,2 2 0,-3-6 0,1 3 0,3-4 0,-8-1 0,8 2 0,-9-2 0,0 1 0,-5-4 0,-4-1 0,-3-3 0,-2 0 0,-3 0 0,1 0 0,-4 0 0,0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6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0 24575,'-14'0'0,"-2"0"0,-1 0 0,0 0 0,-8 4 0,8 0 0,-3 8 0,4 0 0,4 0 0,-3-1 0,10-3 0,-2 3 0,7-3 0,0 3 0,0-4 0,0 0 0,0 0 0,12 1 0,2 0 0,8 0 0,2 1 0,-7-1 0,3 3 0,-4 2 0,-4 2 0,0 1 0,-8 0 0,0 0 0,-4 4 0,0 1 0,0 5 0,-7-5 0,-8 5 0,-2-9 0,-9 5 0,9-9 0,-3 2 0,-1-6 0,4-1 0,-3-4 0,8-4 0,1 0 0,4 0 0,-1-3 0,4-5 0,1-8 0,3-6 0,0 8 0,0 2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8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24575,'0'5'0,"0"1"0,0 27 0,0-9 0,0 37 0,0-18 0,0 21 0,0-14 0,0 1 0,0-1 0,0 8 0,0-5 0,0 4 0,0-12 0,0-2 0,0-15 0,0 2 0,0-13 0,0 3 0,0-8 0,0-1 0,0-10 0,3-6 0,2-11 0,3-5 0,4-5 0,2 0 0,3 0 0,-4 0 0,4 0 0,-4 4 0,-1 2 0,-1 8 0,-3-3 0,-1 10 0,1-5 0,-1 9 0,0-2 0,0 3 0,0 0 0,0 0 0,1 0 0,-1 0 0,0 0 0,0 0 0,0 3 0,0 1 0,1 7 0,-1 1 0,1 0 0,-4 2 0,2-6 0,-2 3 0,3-3 0,0-1 0,1-3 0,-1-1 0,4-3 0,-3 0 0,7 0 0,-7 0 0,6 0 0,-6 0 0,7-7 0,-6-2 0,2-7 0,-3 0 0,0 0 0,0 1 0,-4 3 0,-1 1 0,-3-1 0,0 4 0,0 4 0,0 13 0,0 8 0,0 9 0,0 0 0,0-5 0,0-1 0,4-4 0,0 0 0,4-4 0,-1-1 0,0-4 0,0 0 0,1 0 0,2-3 0,-1-1 0,1-3 0,-2 0 0,-1 0 0,0 0 0,0-3 0,-3-1 0,2-7 0,-5-1 0,2 0 0,-3-7 0,0 6 0,0-8 0,0 5 0,0 4 0,0-2 0,0 5 0,-7-2 0,-1 3 0,-4 4 0,-3-3 0,7 6 0,-3-2 0,3 3 0,1 0 0,6 0 0,6 0 0,11 0 0,1 0 0,3 0 0,0 0 0,2 0 0,-1 0 0,-1 0 0,-4 0 0,-4 0 0,3 0 0,-7 0 0,3 0 0,-8 2 0,1 11 0,-4 4 0,0 9 0,0 5 0,0-4 0,0 4 0,0-9 0,0-2 0,3-8 0,1-1 0,3-4 0,0 0 0,0-3 0,0-1 0,0-3 0,4 0 0,6 0 0,-4-3 0,7-9 0,-7-11 0,5-5 0,-4-8 0,-1 9 0,-5-5 0,1 11 0,-5 1 0,0 8 0,-1 0 0,-2 5 0,2 13 0,-3 0 0,0 16 0,0-1 0,4 5 0,0-4 0,5 2 0,-1-11 0,3 7 0,5-12 0,1 4 0,4-7 0,-1-2 0,-3-3 0,3 0 0,-4-3 0,-1-5 0,-2-14 0,0-19 0,-4 5 0,2-18 0,-6 7 0,-1-5 0,-4-6 0,0 13 0,0 1 0,0 6 0,0 10 0,0 3 0,0 9 0,0 4 0,0 13 0,0 15 0,4 9 0,-3 11 0,7-4 0,-3 6 0,4 0 0,0-6 0,1 4 0,-1-9 0,-1 5 0,1-7 0,-1-3 0,1-2 0,-2-4 0,1-4 0,0 3 0,-1-7 0,0 3 0,1-4 0,-2-3 0,1-1 0,-3-3 0,-1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9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263 524 24575,'-11'0'0,"-1"0"0,0 0 0,-2 0 0,1 0 0,-7 0 0,3 0 0,-8 0 0,8 0 0,-8 0 0,8 7 0,-3 2 0,4 11 0,-1 1 0,3 10 0,5-4 0,5 10 0,4-15 0,0 4 0,0-10 0,0-1 0,0-3 0,0-1 0,3-7 0,5-1 0,9-3 0,15 0 0,3-13 0,11-9 0,-15-13 0,7-5 0,-12-4 0,10-9 0,4-16 0,-16 13 0,5-31 0,-20 42 0,3-33 0,-7 25 0,0 0 0,-5 3 0,0 17 0,0 7 0,0 9 0,0 6 0,0 13 0,0 13 0,0 12 0,-5 30 0,3-14 0,-3 34 0,5-34 0,0 27 0,0-24 0,5 18 0,1-11 0,8-2 0,0-12 0,4-8 0,-1-10 0,-4-1 0,1-8 0,-5 0 0,2-8 0,-4-1 0,-3-3 0,-1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21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24575,'0'7'0,"0"-3"0,0 49 0,0-20 0,0 36 0,0-15 0,0 11 0,0-11 0,0 8 0,0-15 0,0 4 0,0-13 0,0-6 0,0-15 0,0-2 0,0-8 0,0-12 0,0-5 0,0-19 0,0-9 0,4-1 0,5-5 0,2 6 0,6 6 0,-4 5 0,3 7 0,-3 4 0,2 3 0,-7 6 0,3 0 0,0 6 0,-3-2 0,3 3 0,-4 3 0,-3 9 0,-1 6 0,-3 13 0,0-4 0,0 9 0,0-3 0,0-1 0,0-1 0,-4-5 0,-4-4 0,-1-6 0,-6-5 0,3-7 0,-3 0 0,-1-4 0,4 0 0,1 0 0,0-7 0,6-2 0,-6-7 0,10 4 0,-2 1 0,3 4 0,0 0 0,6 3 0,2 1 0,11 3 0,3 0 0,4 0 0,-1 0 0,7 0 0,-5 0 0,9 0 0,-9 0 0,10 0 0,-10 0 0,9 0 0,-9 0 0,0-4 0,-2-4 0,-8-9 0,0-6 0,-4-8 0,-4 4 0,0-4 0,0 5 0,-1 0 0,-3 4 0,-1 2 0,-4 4 0,0 4 0,0 1 0,-6 7 0,-3 1 0,-6 3 0,-1 4 0,0 8 0,3 11 0,-4 9 0,0 25 0,6-2 0,1 0 0,10 6 0,0-19 0,0 15 0,0-12 0,0-7 0,7-6 0,7-10 0,8-5 0,4-5 0,0-3 0,5 0 0,-9-4 0,8-1 0,-13-4 0,3 0 0,-8 0 0,-1 0 0,-7-7 0,-1-12 0,-3 8 0,0-6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22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2 24575,'-2'-1'0,"-3"5"0,-12 23 0,6-3 0,-8 31 0,14-25 0,-4 19 0,8-11 0,-4 1 0,5 5 0,0-7 0,0 1 0,0-1 0,0-9 0,0 2 0,0-9 0,0-3 0,0 1 0,0-11 0,12 4 0,-2-5 0,6-2 0,4-2 0,-7-3 0,11 0 0,-7 0 0,8 0 0,-8 0 0,8 0 0,-9-3 0,9-6 0,-8-3 0,4-9 0,-4-1 0,1-9 0,-1 4 0,1-5 0,-1 6 0,-3-5 0,-2 8 0,-3-7 0,0 4 0,-4 3 0,-1-7 0,-4 8 0,0-4 0,0 5 0,0-4 0,0 8 0,0 0 0,-4 3 0,-4 5 0,-4-2 0,-4 3 0,0 3 0,0-2 0,-4 6 0,3-2 0,-3 3 0,4 0 0,0 0 0,4-4 0,-3 4 0,7-4 0,-3 1 0,4 2 0,-1-2 0,1 0 0,0 2 0,0-2 0,3 3 0,1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26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6028 224 24575,'0'11'0,"0"12"0,0 26 0,0 18 0,0 15-663,0-32 0,0 1 663,0 3 0,0 3 0,0 7 0,0 0 0,0-3 0,0-1 0,0 4 0,0 1 0,0 4 0,0 0 0,0-7 0,0 0 0,0 12 0,0 0 0,0-13 0,0 0 0,0 8 0,0 0 0,0-8 0,0 0 0,-1 8 0,2 0 0,4-9 0,2 1 0,-4 8 0,3-1 0,6-11 0,0-1 0,-4 8 0,-1-2 101,10 18-101,-10-28 0,-1-1 0,4 12 0,2 25 0,-1-20 0,0-2 0,-5-8 0,-1-7 0,-1-6 0,-3-7 991,3-2-991,-4-9 234,0 0-234,0-2 0,0-9 0,0 1 0,0-6 0,0-4 0,0 0 0,0 0 0,0 0 0,-3-3 0,-5-1 0,-3-3 0,-5 0 0,-5 0 0,0 0 0,-16 0 0,-9 0 0,-19 0 0,12 0 0,-4 0-1034,-41 0 1034,27 3 0,-4 0-1485,6-2 1,-5 0 1484,-3 1 0,-7 0 0,0 0-1240,4-2 1,0 0 0,-3 0 1239,4 0 0,-3 0 0,-1 0 0,2 0 0,-12 0 0,3 0 0,1 0 0,12 0 0,1 0 0,-6 0 0,-1 0 0,-7 0 0,0 0 0,5 0 0,2 0 0,4 0 0,-3 0 0,6 0 0,-4 0 0,0 0 0,3 0-723,-7 0 1,3 0-1,2 0 723,10 0 0,1 0 0,-1 0-348,-5 0 0,-3 0 1,2 0 347,3 0 0,1 0 0,1 0 0,-29 0 0,1 0 260,9 0 0,2 0-260,4 0 0,2 0 0,5 0 0,2 0 0,3 0 0,2 0 0,2 0 0,2 0 2620,-33 0-2620,45 0 0,3 0 0,-21 0 0,-19 0 0,-7 0 0,30 0 0,-18 0 0,24 0 0,-6 0 2597,-6 5-2597,7 1 0,0 5 2573,7-1-2573,2-4 2129,6 3-2129,6-8 493,2 4-493,10-1 0,2-3 0,6 3 0,3-4 0,2 0 0,8 0 0,-3 0 0,7 0 0,-3 0 0,7-3 0,1-1 0,6 0 0,5-3 0,8 6 0,1-2 0,3 3 0,-4 0 0,-5-3 0,0 2 0,-3-2 0,-1 3 0,-3-4 0,-1 0 0,-3-3 0,0-4 0,0-6 0,0-9 0,-5-19 0,-1-9 0,0-27 0,-5-12-931,10 36 1,0-6 930,-2-26 0,0-6-1222,3 4 1,0-4 1221,0 16 0,0-5 0,0 6 0,0-10 0,0 2 0,0 13 0,0-3 0,0 2 0,4-13 0,0 0 0,-2 17 0,1-2 0,0 1 0,5-26 0,0 7-680,-1 23 0,-1 4 680,1-10 0,0 3-434,5-19 434,-5 34 0,-1 0 0,1-28 1313,-2 11-1313,-1 12 2370,-2 4-2370,6 11 1658,-3 1-1658,1 6 596,2 1-596,-7-1 161,7 6-161,-3-4 0,0 9 0,3-5 0,-3 7 0,-1-1 0,0 0 0,0 0 0,-3 4 0,3 2 0,-1 4 0,-2 0 0,3 4 0,-4-3 0,0 7 0,0-3 0,3 4 0,-3 0 0,3 0 0,-3 0 0,3 3 0,1 1 0,7 3 0,1 0 0,8 0 0,6 0 0,2 0 0,20 0 0,-6 0 0,22 0 0,-5 0 0,14 0 0,1 5 0,-5 1 0,-17 0 0,0 1 0,23 4 0,13 1 0,-11-1 0,-22-1 0,25 2 0,3-1 0,-19 0 0,-13-4 0,0-1 0,8-1 0,24 1 0,-19-6 0,19 0 0,-24 0 0,34 0 0,-38 0 0,10 0 0,-1 0 0,-11 0 0,11 0 0,-12 0 0,6 0 0,-13-4 0,4 3 0,-10-8 0,5 8 0,-12-3 0,4 4 0,-8 0 0,3 0 0,-5 0 0,-1 0 0,1 0 0,0 0 0,0 0 0,5 0 0,1 0 0,1 0 0,3 0 0,-3 0 0,-1 0 0,4 0 0,-9 0 0,5 0 0,-7 0 0,-3 0 0,-6 0 0,-5 0 0,-4 0 0,0 0 0,1 0 0,1 0 0,18 0 0,7 0 0,23 0 0,-5 0 0,5 0 0,0 0 0,17-5 0,11 3-695,-32-1 1,1 1 694,1 1 0,0 2 0,0-1 0,0 0-364,4 0 1,-1 0 363,-6 0 0,-2 0-201,31 0 201,12 0 0,-12 0 0,-7 4 0,13 2 0,-34 4 0,12 1 0,1-5 1322,-7 3-1322,-2-8 771,0 4-771,-4-5 224,4 0-224,-6 0 0,-6 0 0,-2 0 0,-6 0 0,1 0 0,-6 0 0,-1 0 0,-5 0 0,0 0 0,-5 0 0,-1 0 0,-4 0 0,0 0 0,-4 0 0,2 0 0,-6 0 0,7 0 0,-7 0 0,7 0 0,-7 0 0,7 0 0,-3 0 0,4 0 0,-1 0 0,1 0 0,0 0 0,0 0 0,-1 0 0,1 0 0,0 0 0,-4 0 0,2 0 0,-2 0 0,0 0 0,3 0 0,-7 0 0,7 0 0,-3 0 0,0 0 0,7 0 0,-10 0 0,10 0 0,-10 0 0,2 0 0,-1 0 0,-1 0 0,1 0 0,-3 0 0,0 0 0,0 0 0,0 0 0,-1 0 0,1 0 0,-1 0 0,1 0 0,0 0 0,-3 3 0,2-2 0,-2 2 0,3-3 0,-1 3 0,1-2 0,-3 4 0,2-4 0,-6 5 0,6-2 0,-5 3 0,2-1 0,-3 1 0,0 0 0,0 0 0,0 0 0,0 0 0,0 0 0,0 0 0,0 4 0,0-3 0,0 3 0,0-4 0,0 0 0,0 1 0,0-1 0,0 0 0,0 0 0,0-3 0,0-1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39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24575,'0'72'0,"0"-1"0,0 1 0,0 1 0,0 0 0,0-14 0,0-2 0,0 6 0,0-26 0,0-11 0,0-1 0,0-3 0,0-6 0,0-1 0,0-7 0,0 3 0,0-4 0,0 0 0,0 0 0,0-3 0,0-1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1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24575,'0'27'0,"0"3"0,0 13 0,0 2 0,0 6 0,0 0 0,4-6 0,2 4 0,-1-10 0,4 5 0,-8-7 0,7 1 0,-7-6 0,7-5 0,-7-7 0,2-4 0,-3-4 0,0-1 0,0-4 0,0 0 0,0 0 0,3-3 0,-2-2 0,1-2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3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24575,'0'2'0,"0"23"0,0 35 0,0 10 0,0 18 0,0-20 0,0 5 0,0-14 0,0-8 0,0 21 0,0-8 0,0 26 0,0-22 0,0-3 0,0-14 0,0-11 0,0-3 0,0-16 0,0-1 0,0-8 0,0-1 0,0-4 0,0-9 0,0-2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6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24575,'9'-4'0,"5"1"0,11 21 0,14 6 0,5 19 0,18 7 0,1 2-423,-23-19 1,1 2 422,0-1 0,0 2 0,6 6 0,-1 1 0,1-2 0,-2-1 0,25 23 0,1 2 0,-20-14 0,12 4 0,-16-6 0,0-13 0,-24-13 0,-6-2 0,-6-12 0,-3 1 211,-1-6 0,-3 0 0,-1-1 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24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24575,'0'9'0,"0"32"0,0 15 0,0 9 0,0 4-4923,0 25 4923,0-21 0,0 13 0,0-5 0,0 1 0,0 1 0,4 7 0,1 6 0,0-6 0,-1-3 0,2-2 0,2-14 0,3 3 0,-1-2 0,2 22 0,-1 0 0,-3-22 0,0 1 0,0 0 0,2-3 0,0-1 0,-1-2 0,1 27 0,1-4-233,-1-5 0,1-3 233,2-3 0,-2-4 598,-6-21 1,-1-3-599,5 2 0,-2-3 0,-6 14 0,8 7 0,-8-4 2400,7-21-2400,-7-11 1792,3-11-1792,-4-6 0,0-8 0,0 0 0,0-4 0,0 0 0,0-2 0,0-1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7.0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978 0 24575,'-21'33'0,"-22"50"0,14-39 0,-1 2-1305,2 8 1,-1 1 1304,-11 10 0,0 0 0,6-5 0,1 2 0,-7 11 0,-2 3-823,-2 3 0,-1 0 823,9-10 0,-1-2 0,-2 2 0,0-2 0,4-8 0,1 0 247,2 3 1,2-3-248,-13 13 0,-4 15 0,21-45 0,-7 11 0,10-14 1179,9-17-1179,6-6 0,4-12 0,4-1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8.5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24575,'3'0'0,"3"0"0,27 19 0,-3-6 0,28 29 0,-2-8 0,27 8-985,-37-18 0,2 0 985,6 0 0,2-2 0,-1 1 0,0 0-195,4 0 0,-2-1 195,17 7-370,17 1 370,-36-5 0,10-2 0,-19 1 1399,-9-9-1399,-16 0 914,-4-6-914,-6-1 104,-8-2 0,0-5 0,-3 2 1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9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1838 24575,'0'-5'0,"0"0"0,14-28 0,9-3 0,17-32 0,7-10-838,-19 30 1,2-2 837,3-2 0,1-2 0,0-3 0,2-2 0,5 0 0,0-2-790,-1-6 0,0-2 790,3 0 0,1 0 0,1-5 0,-1-1 0,-2 0 0,-2 2 0,-9 20 0,-1 1-277,0-7 1,-1 2 276,12-16 0,8-12 0,-13 16 0,0 19 0,-16 13 1102,1 14-1102,-5 3 2048,-4 8-2048,-1 4 658,-4 5-658,1 3 0,-1 0 0,-9 0 0,-3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51.0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3 687 24575,'0'-16'0,"0"1"0,-3 11 0,6 1 0,-2 3 0,10 7 0,1 6 0,9 5 0,-2 12 0,-2-7 0,1 14 0,-5-10 0,1 4 0,-1-5 0,-5-5 0,1 4 0,-2-9 0,-2 0 0,-2-6 0,-3-3 0,3-3 0,1-1 0,3-3 0,0 0 0,6-16 0,5-11 0,15-27 0,7-8 0,12-8-736,1-1 736,-20 31 0,2 0 0,-1 2 0,0 1 0,4-5 0,1 1 0,34-27 0,-14 10 0,8 1-96,-16 13 96,9 0 0,-12 3 0,-4 14 0,-11-1 0,-2 10 0,-9 5 732,-6 1-732,-5 4 100,-4 4-100,0 1 0,1 3 0,-5 0 0,1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55.0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2 818 24575,'-1'-6'0,"2"8"0,10 14 0,-1 10 0,2 1 0,2 10 0,-9-5 0,8 6 0,-8-1 0,5 6 0,-1-9 0,0-2 0,-1-12 0,0 0 0,0-7 0,-4 7 0,6-16 0,-8 7 0,8-11 0,-6 4 0,7-4 0,0 0 0,4 0 0,12-14 0,-2-8 0,16-20 0,4-14 0,8-15-653,-23 32 0,1-2 653,5-7 0,0-2 0,4-1 0,1 0 0,4-5 0,2 0 0,5 2 0,1 2 0,-5 0 0,1 2 0,7 2 0,-2 4 0,-15 8 0,0 2-270,9-2 0,-1 2 270,18-14-159,11 1 159,-15 13 0,-9 9 0,-14 10 1258,-11 2-1258,-11 8 572,-5 1-572,-4 4 43,1 0 1,-5 0 0,1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39 24575,'8'0'0,"11"0"0,33 0 0,9 0 0,11 0 0,7 0-1285,-15 0 0,4 0 1285,1 0 0,6 1 0,0-2-851,-3-1 0,0-2 0,2 1 851,6 2 0,1 1 0,4-1-1074,-12-1 1,4 0 0,0-1 0,0 1 1073,2 2 0,0 0 0,0 0 0,-3 0 0,12 0 0,-3 0 0,3 0-583,-12 0 1,3 0 0,0 0 0,-5 0 582,4 0 0,-4 0 0,2 0-298,15 0 1,2 0-1,0 0 298,-6 0 0,0 0 0,-3 0 16,-6 2 1,-2 1 0,-1 0-17,-1 2 0,-1 1 0,-4 0 1084,11 2 1,-4 2-1085,3 5 0,-3 0 0,-21-7 0,-2 0 1047,10 2 1,-1 1-1048,-8-4 0,-2 0 2780,43 6-2780,-19 0 0,-10-1 2962,-7-6-2962,-7 4 1589,4-8-1589,-11 2 943,0 1-943,-10-4 50,-5 3-50,0-4 0,-6 0 0,0 0 0,-11 0 0,0 0 0,-5 0 0,7 0 0,17 0 0,10-5 0,41-9 0,6-1-707,-32 2 1,1-1 706,-1 6 0,0 0 0,1-2 0,-1-1 0,0 4 0,-1 0 0,6-1 0,1 1 0,-6 3 0,1 1 0,9-1 0,0 1 0,-8 2 0,-1 2 0,11-1 0,-3 0-784,25 0 784,-36 0 0,0 0 0,32 0 0,1 0 0,-37 0 0,-1 0 0,19 0 0,13 0 0,-22 0 0,6 0 0,-7 5 1354,-8-4-1354,6 10 843,-12-5-843,12 5 0,-12 0 0,5-4 0,-13-3 0,-1-4 0,-12 0 0,0 0 0,-11 0 0,15 0 0,-1 0 0,17 0 0,-1 0 0,14-5 0,13-3 0,16-11 0,8 4 0,-23-3 0,9 5 0,-19 1 0,1 0 0,-5 5 0,-14-2 0,-7 8 0,-5-4 0,-12 5 0,-2 0 0,-8 0 0,4 0 0,-5 0 0,-4-4 0,0 13 0,-4 16 0,0 25 0,0 34 0,0-32 0,0 3-621,-3 7 0,-1 2 621,0 8 0,-1 3-1199,-3 5 1,0 2 1198,3 11 0,1 2 0,-1-28 0,-1 0 0,1 2-1073,1 5 0,1 3 0,0-1 1073,0 1 0,0 0 0,-1 0 0,-1 1 0,-1-1 0,1 0-622,1-1 1,1 1-1,0-2 622,-1-7 0,1-1 0,0 0 0,-2 34 0,2-3 0,2-8 0,2-4-23,-1-18 0,0-2 23,0 6 0,0-3 0,0 31 0,0-43 0,0 1 0,0-5 0,0-3 0,0 36 1442,0-3-1442,0-7 0,0 7 3108,4-20-3108,-3 10 0,4-14 0,-5 1 2579,0 6-2579,0-8 1294,0 1-1294,0-8 346,0-1-346,0-13 0,0-6 0,0-3 0,0-8 0,0-2 0,0-1 0,0-7 0,0 7 0,0-8 0,0 8 0,0-4 0,0 1 0,0-1 0,0-5 0,0 4 0,0-2 0,0 2 0,0-4 0,0 1 0,4-1 0,-3 0 0,2 0 0,-3 5 0,4 0 0,-3 10 0,7-3 0,-7 14 0,8-8 0,-8 10 0,3-7 0,1 7 0,-4-5 0,4 5 0,-1-6 0,-3-1 0,8 7 0,-8-5 0,9 4 0,-9-5 0,3 6 0,-4-5 0,0 11 0,4-11 0,-2 5 0,2-11 0,-4 3 0,0-13 0,0 7 0,0-13 0,0 4 0,0-5 0,0 0 0,0 0 0,0 0 0,0-1 0,0 1 0,0 0 0,-4 0 0,0 0 0,-4-3 0,0 2 0,0-7 0,0 4 0,0 0 0,-5-4 0,0 4 0,-6-4 0,1 4 0,-11-3 0,-10 8 0,-6-7 0,-20 3 0,4-5 0,-15 0 0,-17 0 0,5 0-664,28 0 1,-2 0 663,4 0 0,-2 0 0,-12 0 0,-4 0 0,1 0 0,0 0-802,-6 0 0,0 0 802,1-3 0,-1-1 0,-1 0 0,3-1 0,21-2 0,1 0 0,-26-6 0,4 2-1069,7 2 1069,-8-6 0,-2 0 0,-13 5 0,28-1 0,-2 0 0,16 4 0,1 0-274,-5 0 0,1 0 274,2 0 0,2 0 0,-38-7 0,-10 7 0,45 0 0,2 1 0,-33 4 0,30-1 0,0-1 0,-40-3 0,28 6 0,-31-6 0,20 7 0,-1 0 0,-13 0 0,8 0 0,8 0 0,-16 0 0,23 0 0,-12 0 0,5 0 882,0 0-882,-7 0 0,8 0 0,25 0 0,-1 0 0,-31 0 0,23 0 0,0 0 755,-29 0-755,34 0 0,-2 0 0,4 0 0,0 0 0,-1 0 0,2 0 983,-36 0-983,-2 0 0,19 5 0,-13 2 0,9 0 0,7 4 637,8-10-637,10 5 253,13-6-253,6 0 865,12 0-865,-3 0 173,-11 0-173,-21 0 0,-22 5 0,-10 3-362,34-1 0,0 0 362,-29 0 0,31 0 0,0-1 0,-28-5 0,-8 11 0,29-11 0,2-1 0,-13 5 0,4-4 0,1-2 0,-5 1 0,13 0 0,-2 0 0,-29 0 0,-8 0-312,22-4 312,-17-4 0,26-4 0,-21 5 0,16-4 0,2 10 0,16-4 0,1 5 0,7 0 0,-1 0 713,5 0-713,2 0 323,6 0-323,1 0 0,-1 0 0,5 0 0,-4 0 0,10 0 0,-5 0 0,11 0 0,-5 0 0,9 0 0,-4 0 0,5 0 0,0 0 0,-1 0 0,1 0 0,0 0 0,0 0 0,0 0 0,0 0 0,0 0 0,0 0 0,0 0 0,0 0 0,0 0 0,-1 0 0,1 0 0,0 0 0,0 0 0,-1 0 0,1 0 0,0 0 0,0 0 0,0 0 0,0 0 0,0 0 0,0 0 0,0 0 0,0 0 0,0 0 0,1 0 0,-1 0 0,0 0 0,0 0 0,0 0 0,0 0 0,1 0 0,-1 0 0,0 0 0,0 0 0,1 0 0,2-3 0,2-2 0,3-3 0,0 0 0,0 0 0,0-5 0,0 4 0,0-8 0,0 3 0,0 0 0,0-3 0,0 3 0,0 0 0,0-3 0,0 3 0,0-4 0,0 0 0,0 0 0,0-1 0,0-4 0,0 4 0,0-10 0,0 14 0,0-8 0,0 10 0,0-1 0,0-3 0,0 7 0,0-7 0,0 3 0,0-4 0,0 0 0,0 0 0,0-6 0,0 5 0,0-5 0,0 6 0,0 4 0,0 2 0,0-1 0,0 4 0,0-4 0,4 5 0,-3-5 0,6-1 0,3-9 0,11-3 0,-9 9 0,3 2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24575,'0'13'0,"0"5"0,0 19 0,0 9 0,0 13 0,0 7 0,0-13 0,0 11 0,0-5 0,0-5 0,0 10 0,5-12 0,-4 6 0,4-6 0,-5-2 0,0 0 0,0-5 0,0 5 0,0 0 0,0-5 0,0 5 0,0-7 0,0 1 0,0-1 0,0-6 0,0-1 0,0-6 0,0-1 0,0-9 0,0 3 0,0-14 0,0 3 0,0-3 0,0-1 0,0 0 0,0 0 0,0 0 0,0 1 0,0-2 0,0 2 0,0-1 0,0 0 0,0 0 0,0-1 0,0 1 0,0 0 0,4-4 0,0-1 0,3-3 0,1 0 0,0 0 0,10 0 0,-3 0 0,13 0 0,-8 0 0,8 0 0,3 0 0,0 0 0,11 0 0,-5-5 0,6-1 0,0-5 0,0 1 0,-5 4 0,3-4 0,-4 9 0,1-4 0,3 5 0,-9 0 0,3 0 0,-5 0 0,0 0 0,-1 0 0,-4 0 0,-2 0 0,-5 0 0,0 0 0,-4 0 0,3 0 0,-8 0 0,4 0 0,-5 0 0,0 0 0,0 0 0,-4 0 0,0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24575,'12'0'0,"2"0"0,4 0 0,0 0 0,0 0 0,0 0 0,-5 0 0,10 0 0,-12 8 0,7-6 0,0 15 0,-8-11 0,8 7 0,-10-5 0,0 0 0,5-3 0,-8 2 0,7 2 0,-7 0 0,3 0 0,1-2 0,-1-2 0,-4 3 0,3 0 0,-6 0 0,6-3 0,-6 1 0,6-5 0,-6 6 0,3-2 0,-4 2 0,0 1 0,0 0 0,0 0 0,0 1 0,0-1 0,0 4 0,0 2 0,-8 4 0,-2 0 0,-5 5 0,-3 2 0,2 11 0,-10-4 0,3 10 0,-3-10 0,5 10 0,1-11 0,3 5 0,-1-11 0,8-6 0,1-3 0,2-6 0,6 2 0,-3-4 0,4-10 0,0-3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15 0,0 1 0,0 2 0,0 9 0,0-4 0,0 6 0,0 1 0,0-7 0,0 5 0,0-11 0,0 5 0,0-6 0,0-1 0,0-9 0,0 8 0,0-13 0,0 3 0,0-5 0,0-5 0,0 0 0,0 0 0,0-10 0,0-4 0,4-11 0,1-1 0,4-5 0,0 3 0,1-3 0,3 5 0,-3 0 0,7 3 0,-7-2 0,3 7 0,-1 1 0,-2 2 0,7 2 0,-8 0 0,3 1 0,-3 4 0,3 0 0,-3 0 0,8 0 0,-7 0 0,2 0 0,-4 0 0,1 8 0,0 7 0,0 10 0,-3 5 0,-2-1 0,-4 1 0,0 0 0,0-6 0,0 0 0,0-6 0,0 0 0,0-5 0,0 0 0,0-5 0,-8 1 0,2-1 0,-11-3 0,4-2 0,-1-3 0,-3 0 0,3 0 0,-4 0 0,4-3 0,-3-6 0,7-1 0,-3-7 0,5 8 0,-1-3 0,8 7 0,2 2 0,11 3 0,7 0 0,0 4 0,9-3 0,-3 3 0,5-4 0,5 0 0,-3 0 0,3 0 0,-5 0 0,0 0 0,-6-9 0,0-1 0,-6-8 0,-4 0 0,3 0 0,-7 4 0,2 1 0,-7 5 0,-2-5 0,-3 4 0,0-3 0,0 11 0,0 11 0,0 10 0,0 5 0,5 3 0,-4-9 0,7 4 0,-3-9 0,3-2 0,0-3 0,0-1 0,1 0 0,-1-4 0,0 0 0,0-4 0,0 0 0,0 0 0,0 0 0,1-8 0,0-2 0,0-8 0,0-1 0,0 1 0,0-5 0,1-2 0,-1-4 0,2-7 0,-6-2 0,0-5 0,-5 0 0,0 0 0,0 0 0,0 0 0,0 6 0,0 1 0,0 11 0,0 2 0,0 5 0,0 4 0,0 2 0,0 4 0,0 0 0,0 7 0,0 11 0,0 10 0,0 16 0,0 1 0,0 6 0,0 0 0,0 0 0,0 7 0,5-6 0,1 6 0,5-6 0,-1-7 0,0-1 0,5-7 0,-4 1 0,2-5 0,1-2 0,-4-9 0,2-2 0,-4-4 0,0 0 0,1-3 0,-1-1 0,0-4 0,0 0 0,0 0 0,0 0 0,1 0 0,3 0 0,-3-4 0,4-5 0,0-5 0,-2-9 0,6-2 0,-6 0 0,3-3 0,-4 3 0,0-4 0,-1 4 0,1-4 0,-5 14 0,-1-7 0,-4 13 0,0-4 0,-3 9 0,-1 0 0,-4 8 0,-1 5 0,0 0 0,4 4 0,2-5 0,-1 0 0,3 0 0,-3 0 0,8-3 0,5-2 0,4-3 0,5 0 0,5 0 0,-3 0 0,8 4 0,-8 1 0,3 5 0,-5-1 0,-4 4 0,-1-3 0,-4 7 0,-1-4 0,-3 11 0,-1-5 0,-4 4 0,0 1 0,0 0 0,0-4 0,0 3 0,-8-10 0,3 1 0,-12-1 0,3-4 0,-4 0 0,0 0 0,-6-4 0,5-1 0,-5 0 0,10-3 0,2 3 0,3-4 0,1 0 0,0 0 0,3 0 0,2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24575,'12'-4'0,"2"3"0,4-3 0,5 4 0,-4 0 0,10 0 0,-10 0 0,0 0 0,-2 0 0,-8 0 0,4 0 0,-9 0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27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1 326 24575,'95'-7'0,"1"-1"0,0 1 0,0 0 0,-1 0 0,1 0 0,0 0 0,-1-1 0,8 1 0,1-1 0,0 0 0,-2 1 0,-5 0 0,-5 2 0,-8 2-1287,4 1 1,-10 2-1,-4 1 1,1 0 1286,2-1 0,-1 0 0,-1 0 0,-2 0-711,8 0 0,-2 0 0,0 0 711,6 0 0,0 0 0,-1 0 0,0 0 0,-1 0 0,-3 0-252,15 0 0,1 0 252,-11 0 0,3 0 0,-15 0-223,4 0 223,-11 0 0,-1 0 0,0 0 1942,6 0-1942,-17 0 2924,-21 0-2924,-10 0 2780,-12-7-2780,15 6 360,22-6-360,20 7 0,22 0 0,8-5 0,-46 5 0,4-1-935,21-7 0,3-2 935,-14 5 0,4 1 0,10-3 0,7-1 0,-7 1 0,-11 0 0,0 1-697,7 1 0,6-1 0,-6 2 697,-3 0 0,-2 1 0,18-1 0,1 2 0,-13 1 0,0 2-626,1-1 0,-1 0 626,-8-3 0,-5 0-341,36 1 341,-44 0 0,-3-1 0,20-2 0,19-1 0,-17-4 0,-1 0 1499,-17 0-1499,2 0 2079,-10 1-2079,-3 0 1517,-10 4-1517,0 1 459,-12 4-459,-1 0 0,-1 0 0,-7 0 0,0-3 0,-2 2 0,-6-4 0,4-6 0,-8 11 0,1 5 0,-4 25 0,3 8 0,8 20 0,5 38 0,1-5-740,-7-20 0,-2 3 740,2-9 0,-1 0 0,-1 12 0,-1 5 0,0-16 0,0 2 0,-1-3 0,1 10 0,-1 0-648,1-8 1,0 4 0,0-5 647,0 2 0,1-2 0,5 18 0,0-1-556,-6-18 1,0-1 555,2 3 0,0-1 0,-3-11 0,0-1-231,0 4 0,0 0 231,0-8 0,0 0 0,0 3 0,-1-1 0,6 41 0,-4 4 0,-3-20 0,-4-25 0,0-1 0,4 9 1206,-3 35-1206,8-20 0,-4-15 0,0 23 1901,3-41-1901,-3 21 1295,3-23-1295,2 11 593,-1-8-593,-4-1 0,2 0 0,-6-8 0,3 0 0,-1-2 0,-2-3 0,3-6 0,-4-5 0,0-7 0,0-1 0,0-4 0,0 1 0,-8-4 0,-5 0 0,-20-3 0,-4 0 0,-18 0 0,2 0 0,-13 0 0,16 0 0,-3 0 0,-4 3 0,-2 0-1071,-25-3 0,-1 1 1071,15 5 0,-3 0 0,2-3 0,-6-1 0,1 1 0,3 2 0,0 0 0,-2 0-1255,-16-2 0,-3 0 0,-1 0 1255,-5 0 0,0-1 0,5 0 0,20-1 0,5-2 0,-3 1-550,-15 2 0,-3 1 1,1 0 549,8-2 0,1-1 0,-2 1 0,-9 1 0,-2 1 0,2-1 0,12-1 0,3-2 0,-3 1 0,-15 0 0,-2 0 0,10 0 0,12 0 0,1 0 0,-5 0 0,-6 0 0,6 0 0,1 0 0,3 0 0,-7 0 0,-1 0-591,5 0 1,2 0 590,3 0 0,2 0 361,7-2 0,1-1-361,-4 0 0,1 0 0,10-3 0,2 0 1516,-1 0 0,1 0-1516,-31 0 0,3 1 0,-7 0 0,27 4 0,-29-4 0,42 5 1977,-25 0-1977,19 0 1758,-11 0-1758,-2 0 1001,12 0-1001,-16 0 247,22 0-247,-3 0 0,1 0 0,11 0 0,-4 0 0,10 0 0,-1 0 0,3 0 0,2 0 0,-3 4 0,7-3 0,-6 6 0,10-3 0,-5 1 0,6 1 0,-1-5 0,1 5 0,-1-1 0,1 2 0,-6-3 0,5 2 0,-5-5 0,6 3 0,-1-4 0,0 0 0,5 0 0,0 0 0,4 0 0,-4 0 0,3 0 0,-3 0 0,4 0 0,0 0 0,-3 0 0,2 0 0,-3 2 0,4-1 0,1 2 0,-2-3 0,2 3 0,2-2 0,-2 2 0,6-3 0,-2 0 0,2 0 0,1 0 0,-1 0 0,1 0 0,-1 0 0,1 0 0,0 0 0,-1 0 0,1 0 0,0 0 0,-1 0 0,1 0 0,0 0 0,-1 0 0,1 0 0,0 0 0,-1 0 0,1-3 0,-1-1 0,-2-6 0,1 0 0,-2-4 0,3-3 0,-1-2 0,-4-18 0,7 10 0,-7-17 0,8 14 0,-5-5 0,5 2 0,0-9 0,4 21 0,0-3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24575,'-1'3'0,"-2"6"0,6 5 0,-3-1 0,0 0 0,0-5 0,0 0 0,0 0 0,0-3 0,0-2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0 534 24575,'13'0'0,"-4"0"0,3 0 0,1 0 0,-4 0 0,8 0 0,-8 0 0,4 0 0,-1 0 0,-2 0 0,2 8 0,-7 7 0,4 15 0,-3 14 0,0 1 0,-1 11 0,-5-4 0,0 0 0,0-2 0,0-13 0,0-7 0,0-6 0,0-11 0,0 0 0,0-5 0,0-10 0,0-16 0,0-7 0,0-16 0,0 3 0,0-12 0,5 5 0,1 1 0,4 8 0,0 6 0,0 0 0,-1 10 0,1-2 0,2 12 0,-2-3 0,2 8 0,-3-2 0,-1 6 0,0-3 0,0 4 0,0 0 0,0 0 0,0 0 0,1 0 0,-1 0 0,1 14 0,-5 2 0,5 14 0,-8-6 0,4 0 0,-5-6 0,0-5 0,3 0 0,-2-5 0,3 0 0,-4 1 0,3-5 0,-2-4 0,2-9 0,-3-4 0,0-1 0,4-3 0,1 8 0,4-8 0,-1 7 0,-3-2 0,2 3 0,-2 1 0,3 3 0,0-2 0,0 6 0,0-2 0,-3-1 0,1 3 0,-1-3 0,2 4 0,1 7 0,1 8 0,-5 9 0,5 0 0,-4 5 0,0-5 0,4 1 0,-4-2 0,4-5 0,-1-4 0,1 3 0,0-8 0,-1 4 0,0-5 0,0-3 0,1-2 0,3-3 0,-3 0 0,8 0 0,-3 0 0,4 0 0,0 0 0,0 0 0,0-4 0,-4-5 0,-1-5 0,-3-9 0,-1 7 0,-4-6 0,3 8 0,-7 1 0,3 0 0,-4 5 0,0-1 0,0 8 0,0 6 0,0 8 0,0 1 0,0 3 0,0-3 0,0 4 0,4 0 0,1 0 0,8-4 0,1-1 0,-1-4 0,4 0 0,-3-1 0,0 1 0,3-4 0,-8-1 0,8-4 0,-8 0 0,8 0 0,-8 0 0,8 0 0,-7 0 0,2 0 0,-4 0 0,1 0 0,-5-4 0,0-5 0,-4-4 0,0-11 0,0 5 0,0-10 0,0 4 0,0-4 0,-5-1 0,-4 5 0,-6-3 0,1 8 0,-4-3 0,3 9 0,-3 1 0,0 7 0,0-2 0,4 7 0,1-3 0,5 4 0,0 0 0,0 0 0,-1 0 0,1 0 0,0 0 0,0 0 0,3 4 0,-2 0 0,6 5 0,-3-1 0,4 0 0,0 0 0,7-4 0,8-1 0,8-7 0,1 3 0,5-8 0,-5 3 0,1-4 0,3 1 0,-8 3 0,-1-2 0,-3 3 0,-6-3 0,6-1 0,-6 0 0,7 0 0,-8 1 0,8-1 0,-8 4 0,8-3 0,-8 3 0,8 0 0,-7-2 0,2 6 0,-4-2 0,0 3 0,0 0 0,1 0 0,-5 3 0,0 6 0,-4 9 0,0 2 0,0 8 0,0-8 0,0 3 0,0-5 0,0 0 0,4 0 0,-3 0 0,3 0 0,-4-4 0,0-2 0,0-4 0,0 0 0,3-3 0,2-2 0,2-3 0,1 0 0,0-3 0,0-6 0,1-5 0,0-4 0,4 4 0,-3-4 0,7 4 0,-7 0 0,3-3 0,-5 8 0,0-4 0,1 5 0,-1 0 0,0-1 0,0 1 0,0 4 0,0-4 0,0 7 0,1-2 0,-5-1 0,3 3 0,-2-3 0,3 4 0,0 0 0,-1 0 0,-3 4 0,0 0 0,-4 8 0,0 2 0,0 9 0,0-3 0,0-1 0,0-2 0,0-8 0,0 4 0,0-5 0,3 0 0,-2 0 0,7 0 0,-4-3 0,4-2 0,0 1 0,1-3 0,-1 2 0,0-3 0,5 0 0,-4 0 0,8 0 0,-8 0 0,4 0 0,-5-8 0,0 3 0,1-8 0,-1 5 0,1-5 0,-5 4 0,0-4 0,0 0 0,-3 4 0,3-4 0,-4 5 0,0-1 0,0 1 0,0 0 0,0 10 0,0 4 0,0 16 0,0-3 0,0 4 0,0 1 0,0-9 0,0 7 0,0-13 0,4 4 0,1-5 0,-1 0 0,3 0 0,-6 0 0,7-3 0,-4-1 0,4-4 0,0 0 0,0 0 0,0 0 0,1 0 0,3 0 0,-3 0 0,8 0 0,-7-9 0,3 4 0,-4-18 0,0 8 0,-4-13 0,4 3 0,-8-5 0,3-6 0,-4-1 0,0-13 0,0 5 0,0-12 0,0 12 0,0-6 0,0 8 0,0 0 0,0-1 0,0 1 0,0 5 0,0 2 0,0 12 0,0 0 0,0 11 0,0 0 0,0 5 0,-3 3 0,2 12 0,-3 9 0,4 11 0,0 9 0,0 8 0,0 1 0,0 5 0,0-13 0,0 5 0,0-5 0,5 6 0,1 1 0,4-7 0,1 5 0,-1-11 0,1 11 0,-1-11 0,0 5 0,0-7 0,0 1 0,-1-5 0,1 3 0,-1-8 0,1 3 0,-1-9 0,-1-2 0,0-4 0,0 0 0,-3 1 0,2-5 0,-2 0 0,3-4 0,0 0 0,0 0 0,1 0 0,-1 0 0,0 0 0,0 0 0,0 0 0,1-8 0,-1 2 0,-3-7 0,3 1 0,-7 2 0,3-2 0,-1 7 0,-2-2 0,3 2 0,-4-3 0,0 0 0,-3 3 0,-2 2 0,-3 3 0,1 0 0,2 3 0,1 2 0,4 3 0,0 0 0,0 0 0,0 0 0,0 1 0,0-1 0,4 0 0,1 5 0,3-4 0,1 3 0,-1-3 0,5-1 0,-4 0 0,3 1 0,-3-1 0,-1-3 0,0-2 0,0-3 0,0 0 0,0 0 0,1 0 0,-1 0 0,-4-7 0,0 2 0,-4-11 0,0-3 0,0-1 0,0-3 0,0 4 0,0 1 0,0 0 0,0 0 0,-8 4 0,2-4 0,-11 8 0,7 1 0,-7 1 0,7 7 0,-7-7 0,8 7 0,-4-7 0,5 7 0,0-3 0,0 4 0,0 0 0,0 0 0,-1 0 0,2 0 0,2 4 0,2 0 0,3 4 0,0 0 0,3 0 0,2 0 0,7-3 0,-2 2 0,7-6 0,-4 3 0,1-4 0,3 0 0,-8 0 0,8 0 0,-3 0 0,0 0 0,3 0 0,-8 0 0,8 0 0,-7-8 0,2 2 0,-3-7 0,-1 1 0,1-2 0,0-4 0,0-1 0,0 5 0,-4-3 0,-2 8 0,-3-8 0,0 3 0,0 0 0,0 1 0,0 5 0,0 0 0,0 0 0,-3 3 0,5 2 0,-1 3 0,7 0 0,5 0 0,-4 0 0,8 0 0,-8 0 0,4 0 0,-5 0 0,0 0 0,0 0 0,-3 3 0,-1 2 0,-4 3 0,0 0 0,0 4 0,0 2 0,0 4 0,0 0 0,0 0 0,0-4 0,0 3 0,0-8 0,0 4 0,0-5 0,0 0 0,0 1 0,3-5 0,1 0 0,9-4 0,0 0 0,5 0 0,6 0 0,-5-4 0,10-6 0,-10-1 0,9-7 0,-8 3 0,3-4 0,-5 1 0,0 4 0,-4-3 0,-1 2 0,-3-3 0,-2 4 0,-3-3 0,-1 8 0,-4-4 0,0 5 0,0-1 0,0 1 0,-4 4 0,0 0 0,-4 4 0,-1 0 0,5 4 0,0 0 0,4 4 0,0 0 0,0 0 0,0 1 0,8-1 0,2 1 0,8 0 0,0 0 0,1 0 0,-1 0 0,0 0 0,0 0 0,-4 0 0,3 0 0,-8-1 0,3 1 0,-7-1 0,-1 0 0,-4 0 0,0 0 0,0 1 0,0-1 0,-4 0 0,-5 0 0,0 1 0,-9 4 0,9-4 0,-4 3 0,5-3 0,-5-1 0,4-3 0,-4-1 0,1 0 0,2-3 0,-3 3 0,5-4 0,0 0 0,0 0 0,0 0 0,0 0 0,4 0 0,1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6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24575,'4'0'0,"3"0"0,11 0 0,5 0 0,2 0 0,0 0 0,3 0 0,-9 0 0,0 0 0,-2 0 0,-3 0 0,0 0 0,-2 0 0,-8 0 0,0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24575,'13'0'0,"-4"0"0,23 0 0,-8 0 0,6 0 0,-6 0 0,5 0 0,-4 0 0,-1 0 0,5 0 0,-10 0 0,0 0 0,-2 0 0,-8 0 0,4 0 0,-9 3 0,0 11 0,-4-4 0,-5 18 0,-1-2 0,-8 5 0,-8 6 0,2-12 0,-11 6 0,11-12 0,-5 2 0,12-9 0,0-3 0,5-1 0,-1 0 0,8-7 0,10-1 0,5-9 0,8 5 0,-4-1 0,-5 5 0,4 0 0,-3 0 0,4 0 0,-4 8 0,-1 3 0,-4 12 0,1 1 0,0 6 0,-5 0 0,0 6 0,-5-5 0,0-1 0,0-7 0,0-4 0,0-1 0,0-5 0,-4 4 0,3-8 0,-11 4 0,6-4 0,-7-1 0,5 0 0,-5-3 0,4-2 0,-4 1 0,5-3 0,-5 3 0,4-4 0,-4 0 0,0 0 0,4 0 0,-4 0 0,1 0 0,2 0 0,-3 0 0,5-4 0,4 0 0,0-1 0,4 2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24575,'0'22'0,"0"14"0,0-9 0,0 21 0,0-22 0,0 4 0,-4-6 0,3-11 0,-3 0 0,-4-9 0,6 4 0,-6-7 0,8 2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0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24575,'-12'0'0,"-7"0"0,0 0 0,-5 0 0,6 0 0,0 0 0,4 0 0,1 0 0,5 0 0,0 0 0,0 0 0,4 8 0,0 7 0,4 3 0,0 11 0,-9 1 0,6 1 0,-6 11 0,9-11 0,0 5 0,0-12 0,0 0 0,0-6 0,0-5 0,0 0 0,0-5 0,3-3 0,2-2 0,12-3 0,-2-8 0,13 2 0,-3-8 0,5 4 0,-6 4 0,11 2 0,-9 4 0,9 0 0,-10 0 0,4 0 0,-10 4 0,4 5 0,-9 5 0,-1 4 0,-3 5 0,-5-3 0,-1 3 0,-4-5 0,0 5 0,-4-3 0,-6 8 0,-4-9 0,-10 5 0,4-5 0,-3-1 0,5-3 0,-1-2 0,-4-4 0,3 0 0,-3 1 0,9-2 0,-3-3 0,8-1 0,-4-4 0,5 0 0,0 0 0,3 0 0,1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24575,'4'3'0,"-1"11"0,-3 1 0,0 3 0,0 5 0,0-8 0,0 13 0,0-8 0,0-2 0,0-1 0,0-7 0,0 7 0,0-8 0,0 3 0,0-8 0,0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24575,'16'0'0,"12"0"0,-8 0 0,21 0 0,-20 0 0,19 0 0,-19 0 0,14 0 0,-16 0 0,4 0 0,-9 0 0,3 0 0,-8 0 0,4 0 0,-5 0 0,0 0 0,-4 7 0,0 8 0,-4 21 0,0 17 0,0 15 0,-5 0 0,3 5 0,-3-5 0,5 0 0,0-9 0,0-9 0,0-13 0,0-6 0,0-12 0,0-7 0,0-4 0,0 1 0,0-5 0,0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24575,'17'0'0,"8"0"0,7 0 0,9 0 0,-4 0 0,1 0 0,-3 0 0,-5 0 0,6 0 0,-10 0 0,8 0 0,-14 0 0,8 0 0,-13 0 0,3 0 0,-14 0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38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 24575,'-4'7'0,"2"8"0,2 25 0,0 15 0,0 26 0,0 3-638,0-28 0,0 1 638,0-6 0,0 0 0,0 16 0,0 0 0,0-12 0,0 0 0,0 16 0,0 1 0,0-13 0,0 0 0,0 5 0,0-1 11,0-4 0,0-3-11,0 19 0,0 9 0,0-28 0,0 11 0,4 7 0,-3-24 951,3 9-951,-4-21 303,0 8-303,0-8 0,0-1 0,0-3 0,4-6 0,-3 0 0,2-9 0,-3 3 0,0-3 0,0 4 0,0-1 0,0 5 0,0 2 0,0 3 0,0 1 0,0 0 0,0-5 0,0-1 0,0 1 0,0-8 0,3 3 0,-2-9 0,2-3 0,-3-2 0,0-2 0,0-1 0,0-5 0,-7-12 0,-1-6 0,-9-14 0,-4 0 0,2-9 0,-7 3 0,3-11 0,1 15 0,1-8 0,4 12 0,1-1 0,3 6 0,3 6 0,3 8 0,3 0 0,-2 4 0,8 4 0,-1 11 0,14 7 0,2 15 0,4-5 0,4 11 0,-8-7 0,10 6 0,-5 0 0,1-1 0,3-3 0,-8 1 0,-2-8 0,-1-1 0,-7-6 0,2-4 0,-3 0 0,0-3 0,0-1 0,-4-4 0,3-2 0,-3-2 0,3-2 0,1 0 0,-1 0 0,1 0 0,-1 0 0,4-3 0,0-4 0,5-4 0,-1-3 0,3-1 0,3-4 0,4-1 0,-1-1 0,2-3 0,-2 8 0,-3 0 0,-2 5 0,-8 4 0,0 0 0,-4 4 0,1 0 0,-1 3 0,-2 0 0,-1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1 503 24575,'0'16'0,"0"1"0,0 1 0,0 0 0,0 5 0,0 8 0,0-5 0,0 3 0,0-6 0,0-3 0,0 8 0,0-3 0,0 5 0,0-6 0,0 4 0,0-8 0,0 8 0,0-8 0,0-1 0,0-2 0,0-8 0,0 3 0,0-3 0,0-1 0,0 0 0,0 0 0,0 0 0,0 0 0,3-4 0,-2 3 0,6-2 0,-2-1 0,3 3 0,0-6 0,0 6 0,10-6 0,-3 7 0,14-7 0,1 8 0,7-8 0,13 9 0,9-3 0,11-1 0,15 6 0,3-11 0,6 11-989,-16-10 989,-19 4 0,2 1 0,25-5 0,-25 1 0,2 1 0,-11-4 0,-1 0 0,2 0 0,0 0 0,4 0 0,0 0 0,0 0 0,0 0 0,6 0 0,-2 0 0,31 0 0,-17 0 0,0 0 0,23 0 0,-38 0 0,1 0 0,39 0 0,-30 0 0,13 0 0,1 0-211,-14 0 211,12 0 0,-15 0 0,0 0 0,-1 0 0,-8 0 0,-7 0 978,6 0-978,-12 0 222,5 0-222,-12 0 0,3 0 0,-15 0 0,9 0 0,-16 0 0,0 0 0,-7 0 0,-3 0 0,-1 0 0,0 0 0,0 0 0,-4-4 0,0-4 0,-4-6 0,0-9 0,0-15 0,-5-1 0,-2-34 0,0 24 0,-5-49 0,10 40-277,-4 0 0,-1-3 277,5-22 0,-1 26 0,-1 0 0,4-21 0,0-4 0,0 22 0,0-7 0,0 22 0,0 2 0,0 19 0,0 5 138,0 6 1,0 8-1,0 2 1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0 365 24575,'7'0'0,"6"0"0,9 0 0,7 0 0,1-9 0,-8 3 0,7-18 0,-14-3 0,5-4 0,-3-11 0,3 5 0,-13-1 0,2 2 0,-9 7 0,0-1 0,0 9 0,0 3 0,0 10 0,-7 3 0,-3 2 0,-12 3 0,6 0 0,-11 0 0,15 13 0,-10-2 0,6 24 0,-4-9 0,-3 30 0,12-15 0,-11 23 0,19-12 0,-12 7 0,13-1 0,-3 1 0,5-14 0,0 4 0,0-23 0,0 3 0,8-15 0,7 0 0,16-9 0,6-1 0,7-4 0,-1-9 0,2-14 0,0-8 0,-4-14 0,0 3 0,-6-10 0,-7 11 0,-1-8 0,-11 18 0,-1-5 0,-5 6 0,-1 6 0,0 5 0,-4 6 0,3 5 0,-8 0 0,8 3 0,-4 2 0,4 3 0,0 0 0,0 0 0,0 8 0,6 7 0,1 10 0,10 6 0,-3-1 0,10 8 0,-5-5 0,13 7 0,-6-7 0,5 1 0,-13-8 0,-1-6 0,-7-3 0,-4-7 0,-2 2 0,-4-3 0,0-5 0,1 3 0,-5-6 0,0 3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24575,'-14'36'0,"0"-9"0,-9 27 0,-4-11 0,-3 18 0,1-17 0,-14 25 0,24-37 0,-23 35 0,18-33 0,0 0 0,-2 8 0,16-25 0,-1 6 0,4-18 0,6 2 0,-3-6 0,4 3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16 701 24575,'0'32'0,"0"8"0,0 5 0,0 12 0,0 3 0,0-13 0,0 23 0,0-29 0,0 24 0,0-21 0,0-5 0,0-10 0,0-11 0,0-4 0,0-9 0,0-15 0,0-23 0,0-20 0,0-23 0,0-10 0,0-9 0,0 24 0,0-18 0,0 34 0,0-27 0,5 21 0,1 2 0,5 14 0,-1 15 0,-1 6 0,0 6 0,0 4 0,-1 2 0,0 3 0,1 5 0,-1 0 0,0 4 0,0 0 0,0 0 0,1 0 0,3 0 0,-3 0 0,4 4 0,-9 5 0,4 4 0,-7 6 0,3-1 0,-4 0 0,0 0 0,0 0 0,0 5 0,0-3 0,-4 3 0,-5-5 0,-5 0 0,-4 0 0,-1-4 0,-4-1 0,4-3 0,-5-1 0,10 0 0,-3-4 0,8-2 0,-4-3 0,9 4 0,0 0 0,4 4 0,3-4 0,6 3 0,10-6 0,6 3 0,5-4 0,-1 0 0,1 0 0,0 0 0,-1 0 0,1 0 0,0 0 0,-1 0 0,1-4 0,0-6 0,-6-5 0,0 0 0,-6-2 0,-5 7 0,0-7 0,-4 4 0,0-6 0,0 1 0,0 0 0,0 0 0,0 0 0,-4-6 0,-1 5 0,0 0 0,-4 2 0,4 7 0,-4-2 0,0 3 0,-7 5 0,-3 0 0,-2 8 0,-5 5 0,7 4 0,-3 5 0,4 1 0,4-6 0,-3 4 0,7-3 0,-3 4 0,4 5 0,0-8 0,0 7 0,0-8 0,0 0 0,0-2 0,0-4 0,3-3 0,2-2 0,7-3 0,7 0 0,0 0 0,5 0 0,-1 0 0,-4 0 0,10 0 0,-10-4 0,10-1 0,-10-4 0,4-5 0,-9 0 0,4 0 0,-4-3 0,0 2 0,-1-3 0,0 4 0,-3-3 0,2 7 0,-3-2 0,-1 3 0,0 1 0,0 3 0,1-2 0,-1 6 0,0-3 0,0 4 0,-3-3 0,2 2 0,-10-2 0,-2 3 0,-8 0 0,-1 0 0,-3 0 0,7 3 0,-7 2 0,8 3 0,-5 10 0,10-3 0,-5 9 0,8-6 0,-3 5 0,4-3 0,0 3 0,0 0 0,0-3 0,0 3 0,0-5 0,0-4 0,4 3 0,5-8 0,5 4 0,4-4 0,0 0 0,0 1 0,1-5 0,-1-1 0,0-4 0,5 0 0,-4 0 0,10 0 0,-10-9 0,5-1 0,-6-8 0,-4-5 0,11-15 0,-12-1 0,9-25 0,-11 17 0,3-43 0,-3 39 0,2-39 0,-7 37 0,0-13 0,-6 21 0,0-3 0,0 22 0,0-4 0,0 16 0,0 9 0,0 15 0,0 10 0,0 16 0,0-5 0,0 10 0,0-4 0,0 6 0,0-5 0,4 3 0,2-3 0,5-1 0,-1 5 0,0-11 0,5 5 0,-4-12 0,7 5 0,-3-10 0,4 4 0,-1-4 0,-5-6 0,4 4 0,-7-7 0,7 3 0,-4-5 0,1 1 0,-1-4 0,-5-2 0,-4-3 0,0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24575,'12'0'0,"2"0"0,14 0 0,0 0 0,-4 0 0,6 0 0,-10 0 0,-2 0 0,-10 0 0,0 0 0,-3 0 0,-1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8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216 189 24575,'0'-12'0,"0"-3"0,0-4 0,0-1 0,0-3 0,0 5 0,0-1 0,0 1 0,0 4 0,0-3 0,-7 12 0,1-4 0,-9 9 0,1 8 0,-4 3 0,-1 12 0,0 1 0,-8 14 0,10-7 0,-10 13 0,16-13 0,-9 4 0,14-5 0,-3 0 0,9-6 0,0 0 0,0-11 0,0 0 0,0-5 0,0 0 0,4-3 0,0-2 0,14-3 0,-3 0 0,8 0 0,-5 0 0,0-4 0,0-5 0,0-5 0,6-5 0,-4-5 0,-1 4 0,-1-3 0,-8 0 0,3 3 0,-3-3 0,-1 5 0,-1 4 0,1-3 0,0 7 0,-4-2 0,-2 3 0,-3 1 0,0 7 0,0 6 0,0 14 0,0 0 0,0 10 0,0-5 0,0 1 0,0 3 0,4-9 0,1 5 0,8-6 0,7-4 0,-1-1 0,10-3 0,-10-1 0,9 1 0,-3-5 0,0 0 0,-2-5 0,-13 0 0,-2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9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24575,'7'-4'0,"1"0"0,10 4 0,-3 0 0,13 0 0,-8 0 0,8 0 0,-9 0 0,10 0 0,-14 0 0,7 0 0,-8 0 0,4 0 0,-4 0 0,-2 0 0,-8 0 0,0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24575,'21'0'0,"2"0"0,2 0 0,3 0 0,-3 0 0,-1 0 0,11 0 0,-14 0 0,8 0 0,-11 0 0,-4 0 0,8 0 0,-8 0 0,5 0 0,-14 0 0,-3 0 0,-5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3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24575,'0'2'0,"0"5"0,0 5 0,0 10 0,0-2 0,0 5 0,0 3 0,0 3 0,0 6 0,0 0 0,0 11 0,0-10 0,0 12 0,0-7 0,0 6 0,0-4 0,0 12 0,0-6 0,0 7 0,0 0 0,0 8 0,0-6 0,0 13 0,0-13 0,5 5 0,-4-6 0,9-1 0,-8-6 0,3 4 0,0-11 0,-4 12 0,4-12 0,0 5 0,-4-7 0,4 7 0,-5-5 0,0 5 0,0 0 0,0-6 0,0 6 0,0-6 0,0-1 0,0 0 0,0 0 0,0 1 0,0-1 0,0-6 0,0 5 0,0-5 0,0 0 0,0 4 0,0-4 0,0 6 0,0 0 0,0 1 0,0-7 0,0 5 0,0-5 0,0 6 0,0-6 0,0 5 0,0-5 0,0 13 0,0-5 0,0 6 0,0-8 0,0-6 0,0 5 0,-5-5 0,3 0 0,-2 5 0,4-5 0,0 6 0,0-6 0,0 12 0,0-10 0,0 11 0,0-7 0,0-6 0,0 5 0,0-5 0,0 0 0,0 5 0,0-11 0,0 5 0,0-6 0,0 0 0,0-1 0,0 1 0,0 0 0,0 0 0,0-1 0,0 1 0,0-5 0,0 3 0,0-3 0,0-1 0,0 5 0,0-4 0,0 4 0,0 1 0,0-5 0,0 3 0,0-8 0,0-2 0,0-1 0,0-7 0,0 7 0,0-4 0,0 5 0,0 1 0,0-1 0,0-5 0,0 4 0,0-3 0,0 0 0,0-2 0,0-3 0,0-1 0,0-4 0,0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24575,'4'6'0,"0"0"0,-4 5 0,0-3 0,0 0 0,0 0 0,0 0 0,0 5 0,0-4 0,0 4 0,0-5 0,0 5 0,0-4 0,0 4 0,0-1 0,0 2 0,0 0 0,0-2 0,0 1 0,0-4 0,0 8 0,0-3 0,0 4 0,0 0 0,0 0 0,0 0 0,0 5 0,0-3 0,0 8 0,0-8 0,0 8 0,0-3 0,0-1 0,0 4 0,0-3 0,0-1 0,0 5 0,0-5 0,0 6 0,0 0 0,0 0 0,-5 5 0,4-4 0,-4 11 0,5-5 0,0 6 0,0-5 0,0 3 0,0-9 0,0 9 0,0-9 0,0 9 0,-4-9 0,3 9 0,-4-4 0,5 0 0,0 5 0,-5-5 0,4 0 0,-4 5 0,5-11 0,0 5 0,0-7 0,-4-4 0,3 3 0,-3-3 0,4-1 0,0 5 0,0-5 0,0 6 0,0 0 0,0-1 0,0 1 0,0-1 0,0 1 0,0 0 0,0-1 0,0-4 0,0 3 0,0-4 0,0 12 0,0-5 0,0 11 0,0-5 0,0 6 0,0 1 0,0-2 0,0 2 0,0-2 0,0 2 0,0-7 0,0-1 0,0-7 0,0 1 0,0 0 0,0-5 0,0 3 0,0-3 0,0 4 0,0 1 0,0 6 0,0-5 0,0 5 0,0-1 0,0-3 0,0 3 0,0-10 0,0 3 0,0-8 0,0 3 0,0-5 0,0 0 0,0-4 0,0-1 0,0-5 0,3-4 0,-2 10 0,3 2 0,-4 16 0,0 5 0,0 13 0,0 9 0,0 2 0,0 5 0,0 0 0,0-6 0,0 7 0,0-16 0,0 6 0,0-5 0,0 0 0,0 5 0,0-6 0,0 8 0,0-1 0,0 1 0,0-1 0,0 1 0,0 7 0,0-6 0,0 13 0,0-13 0,0 6 0,0-7 0,0-1 0,-6 1 0,5-8 0,-4-1 0,5-6 0,0-1 0,-5-6 0,4 5 0,-3-5 0,4 6 0,0 1 0,-5-1 0,4 0 0,-4 0 0,5-5 0,0 3 0,0-4 0,0 1 0,0-3 0,0 1 0,0-4 0,0 9 0,0-3 0,0 5 0,0 0 0,0 6 0,0-4 0,0 4 0,-5-6 0,4 0 0,-4-6 0,5 5 0,0-11 0,0 5 0,-4-7 0,2 1 0,-2 0 0,4 0 0,0-6 0,0 4 0,0-8 0,0 3 0,0-5 0,0-5 0,0 4 0,0-3 0,-4 4 0,3-4 0,-3 3 0,4-4 0,0 11 0,0-5 0,0 9 0,0-3 0,0 5 0,0 6 0,0 1 0,0 0 0,0 5 0,0-5 0,0 0 0,0-2 0,0 1 0,0-10 0,0 9 0,0-11 0,0 6 0,0 0 0,0-5 0,-5 3 0,4-9 0,-3 5 0,4-6 0,-4 0 0,3-5 0,-3 0 0,4-5 0,0 0 0,-4-3 0,4-5 0,-10-43 0,18 29 0,2-28 0,22 42 0,6 0 0,12 5 0,2-4 0,6 10 0,-6-10 0,5 4 0,-6-5 0,1 5 0,5-4 0,-18 8 0,9-8 0,-17 8 0,11-8 0,-11 4 0,5-5 0,-6 0 0,-1 0 0,1 0 0,0 0 0,0 0 0,-1 0 0,1 0 0,-5 0 0,3 0 0,-9 0 0,5 0 0,-6 0 0,0 0 0,-4 0 0,3 0 0,-8 0 0,4 0 0,-5 0 0,0 0 0,0 0 0,0 0 0,0 0 0,1 0 0,-1 0 0,0 0 0,0 0 0,-3 0 0,-2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47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44 24575,'-9'-6'0,"-5"1"0,-5-5 0,-1 2 0,-5 1 0,8 3 0,-8 0 0,2 4 0,3 0 0,-2 3 0,3 9 0,3 8 0,2 5 0,4 7 0,5 0 0,0 3 0,2 2 0,3-5 0,0-3 0,0-7 0,6-4 0,6-3 0,10-4 0,2-3 0,7-5 0,2-3 0,-7 0 0,5-11 0,-12-2 0,2-12 0,-2-3 0,-7 5 0,1-10 0,-6 9 0,1-3 0,-4 8 0,-1 1 0,-3 7 0,0 1 0,0 4 0,0 0 0,-2 2 0,-2 1 0,1 6 0,0 16 0,-1 15 0,3 23 0,-8 4 0,8 13 0,-8-18 0,8 16 0,-3 3 0,4-20 0,0 21 0,0-40 0,0 5 0,0-10 0,0-12 0,0-1 0,0-8 0,6-3 0,2-7 0,15-17 0,-6 0 0,13-18 0,-8 5 0,0-1 0,2 1 0,-8 7 0,3 4 0,-8 1 0,-4 10 0,-4 2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4 0,0 6 0,7 12 0,-11-1 0,10 5 0,-11-7 0,0 1 0,3-1 0,-13-1 0,8 1 0,-14-5 0,4-1 0,-5-5 0,0 0 0,1 0 0,-1 0 0,-4 1 0,3-5 0,-6 3 0,2-2 0,-3 2 0,0 1 0,0 0 0,0 0 0,0 0 0,0 0 0,-3 0 0,-6 1 0,-5-1 0,-4 1 0,0 4 0,-6 2 0,5 3 0,-4 1 0,5-1 0,-1-4 0,1 3 0,0-2 0,4-2 0,-3 0 0,7 0 0,-3-4 0,0 4 0,4-4 0,0-1 0,2 0 0,6 1 0,-7-5 0,7 3 0,-6-6 0,6-4 0,-3-33 0,4 21 0,0-18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24575,'-5'7'0,"2"14"0,3 9 0,0 13 0,-6 14 0,-1 4 0,-6 23 0,0 1-510,0 9 510,6-43 0,0 0-487,0 1 1,0 1 486,0 3 0,0 2 0,3-2 0,0 2 0,-3 4 0,1 1 0,5-5 0,0 0 0,-2 5 0,-1-1 0,1-4 0,0-1 0,2 1 0,0-1 0,-5 1 0,-1-1 0,7 2 0,-1-3 0,-10 27-192,10-29 0,0-1 192,-3 20 0,4 22 0,-4-38 0,1-3 0,1 14 0,-5 31 0,7-29 0,0 8 0,0-27 0,0-1 0,0 16 0,0 23 0,0-35 0,0 37 0,0-33 0,0 24 0,0-23 0,5 2 475,2 5-475,-1-8 977,-1-6-977,-5 5 415,5-13-415,-4 13 0,4-6 0,-5 7 0,0 8 0,0-5 0,0 5 0,0 0 0,0 10 0,0-12 0,0 8 0,0-12 0,0 8 0,0 25 0,0-28 0,0 25 0,0-29 0,0 23 0,0-14 0,0 12 0,0-22 0,0 13 0,0-12 0,0 4 0,0-13 0,0 4 0,0-11 0,0 12 0,0-18 0,0 10 0,0-12 0,0 0 0,0 5 0,0-11 0,5 11 0,-4 2 0,4 1 0,-5 5 0,4-7 0,-2 1 0,2-1 0,-4-6 0,5-1 0,-4-12 0,3-5 0,0-6 0,-3-12 0,2 12 0,-3 5 0,0 16 0,0 3 0,0-2 0,0 8 0,0 3 0,0 6 0,0-2 0,0-13 0,0 5 0,0-11 0,0 5 0,0-7 0,0-4 0,0-2 0,0-5 0,0-4 0,0-1 0,0-5 0,0 0 0,0-3 0,0-2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24575,'23'0'0,"11"0"0,42 0 0,23 0-2761,-28 0 0,8 0 2761,-5 0 0,6 0 0,0 0-1179,-1 0 0,1 0 1,5 0 1178,-5 0 0,4 0 0,2 0 0,-1 0 0,-1 0 0,-1 0 0,0 0 0,-3 0 0,13 0 0,-3 0 0,2 0 0,-11 1 0,2 1 0,0 1 0,-4 0 0,12 3 0,-3 1 0,1 2-289,-16-1 0,1 2 1,1 1-1,1 0 289,0-1 0,2 1 0,-1-1 0,-3 2-539,16 3 0,-4 2 0,0-2 539,-3-2 0,-2-1 0,-1 0 0,-6 0 0,-1 1 0,-5-2 0,4 2 0,-3-1 411,8-1 1,-3 1-412,18 7 1335,-34-11 1,0 0-1336,30 12 3442,-6-7-3442,-29-2 2913,-1-4-2913,-16-2 1268,-7-5-1268,-8 0 651,3 0-651,1 0 62,16 0-62,10-11 0,15-3 0,2-10 0,-13 9 0,4 1-873,1 0 1,3-1 872,17-1 0,2 0 0,-1-1 0,-1 1 0,-3 0 0,-3 1 0,-13 2 0,-2 2-405,2 3 1,-1 1 404,37-5 0,-34 11 0,-2 1 0,25-7 0,-32 7 0,-1 0 0,10 0 0,13 0 0,-3 0 0,-5 0 0,0 0 0,-2-5 0,-7 4 1670,-1-10-1670,-6 10 884,-2-9-884,-7 9 0,-6-4 0,-1 5 0,-6 0 0,-5 0 0,3 0 0,-9 0 0,5 0 0,-11 0 0,0 0 0,-5 0 0,0 0 0,0 0 0,1-4 0,8 3 0,10-2 0,17 3 0,23 0 0,-4 0 0,27 0 0,-20-6 0,22 5 0,-14-11 0,-2 11 0,-10-10 0,-7 10 0,-7-5 0,-2 2 0,-13 2 0,5-2 0,-11 4 0,5-5 0,-6 4 0,-1-3 0,1-1 0,-5 4 0,3-4 0,-8 5 0,3 0 0,-5 0 0,0-4 0,-4 3 0,-2-3 0,-3 4 0,-1 0 0,0-3 0,5 2 0,-4-7 0,4 4 0,-5-9 0,-3-6 0,-1 21 0,-4 7 0,0 51 0,0 3 0,-3-13 0,-1 2-803,3 45 803,-5-35 0,-1 1-610,2 0 1,1 1 609,-3 5 0,-1 0 0,-1-1 0,2 1-806,2 5 0,2 0 806,-1 1 0,1 1 0,3 4 0,0 1 0,-4-1 0,1 1 0,2 6 0,0-1-956,-6-4 0,-1 1 956,7 9 0,1 0 0,-8-10 0,1 0 0,6 4 0,0-1 0,-6-4 0,0-1 0,6 0 0,0 0 0,-6 1 0,0-1 0,2 1 0,1 0-301,-1-6 0,1 0 301,-4 6 0,1-4 0,6-24 0,0-1 0,-2 30 0,-1-3 571,4-6-571,-2-7 0,-2 0 0,3 4 1421,-5 6-1421,6-17 2089,0-15-2089,0-8 1557,0-16-1557,0-2 503,-4-13-503,3 1 7,-2 15-7,3 6 0,0 39 0,0 5 0,0-20 0,0 2 0,0 44 0,0-10-786,0 13 786,0-20 0,0-29 0,0 2 0,0 5 0,0-3 0,0 22 0,0-24 0,0 1 0,0 27 0,0-7 0,0 24-195,0-35 195,0 14 0,5-4 0,-3-12 0,3 5 0,-5-15 0,0 6 0,0-12 778,0 12-778,0-12 203,0 12-203,0-12 0,0 12 0,0-12 0,0 11 0,-5-12 0,4 6 0,-4-7 0,0 0 0,0-6 0,-1-7 0,1-1 0,2-14 0,2 3 0,-3-6 0,4-3 0,-4 4 0,4-5 0,-4 0 0,1-4 0,-6 0 0,-5-4 0,-9 0 0,-7 4 0,-8 2 0,-5 5 0,-1 0 0,-6-5 0,-2-1 0,0 0 0,-5-4 0,-9 4 0,-3-5-501,-22 0 501,5 0 0,35 0 0,0 0 0,-2 0 0,1 0 0,-43 0-467,29 0 0,2 0 467,-14 0 0,19 0 0,-2 0 0,5 0 0,3 0 0,-33 0 0,31 0 0,-2 0 0,-38 0 0,20 0 0,11 0 0,0 0 0,-11 0 0,-19 0 0,43 0 0,1 0 0,-34 0 0,23 0 0,0 0 0,-36 0 0,41 0 0,-1 0 0,0 0 0,-1 0 0,-5 0 0,-2 0 0,-4-3 0,1-1 0,3 0 0,2 0 0,9-1 0,1 1 0,-3 1 0,1 0-387,-32-3 387,35 6 0,0-2 0,-33-9 0,1 10 0,22-10 0,5 5 468,19-5-468,8 1 938,11 1-938,5-4 416,10-1-416,0-9 0,4-8 0,-4 13 0,-30-1 0,-11 24 0,-24 7 0,-4 2 0,5 3 0,-16-4 0,-3 0-1312,23-5 1,-4-1 1311,-3 1 0,-3-1 0,-16 2 0,-4-1 0,-6-3 0,0-1 0,5 1 0,0-2 0,24-2 0,0-2 0,1 1 0,-24 0 0,0 0 0,24 0 0,-1 0 0,1 0 0,-24 0 0,1 0 0,-8-3 0,2-2 0,11 1 0,4 0-458,15-1 1,4 0 457,1 2 0,0-1 0,-8 0 0,3 0 0,-25 2 0,25-4 0,4-1 0,4 5 0,-14-9 0,-1 4 0,15-5 0,-1 1 0,17-5 2488,-4 4-2488,6-4 1050,5 6-1050,2 4 0,12-3 0,0 8 0,11-3 0,0 4 0,5-4 0,3 0 0,-2 0 0,-13 0 0,-8 4 0,-14 0 0,-2 0 0,1 0 0,1 0 0,-2 0 0,7 0 0,1 0 0,6 0 0,6 0 0,0 0 0,11 0 0,0 0 0,5 0 0,7 0 0,-2 0 0,6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24575,'-1'-4'0,"7"-5"0,7 4 0,5-7 0,0 11 0,5-3 0,-3 4 0,-1 0 0,-2 0 0,-4 0 0,-3 8 0,3 7 0,-7 16 0,-1 6 0,0 13 0,-5 2 0,0 6 0,0 0 0,0 1 0,0-7 0,0-2 0,0-13 0,0-6 0,0-8 0,0-9 0,0-2 0,0-4 0,0-6 0,0-13 0,0-15 0,0-11 0,0-13 0,5 5 0,6-12 0,7 5 0,5 0 0,-1 2 0,0 7 0,-6 5 0,3 8 0,-9 6 0,7 10 0,-7-3 0,7 7 0,-7 1 0,7 5 0,-8 4 0,8 0 0,-7 0 0,2 0 0,-4 0 0,1 8 0,-4 7 0,-1 16 0,-4 0 0,0 11 0,0-5 0,0 0 0,0 5 0,0-11 0,0 4 0,0-10 0,0-2 0,0-5 0,0-5 0,0 0 0,0-5 0,0 0 0,0-7 0,4-11 0,2-10 0,3-10 0,2-6 0,-1 4 0,0-10 0,5 11 0,1-5 0,4 6 0,-1 6 0,-4 0 0,-3 10 0,1 1 0,-4 5 0,4 3 0,-5 1 0,0 4 0,0 4 0,-4 4 0,0 6 0,-4 4 0,0 5 0,0 2 0,0 0 0,0 3 0,0-3 0,0-1 0,0-1 0,0-4 0,0-1 0,0-5 0,0 0 0,0-5 0,3 0 0,2-3 0,3-1 0,0-4 0,1 0 0,4-14 0,2-2 0,4-14 0,2-6 0,-1 4 0,-4-3 0,2 10 0,-7 1 0,1 11 0,-7 0 0,-1 5 0,-4 10 0,0 9 0,-5 25 0,-1 3 0,-6 18 0,6-13 0,1 13 0,5-12 0,0 5 0,0-12 0,0-3 0,0-10 0,0-2 0,0-9 0,3-2 0,6-3 0,5-1 0,9-3 0,-3 0 0,8-5 0,-9 0 0,5-5 0,-6-4 0,1-10 0,-5-6 0,1-10 0,-5-3 0,1-5 0,-5 0 0,-1-1 0,-5 1 0,0 6 0,0 1 0,-8 11 0,-2 2 0,-9 4 0,-4 5 0,4 0 0,-10 9 0,9 1 0,-8 4 0,8 0 0,-3 0 0,5 0 0,4 4 0,1 0 0,5 4 0,3 5 0,2-4 0,3 4 0,0-5 0,0 0 0,0 0 0,3-3 0,12-2 0,5-3 0,9 0 0,7 0 0,1 0 0,1 0 0,3 0 0,-9 0 0,3 0 0,1 0 0,-10 0 0,9 0 0,-16 4 0,1 11 0,-7 5 0,-2 16 0,-1 8 0,-4 0 0,-1 13 0,-5-12 0,0 12 0,0-18 0,0 3 0,0-17 0,0-2 0,0-9 0,0-2 0,0-4 0,0-6 0,4-8 0,2-12 0,4-13 0,4 0 0,3-11 0,3 10 0,1-4 0,-2 12 0,-1 0 0,1 6 0,-6 4 0,4 5 0,-8 6 0,4 3 0,-5 0 0,0 0 0,1 0 0,-1 0 0,-4 8 0,0 2 0,0 13 0,-3-4 0,4 4 0,-1 1 0,-3-5 0,8 4 0,-8-4 0,7-1 0,-7-5 0,7 4 0,-3-8 0,0 4 0,2-5 0,-3 0 0,5 1 0,-2-5 0,2 0 0,-1-4 0,0 0 0,4 0 0,-2 0 0,7-4 0,-3-11 0,1-5 0,3-10 0,-6-6 0,7 5 0,-4-5 0,1 6 0,-2 0 0,-4 5 0,-1 6 0,-1 6 0,1 5 0,-5 14 0,0 6 0,-4 21 0,0-2 0,0 11 0,0-11 0,0 11 0,0-11 0,0-1 0,0-7 0,0-9 0,3-1 0,2-5 0,3 0 0,5-3 0,0-2 0,1-3 0,3 0 0,-3 0 0,-1 0 0,4-8 0,-2-7 0,4-10 0,2-11 0,-5-1 0,5-13 0,-9-2 0,5-7 0,-5-7 0,0-2 0,1-16 0,0-2 0,0 14 0,-1-9 0,-5 28 0,3-14 0,-8 15 0,7 8 0,-8 8 0,4 12 0,-5 5 0,0 6 0,0 12 0,0 11 0,0 16 0,0 5 0,0 11 0,0 2 0,0 8 0,0 6 0,0 1 0,0-1 0,0 1 0,0 7 0,4-12 0,-2 10 0,7-19 0,-3 5 0,5-13 0,-5-1 0,2-11 0,-3-6 0,0-2 0,2-8 0,-3 3 0,5-7 0,-1-1 0,0-4 0,0 0 0,0 0 0,5-8 0,-4-3 0,4-7 0,-4 0 0,0 4 0,0-3 0,-4 8 0,-1 10 0,-4 6 0,0 19 0,0-1 0,0 4 0,0-4 0,0 3 0,0-3 0,0 0 0,0-7 0,0-1 0,3-7 0,2 2 0,3-4 0,0-3 0,0-1 0,1-4 0,-1 0 0,0 0 0,0 0 0,0 0 0,1-9 0,0-6 0,1-16 0,-5 0 0,0-5 0,0 0 0,-4 5 0,4 0 0,-5 3 0,0 8 0,0 1 0,0 6 0,-8 5 0,-2-1 0,-8 4 0,4 1 0,-3 4 0,3 0 0,0 0 0,1 0 0,5 0 0,4 3 0,0 1 0,4 9 0,4-4 0,1 8 0,7-8 0,2 5 0,5-5 0,4 0 0,-4 0 0,10 1 0,-10-5 0,10 0 0,-10-5 0,10 0 0,-10 0 0,0 0 0,-2-9 0,-8-1 0,5-8 0,-5-5 0,-4 3 0,0-8 0,-5 8 0,0-9 0,0 10 0,0-5 0,0 6 0,0 4 0,0 2 0,0 3 0,0 1 0,0 0 0,3 3 0,6 2 0,9 3 0,7 0 0,4 0 0,1 4 0,0 2 0,0 8 0,-6-3 0,0 3 0,-6-5 0,-5-1 0,0 5 0,-8-3 0,-1 7 0,-4-4 0,0 6 0,0-1 0,0-5 0,0 4 0,0-7 0,0 7 0,0-8 0,0 4 0,0-5 0,4 0 0,5-4 0,9 0 0,7-4 0,11 0 0,1 0 0,0 0 0,-1 0 0,-1-10 0,-9 0 0,4-10 0,-11-3 0,-1 3 0,-3-8 0,-2 8 0,-3-3 0,-2 9 0,1 1 0,-4 5 0,-2 0 0,-3 0 0,3 3 0,2 1 0,3 4 0,0 0 0,0 0 0,5 9 0,-4 1 0,9 13 0,-2 7 0,0 2 0,-1 3 0,-5-5 0,-1-5 0,1-2 0,-5-5 0,-1-4 0,-4-2 0,0-3 0,0-1 0,0 0 0,-4 0 0,-10 1 0,-7 0 0,-8 1 0,-1 0 0,0 0 0,0-5 0,0 0 0,5-5 0,-3 0 0,13 0 0,-8 0 0,14 0 0,-4 0 0,9 0 0,0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24575,'10'0'0,"9"0"0,26 0 0,7 0 0,23 0 0,3 0 0,8 0 0,6 0-608,-6 0 608,-8 0 150,-10 0-150,-3 0 0,-4 0 0,7 0 0,-9 0 0,-15 0 114,-2 0 1,-24 0-1,1 0 1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 24575,'-9'-6'0,"2"4"0,7-5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24575,'0'10'0,"0"21"0,0 6 0,0 40 0,0-32 0,0 37 0,0-14 0,0-7 0,0 11 0,0-19 0,0 13 0,0-21 0,0 2 0,0-16 0,0 0 0,0-13 0,0-1 0,0-7 0,0-5 0,0-5 0,0-18 0,0 3 0,0-14 0,0 5 0,5-6 0,4 5 0,5 2 0,4 4 0,0 1 0,0 0 0,6 8 0,-5-2 0,4 11 0,-4-3 0,-6 4 0,4 0 0,-7 3 0,3 11 0,-8 6 0,-1 16 0,-4-5 0,0 11 0,0-11 0,0 5 0,-5-6 0,-4-6 0,-1 0 0,-7-10 0,7 3 0,-8-7 0,9 3 0,-9-9 0,5 0 0,-11-4 0,9 0 0,-7 0 0,8 0 0,0 0 0,2 0 0,3-4 0,5 0 0,0-4 0,4-1 0,0 2 0,8 2 0,2 2 0,8 3 0,5 0 0,2-5 0,5 4 0,0-8 0,5 3 0,-3-4 0,9-1 0,-9-3 0,9-3 0,-9-3 0,4-1 0,-11-3 0,-2 3 0,-8-2 0,-2 5 0,-4 4 0,-4 1 0,-2 5 0,-3 0 0,0 0 0,0 10 0,0 9 0,0 13 0,0 11 0,0-3 0,0 9 0,0-10 0,0 0 0,5-3 0,0-8 0,8 3 0,1-9 0,0-1 0,3-8 0,-3-2 0,4-3 0,0 0 0,0-4 0,8-18 0,1-8 0,3-22 0,-1-9 0,-4-7 0,1-16 0,-6-2 0,-2 14 0,-5-17 0,-1 26 0,1-21 0,-6 16 0,-2 8 0,-5 16 0,0 8 0,0 16 0,0 2 0,-7 13 0,2 2 0,-11 3 0,1 13 0,0 3 0,1 20 0,3 8 0,0 1 0,-1 12 0,6-5 0,1 6 0,5 1 0,0-7 0,0 5 0,0-13 0,0 1 0,9-4 0,2-9 0,9-2 0,-1-7 0,-1-5 0,0-3 0,0-2 0,0-4 0,0-4 0,1-1 0,4-4 0,-4 0 0,4-8 0,3-15 0,-5-4 0,6-16 0,-6 5 0,0 1 0,-1 1 0,-4 6 0,-2 5 0,-5 2 0,0 9 0,0 5 0,-5 2 0,3 6 0,-6 4 0,2 12 0,-3 21 0,0 3 0,0 18 0,0-5 0,0-1 0,0-1 0,0-6 0,0-7 0,0-1 0,0-16 0,0 2 0,0-13 0,0 4 0,0-5 0,-8 1 0,3-1 0,-13 1 0,5-5 0,-11 5 0,5-8 0,-10 3 0,10-4 0,-10 0 0,10 0 0,-10 0 0,18 0 0,-3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24575,'22'0'0,"7"0"0,15 0 0,-5 0 0,10 0 0,-5 0 0,1 0 0,12 0 0,-24 0 0,3 0 0,-18 0 0,-4 0 0,3 0 0,-11 0 0,2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24575,'-5'-9'0,"-5"4"0,20 2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24575,'4'-13'0,"-3"1"0,5 7 0,-5-2 0,11 6 0,-7-6 0,8 2 0,-5-3 0,5 3 0,0-6 0,11 9 0,-9-14 0,7 10 0,-3-8 0,6 4 0,5 0 0,-6 1 0,5 3 0,-5 2 0,12 4 0,-10 0 0,3 0 0,-11 0 0,1 0 0,-6 0 0,0 0 0,-9 3 0,0 6 0,-4 10 0,0 0 0,-9 10 0,3-10 0,-13 9 0,-2-2 0,1-1 0,-5-1 0,11-10 0,-3-1 0,8-5 0,-4 1 0,5-1 0,4-11 0,8 1 0,11-10 0,5 3 0,8-1 0,-3 4 0,-1 2 0,0 4 0,-6 0 0,0 4 0,-3 16 0,-2 2 0,-2 19 0,-6-3 0,0 5 0,-5-6 0,0 5 0,0-11 0,0 4 0,-4-10 0,-5-2 0,-5-9 0,-4-1 0,-6-3 0,5-1 0,-10-4 0,5-1 0,-6-4 0,-6 0 0,10 0 0,-8 0 0,14 0 0,1-3 0,6 2 0,5-7 0,4 7 0,0-2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12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157 190 24575,'-7'0'0,"-2"0"0,-2 0 0,1 0 0,-4 0 0,0 0 0,-6 7 0,4 5 0,-2 3 0,9 12 0,-2-1 0,2 8 0,5 0 0,0-5 0,4 4 0,0-13 0,0 7 0,0-12 0,0 0 0,6-5 0,5-6 0,13-2 0,0-2 0,4 0 0,-8 0 0,-2 0 0,0 0 0,-3 0 0,0 0 0,-5-6 0,-3 2 0,-3-14 0,2 2 0,-5-7 0,6-1 0,-6-4 0,2 4 0,-3-5 0,0 6 0,0 4 0,0-4 0,0 8 0,-13-10 0,4 13 0,-12-5 0,7 10 0,0 3 0,-1 0 0,5 4 0,0 0 0,0 0 0,2 3 0,-2 8 0,6 5 0,0 12 0,4 2 0,0-1 0,0-1 0,0-9 0,0-1 0,26-3 0,1-6 0,18-2 0,-5-7 0,-11 0 0,-1-7 0,-5-2 0,-4-6 0,0 0 0,-9 4 0,1-2 0,-5 6 0,1-3 0,-4 3 0,0 1 0,-3-1 0,0 0 0,0 1 0,-2 3 0,-2 0 0,-3 18 0,0-1 0,2 19 0,-3 2 0,7 0 0,-3 4 0,4-10 0,0-1 0,0-4 0,0-5 0,7-4 0,0-5 0,11-6 0,-3-1 0,3-3 0,-4 0 0,2-15 0,-4-9 0,0-12 0,-2-8 0,-2 3 0,1 0 0,-4 6 0,-1 7 0,-4 9 0,3 4 0,-2 5 0,1 17 0,-2 14 0,0 15 0,0 10 0,0 0 0,0 0 0,0-5 0,4-7 0,4-6 0,3-12 0,8-1 0,0-8 0,12-2 0,-10-2 0,14-7 0,-13-8 0,8-11 0,3-21 0,-7-5 0,3-13 0,-13-4 0,-2 11 0,-8-9 0,-2 11 0,-4 4 0,0 4 0,0 16 0,-3 5 0,-1 5 0,-7 12 0,4 0 0,-3 7 0,3 0 0,-3 0 0,2 11 0,1 17 0,-1 22 0,7 18 0,-4-1 0,5 6 0,0-23 0,0 0 0,0 26 0,4 16 0,4-45 0,5-13 0,3-6 0,-1-12 0,0-1 0,3-8 0,-2-3 0,6 0 0,-7-4 0,3 0 0,-3-11 0,-7 9 0,-1-9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48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1 193 24575,'0'33'0,"7"-5"0,-1 26 0,7-9 0,-3 19 0,9 0 0,-7 11 0,4-18 0,-3 8 0,-11-21 0,11 9 0,-9-10 0,4-14 0,0-6 0,-4-12 0,-1-2 0,0-5 0,0-4 0,4-16 0,1-17 0,6-15 0,1-19 0,6-8 0,0-9 0,0-6 0,-1 25 0,1-19 0,-4 36 0,8-25 0,-9 17 0,5 10 0,-12 6 0,2 17 0,-4 5 0,0 7 0,0 1 0,-1 7 0,-3 0 0,0 3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 24575,'4'3'0,"-1"6"0,-3 9 0,0 13 0,0-5 0,-4 8 0,-12-8 0,-6 6 0,-12 6 0,8-10 0,-5 4 0,11-18 0,-8 0 0,12-5 0,2-4 0,11-1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 24575,'-16'0'0,"-2"13"0,-6 5 0,2 12 0,-10 14 0,11-17 0,-2 21 0,5-22 0,7 9 0,1-5 0,5 0 0,5-6 0,0-5 0,0-6 0,0-1 0,0-2 0,0 7 0,0-4 0,0 4 0,4-5 0,5 1 0,1-1 0,-1-2 0,-2 3 0,2-1 0,1-2 0,3 7 0,-5-8 0,5 4 0,-4-5 0,4 1 0,-5-1 0,0 0 0,0 0 0,0 0 0,1-3 0,-1-1 0,0-1 0,0-2 0,0 3 0,0-4 0,1 0 0,-1 0 0,4 0 0,-2 0 0,2 0 0,1 0 0,-4 0 0,4 0 0,-6 0 0,1 0 0,-3-8 0,-2-7 0,-3-4 0,0-9 0,0-2 0,0-2 0,0-3 0,-4 5 0,-11 5 0,0 2 0,-20 7 0,9 2 0,-16 3 0,11 6 0,-5 0 0,6 5 0,0 0 0,5 0 0,-3 0 0,13 3 0,-8 2 0,14 4 0,0-1 0,1-3 0,8 2 0,-4-3 0,4 1 0,0-2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24575,'5'11'0,"-2"2"0,-3 4 0,0 1 0,0 0 0,0 0 0,0 0 0,0-5 0,-4 0 0,3-5 0,-6 5 0,2-4 0,0 0 0,2-6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24575,'6'-4'0,"6"0"0,15 4 0,23 0 0,-20 0 0,24 0 0,-28 0 0,10 0 0,-11 0 0,-2 0 0,-9 0 0,-12 0 0,-9 0 0,-15 9 0,-3 8 0,-8 21 0,6-4 0,-2 22 0,7-11 0,4 21 0,1-5 0,4 12 0,6-12 0,2 5 0,5-8 0,0-6 0,0-8 0,0-13 0,0-8 0,0-5 0,0-4 0,0-2 0,0-3 0,3-5 0,2 0 0,3-4 0,-1 0 0,-2 0 0,-2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24575,'17'-5'0,"9"-5"0,0-1 0,14-5 0,-8 11 0,6-4 0,3 8 0,-10-4 0,0 5 0,-12 0 0,-6 0 0,-1 0 0,-3 0 0,0 0 0,-6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0 24575,'-5'13'0,"-4"-4"0,-6 14 0,-4-1 0,5-7 0,0 9 0,1-10 0,-1-1 0,0-5 0,5 1 0,5-8 0,4 1 0,0-5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6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24575,'-2'52'0,"-1"0"0,0 35 0,3-30 0,0-12 0,0 19 0,0-17 0,0 17 0,0-25 0,0 16 0,0-22 0,0 0 0,0-10 0,0-10 0,0 1 0,0-2 0,0-4 0,0 0 0,0-1 0,4-2 0,5-2 0,4 1 0,11-3 0,0 3 0,26-4 0,-2 0 0,26 0 0,-7 0 0,-5 0 0,34 0 0,-20 0-301,-18 0 1,3 0 300,35 0 0,-40 0 0,0 0 0,0 0 0,1 0-535,1 3 0,0 1 535,8 0 0,0 0 0,-7 0 0,0 0 0,8 3 0,0-1 0,-8-1 0,-1-2 0,41 6 0,-34-3 0,-1 1 0,22 1 0,-20-4 0,1 0 0,29 2 0,-40-5 0,1-2 0,39 1 0,-9 0 0,3 0-236,-20 0 236,14 0 0,-9 0 0,-7 0 0,-2 0 0,-15 0 0,-1 0 561,-6 0-561,-7 0 1089,-1 0-1089,-7 0 257,-4 0-257,4 0 0,-5 0 0,1 0 0,3 0 0,-9 4 0,10-3 0,-10 7 0,10-2 0,-10 3 0,10-4 0,-10 3 0,4-3 0,-5 0 0,-4 3 0,3-7 0,-8 6 0,4-6 0,0 3 0,-4-4 0,8 0 0,-8 0 0,8 0 0,-8 0 0,4 0 0,-5 0 0,0 0 0,0 0 0,0 0 0,0 0 0,0 0 0,-3-4 0,-2-10 0,3-19 0,-5-12 0,10-22 0,-10-9 0,10 6 0,-4-12 0,-1 13 0,5 1 0,-5 2 0,1 14 0,2 8 0,-3 13 0,-1 8 0,-1 9 0,-4 1 0,4 9 0,-3-3 0,6 6 0,-7-6 0,4 3 0,-4-1 0,0 2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24575,'12'0'0,"-3"0"0,4 0 0,-5 0 0,0 0 0,0 8 0,-3 2 0,-2 7 0,-3 6 0,0-4 0,0 16 0,0-14 0,0 19 0,0-19 0,0 14 0,0-5 0,0-4 0,-9 9 0,-2-11 0,-4 6 0,1-5 0,4-2 0,-3-9 0,7-1 0,-6-5 0,8 0 0,-9 1 0,3-1 0,-7-3 0,8 2 0,-4-6 0,0 7 0,4-7 0,-3 6 0,3-6 0,5 3 0,1-4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24575,'0'7'0,"0"1"0,0 4 0,0 2 0,0 3 0,0-3 0,0-2 0,0-4 0,3-4 0,6 0 0,4-4 0,6 0 0,-1 0 0,11-10 0,-8 0 0,20-17 0,-18 1 0,20-13 0,-25 7 0,18-6 0,-18 2 0,3 3 0,-10 2 0,-2 3 0,-8 8 0,3-8 0,-4 13 0,0-3 0,-3 13 0,-12 1 0,1 4 0,-15 0 0,4 5 0,1 4 0,-7 18 0,9 6 0,-6 11 0,7-6 0,5 3 0,1-3 0,4 5 0,5-6 0,1-1 0,5-11 0,0-2 0,0-5 0,0-4 0,0-2 0,4-4 0,4-3 0,6-1 0,4-4 0,11-5 0,-8-4 0,15-19 0,-8-6 0,7-13 0,-1 6 0,0 2 0,-2 7 0,-6 5 0,-1 3 0,-11 6 0,-2 7 0,-3 0 0,-1 6 0,0 0 0,0 2 0,0 3 0,0 3 0,-4 6 0,4 9 0,-7 2 0,8 8 0,-4-3 0,5-1 0,0 4 0,3-8 0,2 8 0,3-9 0,1 5 0,4-10 0,-3 3 0,8-6 0,-9 2 0,10-3 0,-10-1 0,0 0 0,-2 0 0,-8-4 0,4-1 0,-5 0 0,-3-4 0,-2 4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24575,'-8'17'0,"-4"17"0,-14 7 0,-4 17 0,6-13 0,-9 5 0,10-5 0,-7 1 0,3-2 0,6-2 0,6-16 0,0-1 0,10-13 0,-2-7 0,6 2 0,-3-6 0,4 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12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24575,'0'14'0,"0"11"0,0 11 0,0 16 0,0 10 0,0 13 0,0 18-992,0 7 992,0 0-304,0-2 304,0-33 0,0 11 0,0-32 0,0 9 0,0-14 0,0-13 976,0-3-976,0-13 320,0 0-320,0-3 0,0-1 0,0-2 0,0-2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1 563 24575,'0'-7'0,"0"24"0,0 4 0,0 24 0,0 5 0,0 2 0,0 0 0,0 5 0,0-6 0,0-5 0,0 3 0,0-18 0,0-1 0,0-2 0,0-13 0,0 3 0,0-10 0,0 1 0,0-1 0,0-18 0,0-3 0,0-24 0,0-7 0,0-8 0,0-6 0,0-8 0,0 6 0,0 1 0,0 8 0,0 8 0,4 0 0,2 5 0,4 2 0,4 12 0,0 0 0,0 6 0,3 0 0,-3 0 0,4 3 0,1 2 0,-1 8 0,-5-3 0,4 7 0,-3-2 0,4 3 0,-4 0 0,-2 0 0,-3 0 0,-1 0 0,0 3 0,-4 6 0,0 5 0,-4 4 0,0 5 0,0-3 0,0 8 0,-4-3 0,-5-1 0,-7 5 0,2-10 0,-4 4 0,4-5 0,-10-3 0,9 2 0,-8-6 0,9 2 0,-4-4 0,4-4 0,2 2 0,14-6 0,4 2 0,16-3 0,8 0 0,2-4 0,3-6 0,-5-6 0,0-4 0,0 0 0,-1 0 0,-4 1 0,3 0 0,-8 0 0,3 0 0,-9 5 0,3-3 0,-8 3 0,4 1 0,-4-4 0,0 3 0,-1 0 0,1 1 0,-5 5 0,0 0 0,-4-1 0,0 1 0,0 0 0,-3 3 0,-2 2 0,-3 3 0,0 0 0,-1 0 0,1 4 0,4 0 0,-8 9 0,5 6 0,-2 0 0,0 10 0,8-5 0,-8 6 0,8 0 0,-4 0 0,5-6 0,0-1 0,0-4 0,0-1 0,0-5 0,0 0 0,4-5 0,1 0 0,3 0 0,0 1 0,0-5 0,0 0 0,1-4 0,-1 0 0,0 0 0,0 0 0,0 0 0,5 0 0,-4 0 0,8 0 0,-3-8 0,4-2 0,0-9 0,6-5 0,-4 4 0,11-11 0,-6 10 0,2-9 0,-4 10 0,1-4 0,-5 10 0,0 0 0,-2 5 0,-7 4 0,7-3 0,-8 7 0,4-3 0,-5 4 0,0 0 0,-7 0 0,-6 0 0,-8 0 0,0 0 0,-4 0 0,7 0 0,-7 0 0,3 0 0,0 0 0,-3 0 0,8 0 0,-8 0 0,7 0 0,-7 0 0,8 0 0,-4 8 0,4 2 0,4 8 0,-4 5 0,8-3 0,-3 3 0,4 0 0,0-3 0,0 3 0,3-9 0,11 4 0,7-8 0,8 4 0,1-4 0,6-4 0,1-2 0,0-4 0,5 0 0,-11 0 0,5 0 0,-11-4 0,4-12 0,-13 1 0,8-15 0,-9 5 0,1-11 0,-1-1 0,-4-6 0,0-7 0,0-1 0,0-1 0,1-5 0,-1 5 0,-4 0 0,-2 2 0,-5 6 0,0 7 0,0 6 0,0 12 0,0 6 0,0 5 0,0 7 0,0 24 0,-6 13 0,5 16 0,-9 4 0,8 4 0,-3 0 0,5 6 0,0-7 0,0-7 0,0-2 0,0-7 0,0-11 0,0 3 0,4-16 0,1 4 0,8-9 0,-3-1 0,7-4 0,-3-1 0,-1 1 0,4 0 0,-3-4 0,-1-1 0,4-4 0,-3 0 0,4 0 0,-4 0 0,3 0 0,-8 0 0,4 0 0,-9 0 0,0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24575,'3'-10'0,"11"3"0,6 7 0,10 0 0,0 0 0,-1 0 0,1 0 0,0 0 0,0 0 0,-10 0 0,-3 0 0,-8 0 0,-1 0 0,-4 0 0,0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24575,'0'-12'0,"0"-2"0,0-4 0,0 0 0,0 0 0,0-6 0,0 0 0,0-1 0,0-3 0,0 8 0,0-3 0,0-1 0,0 5 0,0-5 0,0 6 0,0 0 0,0 4 0,0 2 0,0 4 0,0-4 0,0 6 0,0-1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24575,'-4'3'0,"1"17"0,3-4 0,0 47 0,0-31 0,0 55 0,0-44 0,0 30 0,0-22 0,0 7 0,0-6 0,0 5 0,0-18 0,0 3 0,0-12 0,0-10 0,0 2 0,0-13 0,0 3 0,0-11 0,0-10 0,0-10 0,0-5 0,0-4 0,0 8 0,0-8 0,0 8 0,0-3 0,0 9 0,4-3 0,0 7 0,5-2 0,-1 3 0,5 1 0,-4-1 0,8 0 0,-3 1 0,-1 2 0,10 2 0,-8 0 0,8 3 0,0-3 0,-3 4 0,8 0 0,-9 0 0,10 0 0,-10 0 0,0 0 0,-2 0 0,-8 0 0,4 0 0,-5 4 0,0-3 0,-3 6 0,-1-2 0,-4 7 0,0 2 0,0 4 0,0 0 0,0 0 0,0 0 0,-4 0 0,-2 0 0,-7 1 0,3-1 0,-7-4 0,7 3 0,-8-7 0,9 3 0,-8-1 0,3-2 0,0 3 0,-3-4 0,3-1 0,0 1 0,-3 0 0,8-1 0,-8-3 0,7-1 0,-7-4 0,8 0 0,-4 0 0,0 0 0,4 0 0,-8-8 0,7 2 0,-2-7 0,3 5 0,5 0 0,-4 3 0,7-2 0,-2 3 0,3-4 0,0 0 0,0 0 0,0 3 0,0 1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2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24575,'7'0'0,"5"0"0,11 0 0,11 0 0,-13 0 0,14 0 0,-16 0 0,10-9 0,-5 6 0,1-5 0,-6 8 0,-2 0 0,-8 0 0,3 0 0,-7 0 0,-2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24575,'6'0'0,"-1"0"0,20 0 0,-7 0 0,0 0 0,5 0 0,-3 0 0,-1 0 0,-2 0 0,-8 0 0,8 0 0,-8 0 0,4 0 0,-6 0 0,-2 0 0,-2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1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24575,'0'-12'0,"0"-4"0,0 7 0,0-8 0,0 8 0,0-8 0,0 7 0,0-2 0,0 4 0,0 0 0,0 0 0,0 0 0,0 0 0,0 0 0,0 0 0,0 0 0,0 0 0,0 4 0,0 1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2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710 0 24575,'0'22'0,"0"6"0,0 3 0,0 11 0,0-5 0,0 13 0,0-5 0,0 5 0,0 0 0,0 2 0,0-1 0,0 6 0,0-5 0,0 6 0,0 8 0,0-5 0,0 5 0,0 0 0,0-6 0,0 6 0,0-7 0,0-1 0,0-6 0,0 5 0,0-13 0,0 13 0,0-12 0,0 5 0,0-7 0,0 0 0,0 0 0,0 1 0,0 6 0,0-5 0,0 5 0,0-7 0,0 0 0,0 0 0,0 0 0,0 0 0,0 0 0,0 1 0,0-7 0,0 4 0,0-3 0,0-1 0,0 5 0,0-5 0,0 0 0,0 5 0,-4-11 0,3 5 0,-4-6 0,5-1 0,0 1 0,0 0 0,0-1 0,0 1 0,0-5 0,0 3 0,0-3 0,0 4 0,0 1 0,0-5 0,0 3 0,0-9 0,-4 10 0,3-10 0,-4 5 0,5-1 0,0-4 0,0 5 0,0-6 0,0 0 0,0 0 0,0 0 0,0 5 0,-4-3 0,3 8 0,-7-8 0,7 8 0,-7-8 0,7 8 0,-7-9 0,7 5 0,-4-6 0,5 0 0,0-4 0,-4 3 0,3-4 0,-3 1 0,4-2 0,0 1 0,0-4 0,-3 4 0,2-5 0,-3 0 0,4 0 0,0 1 0,0 3 0,0-3 0,0 4 0,0-5 0,-4 5 0,3-4 0,-3 4 0,4-5 0,0 0 0,-7-4 0,2 0 0,-6-4 0,3 0 0,0 0 0,-1 0 0,1 0 0,0 0 0,0-4 0,-5 3 0,3-2 0,-7 3 0,4 0 0,-6 0 0,1 0 0,0 0 0,0 0 0,-6 0 0,5 0 0,-10 0 0,10 0 0,-10 0 0,9 0 0,-3-4 0,0-2 0,3 1 0,-3-4 0,9 5 0,-3-5 0,3 0 0,0 0 0,1 4 0,1 1 0,2 1 0,-2 2 0,-1-7 0,3 7 0,-2-3 0,3 0 0,1 3 0,0-2 0,-1 3 0,1 0 0,4-4 0,-3 3 0,3-2 0,3 3 0,2 0 0,7 0 0,0 0 0,5 0 0,0-4 0,5-1 0,0-4 0,0 0 0,0-1 0,-4 2 0,3 3 0,-3-3 0,0-1 0,3-2 0,-7-1 0,2 3 0,1-4 0,-4 4 0,8-8 0,-3 3 0,4-4 0,-4 4 0,-1-3 0,-1 7 0,-2-3 0,3 4 0,-5 1 0,-4 0 0,4 3 0,-14 2 0,0 11 0,-11 2 0,-1 8 0,-1 5 0,0-3 0,0 3 0,1-5 0,-1 6 0,1-9 0,-1 7 0,5-8 0,0 4 0,1 0 0,3-4 0,-2-1 0,3-5 0,5 0 0,-4 0 0,4 0 0,-4 0 0,0-4 0,0 3 0,4-2 0,-4 0 0,7 2 0,-6-7 0,6 7 0,-2-2 0,-1-1 0,3 3 0,-2-2 0,-1-1 0,3 4 0,-3-4 0,4 4 0,0-1 0,0 1 0,0 0 0,0-1 0,0 1 0,4-4 0,1 4 0,3-4 0,0 4 0,0 0 0,0 5 0,1-4 0,4 4 0,-4 0 0,8 1 0,-3 0 0,0 3 0,4-7 0,-8 7 0,7-7 0,-8 3 0,4-4 0,-5-1 0,0 0 0,1 0 0,-1 0 0,0 1 0,0-1 0,0 0 0,0-4 0,-3 4 0,-2-7 0,-3 2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24575,'0'30'0,"0"-1"0,0 28 0,0 2 0,0 9 0,0 16 0,0-27 0,0 22 0,11-24 0,-8 6 0,12-9 0,-14-16 0,8-6 0,-8-7 0,4-4 0,-5-18 0,0-25 0,0-9 0,0-23 0,0-4 0,0-25-941,0-4 941,0 32 0,0 1 0,0-18-32,0-24 32,0 43 0,0-20 0,0 16 0,0 8 0,4 6 0,1 15 939,5 6-939,-2 11 34,1 0-34,3 4 0,7 5 0,1-5 0,8 8 0,3-3 0,0 4 0,5 0 0,-7 0 0,-3 13 0,-3-1 0,-3 16 0,-5-3 0,-1 11 0,-4-5 0,-4 4 0,-1-5 0,-5 0 0,0 0 0,0 0 0,-9-6 0,-1 5 0,-14-9 0,4 3 0,-4-8 0,1 3 0,3-8 0,-8 4 0,13-5 0,-8-3 0,14-3 0,-4-3 0,5 0 0,3 0 0,2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24575,'18'0'0,"1"0"0,17 0 0,-5 0 0,11 0 0,-11 0 0,5 0 0,-6 0 0,-6 0 0,0 0 0,-6 0 0,-8 0 0,-2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13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0 379 24575,'0'-16'0,"0"-20"0,0 13 0,0-21 0,0 9 0,0 1 0,7 0 0,-2 2 0,10 8 0,-3-3 0,7 7 0,5 1 0,5 10 0,5-2 0,13 5 0,-9 2 0,20 0 0,-16 4 0,10 0 0,-6 4 0,4 17 0,-20-2 0,14 32 0,-32-10 0,11 8 0,-14 5 0,-4-6 0,0 5 0,-5 5 0,0-2 0,0-13 0,-9 9 0,0-22 0,-13 11 0,-5 2 0,0-13 0,-9 8 0,10-16 0,-8 0 0,5-5 0,-4-1 0,0-7 0,4-1 0,-3-4 0,8-4 0,0 0 0,1 0 0,8 0 0,-3 0 0,3 0 0,5 0 0,0 0 0,6 0 0,1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24575,'16'0'0,"12"0"0,4 0 0,6 0 0,3 0 0,-15 0 0,9 0 0,-16 0 0,0 0 0,-6 0 0,-9-19 0,0 14 0,-4-14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35 24575,'-3'-4'0,"-2"1"0,-7 3 0,-2 0 0,0 0 0,-3 4 0,2 10 0,1 6 0,4 10 0,1 0 0,8-6 0,-4 5 0,5-10 0,0 5 0,0-6 0,0-5 0,0 10 0,0-13 0,0 12 0,0-10 0,4-3 0,5 3 0,-4-8 0,7 1 0,-3 3 0,0-3 0,0 3 0,-1 0 0,-4-3 0,9 3 0,-4-7 0,8 3 0,-3-4 0,4 0 0,0 0 0,0 0 0,0 0 0,5-9 0,-7-7 0,6-4 0,-6-9 0,-2 5 0,1-6 0,-6 5 0,1-4 0,-1 10 0,-3-10 0,-2 10 0,-4-5 0,0 6 0,0 0 0,0 0 0,0-1 0,0 6 0,0 0 0,0 5 0,0-1 0,-8 5 0,2 0 0,-7 4 0,5 0 0,-5 0 0,4 0 0,-4 0 0,0 0 0,4 0 0,-4 0 0,5 0 0,-1 0 0,5 0 0,0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24 262 24575,'2'0'0,"10"0"0,6 0 0,5 0 0,0-4 0,-3-5 0,9-12 0,-13 1 0,8-10 0,-13 5 0,-1-4 0,-1-1 0,-8 5 0,3 6 0,-4 2 0,0 3 0,-7 4 0,-8 2 0,-9 8 0,-6 0 0,0 4 0,4 16 0,-6 11 0,9 12 0,0 2 0,13-2 0,5 0 0,5-6 0,0 5 0,0-11 0,0 0 0,8-8 0,2-5 0,13-3 0,8-1 0,0-9 0,4 0 0,-5-5 0,0 0 0,0-5 0,-5-9 0,-1-2 0,-5-13 0,1-1 0,0-1 0,-4-5 0,-2 6 0,-4 5 0,0-3 0,-5 8 0,-1 1 0,-4 7 0,0 3 0,0 8 0,0 17 0,0 6 0,0 13 0,0 1 0,0-5 0,4 5 0,2-6 0,4-5 0,-1-2 0,4-5 0,-3-4 0,2-2 0,1-3 0,-4-5 0,4 0 0,-5-4 0,0 0 0,0-3 0,1-6 0,0-10 0,0-6 0,-3-5 0,-2 0 0,-4 6 0,0-5 0,4 14 0,-3-3 0,2 10 0,-3-1 0,4 5 0,0 0 0,4 4 0,0 0 0,0 0 0,0 0 0,5 0 0,0 0 0,5 4 0,1 1 0,4 0 0,-4 3 0,5-7 0,-1 8 0,-4-8 0,5 3 0,-6-4 0,0 0 0,-5 0 0,4 0 0,-7 0 0,2 0 0,-3-8 0,-1-2 0,1-8 0,1-1 0,-1-4 0,-4 3 0,0-3 0,-5 0 0,0 8 0,0-8 0,0 14 0,0-4 0,-4 8 0,-1 2 0,-7 3 0,-2 0 0,-4 4 0,-1 10 0,0 7 0,-1 8 0,4 7 0,1-5 0,5 5 0,4-6 0,2 0 0,4-6 0,0 0 0,0-6 0,0 0 0,0-5 0,3 0 0,6-4 0,5-1 0,4-3 0,0-1 0,0-4 0,1 0 0,-1 0 0,0 0 0,0-4 0,0-5 0,0-5 0,0-4 0,-4-1 0,3 1 0,-3 0 0,4 0 0,-4 4 0,3 1 0,-8 4 0,4 1 0,-5 3 0,0-2 0,1 6 0,-1-3 0,0 4 0,-4 7 0,-1 3 0,-3 12 0,0-7 0,0 7 0,0-9 0,0 1 0,0-1 0,0-5 0,0 0 0,0-10 0,5-4 0,0-16 0,9-3 0,-4 0 0,8 2 0,-8 5 0,7 0 0,-7-1 0,3 6 0,-4 0 0,-1 8 0,0 2 0,0 3 0,0 0 0,1 0 0,-1 0 0,0 0 0,0 0 0,-4 8 0,-1 2 0,2 13 0,-4-4 0,3 10 0,-4-5 0,4 1 0,-3-6 0,7-2 0,-7-8 0,3 4 0,-4-5 0,0-4 0,0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24575,'4'5'0,"0"7"0,-4 15 0,0 9 0,0 1 0,0 6 0,0 0 0,0 0 0,0 0 0,0-5 0,0 3 0,0-9 0,0-2 0,0-1 0,0-14 0,0 12 0,0-13 0,0 5 0,0-7 0,0-8 0,0-1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50 807 24575,'-8'0'0,"0"0"0,-4 0 0,3 0 0,0 3 0,6 2 0,3 3 0,0 4 0,0 2 0,0 4 0,0 6 0,0-5 0,0 0 0,0-2 0,7-4 0,3-3 0,18-3 0,-7-7 0,20 0 0,-15 0 0,10 0 0,-7-9 0,-3-6 0,-3-6 0,-8-7 0,-1 3 0,-4 0 0,-1-3 0,-4 8 0,0-8 0,-5 8 0,0-3 0,-8 4 0,-2 1 0,-14 4 0,5 0 0,-5 5 0,1 4 0,3 0 0,-3 5 0,5 0 0,4 0 0,-3 0 0,8 0 0,3 4 0,17 1 0,8-1 0,17 6 0,1-9 0,7 4 0,6-5 0,9 0 0,-11 0 0,15 0 0,-18 0 0,14 0 0,-13-5 0,2 4 0,-22-7 0,4 7 0,-17-4 0,0 5 0,-19 4 0,-6 6 0,-17 10 0,-8 8 0,4-1 0,-5-1 0,13-1 0,1-5 0,5 3 0,5-5 0,1 0 0,4 0 0,4-4 0,1 3 0,4-8 0,0 4 0,0-5 0,0 0 0,3-4 0,2 0 0,13-4 0,-3 0 0,13 0 0,-3 0 0,6-14 0,0-5 0,1-13 0,-5 0 0,4 0 0,-13-4 0,7-3 0,-13-4 0,4-7 0,-10 5 0,-1-12 0,-5 12 0,0 0 0,0 3 0,0 16 0,-4-8 0,-2 14 0,-3 1 0,1 10 0,-1 2 0,1 6 0,0-3 0,0 4 0,4 13 0,-5 10 0,8 14 0,-4 6 0,5 7 0,0-5 0,0 11 0,0-11 0,0 5 0,5-12 0,4-8 0,5-6 0,15-10 0,-3 0 0,16-8 0,2-2 0,1-4 0,12 0 0,-12-4 0,12-8 0,-13-5 0,8-11 0,-14 0 0,0 0 0,-12-2 0,-2 9 0,-9-2 0,-2 5 0,-8 0 0,-1 0 0,-4 4 0,0 1 0,-4 8 0,-5 2 0,-16 3 0,-1 0 0,-10 0 0,6 0 0,0 4 0,-1 12 0,5 5 0,5 10 0,2-1 0,8-1 0,1-4 0,6 4 0,4-15 0,0 9 0,0-10 0,0 1 0,0-1 0,3-5 0,11-4 0,1 0 0,14-4 0,-5 0 0,6 0 0,0-5 0,-6-4 0,4-6 0,-7-9 0,8-2 0,-12-5 0,8-6 0,-13-7 0,10-15 0,-9 5 0,5-10 0,-12 4 0,4 0 0,-9-14 0,5 20 0,-6-4 0,0 21 0,0 1 0,0 11 0,0 6 0,0 7 0,0 4 0,0 13 0,0 14 0,0 22 0,0 18 0,0 9 0,0-7 0,0 11 0,0-11 0,0 7 0,0-9 0,4-8 0,2-8 0,5-6 0,-1-6 0,-1-8 0,0-5 0,0-4 0,-1-2 0,1-3 0,-1-5 0,-4 0 0,0-4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4330 139 24575,'0'17'0,"0"3"0,0 16 0,0 16 0,0 9 0,0 14 0,0 18-1022,0 5 1022,0-42 0,0 3 0,0 8 0,0 1 0,0-4 0,0 2-1009,0 18 0,0 2 1009,0-10 0,0 1 0,0 14 0,0 2 0,0-11 0,0 0 0,3 11 0,2-1 0,-2-19 0,2-3-366,2-4 0,0-2 366,1-12 0,-2-3 0,1 37 0,5 9-140,-5-17 140,5-4 870,-5-28-870,-2-3 2017,-5-19-2017,0 0 853,0-6-853,0-5 172,0 0-172,0-5 0,0 0 0,0 0 0,-4 0 0,0-4 0,-4-1 0,0-3 0,-1 4 0,1-3 0,0 3 0,-1-1 0,1 2 0,-5-1 0,0 4 0,-1-3 0,-9 4 0,8-4 0,-19 4 0,-5-3 0,-13 5 0,-23-4 0,-3-2-399,27-4 1,-2-2 398,1 1 0,-2 0 0,-7 0 0,-3 0-785,-4 0 0,-2 0 785,-5 0 0,-1 0 0,-9 0 0,-3 0-1086,-6 0 1,0 0 1085,5 0 0,-1 0 0,-9 0 0,1 0 0,15 0 0,2 0-718,-1 0 0,1 0 718,6 0 0,2 0-134,9 0 1,1 0 133,0 0 0,1 0 0,4 0 0,1 0 0,-6 0 0,1 0 0,3 1 0,1-2 0,0-1 0,1-2 436,-1 1 0,4-2-436,-27-8 0,-19 6 0,30-4 0,-14 9 0,16-3 2058,-6 5-2058,20 0 1699,-10 0-1699,12 0 1132,-7 0-1132,7 0 480,-5 0-480,12 0 0,-5 0 0,7 0 0,-1 0 0,7 0 0,1 0 0,11 0 0,-3 0 0,8 0 0,-3 0 0,0 0 0,8 0 0,-8 0 0,14 0 0,-4 0 0,5 0 0,0 0 0,0 0 0,3-3 0,2-6 0,3-4 0,0-10 0,0-1 0,0-6 0,0-6 0,0-8 0,0-1 0,0-12 0,0 5 0,0-7 0,0-7 0,0 6 0,0-6 0,0 7 0,0-7 0,0 5 0,-12-12 0,10 12 0,-10-13 0,7 14 0,4-6 0,-4 7 0,5 8 0,0 0 0,0 1 0,-5 5 0,4-12 0,-4 13 0,5-7 0,0 2 0,0-3 0,0-14 0,0 12 0,0-11 0,0 14 0,0-1 0,0 3 0,0 5 0,0 1 0,0 0 0,0 0 0,0 6 0,0-5 0,0 4 0,0 1 0,0-5 0,0 11 0,0-5 0,0 6 0,0-6 0,0 10 0,0-9 0,0 11 0,0-1 0,0 2 0,0 9 0,0-3 0,0 7 0,0-2 0,0 3 0,0 1 0,0 0 0,0 0 0,0 0 0,0 0 0,0 0 0,0 0 0,3 0 0,2 3 0,3 2 0,0 3 0,4 0 0,2 0 0,9 0 0,2 0 0,11 0 0,8 0 0,15 0 0,8 0 0,8 6 0,9 1 0,-14 0 0,-15 0 0,0-1 0,5-5 0,-7 6 0,2-1 0,25-4-496,17 10 496,-10-11 0,-5 5 0,13-6 0,-20 0 0,-25 0 0,1 0 0,25 0 0,19 0 0,-14 0 0,10 0 0,-23-6 0,8-1 0,-8-5 0,5-1 0,-12 2 0,12-2-41,-5 1 41,0 0 0,-2 5 0,0-4 0,-5 9 0,-2-3 495,-2 5-495,-12 0 42,5 0-42,-7 0 0,0 0 0,-6 0 0,5 0 0,-5 0 0,1 0 0,3 0 0,-3 0 0,5 0 0,0 0 0,7 0 0,-5 0 0,12 0 0,-6-6 0,1 5 0,-2-9 0,0 9 0,-5-4 0,-1 5 0,-2 0 0,-11 0 0,5 0 0,-11 0 0,3 0 0,-8 0 0,8 0 0,-8 0 0,3 0 0,0 0 0,-4 0 0,10 0 0,-10 0 0,10 0 0,-10 0 0,10 0 0,-5 0 0,6 0 0,-5 0 0,3 0 0,-3 0 0,4 0 0,-4 0 0,4 0 0,-5 0 0,6 0 0,-6 0 0,0 0 0,-6 0 0,-4 0 0,3 0 0,-8 0 0,3 0 0,-3 0 0,-1 0 0,0 0 0,0 0 0,-4 3 0,-1 1 0,-6 4 0,-2 0 0,-3 0 0,-5 1 0,3-1 0,1 1 0,2-1 0,6 0 0,-6 0 0,2-3 0,-3 2 0,0-3 0,0 1 0,-1 2 0,1-2 0,0-1 0,-1 4 0,1-8 0,4 8 0,0-4 0,4 4 0,0-4 0,0-1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24575,'8'-13'0,"2"4"0,8-4 0,6 3 0,6 5 0,7-4 0,1 7 0,-8-2 0,-6 4 0,-1 0 0,-4 0 0,0 0 0,-6 13 0,-4 3 0,-3 34 0,3-16 0,-8 16 0,3-8 0,-4-3 0,0 11 0,0-18 0,0 3 0,0-16 0,0 4 0,0-9 0,0-1 0,0-5 0,0 0 0,0-10 0,0-4 0,0-16 0,0 2 0,0-8 0,0 8 0,0-9 0,0 10 0,4-5 0,1 11 0,0 0 0,2 5 0,-6-1 0,6 5 0,-2 0 0,3 0 0,0 4 0,0-4 0,0 4 0,0 0 0,0 0 0,0 0 0,1 0 0,-1 3 0,-4 6 0,4 10 0,-2 6 0,-1 5 0,0-1 0,-5-4 0,0-2 0,0-5 0,0-4 0,0-1 0,0-5 0,0 0 0,3-3 0,1-9 0,5-11 0,0-9 0,1-6 0,0-6 0,5-1 0,-3-1 0,3 8 0,-2 6 0,-3 6 0,3 4 0,-5 2 0,1 7 0,-1 1 0,0 4 0,0 0 0,0 0 0,0 7 0,-3 9 0,3 7 0,-7 7 0,3-5 0,1 3 0,-4-8 0,3 3 0,0-9 0,-3-2 0,6-4 0,-3 1 0,1-1 0,2 0 0,-2-4 0,3 0 0,0-4 0,0 0 0,1 0 0,-1 0 0,0 0 0,4 0 0,-2 0 0,7-4 0,-8-5 0,5-5 0,-1-1 0,-3-2 0,3 3 0,-8-4 0,-1 4 0,-1 1 0,-2 5 0,3 0 0,-4 13 0,0 2 0,-4 18 0,2 0 0,-2 5 0,4 0 0,0-6 0,0 5 0,0-10 0,0 4 0,0-9 0,4-1 0,0-5 0,14 1 0,-8-1 0,13 1 0,-10-4 0,5-1 0,-4-4 0,3 0 0,-8 0 0,8 0 0,-7 0 0,7 0 0,-8-4 0,4 0 0,-5-9 0,1-6 0,0 0 0,2-16 0,-2 9 0,-3-16 0,-2 10 0,-4-9 0,0 3 0,0-5 0,0 0 0,-4 10 0,-6-1 0,0 19 0,-7-4 0,3 11 0,-4 2 0,-6 2 0,5 4 0,-5 0 0,6 8 0,-1 8 0,5 3 0,-4 4 0,11 1 0,-5-5 0,11 0 0,-3-2 0,4-3 0,0-1 0,0 4 0,0-7 0,4 2 0,0-4 0,9-3 0,6 3 0,0-7 0,4 4 0,1-5 0,-5 0 0,4 0 0,-5 0 0,6 0 0,-5 0 0,0-4 0,-2 3 0,-8-7 0,8 8 0,-7-4 0,2 0 0,-4 3 0,0-2 0,1 3 0,-1 0 0,0 0 0,0 0 0,0 0 0,-3 3 0,2 2 0,-2 3 0,-1 5 0,0-4 0,-4 3 0,4-4 0,-3 1 0,2-1 0,-3 0 0,0 0 0,0 0 0,0 0 0,0 1 0,0-1 0,0 0 0,0 0 0,0-10 0,5-9 0,11-20 0,1-1 0,16-6 0,-12 7 0,4 6 0,-7 5 0,-4 7 0,-1 5 0,-5 3 0,0 1 0,0 4 0,-3 4 0,-2 5 0,-3 4 0,0 5 0,0 5 0,0-3 0,0 8 0,0-9 0,0 5 0,0-6 0,0-5 0,0 0 0,4-1 0,-3-2 0,7 2 0,-4-4 0,4-3 0,0-1 0,1-4 0,-1 0 0,0 0 0,0 0 0,0 0 0,0 0 0,0 0 0,-3-9 0,2-1 0,-2-8 0,4 0 0,1 0 0,-5-1 0,3-4 0,-7 3 0,3 1 0,0 7 0,-3 3 0,3 1 0,-4 0 0,0 10 0,0 9 0,0 12 0,0 13 0,0-5 0,0 5 0,0-6 0,0-6 0,0 5 0,0-10 0,0 0 0,0-7 0,0 1 0,0-4 0,3 4 0,2-5 0,3-3 0,0-2 0,0 1 0,1-3 0,-1 2 0,0-3 0,0 0 0,5 0 0,-4 0 0,8-8 0,-2-7 0,-1-10 0,6-11 0,-9 5 0,9-11 0,-8 5 0,4-13 0,-5 4 0,0-11 0,0 12 0,1-12 0,-6 12 0,4-12 0,-9 18 0,5-3 0,-6 12 0,0 5 0,0 2 0,0 9 0,0 1 0,0 12 0,-5 12 0,-1 14 0,-4 7 0,-1 16 0,5-9 0,1 18 0,5-5 0,0 0 0,0-2 0,0-7 0,0 0 0,0-5 0,0-3 0,4-10 0,1-2 0,4-5 0,0 0 0,0-4 0,-1-1 0,0-5 0,1 0 0,3 1 0,-3-5 0,8 0 0,-7-4 0,7 0 0,-8 0 0,8-4 0,-7-10 0,3-2 0,-3-12 0,0 3 0,-1 0 0,-4 2 0,-1 9 0,-4 1 0,0 5 0,0 7 0,0 11 0,0 5 0,0 13 0,0-8 0,0 3 0,0-5 0,5 0 0,0 0 0,8-4 0,1-1 0,-1-4 0,4-4 0,-3-1 0,4-4 0,0 0 0,-4 0 0,3 0 0,-8-4 0,4-5 0,-4-5 0,0 0 0,0-8 0,0 7 0,-4-9 0,-1 1 0,-4-2 0,0 1 0,0 0 0,0 10 0,-4-3 0,-5 12 0,-11-4 0,1 9 0,-10 0 0,5 0 0,-6 0 0,5 5 0,-4 4 0,14 6 0,-3 3 0,8 1 0,5-1 0,1 0 0,4-4 0,0 3 0,0-4 0,0 1 0,8-1 0,2-4 0,8-4 0,1-1 0,4-4 0,1 0 0,1 0 0,-2 0 0,1 0 0,-5-8 0,9-3 0,-9-8 0,4 1 0,-5-1 0,1-4 0,-4-2 0,3 1 0,-7-5 0,6 10 0,-6-10 0,2 9 0,-3-8 0,-5 13 0,-1-8 0,-4 10 0,0-1 0,-3 5 0,-1 5 0,-1 7 0,2 2 0,3 3 0,0 0 0,3 0 0,6 5 0,10-3 0,0 3 0,10-3 0,-10-1 0,10 1 0,-10-1 0,4 0 0,-9 0 0,-1-1 0,-1 1 0,-2-4 0,2 2 0,-4-6 0,0 6 0,-3-2 0,-2 3 0,1-1 0,-3 1 0,6-4 0,-3 0 0,4-4 0,0 0 0,0 0 0,5 0 0,0 0 0,6-4 0,-1-5 0,1-17 0,0 5 0,2-19 0,-7 19 0,6-13 0,-10 14 0,4-8 0,-5 13 0,-4-3 0,2 9 0,-6 1 0,3 14 0,-4 1 0,0 18 0,4 0 0,2 11 0,4-5 0,0 5 0,0-12 0,-1-1 0,-4-5 0,-1 1 0,0-6 0,-3 0 0,3-5 0,-4 0 0,0 0 0,0 1 0,-4-1 0,-1-4 0,-7 4 0,-2-3 0,0 4 0,-3-4 0,8 2 0,-9-2 0,9-1 0,-8 0 0,8 0 0,-4-3 0,4 3 0,1-4 0,4 0 0,0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24575,'13'0'0,"1"0"0,13 0 0,2 0 0,-5-5 0,6 0 0,-5-5 0,-2 5 0,-5 1 0,6-1 0,-9 4 0,2-3 0,-9 4 0,-3 0 0,-2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82 104 24575,'-13'-18'0,"0"-3"0,-12-11 0,15 15 0,-11 1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9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8 24575,'-7'-5'0,"-8"2"0,-4 3 0,-15 0 0,13 0 0,-20 0 0,20 0 0,-13 0 0,14 0 0,-8 0 0,12 0 0,-1 0 0,4 0 0,4 0 0,-4 0 0,9 3 0,1 6 0,3 10 0,0 6 0,0 4 0,0 1 0,-10 6 0,8-5 0,-8 11 0,10-11 0,0-5 0,0-3 0,0-10 0,0 1 0,0-1 0,0-5 0,7-4 0,3 0 0,7-4 0,1 0 0,5-5 0,-3 0 0,8-5 0,-3 1 0,-1-1 0,5 4 0,-5 2 0,6 4 0,0 0 0,-6 0 0,0 0 0,-6 0 0,0 4 0,-4 11 0,0 5 0,-4 10 0,-5 6 0,0-5 0,-5 11 0,0-5 0,-5 0 0,-5 5 0,-6-11 0,-9 1 0,4-4 0,-8-7 0,8-1 0,-2-6 0,5-5 0,0 0 0,-1-4 0,1-1 0,0-4 0,0 0 0,4 0 0,1 0 0,5 0 0,-1-8 0,5 2 0,0-11 0,4 11 0,0-2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14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24575,'17'0'0,"-1"0"0,15 0 0,-2 0 0,8 0 0,-2 0 0,2 0 0,-8 0 0,4 0 0,-12 0 0,-5 0 0,-10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24575,'4'6'0,"0"-1"0,-4 11 0,0 3 0,0 5 0,0-3 0,0 6 0,0-7 0,0 5 0,0 3 0,0-8 0,0-1 0,0-7 0,0-4 0,0-3 0,0-2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24575,'-16'25'0,"12"-9"0,-21 26 0,7-3 0,4 0 0,-6 9 0,14-10 0,-6 12 0,6-5 0,1-1 0,5-2 0,0-16 0,0 3 0,0-15 0,0 3 0,0-8 0,4 0 0,4-2 0,2-2 0,12 0 0,-7-1 0,8-4 0,1 0 0,-5 0 0,0 0 0,-2 0 0,-3 0 0,-1 0 0,0-4 0,-5-1 0,0-3 0,1-5 0,-5 4 0,0-4 0,-4 5 0,0 0 0,0-1 0,0 1 0,0 0 0,-11 3 0,0 2 0,-11 3 0,-1 0 0,3 4 0,-9 1 0,10 8 0,0-3 0,2 7 0,7-7 0,1 2 0,6-3 0,3-5 0,0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24575,'4'6'0,"-1"9"0,-3 8 0,0 13 0,0-5 0,0 5 0,0-6 0,0-5 0,0-2 0,0-10 0,0-4 0,0-5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24575,'22'0'0,"1"0"0,2 0 0,3 0 0,-3 0 0,-1 0 0,0 0 0,-6 0 0,0 0 0,-5 0 0,0 0 0,-5 0 0,-4 6 0,-1 15 0,-13 17 0,-3 14 0,-6 14 0,2-6 0,4 14 0,-7 21-406,5-4 406,-5 0 0,13-11 0,-3-19 0,8 7 0,-4-8 0,6-22 0,0-3 0,0-20 0,0 3 406,0-10-406,0 0 0,0 0 0,0-3 0,0-2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24575,'7'-4'0,"8"0"0,14 4 0,2 0 0,5 0 0,-1 0 0,3 0 0,-1 0 0,-1 0 0,-12 0 0,5 0 0,-10 0 0,4 0 0,-9 0 0,-2 0 0,-4 0 0,-4 0 0,0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24575,'4'-5'0,"16"2"0,14 3 0,25 0 0,27 0 0,-18 0 0,5 0-1935,4 0 1,4 0 1934,-7 0 0,4 0 0,-5 0 0,6 0 0,4 0 0,-12 0 0,8 0 0,1 0 0,-8 0 0,12 0 0,0 0 0,-12 0 0,9 0 0,0 0 0,-7 0 0,25 0 0,-4 0 0,-16 0 0,4 0 0,-4 0 0,-9 0 0,-2 0 0,0 0 0,4 0 0,0 0 0,-3 0-560,15 0 0,-3 0 560,0 0 0,-2 0-529,-15 0 0,-1 0 529,5 0 0,-1 0 0,-8 0 0,-1 0-293,11 0 0,-3 0 293,26 0 0,-37 0 0,-1 0 0,16 0 2200,22 0-2200,-14 0 0,6 5 0,-16-3 0,-2 8 2085,-8-8-2085,1 3 1329,-1 0-1329,-6-4 824,5 10-824,-12-10 195,12 4-195,-12-5 0,5 5 0,-7-4 0,-6 4 0,-1-5 0,-6 0 0,-1 0 0,-4 0 0,3 0 0,-8 0 0,-1 0 0,-7 0 0,-4 0 0,1 0 0,-1 0 0,-4-4 0,17 3 0,2-2 0,40 3 0,0 0 0,21 0 0,-23 0 0,11 5 0,-11-3 0,15 9 0,-1-4 0,1 0 0,-8 3 0,-2-3 0,-14-1 0,4 5 0,-11-10 0,12 4 0,-12-5 0,11 0 0,-11 5 0,12-4 0,-12 4 0,5-5 0,0 0 0,-5 0 0,5 0 0,-13 0 0,5 0 0,-10 0 0,9 0 0,-9 0 0,-2 0 0,-1 0 0,-10 0 0,4 0 0,-5 0 0,-4 0 0,3 0 0,-8 0 0,4 0 0,-5 0 0,0 0 0,1 0 0,-5 3 0,0-5 0,-4-4 0,0 7 0,0 12 0,0 18 0,0 12 0,0 32 0,0-24 0,0 2 0,0 1 0,0 20 0,0-23 0,0 1-282,-1 0 1,2-1 281,5 45 0,-2-40 0,0 1 0,-1-4 0,1 0 0,0 4 0,-2 1 0,-1-4 0,-2-2 0,1 35 0,0 13 0,0-45 0,0 0 0,0 40 0,0-25 0,0-1 0,0 15 0,0-28 0,0 1 0,0 38 0,0-17 0,0 4 0,0-6 0,6 1 0,-5 7-39,10-16 39,-10-2 0,10-7 0,-10-1 0,9-6 0,-9-8 561,4-8-561,-5-11 41,0-7-41,0-5 0,0-5 0,0-25 0,0 22 0,0 9 0,0 26 0,0 34 0,0 2 0,0-12 0,0 24 0,0-24 0,0 20 0,0-9 0,0 1 0,0-8 0,0-2 0,0-8 0,0 0 0,0-6 0,0 4 0,0-11 0,5 5 0,-4-6 0,4-1 0,-5-6 0,0 5 0,4-11 0,-3 5 0,4-7 0,-1 1 0,-3 0 0,4-6 0,-1 5 0,-3-10 0,4 9 0,-5-8 0,0 3 0,0-5 0,0-4 0,0 3 0,0-3 0,3-1 0,-2 4 0,3-7 0,-4 7 0,0-8 0,0 3 0,0-3 0,0-1 0,0 0 0,0 0 0,0 0 0,3-3 0,-2 2 0,3-2 0,-4 2 0,0-2 0,0-2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18 0,0-11 0,0 22 0,0 1 0,0-6 0,0 21 0,0-32 0,0 17 0,0-4 0,0 6 0,0 1 0,0-7 0,0-8 0,0-3 0,0-9 0,0-2 0,0-7 0,0-4 0,0-2 0,0-4 0,8-1 0,7-7 0,9-2 0,5-3 0,7 0 0,1 0 0,7 0 0,-1 0 0,7 0 0,18 0 0,-18 0 0,46 0 0,-37 0-249,-9 0 0,2 0 249,34 6 0,8-4 0,-16 4 0,13 0 0,-22 1 0,24 0 0,-16 4 0,7-9 0,-16 8 0,-2-8 0,-7 8 0,-1-9 0,1 5 0,-1-6 0,1 0 498,0 0-498,-1 0 0,1 0 0,-8 0 0,-1 0 0,-6 0 0,-1 0 0,0 0 0,-5 0 0,-3 0 0,-5 0 0,-5 0 0,-6 0 0,-2 0 0,-8 0 0,3 0 0,-3 0 0,-1 0 0,-1 0 0,1 0 0,-1 0 0,1 0 0,0 0 0,0-4 0,0 3 0,0-3 0,0 1 0,-1 2 0,1-6 0,0 6 0,1-3 0,-1 0 0,0 4 0,0-4 0,0 4 0,0-4 0,1 3 0,-1-2 0,-4-1 0,3 3 0,-3-6 0,0 3 0,0-4 0,0-5 0,-3-1 0,3-4 0,-4-5 0,0 3 0,0-8 0,0 8 0,4-9 0,-3 5 0,4-6 0,-1 0 0,2-6 0,-1-1 0,5-1 0,-4-4 0,4 11 0,0-5 0,0 6 0,0 0 0,-1 6 0,-3-5 0,-2 10 0,-1 0 0,-2 1 0,7 9 0,-8-4 0,4 5 0,-4 4 0,0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24575,'-1'9'0,"6"-1"0,8-8 0,11-5 0,-4-9 0,4-7 0,-4-9 0,-1 5 0,-4 2 0,-6-7 0,-2 14 0,-6-13 0,3 16 0,-4-1 0,-7 5 0,-3 6 0,1 6 0,-8 11 0,10 13 0,-7 4 0,3 5 0,1-7 0,5 1 0,0 0 0,5-6 0,0-1 0,0-9 0,0-1 0,4-5 0,10 1 0,6-5 0,10 1 0,0-5 0,-1 0 0,1-9 0,1-8 0,-6-3 0,0-5 0,-7 2 0,1 3 0,0-3 0,-5 5 0,-1-1 0,-4 1 0,0 0 0,0 0 0,-1 4 0,-3 1 0,3 5 0,-7 0 0,2 0 0,1 3 0,0 1 0,4 4 0,0 0 0,0 0 0,5 4 0,-4 6 0,9 4 0,-4 9 0,5-4 0,5 5 0,-4 0 0,3-4 0,-4 3 0,-1-9 0,0-1 0,-4-4 0,-1 0 0,-5-1 0,0 0 0,0-3 0,-3-2 0,-1-3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24575,'-18'0'0,"3"8"0,-9 7 0,-9 24 0,11-10 0,-18 21 0,13-22 0,-2 16 0,-2-11 0,14-2 0,-3-1 0,11-15 0,3 7 0,-1-16 0,6 5 0,-3-10 0,4 3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15 478 24575,'4'6'0,"0"6"0,-4 21 0,0 11 0,0 7 0,0 8 0,0-7 0,0 5 0,0-6 0,0 8 0,0-13 0,0-9 0,0-9 0,0-8 0,0-1 0,0-7 0,0-11 0,0-11 0,-5-10 0,4-16 0,-3-2 0,-2-12 0,5 5 0,-4-20 0,5 12 0,0-14 0,0 9 0,0-1 0,0 7 0,0 2 0,0 13 0,0 1 0,0 11 0,0 2 0,4 4 0,5 1 0,5 4 0,0 1 0,3 4 0,-4 4 0,1 1 0,3 4 0,-8 0 0,4 0 0,-5 0 0,0 4 0,-3 10 0,-2 1 0,-3 14 0,0-10 0,0 4 0,0-5 0,0 0 0,0 1 0,-3-6 0,-2 0 0,-13-4 0,3 0 0,-4 0 0,2 0 0,3-1 0,0 1 0,-3-4 0,12 2 0,-7-6 0,11 6 0,-3-3 0,4 4 0,11-4 0,5 0 0,17-4 0,11 0 0,-5-9 0,26-17 0,-29 2 0,29-18 0,-30 8 0,16-2 0,-15-10 0,-2 12 0,-8 2 0,-11 3 0,-2 14 0,-8-7 0,-1 12 0,-8 1 0,-5 6 0,-4 3 0,-11 9 0,5 1 0,-6 20 0,6-4 0,2 16 0,2-5 0,9 6 0,-4 1 0,9-7 0,-4-1 0,5-12 0,0 0 0,0-11 0,0 0 0,4-5 0,5-3 0,10-2 0,0-3 0,15 0 0,-8 0 0,10-9 0,-5-7 0,-1-6 0,2-9 0,-2 10 0,-3-9 0,-4 10 0,-4-4 0,-5 6 0,-1 4 0,-5 2 0,1 3 0,-2 5 0,-2 3 0,-10 15 0,-7 6 0,-8 16 0,4-5 0,-4 5 0,9 0 0,1-5 0,1-1 0,8-1 0,-3-10 0,4 0 0,0-6 0,0-5 0,13 1 0,-2 0 0,24-4 0,-9-1 0,16-4 0,-5 0 0,6-5 0,7-6 0,-3-13 0,10 0 0,-9-10 0,-4 10 0,-5-8 0,-9 11 0,-3-9 0,-3 4 0,-9-4 0,0 0 0,-5-5 0,-4-10 0,-2 0 0,-4-5 0,0 7 0,0 5 0,-4 2 0,-6 6 0,-1 6 0,-7 4 0,8 8 0,-7 2 0,8 6 0,-4 0 0,5 4 0,-1 0 0,1 0 0,0 0 0,0 0 0,-1 8 0,0 2 0,4 8 0,1 5 0,4 2 0,0-1 0,0 11 0,0-9 0,0 9 0,0 1 0,14-3 0,-1 3 0,18-4 0,-10-2 0,9-4 0,-10-2 0,8-4 0,-8-6 0,3 0 0,-5-5 0,-4-1 0,-5-3 0,-5-1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14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24575,'14'0'0,"8"0"0,22 0 0,7 0 0,5 0 0,-12 0 0,8 0 0,-17 0 0,1 0 0,-3 0 0,-14 0 0,-8 0 0,-5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24575,'2'0'0,"16"0"0,13 0 0,26 0 0,5 0 0,-7 0 0,15 0 0,-29 0 0,23 0 0,-25 0 0,4 0 0,-19 0 0,-1 0 0,-13-11 0,-1 8 0,-9-7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0 24575,'-12'0'0,"-1"0"0,-11 0 0,-1 0 0,-5 9 0,4 13 0,7-1 0,-2 20 0,4-2 0,5 6 0,-3 5 0,14-13 0,-4-1 0,5-1 0,0-9 0,0 4 0,8-12 0,2-4 0,19 0 0,-3-5 0,23-3 0,-4-1 0,7-5 0,-2 0 0,0 0 0,-11 0 0,3 0 0,-12-5 0,-13 4 0,-4-3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24575,'17'0'0,"-2"0"0,13 0 0,-3 0 0,4 0 0,-4 0 0,3 0 0,-8 0 0,-1 0 0,-2 0 0,-8 0 0,0 0 0,-6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2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24575,'5'0'0,"5"0"0,21 0 0,-2 0 0,7 0 0,-5 0 0,5 0 0,-6 0 0,-5 0 0,-7 0 0,-5 0 0,0 0 0,-8 0 0,3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24575,'-5'5'0,"2"21"0,3 24 0,0 26 0,0 10-1536,0-27 0,0 6 1536,0 23 0,0 6-620,0-25 1,0 1-1,0 2 620,0 11 0,0 3 0,0-1-985,0 1 0,0 0 0,0-1 985,0 0 0,-1 1 0,2 1 0,1 9 0,2 3 0,-1-4 0,0-18 0,0-3 0,1 3 0,-1 20 0,0 3 0,1-4 0,1-23 0,1-4 0,-1 3 0,-1 22 0,-1 4 0,1-3 0,2-15 0,0-3 0,0 1-468,-2 4 1,-1 1-1,1-6 468,3 6 0,0-5 271,-6 3 0,-1-4-271,3-19 0,0-1 707,1 2 0,-2 0-707,-1-5 0,0-1 3085,5 32-3085,-6-25 2035,0-11-2035,0-11 1415,0-8-1415,0-11 798,0-6-798,0-5 0,7-4 0,21 0 0,18-4 0,40 6 0,-34-2 0,3 1-934,13 2 0,2 1 934,4 0 0,3-1 0,11 1 0,7 1 0,-16 0 0,5 1 0,0-1-1400,0-1 0,0-2 0,3 2 1400,-13-1 0,4 1 0,-1 0 0,-1-1 0,18 0 0,-2-1 0,-3 0-755,-17 0 0,-2 0 0,2 0 755,13 0 0,4 0 0,-4 1 0,-18-1 0,-1-1 0,1 1 0,13 0 0,3 1 0,-1-1 0,-5 0 0,-1 1 0,-1-2 0,-2-1 0,-2-1 0,0 0-689,25 5 0,-1-1 689,0-2 0,-5-1 181,-31 0 0,-3 1-181,15 3 0,-2-2 2754,14-4-2754,-27 4 0,1 0 0,38-4 0,-9 9 0,-10-9 0,-2 3 2560,-14 1-2560,6-5 2104,0 4-2104,-6-5 1199,14 0-1199,-14 0 696,6 0-696,-7 0 36,-1 0-36,-6 0 0,-2 0 0,-7 0 0,-5 0 0,-3 0 0,-5 0 0,6 0 0,-5 0 0,5 0 0,-6 0 0,0 0 0,5 0 0,-3 0 0,9 0 0,-3 0 0,5 0 0,0 0 0,0 0 0,7 0 0,-5 0 0,6 0 0,-8 0 0,7-5 0,2 3 0,14-3 0,-13 5 0,12 0 0,-13 0 0,6 0 0,1 0 0,-8 0 0,-1 0 0,-6 0 0,-12 0 0,2 0 0,-14 0 0,3 0 0,-9 0 0,3 0 0,-4 0 0,1 0 0,3 0 0,-8 0 0,4 0 0,-5 0 0,0 0 0,1 0 0,-1 0 0,0 0 0,0 0 0,0 0 0,0 0 0,-1 0 0,-3 0 0,0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4:55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7123 1 24575,'0'19'0,"0"6"0,0 7 0,0 5 0,0 6 0,0 24 0,0-4 0,0 17 0,0-7 0,0-12 0,0 34 0,0-36 0,0 36 0,0-34 0,0 12 0,0-7 0,0 6 0,0-5 0,0-1 0,0-2 0,0-11 0,0 4 0,0-6 0,0 0 0,0 0 0,-5-6 0,4-1 0,-3-7 0,4-4 0,-4-7 0,4-6 0,-8-4 0,8-4 0,-4-1 0,1-4 0,2 0 0,-2 0 0,0-3 0,2 2 0,-5-5 0,2 2 0,-3 0 0,0 1 0,0 0 0,0 2 0,-4-2 0,-1 0 0,-4 3 0,-4-2 0,-7 4 0,-18 0 0,-8 2 0,-28 6 0,-13-4-1285,21 1 0,-4-1 1285,-1-4 0,-4-2 0,12 2 0,-4-1 0,-1-1 0,-9-3 0,-2-1 0,-1-1-1648,-6 1 0,-2-1 0,-3 0 1648,11-1 0,-4-1 0,0 0 0,0-1 0,1 1 0,1 0 0,-1 0 0,-2 0 0,10 2 0,0-1 0,-2 2 0,0-1 0,1 0 0,0 0 0,0 0 0,-1 0 0,1 1 0,1 0 0,1 1 0,2 0 0,-1 0 0,0 1 0,0-1 0,-2 0 0,-1 0 0,0 0 0,1 1 0,2-1 0,-9 1 0,2 0 0,1 0 0,-1 0 0,-4 0 0,0 0 0,1 0 0,1 0-653,7 0 1,2 0 0,1 0-1,3-1 653,-6 0 0,2-1 0,0 0 0,-9 1 0,-2-1 0,6-1 0,-9-2 0,2 0-425,15 0 0,-3 0 1,3 0 424,-20 0 0,4 0 137,3 0 0,6 0-137,24 0 0,4 0 1624,-2 0 1,2 0-1625,-28 0 0,0 0 0,3 0 0,15 5 3176,7 5-3176,2 6 2215,12-1-2215,2 4 1980,5-9-1980,5 7 504,2-7-504,10 2 0,0-4 0,9 0 0,2-1 0,2 0 0,1-3 0,3 2 0,1 4 0,3 24 0,0 18 0,0 31-873,0-20 1,0 5 872,0 8 0,0 6-1276,0-11 0,0 5 1,0 2 1275,0 5 0,0 2 0,0 3 0,0-13 0,-1 2 0,1 2 0,1 1 0,0 2 0,2 0 0,-1 2 0,1 2-1194,-1 7 0,1 2 0,0 1 0,0 1 1194,1-18 0,0 1 0,0 0 0,1 1 0,-1 0 0,0 3 0,1 1 0,-1 0 0,0 0 0,0 0 0,0 0 0,1 0 0,-1 1 0,0-1 0,0 1 0,1 1 0,-1 0 0,0 0 0,1 0 0,-1-2 0,1 16 0,1 0 0,-1-3 0,0-3-491,-2-16 1,0-3 0,-1-1-1,1 1 491,2 6 0,0 0 0,-1-1 0,0-4 0,-3 1 0,-1-4 0,1 1 0,2 15 0,0 1 0,-1-6-151,-1 2 1,-2-2 150,1-9 0,0 3 0,0-12 0,0 14 787,0 1 1,0-2-788,0-12 4450,0 0-4450,0-9 3337,0-16-3337,0-10 2325,0-2-2325,0-5 924,4-5-924,-3-4 0,2-3 0,-3-5 0,0 1 0,3-2 0,-2-1 0,2 0 0,-3 0 0,0 0 0,0 4 0,3-3 0,-2 7 0,2-3 0,1 3 0,-3 1 0,2 0 0,1 0 0,-3-1 0,6 6 0,-6-5 0,3 5 0,0-1 0,-4-3 0,4 8 0,0-4 0,-3 0 0,7 4 0,-7-4 0,3 1 0,-1-2 0,-2-4 0,2-1 0,-3 1 0,0 0 0,0-4 0,0-1 0,0-1 0,0-2 0,0 3 0,0-4 0,0 0 0,0-3 0,0-1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4:56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24575,'11'-3'0,"-2"5"0,2-4 0,-2 12 0,1-9 0,-2 13 0,3-8 0,2 2 0,-1 2 0,-1-5 0,-4 6 0,4-7 0,-3 2 0,3-2 0,-4 3 0,0 0 0,-3 0 0,-1 0 0,0 0 0,-2 0 0,2 0 0,0-3 0,-2 2 0,2-2 0,0 0 0,-2 2 0,5-5 0,-5 5 0,5-5 0,-6 5 0,6-5 0,-2 2 0,3-3 0,-1 0 0,1 0 0,0-3 0,0-5 0,1-4 0,-1 0 0,1-3 0,0-2 0,0 0 0,0-3 0,3 4 0,-2 4 0,6-3 0,-4 3 0,5 0 0,0 1 0,0-1 0,-1 7 0,-3-5 0,3 5 0,-7 1 0,3 1 0,-4 3 0,0-4 0,0 4 0,1-4 0,-1 4 0,0 0 0,-4 0 0,0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04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1 275 24575,'0'6'0,"0"20"0,0 6 0,0 8 0,0 8 0,0-14 0,0 15 0,0-10 0,0 5 0,0-7 0,0 1 0,0-6 0,0-5 0,0-7 0,0-4 0,0-5 0,0-9 0,0-12 0,0-22 0,0-14 0,0-21 0,0-7 0,0 5 0,0-9 0,0 17 0,5-13 0,5 15 0,1 8 0,4 7 0,-7 16 0,1-2 0,3 16 0,-4-1 0,7 7 0,-7 0 0,7 4 0,-3 1 0,4 3 0,-1 0 0,1 0 0,-4 0 0,3 3 0,-7 5 0,4 5 0,-4 7 0,-4 1 0,4 10 0,-7-4 0,3 5 0,-4-11 0,0 4 0,0-8 0,0 7 0,-7-7 0,-1 3 0,-8-4 0,0 0 0,0-4 0,-4 0 0,3-4 0,-4 0 0,10-1 0,-4-2 0,10-2 0,-2-3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0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221 394 24575,'0'-7'0,"-3"-4"0,-1 3 0,-8-7 0,4 3 0,-3 3 0,-5 2 0,7 7 0,-11 0 0,8 0 0,0 0 0,1 0 0,0 0 0,-1 7 0,0 2 0,0 11 0,-1 7 0,7-4 0,-6 12 0,6-7 0,-3 9 0,4-4 0,0-2 0,5-5 0,0-5 0,0-1 0,0-8 0,0-1 0,0-4 0,0 0 0,3-3 0,5 0 0,4-4 0,4-4 0,0-8 0,0-2 0,1-11 0,0 4 0,-4-5 0,3 4 0,-7 2 0,2-1 0,-3 8 0,0-6 0,-1 11 0,1 0 0,-4 2 0,2 5 0,-2-2 0,2 3 0,1 0 0,0 3 0,0 1 0,4 7 0,-2 5 0,6 1 0,-3 3 0,4-4 0,0 0 0,0-4 0,-1-1 0,1-3 0,0 0 0,4 0 0,-7-3 0,6-2 0,-7-3 0,0 0 0,-1 0 0,-4 0 0,0-7 0,1-1 0,0-8 0,-4-5 0,3 4 0,-6-7 0,3 7 0,-4-8 0,0 8 0,0-8 0,0 8 0,0 0 0,0 3 0,0 5 0,3-2 0,-2 4 0,5 0 0,-2 0 0,3 3 0,0-3 0,0 6 0,0-2 0,0 3 0,4 0 0,1 0 0,4 0 0,0 0 0,0 0 0,-1 0 0,-3 0 0,-1 0 0,-4 3 0,0 1 0,1 3 0,-1 4 0,-3-3 0,-1 7 0,-3-7 0,0 7 0,0-3 0,0 0 0,0 3 0,0-3 0,4 0 0,0 2 0,3-6 0,1 3 0,-1-4 0,4 1 0,-3-4 0,11-1 0,-6-3 0,7 0 0,-4 0 0,4 0 0,-3-7 0,3-1 0,-7-8 0,-2 4 0,-4 1 0,0 3 0,0 1 0,0 0 0,0 3 0,-3 7 0,-1 10 0,-3 7 0,4 6 0,1 0 0,3-1 0,1-3 0,-1 3 0,4-12 0,-3 6 0,6-10 0,-7 2 0,7-7 0,-7 0 0,7-4 0,-3 0 0,0-4 0,3-8 0,-6-11 0,4-9 0,1-6 0,-4 0 0,4 1 0,-5-1 0,-4-5 0,4-2 0,-8 0 0,3-4 0,-4 4 0,0 0 0,0 1 0,0 6 0,0 6 0,0 5 0,0 11 0,0 5 0,0 3 0,0 10 0,0 13 0,0 24 0,0 2 0,5 22 0,-4-10 0,4 13 0,0-7 0,0-2 0,1-6 0,3-6 0,-4-7 0,3-11 0,0-7 0,0-4 0,0-4 0,-1-1 0,0-4 0,1-3 0,-1-1 0,0-3 0,4 0 0,-3 0 0,3-7 0,0-2 0,-2-11 0,3-2 0,-4 1 0,1-4 0,-5 8 0,3 1 0,-6 5 0,5 3 0,-5 1 0,5 3 0,-2 1 0,0 6 0,2 5 0,-5 13 0,6 2 0,-2 8 0,4-5 0,-1-5 0,0 0 0,0-9 0,-1-1 0,0-8 0,4 1 0,-3-4 0,7-7 0,-6-7 0,6-7 0,-6-1 0,3 2 0,-4 4 0,0 0 0,0 8 0,-1-3 0,0 11 0,0-4 0,-1 4 0,1 0 0,0 10 0,-3 4 0,4 22 0,-3 4 0,6 17 0,-1 2 0,-4-6 0,4 10 0,-3 5 0,3-11 0,-3 21 0,-3-32 0,-4 11 0,0-12 0,0-2 0,0-11 0,0-1 0,0-9 0,-7-2 0,-2-8 0,-11 0 0,3-8 0,-8 0 0,4-4 0,-1 0 0,1-11 0,8-4 0,1-6 0,7-4 0,2 8 0,3-8 0,0 8 0,0-8 0,3 8 0,10-4 0,5 5 0,13 2 0,1-3 0,0 6 0,0-2 0,-7 5 0,1 3 0,-4 1 0,-2 4 0,-8 0 0,-1 0 0,-4 0 0,0 0 0,0 0 0,-3 0 0,-1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08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24575,'10'0'0,"12"0"0,12 0 0,-1 0 0,10 0 0,-11 0 0,12 0 0,-5 0 0,4 0 0,-15 0 0,2 0 0,-13 0 0,-1 0 0,-8 0 0,-5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15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513 248 24575,'3'-8'0,"4"-8"0,-7-1 0,7-9 0,-6-3 0,3-1 0,-4-9 0,0 16 0,-4-4 0,1 16 0,-12-3 0,-5 10 0,-15 0 0,-3 4 0,-13 9 0,2 22 0,-13 14 0,9 27 0,21-32 0,1 2 0,-13 44 0,10-13 0,-1 20 0,26-41 0,-11 34 0,20-31 0,0 11 0,0-4 0,12-18 0,7 4 0,13-16 0,4 0 0,13 0 0,-10-13 0,14-2 0,-7-8 0,1-4 0,5 0 0,-11-5 0,3 0 0,-13-7 0,8-7 0,-14-3 0,5-8 0,-11 9 0,1-3 0,-7 5 0,-2 3 0,-1 1 0,-4 3 0,1 4 0,-4-3 0,0 5 0,-3-1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09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24575,'0'-4'0,"0"1"0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1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88 471 24575,'-25'82'0,"1"1"0,-1-6 0,11-21 0,17-49 0,5-3 0,8-1 0,1-3 0,8 0 0,-4-4 0,1-9 0,0-5 0,-5-8 0,-3-5 0,-1-8 0,-4 0 0,-3-10 0,-2 9 0,-4 2 0,0 7 0,0 5 0,0 8 0,-7-1 0,-2 14 0,-11-2 0,3 7 0,-4 0 0,6 0 0,3 0 0,1 0 0,6 3 0,2 0 0,6 1 0,10-1 0,4-3 0,9 0 0,0 0 0,0-8 0,0-6 0,2-10 0,-4-8 0,-2 3 0,-3-7 0,-5 3 0,-1-4 0,-4-1 0,-3 0 0,-2 6 0,-4 5 0,0 7 0,0 8 0,0 0 0,-3 11 0,-2 10 0,-4 34 0,4 6 0,-5 32 0,3 1-490,3-32 1,1 1 489,0 4 0,0 1 0,3 4 0,0-1 0,0 37 0,0-29 0,0-2 0,0 5-176,0-8 0,0-1 176,0 2 0,0 18 0,0-22 0,0-8 0,0-13 0,0-11 961,0-11-961,0-5 370,4-4-370,0-3 0,3-1 0,0-3 0,0 0 0,4-3 0,-2-10 0,6 0 0,-2-12 0,0 4 0,-1-5 0,-7 4 0,-1-3 0,-4 8 0,0-3 0,0 4 0,-7 4 0,-7 0 0,-7 3 0,-5-3 0,0 2 0,4 1 0,2 2 0,8 3 0,1 0 0,7-3 0,1 3 0,3-7 0,0 3 0,0-7 0,0 3 0,7-4 0,7-5 0,4-1 0,9-6 0,-4 1 0,6-2 0,-6 2 0,-2 4 0,-4 3 0,-1 4 0,-5 4 0,0 1 0,-4 4 0,1 3 0,-5-2 0,1 5 0,-4-2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1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24575,'0'8'0,"0"-1"0,0 36 0,0 0 0,0 16 0,0-7 0,0 19 0,0-7 0,0 1 0,0-3 0,0-22 0,0 5 0,0-1 0,0-7 0,0-4 0,0 9 0,0-18 0,0 12 0,0-15 0,0-3 0,0-3 0,0-8 0,0 1 0,0-1 0,0-3 0,0-1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2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24575,'3'-4'0,"9"1"0,1 3 0,11 0 0,-2 0 0,-1 0 0,4 0 0,-8 0 0,3 0 0,-8 0 0,-1 0 0,-7 0 0,-1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2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24575,'0'-17'0,"0"-1"0,0 7 0,6 2 0,3 3 0,5 6 0,6 0 0,2 0 0,3 0 0,1 0 0,0 0 0,0 0 0,0 0 0,0 0 0,-5 0 0,0 0 0,-6 0 0,-3 0 0,-1 0 0,-4 0 0,0 0 0,0 0 0,-3 9 0,0 16 0,-9 12 0,4 8 0,-14 18 0,7-1 0,-9 20 0,11-13 0,-5 2 0,10-5 0,-4-5 0,1 4 0,3-14 0,-4-11 0,5-8 0,0-12 0,0-8 0,0-1 0,0-7 0,0-1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4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26 24575,'9'-4'0,"0"0"0,23-5 0,-6 4 0,0 1 0,-5 4 0,4 0 0,-8 0 0,3 0 0,0 0 0,-7 0 0,3 0 0,-9 0 0,0 0 0,-6 0 0,-9 0 0,-5 0 0,-6 0 0,4 0 0,-1 4 0,-5 0 0,0 5 0,-5-5 0,0 4 0,0-7 0,0 7 0,5-7 0,0 2 0,5-3 0,1 4 0,3-3 0,0 2 0,5-3 0,0 0 0,6-3 0,2 3 0,6-3 0,0 3 0,0-3 0,0 2 0,0-2 0,0 3 0,0-3 0,0 2 0,0-5 0,-3 5 0,-1-2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6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0 24575,'-14'0'0,"-2"0"0,-1 0 0,0 0 0,-8 4 0,8 0 0,-3 8 0,4 0 0,4 0 0,-3-1 0,10-3 0,-2 3 0,7-3 0,0 3 0,0-4 0,0 0 0,0 0 0,12 1 0,2 0 0,8 0 0,2 1 0,-7-1 0,3 3 0,-4 2 0,-4 2 0,0 1 0,-8 0 0,0 0 0,-4 4 0,0 1 0,0 5 0,-7-5 0,-8 5 0,-2-9 0,-9 5 0,9-9 0,-3 2 0,-1-6 0,4-1 0,-3-4 0,8-4 0,1 0 0,4 0 0,-1-3 0,4-5 0,1-8 0,3-6 0,0 8 0,0 2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8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24575,'0'5'0,"0"1"0,0 27 0,0-9 0,0 37 0,0-18 0,0 21 0,0-14 0,0 1 0,0-1 0,0 8 0,0-5 0,0 4 0,0-12 0,0-2 0,0-15 0,0 2 0,0-13 0,0 3 0,0-8 0,0-1 0,0-10 0,3-6 0,2-11 0,3-5 0,4-5 0,2 0 0,3 0 0,-4 0 0,4 0 0,-4 4 0,-1 2 0,-1 8 0,-3-3 0,-1 10 0,1-5 0,-1 9 0,0-2 0,0 3 0,0 0 0,0 0 0,1 0 0,-1 0 0,0 0 0,0 0 0,0 3 0,0 1 0,1 7 0,-1 1 0,1 0 0,-4 2 0,2-6 0,-2 3 0,3-3 0,0-1 0,1-3 0,-1-1 0,4-3 0,-3 0 0,7 0 0,-7 0 0,6 0 0,-6 0 0,7-7 0,-6-2 0,2-7 0,-3 0 0,0 0 0,0 1 0,-4 3 0,-1 1 0,-3-1 0,0 4 0,0 4 0,0 13 0,0 8 0,0 9 0,0 0 0,0-5 0,0-1 0,4-4 0,0 0 0,4-4 0,-1-1 0,0-4 0,0 0 0,1 0 0,2-3 0,-1-1 0,1-3 0,-2 0 0,-1 0 0,0 0 0,0-3 0,-3-1 0,2-7 0,-5-1 0,2 0 0,-3-7 0,0 6 0,0-8 0,0 5 0,0 4 0,0-2 0,0 5 0,-7-2 0,-1 3 0,-4 4 0,-3-3 0,7 6 0,-3-2 0,3 3 0,1 0 0,6 0 0,6 0 0,11 0 0,1 0 0,3 0 0,0 0 0,2 0 0,-1 0 0,-1 0 0,-4 0 0,-4 0 0,3 0 0,-7 0 0,3 0 0,-8 2 0,1 11 0,-4 4 0,0 9 0,0 5 0,0-4 0,0 4 0,0-9 0,0-2 0,3-8 0,1-1 0,3-4 0,0 0 0,0-3 0,0-1 0,0-3 0,4 0 0,6 0 0,-4-3 0,7-9 0,-7-11 0,5-5 0,-4-8 0,-1 9 0,-5-5 0,1 11 0,-5 1 0,0 8 0,-1 0 0,-2 5 0,2 13 0,-3 0 0,0 16 0,0-1 0,4 5 0,0-4 0,5 2 0,-1-11 0,3 7 0,5-12 0,1 4 0,4-7 0,-1-2 0,-3-3 0,3 0 0,-4-3 0,-1-5 0,-2-14 0,0-19 0,-4 5 0,2-18 0,-6 7 0,-1-5 0,-4-6 0,0 13 0,0 1 0,0 6 0,0 10 0,0 3 0,0 9 0,0 4 0,0 13 0,0 15 0,4 9 0,-3 11 0,7-4 0,-3 6 0,4 0 0,0-6 0,1 4 0,-1-9 0,-1 5 0,1-7 0,-1-3 0,1-2 0,-2-4 0,1-4 0,0 3 0,-1-7 0,0 3 0,1-4 0,-2-3 0,1-1 0,-3-3 0,-1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9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263 524 24575,'-11'0'0,"-1"0"0,0 0 0,-2 0 0,1 0 0,-7 0 0,3 0 0,-8 0 0,8 0 0,-8 0 0,8 7 0,-3 2 0,4 11 0,-1 1 0,3 10 0,5-4 0,5 10 0,4-15 0,0 4 0,0-10 0,0-1 0,0-3 0,0-1 0,3-7 0,5-1 0,9-3 0,15 0 0,3-13 0,11-9 0,-15-13 0,7-5 0,-12-4 0,10-9 0,4-16 0,-16 13 0,5-31 0,-20 42 0,3-33 0,-7 25 0,0 0 0,-5 3 0,0 17 0,0 7 0,0 9 0,0 6 0,0 13 0,0 13 0,0 12 0,-5 30 0,3-14 0,-3 34 0,5-34 0,0 27 0,0-24 0,5 18 0,1-11 0,8-2 0,0-12 0,4-8 0,-1-10 0,-4-1 0,1-8 0,-5 0 0,2-8 0,-4-1 0,-3-3 0,-1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21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24575,'0'7'0,"0"-3"0,0 49 0,0-20 0,0 36 0,0-15 0,0 11 0,0-11 0,0 8 0,0-15 0,0 4 0,0-13 0,0-6 0,0-15 0,0-2 0,0-8 0,0-12 0,0-5 0,0-19 0,0-9 0,4-1 0,5-5 0,2 6 0,6 6 0,-4 5 0,3 7 0,-3 4 0,2 3 0,-7 6 0,3 0 0,0 6 0,-3-2 0,3 3 0,-4 3 0,-3 9 0,-1 6 0,-3 13 0,0-4 0,0 9 0,0-3 0,0-1 0,0-1 0,-4-5 0,-4-4 0,-1-6 0,-6-5 0,3-7 0,-3 0 0,-1-4 0,4 0 0,1 0 0,0-7 0,6-2 0,-6-7 0,10 4 0,-2 1 0,3 4 0,0 0 0,6 3 0,2 1 0,11 3 0,3 0 0,4 0 0,-1 0 0,7 0 0,-5 0 0,9 0 0,-9 0 0,10 0 0,-10 0 0,9 0 0,-9 0 0,0-4 0,-2-4 0,-8-9 0,0-6 0,-4-8 0,-4 4 0,0-4 0,0 5 0,-1 0 0,-3 4 0,-1 2 0,-4 4 0,0 4 0,0 1 0,-6 7 0,-3 1 0,-6 3 0,-1 4 0,0 8 0,3 11 0,-4 9 0,0 25 0,6-2 0,1 0 0,10 6 0,0-19 0,0 15 0,0-12 0,0-7 0,7-6 0,7-10 0,8-5 0,4-5 0,0-3 0,5 0 0,-9-4 0,8-1 0,-13-4 0,3 0 0,-8 0 0,-1 0 0,-7-7 0,-1-12 0,-3 8 0,0-6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16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24575,'0'20'0,"0"9"0,4 16 0,1 5 0,15 22 0,-2 1 0,8 12 0,-10-11 0,8 0 0,4 14 0,-5-26 0,6 23 0,-15-43 0,1 0 0,-3-9 0,-5-14 0,0-2 0,0-6 0,-3-1 0,2-7 0,-3 0 0,3-3 0,0-3 0,1-8 0,5-9 0,1-15 0,5-12 0,2-6 0,0-13 0,0-2 0,1-6 0,1 0 0,-7 13 0,0 0 0,-2 8 0,1 3 0,1 4 0,-2 6 0,-2 11 0,-2 5 0,2 9 0,-8 5 0,3 7 0,-5 0 0,1 3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22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2 24575,'-2'-1'0,"-3"5"0,-12 23 0,6-3 0,-8 31 0,14-25 0,-4 19 0,8-11 0,-4 1 0,5 5 0,0-7 0,0 1 0,0-1 0,0-9 0,0 2 0,0-9 0,0-3 0,0 1 0,0-11 0,12 4 0,-2-5 0,6-2 0,4-2 0,-7-3 0,11 0 0,-7 0 0,8 0 0,-8 0 0,8 0 0,-9-3 0,9-6 0,-8-3 0,4-9 0,-4-1 0,1-9 0,-1 4 0,1-5 0,-1 6 0,-3-5 0,-2 8 0,-3-7 0,0 4 0,-4 3 0,-1-7 0,-4 8 0,0-4 0,0 5 0,0-4 0,0 8 0,0 0 0,-4 3 0,-4 5 0,-4-2 0,-4 3 0,0 3 0,0-2 0,-4 6 0,3-2 0,-3 3 0,4 0 0,0 0 0,4-4 0,-3 4 0,7-4 0,-3 1 0,4 2 0,-1-2 0,1 0 0,0 2 0,0-2 0,3 3 0,1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26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6028 224 24575,'0'11'0,"0"12"0,0 26 0,0 18 0,0 15-663,0-32 0,0 1 663,0 3 0,0 3 0,0 7 0,0 0 0,0-3 0,0-1 0,0 4 0,0 1 0,0 4 0,0 0 0,0-7 0,0 0 0,0 12 0,0 0 0,0-13 0,0 0 0,0 8 0,0 0 0,0-8 0,0 0 0,-1 8 0,2 0 0,4-9 0,2 1 0,-4 8 0,3-1 0,6-11 0,0-1 0,-4 8 0,-1-2 101,10 18-101,-10-28 0,-1-1 0,4 12 0,2 25 0,-1-20 0,0-2 0,-5-8 0,-1-7 0,-1-6 0,-3-7 991,3-2-991,-4-9 234,0 0-234,0-2 0,0-9 0,0 1 0,0-6 0,0-4 0,0 0 0,0 0 0,0 0 0,-3-3 0,-5-1 0,-3-3 0,-5 0 0,-5 0 0,0 0 0,-16 0 0,-9 0 0,-19 0 0,12 0 0,-4 0-1034,-41 0 1034,27 3 0,-4 0-1485,6-2 1,-5 0 1484,-3 1 0,-7 0 0,0 0-1240,4-2 1,0 0 0,-3 0 1239,4 0 0,-3 0 0,-1 0 0,2 0 0,-12 0 0,3 0 0,1 0 0,12 0 0,1 0 0,-6 0 0,-1 0 0,-7 0 0,0 0 0,5 0 0,2 0 0,4 0 0,-3 0 0,6 0 0,-4 0 0,0 0 0,3 0-723,-7 0 1,3 0-1,2 0 723,10 0 0,1 0 0,-1 0-348,-5 0 0,-3 0 1,2 0 347,3 0 0,1 0 0,1 0 0,-29 0 0,1 0 260,9 0 0,2 0-260,4 0 0,2 0 0,5 0 0,2 0 0,3 0 0,2 0 0,2 0 0,2 0 2620,-33 0-2620,45 0 0,3 0 0,-21 0 0,-19 0 0,-7 0 0,30 0 0,-18 0 0,24 0 0,-6 0 2597,-6 5-2597,7 1 0,0 5 2573,7-1-2573,2-4 2129,6 3-2129,6-8 493,2 4-493,10-1 0,2-3 0,6 3 0,3-4 0,2 0 0,8 0 0,-3 0 0,7 0 0,-3 0 0,7-3 0,1-1 0,6 0 0,5-3 0,8 6 0,1-2 0,3 3 0,-4 0 0,-5-3 0,0 2 0,-3-2 0,-1 3 0,-3-4 0,-1 0 0,-3-3 0,0-4 0,0-6 0,0-9 0,-5-19 0,-1-9 0,0-27 0,-5-12-931,10 36 1,0-6 930,-2-26 0,0-6-1222,3 4 1,0-4 1221,0 16 0,0-5 0,0 6 0,0-10 0,0 2 0,0 13 0,0-3 0,0 2 0,4-13 0,0 0 0,-2 17 0,1-2 0,0 1 0,5-26 0,0 7-680,-1 23 0,-1 4 680,1-10 0,0 3-434,5-19 434,-5 34 0,-1 0 0,1-28 1313,-2 11-1313,-1 12 2370,-2 4-2370,6 11 1658,-3 1-1658,1 6 596,2 1-596,-7-1 161,7 6-161,-3-4 0,0 9 0,3-5 0,-3 7 0,-1-1 0,0 0 0,0 0 0,-3 4 0,3 2 0,-1 4 0,-2 0 0,3 4 0,-4-3 0,0 7 0,0-3 0,3 4 0,-3 0 0,3 0 0,-3 0 0,3 3 0,1 1 0,7 3 0,1 0 0,8 0 0,6 0 0,2 0 0,20 0 0,-6 0 0,22 0 0,-5 0 0,14 0 0,1 5 0,-5 1 0,-17 0 0,0 1 0,23 4 0,13 1 0,-11-1 0,-22-1 0,25 2 0,3-1 0,-19 0 0,-13-4 0,0-1 0,8-1 0,24 1 0,-19-6 0,19 0 0,-24 0 0,34 0 0,-38 0 0,10 0 0,-1 0 0,-11 0 0,11 0 0,-12 0 0,6 0 0,-13-4 0,4 3 0,-10-8 0,5 8 0,-12-3 0,4 4 0,-8 0 0,3 0 0,-5 0 0,-1 0 0,1 0 0,0 0 0,0 0 0,5 0 0,1 0 0,1 0 0,3 0 0,-3 0 0,-1 0 0,4 0 0,-9 0 0,5 0 0,-7 0 0,-3 0 0,-6 0 0,-5 0 0,-4 0 0,0 0 0,1 0 0,1 0 0,18 0 0,7 0 0,23 0 0,-5 0 0,5 0 0,0 0 0,17-5 0,11 3-695,-32-1 1,1 1 694,1 1 0,0 2 0,0-1 0,0 0-364,4 0 1,-1 0 363,-6 0 0,-2 0-201,31 0 201,12 0 0,-12 0 0,-7 4 0,13 2 0,-34 4 0,12 1 0,1-5 1322,-7 3-1322,-2-8 771,0 4-771,-4-5 224,4 0-224,-6 0 0,-6 0 0,-2 0 0,-6 0 0,1 0 0,-6 0 0,-1 0 0,-5 0 0,0 0 0,-5 0 0,-1 0 0,-4 0 0,0 0 0,-4 0 0,2 0 0,-6 0 0,7 0 0,-7 0 0,7 0 0,-7 0 0,7 0 0,-3 0 0,4 0 0,-1 0 0,1 0 0,0 0 0,0 0 0,-1 0 0,1 0 0,0 0 0,-4 0 0,2 0 0,-2 0 0,0 0 0,3 0 0,-7 0 0,7 0 0,-3 0 0,0 0 0,7 0 0,-10 0 0,10 0 0,-10 0 0,2 0 0,-1 0 0,-1 0 0,1 0 0,-3 0 0,0 0 0,0 0 0,0 0 0,-1 0 0,1 0 0,-1 0 0,1 0 0,0 0 0,-3 3 0,2-2 0,-2 2 0,3-3 0,-1 3 0,1-2 0,-3 4 0,2-4 0,-6 5 0,6-2 0,-5 3 0,2-1 0,-3 1 0,0 0 0,0 0 0,0 0 0,0 0 0,0 0 0,0 0 0,0 4 0,0-3 0,0 3 0,0-4 0,0 0 0,0 1 0,0-1 0,0 0 0,0 0 0,0-3 0,0-1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39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24575,'0'72'0,"0"-1"0,0 1 0,0 1 0,0 0 0,0-14 0,0-2 0,0 6 0,0-26 0,0-11 0,0-1 0,0-3 0,0-6 0,0-1 0,0-7 0,0 3 0,0-4 0,0 0 0,0 0 0,0-3 0,0-1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1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24575,'0'27'0,"0"3"0,0 13 0,0 2 0,0 6 0,0 0 0,4-6 0,2 4 0,-1-10 0,4 5 0,-8-7 0,7 1 0,-7-6 0,7-5 0,-7-7 0,2-4 0,-3-4 0,0-1 0,0-4 0,0 0 0,0 0 0,3-3 0,-2-2 0,1-2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3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24575,'0'2'0,"0"23"0,0 35 0,0 10 0,0 18 0,0-20 0,0 5 0,0-14 0,0-8 0,0 21 0,0-8 0,0 26 0,0-22 0,0-3 0,0-14 0,0-11 0,0-3 0,0-16 0,0-1 0,0-8 0,0-1 0,0-4 0,0-9 0,0-2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6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24575,'9'-4'0,"5"1"0,11 21 0,14 6 0,5 19 0,18 7 0,1 2-423,-23-19 1,1 2 422,0-1 0,0 2 0,6 6 0,-1 1 0,1-2 0,-2-1 0,25 23 0,1 2 0,-20-14 0,12 4 0,-16-6 0,0-13 0,-24-13 0,-6-2 0,-6-12 0,-3 1 211,-1-6 0,-3 0 0,-1-1 1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7.0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978 0 24575,'-21'33'0,"-22"50"0,14-39 0,-1 2-1305,2 8 1,-1 1 1304,-11 10 0,0 0 0,6-5 0,1 2 0,-7 11 0,-2 3-823,-2 3 0,-1 0 823,9-10 0,-1-2 0,-2 2 0,0-2 0,4-8 0,1 0 247,2 3 1,2-3-248,-13 13 0,-4 15 0,21-45 0,-7 11 0,10-14 1179,9-17-1179,6-6 0,4-12 0,4-1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8.5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24575,'3'0'0,"3"0"0,27 19 0,-3-6 0,28 29 0,-2-8 0,27 8-985,-37-18 0,2 0 985,6 0 0,2-2 0,-1 1 0,0 0-195,4 0 0,-2-1 195,17 7-370,17 1 370,-36-5 0,10-2 0,-19 1 1399,-9-9-1399,-16 0 914,-4-6-914,-6-1 104,-8-2 0,0-5 0,-3 2 1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9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1838 24575,'0'-5'0,"0"0"0,14-28 0,9-3 0,17-32 0,7-10-838,-19 30 1,2-2 837,3-2 0,1-2 0,0-3 0,2-2 0,5 0 0,0-2-790,-1-6 0,0-2 790,3 0 0,1 0 0,1-5 0,-1-1 0,-2 0 0,-2 2 0,-9 20 0,-1 1-277,0-7 1,-1 2 276,12-16 0,8-12 0,-13 16 0,0 19 0,-16 13 1102,1 14-1102,-5 3 2048,-4 8-2048,-1 4 658,-4 5-658,1 3 0,-1 0 0,-9 0 0,-3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51.0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3 687 24575,'0'-16'0,"0"1"0,-3 11 0,6 1 0,-2 3 0,10 7 0,1 6 0,9 5 0,-2 12 0,-2-7 0,1 14 0,-5-10 0,1 4 0,-1-5 0,-5-5 0,1 4 0,-2-9 0,-2 0 0,-2-6 0,-3-3 0,3-3 0,1-1 0,3-3 0,0 0 0,6-16 0,5-11 0,15-27 0,7-8 0,12-8-736,1-1 736,-20 31 0,2 0 0,-1 2 0,0 1 0,4-5 0,1 1 0,34-27 0,-14 10 0,8 1-96,-16 13 96,9 0 0,-12 3 0,-4 14 0,-11-1 0,-2 10 0,-9 5 732,-6 1-732,-5 4 100,-4 4-100,0 1 0,1 3 0,-5 0 0,1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17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27 118 24575,'0'-13'0,"3"5"0,9-14 0,3 10 0,14-9 0,-1 5 0,6 3 0,-5 5 0,-1 4 0,-6 4 0,-3 0 0,3 0 0,-10 0 0,2 3 0,-11 18 0,0 5 0,-3 19 0,0 5 0,-5 10 0,-15 2 0,3-7 0,-17 4 0,13-20 0,-7 4 0,7-7 0,1-15 0,5 2 0,1-12 0,0-1 0,0-6 0,0-1 0,-1-3 0,5 0 0,-4 0 0,7 0 0,-3-6 0,6 2 0,2-9 0,2 6 0,0-6 0,0 2 0,0-3 0,6 3 0,-1-2 0,8 5 0,-2-2 0,3 6 0,0 0 0,1 4 0,-1 0 0,0 0 0,0 0 0,4 0 0,-4 3 0,9 5 0,-4 8 0,2 4 0,-2 0 0,-4 3 0,-1-8 0,-2 3 0,-2-4 0,-3-4 0,-1 0 0,1-4 0,-1-2 0,-3-4 0,0-21 0,-3 13 0,0-12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55.0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2 818 24575,'-1'-6'0,"2"8"0,10 14 0,-1 10 0,2 1 0,2 10 0,-9-5 0,8 6 0,-8-1 0,5 6 0,-1-9 0,0-2 0,-1-12 0,0 0 0,0-7 0,-4 7 0,6-16 0,-8 7 0,8-11 0,-6 4 0,7-4 0,0 0 0,4 0 0,12-14 0,-2-8 0,16-20 0,4-14 0,8-15-653,-23 32 0,1-2 653,5-7 0,0-2 0,4-1 0,1 0 0,4-5 0,2 0 0,5 2 0,1 2 0,-5 0 0,1 2 0,7 2 0,-2 4 0,-15 8 0,0 2-270,9-2 0,-1 2 270,18-14-159,11 1 159,-15 13 0,-9 9 0,-14 10 1258,-11 2-1258,-11 8 572,-5 1-572,-4 4 43,1 0 1,-5 0 0,1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9:06.38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2797 163 24575,'-22'0'0,"-22"0"0,17 0 0,-39 0 0,24 0 0,-18 0 0,-7 5 0,23-4 0,-43 19 0,48-12 0,-28 10 0,-5 1 0,-5 0 0,17-4 0,-2 2 0,8 0 0,5 0 0,-11 6 0,0-3 0,2 0 0,5 1 0,-33 12 0,30-8 0,-4 7 0,3-3 0,7 1 0,1-1 0,-6 6 0,14-10 0,-17 14 0,23-19 0,-29 24 0,27-22 0,-33 28 0,39-29 0,-24 23 0,19-20 0,-5 11 0,5-9 0,-3 4 0,11-4 0,0-2 0,5-4 0,6-8 0,1 3 0,5-7 0,7 2 0,-8 17 0,-3 2 0,-12 27 0,2-5 0,-11 21 0,9-17 0,2-7 0,-1 4 0,-11 29 0,13-26 0,1 2 0,3-7 0,3 0 0,1 1 0,3-2 0,-11 36 0,9-24 0,1-1 0,0 16-214,-1-13 1,-1 4 213,6-9 0,1-3 0,-11 38 0,11-32 0,0-1 0,-2 27 0,4-7 0,-4 8 0,10-33 0,-4-2 0,5-6 0,0-20 0,0-1 0,0-4 427,0 11-427,0 17 0,0 0 0,-4 6 0,3 8 0,-4 21 0,5-34 0,0 3 0,0 4 0,0 1 0,0 1 0,0-1 0,0-4 0,0-1 0,0 5 0,0 0 0,0-7 0,0-1 0,-1 7 0,2 0 0,4-6 0,1-2 0,2 4 0,2 0 0,4-4 0,3-1 0,3 4 0,0-2 0,11 28 0,8 10 0,-10-21 0,2-3 0,-3-1 0,-6-23 0,-8-7 0,2-14 0,-11-9 0,2 9 0,-3-1 0,4 15 0,11 4 0,6 1 0,14 14 0,6 3 0,-5-15 0,2 0 0,21 21 0,-11-21 0,2-1 0,22 17 0,-33-29 0,2 2 0,9 7 0,-3 1 0,12 11 0,-15-15 0,-1-1 0,10 12 0,6 1 0,-9-2 0,-17-16 0,-9-1 0,-9-15 0,-8-4 0,-3-21 0,6 14 0,5-8 0,19 28 0,5-1 0,11 8 0,22 14 0,-23-15 0,2 1 0,-8 2 0,2 0 0,18 4 0,0 0 0,-11-3 0,-1-1 0,3 0 0,3 1 0,11 6 0,-1-1 0,-16-9 0,-2 0 0,-4-4 0,1 1 0,9 2 0,-5-2 0,1-4 0,9 7 0,-1-2 0,-15-12 0,10 4 0,0 0 0,-11-7 0,35 6 0,-42-6 0,5-5 0,-8-1 0,0-4 0,14 0 0,4 0 0,18 0 0,0 0 0,15 0 0,-15 0 0,16 0 0,-40 0 0,3 0-788,23 0 1,1 0 787,-15 0 0,1 0 0,26 0 0,-1 0 0,-29 0 0,0 0-410,14 0 0,-1 0 410,-18 0 0,0 0 0,16 0 0,-4 0 0,4 0-156,-1 0 1,-2 0 155,-12 0 0,42 0 0,-42 0 1481,5 0-1481,-3 0 873,-8-17-873,-12 12 352,14-12-352,-12 17 0,25 0 0,4-5 0,11-1 0,-3-5 0,1-4 0,-27 5 0,2 0 0,-2-1 0,2-1 0,13-2 0,1 1 0,-5 4 0,-2-1 0,2-3 0,-1 1 0,-3 5 0,-3 1 0,34-12 0,-29 12 0,-2 1 0,4-6 0,-7 3 0,-1-1 0,5-7 0,9-1 0,3-7 0,-30 4 0,21-9 0,-29 1 0,14 0 0,-4-7 0,0 7 0,-1-7 0,-7 3 0,5 6 0,-9-5 0,1 12 0,-2-8 0,-8 10 0,2-4 0,-6 1 0,-1 3 0,1-3 0,-1 5 0,-3 3 0,2-2 0,-6 6 0,3-3 0,-4 1 0,-3-2 0,-1-8 0,-3-5 0,9 4 0,5-13 0,15 11 0,2-15 0,-3 10 0,6-17 0,1 1 0,-1-4 0,14-17 0,-25 23 0,12-18 0,-13 18 0,4-9 0,4-8 0,-6 17 0,1-16 0,-1 9 0,-8 1 0,8-20 0,-13 26 0,4-17 0,-5 14 0,-1-10 0,1 4 0,1-17 0,-5 10 0,-1-1 0,0-1 0,-4-2 0,4-12 0,-5-10 0,0 0 0,0-7 0,0 19 0,0 20 0,0 1 0,0-7 0,0 2 0,0 1 0,0-4 0,0-35 0,-5 36 0,-1-14 0,-4-6 0,4 21 0,-9-36 0,12 48 0,-17-49 0,13 43 0,-4-29 0,-4-3 0,8 24 0,-9-29 0,5 27 0,1-5 0,-1-6 0,6 18 0,-4-2 0,7 13 0,-5 10 0,2 3 0,1 17 0,0-16 0,4 11 0,0-18 0,0 1 0,-9-9 0,-8-20 0,-4 15 0,-18-38 0,6 26 0,10 17 0,-3-4 0,-7-7 0,-1 1-552,8 11 0,-1 0 552,-12-23 0,-1 1 0,10 21 0,0 1 0,-7-15 0,-2 0 0,3 9 0,0 2 0,-4-5 0,-1 2 0,4 5 0,-1 3 0,-3 2 0,-1 2 0,-1 1 0,-1 1 0,-5-1 0,-1 1-270,2 3 1,2 0 269,-32-29 0,28 30 0,2 3 0,-6-11 0,-32-9 0,27 17 0,1 3 0,0 2 0,7 4 0,11 4 1073,7 2-1073,13 8 570,-9 1-570,-13 8 0,-12-4 0,-22-2 0,1-16 0,-4 4 0,22-3 0,-3-2 0,10 7 0,-1 1-472,-25-13 1,-6-1 471,-7 4 0,2 1 0,19 2 0,1 1 0,-22-2 0,2 0 0,24 6 0,2 0 0,-5 1 0,2 0 0,10 2 0,-1 1 0,-14 1 0,3 1 0,1-1-61,-4 2 0,2 1 61,15 3 0,-41-4 0,29 9 0,2-9 0,-1 9 936,19-3-936,-3 4 129,-3 0-129,4 0 0,2 0 0,3 0 0,5 0 0,5 0 0,-4 0 0,9 4 0,-5 4 0,2 5 0,3 1 0,-8 2 0,7-3 0,-6 0 0,1 0 0,-3-4 0,3 0 0,-2-1 0,2 1 0,2 0 0,-6 0 0,10-1 0,-5-3 0,2 2 0,3-2 0,-3 0 0,3 2 0,-3-6 0,2 7 0,-2-7 0,8 6 0,-3-2 0,8-1 0,-8 3 0,8-3 0,-4 1 0,5 2 0,0-6 0,3 5 0,-2-5 0,6 5 0,-3-5 0,4 5 0,0-2 0,0 0 0,0 2 0,3-5 0,1 2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39 24575,'8'0'0,"11"0"0,33 0 0,9 0 0,11 0 0,7 0-1285,-15 0 0,4 0 1285,1 0 0,6 1 0,0-2-851,-3-1 0,0-2 0,2 1 851,6 2 0,1 1 0,4-1-1074,-12-1 1,4 0 0,0-1 0,0 1 1073,2 2 0,0 0 0,0 0 0,-3 0 0,12 0 0,-3 0 0,3 0-583,-12 0 1,3 0 0,0 0 0,-5 0 582,4 0 0,-4 0 0,2 0-298,15 0 1,2 0-1,0 0 298,-6 0 0,0 0 0,-3 0 16,-6 2 1,-2 1 0,-1 0-17,-1 2 0,-1 1 0,-4 0 1084,11 2 1,-4 2-1085,3 5 0,-3 0 0,-21-7 0,-2 0 1047,10 2 1,-1 1-1048,-8-4 0,-2 0 2780,43 6-2780,-19 0 0,-10-1 2962,-7-6-2962,-7 4 1589,4-8-1589,-11 2 943,0 1-943,-10-4 50,-5 3-50,0-4 0,-6 0 0,0 0 0,-11 0 0,0 0 0,-5 0 0,7 0 0,17 0 0,10-5 0,41-9 0,6-1-707,-32 2 1,1-1 706,-1 6 0,0 0 0,1-2 0,-1-1 0,0 4 0,-1 0 0,6-1 0,1 1 0,-6 3 0,1 1 0,9-1 0,0 1 0,-8 2 0,-1 2 0,11-1 0,-3 0-784,25 0 784,-36 0 0,0 0 0,32 0 0,1 0 0,-37 0 0,-1 0 0,19 0 0,13 0 0,-22 0 0,6 0 0,-7 5 1354,-8-4-1354,6 10 843,-12-5-843,12 5 0,-12 0 0,5-4 0,-13-3 0,-1-4 0,-12 0 0,0 0 0,-11 0 0,15 0 0,-1 0 0,17 0 0,-1 0 0,14-5 0,13-3 0,16-11 0,8 4 0,-23-3 0,9 5 0,-19 1 0,1 0 0,-5 5 0,-14-2 0,-7 8 0,-5-4 0,-12 5 0,-2 0 0,-8 0 0,4 0 0,-5 0 0,-4-4 0,0 13 0,-4 16 0,0 25 0,0 34 0,0-32 0,0 3-621,-3 7 0,-1 2 621,0 8 0,-1 3-1199,-3 5 1,0 2 1198,3 11 0,1 2 0,-1-28 0,-1 0 0,1 2-1073,1 5 0,1 3 0,0-1 1073,0 1 0,0 0 0,-1 0 0,-1 1 0,-1-1 0,1 0-622,1-1 1,1 1-1,0-2 622,-1-7 0,1-1 0,0 0 0,-2 34 0,2-3 0,2-8 0,2-4-23,-1-18 0,0-2 23,0 6 0,0-3 0,0 31 0,0-43 0,0 1 0,0-5 0,0-3 0,0 36 1442,0-3-1442,0-7 0,0 7 3108,4-20-3108,-3 10 0,4-14 0,-5 1 2579,0 6-2579,0-8 1294,0 1-1294,0-8 346,0-1-346,0-13 0,0-6 0,0-3 0,0-8 0,0-2 0,0-1 0,0-7 0,0 7 0,0-8 0,0 8 0,0-4 0,0 1 0,0-1 0,0-5 0,0 4 0,0-2 0,0 2 0,0-4 0,0 1 0,4-1 0,-3 0 0,2 0 0,-3 5 0,4 0 0,-3 10 0,7-3 0,-7 14 0,8-8 0,-8 10 0,3-7 0,1 7 0,-4-5 0,4 5 0,-1-6 0,-3-1 0,8 7 0,-8-5 0,9 4 0,-9-5 0,3 6 0,-4-5 0,0 11 0,4-11 0,-2 5 0,2-11 0,-4 3 0,0-13 0,0 7 0,0-13 0,0 4 0,0-5 0,0 0 0,0 0 0,0 0 0,0-1 0,0 1 0,0 0 0,-4 0 0,0 0 0,-4-3 0,0 2 0,0-7 0,0 4 0,0 0 0,-5-4 0,0 4 0,-6-4 0,1 4 0,-11-3 0,-10 8 0,-6-7 0,-20 3 0,4-5 0,-15 0 0,-17 0 0,5 0-664,28 0 1,-2 0 663,4 0 0,-2 0 0,-12 0 0,-4 0 0,1 0 0,0 0-802,-6 0 0,0 0 802,1-3 0,-1-1 0,-1 0 0,3-1 0,21-2 0,1 0 0,-26-6 0,4 2-1069,7 2 1069,-8-6 0,-2 0 0,-13 5 0,28-1 0,-2 0 0,16 4 0,1 0-274,-5 0 0,1 0 274,2 0 0,2 0 0,-38-7 0,-10 7 0,45 0 0,2 1 0,-33 4 0,30-1 0,0-1 0,-40-3 0,28 6 0,-31-6 0,20 7 0,-1 0 0,-13 0 0,8 0 0,8 0 0,-16 0 0,23 0 0,-12 0 0,5 0 882,0 0-882,-7 0 0,8 0 0,25 0 0,-1 0 0,-31 0 0,23 0 0,0 0 755,-29 0-755,34 0 0,-2 0 0,4 0 0,0 0 0,-1 0 0,2 0 983,-36 0-983,-2 0 0,19 5 0,-13 2 0,9 0 0,7 4 637,8-10-637,10 5 253,13-6-253,6 0 865,12 0-865,-3 0 173,-11 0-173,-21 0 0,-22 5 0,-10 3-362,34-1 0,0 0 362,-29 0 0,31 0 0,0-1 0,-28-5 0,-8 11 0,29-11 0,2-1 0,-13 5 0,4-4 0,1-2 0,-5 1 0,13 0 0,-2 0 0,-29 0 0,-8 0-312,22-4 312,-17-4 0,26-4 0,-21 5 0,16-4 0,2 10 0,16-4 0,1 5 0,7 0 0,-1 0 713,5 0-713,2 0 323,6 0-323,1 0 0,-1 0 0,5 0 0,-4 0 0,10 0 0,-5 0 0,11 0 0,-5 0 0,9 0 0,-4 0 0,5 0 0,0 0 0,-1 0 0,1 0 0,0 0 0,0 0 0,0 0 0,0 0 0,0 0 0,0 0 0,0 0 0,0 0 0,0 0 0,-1 0 0,1 0 0,0 0 0,0 0 0,-1 0 0,1 0 0,0 0 0,0 0 0,0 0 0,0 0 0,0 0 0,0 0 0,0 0 0,0 0 0,0 0 0,1 0 0,-1 0 0,0 0 0,0 0 0,0 0 0,0 0 0,1 0 0,-1 0 0,0 0 0,0 0 0,1 0 0,2-3 0,2-2 0,3-3 0,0 0 0,0 0 0,0-5 0,0 4 0,0-8 0,0 3 0,0 0 0,0-3 0,0 3 0,0 0 0,0-3 0,0 3 0,0-4 0,0 0 0,0 0 0,0-1 0,0-4 0,0 4 0,0-10 0,0 14 0,0-8 0,0 10 0,0-1 0,0-3 0,0 7 0,0-7 0,0 3 0,0-4 0,0 0 0,0 0 0,0-6 0,0 5 0,0-5 0,0 6 0,0 4 0,0 2 0,0-1 0,0 4 0,0-4 0,4 5 0,-3-5 0,6-1 0,3-9 0,11-3 0,-9 9 0,3 2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24575,'0'13'0,"0"5"0,0 19 0,0 9 0,0 13 0,0 7 0,0-13 0,0 11 0,0-5 0,0-5 0,0 10 0,5-12 0,-4 6 0,4-6 0,-5-2 0,0 0 0,0-5 0,0 5 0,0 0 0,0-5 0,0 5 0,0-7 0,0 1 0,0-1 0,0-6 0,0-1 0,0-6 0,0-1 0,0-9 0,0 3 0,0-14 0,0 3 0,0-3 0,0-1 0,0 0 0,0 0 0,0 0 0,0 1 0,0-2 0,0 2 0,0-1 0,0 0 0,0 0 0,0-1 0,0 1 0,0 0 0,4-4 0,0-1 0,3-3 0,1 0 0,0 0 0,10 0 0,-3 0 0,13 0 0,-8 0 0,8 0 0,3 0 0,0 0 0,11 0 0,-5-5 0,6-1 0,0-5 0,0 1 0,-5 4 0,3-4 0,-4 9 0,1-4 0,3 5 0,-9 0 0,3 0 0,-5 0 0,0 0 0,-1 0 0,-4 0 0,-2 0 0,-5 0 0,0 0 0,-4 0 0,3 0 0,-8 0 0,4 0 0,-5 0 0,0 0 0,0 0 0,-4 0 0,0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24575,'12'0'0,"2"0"0,4 0 0,0 0 0,0 0 0,0 0 0,-5 0 0,10 0 0,-12 8 0,7-6 0,0 15 0,-8-11 0,8 7 0,-10-5 0,0 0 0,5-3 0,-8 2 0,7 2 0,-7 0 0,3 0 0,1-2 0,-1-2 0,-4 3 0,3 0 0,-6 0 0,6-3 0,-6 1 0,6-5 0,-6 6 0,3-2 0,-4 2 0,0 1 0,0 0 0,0 0 0,0 1 0,0-1 0,0 4 0,0 2 0,-8 4 0,-2 0 0,-5 5 0,-3 2 0,2 11 0,-10-4 0,3 10 0,-3-10 0,5 10 0,1-11 0,3 5 0,-1-11 0,8-6 0,1-3 0,2-6 0,6 2 0,-3-4 0,4-10 0,0-3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15 0,0 1 0,0 2 0,0 9 0,0-4 0,0 6 0,0 1 0,0-7 0,0 5 0,0-11 0,0 5 0,0-6 0,0-1 0,0-9 0,0 8 0,0-13 0,0 3 0,0-5 0,0-5 0,0 0 0,0 0 0,0-10 0,0-4 0,4-11 0,1-1 0,4-5 0,0 3 0,1-3 0,3 5 0,-3 0 0,7 3 0,-7-2 0,3 7 0,-1 1 0,-2 2 0,7 2 0,-8 0 0,3 1 0,-3 4 0,3 0 0,-3 0 0,8 0 0,-7 0 0,2 0 0,-4 0 0,1 8 0,0 7 0,0 10 0,-3 5 0,-2-1 0,-4 1 0,0 0 0,0-6 0,0 0 0,0-6 0,0 0 0,0-5 0,0 0 0,0-5 0,-8 1 0,2-1 0,-11-3 0,4-2 0,-1-3 0,-3 0 0,3 0 0,-4 0 0,4-3 0,-3-6 0,7-1 0,-3-7 0,5 8 0,-1-3 0,8 7 0,2 2 0,11 3 0,7 0 0,0 4 0,9-3 0,-3 3 0,5-4 0,5 0 0,-3 0 0,3 0 0,-5 0 0,0 0 0,-6-9 0,0-1 0,-6-8 0,-4 0 0,3 0 0,-7 4 0,2 1 0,-7 5 0,-2-5 0,-3 4 0,0-3 0,0 11 0,0 11 0,0 10 0,0 5 0,5 3 0,-4-9 0,7 4 0,-3-9 0,3-2 0,0-3 0,0-1 0,1 0 0,-1-4 0,0 0 0,0-4 0,0 0 0,0 0 0,0 0 0,1-8 0,0-2 0,0-8 0,0-1 0,0 1 0,0-5 0,1-2 0,-1-4 0,2-7 0,-6-2 0,0-5 0,-5 0 0,0 0 0,0 0 0,0 0 0,0 6 0,0 1 0,0 11 0,0 2 0,0 5 0,0 4 0,0 2 0,0 4 0,0 0 0,0 7 0,0 11 0,0 10 0,0 16 0,0 1 0,0 6 0,0 0 0,0 0 0,0 7 0,5-6 0,1 6 0,5-6 0,-1-7 0,0-1 0,5-7 0,-4 1 0,2-5 0,1-2 0,-4-9 0,2-2 0,-4-4 0,0 0 0,1-3 0,-1-1 0,0-4 0,0 0 0,0 0 0,0 0 0,1 0 0,3 0 0,-3-4 0,4-5 0,0-5 0,-2-9 0,6-2 0,-6 0 0,3-3 0,-4 3 0,0-4 0,-1 4 0,1-4 0,-5 14 0,-1-7 0,-4 13 0,0-4 0,-3 9 0,-1 0 0,-4 8 0,-1 5 0,0 0 0,4 4 0,2-5 0,-1 0 0,3 0 0,-3 0 0,8-3 0,5-2 0,4-3 0,5 0 0,5 0 0,-3 0 0,8 4 0,-8 1 0,3 5 0,-5-1 0,-4 4 0,-1-3 0,-4 7 0,-1-4 0,-3 11 0,-1-5 0,-4 4 0,0 1 0,0 0 0,0-4 0,0 3 0,-8-10 0,3 1 0,-12-1 0,3-4 0,-4 0 0,0 0 0,-6-4 0,5-1 0,-5 0 0,10-3 0,2 3 0,3-4 0,1 0 0,0 0 0,3 0 0,2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24575,'12'-4'0,"2"3"0,4-3 0,5 4 0,-4 0 0,10 0 0,-10 0 0,0 0 0,-2 0 0,-8 0 0,4 0 0,-9 0 0,0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24575,'-1'3'0,"-2"6"0,6 5 0,-3-1 0,0 0 0,0-5 0,0 0 0,0 0 0,0-3 0,0-2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0 534 24575,'13'0'0,"-4"0"0,3 0 0,1 0 0,-4 0 0,8 0 0,-8 0 0,4 0 0,-1 0 0,-2 0 0,2 8 0,-7 7 0,4 15 0,-3 14 0,0 1 0,-1 11 0,-5-4 0,0 0 0,0-2 0,0-13 0,0-7 0,0-6 0,0-11 0,0 0 0,0-5 0,0-10 0,0-16 0,0-7 0,0-16 0,0 3 0,0-12 0,5 5 0,1 1 0,4 8 0,0 6 0,0 0 0,-1 10 0,1-2 0,2 12 0,-2-3 0,2 8 0,-3-2 0,-1 6 0,0-3 0,0 4 0,0 0 0,0 0 0,0 0 0,1 0 0,-1 0 0,1 14 0,-5 2 0,5 14 0,-8-6 0,4 0 0,-5-6 0,0-5 0,3 0 0,-2-5 0,3 0 0,-4 1 0,3-5 0,-2-4 0,2-9 0,-3-4 0,0-1 0,4-3 0,1 8 0,4-8 0,-1 7 0,-3-2 0,2 3 0,-2 1 0,3 3 0,0-2 0,0 6 0,0-2 0,-3-1 0,1 3 0,-1-3 0,2 4 0,1 7 0,1 8 0,-5 9 0,5 0 0,-4 5 0,0-5 0,4 1 0,-4-2 0,4-5 0,-1-4 0,1 3 0,0-8 0,-1 4 0,0-5 0,0-3 0,1-2 0,3-3 0,-3 0 0,8 0 0,-3 0 0,4 0 0,0 0 0,0 0 0,0-4 0,-4-5 0,-1-5 0,-3-9 0,-1 7 0,-4-6 0,3 8 0,-7 1 0,3 0 0,-4 5 0,0-1 0,0 8 0,0 6 0,0 8 0,0 1 0,0 3 0,0-3 0,0 4 0,4 0 0,1 0 0,8-4 0,1-1 0,-1-4 0,4 0 0,-3-1 0,0 1 0,3-4 0,-8-1 0,8-4 0,-8 0 0,8 0 0,-8 0 0,8 0 0,-7 0 0,2 0 0,-4 0 0,1 0 0,-5-4 0,0-5 0,-4-4 0,0-11 0,0 5 0,0-10 0,0 4 0,0-4 0,-5-1 0,-4 5 0,-6-3 0,1 8 0,-4-3 0,3 9 0,-3 1 0,0 7 0,0-2 0,4 7 0,1-3 0,5 4 0,0 0 0,0 0 0,-1 0 0,1 0 0,0 0 0,0 0 0,3 4 0,-2 0 0,6 5 0,-3-1 0,4 0 0,0 0 0,7-4 0,8-1 0,8-7 0,1 3 0,5-8 0,-5 3 0,1-4 0,3 1 0,-8 3 0,-1-2 0,-3 3 0,-6-3 0,6-1 0,-6 0 0,7 0 0,-8 1 0,8-1 0,-8 4 0,8-3 0,-8 3 0,8 0 0,-7-2 0,2 6 0,-4-2 0,0 3 0,0 0 0,1 0 0,-5 3 0,0 6 0,-4 9 0,0 2 0,0 8 0,0-8 0,0 3 0,0-5 0,0 0 0,4 0 0,-3 0 0,3 0 0,-4-4 0,0-2 0,0-4 0,0 0 0,3-3 0,2-2 0,2-3 0,1 0 0,0-3 0,0-6 0,1-5 0,0-4 0,4 4 0,-3-4 0,7 4 0,-7 0 0,3-3 0,-5 8 0,0-4 0,1 5 0,-1 0 0,0-1 0,0 1 0,0 4 0,0-4 0,0 7 0,1-2 0,-5-1 0,3 3 0,-2-3 0,3 4 0,0 0 0,-1 0 0,-3 4 0,0 0 0,-4 8 0,0 2 0,0 9 0,0-3 0,0-1 0,0-2 0,0-8 0,0 4 0,0-5 0,3 0 0,-2 0 0,7 0 0,-4-3 0,4-2 0,0 1 0,1-3 0,-1 2 0,0-3 0,5 0 0,-4 0 0,8 0 0,-8 0 0,4 0 0,-5-8 0,0 3 0,1-8 0,-1 5 0,1-5 0,-5 4 0,0-4 0,0 0 0,-3 4 0,3-4 0,-4 5 0,0-1 0,0 1 0,0 0 0,0 10 0,0 4 0,0 16 0,0-3 0,0 4 0,0 1 0,0-9 0,0 7 0,0-13 0,4 4 0,1-5 0,-1 0 0,3 0 0,-6 0 0,7-3 0,-4-1 0,4-4 0,0 0 0,0 0 0,0 0 0,1 0 0,3 0 0,-3 0 0,8 0 0,-7-9 0,3 4 0,-4-18 0,0 8 0,-4-13 0,4 3 0,-8-5 0,3-6 0,-4-1 0,0-13 0,0 5 0,0-12 0,0 12 0,0-6 0,0 8 0,0 0 0,0-1 0,0 1 0,0 5 0,0 2 0,0 12 0,0 0 0,0 11 0,0 0 0,0 5 0,-3 3 0,2 12 0,-3 9 0,4 11 0,0 9 0,0 8 0,0 1 0,0 5 0,0-13 0,0 5 0,0-5 0,5 6 0,1 1 0,4-7 0,1 5 0,-1-11 0,1 11 0,-1-11 0,0 5 0,0-7 0,0 1 0,-1-5 0,1 3 0,-1-8 0,1 3 0,-1-9 0,-1-2 0,0-4 0,0 0 0,-3 1 0,2-5 0,-2 0 0,3-4 0,0 0 0,0 0 0,1 0 0,-1 0 0,0 0 0,0 0 0,0 0 0,1-8 0,-1 2 0,-3-7 0,3 1 0,-7 2 0,3-2 0,-1 7 0,-2-2 0,3 2 0,-4-3 0,0 0 0,-3 3 0,-2 2 0,-3 3 0,1 0 0,2 3 0,1 2 0,4 3 0,0 0 0,0 0 0,0 0 0,0 1 0,0-1 0,4 0 0,1 5 0,3-4 0,1 3 0,-1-3 0,5-1 0,-4 0 0,3 1 0,-3-1 0,-1-3 0,0-2 0,0-3 0,0 0 0,0 0 0,1 0 0,-1 0 0,-4-7 0,0 2 0,-4-11 0,0-3 0,0-1 0,0-3 0,0 4 0,0 1 0,0 0 0,0 0 0,-8 4 0,2-4 0,-11 8 0,7 1 0,-7 1 0,7 7 0,-7-7 0,8 7 0,-4-7 0,5 7 0,0-3 0,0 4 0,0 0 0,0 0 0,-1 0 0,2 0 0,2 4 0,2 0 0,3 4 0,0 0 0,3 0 0,2 0 0,7-3 0,-2 2 0,7-6 0,-4 3 0,1-4 0,3 0 0,-8 0 0,8 0 0,-3 0 0,0 0 0,3 0 0,-8 0 0,8 0 0,-7-8 0,2 2 0,-3-7 0,-1 1 0,1-2 0,0-4 0,0-1 0,0 5 0,-4-3 0,-2 8 0,-3-8 0,0 3 0,0 0 0,0 1 0,0 5 0,0 0 0,0 0 0,-3 3 0,5 2 0,-1 3 0,7 0 0,5 0 0,-4 0 0,8 0 0,-8 0 0,4 0 0,-5 0 0,0 0 0,0 0 0,-3 3 0,-1 2 0,-4 3 0,0 0 0,0 4 0,0 2 0,0 4 0,0 0 0,0 0 0,0-4 0,0 3 0,0-8 0,0 4 0,0-5 0,0 0 0,0 1 0,3-5 0,1 0 0,9-4 0,0 0 0,5 0 0,6 0 0,-5-4 0,10-6 0,-10-1 0,9-7 0,-8 3 0,3-4 0,-5 1 0,0 4 0,-4-3 0,-1 2 0,-3-3 0,-2 4 0,-3-3 0,-1 8 0,-4-4 0,0 5 0,0-1 0,0 1 0,-4 4 0,0 0 0,-4 4 0,-1 0 0,5 4 0,0 0 0,4 4 0,0 0 0,0 0 0,0 1 0,8-1 0,2 1 0,8 0 0,0 0 0,1 0 0,-1 0 0,0 0 0,0 0 0,-4 0 0,3 0 0,-8-1 0,3 1 0,-7-1 0,-1 0 0,-4 0 0,0 0 0,0 1 0,0-1 0,-4 0 0,-5 0 0,0 1 0,-9 4 0,9-4 0,-4 3 0,5-3 0,-5-1 0,4-3 0,-4-1 0,1 0 0,2-3 0,-3 3 0,5-4 0,0 0 0,0 0 0,0 0 0,0 0 0,4 0 0,1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6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24575,'4'0'0,"3"0"0,11 0 0,5 0 0,2 0 0,0 0 0,3 0 0,-9 0 0,0 0 0,-2 0 0,-3 0 0,0 0 0,-2 0 0,-8 0 0,0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19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380 122 24575,'3'5'0,"-16"19"0,-4 10 0,-22 30 0,14-18 0,0 2 0,-16 29-565,12-16 1,1-2 564,-3-1 207,-5 23-207,11-20 0,2-4 0,4-4 0,6-23 0,1-4 849,8-14-849,1 1 73,6-10-73,8 0 0,14-3 0,5 0 0,8-4 0,6-1 0,-2-4 0,16-6 0,-10 5 0,6-4 0,-13 5 0,7 5 0,-15-4 0,1 8 0,-7-4 0,-4 4 0,-7-3 0,-2 2 0,-8-4 0,1 4 0,-1-8 0,-2 5 0,-1-19 0,-3 2 0,0-22 0,-13-4 0,0-16 0,-15-5 0,3 6 0,-6-17 0,1 15 0,3-10 0,2 14 0,7 13 0,4 8 0,2 9 0,4 6 0,4 9 0,0 5 0,1 4 0,3 0 0,-3 0 0,0 2 0,3-1 0,-6 1 0,5-2 0,-4 0 0,1-1 0,-2 1 0,2 2 0,2 1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24575,'13'0'0,"-4"0"0,23 0 0,-8 0 0,6 0 0,-6 0 0,5 0 0,-4 0 0,-1 0 0,5 0 0,-10 0 0,0 0 0,-2 0 0,-8 0 0,4 0 0,-9 3 0,0 11 0,-4-4 0,-5 18 0,-1-2 0,-8 5 0,-8 6 0,2-12 0,-11 6 0,11-12 0,-5 2 0,12-9 0,0-3 0,5-1 0,-1 0 0,8-7 0,10-1 0,5-9 0,8 5 0,-4-1 0,-5 5 0,4 0 0,-3 0 0,4 0 0,-4 8 0,-1 3 0,-4 12 0,1 1 0,0 6 0,-5 0 0,0 6 0,-5-5 0,0-1 0,0-7 0,0-4 0,0-1 0,0-5 0,-4 4 0,3-8 0,-11 4 0,6-4 0,-7-1 0,5 0 0,-5-3 0,4-2 0,-4 1 0,5-3 0,-5 3 0,4-4 0,-4 0 0,0 0 0,4 0 0,-4 0 0,1 0 0,2 0 0,-3 0 0,5-4 0,4 0 0,0-1 0,4 2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24575,'0'22'0,"0"14"0,0-9 0,0 21 0,0-22 0,0 4 0,-4-6 0,3-11 0,-3 0 0,-4-9 0,6 4 0,-6-7 0,8 2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0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24575,'-12'0'0,"-7"0"0,0 0 0,-5 0 0,6 0 0,0 0 0,4 0 0,1 0 0,5 0 0,0 0 0,0 0 0,4 8 0,0 7 0,4 3 0,0 11 0,-9 1 0,6 1 0,-6 11 0,9-11 0,0 5 0,0-12 0,0 0 0,0-6 0,0-5 0,0 0 0,0-5 0,3-3 0,2-2 0,12-3 0,-2-8 0,13 2 0,-3-8 0,5 4 0,-6 4 0,11 2 0,-9 4 0,9 0 0,-10 0 0,4 0 0,-10 4 0,4 5 0,-9 5 0,-1 4 0,-3 5 0,-5-3 0,-1 3 0,-4-5 0,0 5 0,-4-3 0,-6 8 0,-4-9 0,-10 5 0,4-5 0,-3-1 0,5-3 0,-1-2 0,-4-4 0,3 0 0,-3 1 0,9-2 0,-3-3 0,8-1 0,-4-4 0,5 0 0,0 0 0,3 0 0,1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24575,'4'3'0,"-1"11"0,-3 1 0,0 3 0,0 5 0,0-8 0,0 13 0,0-8 0,0-2 0,0-1 0,0-7 0,0 7 0,0-8 0,0 3 0,0-8 0,0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24575,'16'0'0,"12"0"0,-8 0 0,21 0 0,-20 0 0,19 0 0,-19 0 0,14 0 0,-16 0 0,4 0 0,-9 0 0,3 0 0,-8 0 0,4 0 0,-5 0 0,0 0 0,-4 7 0,0 8 0,-4 21 0,0 17 0,0 15 0,-5 0 0,3 5 0,-3-5 0,5 0 0,0-9 0,0-9 0,0-13 0,0-6 0,0-12 0,0-7 0,0-4 0,0 1 0,0-5 0,0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24575,'17'0'0,"8"0"0,7 0 0,9 0 0,-4 0 0,1 0 0,-3 0 0,-5 0 0,6 0 0,-10 0 0,8 0 0,-14 0 0,8 0 0,-13 0 0,3 0 0,-14 0 0,0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1 503 24575,'0'16'0,"0"1"0,0 1 0,0 0 0,0 5 0,0 8 0,0-5 0,0 3 0,0-6 0,0-3 0,0 8 0,0-3 0,0 5 0,0-6 0,0 4 0,0-8 0,0 8 0,0-8 0,0-1 0,0-2 0,0-8 0,0 3 0,0-3 0,0-1 0,0 0 0,0 0 0,0 0 0,0 0 0,3-4 0,-2 3 0,6-2 0,-2-1 0,3 3 0,0-6 0,0 6 0,10-6 0,-3 7 0,14-7 0,1 8 0,7-8 0,13 9 0,9-3 0,11-1 0,15 6 0,3-11 0,6 11-989,-16-10 989,-19 4 0,2 1 0,25-5 0,-25 1 0,2 1 0,-11-4 0,-1 0 0,2 0 0,0 0 0,4 0 0,0 0 0,0 0 0,0 0 0,6 0 0,-2 0 0,31 0 0,-17 0 0,0 0 0,23 0 0,-38 0 0,1 0 0,39 0 0,-30 0 0,13 0 0,1 0-211,-14 0 211,12 0 0,-15 0 0,0 0 0,-1 0 0,-8 0 0,-7 0 978,6 0-978,-12 0 222,5 0-222,-12 0 0,3 0 0,-15 0 0,9 0 0,-16 0 0,0 0 0,-7 0 0,-3 0 0,-1 0 0,0 0 0,0 0 0,-4-4 0,0-4 0,-4-6 0,0-9 0,0-15 0,-5-1 0,-2-34 0,0 24 0,-5-49 0,10 40-277,-4 0 0,-1-3 277,5-22 0,-1 26 0,-1 0 0,4-21 0,0-4 0,0 22 0,0-7 0,0 22 0,0 2 0,0 19 0,0 5 138,0 6 1,0 8-1,0 2 1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0 365 24575,'7'0'0,"6"0"0,9 0 0,7 0 0,1-9 0,-8 3 0,7-18 0,-14-3 0,5-4 0,-3-11 0,3 5 0,-13-1 0,2 2 0,-9 7 0,0-1 0,0 9 0,0 3 0,0 10 0,-7 3 0,-3 2 0,-12 3 0,6 0 0,-11 0 0,15 13 0,-10-2 0,6 24 0,-4-9 0,-3 30 0,12-15 0,-11 23 0,19-12 0,-12 7 0,13-1 0,-3 1 0,5-14 0,0 4 0,0-23 0,0 3 0,8-15 0,7 0 0,16-9 0,6-1 0,7-4 0,-1-9 0,2-14 0,0-8 0,-4-14 0,0 3 0,-6-10 0,-7 11 0,-1-8 0,-11 18 0,-1-5 0,-5 6 0,-1 6 0,0 5 0,-4 6 0,3 5 0,-8 0 0,8 3 0,-4 2 0,4 3 0,0 0 0,0 0 0,0 8 0,6 7 0,1 10 0,10 6 0,-3-1 0,10 8 0,-5-5 0,13 7 0,-6-7 0,5 1 0,-13-8 0,-1-6 0,-7-3 0,-4-7 0,-2 2 0,-4-3 0,0-5 0,1 3 0,-5-6 0,0 3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24575,'-14'36'0,"0"-9"0,-9 27 0,-4-11 0,-3 18 0,1-17 0,-14 25 0,24-37 0,-23 35 0,18-33 0,0 0 0,-2 8 0,16-25 0,-1 6 0,4-18 0,6 2 0,-3-6 0,4 3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20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530 195 24575,'3'-12'0,"8"3"0,0 3 0,3 1 0,3-5 0,-8 0 0,8-1 0,-12-7 0,4 3 0,-8-3 0,2 4 0,-3-4 0,0 6 0,-6-6 0,-6 11 0,-16-1 0,3 5 0,-11 3 0,1 0 0,0 4 0,-14 13 0,20 6 0,-10 14 0,16 2 0,-5 16 0,13-11 0,2 14 0,13 3 0,0-16 0,0 26 0,0-15 0,9 12 0,1-10 0,16 26 0,-8-42 0,-1 10 0,-1 3 0,4 3 0,3 25 0,-9-16 0,-4-6 0,-5 21 0,0-24 0,-5 13 0,0-23 0,-8 14 0,-1-18 0,-14 4 0,2-23 0,-9 9 0,0-11 0,-3 0 0,-9-9 0,6-2 0,-12-7 0,10-2 0,-2-3 0,2 0 0,20 0 0,2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16 701 24575,'0'32'0,"0"8"0,0 5 0,0 12 0,0 3 0,0-13 0,0 23 0,0-29 0,0 24 0,0-21 0,0-5 0,0-10 0,0-11 0,0-4 0,0-9 0,0-15 0,0-23 0,0-20 0,0-23 0,0-10 0,0-9 0,0 24 0,0-18 0,0 34 0,0-27 0,5 21 0,1 2 0,5 14 0,-1 15 0,-1 6 0,0 6 0,0 4 0,-1 2 0,0 3 0,1 5 0,-1 0 0,0 4 0,0 0 0,0 0 0,1 0 0,3 0 0,-3 0 0,4 4 0,-9 5 0,4 4 0,-7 6 0,3-1 0,-4 0 0,0 0 0,0 0 0,0 5 0,0-3 0,-4 3 0,-5-5 0,-5 0 0,-4 0 0,-1-4 0,-4-1 0,4-3 0,-5-1 0,10 0 0,-3-4 0,8-2 0,-4-3 0,9 4 0,0 0 0,4 4 0,3-4 0,6 3 0,10-6 0,6 3 0,5-4 0,-1 0 0,1 0 0,0 0 0,-1 0 0,1 0 0,0 0 0,-1 0 0,1-4 0,0-6 0,-6-5 0,0 0 0,-6-2 0,-5 7 0,0-7 0,-4 4 0,0-6 0,0 1 0,0 0 0,0 0 0,0 0 0,-4-6 0,-1 5 0,0 0 0,-4 2 0,4 7 0,-4-2 0,0 3 0,-7 5 0,-3 0 0,-2 8 0,-5 5 0,7 4 0,-3 5 0,4 1 0,4-6 0,-3 4 0,7-3 0,-3 4 0,4 5 0,0-8 0,0 7 0,0-8 0,0 0 0,0-2 0,0-4 0,3-3 0,2-2 0,7-3 0,7 0 0,0 0 0,5 0 0,-1 0 0,-4 0 0,10 0 0,-10-4 0,10-1 0,-10-4 0,4-5 0,-9 0 0,4 0 0,-4-3 0,0 2 0,-1-3 0,0 4 0,-3-3 0,2 7 0,-3-2 0,-1 3 0,0 1 0,0 3 0,1-2 0,-1 6 0,0-3 0,0 4 0,-3-3 0,2 2 0,-10-2 0,-2 3 0,-8 0 0,-1 0 0,-3 0 0,7 3 0,-7 2 0,8 3 0,-5 10 0,10-3 0,-5 9 0,8-6 0,-3 5 0,4-3 0,0 3 0,0 0 0,0-3 0,0 3 0,0-5 0,0-4 0,4 3 0,5-8 0,5 4 0,4-4 0,0 0 0,0 1 0,1-5 0,-1-1 0,0-4 0,5 0 0,-4 0 0,10 0 0,-10-9 0,5-1 0,-6-8 0,-4-5 0,11-15 0,-12-1 0,9-25 0,-11 17 0,3-43 0,-3 39 0,2-39 0,-7 37 0,0-13 0,-6 21 0,0-3 0,0 22 0,0-4 0,0 16 0,0 9 0,0 15 0,0 10 0,0 16 0,0-5 0,0 10 0,0-4 0,0 6 0,0-5 0,4 3 0,2-3 0,5-1 0,-1 5 0,0-11 0,5 5 0,-4-12 0,7 5 0,-3-10 0,4 4 0,-1-4 0,-5-6 0,4 4 0,-7-7 0,7 3 0,-4-5 0,1 1 0,-1-4 0,-5-2 0,-4-3 0,0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24575,'12'0'0,"2"0"0,14 0 0,0 0 0,-4 0 0,6 0 0,-10 0 0,-2 0 0,-10 0 0,0 0 0,-3 0 0,-1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8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216 189 24575,'0'-12'0,"0"-3"0,0-4 0,0-1 0,0-3 0,0 5 0,0-1 0,0 1 0,0 4 0,0-3 0,-7 12 0,1-4 0,-9 9 0,1 8 0,-4 3 0,-1 12 0,0 1 0,-8 14 0,10-7 0,-10 13 0,16-13 0,-9 4 0,14-5 0,-3 0 0,9-6 0,0 0 0,0-11 0,0 0 0,0-5 0,0 0 0,4-3 0,0-2 0,14-3 0,-3 0 0,8 0 0,-5 0 0,0-4 0,0-5 0,0-5 0,6-5 0,-4-5 0,-1 4 0,-1-3 0,-8 0 0,3 3 0,-3-3 0,-1 5 0,-1 4 0,1-3 0,0 7 0,-4-2 0,-2 3 0,-3 1 0,0 7 0,0 6 0,0 14 0,0 0 0,0 10 0,0-5 0,0 1 0,0 3 0,4-9 0,1 5 0,8-6 0,7-4 0,-1-1 0,10-3 0,-10-1 0,9 1 0,-3-5 0,0 0 0,-2-5 0,-13 0 0,-2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9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24575,'7'-4'0,"1"0"0,10 4 0,-3 0 0,13 0 0,-8 0 0,8 0 0,-9 0 0,10 0 0,-14 0 0,7 0 0,-8 0 0,4 0 0,-4 0 0,-2 0 0,-8 0 0,0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24575,'21'0'0,"2"0"0,2 0 0,3 0 0,-3 0 0,-1 0 0,11 0 0,-14 0 0,8 0 0,-11 0 0,-4 0 0,8 0 0,-8 0 0,5 0 0,-14 0 0,-3 0 0,-5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3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24575,'0'2'0,"0"5"0,0 5 0,0 10 0,0-2 0,0 5 0,0 3 0,0 3 0,0 6 0,0 0 0,0 11 0,0-10 0,0 12 0,0-7 0,0 6 0,0-4 0,0 12 0,0-6 0,0 7 0,0 0 0,0 8 0,0-6 0,0 13 0,0-13 0,5 5 0,-4-6 0,9-1 0,-8-6 0,3 4 0,0-11 0,-4 12 0,4-12 0,0 5 0,-4-7 0,4 7 0,-5-5 0,0 5 0,0 0 0,0-6 0,0 6 0,0-6 0,0-1 0,0 0 0,0 0 0,0 1 0,0-1 0,0-6 0,0 5 0,0-5 0,0 0 0,0 4 0,0-4 0,0 6 0,0 0 0,0 1 0,0-7 0,0 5 0,0-5 0,0 6 0,0-6 0,0 5 0,0-5 0,0 13 0,0-5 0,0 6 0,0-8 0,0-6 0,0 5 0,-5-5 0,3 0 0,-2 5 0,4-5 0,0 6 0,0-6 0,0 12 0,0-10 0,0 11 0,0-7 0,0-6 0,0 5 0,0-5 0,0 0 0,0 5 0,0-11 0,0 5 0,0-6 0,0 0 0,0-1 0,0 1 0,0 0 0,0 0 0,0-1 0,0 1 0,0-5 0,0 3 0,0-3 0,0-1 0,0 5 0,0-4 0,0 4 0,0 1 0,0-5 0,0 3 0,0-8 0,0-2 0,0-1 0,0-7 0,0 7 0,0-4 0,0 5 0,0 1 0,0-1 0,0-5 0,0 4 0,0-3 0,0 0 0,0-2 0,0-3 0,0-1 0,0-4 0,0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24575,'4'6'0,"0"0"0,-4 5 0,0-3 0,0 0 0,0 0 0,0 0 0,0 5 0,0-4 0,0 4 0,0-5 0,0 5 0,0-4 0,0 4 0,0-1 0,0 2 0,0 0 0,0-2 0,0 1 0,0-4 0,0 8 0,0-3 0,0 4 0,0 0 0,0 0 0,0 0 0,0 5 0,0-3 0,0 8 0,0-8 0,0 8 0,0-3 0,0-1 0,0 4 0,0-3 0,0-1 0,0 5 0,0-5 0,0 6 0,0 0 0,0 0 0,-5 5 0,4-4 0,-4 11 0,5-5 0,0 6 0,0-5 0,0 3 0,0-9 0,0 9 0,0-9 0,0 9 0,-4-9 0,3 9 0,-4-4 0,5 0 0,0 5 0,-5-5 0,4 0 0,-4 5 0,5-11 0,0 5 0,0-7 0,-4-4 0,3 3 0,-3-3 0,4-1 0,0 5 0,0-5 0,0 6 0,0 0 0,0-1 0,0 1 0,0-1 0,0 1 0,0 0 0,0-1 0,0-4 0,0 3 0,0-4 0,0 12 0,0-5 0,0 11 0,0-5 0,0 6 0,0 1 0,0-2 0,0 2 0,0-2 0,0 2 0,0-7 0,0-1 0,0-7 0,0 1 0,0 0 0,0-5 0,0 3 0,0-3 0,0 4 0,0 1 0,0 6 0,0-5 0,0 5 0,0-1 0,0-3 0,0 3 0,0-10 0,0 3 0,0-8 0,0 3 0,0-5 0,0 0 0,0-4 0,0-1 0,0-5 0,3-4 0,-2 10 0,3 2 0,-4 16 0,0 5 0,0 13 0,0 9 0,0 2 0,0 5 0,0 0 0,0-6 0,0 7 0,0-16 0,0 6 0,0-5 0,0 0 0,0 5 0,0-6 0,0 8 0,0-1 0,0 1 0,0-1 0,0 1 0,0 7 0,0-6 0,0 13 0,0-13 0,0 6 0,0-7 0,0-1 0,-6 1 0,5-8 0,-4-1 0,5-6 0,0-1 0,-5-6 0,4 5 0,-3-5 0,4 6 0,0 1 0,-5-1 0,4 0 0,-4 0 0,5-5 0,0 3 0,0-4 0,0 1 0,0-3 0,0 1 0,0-4 0,0 9 0,0-3 0,0 5 0,0 0 0,0 6 0,0-4 0,0 4 0,-5-6 0,4 0 0,-4-6 0,5 5 0,0-11 0,0 5 0,-4-7 0,2 1 0,-2 0 0,4 0 0,0-6 0,0 4 0,0-8 0,0 3 0,0-5 0,0-5 0,0 4 0,0-3 0,-4 4 0,3-4 0,-3 3 0,4-4 0,0 11 0,0-5 0,0 9 0,0-3 0,0 5 0,0 6 0,0 1 0,0 0 0,0 5 0,0-5 0,0 0 0,0-2 0,0 1 0,0-10 0,0 9 0,0-11 0,0 6 0,0 0 0,0-5 0,-5 3 0,4-9 0,-3 5 0,4-6 0,-4 0 0,3-5 0,-3 0 0,4-5 0,0 0 0,-4-3 0,4-5 0,-10-43 0,18 29 0,2-28 0,22 42 0,6 0 0,12 5 0,2-4 0,6 10 0,-6-10 0,5 4 0,-6-5 0,1 5 0,5-4 0,-18 8 0,9-8 0,-17 8 0,11-8 0,-11 4 0,5-5 0,-6 0 0,-1 0 0,1 0 0,0 0 0,0 0 0,-1 0 0,1 0 0,-5 0 0,3 0 0,-9 0 0,5 0 0,-6 0 0,0 0 0,-4 0 0,3 0 0,-8 0 0,4 0 0,-5 0 0,0 0 0,0 0 0,0 0 0,0 0 0,1 0 0,-1 0 0,0 0 0,0 0 0,-3 0 0,-2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4 0,0 6 0,7 12 0,-11-1 0,10 5 0,-11-7 0,0 1 0,3-1 0,-13-1 0,8 1 0,-14-5 0,4-1 0,-5-5 0,0 0 0,1 0 0,-1 0 0,-4 1 0,3-5 0,-6 3 0,2-2 0,-3 2 0,0 1 0,0 0 0,0 0 0,0 0 0,0 0 0,-3 0 0,-6 1 0,-5-1 0,-4 1 0,0 4 0,-6 2 0,5 3 0,-4 1 0,5-1 0,-1-4 0,1 3 0,0-2 0,4-2 0,-3 0 0,7 0 0,-3-4 0,0 4 0,4-4 0,0-1 0,2 0 0,6 1 0,-7-5 0,7 3 0,-6-6 0,6-4 0,-3-33 0,4 21 0,0-18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24575,'-5'7'0,"2"14"0,3 9 0,0 13 0,-6 14 0,-1 4 0,-6 23 0,0 1-510,0 9 510,6-43 0,0 0-487,0 1 1,0 1 486,0 3 0,0 2 0,3-2 0,0 2 0,-3 4 0,1 1 0,5-5 0,0 0 0,-2 5 0,-1-1 0,1-4 0,0-1 0,2 1 0,0-1 0,-5 1 0,-1-1 0,7 2 0,-1-3 0,-10 27-192,10-29 0,0-1 192,-3 20 0,4 22 0,-4-38 0,1-3 0,1 14 0,-5 31 0,7-29 0,0 8 0,0-27 0,0-1 0,0 16 0,0 23 0,0-35 0,0 37 0,0-33 0,0 24 0,0-23 0,5 2 475,2 5-475,-1-8 977,-1-6-977,-5 5 415,5-13-415,-4 13 0,4-6 0,-5 7 0,0 8 0,0-5 0,0 5 0,0 0 0,0 10 0,0-12 0,0 8 0,0-12 0,0 8 0,0 25 0,0-28 0,0 25 0,0-29 0,0 23 0,0-14 0,0 12 0,0-22 0,0 13 0,0-12 0,0 4 0,0-13 0,0 4 0,0-11 0,0 12 0,0-18 0,0 10 0,0-12 0,0 0 0,0 5 0,0-11 0,5 11 0,-4 2 0,4 1 0,-5 5 0,4-7 0,-2 1 0,2-1 0,-4-6 0,5-1 0,-4-12 0,3-5 0,0-6 0,-3-12 0,2 12 0,-3 5 0,0 16 0,0 3 0,0-2 0,0 8 0,0 3 0,0 6 0,0-2 0,0-13 0,0 5 0,0-11 0,0 5 0,0-7 0,0-4 0,0-2 0,0-5 0,0-4 0,0-1 0,0-5 0,0 0 0,0-3 0,0-2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24575,'23'0'0,"11"0"0,42 0 0,23 0-2761,-28 0 0,8 0 2761,-5 0 0,6 0 0,0 0-1179,-1 0 0,1 0 1,5 0 1178,-5 0 0,4 0 0,2 0 0,-1 0 0,-1 0 0,-1 0 0,0 0 0,-3 0 0,13 0 0,-3 0 0,2 0 0,-11 1 0,2 1 0,0 1 0,-4 0 0,12 3 0,-3 1 0,1 2-289,-16-1 0,1 2 1,1 1-1,1 0 289,0-1 0,2 1 0,-1-1 0,-3 2-539,16 3 0,-4 2 0,0-2 539,-3-2 0,-2-1 0,-1 0 0,-6 0 0,-1 1 0,-5-2 0,4 2 0,-3-1 411,8-1 1,-3 1-412,18 7 1335,-34-11 1,0 0-1336,30 12 3442,-6-7-3442,-29-2 2913,-1-4-2913,-16-2 1268,-7-5-1268,-8 0 651,3 0-651,1 0 62,16 0-62,10-11 0,15-3 0,2-10 0,-13 9 0,4 1-873,1 0 1,3-1 872,17-1 0,2 0 0,-1-1 0,-1 1 0,-3 0 0,-3 1 0,-13 2 0,-2 2-405,2 3 1,-1 1 404,37-5 0,-34 11 0,-2 1 0,25-7 0,-32 7 0,-1 0 0,10 0 0,13 0 0,-3 0 0,-5 0 0,0 0 0,-2-5 0,-7 4 1670,-1-10-1670,-6 10 884,-2-9-884,-7 9 0,-6-4 0,-1 5 0,-6 0 0,-5 0 0,3 0 0,-9 0 0,5 0 0,-11 0 0,0 0 0,-5 0 0,0 0 0,0 0 0,1-4 0,8 3 0,10-2 0,17 3 0,23 0 0,-4 0 0,27 0 0,-20-6 0,22 5 0,-14-11 0,-2 11 0,-10-10 0,-7 10 0,-7-5 0,-2 2 0,-13 2 0,5-2 0,-11 4 0,5-5 0,-6 4 0,-1-3 0,1-1 0,-5 4 0,3-4 0,-8 5 0,3 0 0,-5 0 0,0-4 0,-4 3 0,-2-3 0,-3 4 0,-1 0 0,0-3 0,5 2 0,-4-7 0,4 4 0,-5-9 0,-3-6 0,-1 21 0,-4 7 0,0 51 0,0 3 0,-3-13 0,-1 2-803,3 45 803,-5-35 0,-1 1-610,2 0 1,1 1 609,-3 5 0,-1 0 0,-1-1 0,2 1-806,2 5 0,2 0 806,-1 1 0,1 1 0,3 4 0,0 1 0,-4-1 0,1 1 0,2 6 0,0-1-956,-6-4 0,-1 1 956,7 9 0,1 0 0,-8-10 0,1 0 0,6 4 0,0-1 0,-6-4 0,0-1 0,6 0 0,0 0 0,-6 1 0,0-1 0,2 1 0,1 0-301,-1-6 0,1 0 301,-4 6 0,1-4 0,6-24 0,0-1 0,-2 30 0,-1-3 571,4-6-571,-2-7 0,-2 0 0,3 4 1421,-5 6-1421,6-17 2089,0-15-2089,0-8 1557,0-16-1557,0-2 503,-4-13-503,3 1 7,-2 15-7,3 6 0,0 39 0,0 5 0,0-20 0,0 2 0,0 44 0,0-10-786,0 13 786,0-20 0,0-29 0,0 2 0,0 5 0,0-3 0,0 22 0,0-24 0,0 1 0,0 27 0,0-7 0,0 24-195,0-35 195,0 14 0,5-4 0,-3-12 0,3 5 0,-5-15 0,0 6 0,0-12 778,0 12-778,0-12 203,0 12-203,0-12 0,0 12 0,0-12 0,0 11 0,-5-12 0,4 6 0,-4-7 0,0 0 0,0-6 0,-1-7 0,1-1 0,2-14 0,2 3 0,-3-6 0,4-3 0,-4 4 0,4-5 0,-4 0 0,1-4 0,-6 0 0,-5-4 0,-9 0 0,-7 4 0,-8 2 0,-5 5 0,-1 0 0,-6-5 0,-2-1 0,0 0 0,-5-4 0,-9 4 0,-3-5-501,-22 0 501,5 0 0,35 0 0,0 0 0,-2 0 0,1 0 0,-43 0-467,29 0 0,2 0 467,-14 0 0,19 0 0,-2 0 0,5 0 0,3 0 0,-33 0 0,31 0 0,-2 0 0,-38 0 0,20 0 0,11 0 0,0 0 0,-11 0 0,-19 0 0,43 0 0,1 0 0,-34 0 0,23 0 0,0 0 0,-36 0 0,41 0 0,-1 0 0,0 0 0,-1 0 0,-5 0 0,-2 0 0,-4-3 0,1-1 0,3 0 0,2 0 0,9-1 0,1 1 0,-3 1 0,1 0-387,-32-3 387,35 6 0,0-2 0,-33-9 0,1 10 0,22-10 0,5 5 468,19-5-468,8 1 938,11 1-938,5-4 416,10-1-416,0-9 0,4-8 0,-4 13 0,-30-1 0,-11 24 0,-24 7 0,-4 2 0,5 3 0,-16-4 0,-3 0-1312,23-5 1,-4-1 1311,-3 1 0,-3-1 0,-16 2 0,-4-1 0,-6-3 0,0-1 0,5 1 0,0-2 0,24-2 0,0-2 0,1 1 0,-24 0 0,0 0 0,24 0 0,-1 0 0,1 0 0,-24 0 0,1 0 0,-8-3 0,2-2 0,11 1 0,4 0-458,15-1 1,4 0 457,1 2 0,0-1 0,-8 0 0,3 0 0,-25 2 0,25-4 0,4-1 0,4 5 0,-14-9 0,-1 4 0,15-5 0,-1 1 0,17-5 2488,-4 4-2488,6-4 1050,5 6-1050,2 4 0,12-3 0,0 8 0,11-3 0,0 4 0,5-4 0,3 0 0,-2 0 0,-13 0 0,-8 4 0,-14 0 0,-2 0 0,1 0 0,1 0 0,-2 0 0,7 0 0,1 0 0,6 0 0,6 0 0,0 0 0,11 0 0,0 0 0,5 0 0,7 0 0,-2 0 0,6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12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24575,'18'0'0,"15"0"0,9 0 0,5 0 0,-3 0 0,3 0 0,0 0 0,5 0 0,-20 0 0,0 0 0,-16 0 0,-2 0 0,-7-13 0,-4 10 0,-3-10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20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 24575,'-1'-7'0,"9"1"0,18 6 0,18 0 0,16 0 0,24-6 0,-30 1 0,0-1 0,42-7 0,-36 2 0,-2 0 0,28-1 0,-8 0 0,1 3 0,-24 8 0,-1-8 0,-14 8 0,-16-3 0,-7 4 0,-7 0 0,0 0 0,-7 0 0,0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24575,'-1'-4'0,"7"-5"0,7 4 0,5-7 0,0 11 0,5-3 0,-3 4 0,-1 0 0,-2 0 0,-4 0 0,-3 8 0,3 7 0,-7 16 0,-1 6 0,0 13 0,-5 2 0,0 6 0,0 0 0,0 1 0,0-7 0,0-2 0,0-13 0,0-6 0,0-8 0,0-9 0,0-2 0,0-4 0,0-6 0,0-13 0,0-15 0,0-11 0,0-13 0,5 5 0,6-12 0,7 5 0,5 0 0,-1 2 0,0 7 0,-6 5 0,3 8 0,-9 6 0,7 10 0,-7-3 0,7 7 0,-7 1 0,7 5 0,-8 4 0,8 0 0,-7 0 0,2 0 0,-4 0 0,1 8 0,-4 7 0,-1 16 0,-4 0 0,0 11 0,0-5 0,0 0 0,0 5 0,0-11 0,0 4 0,0-10 0,0-2 0,0-5 0,0-5 0,0 0 0,0-5 0,0 0 0,0-7 0,4-11 0,2-10 0,3-10 0,2-6 0,-1 4 0,0-10 0,5 11 0,1-5 0,4 6 0,-1 6 0,-4 0 0,-3 10 0,1 1 0,-4 5 0,4 3 0,-5 1 0,0 4 0,0 4 0,-4 4 0,0 6 0,-4 4 0,0 5 0,0 2 0,0 0 0,0 3 0,0-3 0,0-1 0,0-1 0,0-4 0,0-1 0,0-5 0,0 0 0,0-5 0,3 0 0,2-3 0,3-1 0,0-4 0,1 0 0,4-14 0,2-2 0,4-14 0,2-6 0,-1 4 0,-4-3 0,2 10 0,-7 1 0,1 11 0,-7 0 0,-1 5 0,-4 10 0,0 9 0,-5 25 0,-1 3 0,-6 18 0,6-13 0,1 13 0,5-12 0,0 5 0,0-12 0,0-3 0,0-10 0,0-2 0,0-9 0,3-2 0,6-3 0,5-1 0,9-3 0,-3 0 0,8-5 0,-9 0 0,5-5 0,-6-4 0,1-10 0,-5-6 0,1-10 0,-5-3 0,1-5 0,-5 0 0,-1-1 0,-5 1 0,0 6 0,0 1 0,-8 11 0,-2 2 0,-9 4 0,-4 5 0,4 0 0,-10 9 0,9 1 0,-8 4 0,8 0 0,-3 0 0,5 0 0,4 4 0,1 0 0,5 4 0,3 5 0,2-4 0,3 4 0,0-5 0,0 0 0,0 0 0,3-3 0,12-2 0,5-3 0,9 0 0,7 0 0,1 0 0,1 0 0,3 0 0,-9 0 0,3 0 0,1 0 0,-10 0 0,9 0 0,-16 4 0,1 11 0,-7 5 0,-2 16 0,-1 8 0,-4 0 0,-1 13 0,-5-12 0,0 12 0,0-18 0,0 3 0,0-17 0,0-2 0,0-9 0,0-2 0,0-4 0,0-6 0,4-8 0,2-12 0,4-13 0,4 0 0,3-11 0,3 10 0,1-4 0,-2 12 0,-1 0 0,1 6 0,-6 4 0,4 5 0,-8 6 0,4 3 0,-5 0 0,0 0 0,1 0 0,-1 0 0,-4 8 0,0 2 0,0 13 0,-3-4 0,4 4 0,-1 1 0,-3-5 0,8 4 0,-8-4 0,7-1 0,-7-5 0,7 4 0,-3-8 0,0 4 0,2-5 0,-3 0 0,5 1 0,-2-5 0,2 0 0,-1-4 0,0 0 0,4 0 0,-2 0 0,7-4 0,-3-11 0,1-5 0,3-10 0,-6-6 0,7 5 0,-4-5 0,1 6 0,-2 0 0,-4 5 0,-1 6 0,-1 6 0,1 5 0,-5 14 0,0 6 0,-4 21 0,0-2 0,0 11 0,0-11 0,0 11 0,0-11 0,0-1 0,0-7 0,0-9 0,3-1 0,2-5 0,3 0 0,5-3 0,0-2 0,1-3 0,3 0 0,-3 0 0,-1 0 0,4-8 0,-2-7 0,4-10 0,2-11 0,-5-1 0,5-13 0,-9-2 0,5-7 0,-5-7 0,0-2 0,1-16 0,0-2 0,0 14 0,-1-9 0,-5 28 0,3-14 0,-8 15 0,7 8 0,-8 8 0,4 12 0,-5 5 0,0 6 0,0 12 0,0 11 0,0 16 0,0 5 0,0 11 0,0 2 0,0 8 0,0 6 0,0 1 0,0-1 0,0 1 0,0 7 0,4-12 0,-2 10 0,7-19 0,-3 5 0,5-13 0,-5-1 0,2-11 0,-3-6 0,0-2 0,2-8 0,-3 3 0,5-7 0,-1-1 0,0-4 0,0 0 0,0 0 0,5-8 0,-4-3 0,4-7 0,-4 0 0,0 4 0,0-3 0,-4 8 0,-1 10 0,-4 6 0,0 19 0,0-1 0,0 4 0,0-4 0,0 3 0,0-3 0,0 0 0,0-7 0,0-1 0,3-7 0,2 2 0,3-4 0,0-3 0,0-1 0,1-4 0,-1 0 0,0 0 0,0 0 0,0 0 0,1-9 0,0-6 0,1-16 0,-5 0 0,0-5 0,0 0 0,-4 5 0,4 0 0,-5 3 0,0 8 0,0 1 0,0 6 0,-8 5 0,-2-1 0,-8 4 0,4 1 0,-3 4 0,3 0 0,0 0 0,1 0 0,5 0 0,4 3 0,0 1 0,4 9 0,4-4 0,1 8 0,7-8 0,2 5 0,5-5 0,4 0 0,-4 0 0,10 1 0,-10-5 0,10 0 0,-10-5 0,10 0 0,-10 0 0,0 0 0,-2-9 0,-8-1 0,5-8 0,-5-5 0,-4 3 0,0-8 0,-5 8 0,0-9 0,0 10 0,0-5 0,0 6 0,0 4 0,0 2 0,0 3 0,0 1 0,0 0 0,3 3 0,6 2 0,9 3 0,7 0 0,4 0 0,1 4 0,0 2 0,0 8 0,-6-3 0,0 3 0,-6-5 0,-5-1 0,0 5 0,-8-3 0,-1 7 0,-4-4 0,0 6 0,0-1 0,0-5 0,0 4 0,0-7 0,0 7 0,0-8 0,0 4 0,0-5 0,4 0 0,5-4 0,9 0 0,7-4 0,11 0 0,1 0 0,0 0 0,-1 0 0,-1-10 0,-9 0 0,4-10 0,-11-3 0,-1 3 0,-3-8 0,-2 8 0,-3-3 0,-2 9 0,1 1 0,-4 5 0,-2 0 0,-3 0 0,3 3 0,2 1 0,3 4 0,0 0 0,0 0 0,5 9 0,-4 1 0,9 13 0,-2 7 0,0 2 0,-1 3 0,-5-5 0,-1-5 0,1-2 0,-5-5 0,-1-4 0,-4-2 0,0-3 0,0-1 0,0 0 0,-4 0 0,-10 1 0,-7 0 0,-8 1 0,-1 0 0,0 0 0,0-5 0,0 0 0,5-5 0,-3 0 0,13 0 0,-8 0 0,14 0 0,-4 0 0,9 0 0,0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24575,'10'0'0,"9"0"0,26 0 0,7 0 0,23 0 0,3 0 0,8 0 0,6 0-608,-6 0 608,-8 0 150,-10 0-150,-3 0 0,-4 0 0,7 0 0,-9 0 0,-15 0 114,-2 0 1,-24 0-1,1 0 1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 24575,'-9'-6'0,"2"4"0,7-5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24575,'0'10'0,"0"21"0,0 6 0,0 40 0,0-32 0,0 37 0,0-14 0,0-7 0,0 11 0,0-19 0,0 13 0,0-21 0,0 2 0,0-16 0,0 0 0,0-13 0,0-1 0,0-7 0,0-5 0,0-5 0,0-18 0,0 3 0,0-14 0,0 5 0,5-6 0,4 5 0,5 2 0,4 4 0,0 1 0,0 0 0,6 8 0,-5-2 0,4 11 0,-4-3 0,-6 4 0,4 0 0,-7 3 0,3 11 0,-8 6 0,-1 16 0,-4-5 0,0 11 0,0-11 0,0 5 0,-5-6 0,-4-6 0,-1 0 0,-7-10 0,7 3 0,-8-7 0,9 3 0,-9-9 0,5 0 0,-11-4 0,9 0 0,-7 0 0,8 0 0,0 0 0,2 0 0,3-4 0,5 0 0,0-4 0,4-1 0,0 2 0,8 2 0,2 2 0,8 3 0,5 0 0,2-5 0,5 4 0,0-8 0,5 3 0,-3-4 0,9-1 0,-9-3 0,9-3 0,-9-3 0,4-1 0,-11-3 0,-2 3 0,-8-2 0,-2 5 0,-4 4 0,-4 1 0,-2 5 0,-3 0 0,0 0 0,0 10 0,0 9 0,0 13 0,0 11 0,0-3 0,0 9 0,0-10 0,0 0 0,5-3 0,0-8 0,8 3 0,1-9 0,0-1 0,3-8 0,-3-2 0,4-3 0,0 0 0,0-4 0,8-18 0,1-8 0,3-22 0,-1-9 0,-4-7 0,1-16 0,-6-2 0,-2 14 0,-5-17 0,-1 26 0,1-21 0,-6 16 0,-2 8 0,-5 16 0,0 8 0,0 16 0,0 2 0,-7 13 0,2 2 0,-11 3 0,1 13 0,0 3 0,1 20 0,3 8 0,0 1 0,-1 12 0,6-5 0,1 6 0,5 1 0,0-7 0,0 5 0,0-13 0,0 1 0,9-4 0,2-9 0,9-2 0,-1-7 0,-1-5 0,0-3 0,0-2 0,0-4 0,0-4 0,1-1 0,4-4 0,-4 0 0,4-8 0,3-15 0,-5-4 0,6-16 0,-6 5 0,0 1 0,-1 1 0,-4 6 0,-2 5 0,-5 2 0,0 9 0,0 5 0,-5 2 0,3 6 0,-6 4 0,2 12 0,-3 21 0,0 3 0,0 18 0,0-5 0,0-1 0,0-1 0,0-6 0,0-7 0,0-1 0,0-16 0,0 2 0,0-13 0,0 4 0,0-5 0,-8 1 0,3-1 0,-13 1 0,5-5 0,-11 5 0,5-8 0,-10 3 0,10-4 0,-10 0 0,10 0 0,-10 0 0,18 0 0,-3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24575,'22'0'0,"7"0"0,15 0 0,-5 0 0,10 0 0,-5 0 0,1 0 0,12 0 0,-24 0 0,3 0 0,-18 0 0,-4 0 0,3 0 0,-11 0 0,2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24575,'-5'-9'0,"-5"4"0,20 2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24575,'4'-13'0,"-3"1"0,5 7 0,-5-2 0,11 6 0,-7-6 0,8 2 0,-5-3 0,5 3 0,0-6 0,11 9 0,-9-14 0,7 10 0,-3-8 0,6 4 0,5 0 0,-6 1 0,5 3 0,-5 2 0,12 4 0,-10 0 0,3 0 0,-11 0 0,1 0 0,-6 0 0,0 0 0,-9 3 0,0 6 0,-4 10 0,0 0 0,-9 10 0,3-10 0,-13 9 0,-2-2 0,1-1 0,-5-1 0,11-10 0,-3-1 0,8-5 0,-4 1 0,5-1 0,4-11 0,8 1 0,11-10 0,5 3 0,8-1 0,-3 4 0,-1 2 0,0 4 0,-6 0 0,0 4 0,-3 16 0,-2 2 0,-2 19 0,-6-3 0,0 5 0,-5-6 0,0 5 0,0-11 0,0 4 0,-4-10 0,-5-2 0,-5-9 0,-4-1 0,-6-3 0,5-1 0,-10-4 0,5-1 0,-6-4 0,-6 0 0,10 0 0,-8 0 0,14 0 0,1-3 0,6 2 0,5-7 0,4 7 0,0-2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 24575,'4'3'0,"-1"6"0,-3 9 0,0 13 0,0-5 0,-4 8 0,-12-8 0,-6 6 0,-12 6 0,8-10 0,-5 4 0,11-18 0,-8 0 0,12-5 0,2-4 0,11-1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 24575,'-16'0'0,"-2"13"0,-6 5 0,2 12 0,-10 14 0,11-17 0,-2 21 0,5-22 0,7 9 0,1-5 0,5 0 0,5-6 0,0-5 0,0-6 0,0-1 0,0-2 0,0 7 0,0-4 0,0 4 0,4-5 0,5 1 0,1-1 0,-1-2 0,-2 3 0,2-1 0,1-2 0,3 7 0,-5-8 0,5 4 0,-4-5 0,4 1 0,-5-1 0,0 0 0,0 0 0,0 0 0,1-3 0,-1-1 0,0-1 0,0-2 0,0 3 0,0-4 0,1 0 0,-1 0 0,4 0 0,-2 0 0,2 0 0,1 0 0,-4 0 0,4 0 0,-6 0 0,1 0 0,-3-8 0,-2-7 0,-3-4 0,0-9 0,0-2 0,0-2 0,0-3 0,-4 5 0,-11 5 0,0 2 0,-20 7 0,9 2 0,-16 3 0,11 6 0,-5 0 0,6 5 0,0 0 0,5 0 0,-3 0 0,13 3 0,-8 2 0,14 4 0,0-1 0,1-3 0,8 2 0,-4-3 0,4 1 0,0-2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24575,'5'11'0,"-2"2"0,-3 4 0,0 1 0,0 0 0,0 0 0,0 0 0,0-5 0,-4 0 0,3-5 0,-6 5 0,2-4 0,0 0 0,2-6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55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24575,'0'9'0,"0"6"0,0 4 0,0 9 0,0-4 0,0 14 0,0-12 0,0 7 0,0-9 0,0-5 0,0 3 0,0-10 0,6 10 0,-1-17 0,6 8 0,-5-12 0,4 5 0,-3-5 0,3 2 0,0-3 0,1 0 0,3-6 0,6-12 0,1-4 0,6-14 0,5-1 0,1-2 0,1-3 0,1 9 0,-3 6 0,13-1 0,-13 13 0,6 0 0,-10 11 0,-3 4 0,3 0 0,-5 4 0,2 8 0,-5 9 0,1 9 0,-8 4 0,3 0 0,-6 0 0,1-5 0,-2 4 0,-5-13 0,3 3 0,-6-9 0,2-3 0,-3-1 0,3-6 0,0-2 0,3-2 0,1-2 0,-1-6 0,5-11 0,1-2 0,10-13 0,-5 5 0,9-12 0,-3 5 0,4 0 0,-1 5 0,0 5 0,-6 6 0,-1 1 0,-4 7 0,-1 5 0,0 1 0,0 5 0,0-2 0,1 3 0,3 0 0,-3 0 0,7 7 0,-1 6 0,2 3 0,-3 4 0,3-5 0,1-3 0,0 3 0,4-6 0,-5 2 0,1-3 0,4 0 0,-4 0 0,9-4 0,16 0 0,-15-8 0,21-9 0,-30 0 0,9-9 0,-10 6 0,9-1 0,-13 2 0,7-1 0,-7 4 0,-1-2 0,-7 9 0,-6-1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24575,'6'-4'0,"6"0"0,15 4 0,23 0 0,-20 0 0,24 0 0,-28 0 0,10 0 0,-11 0 0,-2 0 0,-9 0 0,-12 0 0,-9 0 0,-15 9 0,-3 8 0,-8 21 0,6-4 0,-2 22 0,7-11 0,4 21 0,1-5 0,4 12 0,6-12 0,2 5 0,5-8 0,0-6 0,0-8 0,0-13 0,0-8 0,0-5 0,0-4 0,0-2 0,0-3 0,3-5 0,2 0 0,3-4 0,-1 0 0,-2 0 0,-2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24575,'17'-5'0,"9"-5"0,0-1 0,14-5 0,-8 11 0,6-4 0,3 8 0,-10-4 0,0 5 0,-12 0 0,-6 0 0,-1 0 0,-3 0 0,0 0 0,-6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0 24575,'-5'13'0,"-4"-4"0,-6 14 0,-4-1 0,5-7 0,0 9 0,1-10 0,-1-1 0,0-5 0,5 1 0,5-8 0,4 1 0,0-5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6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24575,'-2'52'0,"-1"0"0,0 35 0,3-30 0,0-12 0,0 19 0,0-17 0,0 17 0,0-25 0,0 16 0,0-22 0,0 0 0,0-10 0,0-10 0,0 1 0,0-2 0,0-4 0,0 0 0,0-1 0,4-2 0,5-2 0,4 1 0,11-3 0,0 3 0,26-4 0,-2 0 0,26 0 0,-7 0 0,-5 0 0,34 0 0,-20 0-301,-18 0 1,3 0 300,35 0 0,-40 0 0,0 0 0,0 0 0,1 0-535,1 3 0,0 1 535,8 0 0,0 0 0,-7 0 0,0 0 0,8 3 0,0-1 0,-8-1 0,-1-2 0,41 6 0,-34-3 0,-1 1 0,22 1 0,-20-4 0,1 0 0,29 2 0,-40-5 0,1-2 0,39 1 0,-9 0 0,3 0-236,-20 0 236,14 0 0,-9 0 0,-7 0 0,-2 0 0,-15 0 0,-1 0 561,-6 0-561,-7 0 1089,-1 0-1089,-7 0 257,-4 0-257,4 0 0,-5 0 0,1 0 0,3 0 0,-9 4 0,10-3 0,-10 7 0,10-2 0,-10 3 0,10-4 0,-10 3 0,4-3 0,-5 0 0,-4 3 0,3-7 0,-8 6 0,4-6 0,0 3 0,-4-4 0,8 0 0,-8 0 0,8 0 0,-8 0 0,4 0 0,-5 0 0,0 0 0,0 0 0,0 0 0,0 0 0,0 0 0,-3-4 0,-2-10 0,3-19 0,-5-12 0,10-22 0,-10-9 0,10 6 0,-4-12 0,-1 13 0,5 1 0,-5 2 0,1 14 0,2 8 0,-3 13 0,-1 8 0,-1 9 0,-4 1 0,4 9 0,-3-3 0,6 6 0,-7-6 0,4 3 0,-4-1 0,0 2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24575,'12'0'0,"-3"0"0,4 0 0,-5 0 0,0 0 0,0 8 0,-3 2 0,-2 7 0,-3 6 0,0-4 0,0 16 0,0-14 0,0 19 0,0-19 0,0 14 0,0-5 0,0-4 0,-9 9 0,-2-11 0,-4 6 0,1-5 0,4-2 0,-3-9 0,7-1 0,-6-5 0,8 0 0,-9 1 0,3-1 0,-7-3 0,8 2 0,-4-6 0,0 7 0,4-7 0,-3 6 0,3-6 0,5 3 0,1-4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24575,'0'7'0,"0"1"0,0 4 0,0 2 0,0 3 0,0-3 0,0-2 0,0-4 0,3-4 0,6 0 0,4-4 0,6 0 0,-1 0 0,11-10 0,-8 0 0,20-17 0,-18 1 0,20-13 0,-25 7 0,18-6 0,-18 2 0,3 3 0,-10 2 0,-2 3 0,-8 8 0,3-8 0,-4 13 0,0-3 0,-3 13 0,-12 1 0,1 4 0,-15 0 0,4 5 0,1 4 0,-7 18 0,9 6 0,-6 11 0,7-6 0,5 3 0,1-3 0,4 5 0,5-6 0,1-1 0,5-11 0,0-2 0,0-5 0,0-4 0,0-2 0,4-4 0,4-3 0,6-1 0,4-4 0,11-5 0,-8-4 0,15-19 0,-8-6 0,7-13 0,-1 6 0,0 2 0,-2 7 0,-6 5 0,-1 3 0,-11 6 0,-2 7 0,-3 0 0,-1 6 0,0 0 0,0 2 0,0 3 0,0 3 0,-4 6 0,4 9 0,-7 2 0,8 8 0,-4-3 0,5-1 0,0 4 0,3-8 0,2 8 0,3-9 0,1 5 0,4-10 0,-3 3 0,8-6 0,-9 2 0,10-3 0,-10-1 0,0 0 0,-2 0 0,-8-4 0,4-1 0,-5 0 0,-3-4 0,-2 4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24575,'-8'17'0,"-4"17"0,-14 7 0,-4 17 0,6-13 0,-9 5 0,10-5 0,-7 1 0,3-2 0,6-2 0,6-16 0,0-1 0,10-13 0,-2-7 0,6 2 0,-3-6 0,4 3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1 563 24575,'0'-7'0,"0"24"0,0 4 0,0 24 0,0 5 0,0 2 0,0 0 0,0 5 0,0-6 0,0-5 0,0 3 0,0-18 0,0-1 0,0-2 0,0-13 0,0 3 0,0-10 0,0 1 0,0-1 0,0-18 0,0-3 0,0-24 0,0-7 0,0-8 0,0-6 0,0-8 0,0 6 0,0 1 0,0 8 0,0 8 0,4 0 0,2 5 0,4 2 0,4 12 0,0 0 0,0 6 0,3 0 0,-3 0 0,4 3 0,1 2 0,-1 8 0,-5-3 0,4 7 0,-3-2 0,4 3 0,-4 0 0,-2 0 0,-3 0 0,-1 0 0,0 3 0,-4 6 0,0 5 0,-4 4 0,0 5 0,0-3 0,0 8 0,-4-3 0,-5-1 0,-7 5 0,2-10 0,-4 4 0,4-5 0,-10-3 0,9 2 0,-8-6 0,9 2 0,-4-4 0,4-4 0,2 2 0,14-6 0,4 2 0,16-3 0,8 0 0,2-4 0,3-6 0,-5-6 0,0-4 0,0 0 0,-1 0 0,-4 1 0,3 0 0,-8 0 0,3 0 0,-9 5 0,3-3 0,-8 3 0,4 1 0,-4-4 0,0 3 0,-1 0 0,1 1 0,-5 5 0,0 0 0,-4-1 0,0 1 0,0 0 0,-3 3 0,-2 2 0,-3 3 0,0 0 0,-1 0 0,1 4 0,4 0 0,-8 9 0,5 6 0,-2 0 0,0 10 0,8-5 0,-8 6 0,8 0 0,-4 0 0,5-6 0,0-1 0,0-4 0,0-1 0,0-5 0,0 0 0,4-5 0,1 0 0,3 0 0,0 1 0,0-5 0,0 0 0,1-4 0,-1 0 0,0 0 0,0 0 0,0 0 0,5 0 0,-4 0 0,8 0 0,-3-8 0,4-2 0,0-9 0,6-5 0,-4 4 0,11-11 0,-6 10 0,2-9 0,-4 10 0,1-4 0,-5 10 0,0 0 0,-2 5 0,-7 4 0,7-3 0,-8 7 0,4-3 0,-5 4 0,0 0 0,-7 0 0,-6 0 0,-8 0 0,0 0 0,-4 0 0,7 0 0,-7 0 0,3 0 0,0 0 0,-3 0 0,8 0 0,-8 0 0,7 0 0,-7 0 0,8 0 0,-4 8 0,4 2 0,4 8 0,-4 5 0,8-3 0,-3 3 0,4 0 0,0-3 0,0 3 0,3-9 0,11 4 0,7-8 0,8 4 0,1-4 0,6-4 0,1-2 0,0-4 0,5 0 0,-11 0 0,5 0 0,-11-4 0,4-12 0,-13 1 0,8-15 0,-9 5 0,1-11 0,-1-1 0,-4-6 0,0-7 0,0-1 0,0-1 0,1-5 0,-1 5 0,-4 0 0,-2 2 0,-5 6 0,0 7 0,0 6 0,0 12 0,0 6 0,0 5 0,0 7 0,0 24 0,-6 13 0,5 16 0,-9 4 0,8 4 0,-3 0 0,5 6 0,0-7 0,0-7 0,0-2 0,0-7 0,0-11 0,0 3 0,4-16 0,1 4 0,8-9 0,-3-1 0,7-4 0,-3-1 0,-1 1 0,4 0 0,-3-4 0,-1-1 0,4-4 0,-3 0 0,4 0 0,-4 0 0,3 0 0,-8 0 0,4 0 0,-9 0 0,0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24575,'3'-10'0,"11"3"0,6 7 0,10 0 0,0 0 0,-1 0 0,1 0 0,0 0 0,0 0 0,-10 0 0,-3 0 0,-8 0 0,-1 0 0,-4 0 0,0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24575,'0'-12'0,"0"-2"0,0-4 0,0 0 0,0 0 0,0-6 0,0 0 0,0-1 0,0-3 0,0 8 0,0-3 0,0-1 0,0 5 0,0-5 0,0 6 0,0 0 0,0 4 0,0 2 0,0 4 0,0-4 0,0 6 0,0-1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56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24575,'0'24'0,"0"4"0,0 37 0,0 5-742,0-18 1,0 2 741,0-4 0,0 2 0,0 6 0,0 0 0,0 42 0,0-2 0,0-8 482,0-25-482,0 5 245,0-15-245,0 0 0,0-2 0,0-9 756,0-17-756,0 5 0,0-20 0,0 2 0,0-8 0,0-2 0,0-1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24575,'-4'3'0,"1"17"0,3-4 0,0 47 0,0-31 0,0 55 0,0-44 0,0 30 0,0-22 0,0 7 0,0-6 0,0 5 0,0-18 0,0 3 0,0-12 0,0-10 0,0 2 0,0-13 0,0 3 0,0-11 0,0-10 0,0-10 0,0-5 0,0-4 0,0 8 0,0-8 0,0 8 0,0-3 0,0 9 0,4-3 0,0 7 0,5-2 0,-1 3 0,5 1 0,-4-1 0,8 0 0,-3 1 0,-1 2 0,10 2 0,-8 0 0,8 3 0,0-3 0,-3 4 0,8 0 0,-9 0 0,10 0 0,-10 0 0,0 0 0,-2 0 0,-8 0 0,4 0 0,-5 4 0,0-3 0,-3 6 0,-1-2 0,-4 7 0,0 2 0,0 4 0,0 0 0,0 0 0,0 0 0,-4 0 0,-2 0 0,-7 1 0,3-1 0,-7-4 0,7 3 0,-8-7 0,9 3 0,-8-1 0,3-2 0,0 3 0,-3-4 0,3-1 0,0 1 0,-3 0 0,8-1 0,-8-3 0,7-1 0,-7-4 0,8 0 0,-4 0 0,0 0 0,4 0 0,-8-8 0,7 2 0,-2-7 0,3 5 0,5 0 0,-4 3 0,7-2 0,-2 3 0,3-4 0,0 0 0,0 0 0,0 3 0,0 1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2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24575,'7'0'0,"5"0"0,11 0 0,11 0 0,-13 0 0,14 0 0,-16 0 0,10-9 0,-5 6 0,1-5 0,-6 8 0,-2 0 0,-8 0 0,3 0 0,-7 0 0,-2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24575,'6'0'0,"-1"0"0,20 0 0,-7 0 0,0 0 0,5 0 0,-3 0 0,-1 0 0,-2 0 0,-8 0 0,8 0 0,-8 0 0,4 0 0,-6 0 0,-2 0 0,-2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1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24575,'0'-12'0,"0"-4"0,0 7 0,0-8 0,0 8 0,0-8 0,0 7 0,0-2 0,0 4 0,0 0 0,0 0 0,0 0 0,0 0 0,0 0 0,0 0 0,0 0 0,0 0 0,0 4 0,0 1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2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710 0 24575,'0'22'0,"0"6"0,0 3 0,0 11 0,0-5 0,0 13 0,0-5 0,0 5 0,0 0 0,0 2 0,0-1 0,0 6 0,0-5 0,0 6 0,0 8 0,0-5 0,0 5 0,0 0 0,0-6 0,0 6 0,0-7 0,0-1 0,0-6 0,0 5 0,0-13 0,0 13 0,0-12 0,0 5 0,0-7 0,0 0 0,0 0 0,0 1 0,0 6 0,0-5 0,0 5 0,0-7 0,0 0 0,0 0 0,0 0 0,0 0 0,0 0 0,0 1 0,0-7 0,0 4 0,0-3 0,0-1 0,0 5 0,0-5 0,0 0 0,0 5 0,-4-11 0,3 5 0,-4-6 0,5-1 0,0 1 0,0 0 0,0-1 0,0 1 0,0-5 0,0 3 0,0-3 0,0 4 0,0 1 0,0-5 0,0 3 0,0-9 0,-4 10 0,3-10 0,-4 5 0,5-1 0,0-4 0,0 5 0,0-6 0,0 0 0,0 0 0,0 0 0,0 5 0,-4-3 0,3 8 0,-7-8 0,7 8 0,-7-8 0,7 8 0,-7-9 0,7 5 0,-4-6 0,5 0 0,0-4 0,-4 3 0,3-4 0,-3 1 0,4-2 0,0 1 0,0-4 0,-3 4 0,2-5 0,-3 0 0,4 0 0,0 1 0,0 3 0,0-3 0,0 4 0,0-5 0,-4 5 0,3-4 0,-3 4 0,4-5 0,0 0 0,-7-4 0,2 0 0,-6-4 0,3 0 0,0 0 0,-1 0 0,1 0 0,0 0 0,0-4 0,-5 3 0,3-2 0,-7 3 0,4 0 0,-6 0 0,1 0 0,0 0 0,0 0 0,-6 0 0,5 0 0,-10 0 0,10 0 0,-10 0 0,9 0 0,-3-4 0,0-2 0,3 1 0,-3-4 0,9 5 0,-3-5 0,3 0 0,0 0 0,1 4 0,1 1 0,2 1 0,-2 2 0,-1-7 0,3 7 0,-2-3 0,3 0 0,1 3 0,0-2 0,-1 3 0,1 0 0,4-4 0,-3 3 0,3-2 0,3 3 0,2 0 0,7 0 0,0 0 0,5 0 0,0-4 0,5-1 0,0-4 0,0 0 0,0-1 0,-4 2 0,3 3 0,-3-3 0,0-1 0,3-2 0,-7-1 0,2 3 0,1-4 0,-4 4 0,8-8 0,-3 3 0,4-4 0,-4 4 0,-1-3 0,-1 7 0,-2-3 0,3 4 0,-5 1 0,-4 0 0,4 3 0,-14 2 0,0 11 0,-11 2 0,-1 8 0,-1 5 0,0-3 0,0 3 0,1-5 0,-1 6 0,1-9 0,-1 7 0,5-8 0,0 4 0,1 0 0,3-4 0,-2-1 0,3-5 0,5 0 0,-4 0 0,4 0 0,-4 0 0,0-4 0,0 3 0,4-2 0,-4 0 0,7 2 0,-6-7 0,6 7 0,-2-2 0,-1-1 0,3 3 0,-2-2 0,-1-1 0,3 4 0,-3-4 0,4 4 0,0-1 0,0 1 0,0 0 0,0-1 0,0 1 0,4-4 0,1 4 0,3-4 0,0 4 0,0 0 0,0 5 0,1-4 0,4 4 0,-4 0 0,8 1 0,-3 0 0,0 3 0,4-7 0,-8 7 0,7-7 0,-8 3 0,4-4 0,-5-1 0,0 0 0,1 0 0,-1 0 0,0 1 0,0-1 0,0 0 0,0-4 0,-3 4 0,-2-7 0,-3 2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24575,'0'30'0,"0"-1"0,0 28 0,0 2 0,0 9 0,0 16 0,0-27 0,0 22 0,11-24 0,-8 6 0,12-9 0,-14-16 0,8-6 0,-8-7 0,4-4 0,-5-18 0,0-25 0,0-9 0,0-23 0,0-4 0,0-25-941,0-4 941,0 32 0,0 1 0,0-18-32,0-24 32,0 43 0,0-20 0,0 16 0,0 8 0,4 6 0,1 15 939,5 6-939,-2 11 34,1 0-34,3 4 0,7 5 0,1-5 0,8 8 0,3-3 0,0 4 0,5 0 0,-7 0 0,-3 13 0,-3-1 0,-3 16 0,-5-3 0,-1 11 0,-4-5 0,-4 4 0,-1-5 0,-5 0 0,0 0 0,0 0 0,-9-6 0,-1 5 0,-14-9 0,4 3 0,-4-8 0,1 3 0,3-8 0,-8 4 0,13-5 0,-8-3 0,14-3 0,-4-3 0,5 0 0,3 0 0,2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24575,'18'0'0,"1"0"0,17 0 0,-5 0 0,11 0 0,-11 0 0,5 0 0,-6 0 0,-6 0 0,0 0 0,-6 0 0,-8 0 0,-2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24575,'16'0'0,"12"0"0,4 0 0,6 0 0,3 0 0,-15 0 0,9 0 0,-16 0 0,0 0 0,-6 0 0,-9-19 0,0 14 0,-4-14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35 24575,'-3'-4'0,"-2"1"0,-7 3 0,-2 0 0,0 0 0,-3 4 0,2 10 0,1 6 0,4 10 0,1 0 0,8-6 0,-4 5 0,5-10 0,0 5 0,0-6 0,0-5 0,0 10 0,0-13 0,0 12 0,0-10 0,4-3 0,5 3 0,-4-8 0,7 1 0,-3 3 0,0-3 0,0 3 0,-1 0 0,-4-3 0,9 3 0,-4-7 0,8 3 0,-3-4 0,4 0 0,0 0 0,0 0 0,0 0 0,5-9 0,-7-7 0,6-4 0,-6-9 0,-2 5 0,1-6 0,-6 5 0,1-4 0,-1 10 0,-3-10 0,-2 10 0,-4-5 0,0 6 0,0 0 0,0 0 0,0-1 0,0 6 0,0 0 0,0 5 0,0-1 0,-8 5 0,2 0 0,-7 4 0,5 0 0,-5 0 0,4 0 0,-4 0 0,0 0 0,4 0 0,-4 0 0,5 0 0,-1 0 0,5 0 0,0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24 262 24575,'2'0'0,"10"0"0,6 0 0,5 0 0,0-4 0,-3-5 0,9-12 0,-13 1 0,8-10 0,-13 5 0,-1-4 0,-1-1 0,-8 5 0,3 6 0,-4 2 0,0 3 0,-7 4 0,-8 2 0,-9 8 0,-6 0 0,0 4 0,4 16 0,-6 11 0,9 12 0,0 2 0,13-2 0,5 0 0,5-6 0,0 5 0,0-11 0,0 0 0,8-8 0,2-5 0,13-3 0,8-1 0,0-9 0,4 0 0,-5-5 0,0 0 0,0-5 0,-5-9 0,-1-2 0,-5-13 0,1-1 0,0-1 0,-4-5 0,-2 6 0,-4 5 0,0-3 0,-5 8 0,-1 1 0,-4 7 0,0 3 0,0 8 0,0 17 0,0 6 0,0 13 0,0 1 0,0-5 0,4 5 0,2-6 0,4-5 0,-1-2 0,4-5 0,-3-4 0,2-2 0,1-3 0,-4-5 0,4 0 0,-5-4 0,0 0 0,0-3 0,1-6 0,0-10 0,0-6 0,-3-5 0,-2 0 0,-4 6 0,0-5 0,4 14 0,-3-3 0,2 10 0,-3-1 0,4 5 0,0 0 0,4 4 0,0 0 0,0 0 0,0 0 0,5 0 0,0 0 0,5 4 0,1 1 0,4 0 0,-4 3 0,5-7 0,-1 8 0,-4-8 0,5 3 0,-6-4 0,0 0 0,-5 0 0,4 0 0,-7 0 0,2 0 0,-3-8 0,-1-2 0,1-8 0,1-1 0,-1-4 0,-4 3 0,0-3 0,-5 0 0,0 8 0,0-8 0,0 14 0,0-4 0,-4 8 0,-1 2 0,-7 3 0,-2 0 0,-4 4 0,-1 10 0,0 7 0,-1 8 0,4 7 0,1-5 0,5 5 0,4-6 0,2 0 0,4-6 0,0 0 0,0-6 0,0 0 0,0-5 0,3 0 0,6-4 0,5-1 0,4-3 0,0-1 0,0-4 0,1 0 0,-1 0 0,0 0 0,0-4 0,0-5 0,0-5 0,0-4 0,-4-1 0,3 1 0,-3 0 0,4 0 0,-4 4 0,3 1 0,-8 4 0,4 1 0,-5 3 0,0-2 0,1 6 0,-1-3 0,0 4 0,-4 7 0,-1 3 0,-3 12 0,0-7 0,0 7 0,0-9 0,0 1 0,0-1 0,0-5 0,0 0 0,0-10 0,5-4 0,0-16 0,9-3 0,-4 0 0,8 2 0,-8 5 0,7 0 0,-7-1 0,3 6 0,-4 0 0,-1 8 0,0 2 0,0 3 0,0 0 0,1 0 0,-1 0 0,0 0 0,0 0 0,-4 8 0,-1 2 0,2 13 0,-4-4 0,3 10 0,-4-5 0,4 1 0,-3-6 0,7-2 0,-7-8 0,3 4 0,-4-5 0,0-4 0,0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57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24575,'6'-3'0,"-2"0"0,8 10 0,-1 1 0,3 10 0,-2-3 0,2 7 0,-6-7 0,3 4 0,-7-9 0,5 0 0,-7-3 0,4 0 0,-3-4 0,0 0 0,4-3 0,2 0 0,2 0 0,-1 0 0,3 0 0,-2 0 0,7 0 0,-3-3 0,7-5 0,-1-8 0,8-6 0,-2-4 0,2 4 0,-5 2 0,-4 5 0,-2 3 0,-7 2 0,-2 6 0,-2-1 0,-4 4 0,0-2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24575,'4'5'0,"0"7"0,-4 15 0,0 9 0,0 1 0,0 6 0,0 0 0,0 0 0,0 0 0,0-5 0,0 3 0,0-9 0,0-2 0,0-1 0,0-14 0,0 12 0,0-13 0,0 5 0,0-7 0,0-8 0,0-1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50 807 24575,'-8'0'0,"0"0"0,-4 0 0,3 0 0,0 3 0,6 2 0,3 3 0,0 4 0,0 2 0,0 4 0,0 6 0,0-5 0,0 0 0,0-2 0,7-4 0,3-3 0,18-3 0,-7-7 0,20 0 0,-15 0 0,10 0 0,-7-9 0,-3-6 0,-3-6 0,-8-7 0,-1 3 0,-4 0 0,-1-3 0,-4 8 0,0-8 0,-5 8 0,0-3 0,-8 4 0,-2 1 0,-14 4 0,5 0 0,-5 5 0,1 4 0,3 0 0,-3 5 0,5 0 0,4 0 0,-3 0 0,8 0 0,3 4 0,17 1 0,8-1 0,17 6 0,1-9 0,7 4 0,6-5 0,9 0 0,-11 0 0,15 0 0,-18 0 0,14 0 0,-13-5 0,2 4 0,-22-7 0,4 7 0,-17-4 0,0 5 0,-19 4 0,-6 6 0,-17 10 0,-8 8 0,4-1 0,-5-1 0,13-1 0,1-5 0,5 3 0,5-5 0,1 0 0,4 0 0,4-4 0,1 3 0,4-8 0,0 4 0,0-5 0,0 0 0,3-4 0,2 0 0,13-4 0,-3 0 0,13 0 0,-3 0 0,6-14 0,0-5 0,1-13 0,-5 0 0,4 0 0,-13-4 0,7-3 0,-13-4 0,4-7 0,-10 5 0,-1-12 0,-5 12 0,0 0 0,0 3 0,0 16 0,-4-8 0,-2 14 0,-3 1 0,1 10 0,-1 2 0,1 6 0,0-3 0,0 4 0,4 13 0,-5 10 0,8 14 0,-4 6 0,5 7 0,0-5 0,0 11 0,0-11 0,0 5 0,5-12 0,4-8 0,5-6 0,15-10 0,-3 0 0,16-8 0,2-2 0,1-4 0,12 0 0,-12-4 0,12-8 0,-13-5 0,8-11 0,-14 0 0,0 0 0,-12-2 0,-2 9 0,-9-2 0,-2 5 0,-8 0 0,-1 0 0,-4 4 0,0 1 0,-4 8 0,-5 2 0,-16 3 0,-1 0 0,-10 0 0,6 0 0,0 4 0,-1 12 0,5 5 0,5 10 0,2-1 0,8-1 0,1-4 0,6 4 0,4-15 0,0 9 0,0-10 0,0 1 0,0-1 0,3-5 0,11-4 0,1 0 0,14-4 0,-5 0 0,6 0 0,0-5 0,-6-4 0,4-6 0,-7-9 0,8-2 0,-12-5 0,8-6 0,-13-7 0,10-15 0,-9 5 0,5-10 0,-12 4 0,4 0 0,-9-14 0,5 20 0,-6-4 0,0 21 0,0 1 0,0 11 0,0 6 0,0 7 0,0 4 0,0 13 0,0 14 0,0 22 0,0 18 0,0 9 0,0-7 0,0 11 0,0-11 0,0 7 0,0-9 0,4-8 0,2-8 0,5-6 0,-1-6 0,-1-8 0,0-5 0,0-4 0,-1-2 0,1-3 0,-1-5 0,-4 0 0,0-4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4330 139 24575,'0'17'0,"0"3"0,0 16 0,0 16 0,0 9 0,0 14 0,0 18-1022,0 5 1022,0-42 0,0 3 0,0 8 0,0 1 0,0-4 0,0 2-1009,0 18 0,0 2 1009,0-10 0,0 1 0,0 14 0,0 2 0,0-11 0,0 0 0,3 11 0,2-1 0,-2-19 0,2-3-366,2-4 0,0-2 366,1-12 0,-2-3 0,1 37 0,5 9-140,-5-17 140,5-4 870,-5-28-870,-2-3 2017,-5-19-2017,0 0 853,0-6-853,0-5 172,0 0-172,0-5 0,0 0 0,0 0 0,-4 0 0,0-4 0,-4-1 0,0-3 0,-1 4 0,1-3 0,0 3 0,-1-1 0,1 2 0,-5-1 0,0 4 0,-1-3 0,-9 4 0,8-4 0,-19 4 0,-5-3 0,-13 5 0,-23-4 0,-3-2-399,27-4 1,-2-2 398,1 1 0,-2 0 0,-7 0 0,-3 0-785,-4 0 0,-2 0 785,-5 0 0,-1 0 0,-9 0 0,-3 0-1086,-6 0 1,0 0 1085,5 0 0,-1 0 0,-9 0 0,1 0 0,15 0 0,2 0-718,-1 0 0,1 0 718,6 0 0,2 0-134,9 0 1,1 0 133,0 0 0,1 0 0,4 0 0,1 0 0,-6 0 0,1 0 0,3 1 0,1-2 0,0-1 0,1-2 436,-1 1 0,4-2-436,-27-8 0,-19 6 0,30-4 0,-14 9 0,16-3 2058,-6 5-2058,20 0 1699,-10 0-1699,12 0 1132,-7 0-1132,7 0 480,-5 0-480,12 0 0,-5 0 0,7 0 0,-1 0 0,7 0 0,1 0 0,11 0 0,-3 0 0,8 0 0,-3 0 0,0 0 0,8 0 0,-8 0 0,14 0 0,-4 0 0,5 0 0,0 0 0,0 0 0,3-3 0,2-6 0,3-4 0,0-10 0,0-1 0,0-6 0,0-6 0,0-8 0,0-1 0,0-12 0,0 5 0,0-7 0,0-7 0,0 6 0,0-6 0,0 7 0,0-7 0,0 5 0,-12-12 0,10 12 0,-10-13 0,7 14 0,4-6 0,-4 7 0,5 8 0,0 0 0,0 1 0,-5 5 0,4-12 0,-4 13 0,5-7 0,0 2 0,0-3 0,0-14 0,0 12 0,0-11 0,0 14 0,0-1 0,0 3 0,0 5 0,0 1 0,0 0 0,0 0 0,0 6 0,0-5 0,0 4 0,0 1 0,0-5 0,0 11 0,0-5 0,0 6 0,0-6 0,0 10 0,0-9 0,0 11 0,0-1 0,0 2 0,0 9 0,0-3 0,0 7 0,0-2 0,0 3 0,0 1 0,0 0 0,0 0 0,0 0 0,0 0 0,0 0 0,0 0 0,3 0 0,2 3 0,3 2 0,0 3 0,4 0 0,2 0 0,9 0 0,2 0 0,11 0 0,8 0 0,15 0 0,8 0 0,8 6 0,9 1 0,-14 0 0,-15 0 0,0-1 0,5-5 0,-7 6 0,2-1 0,25-4-496,17 10 496,-10-11 0,-5 5 0,13-6 0,-20 0 0,-25 0 0,1 0 0,25 0 0,19 0 0,-14 0 0,10 0 0,-23-6 0,8-1 0,-8-5 0,5-1 0,-12 2 0,12-2-41,-5 1 41,0 0 0,-2 5 0,0-4 0,-5 9 0,-2-3 495,-2 5-495,-12 0 42,5 0-42,-7 0 0,0 0 0,-6 0 0,5 0 0,-5 0 0,1 0 0,3 0 0,-3 0 0,5 0 0,0 0 0,7 0 0,-5 0 0,12 0 0,-6-6 0,1 5 0,-2-9 0,0 9 0,-5-4 0,-1 5 0,-2 0 0,-11 0 0,5 0 0,-11 0 0,3 0 0,-8 0 0,8 0 0,-8 0 0,3 0 0,0 0 0,-4 0 0,10 0 0,-10 0 0,10 0 0,-10 0 0,10 0 0,-5 0 0,6 0 0,-5 0 0,3 0 0,-3 0 0,4 0 0,-4 0 0,4 0 0,-5 0 0,6 0 0,-6 0 0,0 0 0,-6 0 0,-4 0 0,3 0 0,-8 0 0,3 0 0,-3 0 0,-1 0 0,0 0 0,0 0 0,-4 3 0,-1 1 0,-6 4 0,-2 0 0,-3 0 0,-5 1 0,3-1 0,1 1 0,2-1 0,6 0 0,-6 0 0,2-3 0,-3 2 0,0-3 0,0 1 0,-1 2 0,1-2 0,0-1 0,-1 4 0,1-8 0,4 8 0,0-4 0,4 4 0,0-4 0,0-1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24575,'8'-13'0,"2"4"0,8-4 0,6 3 0,6 5 0,7-4 0,1 7 0,-8-2 0,-6 4 0,-1 0 0,-4 0 0,0 0 0,-6 13 0,-4 3 0,-3 34 0,3-16 0,-8 16 0,3-8 0,-4-3 0,0 11 0,0-18 0,0 3 0,0-16 0,0 4 0,0-9 0,0-1 0,0-5 0,0 0 0,0-10 0,0-4 0,0-16 0,0 2 0,0-8 0,0 8 0,0-9 0,0 10 0,4-5 0,1 11 0,0 0 0,2 5 0,-6-1 0,6 5 0,-2 0 0,3 0 0,0 4 0,0-4 0,0 4 0,0 0 0,0 0 0,0 0 0,1 0 0,-1 3 0,-4 6 0,4 10 0,-2 6 0,-1 5 0,0-1 0,-5-4 0,0-2 0,0-5 0,0-4 0,0-1 0,0-5 0,0 0 0,3-3 0,1-9 0,5-11 0,0-9 0,1-6 0,0-6 0,5-1 0,-3-1 0,3 8 0,-2 6 0,-3 6 0,3 4 0,-5 2 0,1 7 0,-1 1 0,0 4 0,0 0 0,0 0 0,0 7 0,-3 9 0,3 7 0,-7 7 0,3-5 0,1 3 0,-4-8 0,3 3 0,0-9 0,-3-2 0,6-4 0,-3 1 0,1-1 0,2 0 0,-2-4 0,3 0 0,0-4 0,0 0 0,1 0 0,-1 0 0,0 0 0,4 0 0,-2 0 0,7-4 0,-8-5 0,5-5 0,-1-1 0,-3-2 0,3 3 0,-8-4 0,-1 4 0,-1 1 0,-2 5 0,3 0 0,-4 13 0,0 2 0,-4 18 0,2 0 0,-2 5 0,4 0 0,0-6 0,0 5 0,0-10 0,0 4 0,0-9 0,4-1 0,0-5 0,14 1 0,-8-1 0,13 1 0,-10-4 0,5-1 0,-4-4 0,3 0 0,-8 0 0,8 0 0,-7 0 0,7 0 0,-8-4 0,4 0 0,-5-9 0,1-6 0,0 0 0,2-16 0,-2 9 0,-3-16 0,-2 10 0,-4-9 0,0 3 0,0-5 0,0 0 0,-4 10 0,-6-1 0,0 19 0,-7-4 0,3 11 0,-4 2 0,-6 2 0,5 4 0,-5 0 0,6 8 0,-1 8 0,5 3 0,-4 4 0,11 1 0,-5-5 0,11 0 0,-3-2 0,4-3 0,0-1 0,0 4 0,0-7 0,4 2 0,0-4 0,9-3 0,6 3 0,0-7 0,4 4 0,1-5 0,-5 0 0,4 0 0,-5 0 0,6 0 0,-5 0 0,0-4 0,-2 3 0,-8-7 0,8 8 0,-7-4 0,2 0 0,-4 3 0,0-2 0,1 3 0,-1 0 0,0 0 0,0 0 0,0 0 0,-3 3 0,2 2 0,-2 3 0,-1 5 0,0-4 0,-4 3 0,4-4 0,-3 1 0,2-1 0,-3 0 0,0 0 0,0 0 0,0 0 0,0 1 0,0-1 0,0 0 0,0 0 0,0-10 0,5-9 0,11-20 0,1-1 0,16-6 0,-12 7 0,4 6 0,-7 5 0,-4 7 0,-1 5 0,-5 3 0,0 1 0,0 4 0,-3 4 0,-2 5 0,-3 4 0,0 5 0,0 5 0,0-3 0,0 8 0,0-9 0,0 5 0,0-6 0,0-5 0,0 0 0,4-1 0,-3-2 0,7 2 0,-4-4 0,4-3 0,0-1 0,1-4 0,-1 0 0,0 0 0,0 0 0,0 0 0,0 0 0,0 0 0,-3-9 0,2-1 0,-2-8 0,4 0 0,1 0 0,-5-1 0,3-4 0,-7 3 0,3 1 0,0 7 0,-3 3 0,3 1 0,-4 0 0,0 10 0,0 9 0,0 12 0,0 13 0,0-5 0,0 5 0,0-6 0,0-6 0,0 5 0,0-10 0,0 0 0,0-7 0,0 1 0,0-4 0,3 4 0,2-5 0,3-3 0,0-2 0,0 1 0,1-3 0,-1 2 0,0-3 0,0 0 0,5 0 0,-4 0 0,8-8 0,-2-7 0,-1-10 0,6-11 0,-9 5 0,9-11 0,-8 5 0,4-13 0,-5 4 0,0-11 0,0 12 0,1-12 0,-6 12 0,4-12 0,-9 18 0,5-3 0,-6 12 0,0 5 0,0 2 0,0 9 0,0 1 0,0 12 0,-5 12 0,-1 14 0,-4 7 0,-1 16 0,5-9 0,1 18 0,5-5 0,0 0 0,0-2 0,0-7 0,0 0 0,0-5 0,0-3 0,4-10 0,1-2 0,4-5 0,0 0 0,0-4 0,-1-1 0,0-5 0,1 0 0,3 1 0,-3-5 0,8 0 0,-7-4 0,7 0 0,-8 0 0,8-4 0,-7-10 0,3-2 0,-3-12 0,0 3 0,-1 0 0,-4 2 0,-1 9 0,-4 1 0,0 5 0,0 7 0,0 11 0,0 5 0,0 13 0,0-8 0,0 3 0,0-5 0,5 0 0,0 0 0,8-4 0,1-1 0,-1-4 0,4-4 0,-3-1 0,4-4 0,0 0 0,-4 0 0,3 0 0,-8-4 0,4-5 0,-4-5 0,0 0 0,0-8 0,0 7 0,-4-9 0,-1 1 0,-4-2 0,0 1 0,0 0 0,0 10 0,-4-3 0,-5 12 0,-11-4 0,1 9 0,-10 0 0,5 0 0,-6 0 0,5 5 0,-4 4 0,14 6 0,-3 3 0,8 1 0,5-1 0,1 0 0,4-4 0,0 3 0,0-4 0,0 1 0,8-1 0,2-4 0,8-4 0,1-1 0,4-4 0,1 0 0,1 0 0,-2 0 0,1 0 0,-5-8 0,9-3 0,-9-8 0,4 1 0,-5-1 0,1-4 0,-4-2 0,3 1 0,-7-5 0,6 10 0,-6-10 0,2 9 0,-3-8 0,-5 13 0,-1-8 0,-4 10 0,0-1 0,-3 5 0,-1 5 0,-1 7 0,2 2 0,3 3 0,0 0 0,3 0 0,6 5 0,10-3 0,0 3 0,10-3 0,-10-1 0,10 1 0,-10-1 0,4 0 0,-9 0 0,-1-1 0,-1 1 0,-2-4 0,2 2 0,-4-6 0,0 6 0,-3-2 0,-2 3 0,1-1 0,-3 1 0,6-4 0,-3 0 0,4-4 0,0 0 0,0 0 0,5 0 0,0 0 0,6-4 0,-1-5 0,1-17 0,0 5 0,2-19 0,-7 19 0,6-13 0,-10 14 0,4-8 0,-5 13 0,-4-3 0,2 9 0,-6 1 0,3 14 0,-4 1 0,0 18 0,4 0 0,2 11 0,4-5 0,0 5 0,0-12 0,-1-1 0,-4-5 0,-1 1 0,0-6 0,-3 0 0,3-5 0,-4 0 0,0 0 0,0 1 0,-4-1 0,-1-4 0,-7 4 0,-2-3 0,0 4 0,-3-4 0,8 2 0,-9-2 0,9-1 0,-8 0 0,8 0 0,-4-3 0,4 3 0,1-4 0,4 0 0,0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24575,'13'0'0,"1"0"0,13 0 0,2 0 0,-5-5 0,6 0 0,-5-5 0,-2 5 0,-5 1 0,6-1 0,-9 4 0,2-3 0,-9 4 0,-3 0 0,-2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82 104 24575,'-13'-18'0,"0"-3"0,-12-11 0,15 15 0,-11 1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9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8 24575,'-7'-5'0,"-8"2"0,-4 3 0,-15 0 0,13 0 0,-20 0 0,20 0 0,-13 0 0,14 0 0,-8 0 0,12 0 0,-1 0 0,4 0 0,4 0 0,-4 0 0,9 3 0,1 6 0,3 10 0,0 6 0,0 4 0,0 1 0,-10 6 0,8-5 0,-8 11 0,10-11 0,0-5 0,0-3 0,0-10 0,0 1 0,0-1 0,0-5 0,7-4 0,3 0 0,7-4 0,1 0 0,5-5 0,-3 0 0,8-5 0,-3 1 0,-1-1 0,5 4 0,-5 2 0,6 4 0,0 0 0,-6 0 0,0 0 0,-6 0 0,0 4 0,-4 11 0,0 5 0,-4 10 0,-5 6 0,0-5 0,-5 11 0,0-5 0,-5 0 0,-5 5 0,-6-11 0,-9 1 0,4-4 0,-8-7 0,8-1 0,-2-6 0,5-5 0,0 0 0,-1-4 0,1-1 0,0-4 0,0 0 0,4 0 0,1 0 0,5 0 0,-1-8 0,5 2 0,0-11 0,4 11 0,0-2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24575,'4'6'0,"0"-1"0,-4 11 0,0 3 0,0 5 0,0-3 0,0 6 0,0-7 0,0 5 0,0 3 0,0-8 0,0-1 0,0-7 0,0-4 0,0-3 0,0-2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24575,'-16'25'0,"12"-9"0,-21 26 0,7-3 0,4 0 0,-6 9 0,14-10 0,-6 12 0,6-5 0,1-1 0,5-2 0,0-16 0,0 3 0,0-15 0,0 3 0,0-8 0,4 0 0,4-2 0,2-2 0,12 0 0,-7-1 0,8-4 0,1 0 0,-5 0 0,0 0 0,-2 0 0,-3 0 0,-1 0 0,0-4 0,-5-1 0,0-3 0,1-5 0,-5 4 0,0-4 0,-4 5 0,0 0 0,0-1 0,0 1 0,0 0 0,-11 3 0,0 2 0,-11 3 0,-1 0 0,3 4 0,-9 1 0,10 8 0,0-3 0,2 7 0,7-7 0,1 2 0,6-3 0,3-5 0,0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24575,'4'6'0,"-1"9"0,-3 8 0,0 13 0,0-5 0,0 5 0,0-6 0,0-5 0,0-2 0,0-10 0,0-4 0,0-5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57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31 24575,'-5'0'0,"15"0"0,22 0 0,16 0 0,4 0 0,13 0 0,-5-9 0,14 2 0,-8-3 0,-11 5 0,-5 5 0,-9 0 0,0 0 0,-7 0 0,-10 0 0,-12 0 0,-6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24575,'22'0'0,"1"0"0,2 0 0,3 0 0,-3 0 0,-1 0 0,0 0 0,-6 0 0,0 0 0,-5 0 0,0 0 0,-5 0 0,-4 6 0,-1 15 0,-13 17 0,-3 14 0,-6 14 0,2-6 0,4 14 0,-7 21-406,5-4 406,-5 0 0,13-11 0,-3-19 0,8 7 0,-4-8 0,6-22 0,0-3 0,0-20 0,0 3 406,0-10-406,0 0 0,0 0 0,0-3 0,0-2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24575,'7'-4'0,"8"0"0,14 4 0,2 0 0,5 0 0,-1 0 0,3 0 0,-1 0 0,-1 0 0,-12 0 0,5 0 0,-10 0 0,4 0 0,-9 0 0,-2 0 0,-4 0 0,-4 0 0,0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24575,'4'-5'0,"16"2"0,14 3 0,25 0 0,27 0 0,-18 0 0,5 0-1935,4 0 1,4 0 1934,-7 0 0,4 0 0,-5 0 0,6 0 0,4 0 0,-12 0 0,8 0 0,1 0 0,-8 0 0,12 0 0,0 0 0,-12 0 0,9 0 0,0 0 0,-7 0 0,25 0 0,-4 0 0,-16 0 0,4 0 0,-4 0 0,-9 0 0,-2 0 0,0 0 0,4 0 0,0 0 0,-3 0-560,15 0 0,-3 0 560,0 0 0,-2 0-529,-15 0 0,-1 0 529,5 0 0,-1 0 0,-8 0 0,-1 0-293,11 0 0,-3 0 293,26 0 0,-37 0 0,-1 0 0,16 0 2200,22 0-2200,-14 0 0,6 5 0,-16-3 0,-2 8 2085,-8-8-2085,1 3 1329,-1 0-1329,-6-4 824,5 10-824,-12-10 195,12 4-195,-12-5 0,5 5 0,-7-4 0,-6 4 0,-1-5 0,-6 0 0,-1 0 0,-4 0 0,3 0 0,-8 0 0,-1 0 0,-7 0 0,-4 0 0,1 0 0,-1 0 0,-4-4 0,17 3 0,2-2 0,40 3 0,0 0 0,21 0 0,-23 0 0,11 5 0,-11-3 0,15 9 0,-1-4 0,1 0 0,-8 3 0,-2-3 0,-14-1 0,4 5 0,-11-10 0,12 4 0,-12-5 0,11 0 0,-11 5 0,12-4 0,-12 4 0,5-5 0,0 0 0,-5 0 0,5 0 0,-13 0 0,5 0 0,-10 0 0,9 0 0,-9 0 0,-2 0 0,-1 0 0,-10 0 0,4 0 0,-5 0 0,-4 0 0,3 0 0,-8 0 0,4 0 0,-5 0 0,0 0 0,1 0 0,-5 3 0,0-5 0,-4-4 0,0 7 0,0 12 0,0 18 0,0 12 0,0 32 0,0-24 0,0 2 0,0 1 0,0 20 0,0-23 0,0 1-282,-1 0 1,2-1 281,5 45 0,-2-40 0,0 1 0,-1-4 0,1 0 0,0 4 0,-2 1 0,-1-4 0,-2-2 0,1 35 0,0 13 0,0-45 0,0 0 0,0 40 0,0-25 0,0-1 0,0 15 0,0-28 0,0 1 0,0 38 0,0-17 0,0 4 0,0-6 0,6 1 0,-5 7-39,10-16 39,-10-2 0,10-7 0,-10-1 0,9-6 0,-9-8 561,4-8-561,-5-11 41,0-7-41,0-5 0,0-5 0,0-25 0,0 22 0,0 9 0,0 26 0,0 34 0,0 2 0,0-12 0,0 24 0,0-24 0,0 20 0,0-9 0,0 1 0,0-8 0,0-2 0,0-8 0,0 0 0,0-6 0,0 4 0,0-11 0,5 5 0,-4-6 0,4-1 0,-5-6 0,0 5 0,4-11 0,-3 5 0,4-7 0,-1 1 0,-3 0 0,4-6 0,-1 5 0,-3-10 0,4 9 0,-5-8 0,0 3 0,0-5 0,0-4 0,0 3 0,0-3 0,3-1 0,-2 4 0,3-7 0,-4 7 0,0-8 0,0 3 0,0-3 0,0-1 0,0 0 0,0 0 0,0 0 0,3-3 0,-2 2 0,3-2 0,-4 2 0,0-2 0,0-2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18 0,0-11 0,0 22 0,0 1 0,0-6 0,0 21 0,0-32 0,0 17 0,0-4 0,0 6 0,0 1 0,0-7 0,0-8 0,0-3 0,0-9 0,0-2 0,0-7 0,0-4 0,0-2 0,0-4 0,8-1 0,7-7 0,9-2 0,5-3 0,7 0 0,1 0 0,7 0 0,-1 0 0,7 0 0,18 0 0,-18 0 0,46 0 0,-37 0-249,-9 0 0,2 0 249,34 6 0,8-4 0,-16 4 0,13 0 0,-22 1 0,24 0 0,-16 4 0,7-9 0,-16 8 0,-2-8 0,-7 8 0,-1-9 0,1 5 0,-1-6 0,1 0 498,0 0-498,-1 0 0,1 0 0,-8 0 0,-1 0 0,-6 0 0,-1 0 0,0 0 0,-5 0 0,-3 0 0,-5 0 0,-5 0 0,-6 0 0,-2 0 0,-8 0 0,3 0 0,-3 0 0,-1 0 0,-1 0 0,1 0 0,-1 0 0,1 0 0,0 0 0,0-4 0,0 3 0,0-3 0,0 1 0,-1 2 0,1-6 0,0 6 0,1-3 0,-1 0 0,0 4 0,0-4 0,0 4 0,0-4 0,1 3 0,-1-2 0,-4-1 0,3 3 0,-3-6 0,0 3 0,0-4 0,0-5 0,-3-1 0,3-4 0,-4-5 0,0 3 0,0-8 0,0 8 0,4-9 0,-3 5 0,4-6 0,-1 0 0,2-6 0,-1-1 0,5-1 0,-4-4 0,4 11 0,0-5 0,0 6 0,0 0 0,-1 6 0,-3-5 0,-2 10 0,-1 0 0,-2 1 0,7 9 0,-8-4 0,4 5 0,-4 4 0,0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24575,'-1'9'0,"6"-1"0,8-8 0,11-5 0,-4-9 0,4-7 0,-4-9 0,-1 5 0,-4 2 0,-6-7 0,-2 14 0,-6-13 0,3 16 0,-4-1 0,-7 5 0,-3 6 0,1 6 0,-8 11 0,10 13 0,-7 4 0,3 5 0,1-7 0,5 1 0,0 0 0,5-6 0,0-1 0,0-9 0,0-1 0,4-5 0,10 1 0,6-5 0,10 1 0,0-5 0,-1 0 0,1-9 0,1-8 0,-6-3 0,0-5 0,-7 2 0,1 3 0,0-3 0,-5 5 0,-1-1 0,-4 1 0,0 0 0,0 0 0,-1 4 0,-3 1 0,3 5 0,-7 0 0,2 0 0,1 3 0,0 1 0,4 4 0,0 0 0,0 0 0,5 4 0,-4 6 0,9 4 0,-4 9 0,5-4 0,5 5 0,-4 0 0,3-4 0,-4 3 0,-1-9 0,0-1 0,-4-4 0,-1 0 0,-5-1 0,0 0 0,0-3 0,-3-2 0,-1-3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24575,'-18'0'0,"3"8"0,-9 7 0,-9 24 0,11-10 0,-18 21 0,13-22 0,-2 16 0,-2-11 0,14-2 0,-3-1 0,11-15 0,3 7 0,-1-16 0,6 5 0,-3-10 0,4 3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15 478 24575,'4'6'0,"0"6"0,-4 21 0,0 11 0,0 7 0,0 8 0,0-7 0,0 5 0,0-6 0,0 8 0,0-13 0,0-9 0,0-9 0,0-8 0,0-1 0,0-7 0,0-11 0,0-11 0,-5-10 0,4-16 0,-3-2 0,-2-12 0,5 5 0,-4-20 0,5 12 0,0-14 0,0 9 0,0-1 0,0 7 0,0 2 0,0 13 0,0 1 0,0 11 0,0 2 0,4 4 0,5 1 0,5 4 0,0 1 0,3 4 0,-4 4 0,1 1 0,3 4 0,-8 0 0,4 0 0,-5 0 0,0 4 0,-3 10 0,-2 1 0,-3 14 0,0-10 0,0 4 0,0-5 0,0 0 0,0 1 0,-3-6 0,-2 0 0,-13-4 0,3 0 0,-4 0 0,2 0 0,3-1 0,0 1 0,-3-4 0,12 2 0,-7-6 0,11 6 0,-3-3 0,4 4 0,11-4 0,5 0 0,17-4 0,11 0 0,-5-9 0,26-17 0,-29 2 0,29-18 0,-30 8 0,16-2 0,-15-10 0,-2 12 0,-8 2 0,-11 3 0,-2 14 0,-8-7 0,-1 12 0,-8 1 0,-5 6 0,-4 3 0,-11 9 0,5 1 0,-6 20 0,6-4 0,2 16 0,2-5 0,9 6 0,-4 1 0,9-7 0,-4-1 0,5-12 0,0 0 0,0-11 0,0 0 0,4-5 0,5-3 0,10-2 0,0-3 0,15 0 0,-8 0 0,10-9 0,-5-7 0,-1-6 0,2-9 0,-2 10 0,-3-9 0,-4 10 0,-4-4 0,-5 6 0,-1 4 0,-5 2 0,1 3 0,-2 5 0,-2 3 0,-10 15 0,-7 6 0,-8 16 0,4-5 0,-4 5 0,9 0 0,1-5 0,1-1 0,8-1 0,-3-10 0,4 0 0,0-6 0,0-5 0,13 1 0,-2 0 0,24-4 0,-9-1 0,16-4 0,-5 0 0,6-5 0,7-6 0,-3-13 0,10 0 0,-9-10 0,-4 10 0,-5-8 0,-9 11 0,-3-9 0,-3 4 0,-9-4 0,0 0 0,-5-5 0,-4-10 0,-2 0 0,-4-5 0,0 7 0,0 5 0,-4 2 0,-6 6 0,-1 6 0,-7 4 0,8 8 0,-7 2 0,8 6 0,-4 0 0,5 4 0,-1 0 0,1 0 0,0 0 0,0 0 0,-1 8 0,0 2 0,4 8 0,1 5 0,4 2 0,0-1 0,0 11 0,0-9 0,0 9 0,0 1 0,14-3 0,-1 3 0,18-4 0,-10-2 0,9-4 0,-10-2 0,8-4 0,-8-6 0,3 0 0,-5-5 0,-4-1 0,-5-3 0,-5-1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24575,'2'0'0,"16"0"0,13 0 0,26 0 0,5 0 0,-7 0 0,15 0 0,-29 0 0,23 0 0,-25 0 0,4 0 0,-19 0 0,-1 0 0,-13-11 0,-1 8 0,-9-7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0 24575,'-12'0'0,"-1"0"0,-11 0 0,-1 0 0,-5 9 0,4 13 0,7-1 0,-2 20 0,4-2 0,5 6 0,-3 5 0,14-13 0,-4-1 0,5-1 0,0-9 0,0 4 0,8-12 0,2-4 0,19 0 0,-3-5 0,23-3 0,-4-1 0,7-5 0,-2 0 0,0 0 0,-11 0 0,3 0 0,-12-5 0,-13 4 0,-4-3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24575,'17'0'0,"-2"0"0,13 0 0,-3 0 0,4 0 0,-4 0 0,3 0 0,-8 0 0,-1 0 0,-2 0 0,-8 0 0,0 0 0,-6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7:58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0 24575,'-3'9'0,"0"10"0,3 0 0,0 19 0,0-2 0,0 16 0,0 0 0,0-9 0,0 18 0,4-22 0,-3 19 0,3-17 0,-4 9 0,0-13 0,0 19 0,0-19 0,0 8 0,0-11 0,-12 1 0,-2-5 0,-12-4 0,1-1 0,-3-8 0,-3 0 0,-2-5 0,-1-4 0,5-3 0,0-1 0,6-4 0,4 0 0,4 0 0,5 0 0,6 0 0,1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2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24575,'5'0'0,"5"0"0,21 0 0,-2 0 0,7 0 0,-5 0 0,5 0 0,-6 0 0,-5 0 0,-7 0 0,-5 0 0,0 0 0,-8 0 0,3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24575,'-5'5'0,"2"21"0,3 24 0,0 26 0,0 10-1536,0-27 0,0 6 1536,0 23 0,0 6-620,0-25 1,0 1-1,0 2 620,0 11 0,0 3 0,0-1-985,0 1 0,0 0 0,0-1 985,0 0 0,-1 1 0,2 1 0,1 9 0,2 3 0,-1-4 0,0-18 0,0-3 0,1 3 0,-1 20 0,0 3 0,1-4 0,1-23 0,1-4 0,-1 3 0,-1 22 0,-1 4 0,1-3 0,2-15 0,0-3 0,0 1-468,-2 4 1,-1 1-1,1-6 468,3 6 0,0-5 271,-6 3 0,-1-4-271,3-19 0,0-1 707,1 2 0,-2 0-707,-1-5 0,0-1 3085,5 32-3085,-6-25 2035,0-11-2035,0-11 1415,0-8-1415,0-11 798,0-6-798,0-5 0,7-4 0,21 0 0,18-4 0,40 6 0,-34-2 0,3 1-934,13 2 0,2 1 934,4 0 0,3-1 0,11 1 0,7 1 0,-16 0 0,5 1 0,0-1-1400,0-1 0,0-2 0,3 2 1400,-13-1 0,4 1 0,-1 0 0,-1-1 0,18 0 0,-2-1 0,-3 0-755,-17 0 0,-2 0 0,2 0 755,13 0 0,4 0 0,-4 1 0,-18-1 0,-1-1 0,1 1 0,13 0 0,3 1 0,-1-1 0,-5 0 0,-1 1 0,-1-2 0,-2-1 0,-2-1 0,0 0-689,25 5 0,-1-1 689,0-2 0,-5-1 181,-31 0 0,-3 1-181,15 3 0,-2-2 2754,14-4-2754,-27 4 0,1 0 0,38-4 0,-9 9 0,-10-9 0,-2 3 2560,-14 1-2560,6-5 2104,0 4-2104,-6-5 1199,14 0-1199,-14 0 696,6 0-696,-7 0 36,-1 0-36,-6 0 0,-2 0 0,-7 0 0,-5 0 0,-3 0 0,-5 0 0,6 0 0,-5 0 0,5 0 0,-6 0 0,0 0 0,5 0 0,-3 0 0,9 0 0,-3 0 0,5 0 0,0 0 0,0 0 0,7 0 0,-5 0 0,6 0 0,-8 0 0,7-5 0,2 3 0,14-3 0,-13 5 0,12 0 0,-13 0 0,6 0 0,1 0 0,-8 0 0,-1 0 0,-6 0 0,-12 0 0,2 0 0,-14 0 0,3 0 0,-9 0 0,3 0 0,-4 0 0,1 0 0,3 0 0,-8 0 0,4 0 0,-5 0 0,0 0 0,1 0 0,-1 0 0,0 0 0,0 0 0,0 0 0,0 0 0,-1 0 0,-3 0 0,0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39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24575,'0'72'0,"0"-1"0,0 1 0,0 1 0,0 0 0,0-14 0,0-2 0,0 6 0,0-26 0,0-11 0,0-1 0,0-3 0,0-6 0,0-1 0,0-7 0,0 3 0,0-4 0,0 0 0,0 0 0,0-3 0,0-1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1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24575,'0'27'0,"0"3"0,0 13 0,0 2 0,0 6 0,0 0 0,4-6 0,2 4 0,-1-10 0,4 5 0,-8-7 0,7 1 0,-7-6 0,7-5 0,-7-7 0,2-4 0,-3-4 0,0-1 0,0-4 0,0 0 0,0 0 0,3-3 0,-2-2 0,1-2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3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24575,'0'2'0,"0"23"0,0 35 0,0 10 0,0 18 0,0-20 0,0 5 0,0-14 0,0-8 0,0 21 0,0-8 0,0 26 0,0-22 0,0-3 0,0-14 0,0-11 0,0-3 0,0-16 0,0-1 0,0-8 0,0-1 0,0-4 0,0-9 0,0-2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6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24575,'9'-4'0,"5"1"0,11 21 0,14 6 0,5 19 0,18 7 0,1 2-423,-23-19 1,1 2 422,0-1 0,0 2 0,6 6 0,-1 1 0,1-2 0,-2-1 0,25 23 0,1 2 0,-20-14 0,12 4 0,-16-6 0,0-13 0,-24-13 0,-6-2 0,-6-12 0,-3 1 211,-1-6 0,-3 0 0,-1-1 1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7.0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978 0 24575,'-21'33'0,"-22"50"0,14-39 0,-1 2-1305,2 8 1,-1 1 1304,-11 10 0,0 0 0,6-5 0,1 2 0,-7 11 0,-2 3-823,-2 3 0,-1 0 823,9-10 0,-1-2 0,-2 2 0,0-2 0,4-8 0,1 0 247,2 3 1,2-3-248,-13 13 0,-4 15 0,21-45 0,-7 11 0,10-14 1179,9-17-1179,6-6 0,4-12 0,4-1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8.5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24575,'3'0'0,"3"0"0,27 19 0,-3-6 0,28 29 0,-2-8 0,27 8-985,-37-18 0,2 0 985,6 0 0,2-2 0,-1 1 0,0 0-195,4 0 0,-2-1 195,17 7-370,17 1 370,-36-5 0,10-2 0,-19 1 1399,-9-9-1399,-16 0 914,-4-6-914,-6-1 104,-8-2 0,0-5 0,-3 2 1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9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1838 24575,'0'-5'0,"0"0"0,14-28 0,9-3 0,17-32 0,7-10-838,-19 30 1,2-2 837,3-2 0,1-2 0,0-3 0,2-2 0,5 0 0,0-2-790,-1-6 0,0-2 790,3 0 0,1 0 0,1-5 0,-1-1 0,-2 0 0,-2 2 0,-9 20 0,-1 1-277,0-7 1,-1 2 276,12-16 0,8-12 0,-13 16 0,0 19 0,-16 13 1102,1 14-1102,-5 3 2048,-4 8-2048,-1 4 658,-4 5-658,1 3 0,-1 0 0,-9 0 0,-3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51.0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3 687 24575,'0'-16'0,"0"1"0,-3 11 0,6 1 0,-2 3 0,10 7 0,1 6 0,9 5 0,-2 12 0,-2-7 0,1 14 0,-5-10 0,1 4 0,-1-5 0,-5-5 0,1 4 0,-2-9 0,-2 0 0,-2-6 0,-3-3 0,3-3 0,1-1 0,3-3 0,0 0 0,6-16 0,5-11 0,15-27 0,7-8 0,12-8-736,1-1 736,-20 31 0,2 0 0,-1 2 0,0 1 0,4-5 0,1 1 0,34-27 0,-14 10 0,8 1-96,-16 13 96,9 0 0,-12 3 0,-4 14 0,-11-1 0,-2 10 0,-9 5 732,-6 1-732,-5 4 100,-4 4-100,0 1 0,1 3 0,-5 0 0,1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8:00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141 775 24575,'-6'-3'0,"-5"0"0,-4 3 0,-7 0 0,3 0 0,3 3 0,-2 1 0,7 10 0,-1 2 0,5 3 0,3 4 0,4-8 0,0 7 0,0-7 0,0 4 0,0-5 0,0-4 0,3-2 0,8-2 0,9-5 0,9 2 0,0-3 0,4 0 0,-9 0 0,0 0 0,-1-3 0,-8 2 0,-3-6 0,-3 0 0,-5-4 0,0-7 0,-1-1 0,-3-9 0,0 3 0,-3-8 0,-5 9 0,-5-5 0,-2 10 0,3 1 0,-1 7 0,2 0 0,-3 7 0,-1 1 0,1 3 0,-3 3 0,5 8 0,2 5 0,6 3 0,4-1 0,0-3 0,0-1 0,3-3 0,8-1 0,10-6 0,19-1 0,-8-3 0,17 0 0,-18-7 0,8-3 0,-4-11 0,-4-1 0,-2-1 0,-5-2 0,-9 12 0,-2-1 0,-6 8 0,-1 6 0,-2-1 0,-1 12 0,-3 5 0,0 12 0,0-4 0,-4 9 0,3-4 0,-3 1 0,4-2 0,0-5 0,0-4 0,0-4 0,3-5 0,8-3 0,1-3 0,6-1 0,-4-3 0,0 0 0,0-3 0,-3-4 0,0-4 0,-4-8 0,0 4 0,-2 0 0,-2 2 0,-3 5 0,0-2 0,0 4 0,2 2 0,2 2 0,2 2 0,4 3 0,0 1 0,9 7 0,5-3 0,0 4 0,9-8 0,-4 0 0,5-4 0,11 0 0,-7-13 0,9-6 0,-13-24 0,-5-13 0,-4-18 0,-8-16-422,-1-2 422,-9 14 0,-2-7 0,-5 21 0,0-10 0,0 14 0,0 14 0,0 11 0,-3 11 0,-1 9 0,-3 5 422,1 7-422,-7 0 0,1 3 0,-6 15 0,6 4 0,-5 20 0,7 1 0,-4 26 0,8-10 0,1 11 0,5-10 0,0-4 0,0 1 0,0-3 0,8-5 0,2-5 0,11-6 0,-4-11 0,6-4 0,7-5 0,-4-6 0,4-2 0,-8-7 0,-3-4 0,5-4 0,1-13 0,0-2 0,2-12 0,-5 4 0,-1-4 0,-7-4 0,-2 3 0,-3 1 0,-1 3 0,0 11 0,-4-12 0,-1 19 0,-3-6 0,-5 16 0,-3 1 0,-10 3 0,3 0 0,-4 3 0,3 19 0,4 1 0,3 22 0,1-5 0,7 1 0,-3-2 0,4-10 0,0-1 0,0-4 0,0-9 0,6 0 0,2-8 0,15-4 0,-3 1 0,19-4 0,-14 0 0,13-4 0,-4-9 0,3-7 0,4-11 0,-10 3 0,1-7 0,-7 8 0,-3-3 0,-5 6 0,-6 0 0,-3 5 0,-1 1 0,0 7 0,-3 1 0,-2 3 0,-2 1 0,-2 3 0,-2 0 0,-6 3 0,3 0 0,-3 3 0,6 8 0,2 5 0,2 7 0,0 5 0,0-4 0,0 5 0,3-1 0,10-3 0,0-1 0,11 0 0,-9-8 0,4 0 0,-8-3 0,0-2 0,-7 4 0,-1-1 0,-3 0 0,0 4 0,0-2 0,-11 2 0,2-3 0,-9 0 0,0-4 0,2-1 0,1-3 0,2 0 0,6 0 0,-3 0 0,3-4 0,1 0 0,-1-3 0,1 0 0,0 0 0,2-10 0,1 7 0,3-7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39 24575,'8'0'0,"11"0"0,33 0 0,9 0 0,11 0 0,7 0-1285,-15 0 0,4 0 1285,1 0 0,6 1 0,0-2-851,-3-1 0,0-2 0,2 1 851,6 2 0,1 1 0,4-1-1074,-12-1 1,4 0 0,0-1 0,0 1 1073,2 2 0,0 0 0,0 0 0,-3 0 0,12 0 0,-3 0 0,3 0-583,-12 0 1,3 0 0,0 0 0,-5 0 582,4 0 0,-4 0 0,2 0-298,15 0 1,2 0-1,0 0 298,-6 0 0,0 0 0,-3 0 16,-6 2 1,-2 1 0,-1 0-17,-1 2 0,-1 1 0,-4 0 1084,11 2 1,-4 2-1085,3 5 0,-3 0 0,-21-7 0,-2 0 1047,10 2 1,-1 1-1048,-8-4 0,-2 0 2780,43 6-2780,-19 0 0,-10-1 2962,-7-6-2962,-7 4 1589,4-8-1589,-11 2 943,0 1-943,-10-4 50,-5 3-50,0-4 0,-6 0 0,0 0 0,-11 0 0,0 0 0,-5 0 0,7 0 0,17 0 0,10-5 0,41-9 0,6-1-707,-32 2 1,1-1 706,-1 6 0,0 0 0,1-2 0,-1-1 0,0 4 0,-1 0 0,6-1 0,1 1 0,-6 3 0,1 1 0,9-1 0,0 1 0,-8 2 0,-1 2 0,11-1 0,-3 0-784,25 0 784,-36 0 0,0 0 0,32 0 0,1 0 0,-37 0 0,-1 0 0,19 0 0,13 0 0,-22 0 0,6 0 0,-7 5 1354,-8-4-1354,6 10 843,-12-5-843,12 5 0,-12 0 0,5-4 0,-13-3 0,-1-4 0,-12 0 0,0 0 0,-11 0 0,15 0 0,-1 0 0,17 0 0,-1 0 0,14-5 0,13-3 0,16-11 0,8 4 0,-23-3 0,9 5 0,-19 1 0,1 0 0,-5 5 0,-14-2 0,-7 8 0,-5-4 0,-12 5 0,-2 0 0,-8 0 0,4 0 0,-5 0 0,-4-4 0,0 13 0,-4 16 0,0 25 0,0 34 0,0-32 0,0 3-621,-3 7 0,-1 2 621,0 8 0,-1 3-1199,-3 5 1,0 2 1198,3 11 0,1 2 0,-1-28 0,-1 0 0,1 2-1073,1 5 0,1 3 0,0-1 1073,0 1 0,0 0 0,-1 0 0,-1 1 0,-1-1 0,1 0-622,1-1 1,1 1-1,0-2 622,-1-7 0,1-1 0,0 0 0,-2 34 0,2-3 0,2-8 0,2-4-23,-1-18 0,0-2 23,0 6 0,0-3 0,0 31 0,0-43 0,0 1 0,0-5 0,0-3 0,0 36 1442,0-3-1442,0-7 0,0 7 3108,4-20-3108,-3 10 0,4-14 0,-5 1 2579,0 6-2579,0-8 1294,0 1-1294,0-8 346,0-1-346,0-13 0,0-6 0,0-3 0,0-8 0,0-2 0,0-1 0,0-7 0,0 7 0,0-8 0,0 8 0,0-4 0,0 1 0,0-1 0,0-5 0,0 4 0,0-2 0,0 2 0,0-4 0,0 1 0,4-1 0,-3 0 0,2 0 0,-3 5 0,4 0 0,-3 10 0,7-3 0,-7 14 0,8-8 0,-8 10 0,3-7 0,1 7 0,-4-5 0,4 5 0,-1-6 0,-3-1 0,8 7 0,-8-5 0,9 4 0,-9-5 0,3 6 0,-4-5 0,0 11 0,4-11 0,-2 5 0,2-11 0,-4 3 0,0-13 0,0 7 0,0-13 0,0 4 0,0-5 0,0 0 0,0 0 0,0 0 0,0-1 0,0 1 0,0 0 0,-4 0 0,0 0 0,-4-3 0,0 2 0,0-7 0,0 4 0,0 0 0,-5-4 0,0 4 0,-6-4 0,1 4 0,-11-3 0,-10 8 0,-6-7 0,-20 3 0,4-5 0,-15 0 0,-17 0 0,5 0-664,28 0 1,-2 0 663,4 0 0,-2 0 0,-12 0 0,-4 0 0,1 0 0,0 0-802,-6 0 0,0 0 802,1-3 0,-1-1 0,-1 0 0,3-1 0,21-2 0,1 0 0,-26-6 0,4 2-1069,7 2 1069,-8-6 0,-2 0 0,-13 5 0,28-1 0,-2 0 0,16 4 0,1 0-274,-5 0 0,1 0 274,2 0 0,2 0 0,-38-7 0,-10 7 0,45 0 0,2 1 0,-33 4 0,30-1 0,0-1 0,-40-3 0,28 6 0,-31-6 0,20 7 0,-1 0 0,-13 0 0,8 0 0,8 0 0,-16 0 0,23 0 0,-12 0 0,5 0 882,0 0-882,-7 0 0,8 0 0,25 0 0,-1 0 0,-31 0 0,23 0 0,0 0 755,-29 0-755,34 0 0,-2 0 0,4 0 0,0 0 0,-1 0 0,2 0 983,-36 0-983,-2 0 0,19 5 0,-13 2 0,9 0 0,7 4 637,8-10-637,10 5 253,13-6-253,6 0 865,12 0-865,-3 0 173,-11 0-173,-21 0 0,-22 5 0,-10 3-362,34-1 0,0 0 362,-29 0 0,31 0 0,0-1 0,-28-5 0,-8 11 0,29-11 0,2-1 0,-13 5 0,4-4 0,1-2 0,-5 1 0,13 0 0,-2 0 0,-29 0 0,-8 0-312,22-4 312,-17-4 0,26-4 0,-21 5 0,16-4 0,2 10 0,16-4 0,1 5 0,7 0 0,-1 0 713,5 0-713,2 0 323,6 0-323,1 0 0,-1 0 0,5 0 0,-4 0 0,10 0 0,-5 0 0,11 0 0,-5 0 0,9 0 0,-4 0 0,5 0 0,0 0 0,-1 0 0,1 0 0,0 0 0,0 0 0,0 0 0,0 0 0,0 0 0,0 0 0,0 0 0,0 0 0,0 0 0,-1 0 0,1 0 0,0 0 0,0 0 0,-1 0 0,1 0 0,0 0 0,0 0 0,0 0 0,0 0 0,0 0 0,0 0 0,0 0 0,0 0 0,0 0 0,1 0 0,-1 0 0,0 0 0,0 0 0,0 0 0,0 0 0,1 0 0,-1 0 0,0 0 0,0 0 0,1 0 0,2-3 0,2-2 0,3-3 0,0 0 0,0 0 0,0-5 0,0 4 0,0-8 0,0 3 0,0 0 0,0-3 0,0 3 0,0 0 0,0-3 0,0 3 0,0-4 0,0 0 0,0 0 0,0-1 0,0-4 0,0 4 0,0-10 0,0 14 0,0-8 0,0 10 0,0-1 0,0-3 0,0 7 0,0-7 0,0 3 0,0-4 0,0 0 0,0 0 0,0-6 0,0 5 0,0-5 0,0 6 0,0 4 0,0 2 0,0-1 0,0 4 0,0-4 0,4 5 0,-3-5 0,6-1 0,3-9 0,11-3 0,-9 9 0,3 2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24575,'0'13'0,"0"5"0,0 19 0,0 9 0,0 13 0,0 7 0,0-13 0,0 11 0,0-5 0,0-5 0,0 10 0,5-12 0,-4 6 0,4-6 0,-5-2 0,0 0 0,0-5 0,0 5 0,0 0 0,0-5 0,0 5 0,0-7 0,0 1 0,0-1 0,0-6 0,0-1 0,0-6 0,0-1 0,0-9 0,0 3 0,0-14 0,0 3 0,0-3 0,0-1 0,0 0 0,0 0 0,0 0 0,0 1 0,0-2 0,0 2 0,0-1 0,0 0 0,0 0 0,0-1 0,0 1 0,0 0 0,4-4 0,0-1 0,3-3 0,1 0 0,0 0 0,10 0 0,-3 0 0,13 0 0,-8 0 0,8 0 0,3 0 0,0 0 0,11 0 0,-5-5 0,6-1 0,0-5 0,0 1 0,-5 4 0,3-4 0,-4 9 0,1-4 0,3 5 0,-9 0 0,3 0 0,-5 0 0,0 0 0,-1 0 0,-4 0 0,-2 0 0,-5 0 0,0 0 0,-4 0 0,3 0 0,-8 0 0,4 0 0,-5 0 0,0 0 0,0 0 0,-4 0 0,0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24575,'12'0'0,"2"0"0,4 0 0,0 0 0,0 0 0,0 0 0,-5 0 0,10 0 0,-12 8 0,7-6 0,0 15 0,-8-11 0,8 7 0,-10-5 0,0 0 0,5-3 0,-8 2 0,7 2 0,-7 0 0,3 0 0,1-2 0,-1-2 0,-4 3 0,3 0 0,-6 0 0,6-3 0,-6 1 0,6-5 0,-6 6 0,3-2 0,-4 2 0,0 1 0,0 0 0,0 0 0,0 1 0,0-1 0,0 4 0,0 2 0,-8 4 0,-2 0 0,-5 5 0,-3 2 0,2 11 0,-10-4 0,3 10 0,-3-10 0,5 10 0,1-11 0,3 5 0,-1-11 0,8-6 0,1-3 0,2-6 0,6 2 0,-3-4 0,4-10 0,0-3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15 0,0 1 0,0 2 0,0 9 0,0-4 0,0 6 0,0 1 0,0-7 0,0 5 0,0-11 0,0 5 0,0-6 0,0-1 0,0-9 0,0 8 0,0-13 0,0 3 0,0-5 0,0-5 0,0 0 0,0 0 0,0-10 0,0-4 0,4-11 0,1-1 0,4-5 0,0 3 0,1-3 0,3 5 0,-3 0 0,7 3 0,-7-2 0,3 7 0,-1 1 0,-2 2 0,7 2 0,-8 0 0,3 1 0,-3 4 0,3 0 0,-3 0 0,8 0 0,-7 0 0,2 0 0,-4 0 0,1 8 0,0 7 0,0 10 0,-3 5 0,-2-1 0,-4 1 0,0 0 0,0-6 0,0 0 0,0-6 0,0 0 0,0-5 0,0 0 0,0-5 0,-8 1 0,2-1 0,-11-3 0,4-2 0,-1-3 0,-3 0 0,3 0 0,-4 0 0,4-3 0,-3-6 0,7-1 0,-3-7 0,5 8 0,-1-3 0,8 7 0,2 2 0,11 3 0,7 0 0,0 4 0,9-3 0,-3 3 0,5-4 0,5 0 0,-3 0 0,3 0 0,-5 0 0,0 0 0,-6-9 0,0-1 0,-6-8 0,-4 0 0,3 0 0,-7 4 0,2 1 0,-7 5 0,-2-5 0,-3 4 0,0-3 0,0 11 0,0 11 0,0 10 0,0 5 0,5 3 0,-4-9 0,7 4 0,-3-9 0,3-2 0,0-3 0,0-1 0,1 0 0,-1-4 0,0 0 0,0-4 0,0 0 0,0 0 0,0 0 0,1-8 0,0-2 0,0-8 0,0-1 0,0 1 0,0-5 0,1-2 0,-1-4 0,2-7 0,-6-2 0,0-5 0,-5 0 0,0 0 0,0 0 0,0 0 0,0 6 0,0 1 0,0 11 0,0 2 0,0 5 0,0 4 0,0 2 0,0 4 0,0 0 0,0 7 0,0 11 0,0 10 0,0 16 0,0 1 0,0 6 0,0 0 0,0 0 0,0 7 0,5-6 0,1 6 0,5-6 0,-1-7 0,0-1 0,5-7 0,-4 1 0,2-5 0,1-2 0,-4-9 0,2-2 0,-4-4 0,0 0 0,1-3 0,-1-1 0,0-4 0,0 0 0,0 0 0,0 0 0,1 0 0,3 0 0,-3-4 0,4-5 0,0-5 0,-2-9 0,6-2 0,-6 0 0,3-3 0,-4 3 0,0-4 0,-1 4 0,1-4 0,-5 14 0,-1-7 0,-4 13 0,0-4 0,-3 9 0,-1 0 0,-4 8 0,-1 5 0,0 0 0,4 4 0,2-5 0,-1 0 0,3 0 0,-3 0 0,8-3 0,5-2 0,4-3 0,5 0 0,5 0 0,-3 0 0,8 4 0,-8 1 0,3 5 0,-5-1 0,-4 4 0,-1-3 0,-4 7 0,-1-4 0,-3 11 0,-1-5 0,-4 4 0,0 1 0,0 0 0,0-4 0,0 3 0,-8-10 0,3 1 0,-12-1 0,3-4 0,-4 0 0,0 0 0,-6-4 0,5-1 0,-5 0 0,10-3 0,2 3 0,3-4 0,1 0 0,0 0 0,3 0 0,2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24575,'12'-4'0,"2"3"0,4-3 0,5 4 0,-4 0 0,10 0 0,-10 0 0,0 0 0,-2 0 0,-8 0 0,4 0 0,-9 0 0,0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24575,'-1'3'0,"-2"6"0,6 5 0,-3-1 0,0 0 0,0-5 0,0 0 0,0 0 0,0-3 0,0-2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0 534 24575,'13'0'0,"-4"0"0,3 0 0,1 0 0,-4 0 0,8 0 0,-8 0 0,4 0 0,-1 0 0,-2 0 0,2 8 0,-7 7 0,4 15 0,-3 14 0,0 1 0,-1 11 0,-5-4 0,0 0 0,0-2 0,0-13 0,0-7 0,0-6 0,0-11 0,0 0 0,0-5 0,0-10 0,0-16 0,0-7 0,0-16 0,0 3 0,0-12 0,5 5 0,1 1 0,4 8 0,0 6 0,0 0 0,-1 10 0,1-2 0,2 12 0,-2-3 0,2 8 0,-3-2 0,-1 6 0,0-3 0,0 4 0,0 0 0,0 0 0,0 0 0,1 0 0,-1 0 0,1 14 0,-5 2 0,5 14 0,-8-6 0,4 0 0,-5-6 0,0-5 0,3 0 0,-2-5 0,3 0 0,-4 1 0,3-5 0,-2-4 0,2-9 0,-3-4 0,0-1 0,4-3 0,1 8 0,4-8 0,-1 7 0,-3-2 0,2 3 0,-2 1 0,3 3 0,0-2 0,0 6 0,0-2 0,-3-1 0,1 3 0,-1-3 0,2 4 0,1 7 0,1 8 0,-5 9 0,5 0 0,-4 5 0,0-5 0,4 1 0,-4-2 0,4-5 0,-1-4 0,1 3 0,0-8 0,-1 4 0,0-5 0,0-3 0,1-2 0,3-3 0,-3 0 0,8 0 0,-3 0 0,4 0 0,0 0 0,0 0 0,0-4 0,-4-5 0,-1-5 0,-3-9 0,-1 7 0,-4-6 0,3 8 0,-7 1 0,3 0 0,-4 5 0,0-1 0,0 8 0,0 6 0,0 8 0,0 1 0,0 3 0,0-3 0,0 4 0,4 0 0,1 0 0,8-4 0,1-1 0,-1-4 0,4 0 0,-3-1 0,0 1 0,3-4 0,-8-1 0,8-4 0,-8 0 0,8 0 0,-8 0 0,8 0 0,-7 0 0,2 0 0,-4 0 0,1 0 0,-5-4 0,0-5 0,-4-4 0,0-11 0,0 5 0,0-10 0,0 4 0,0-4 0,-5-1 0,-4 5 0,-6-3 0,1 8 0,-4-3 0,3 9 0,-3 1 0,0 7 0,0-2 0,4 7 0,1-3 0,5 4 0,0 0 0,0 0 0,-1 0 0,1 0 0,0 0 0,0 0 0,3 4 0,-2 0 0,6 5 0,-3-1 0,4 0 0,0 0 0,7-4 0,8-1 0,8-7 0,1 3 0,5-8 0,-5 3 0,1-4 0,3 1 0,-8 3 0,-1-2 0,-3 3 0,-6-3 0,6-1 0,-6 0 0,7 0 0,-8 1 0,8-1 0,-8 4 0,8-3 0,-8 3 0,8 0 0,-7-2 0,2 6 0,-4-2 0,0 3 0,0 0 0,1 0 0,-5 3 0,0 6 0,-4 9 0,0 2 0,0 8 0,0-8 0,0 3 0,0-5 0,0 0 0,4 0 0,-3 0 0,3 0 0,-4-4 0,0-2 0,0-4 0,0 0 0,3-3 0,2-2 0,2-3 0,1 0 0,0-3 0,0-6 0,1-5 0,0-4 0,4 4 0,-3-4 0,7 4 0,-7 0 0,3-3 0,-5 8 0,0-4 0,1 5 0,-1 0 0,0-1 0,0 1 0,0 4 0,0-4 0,0 7 0,1-2 0,-5-1 0,3 3 0,-2-3 0,3 4 0,0 0 0,-1 0 0,-3 4 0,0 0 0,-4 8 0,0 2 0,0 9 0,0-3 0,0-1 0,0-2 0,0-8 0,0 4 0,0-5 0,3 0 0,-2 0 0,7 0 0,-4-3 0,4-2 0,0 1 0,1-3 0,-1 2 0,0-3 0,5 0 0,-4 0 0,8 0 0,-8 0 0,4 0 0,-5-8 0,0 3 0,1-8 0,-1 5 0,1-5 0,-5 4 0,0-4 0,0 0 0,-3 4 0,3-4 0,-4 5 0,0-1 0,0 1 0,0 0 0,0 10 0,0 4 0,0 16 0,0-3 0,0 4 0,0 1 0,0-9 0,0 7 0,0-13 0,4 4 0,1-5 0,-1 0 0,3 0 0,-6 0 0,7-3 0,-4-1 0,4-4 0,0 0 0,0 0 0,0 0 0,1 0 0,3 0 0,-3 0 0,8 0 0,-7-9 0,3 4 0,-4-18 0,0 8 0,-4-13 0,4 3 0,-8-5 0,3-6 0,-4-1 0,0-13 0,0 5 0,0-12 0,0 12 0,0-6 0,0 8 0,0 0 0,0-1 0,0 1 0,0 5 0,0 2 0,0 12 0,0 0 0,0 11 0,0 0 0,0 5 0,-3 3 0,2 12 0,-3 9 0,4 11 0,0 9 0,0 8 0,0 1 0,0 5 0,0-13 0,0 5 0,0-5 0,5 6 0,1 1 0,4-7 0,1 5 0,-1-11 0,1 11 0,-1-11 0,0 5 0,0-7 0,0 1 0,-1-5 0,1 3 0,-1-8 0,1 3 0,-1-9 0,-1-2 0,0-4 0,0 0 0,-3 1 0,2-5 0,-2 0 0,3-4 0,0 0 0,0 0 0,1 0 0,-1 0 0,0 0 0,0 0 0,0 0 0,1-8 0,-1 2 0,-3-7 0,3 1 0,-7 2 0,3-2 0,-1 7 0,-2-2 0,3 2 0,-4-3 0,0 0 0,-3 3 0,-2 2 0,-3 3 0,1 0 0,2 3 0,1 2 0,4 3 0,0 0 0,0 0 0,0 0 0,0 1 0,0-1 0,4 0 0,1 5 0,3-4 0,1 3 0,-1-3 0,5-1 0,-4 0 0,3 1 0,-3-1 0,-1-3 0,0-2 0,0-3 0,0 0 0,0 0 0,1 0 0,-1 0 0,-4-7 0,0 2 0,-4-11 0,0-3 0,0-1 0,0-3 0,0 4 0,0 1 0,0 0 0,0 0 0,-8 4 0,2-4 0,-11 8 0,7 1 0,-7 1 0,7 7 0,-7-7 0,8 7 0,-4-7 0,5 7 0,0-3 0,0 4 0,0 0 0,0 0 0,-1 0 0,2 0 0,2 4 0,2 0 0,3 4 0,0 0 0,3 0 0,2 0 0,7-3 0,-2 2 0,7-6 0,-4 3 0,1-4 0,3 0 0,-8 0 0,8 0 0,-3 0 0,0 0 0,3 0 0,-8 0 0,8 0 0,-7-8 0,2 2 0,-3-7 0,-1 1 0,1-2 0,0-4 0,0-1 0,0 5 0,-4-3 0,-2 8 0,-3-8 0,0 3 0,0 0 0,0 1 0,0 5 0,0 0 0,0 0 0,-3 3 0,5 2 0,-1 3 0,7 0 0,5 0 0,-4 0 0,8 0 0,-8 0 0,4 0 0,-5 0 0,0 0 0,0 0 0,-3 3 0,-1 2 0,-4 3 0,0 0 0,0 4 0,0 2 0,0 4 0,0 0 0,0 0 0,0-4 0,0 3 0,0-8 0,0 4 0,0-5 0,0 0 0,0 1 0,3-5 0,1 0 0,9-4 0,0 0 0,5 0 0,6 0 0,-5-4 0,10-6 0,-10-1 0,9-7 0,-8 3 0,3-4 0,-5 1 0,0 4 0,-4-3 0,-1 2 0,-3-3 0,-2 4 0,-3-3 0,-1 8 0,-4-4 0,0 5 0,0-1 0,0 1 0,-4 4 0,0 0 0,-4 4 0,-1 0 0,5 4 0,0 0 0,4 4 0,0 0 0,0 0 0,0 1 0,8-1 0,2 1 0,8 0 0,0 0 0,1 0 0,-1 0 0,0 0 0,0 0 0,-4 0 0,3 0 0,-8-1 0,3 1 0,-7-1 0,-1 0 0,-4 0 0,0 0 0,0 1 0,0-1 0,-4 0 0,-5 0 0,0 1 0,-9 4 0,9-4 0,-4 3 0,5-3 0,-5-1 0,4-3 0,-4-1 0,1 0 0,2-3 0,-3 3 0,5-4 0,0 0 0,0 0 0,0 0 0,0 0 0,4 0 0,1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6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24575,'4'0'0,"3"0"0,11 0 0,5 0 0,2 0 0,0 0 0,3 0 0,-9 0 0,0 0 0,-2 0 0,-3 0 0,0 0 0,-2 0 0,-8 0 0,0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24575,'13'0'0,"-4"0"0,23 0 0,-8 0 0,6 0 0,-6 0 0,5 0 0,-4 0 0,-1 0 0,5 0 0,-10 0 0,0 0 0,-2 0 0,-8 0 0,4 0 0,-9 3 0,0 11 0,-4-4 0,-5 18 0,-1-2 0,-8 5 0,-8 6 0,2-12 0,-11 6 0,11-12 0,-5 2 0,12-9 0,0-3 0,5-1 0,-1 0 0,8-7 0,10-1 0,5-9 0,8 5 0,-4-1 0,-5 5 0,4 0 0,-3 0 0,4 0 0,-4 8 0,-1 3 0,-4 12 0,1 1 0,0 6 0,-5 0 0,0 6 0,-5-5 0,0-1 0,0-7 0,0-4 0,0-1 0,0-5 0,-4 4 0,3-8 0,-11 4 0,6-4 0,-7-1 0,5 0 0,-5-3 0,4-2 0,-4 1 0,5-3 0,-5 3 0,4-4 0,-4 0 0,0 0 0,4 0 0,-4 0 0,1 0 0,2 0 0,-3 0 0,5-4 0,4 0 0,0-1 0,4 2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8:01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24575,'4'1'0,"-2"4"0,-2 12 0,0-5 0,0 9 0,0-13 0,0 6 0,0-4 0,0-3 0,0 3 0,0-4 0,0 1 0,3-4 0,1 3 0,-1-6 0,0 3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24575,'0'22'0,"0"14"0,0-9 0,0 21 0,0-22 0,0 4 0,-4-6 0,3-11 0,-3 0 0,-4-9 0,6 4 0,-6-7 0,8 2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0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24575,'-12'0'0,"-7"0"0,0 0 0,-5 0 0,6 0 0,0 0 0,4 0 0,1 0 0,5 0 0,0 0 0,0 0 0,4 8 0,0 7 0,4 3 0,0 11 0,-9 1 0,6 1 0,-6 11 0,9-11 0,0 5 0,0-12 0,0 0 0,0-6 0,0-5 0,0 0 0,0-5 0,3-3 0,2-2 0,12-3 0,-2-8 0,13 2 0,-3-8 0,5 4 0,-6 4 0,11 2 0,-9 4 0,9 0 0,-10 0 0,4 0 0,-10 4 0,4 5 0,-9 5 0,-1 4 0,-3 5 0,-5-3 0,-1 3 0,-4-5 0,0 5 0,-4-3 0,-6 8 0,-4-9 0,-10 5 0,4-5 0,-3-1 0,5-3 0,-1-2 0,-4-4 0,3 0 0,-3 1 0,9-2 0,-3-3 0,8-1 0,-4-4 0,5 0 0,0 0 0,3 0 0,1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24575,'4'3'0,"-1"11"0,-3 1 0,0 3 0,0 5 0,0-8 0,0 13 0,0-8 0,0-2 0,0-1 0,0-7 0,0 7 0,0-8 0,0 3 0,0-8 0,0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24575,'16'0'0,"12"0"0,-8 0 0,21 0 0,-20 0 0,19 0 0,-19 0 0,14 0 0,-16 0 0,4 0 0,-9 0 0,3 0 0,-8 0 0,4 0 0,-5 0 0,0 0 0,-4 7 0,0 8 0,-4 21 0,0 17 0,0 15 0,-5 0 0,3 5 0,-3-5 0,5 0 0,0-9 0,0-9 0,0-13 0,0-6 0,0-12 0,0-7 0,0-4 0,0 1 0,0-5 0,0 0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24575,'17'0'0,"8"0"0,7 0 0,9 0 0,-4 0 0,1 0 0,-3 0 0,-5 0 0,6 0 0,-10 0 0,8 0 0,-14 0 0,8 0 0,-13 0 0,3 0 0,-14 0 0,0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1 503 24575,'0'16'0,"0"1"0,0 1 0,0 0 0,0 5 0,0 8 0,0-5 0,0 3 0,0-6 0,0-3 0,0 8 0,0-3 0,0 5 0,0-6 0,0 4 0,0-8 0,0 8 0,0-8 0,0-1 0,0-2 0,0-8 0,0 3 0,0-3 0,0-1 0,0 0 0,0 0 0,0 0 0,0 0 0,3-4 0,-2 3 0,6-2 0,-2-1 0,3 3 0,0-6 0,0 6 0,10-6 0,-3 7 0,14-7 0,1 8 0,7-8 0,13 9 0,9-3 0,11-1 0,15 6 0,3-11 0,6 11-989,-16-10 989,-19 4 0,2 1 0,25-5 0,-25 1 0,2 1 0,-11-4 0,-1 0 0,2 0 0,0 0 0,4 0 0,0 0 0,0 0 0,0 0 0,6 0 0,-2 0 0,31 0 0,-17 0 0,0 0 0,23 0 0,-38 0 0,1 0 0,39 0 0,-30 0 0,13 0 0,1 0-211,-14 0 211,12 0 0,-15 0 0,0 0 0,-1 0 0,-8 0 0,-7 0 978,6 0-978,-12 0 222,5 0-222,-12 0 0,3 0 0,-15 0 0,9 0 0,-16 0 0,0 0 0,-7 0 0,-3 0 0,-1 0 0,0 0 0,0 0 0,-4-4 0,0-4 0,-4-6 0,0-9 0,0-15 0,-5-1 0,-2-34 0,0 24 0,-5-49 0,10 40-277,-4 0 0,-1-3 277,5-22 0,-1 26 0,-1 0 0,4-21 0,0-4 0,0 22 0,0-7 0,0 22 0,0 2 0,0 19 0,0 5 138,0 6 1,0 8-1,0 2 1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0 365 24575,'7'0'0,"6"0"0,9 0 0,7 0 0,1-9 0,-8 3 0,7-18 0,-14-3 0,5-4 0,-3-11 0,3 5 0,-13-1 0,2 2 0,-9 7 0,0-1 0,0 9 0,0 3 0,0 10 0,-7 3 0,-3 2 0,-12 3 0,6 0 0,-11 0 0,15 13 0,-10-2 0,6 24 0,-4-9 0,-3 30 0,12-15 0,-11 23 0,19-12 0,-12 7 0,13-1 0,-3 1 0,5-14 0,0 4 0,0-23 0,0 3 0,8-15 0,7 0 0,16-9 0,6-1 0,7-4 0,-1-9 0,2-14 0,0-8 0,-4-14 0,0 3 0,-6-10 0,-7 11 0,-1-8 0,-11 18 0,-1-5 0,-5 6 0,-1 6 0,0 5 0,-4 6 0,3 5 0,-8 0 0,8 3 0,-4 2 0,4 3 0,0 0 0,0 0 0,0 8 0,6 7 0,1 10 0,10 6 0,-3-1 0,10 8 0,-5-5 0,13 7 0,-6-7 0,5 1 0,-13-8 0,-1-6 0,-7-3 0,-4-7 0,-2 2 0,-4-3 0,0-5 0,1 3 0,-5-6 0,0 3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24575,'-14'36'0,"0"-9"0,-9 27 0,-4-11 0,-3 18 0,1-17 0,-14 25 0,24-37 0,-23 35 0,18-33 0,0 0 0,-2 8 0,16-25 0,-1 6 0,4-18 0,6 2 0,-3-6 0,4 3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16 701 24575,'0'32'0,"0"8"0,0 5 0,0 12 0,0 3 0,0-13 0,0 23 0,0-29 0,0 24 0,0-21 0,0-5 0,0-10 0,0-11 0,0-4 0,0-9 0,0-15 0,0-23 0,0-20 0,0-23 0,0-10 0,0-9 0,0 24 0,0-18 0,0 34 0,0-27 0,5 21 0,1 2 0,5 14 0,-1 15 0,-1 6 0,0 6 0,0 4 0,-1 2 0,0 3 0,1 5 0,-1 0 0,0 4 0,0 0 0,0 0 0,1 0 0,3 0 0,-3 0 0,4 4 0,-9 5 0,4 4 0,-7 6 0,3-1 0,-4 0 0,0 0 0,0 0 0,0 5 0,0-3 0,-4 3 0,-5-5 0,-5 0 0,-4 0 0,-1-4 0,-4-1 0,4-3 0,-5-1 0,10 0 0,-3-4 0,8-2 0,-4-3 0,9 4 0,0 0 0,4 4 0,3-4 0,6 3 0,10-6 0,6 3 0,5-4 0,-1 0 0,1 0 0,0 0 0,-1 0 0,1 0 0,0 0 0,-1 0 0,1-4 0,0-6 0,-6-5 0,0 0 0,-6-2 0,-5 7 0,0-7 0,-4 4 0,0-6 0,0 1 0,0 0 0,0 0 0,0 0 0,-4-6 0,-1 5 0,0 0 0,-4 2 0,4 7 0,-4-2 0,0 3 0,-7 5 0,-3 0 0,-2 8 0,-5 5 0,7 4 0,-3 5 0,4 1 0,4-6 0,-3 4 0,7-3 0,-3 4 0,4 5 0,0-8 0,0 7 0,0-8 0,0 0 0,0-2 0,0-4 0,3-3 0,2-2 0,7-3 0,7 0 0,0 0 0,5 0 0,-1 0 0,-4 0 0,10 0 0,-10-4 0,10-1 0,-10-4 0,4-5 0,-9 0 0,4 0 0,-4-3 0,0 2 0,-1-3 0,0 4 0,-3-3 0,2 7 0,-3-2 0,-1 3 0,0 1 0,0 3 0,1-2 0,-1 6 0,0-3 0,0 4 0,-3-3 0,2 2 0,-10-2 0,-2 3 0,-8 0 0,-1 0 0,-3 0 0,7 3 0,-7 2 0,8 3 0,-5 10 0,10-3 0,-5 9 0,8-6 0,-3 5 0,4-3 0,0 3 0,0 0 0,0-3 0,0 3 0,0-5 0,0-4 0,4 3 0,5-8 0,5 4 0,4-4 0,0 0 0,0 1 0,1-5 0,-1-1 0,0-4 0,5 0 0,-4 0 0,10 0 0,-10-9 0,5-1 0,-6-8 0,-4-5 0,11-15 0,-12-1 0,9-25 0,-11 17 0,3-43 0,-3 39 0,2-39 0,-7 37 0,0-13 0,-6 21 0,0-3 0,0 22 0,0-4 0,0 16 0,0 9 0,0 15 0,0 10 0,0 16 0,0-5 0,0 10 0,0-4 0,0 6 0,0-5 0,4 3 0,2-3 0,5-1 0,-1 5 0,0-11 0,5 5 0,-4-12 0,7 5 0,-3-10 0,4 4 0,-1-4 0,-5-6 0,4 4 0,-7-7 0,7 3 0,-4-5 0,1 1 0,-1-4 0,-5-2 0,-4-3 0,0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24575,'12'0'0,"2"0"0,14 0 0,0 0 0,-4 0 0,6 0 0,-10 0 0,-2 0 0,-10 0 0,0 0 0,-3 0 0,-1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8:02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 24575,'-3'2'0,"-3"9"0,-4 21 0,-4 11 0,-7 22 0,1 2 0,3 14 0,6 2 0,6-18 0,5 27 0,0-39 0,0 22 0,13-28 0,6-10 0,19 0 0,4-8 0,0-5 0,-1 1 0,4-5 0,6 19 0,11-1 0,-9 12 0,3-2 0,-25-5 0,22 35 0,-30-30 0,16 34 0,-21-35 0,-2 11 0,1 10 0,-7-21 0,-1 11 0,-6-28 0,-3-1 0,0 4 0,0-9 0,0 9 0,0-9 0,-3 5 0,-1-10 0,-1-1 0,-1-7 0,3-1 0,-1-4 0,-2 1 0,3-4 0,-1 0 0,2-3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8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216 189 24575,'0'-12'0,"0"-3"0,0-4 0,0-1 0,0-3 0,0 5 0,0-1 0,0 1 0,0 4 0,0-3 0,-7 12 0,1-4 0,-9 9 0,1 8 0,-4 3 0,-1 12 0,0 1 0,-8 14 0,10-7 0,-10 13 0,16-13 0,-9 4 0,14-5 0,-3 0 0,9-6 0,0 0 0,0-11 0,0 0 0,0-5 0,0 0 0,4-3 0,0-2 0,14-3 0,-3 0 0,8 0 0,-5 0 0,0-4 0,0-5 0,0-5 0,6-5 0,-4-5 0,-1 4 0,-1-3 0,-8 0 0,3 3 0,-3-3 0,-1 5 0,-1 4 0,1-3 0,0 7 0,-4-2 0,-2 3 0,-3 1 0,0 7 0,0 6 0,0 14 0,0 0 0,0 10 0,0-5 0,0 1 0,0 3 0,4-9 0,1 5 0,8-6 0,7-4 0,-1-1 0,10-3 0,-10-1 0,9 1 0,-3-5 0,0 0 0,-2-5 0,-13 0 0,-2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9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24575,'7'-4'0,"1"0"0,10 4 0,-3 0 0,13 0 0,-8 0 0,8 0 0,-9 0 0,10 0 0,-14 0 0,7 0 0,-8 0 0,4 0 0,-4 0 0,-2 0 0,-8 0 0,0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24575,'21'0'0,"2"0"0,2 0 0,3 0 0,-3 0 0,-1 0 0,11 0 0,-14 0 0,8 0 0,-11 0 0,-4 0 0,8 0 0,-8 0 0,5 0 0,-14 0 0,-3 0 0,-5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3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24575,'0'2'0,"0"5"0,0 5 0,0 10 0,0-2 0,0 5 0,0 3 0,0 3 0,0 6 0,0 0 0,0 11 0,0-10 0,0 12 0,0-7 0,0 6 0,0-4 0,0 12 0,0-6 0,0 7 0,0 0 0,0 8 0,0-6 0,0 13 0,0-13 0,5 5 0,-4-6 0,9-1 0,-8-6 0,3 4 0,0-11 0,-4 12 0,4-12 0,0 5 0,-4-7 0,4 7 0,-5-5 0,0 5 0,0 0 0,0-6 0,0 6 0,0-6 0,0-1 0,0 0 0,0 0 0,0 1 0,0-1 0,0-6 0,0 5 0,0-5 0,0 0 0,0 4 0,0-4 0,0 6 0,0 0 0,0 1 0,0-7 0,0 5 0,0-5 0,0 6 0,0-6 0,0 5 0,0-5 0,0 13 0,0-5 0,0 6 0,0-8 0,0-6 0,0 5 0,-5-5 0,3 0 0,-2 5 0,4-5 0,0 6 0,0-6 0,0 12 0,0-10 0,0 11 0,0-7 0,0-6 0,0 5 0,0-5 0,0 0 0,0 5 0,0-11 0,0 5 0,0-6 0,0 0 0,0-1 0,0 1 0,0 0 0,0 0 0,0-1 0,0 1 0,0-5 0,0 3 0,0-3 0,0-1 0,0 5 0,0-4 0,0 4 0,0 1 0,0-5 0,0 3 0,0-8 0,0-2 0,0-1 0,0-7 0,0 7 0,0-4 0,0 5 0,0 1 0,0-1 0,0-5 0,0 4 0,0-3 0,0 0 0,0-2 0,0-3 0,0-1 0,0-4 0,0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24575,'4'6'0,"0"0"0,-4 5 0,0-3 0,0 0 0,0 0 0,0 0 0,0 5 0,0-4 0,0 4 0,0-5 0,0 5 0,0-4 0,0 4 0,0-1 0,0 2 0,0 0 0,0-2 0,0 1 0,0-4 0,0 8 0,0-3 0,0 4 0,0 0 0,0 0 0,0 0 0,0 5 0,0-3 0,0 8 0,0-8 0,0 8 0,0-3 0,0-1 0,0 4 0,0-3 0,0-1 0,0 5 0,0-5 0,0 6 0,0 0 0,0 0 0,-5 5 0,4-4 0,-4 11 0,5-5 0,0 6 0,0-5 0,0 3 0,0-9 0,0 9 0,0-9 0,0 9 0,-4-9 0,3 9 0,-4-4 0,5 0 0,0 5 0,-5-5 0,4 0 0,-4 5 0,5-11 0,0 5 0,0-7 0,-4-4 0,3 3 0,-3-3 0,4-1 0,0 5 0,0-5 0,0 6 0,0 0 0,0-1 0,0 1 0,0-1 0,0 1 0,0 0 0,0-1 0,0-4 0,0 3 0,0-4 0,0 12 0,0-5 0,0 11 0,0-5 0,0 6 0,0 1 0,0-2 0,0 2 0,0-2 0,0 2 0,0-7 0,0-1 0,0-7 0,0 1 0,0 0 0,0-5 0,0 3 0,0-3 0,0 4 0,0 1 0,0 6 0,0-5 0,0 5 0,0-1 0,0-3 0,0 3 0,0-10 0,0 3 0,0-8 0,0 3 0,0-5 0,0 0 0,0-4 0,0-1 0,0-5 0,3-4 0,-2 10 0,3 2 0,-4 16 0,0 5 0,0 13 0,0 9 0,0 2 0,0 5 0,0 0 0,0-6 0,0 7 0,0-16 0,0 6 0,0-5 0,0 0 0,0 5 0,0-6 0,0 8 0,0-1 0,0 1 0,0-1 0,0 1 0,0 7 0,0-6 0,0 13 0,0-13 0,0 6 0,0-7 0,0-1 0,-6 1 0,5-8 0,-4-1 0,5-6 0,0-1 0,-5-6 0,4 5 0,-3-5 0,4 6 0,0 1 0,-5-1 0,4 0 0,-4 0 0,5-5 0,0 3 0,0-4 0,0 1 0,0-3 0,0 1 0,0-4 0,0 9 0,0-3 0,0 5 0,0 0 0,0 6 0,0-4 0,0 4 0,-5-6 0,4 0 0,-4-6 0,5 5 0,0-11 0,0 5 0,-4-7 0,2 1 0,-2 0 0,4 0 0,0-6 0,0 4 0,0-8 0,0 3 0,0-5 0,0-5 0,0 4 0,0-3 0,-4 4 0,3-4 0,-3 3 0,4-4 0,0 11 0,0-5 0,0 9 0,0-3 0,0 5 0,0 6 0,0 1 0,0 0 0,0 5 0,0-5 0,0 0 0,0-2 0,0 1 0,0-10 0,0 9 0,0-11 0,0 6 0,0 0 0,0-5 0,-5 3 0,4-9 0,-3 5 0,4-6 0,-4 0 0,3-5 0,-3 0 0,4-5 0,0 0 0,-4-3 0,4-5 0,-10-43 0,18 29 0,2-28 0,22 42 0,6 0 0,12 5 0,2-4 0,6 10 0,-6-10 0,5 4 0,-6-5 0,1 5 0,5-4 0,-18 8 0,9-8 0,-17 8 0,11-8 0,-11 4 0,5-5 0,-6 0 0,-1 0 0,1 0 0,0 0 0,0 0 0,-1 0 0,1 0 0,-5 0 0,3 0 0,-9 0 0,5 0 0,-6 0 0,0 0 0,-4 0 0,3 0 0,-8 0 0,4 0 0,-5 0 0,0 0 0,0 0 0,0 0 0,0 0 0,1 0 0,-1 0 0,0 0 0,0 0 0,-3 0 0,-2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4 0,0 6 0,7 12 0,-11-1 0,10 5 0,-11-7 0,0 1 0,3-1 0,-13-1 0,8 1 0,-14-5 0,4-1 0,-5-5 0,0 0 0,1 0 0,-1 0 0,-4 1 0,3-5 0,-6 3 0,2-2 0,-3 2 0,0 1 0,0 0 0,0 0 0,0 0 0,0 0 0,-3 0 0,-6 1 0,-5-1 0,-4 1 0,0 4 0,-6 2 0,5 3 0,-4 1 0,5-1 0,-1-4 0,1 3 0,0-2 0,4-2 0,-3 0 0,7 0 0,-3-4 0,0 4 0,4-4 0,0-1 0,2 0 0,6 1 0,-7-5 0,7 3 0,-6-6 0,6-4 0,-3-33 0,4 21 0,0-18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24575,'-5'7'0,"2"14"0,3 9 0,0 13 0,-6 14 0,-1 4 0,-6 23 0,0 1-510,0 9 510,6-43 0,0 0-487,0 1 1,0 1 486,0 3 0,0 2 0,3-2 0,0 2 0,-3 4 0,1 1 0,5-5 0,0 0 0,-2 5 0,-1-1 0,1-4 0,0-1 0,2 1 0,0-1 0,-5 1 0,-1-1 0,7 2 0,-1-3 0,-10 27-192,10-29 0,0-1 192,-3 20 0,4 22 0,-4-38 0,1-3 0,1 14 0,-5 31 0,7-29 0,0 8 0,0-27 0,0-1 0,0 16 0,0 23 0,0-35 0,0 37 0,0-33 0,0 24 0,0-23 0,5 2 475,2 5-475,-1-8 977,-1-6-977,-5 5 415,5-13-415,-4 13 0,4-6 0,-5 7 0,0 8 0,0-5 0,0 5 0,0 0 0,0 10 0,0-12 0,0 8 0,0-12 0,0 8 0,0 25 0,0-28 0,0 25 0,0-29 0,0 23 0,0-14 0,0 12 0,0-22 0,0 13 0,0-12 0,0 4 0,0-13 0,0 4 0,0-11 0,0 12 0,0-18 0,0 10 0,0-12 0,0 0 0,0 5 0,0-11 0,5 11 0,-4 2 0,4 1 0,-5 5 0,4-7 0,-2 1 0,2-1 0,-4-6 0,5-1 0,-4-12 0,3-5 0,0-6 0,-3-12 0,2 12 0,-3 5 0,0 16 0,0 3 0,0-2 0,0 8 0,0 3 0,0 6 0,0-2 0,0-13 0,0 5 0,0-11 0,0 5 0,0-7 0,0-4 0,0-2 0,0-5 0,0-4 0,0-1 0,0-5 0,0 0 0,0-3 0,0-2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24575,'23'0'0,"11"0"0,42 0 0,23 0-2761,-28 0 0,8 0 2761,-5 0 0,6 0 0,0 0-1179,-1 0 0,1 0 1,5 0 1178,-5 0 0,4 0 0,2 0 0,-1 0 0,-1 0 0,-1 0 0,0 0 0,-3 0 0,13 0 0,-3 0 0,2 0 0,-11 1 0,2 1 0,0 1 0,-4 0 0,12 3 0,-3 1 0,1 2-289,-16-1 0,1 2 1,1 1-1,1 0 289,0-1 0,2 1 0,-1-1 0,-3 2-539,16 3 0,-4 2 0,0-2 539,-3-2 0,-2-1 0,-1 0 0,-6 0 0,-1 1 0,-5-2 0,4 2 0,-3-1 411,8-1 1,-3 1-412,18 7 1335,-34-11 1,0 0-1336,30 12 3442,-6-7-3442,-29-2 2913,-1-4-2913,-16-2 1268,-7-5-1268,-8 0 651,3 0-651,1 0 62,16 0-62,10-11 0,15-3 0,2-10 0,-13 9 0,4 1-873,1 0 1,3-1 872,17-1 0,2 0 0,-1-1 0,-1 1 0,-3 0 0,-3 1 0,-13 2 0,-2 2-405,2 3 1,-1 1 404,37-5 0,-34 11 0,-2 1 0,25-7 0,-32 7 0,-1 0 0,10 0 0,13 0 0,-3 0 0,-5 0 0,0 0 0,-2-5 0,-7 4 1670,-1-10-1670,-6 10 884,-2-9-884,-7 9 0,-6-4 0,-1 5 0,-6 0 0,-5 0 0,3 0 0,-9 0 0,5 0 0,-11 0 0,0 0 0,-5 0 0,0 0 0,0 0 0,1-4 0,8 3 0,10-2 0,17 3 0,23 0 0,-4 0 0,27 0 0,-20-6 0,22 5 0,-14-11 0,-2 11 0,-10-10 0,-7 10 0,-7-5 0,-2 2 0,-13 2 0,5-2 0,-11 4 0,5-5 0,-6 4 0,-1-3 0,1-1 0,-5 4 0,3-4 0,-8 5 0,3 0 0,-5 0 0,0-4 0,-4 3 0,-2-3 0,-3 4 0,-1 0 0,0-3 0,5 2 0,-4-7 0,4 4 0,-5-9 0,-3-6 0,-1 21 0,-4 7 0,0 51 0,0 3 0,-3-13 0,-1 2-803,3 45 803,-5-35 0,-1 1-610,2 0 1,1 1 609,-3 5 0,-1 0 0,-1-1 0,2 1-806,2 5 0,2 0 806,-1 1 0,1 1 0,3 4 0,0 1 0,-4-1 0,1 1 0,2 6 0,0-1-956,-6-4 0,-1 1 956,7 9 0,1 0 0,-8-10 0,1 0 0,6 4 0,0-1 0,-6-4 0,0-1 0,6 0 0,0 0 0,-6 1 0,0-1 0,2 1 0,1 0-301,-1-6 0,1 0 301,-4 6 0,1-4 0,6-24 0,0-1 0,-2 30 0,-1-3 571,4-6-571,-2-7 0,-2 0 0,3 4 1421,-5 6-1421,6-17 2089,0-15-2089,0-8 1557,0-16-1557,0-2 503,-4-13-503,3 1 7,-2 15-7,3 6 0,0 39 0,0 5 0,0-20 0,0 2 0,0 44 0,0-10-786,0 13 786,0-20 0,0-29 0,0 2 0,0 5 0,0-3 0,0 22 0,0-24 0,0 1 0,0 27 0,0-7 0,0 24-195,0-35 195,0 14 0,5-4 0,-3-12 0,3 5 0,-5-15 0,0 6 0,0-12 778,0 12-778,0-12 203,0 12-203,0-12 0,0 12 0,0-12 0,0 11 0,-5-12 0,4 6 0,-4-7 0,0 0 0,0-6 0,-1-7 0,1-1 0,2-14 0,2 3 0,-3-6 0,4-3 0,-4 4 0,4-5 0,-4 0 0,1-4 0,-6 0 0,-5-4 0,-9 0 0,-7 4 0,-8 2 0,-5 5 0,-1 0 0,-6-5 0,-2-1 0,0 0 0,-5-4 0,-9 4 0,-3-5-501,-22 0 501,5 0 0,35 0 0,0 0 0,-2 0 0,1 0 0,-43 0-467,29 0 0,2 0 467,-14 0 0,19 0 0,-2 0 0,5 0 0,3 0 0,-33 0 0,31 0 0,-2 0 0,-38 0 0,20 0 0,11 0 0,0 0 0,-11 0 0,-19 0 0,43 0 0,1 0 0,-34 0 0,23 0 0,0 0 0,-36 0 0,41 0 0,-1 0 0,0 0 0,-1 0 0,-5 0 0,-2 0 0,-4-3 0,1-1 0,3 0 0,2 0 0,9-1 0,1 1 0,-3 1 0,1 0-387,-32-3 387,35 6 0,0-2 0,-33-9 0,1 10 0,22-10 0,5 5 468,19-5-468,8 1 938,11 1-938,5-4 416,10-1-416,0-9 0,4-8 0,-4 13 0,-30-1 0,-11 24 0,-24 7 0,-4 2 0,5 3 0,-16-4 0,-3 0-1312,23-5 1,-4-1 1311,-3 1 0,-3-1 0,-16 2 0,-4-1 0,-6-3 0,0-1 0,5 1 0,0-2 0,24-2 0,0-2 0,1 1 0,-24 0 0,0 0 0,24 0 0,-1 0 0,1 0 0,-24 0 0,1 0 0,-8-3 0,2-2 0,11 1 0,4 0-458,15-1 1,4 0 457,1 2 0,0-1 0,-8 0 0,3 0 0,-25 2 0,25-4 0,4-1 0,4 5 0,-14-9 0,-1 4 0,15-5 0,-1 1 0,17-5 2488,-4 4-2488,6-4 1050,5 6-1050,2 4 0,12-3 0,0 8 0,11-3 0,0 4 0,5-4 0,3 0 0,-2 0 0,-13 0 0,-8 4 0,-14 0 0,-2 0 0,1 0 0,1 0 0,-2 0 0,7 0 0,1 0 0,6 0 0,6 0 0,0 0 0,11 0 0,0 0 0,5 0 0,7 0 0,-2 0 0,6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24575,'-1'-4'0,"7"-5"0,7 4 0,5-7 0,0 11 0,5-3 0,-3 4 0,-1 0 0,-2 0 0,-4 0 0,-3 8 0,3 7 0,-7 16 0,-1 6 0,0 13 0,-5 2 0,0 6 0,0 0 0,0 1 0,0-7 0,0-2 0,0-13 0,0-6 0,0-8 0,0-9 0,0-2 0,0-4 0,0-6 0,0-13 0,0-15 0,0-11 0,0-13 0,5 5 0,6-12 0,7 5 0,5 0 0,-1 2 0,0 7 0,-6 5 0,3 8 0,-9 6 0,7 10 0,-7-3 0,7 7 0,-7 1 0,7 5 0,-8 4 0,8 0 0,-7 0 0,2 0 0,-4 0 0,1 8 0,-4 7 0,-1 16 0,-4 0 0,0 11 0,0-5 0,0 0 0,0 5 0,0-11 0,0 4 0,0-10 0,0-2 0,0-5 0,0-5 0,0 0 0,0-5 0,0 0 0,0-7 0,4-11 0,2-10 0,3-10 0,2-6 0,-1 4 0,0-10 0,5 11 0,1-5 0,4 6 0,-1 6 0,-4 0 0,-3 10 0,1 1 0,-4 5 0,4 3 0,-5 1 0,0 4 0,0 4 0,-4 4 0,0 6 0,-4 4 0,0 5 0,0 2 0,0 0 0,0 3 0,0-3 0,0-1 0,0-1 0,0-4 0,0-1 0,0-5 0,0 0 0,0-5 0,3 0 0,2-3 0,3-1 0,0-4 0,1 0 0,4-14 0,2-2 0,4-14 0,2-6 0,-1 4 0,-4-3 0,2 10 0,-7 1 0,1 11 0,-7 0 0,-1 5 0,-4 10 0,0 9 0,-5 25 0,-1 3 0,-6 18 0,6-13 0,1 13 0,5-12 0,0 5 0,0-12 0,0-3 0,0-10 0,0-2 0,0-9 0,3-2 0,6-3 0,5-1 0,9-3 0,-3 0 0,8-5 0,-9 0 0,5-5 0,-6-4 0,1-10 0,-5-6 0,1-10 0,-5-3 0,1-5 0,-5 0 0,-1-1 0,-5 1 0,0 6 0,0 1 0,-8 11 0,-2 2 0,-9 4 0,-4 5 0,4 0 0,-10 9 0,9 1 0,-8 4 0,8 0 0,-3 0 0,5 0 0,4 4 0,1 0 0,5 4 0,3 5 0,2-4 0,3 4 0,0-5 0,0 0 0,0 0 0,3-3 0,12-2 0,5-3 0,9 0 0,7 0 0,1 0 0,1 0 0,3 0 0,-9 0 0,3 0 0,1 0 0,-10 0 0,9 0 0,-16 4 0,1 11 0,-7 5 0,-2 16 0,-1 8 0,-4 0 0,-1 13 0,-5-12 0,0 12 0,0-18 0,0 3 0,0-17 0,0-2 0,0-9 0,0-2 0,0-4 0,0-6 0,4-8 0,2-12 0,4-13 0,4 0 0,3-11 0,3 10 0,1-4 0,-2 12 0,-1 0 0,1 6 0,-6 4 0,4 5 0,-8 6 0,4 3 0,-5 0 0,0 0 0,1 0 0,-1 0 0,-4 8 0,0 2 0,0 13 0,-3-4 0,4 4 0,-1 1 0,-3-5 0,8 4 0,-8-4 0,7-1 0,-7-5 0,7 4 0,-3-8 0,0 4 0,2-5 0,-3 0 0,5 1 0,-2-5 0,2 0 0,-1-4 0,0 0 0,4 0 0,-2 0 0,7-4 0,-3-11 0,1-5 0,3-10 0,-6-6 0,7 5 0,-4-5 0,1 6 0,-2 0 0,-4 5 0,-1 6 0,-1 6 0,1 5 0,-5 14 0,0 6 0,-4 21 0,0-2 0,0 11 0,0-11 0,0 11 0,0-11 0,0-1 0,0-7 0,0-9 0,3-1 0,2-5 0,3 0 0,5-3 0,0-2 0,1-3 0,3 0 0,-3 0 0,-1 0 0,4-8 0,-2-7 0,4-10 0,2-11 0,-5-1 0,5-13 0,-9-2 0,5-7 0,-5-7 0,0-2 0,1-16 0,0-2 0,0 14 0,-1-9 0,-5 28 0,3-14 0,-8 15 0,7 8 0,-8 8 0,4 12 0,-5 5 0,0 6 0,0 12 0,0 11 0,0 16 0,0 5 0,0 11 0,0 2 0,0 8 0,0 6 0,0 1 0,0-1 0,0 1 0,0 7 0,4-12 0,-2 10 0,7-19 0,-3 5 0,5-13 0,-5-1 0,2-11 0,-3-6 0,0-2 0,2-8 0,-3 3 0,5-7 0,-1-1 0,0-4 0,0 0 0,0 0 0,5-8 0,-4-3 0,4-7 0,-4 0 0,0 4 0,0-3 0,-4 8 0,-1 10 0,-4 6 0,0 19 0,0-1 0,0 4 0,0-4 0,0 3 0,0-3 0,0 0 0,0-7 0,0-1 0,3-7 0,2 2 0,3-4 0,0-3 0,0-1 0,1-4 0,-1 0 0,0 0 0,0 0 0,0 0 0,1-9 0,0-6 0,1-16 0,-5 0 0,0-5 0,0 0 0,-4 5 0,4 0 0,-5 3 0,0 8 0,0 1 0,0 6 0,-8 5 0,-2-1 0,-8 4 0,4 1 0,-3 4 0,3 0 0,0 0 0,1 0 0,5 0 0,4 3 0,0 1 0,4 9 0,4-4 0,1 8 0,7-8 0,2 5 0,5-5 0,4 0 0,-4 0 0,10 1 0,-10-5 0,10 0 0,-10-5 0,10 0 0,-10 0 0,0 0 0,-2-9 0,-8-1 0,5-8 0,-5-5 0,-4 3 0,0-8 0,-5 8 0,0-9 0,0 10 0,0-5 0,0 6 0,0 4 0,0 2 0,0 3 0,0 1 0,0 0 0,3 3 0,6 2 0,9 3 0,7 0 0,4 0 0,1 4 0,0 2 0,0 8 0,-6-3 0,0 3 0,-6-5 0,-5-1 0,0 5 0,-8-3 0,-1 7 0,-4-4 0,0 6 0,0-1 0,0-5 0,0 4 0,0-7 0,0 7 0,0-8 0,0 4 0,0-5 0,4 0 0,5-4 0,9 0 0,7-4 0,11 0 0,1 0 0,0 0 0,-1 0 0,-1-10 0,-9 0 0,4-10 0,-11-3 0,-1 3 0,-3-8 0,-2 8 0,-3-3 0,-2 9 0,1 1 0,-4 5 0,-2 0 0,-3 0 0,3 3 0,2 1 0,3 4 0,0 0 0,0 0 0,5 9 0,-4 1 0,9 13 0,-2 7 0,0 2 0,-1 3 0,-5-5 0,-1-5 0,1-2 0,-5-5 0,-1-4 0,-4-2 0,0-3 0,0-1 0,0 0 0,-4 0 0,-10 1 0,-7 0 0,-8 1 0,-1 0 0,0 0 0,0-5 0,0 0 0,5-5 0,-3 0 0,13 0 0,-8 0 0,14 0 0,-4 0 0,9 0 0,0 0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24575,'10'0'0,"9"0"0,26 0 0,7 0 0,23 0 0,3 0 0,8 0 0,6 0-608,-6 0 608,-8 0 150,-10 0-150,-3 0 0,-4 0 0,7 0 0,-9 0 0,-15 0 114,-2 0 1,-24 0-1,1 0 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8:03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22 24575,'-10'-12'0,"3"3"0,3 9 0,12 6 0,9 7 0,3 8 0,4 4 0,-3-1 0,10 3 0,-9-3 0,3 2 0,-10-7 0,0-4 0,-7-5 0,1-6 0,-6 2 0,4-6 0,3 3 0,0-3 0,1 0 0,6 0 0,-1 0 0,8-7 0,-1 2 0,0-10 0,1 3 0,-1 0 0,-4 1 0,6 0 0,-13 3 0,4 1 0,-9 4 0,-1 3 0,1 0 0,-1 0 0,-3-2 0,0 1 0,-3-2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 24575,'-9'-6'0,"2"4"0,7-5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24575,'0'10'0,"0"21"0,0 6 0,0 40 0,0-32 0,0 37 0,0-14 0,0-7 0,0 11 0,0-19 0,0 13 0,0-21 0,0 2 0,0-16 0,0 0 0,0-13 0,0-1 0,0-7 0,0-5 0,0-5 0,0-18 0,0 3 0,0-14 0,0 5 0,5-6 0,4 5 0,5 2 0,4 4 0,0 1 0,0 0 0,6 8 0,-5-2 0,4 11 0,-4-3 0,-6 4 0,4 0 0,-7 3 0,3 11 0,-8 6 0,-1 16 0,-4-5 0,0 11 0,0-11 0,0 5 0,-5-6 0,-4-6 0,-1 0 0,-7-10 0,7 3 0,-8-7 0,9 3 0,-9-9 0,5 0 0,-11-4 0,9 0 0,-7 0 0,8 0 0,0 0 0,2 0 0,3-4 0,5 0 0,0-4 0,4-1 0,0 2 0,8 2 0,2 2 0,8 3 0,5 0 0,2-5 0,5 4 0,0-8 0,5 3 0,-3-4 0,9-1 0,-9-3 0,9-3 0,-9-3 0,4-1 0,-11-3 0,-2 3 0,-8-2 0,-2 5 0,-4 4 0,-4 1 0,-2 5 0,-3 0 0,0 0 0,0 10 0,0 9 0,0 13 0,0 11 0,0-3 0,0 9 0,0-10 0,0 0 0,5-3 0,0-8 0,8 3 0,1-9 0,0-1 0,3-8 0,-3-2 0,4-3 0,0 0 0,0-4 0,8-18 0,1-8 0,3-22 0,-1-9 0,-4-7 0,1-16 0,-6-2 0,-2 14 0,-5-17 0,-1 26 0,1-21 0,-6 16 0,-2 8 0,-5 16 0,0 8 0,0 16 0,0 2 0,-7 13 0,2 2 0,-11 3 0,1 13 0,0 3 0,1 20 0,3 8 0,0 1 0,-1 12 0,6-5 0,1 6 0,5 1 0,0-7 0,0 5 0,0-13 0,0 1 0,9-4 0,2-9 0,9-2 0,-1-7 0,-1-5 0,0-3 0,0-2 0,0-4 0,0-4 0,1-1 0,4-4 0,-4 0 0,4-8 0,3-15 0,-5-4 0,6-16 0,-6 5 0,0 1 0,-1 1 0,-4 6 0,-2 5 0,-5 2 0,0 9 0,0 5 0,-5 2 0,3 6 0,-6 4 0,2 12 0,-3 21 0,0 3 0,0 18 0,0-5 0,0-1 0,0-1 0,0-6 0,0-7 0,0-1 0,0-16 0,0 2 0,0-13 0,0 4 0,0-5 0,-8 1 0,3-1 0,-13 1 0,5-5 0,-11 5 0,5-8 0,-10 3 0,10-4 0,-10 0 0,10 0 0,-10 0 0,18 0 0,-3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24575,'22'0'0,"7"0"0,15 0 0,-5 0 0,10 0 0,-5 0 0,1 0 0,12 0 0,-24 0 0,3 0 0,-18 0 0,-4 0 0,3 0 0,-11 0 0,2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24575,'-5'-9'0,"-5"4"0,20 2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24575,'4'-13'0,"-3"1"0,5 7 0,-5-2 0,11 6 0,-7-6 0,8 2 0,-5-3 0,5 3 0,0-6 0,11 9 0,-9-14 0,7 10 0,-3-8 0,6 4 0,5 0 0,-6 1 0,5 3 0,-5 2 0,12 4 0,-10 0 0,3 0 0,-11 0 0,1 0 0,-6 0 0,0 0 0,-9 3 0,0 6 0,-4 10 0,0 0 0,-9 10 0,3-10 0,-13 9 0,-2-2 0,1-1 0,-5-1 0,11-10 0,-3-1 0,8-5 0,-4 1 0,5-1 0,4-11 0,8 1 0,11-10 0,5 3 0,8-1 0,-3 4 0,-1 2 0,0 4 0,-6 0 0,0 4 0,-3 16 0,-2 2 0,-2 19 0,-6-3 0,0 5 0,-5-6 0,0 5 0,0-11 0,0 4 0,-4-10 0,-5-2 0,-5-9 0,-4-1 0,-6-3 0,5-1 0,-10-4 0,5-1 0,-6-4 0,-6 0 0,10 0 0,-8 0 0,14 0 0,1-3 0,6 2 0,5-7 0,4 7 0,0-2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 24575,'4'3'0,"-1"6"0,-3 9 0,0 13 0,0-5 0,-4 8 0,-12-8 0,-6 6 0,-12 6 0,8-10 0,-5 4 0,11-18 0,-8 0 0,12-5 0,2-4 0,11-1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 24575,'-16'0'0,"-2"13"0,-6 5 0,2 12 0,-10 14 0,11-17 0,-2 21 0,5-22 0,7 9 0,1-5 0,5 0 0,5-6 0,0-5 0,0-6 0,0-1 0,0-2 0,0 7 0,0-4 0,0 4 0,4-5 0,5 1 0,1-1 0,-1-2 0,-2 3 0,2-1 0,1-2 0,3 7 0,-5-8 0,5 4 0,-4-5 0,4 1 0,-5-1 0,0 0 0,0 0 0,0 0 0,1-3 0,-1-1 0,0-1 0,0-2 0,0 3 0,0-4 0,1 0 0,-1 0 0,4 0 0,-2 0 0,2 0 0,1 0 0,-4 0 0,4 0 0,-6 0 0,1 0 0,-3-8 0,-2-7 0,-3-4 0,0-9 0,0-2 0,0-2 0,0-3 0,-4 5 0,-11 5 0,0 2 0,-20 7 0,9 2 0,-16 3 0,11 6 0,-5 0 0,6 5 0,0 0 0,5 0 0,-3 0 0,13 3 0,-8 2 0,14 4 0,0-1 0,1-3 0,8 2 0,-4-3 0,4 1 0,0-2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24575,'5'11'0,"-2"2"0,-3 4 0,0 1 0,0 0 0,0 0 0,0 0 0,0-5 0,-4 0 0,3-5 0,-6 5 0,2-4 0,0 0 0,2-6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24575,'6'-4'0,"6"0"0,15 4 0,23 0 0,-20 0 0,24 0 0,-28 0 0,10 0 0,-11 0 0,-2 0 0,-9 0 0,-12 0 0,-9 0 0,-15 9 0,-3 8 0,-8 21 0,6-4 0,-2 22 0,7-11 0,4 21 0,1-5 0,4 12 0,6-12 0,2 5 0,5-8 0,0-6 0,0-8 0,0-13 0,0-8 0,0-5 0,0-4 0,0-2 0,0-3 0,3-5 0,2 0 0,3-4 0,-1 0 0,-2 0 0,-2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24575,'17'-5'0,"9"-5"0,0-1 0,14-5 0,-8 11 0,6-4 0,3 8 0,-10-4 0,0 5 0,-12 0 0,-6 0 0,-1 0 0,-3 0 0,0 0 0,-6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14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24575,'7'80'0,"-1"-1"0,0 1 0,0 0 0,1 0 0,1 13 0,0 4 0,1-13 0,-1-30 0,1-31 0,5-2 0,-7-17 0,-1-1 0,3-3 0,2-7 0,0-15 0,5-10 0,-5-26 0,8-11 0,-8 0 0,5-11 0,-6 19 0,0-5 0,0 7 0,-1 11 0,0 3 0,0 15 0,-5 2 0,3 9 0,-6 0 0,4 9 0,-4 0 0,2 6 0,-3 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8:03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1258 0 24575,'-4'7'0,"-35"35"0,-13 34 0,7-14 0,-3 5-2966,-2 7 0,-1 3 2966,10-13 0,-1 2 0,-2 2 0,-1 1 0,-1 2 0,-1 1-765,-4 7 1,-1 1 0,4-4 764,10-17 0,2-3 0,0 1 0,-6 10 0,1 1 0,4-9 570,8-16 0,2-2-570,-15 27 0,1-2 0,-4-4-38,-10 17 38,25-35 2490,4-14-2490,15-15 946,1-8 0,6-4 0,1-3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0 24575,'-5'13'0,"-4"-4"0,-6 14 0,-4-1 0,5-7 0,0 9 0,1-10 0,-1-1 0,0-5 0,5 1 0,5-8 0,4 1 0,0-5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6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24575,'-2'52'0,"-1"0"0,0 35 0,3-30 0,0-12 0,0 19 0,0-17 0,0 17 0,0-25 0,0 16 0,0-22 0,0 0 0,0-10 0,0-10 0,0 1 0,0-2 0,0-4 0,0 0 0,0-1 0,4-2 0,5-2 0,4 1 0,11-3 0,0 3 0,26-4 0,-2 0 0,26 0 0,-7 0 0,-5 0 0,34 0 0,-20 0-301,-18 0 1,3 0 300,35 0 0,-40 0 0,0 0 0,0 0 0,1 0-535,1 3 0,0 1 535,8 0 0,0 0 0,-7 0 0,0 0 0,8 3 0,0-1 0,-8-1 0,-1-2 0,41 6 0,-34-3 0,-1 1 0,22 1 0,-20-4 0,1 0 0,29 2 0,-40-5 0,1-2 0,39 1 0,-9 0 0,3 0-236,-20 0 236,14 0 0,-9 0 0,-7 0 0,-2 0 0,-15 0 0,-1 0 561,-6 0-561,-7 0 1089,-1 0-1089,-7 0 257,-4 0-257,4 0 0,-5 0 0,1 0 0,3 0 0,-9 4 0,10-3 0,-10 7 0,10-2 0,-10 3 0,10-4 0,-10 3 0,4-3 0,-5 0 0,-4 3 0,3-7 0,-8 6 0,4-6 0,0 3 0,-4-4 0,8 0 0,-8 0 0,8 0 0,-8 0 0,4 0 0,-5 0 0,0 0 0,0 0 0,0 0 0,0 0 0,0 0 0,-3-4 0,-2-10 0,3-19 0,-5-12 0,10-22 0,-10-9 0,10 6 0,-4-12 0,-1 13 0,5 1 0,-5 2 0,1 14 0,2 8 0,-3 13 0,-1 8 0,-1 9 0,-4 1 0,4 9 0,-3-3 0,6 6 0,-7-6 0,4 3 0,-4-1 0,0 2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24575,'12'0'0,"-3"0"0,4 0 0,-5 0 0,0 0 0,0 8 0,-3 2 0,-2 7 0,-3 6 0,0-4 0,0 16 0,0-14 0,0 19 0,0-19 0,0 14 0,0-5 0,0-4 0,-9 9 0,-2-11 0,-4 6 0,1-5 0,4-2 0,-3-9 0,7-1 0,-6-5 0,8 0 0,-9 1 0,3-1 0,-7-3 0,8 2 0,-4-6 0,0 7 0,4-7 0,-3 6 0,3-6 0,5 3 0,1-4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24575,'0'7'0,"0"1"0,0 4 0,0 2 0,0 3 0,0-3 0,0-2 0,0-4 0,3-4 0,6 0 0,4-4 0,6 0 0,-1 0 0,11-10 0,-8 0 0,20-17 0,-18 1 0,20-13 0,-25 7 0,18-6 0,-18 2 0,3 3 0,-10 2 0,-2 3 0,-8 8 0,3-8 0,-4 13 0,0-3 0,-3 13 0,-12 1 0,1 4 0,-15 0 0,4 5 0,1 4 0,-7 18 0,9 6 0,-6 11 0,7-6 0,5 3 0,1-3 0,4 5 0,5-6 0,1-1 0,5-11 0,0-2 0,0-5 0,0-4 0,0-2 0,4-4 0,4-3 0,6-1 0,4-4 0,11-5 0,-8-4 0,15-19 0,-8-6 0,7-13 0,-1 6 0,0 2 0,-2 7 0,-6 5 0,-1 3 0,-11 6 0,-2 7 0,-3 0 0,-1 6 0,0 0 0,0 2 0,0 3 0,0 3 0,-4 6 0,4 9 0,-7 2 0,8 8 0,-4-3 0,5-1 0,0 4 0,3-8 0,2 8 0,3-9 0,1 5 0,4-10 0,-3 3 0,8-6 0,-9 2 0,10-3 0,-10-1 0,0 0 0,-2 0 0,-8-4 0,4-1 0,-5 0 0,-3-4 0,-2 4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24575,'-8'17'0,"-4"17"0,-14 7 0,-4 17 0,6-13 0,-9 5 0,10-5 0,-7 1 0,3-2 0,6-2 0,6-16 0,0-1 0,10-13 0,-2-7 0,6 2 0,-3-6 0,4 3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1 563 24575,'0'-7'0,"0"24"0,0 4 0,0 24 0,0 5 0,0 2 0,0 0 0,0 5 0,0-6 0,0-5 0,0 3 0,0-18 0,0-1 0,0-2 0,0-13 0,0 3 0,0-10 0,0 1 0,0-1 0,0-18 0,0-3 0,0-24 0,0-7 0,0-8 0,0-6 0,0-8 0,0 6 0,0 1 0,0 8 0,0 8 0,4 0 0,2 5 0,4 2 0,4 12 0,0 0 0,0 6 0,3 0 0,-3 0 0,4 3 0,1 2 0,-1 8 0,-5-3 0,4 7 0,-3-2 0,4 3 0,-4 0 0,-2 0 0,-3 0 0,-1 0 0,0 3 0,-4 6 0,0 5 0,-4 4 0,0 5 0,0-3 0,0 8 0,-4-3 0,-5-1 0,-7 5 0,2-10 0,-4 4 0,4-5 0,-10-3 0,9 2 0,-8-6 0,9 2 0,-4-4 0,4-4 0,2 2 0,14-6 0,4 2 0,16-3 0,8 0 0,2-4 0,3-6 0,-5-6 0,0-4 0,0 0 0,-1 0 0,-4 1 0,3 0 0,-8 0 0,3 0 0,-9 5 0,3-3 0,-8 3 0,4 1 0,-4-4 0,0 3 0,-1 0 0,1 1 0,-5 5 0,0 0 0,-4-1 0,0 1 0,0 0 0,-3 3 0,-2 2 0,-3 3 0,0 0 0,-1 0 0,1 4 0,4 0 0,-8 9 0,5 6 0,-2 0 0,0 10 0,8-5 0,-8 6 0,8 0 0,-4 0 0,5-6 0,0-1 0,0-4 0,0-1 0,0-5 0,0 0 0,4-5 0,1 0 0,3 0 0,0 1 0,0-5 0,0 0 0,1-4 0,-1 0 0,0 0 0,0 0 0,0 0 0,5 0 0,-4 0 0,8 0 0,-3-8 0,4-2 0,0-9 0,6-5 0,-4 4 0,11-11 0,-6 10 0,2-9 0,-4 10 0,1-4 0,-5 10 0,0 0 0,-2 5 0,-7 4 0,7-3 0,-8 7 0,4-3 0,-5 4 0,0 0 0,-7 0 0,-6 0 0,-8 0 0,0 0 0,-4 0 0,7 0 0,-7 0 0,3 0 0,0 0 0,-3 0 0,8 0 0,-8 0 0,7 0 0,-7 0 0,8 0 0,-4 8 0,4 2 0,4 8 0,-4 5 0,8-3 0,-3 3 0,4 0 0,0-3 0,0 3 0,3-9 0,11 4 0,7-8 0,8 4 0,1-4 0,6-4 0,1-2 0,0-4 0,5 0 0,-11 0 0,5 0 0,-11-4 0,4-12 0,-13 1 0,8-15 0,-9 5 0,1-11 0,-1-1 0,-4-6 0,0-7 0,0-1 0,0-1 0,1-5 0,-1 5 0,-4 0 0,-2 2 0,-5 6 0,0 7 0,0 6 0,0 12 0,0 6 0,0 5 0,0 7 0,0 24 0,-6 13 0,5 16 0,-9 4 0,8 4 0,-3 0 0,5 6 0,0-7 0,0-7 0,0-2 0,0-7 0,0-11 0,0 3 0,4-16 0,1 4 0,8-9 0,-3-1 0,7-4 0,-3-1 0,-1 1 0,4 0 0,-3-4 0,-1-1 0,4-4 0,-3 0 0,4 0 0,-4 0 0,3 0 0,-8 0 0,4 0 0,-9 0 0,0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24575,'3'-10'0,"11"3"0,6 7 0,10 0 0,0 0 0,-1 0 0,1 0 0,0 0 0,0 0 0,-10 0 0,-3 0 0,-8 0 0,-1 0 0,-4 0 0,0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24575,'0'-12'0,"0"-2"0,0-4 0,0 0 0,0 0 0,0-6 0,0 0 0,0-1 0,0-3 0,0 8 0,0-3 0,0-1 0,0 5 0,0-5 0,0 6 0,0 0 0,0 4 0,0 2 0,0 4 0,0-4 0,0 6 0,0-1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24575,'-4'3'0,"1"17"0,3-4 0,0 47 0,0-31 0,0 55 0,0-44 0,0 30 0,0-22 0,0 7 0,0-6 0,0 5 0,0-18 0,0 3 0,0-12 0,0-10 0,0 2 0,0-13 0,0 3 0,0-11 0,0-10 0,0-10 0,0-5 0,0-4 0,0 8 0,0-8 0,0 8 0,0-3 0,0 9 0,4-3 0,0 7 0,5-2 0,-1 3 0,5 1 0,-4-1 0,8 0 0,-3 1 0,-1 2 0,10 2 0,-8 0 0,8 3 0,0-3 0,-3 4 0,8 0 0,-9 0 0,10 0 0,-10 0 0,0 0 0,-2 0 0,-8 0 0,4 0 0,-5 4 0,0-3 0,-3 6 0,-1-2 0,-4 7 0,0 2 0,0 4 0,0 0 0,0 0 0,0 0 0,-4 0 0,-2 0 0,-7 1 0,3-1 0,-7-4 0,7 3 0,-8-7 0,9 3 0,-8-1 0,3-2 0,0 3 0,-3-4 0,3-1 0,0 1 0,-3 0 0,8-1 0,-8-3 0,7-1 0,-7-4 0,8 0 0,-4 0 0,0 0 0,4 0 0,-8-8 0,7 2 0,-2-7 0,3 5 0,5 0 0,-4 3 0,7-2 0,-2 3 0,3-4 0,0 0 0,0 0 0,0 3 0,0 1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2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24575,'7'0'0,"5"0"0,11 0 0,11 0 0,-13 0 0,14 0 0,-16 0 0,10-9 0,-5 6 0,1-5 0,-6 8 0,-2 0 0,-8 0 0,3 0 0,-7 0 0,-2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8:05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4 24575,'-8'-3'0,"-8"16"0,-20 4 0,-9 25 0,12-17 0,-8 12 0,14-15 0,-4 0 0,12-2 0,3-8 0,17-5 0,-1-4 0,25-7 0,7-1 0,3-4 0,3 4 0,-3 2 0,0 3 0,-1 0 0,-10 0 0,-1 3 0,-14 13 0,1 18 0,-10 14 0,0 0 0,0 2 0,-9-3 0,-5-4 0,-11 4 0,-2-11 0,1-8 0,1-3 0,5-13 0,-2-1 0,4-4 0,2-3 0,3-1 0,15-8 0,11-4 0,7-2 0,17-5 0,-6 7 0,13-8 0,-3 2 0,5 1 0,-1-3 0,1 6 0,0-2 0,0 0 0,-5 3 0,-2-7 0,-10 4 0,-5-2 0,0-14 0,-11 11 0,0-19 0,-10 11 0,-3-3 0,0 5 0,0 2 0,-6 9 0,-6-5 0,-3 13 0,-8-2 0,8 7 0,-3 0 0,3 0 0,1 0 0,-5 27 0,7-5 0,0 23 0,9-5 0,3-5 0,0 4 0,3-5 0,9-8 0,9-2 0,8-7 0,5-4 0,0-5 0,5-4 0,-3-4 0,-12 0 0,-9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24575,'6'0'0,"-1"0"0,20 0 0,-7 0 0,0 0 0,5 0 0,-3 0 0,-1 0 0,-2 0 0,-8 0 0,8 0 0,-8 0 0,4 0 0,-6 0 0,-2 0 0,-2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1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24575,'0'-12'0,"0"-4"0,0 7 0,0-8 0,0 8 0,0-8 0,0 7 0,0-2 0,0 4 0,0 0 0,0 0 0,0 0 0,0 0 0,0 0 0,0 0 0,0 0 0,0 0 0,0 4 0,0 1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2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710 0 24575,'0'22'0,"0"6"0,0 3 0,0 11 0,0-5 0,0 13 0,0-5 0,0 5 0,0 0 0,0 2 0,0-1 0,0 6 0,0-5 0,0 6 0,0 8 0,0-5 0,0 5 0,0 0 0,0-6 0,0 6 0,0-7 0,0-1 0,0-6 0,0 5 0,0-13 0,0 13 0,0-12 0,0 5 0,0-7 0,0 0 0,0 0 0,0 1 0,0 6 0,0-5 0,0 5 0,0-7 0,0 0 0,0 0 0,0 0 0,0 0 0,0 0 0,0 1 0,0-7 0,0 4 0,0-3 0,0-1 0,0 5 0,0-5 0,0 0 0,0 5 0,-4-11 0,3 5 0,-4-6 0,5-1 0,0 1 0,0 0 0,0-1 0,0 1 0,0-5 0,0 3 0,0-3 0,0 4 0,0 1 0,0-5 0,0 3 0,0-9 0,-4 10 0,3-10 0,-4 5 0,5-1 0,0-4 0,0 5 0,0-6 0,0 0 0,0 0 0,0 0 0,0 5 0,-4-3 0,3 8 0,-7-8 0,7 8 0,-7-8 0,7 8 0,-7-9 0,7 5 0,-4-6 0,5 0 0,0-4 0,-4 3 0,3-4 0,-3 1 0,4-2 0,0 1 0,0-4 0,-3 4 0,2-5 0,-3 0 0,4 0 0,0 1 0,0 3 0,0-3 0,0 4 0,0-5 0,-4 5 0,3-4 0,-3 4 0,4-5 0,0 0 0,-7-4 0,2 0 0,-6-4 0,3 0 0,0 0 0,-1 0 0,1 0 0,0 0 0,0-4 0,-5 3 0,3-2 0,-7 3 0,4 0 0,-6 0 0,1 0 0,0 0 0,0 0 0,-6 0 0,5 0 0,-10 0 0,10 0 0,-10 0 0,9 0 0,-3-4 0,0-2 0,3 1 0,-3-4 0,9 5 0,-3-5 0,3 0 0,0 0 0,1 4 0,1 1 0,2 1 0,-2 2 0,-1-7 0,3 7 0,-2-3 0,3 0 0,1 3 0,0-2 0,-1 3 0,1 0 0,4-4 0,-3 3 0,3-2 0,3 3 0,2 0 0,7 0 0,0 0 0,5 0 0,0-4 0,5-1 0,0-4 0,0 0 0,0-1 0,-4 2 0,3 3 0,-3-3 0,0-1 0,3-2 0,-7-1 0,2 3 0,1-4 0,-4 4 0,8-8 0,-3 3 0,4-4 0,-4 4 0,-1-3 0,-1 7 0,-2-3 0,3 4 0,-5 1 0,-4 0 0,4 3 0,-14 2 0,0 11 0,-11 2 0,-1 8 0,-1 5 0,0-3 0,0 3 0,1-5 0,-1 6 0,1-9 0,-1 7 0,5-8 0,0 4 0,1 0 0,3-4 0,-2-1 0,3-5 0,5 0 0,-4 0 0,4 0 0,-4 0 0,0-4 0,0 3 0,4-2 0,-4 0 0,7 2 0,-6-7 0,6 7 0,-2-2 0,-1-1 0,3 3 0,-2-2 0,-1-1 0,3 4 0,-3-4 0,4 4 0,0-1 0,0 1 0,0 0 0,0-1 0,0 1 0,4-4 0,1 4 0,3-4 0,0 4 0,0 0 0,0 5 0,1-4 0,4 4 0,-4 0 0,8 1 0,-3 0 0,0 3 0,4-7 0,-8 7 0,7-7 0,-8 3 0,4-4 0,-5-1 0,0 0 0,1 0 0,-1 0 0,0 1 0,0-1 0,0 0 0,0-4 0,-3 4 0,-2-7 0,-3 2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24575,'0'30'0,"0"-1"0,0 28 0,0 2 0,0 9 0,0 16 0,0-27 0,0 22 0,11-24 0,-8 6 0,12-9 0,-14-16 0,8-6 0,-8-7 0,4-4 0,-5-18 0,0-25 0,0-9 0,0-23 0,0-4 0,0-25-941,0-4 941,0 32 0,0 1 0,0-18-32,0-24 32,0 43 0,0-20 0,0 16 0,0 8 0,4 6 0,1 15 939,5 6-939,-2 11 34,1 0-34,3 4 0,7 5 0,1-5 0,8 8 0,3-3 0,0 4 0,5 0 0,-7 0 0,-3 13 0,-3-1 0,-3 16 0,-5-3 0,-1 11 0,-4-5 0,-4 4 0,-1-5 0,-5 0 0,0 0 0,0 0 0,-9-6 0,-1 5 0,-14-9 0,4 3 0,-4-8 0,1 3 0,3-8 0,-8 4 0,13-5 0,-8-3 0,14-3 0,-4-3 0,5 0 0,3 0 0,2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24575,'18'0'0,"1"0"0,17 0 0,-5 0 0,11 0 0,-11 0 0,5 0 0,-6 0 0,-6 0 0,0 0 0,-6 0 0,-8 0 0,-2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24575,'16'0'0,"12"0"0,4 0 0,6 0 0,3 0 0,-15 0 0,9 0 0,-16 0 0,0 0 0,-6 0 0,-9-19 0,0 14 0,-4-14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35 24575,'-3'-4'0,"-2"1"0,-7 3 0,-2 0 0,0 0 0,-3 4 0,2 10 0,1 6 0,4 10 0,1 0 0,8-6 0,-4 5 0,5-10 0,0 5 0,0-6 0,0-5 0,0 10 0,0-13 0,0 12 0,0-10 0,4-3 0,5 3 0,-4-8 0,7 1 0,-3 3 0,0-3 0,0 3 0,-1 0 0,-4-3 0,9 3 0,-4-7 0,8 3 0,-3-4 0,4 0 0,0 0 0,0 0 0,0 0 0,5-9 0,-7-7 0,6-4 0,-6-9 0,-2 5 0,1-6 0,-6 5 0,1-4 0,-1 10 0,-3-10 0,-2 10 0,-4-5 0,0 6 0,0 0 0,0 0 0,0-1 0,0 6 0,0 0 0,0 5 0,0-1 0,-8 5 0,2 0 0,-7 4 0,5 0 0,-5 0 0,4 0 0,-4 0 0,0 0 0,4 0 0,-4 0 0,5 0 0,-1 0 0,5 0 0,0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24 262 24575,'2'0'0,"10"0"0,6 0 0,5 0 0,0-4 0,-3-5 0,9-12 0,-13 1 0,8-10 0,-13 5 0,-1-4 0,-1-1 0,-8 5 0,3 6 0,-4 2 0,0 3 0,-7 4 0,-8 2 0,-9 8 0,-6 0 0,0 4 0,4 16 0,-6 11 0,9 12 0,0 2 0,13-2 0,5 0 0,5-6 0,0 5 0,0-11 0,0 0 0,8-8 0,2-5 0,13-3 0,8-1 0,0-9 0,4 0 0,-5-5 0,0 0 0,0-5 0,-5-9 0,-1-2 0,-5-13 0,1-1 0,0-1 0,-4-5 0,-2 6 0,-4 5 0,0-3 0,-5 8 0,-1 1 0,-4 7 0,0 3 0,0 8 0,0 17 0,0 6 0,0 13 0,0 1 0,0-5 0,4 5 0,2-6 0,4-5 0,-1-2 0,4-5 0,-3-4 0,2-2 0,1-3 0,-4-5 0,4 0 0,-5-4 0,0 0 0,0-3 0,1-6 0,0-10 0,0-6 0,-3-5 0,-2 0 0,-4 6 0,0-5 0,4 14 0,-3-3 0,2 10 0,-3-1 0,4 5 0,0 0 0,4 4 0,0 0 0,0 0 0,0 0 0,5 0 0,0 0 0,5 4 0,1 1 0,4 0 0,-4 3 0,5-7 0,-1 8 0,-4-8 0,5 3 0,-6-4 0,0 0 0,-5 0 0,4 0 0,-7 0 0,2 0 0,-3-8 0,-1-2 0,1-8 0,1-1 0,-1-4 0,-4 3 0,0-3 0,-5 0 0,0 8 0,0-8 0,0 14 0,0-4 0,-4 8 0,-1 2 0,-7 3 0,-2 0 0,-4 4 0,-1 10 0,0 7 0,-1 8 0,4 7 0,1-5 0,5 5 0,4-6 0,2 0 0,4-6 0,0 0 0,0-6 0,0 0 0,0-5 0,3 0 0,6-4 0,5-1 0,4-3 0,0-1 0,0-4 0,1 0 0,-1 0 0,0 0 0,0-4 0,0-5 0,0-5 0,0-4 0,-4-1 0,3 1 0,-3 0 0,4 0 0,-4 4 0,3 1 0,-8 4 0,4 1 0,-5 3 0,0-2 0,1 6 0,-1-3 0,0 4 0,-4 7 0,-1 3 0,-3 12 0,0-7 0,0 7 0,0-9 0,0 1 0,0-1 0,0-5 0,0 0 0,0-10 0,5-4 0,0-16 0,9-3 0,-4 0 0,8 2 0,-8 5 0,7 0 0,-7-1 0,3 6 0,-4 0 0,-1 8 0,0 2 0,0 3 0,0 0 0,1 0 0,-1 0 0,0 0 0,0 0 0,-4 8 0,-1 2 0,2 13 0,-4-4 0,3 10 0,-4-5 0,4 1 0,-3-6 0,7-2 0,-7-8 0,3 4 0,-4-5 0,0-4 0,0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24575,'4'5'0,"0"7"0,-4 15 0,0 9 0,0 1 0,0 6 0,0 0 0,0 0 0,0 0 0,0-5 0,0 3 0,0-9 0,0-2 0,0-1 0,0-14 0,0 12 0,0-13 0,0 5 0,0-7 0,0-8 0,0-1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50 807 24575,'-8'0'0,"0"0"0,-4 0 0,3 0 0,0 3 0,6 2 0,3 3 0,0 4 0,0 2 0,0 4 0,0 6 0,0-5 0,0 0 0,0-2 0,7-4 0,3-3 0,18-3 0,-7-7 0,20 0 0,-15 0 0,10 0 0,-7-9 0,-3-6 0,-3-6 0,-8-7 0,-1 3 0,-4 0 0,-1-3 0,-4 8 0,0-8 0,-5 8 0,0-3 0,-8 4 0,-2 1 0,-14 4 0,5 0 0,-5 5 0,1 4 0,3 0 0,-3 5 0,5 0 0,4 0 0,-3 0 0,8 0 0,3 4 0,17 1 0,8-1 0,17 6 0,1-9 0,7 4 0,6-5 0,9 0 0,-11 0 0,15 0 0,-18 0 0,14 0 0,-13-5 0,2 4 0,-22-7 0,4 7 0,-17-4 0,0 5 0,-19 4 0,-6 6 0,-17 10 0,-8 8 0,4-1 0,-5-1 0,13-1 0,1-5 0,5 3 0,5-5 0,1 0 0,4 0 0,4-4 0,1 3 0,4-8 0,0 4 0,0-5 0,0 0 0,3-4 0,2 0 0,13-4 0,-3 0 0,13 0 0,-3 0 0,6-14 0,0-5 0,1-13 0,-5 0 0,4 0 0,-13-4 0,7-3 0,-13-4 0,4-7 0,-10 5 0,-1-12 0,-5 12 0,0 0 0,0 3 0,0 16 0,-4-8 0,-2 14 0,-3 1 0,1 10 0,-1 2 0,1 6 0,0-3 0,0 4 0,4 13 0,-5 10 0,8 14 0,-4 6 0,5 7 0,0-5 0,0 11 0,0-11 0,0 5 0,5-12 0,4-8 0,5-6 0,15-10 0,-3 0 0,16-8 0,2-2 0,1-4 0,12 0 0,-12-4 0,12-8 0,-13-5 0,8-11 0,-14 0 0,0 0 0,-12-2 0,-2 9 0,-9-2 0,-2 5 0,-8 0 0,-1 0 0,-4 4 0,0 1 0,-4 8 0,-5 2 0,-16 3 0,-1 0 0,-10 0 0,6 0 0,0 4 0,-1 12 0,5 5 0,5 10 0,2-1 0,8-1 0,1-4 0,6 4 0,4-15 0,0 9 0,0-10 0,0 1 0,0-1 0,3-5 0,11-4 0,1 0 0,14-4 0,-5 0 0,6 0 0,0-5 0,-6-4 0,4-6 0,-7-9 0,8-2 0,-12-5 0,8-6 0,-13-7 0,10-15 0,-9 5 0,5-10 0,-12 4 0,4 0 0,-9-14 0,5 20 0,-6-4 0,0 21 0,0 1 0,0 11 0,0 6 0,0 7 0,0 4 0,0 13 0,0 14 0,0 22 0,0 18 0,0 9 0,0-7 0,0 11 0,0-11 0,0 7 0,0-9 0,4-8 0,2-8 0,5-6 0,-1-6 0,-1-8 0,0-5 0,0-4 0,-1-2 0,1-3 0,-1-5 0,-4 0 0,0-4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8:05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195 106 24575,'3'-6'0,"0"0"0,-3-4 0,0 3 0,0-11 0,0 6 0,-3-3 0,-4 5 0,-1 0 0,-5 5 0,2-1 0,-4 6 0,1 0 0,0 0 0,0 0 0,-1 0 0,1 0 0,3 0 0,-2 0 0,5 3 0,-1 0 0,1 16 0,1-2 0,2 11 0,-2-5 0,6 5 0,-2-7 0,3 10 0,0-14 0,3 16 0,8-19 0,5 7 0,12-13 0,1 0 0,5 1 0,-4-4 0,2-2 0,-3-3 0,0 0 0,4 0 0,-8 0 0,-1 0 0,-2 0 0,-7 0 0,3 0 0,-7 0 0,2 0 0,-5 0 0,2 0 0,-4 0 0,-3 0 0,0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4330 139 24575,'0'17'0,"0"3"0,0 16 0,0 16 0,0 9 0,0 14 0,0 18-1022,0 5 1022,0-42 0,0 3 0,0 8 0,0 1 0,0-4 0,0 2-1009,0 18 0,0 2 1009,0-10 0,0 1 0,0 14 0,0 2 0,0-11 0,0 0 0,3 11 0,2-1 0,-2-19 0,2-3-366,2-4 0,0-2 366,1-12 0,-2-3 0,1 37 0,5 9-140,-5-17 140,5-4 870,-5-28-870,-2-3 2017,-5-19-2017,0 0 853,0-6-853,0-5 172,0 0-172,0-5 0,0 0 0,0 0 0,-4 0 0,0-4 0,-4-1 0,0-3 0,-1 4 0,1-3 0,0 3 0,-1-1 0,1 2 0,-5-1 0,0 4 0,-1-3 0,-9 4 0,8-4 0,-19 4 0,-5-3 0,-13 5 0,-23-4 0,-3-2-399,27-4 1,-2-2 398,1 1 0,-2 0 0,-7 0 0,-3 0-785,-4 0 0,-2 0 785,-5 0 0,-1 0 0,-9 0 0,-3 0-1086,-6 0 1,0 0 1085,5 0 0,-1 0 0,-9 0 0,1 0 0,15 0 0,2 0-718,-1 0 0,1 0 718,6 0 0,2 0-134,9 0 1,1 0 133,0 0 0,1 0 0,4 0 0,1 0 0,-6 0 0,1 0 0,3 1 0,1-2 0,0-1 0,1-2 436,-1 1 0,4-2-436,-27-8 0,-19 6 0,30-4 0,-14 9 0,16-3 2058,-6 5-2058,20 0 1699,-10 0-1699,12 0 1132,-7 0-1132,7 0 480,-5 0-480,12 0 0,-5 0 0,7 0 0,-1 0 0,7 0 0,1 0 0,11 0 0,-3 0 0,8 0 0,-3 0 0,0 0 0,8 0 0,-8 0 0,14 0 0,-4 0 0,5 0 0,0 0 0,0 0 0,3-3 0,2-6 0,3-4 0,0-10 0,0-1 0,0-6 0,0-6 0,0-8 0,0-1 0,0-12 0,0 5 0,0-7 0,0-7 0,0 6 0,0-6 0,0 7 0,0-7 0,0 5 0,-12-12 0,10 12 0,-10-13 0,7 14 0,4-6 0,-4 7 0,5 8 0,0 0 0,0 1 0,-5 5 0,4-12 0,-4 13 0,5-7 0,0 2 0,0-3 0,0-14 0,0 12 0,0-11 0,0 14 0,0-1 0,0 3 0,0 5 0,0 1 0,0 0 0,0 0 0,0 6 0,0-5 0,0 4 0,0 1 0,0-5 0,0 11 0,0-5 0,0 6 0,0-6 0,0 10 0,0-9 0,0 11 0,0-1 0,0 2 0,0 9 0,0-3 0,0 7 0,0-2 0,0 3 0,0 1 0,0 0 0,0 0 0,0 0 0,0 0 0,0 0 0,0 0 0,3 0 0,2 3 0,3 2 0,0 3 0,4 0 0,2 0 0,9 0 0,2 0 0,11 0 0,8 0 0,15 0 0,8 0 0,8 6 0,9 1 0,-14 0 0,-15 0 0,0-1 0,5-5 0,-7 6 0,2-1 0,25-4-496,17 10 496,-10-11 0,-5 5 0,13-6 0,-20 0 0,-25 0 0,1 0 0,25 0 0,19 0 0,-14 0 0,10 0 0,-23-6 0,8-1 0,-8-5 0,5-1 0,-12 2 0,12-2-41,-5 1 41,0 0 0,-2 5 0,0-4 0,-5 9 0,-2-3 495,-2 5-495,-12 0 42,5 0-42,-7 0 0,0 0 0,-6 0 0,5 0 0,-5 0 0,1 0 0,3 0 0,-3 0 0,5 0 0,0 0 0,7 0 0,-5 0 0,12 0 0,-6-6 0,1 5 0,-2-9 0,0 9 0,-5-4 0,-1 5 0,-2 0 0,-11 0 0,5 0 0,-11 0 0,3 0 0,-8 0 0,8 0 0,-8 0 0,3 0 0,0 0 0,-4 0 0,10 0 0,-10 0 0,10 0 0,-10 0 0,10 0 0,-5 0 0,6 0 0,-5 0 0,3 0 0,-3 0 0,4 0 0,-4 0 0,4 0 0,-5 0 0,6 0 0,-6 0 0,0 0 0,-6 0 0,-4 0 0,3 0 0,-8 0 0,3 0 0,-3 0 0,-1 0 0,0 0 0,0 0 0,-4 3 0,-1 1 0,-6 4 0,-2 0 0,-3 0 0,-5 1 0,3-1 0,1 1 0,2-1 0,6 0 0,-6 0 0,2-3 0,-3 2 0,0-3 0,0 1 0,-1 2 0,1-2 0,0-1 0,-1 4 0,1-8 0,4 8 0,0-4 0,4 4 0,0-4 0,0-1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24575,'8'-13'0,"2"4"0,8-4 0,6 3 0,6 5 0,7-4 0,1 7 0,-8-2 0,-6 4 0,-1 0 0,-4 0 0,0 0 0,-6 13 0,-4 3 0,-3 34 0,3-16 0,-8 16 0,3-8 0,-4-3 0,0 11 0,0-18 0,0 3 0,0-16 0,0 4 0,0-9 0,0-1 0,0-5 0,0 0 0,0-10 0,0-4 0,0-16 0,0 2 0,0-8 0,0 8 0,0-9 0,0 10 0,4-5 0,1 11 0,0 0 0,2 5 0,-6-1 0,6 5 0,-2 0 0,3 0 0,0 4 0,0-4 0,0 4 0,0 0 0,0 0 0,0 0 0,1 0 0,-1 3 0,-4 6 0,4 10 0,-2 6 0,-1 5 0,0-1 0,-5-4 0,0-2 0,0-5 0,0-4 0,0-1 0,0-5 0,0 0 0,3-3 0,1-9 0,5-11 0,0-9 0,1-6 0,0-6 0,5-1 0,-3-1 0,3 8 0,-2 6 0,-3 6 0,3 4 0,-5 2 0,1 7 0,-1 1 0,0 4 0,0 0 0,0 0 0,0 7 0,-3 9 0,3 7 0,-7 7 0,3-5 0,1 3 0,-4-8 0,3 3 0,0-9 0,-3-2 0,6-4 0,-3 1 0,1-1 0,2 0 0,-2-4 0,3 0 0,0-4 0,0 0 0,1 0 0,-1 0 0,0 0 0,4 0 0,-2 0 0,7-4 0,-8-5 0,5-5 0,-1-1 0,-3-2 0,3 3 0,-8-4 0,-1 4 0,-1 1 0,-2 5 0,3 0 0,-4 13 0,0 2 0,-4 18 0,2 0 0,-2 5 0,4 0 0,0-6 0,0 5 0,0-10 0,0 4 0,0-9 0,4-1 0,0-5 0,14 1 0,-8-1 0,13 1 0,-10-4 0,5-1 0,-4-4 0,3 0 0,-8 0 0,8 0 0,-7 0 0,7 0 0,-8-4 0,4 0 0,-5-9 0,1-6 0,0 0 0,2-16 0,-2 9 0,-3-16 0,-2 10 0,-4-9 0,0 3 0,0-5 0,0 0 0,-4 10 0,-6-1 0,0 19 0,-7-4 0,3 11 0,-4 2 0,-6 2 0,5 4 0,-5 0 0,6 8 0,-1 8 0,5 3 0,-4 4 0,11 1 0,-5-5 0,11 0 0,-3-2 0,4-3 0,0-1 0,0 4 0,0-7 0,4 2 0,0-4 0,9-3 0,6 3 0,0-7 0,4 4 0,1-5 0,-5 0 0,4 0 0,-5 0 0,6 0 0,-5 0 0,0-4 0,-2 3 0,-8-7 0,8 8 0,-7-4 0,2 0 0,-4 3 0,0-2 0,1 3 0,-1 0 0,0 0 0,0 0 0,0 0 0,-3 3 0,2 2 0,-2 3 0,-1 5 0,0-4 0,-4 3 0,4-4 0,-3 1 0,2-1 0,-3 0 0,0 0 0,0 0 0,0 0 0,0 1 0,0-1 0,0 0 0,0 0 0,0-10 0,5-9 0,11-20 0,1-1 0,16-6 0,-12 7 0,4 6 0,-7 5 0,-4 7 0,-1 5 0,-5 3 0,0 1 0,0 4 0,-3 4 0,-2 5 0,-3 4 0,0 5 0,0 5 0,0-3 0,0 8 0,0-9 0,0 5 0,0-6 0,0-5 0,0 0 0,4-1 0,-3-2 0,7 2 0,-4-4 0,4-3 0,0-1 0,1-4 0,-1 0 0,0 0 0,0 0 0,0 0 0,0 0 0,0 0 0,-3-9 0,2-1 0,-2-8 0,4 0 0,1 0 0,-5-1 0,3-4 0,-7 3 0,3 1 0,0 7 0,-3 3 0,3 1 0,-4 0 0,0 10 0,0 9 0,0 12 0,0 13 0,0-5 0,0 5 0,0-6 0,0-6 0,0 5 0,0-10 0,0 0 0,0-7 0,0 1 0,0-4 0,3 4 0,2-5 0,3-3 0,0-2 0,0 1 0,1-3 0,-1 2 0,0-3 0,0 0 0,5 0 0,-4 0 0,8-8 0,-2-7 0,-1-10 0,6-11 0,-9 5 0,9-11 0,-8 5 0,4-13 0,-5 4 0,0-11 0,0 12 0,1-12 0,-6 12 0,4-12 0,-9 18 0,5-3 0,-6 12 0,0 5 0,0 2 0,0 9 0,0 1 0,0 12 0,-5 12 0,-1 14 0,-4 7 0,-1 16 0,5-9 0,1 18 0,5-5 0,0 0 0,0-2 0,0-7 0,0 0 0,0-5 0,0-3 0,4-10 0,1-2 0,4-5 0,0 0 0,0-4 0,-1-1 0,0-5 0,1 0 0,3 1 0,-3-5 0,8 0 0,-7-4 0,7 0 0,-8 0 0,8-4 0,-7-10 0,3-2 0,-3-12 0,0 3 0,-1 0 0,-4 2 0,-1 9 0,-4 1 0,0 5 0,0 7 0,0 11 0,0 5 0,0 13 0,0-8 0,0 3 0,0-5 0,5 0 0,0 0 0,8-4 0,1-1 0,-1-4 0,4-4 0,-3-1 0,4-4 0,0 0 0,-4 0 0,3 0 0,-8-4 0,4-5 0,-4-5 0,0 0 0,0-8 0,0 7 0,-4-9 0,-1 1 0,-4-2 0,0 1 0,0 0 0,0 10 0,-4-3 0,-5 12 0,-11-4 0,1 9 0,-10 0 0,5 0 0,-6 0 0,5 5 0,-4 4 0,14 6 0,-3 3 0,8 1 0,5-1 0,1 0 0,4-4 0,0 3 0,0-4 0,0 1 0,8-1 0,2-4 0,8-4 0,1-1 0,4-4 0,1 0 0,1 0 0,-2 0 0,1 0 0,-5-8 0,9-3 0,-9-8 0,4 1 0,-5-1 0,1-4 0,-4-2 0,3 1 0,-7-5 0,6 10 0,-6-10 0,2 9 0,-3-8 0,-5 13 0,-1-8 0,-4 10 0,0-1 0,-3 5 0,-1 5 0,-1 7 0,2 2 0,3 3 0,0 0 0,3 0 0,6 5 0,10-3 0,0 3 0,10-3 0,-10-1 0,10 1 0,-10-1 0,4 0 0,-9 0 0,-1-1 0,-1 1 0,-2-4 0,2 2 0,-4-6 0,0 6 0,-3-2 0,-2 3 0,1-1 0,-3 1 0,6-4 0,-3 0 0,4-4 0,0 0 0,0 0 0,5 0 0,0 0 0,6-4 0,-1-5 0,1-17 0,0 5 0,2-19 0,-7 19 0,6-13 0,-10 14 0,4-8 0,-5 13 0,-4-3 0,2 9 0,-6 1 0,3 14 0,-4 1 0,0 18 0,4 0 0,2 11 0,4-5 0,0 5 0,0-12 0,-1-1 0,-4-5 0,-1 1 0,0-6 0,-3 0 0,3-5 0,-4 0 0,0 0 0,0 1 0,-4-1 0,-1-4 0,-7 4 0,-2-3 0,0 4 0,-3-4 0,8 2 0,-9-2 0,9-1 0,-8 0 0,8 0 0,-4-3 0,4 3 0,1-4 0,4 0 0,0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24575,'13'0'0,"1"0"0,13 0 0,2 0 0,-5-5 0,6 0 0,-5-5 0,-2 5 0,-5 1 0,6-1 0,-9 4 0,2-3 0,-9 4 0,-3 0 0,-2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82 104 24575,'-13'-18'0,"0"-3"0,-12-11 0,15 15 0,-11 1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9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8 24575,'-7'-5'0,"-8"2"0,-4 3 0,-15 0 0,13 0 0,-20 0 0,20 0 0,-13 0 0,14 0 0,-8 0 0,12 0 0,-1 0 0,4 0 0,4 0 0,-4 0 0,9 3 0,1 6 0,3 10 0,0 6 0,0 4 0,0 1 0,-10 6 0,8-5 0,-8 11 0,10-11 0,0-5 0,0-3 0,0-10 0,0 1 0,0-1 0,0-5 0,7-4 0,3 0 0,7-4 0,1 0 0,5-5 0,-3 0 0,8-5 0,-3 1 0,-1-1 0,5 4 0,-5 2 0,6 4 0,0 0 0,-6 0 0,0 0 0,-6 0 0,0 4 0,-4 11 0,0 5 0,-4 10 0,-5 6 0,0-5 0,-5 11 0,0-5 0,-5 0 0,-5 5 0,-6-11 0,-9 1 0,4-4 0,-8-7 0,8-1 0,-2-6 0,5-5 0,0 0 0,-1-4 0,1-1 0,0-4 0,0 0 0,4 0 0,1 0 0,5 0 0,-1-8 0,5 2 0,0-11 0,4 11 0,0-2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24575,'4'6'0,"0"-1"0,-4 11 0,0 3 0,0 5 0,0-3 0,0 6 0,0-7 0,0 5 0,0 3 0,0-8 0,0-1 0,0-7 0,0-4 0,0-3 0,0-2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24575,'-16'25'0,"12"-9"0,-21 26 0,7-3 0,4 0 0,-6 9 0,14-10 0,-6 12 0,6-5 0,1-1 0,5-2 0,0-16 0,0 3 0,0-15 0,0 3 0,0-8 0,4 0 0,4-2 0,2-2 0,12 0 0,-7-1 0,8-4 0,1 0 0,-5 0 0,0 0 0,-2 0 0,-3 0 0,-1 0 0,0-4 0,-5-1 0,0-3 0,1-5 0,-5 4 0,0-4 0,-4 5 0,0 0 0,0-1 0,0 1 0,0 0 0,-11 3 0,0 2 0,-11 3 0,-1 0 0,3 4 0,-9 1 0,10 8 0,0-3 0,2 7 0,7-7 0,1 2 0,6-3 0,3-5 0,0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24575,'4'6'0,"-1"9"0,-3 8 0,0 13 0,0-5 0,0 5 0,0-6 0,0-5 0,0-2 0,0-10 0,0-4 0,0-5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24575,'22'0'0,"1"0"0,2 0 0,3 0 0,-3 0 0,-1 0 0,0 0 0,-6 0 0,0 0 0,-5 0 0,0 0 0,-5 0 0,-4 6 0,-1 15 0,-13 17 0,-3 14 0,-6 14 0,2-6 0,4 14 0,-7 21-406,5-4 406,-5 0 0,13-11 0,-3-19 0,8 7 0,-4-8 0,6-22 0,0-3 0,0-20 0,0 3 406,0-10-406,0 0 0,0 0 0,0-3 0,0-2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24575,'7'-4'0,"8"0"0,14 4 0,2 0 0,5 0 0,-1 0 0,3 0 0,-1 0 0,-1 0 0,-12 0 0,5 0 0,-10 0 0,4 0 0,-9 0 0,-2 0 0,-4 0 0,-4 0 0,0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8:06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104 163 24575,'0'-10'0,"0"-3"0,0 11 0,0 10 0,0 4 0,0 12 0,0-9 0,0 0 0,0-2 0,0-5 0,-3-1 0,2-8 0,-8-6 0,5-4 0,-7-7 0,0-1 0,2-4 0,-2-1 0,0 1 0,5-1 0,-4 5 0,6 1 0,0 7 0,-2 1 0,6 3 0,-3 1 0,3 0 0,0 0 0,0 3 0,0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24575,'4'-5'0,"16"2"0,14 3 0,25 0 0,27 0 0,-18 0 0,5 0-1935,4 0 1,4 0 1934,-7 0 0,4 0 0,-5 0 0,6 0 0,4 0 0,-12 0 0,8 0 0,1 0 0,-8 0 0,12 0 0,0 0 0,-12 0 0,9 0 0,0 0 0,-7 0 0,25 0 0,-4 0 0,-16 0 0,4 0 0,-4 0 0,-9 0 0,-2 0 0,0 0 0,4 0 0,0 0 0,-3 0-560,15 0 0,-3 0 560,0 0 0,-2 0-529,-15 0 0,-1 0 529,5 0 0,-1 0 0,-8 0 0,-1 0-293,11 0 0,-3 0 293,26 0 0,-37 0 0,-1 0 0,16 0 2200,22 0-2200,-14 0 0,6 5 0,-16-3 0,-2 8 2085,-8-8-2085,1 3 1329,-1 0-1329,-6-4 824,5 10-824,-12-10 195,12 4-195,-12-5 0,5 5 0,-7-4 0,-6 4 0,-1-5 0,-6 0 0,-1 0 0,-4 0 0,3 0 0,-8 0 0,-1 0 0,-7 0 0,-4 0 0,1 0 0,-1 0 0,-4-4 0,17 3 0,2-2 0,40 3 0,0 0 0,21 0 0,-23 0 0,11 5 0,-11-3 0,15 9 0,-1-4 0,1 0 0,-8 3 0,-2-3 0,-14-1 0,4 5 0,-11-10 0,12 4 0,-12-5 0,11 0 0,-11 5 0,12-4 0,-12 4 0,5-5 0,0 0 0,-5 0 0,5 0 0,-13 0 0,5 0 0,-10 0 0,9 0 0,-9 0 0,-2 0 0,-1 0 0,-10 0 0,4 0 0,-5 0 0,-4 0 0,3 0 0,-8 0 0,4 0 0,-5 0 0,0 0 0,1 0 0,-5 3 0,0-5 0,-4-4 0,0 7 0,0 12 0,0 18 0,0 12 0,0 32 0,0-24 0,0 2 0,0 1 0,0 20 0,0-23 0,0 1-282,-1 0 1,2-1 281,5 45 0,-2-40 0,0 1 0,-1-4 0,1 0 0,0 4 0,-2 1 0,-1-4 0,-2-2 0,1 35 0,0 13 0,0-45 0,0 0 0,0 40 0,0-25 0,0-1 0,0 15 0,0-28 0,0 1 0,0 38 0,0-17 0,0 4 0,0-6 0,6 1 0,-5 7-39,10-16 39,-10-2 0,10-7 0,-10-1 0,9-6 0,-9-8 561,4-8-561,-5-11 41,0-7-41,0-5 0,0-5 0,0-25 0,0 22 0,0 9 0,0 26 0,0 34 0,0 2 0,0-12 0,0 24 0,0-24 0,0 20 0,0-9 0,0 1 0,0-8 0,0-2 0,0-8 0,0 0 0,0-6 0,0 4 0,0-11 0,5 5 0,-4-6 0,4-1 0,-5-6 0,0 5 0,4-11 0,-3 5 0,4-7 0,-1 1 0,-3 0 0,4-6 0,-1 5 0,-3-10 0,4 9 0,-5-8 0,0 3 0,0-5 0,0-4 0,0 3 0,0-3 0,3-1 0,-2 4 0,3-7 0,-4 7 0,0-8 0,0 3 0,0-3 0,0-1 0,0 0 0,0 0 0,0 0 0,3-3 0,-2 2 0,3-2 0,-4 2 0,0-2 0,0-2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18 0,0-11 0,0 22 0,0 1 0,0-6 0,0 21 0,0-32 0,0 17 0,0-4 0,0 6 0,0 1 0,0-7 0,0-8 0,0-3 0,0-9 0,0-2 0,0-7 0,0-4 0,0-2 0,0-4 0,8-1 0,7-7 0,9-2 0,5-3 0,7 0 0,1 0 0,7 0 0,-1 0 0,7 0 0,18 0 0,-18 0 0,46 0 0,-37 0-249,-9 0 0,2 0 249,34 6 0,8-4 0,-16 4 0,13 0 0,-22 1 0,24 0 0,-16 4 0,7-9 0,-16 8 0,-2-8 0,-7 8 0,-1-9 0,1 5 0,-1-6 0,1 0 498,0 0-498,-1 0 0,1 0 0,-8 0 0,-1 0 0,-6 0 0,-1 0 0,0 0 0,-5 0 0,-3 0 0,-5 0 0,-5 0 0,-6 0 0,-2 0 0,-8 0 0,3 0 0,-3 0 0,-1 0 0,-1 0 0,1 0 0,-1 0 0,1 0 0,0 0 0,0-4 0,0 3 0,0-3 0,0 1 0,-1 2 0,1-6 0,0 6 0,1-3 0,-1 0 0,0 4 0,0-4 0,0 4 0,0-4 0,1 3 0,-1-2 0,-4-1 0,3 3 0,-3-6 0,0 3 0,0-4 0,0-5 0,-3-1 0,3-4 0,-4-5 0,0 3 0,0-8 0,0 8 0,4-9 0,-3 5 0,4-6 0,-1 0 0,2-6 0,-1-1 0,5-1 0,-4-4 0,4 11 0,0-5 0,0 6 0,0 0 0,-1 6 0,-3-5 0,-2 10 0,-1 0 0,-2 1 0,7 9 0,-8-4 0,4 5 0,-4 4 0,0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24575,'-1'9'0,"6"-1"0,8-8 0,11-5 0,-4-9 0,4-7 0,-4-9 0,-1 5 0,-4 2 0,-6-7 0,-2 14 0,-6-13 0,3 16 0,-4-1 0,-7 5 0,-3 6 0,1 6 0,-8 11 0,10 13 0,-7 4 0,3 5 0,1-7 0,5 1 0,0 0 0,5-6 0,0-1 0,0-9 0,0-1 0,4-5 0,10 1 0,6-5 0,10 1 0,0-5 0,-1 0 0,1-9 0,1-8 0,-6-3 0,0-5 0,-7 2 0,1 3 0,0-3 0,-5 5 0,-1-1 0,-4 1 0,0 0 0,0 0 0,-1 4 0,-3 1 0,3 5 0,-7 0 0,2 0 0,1 3 0,0 1 0,4 4 0,0 0 0,0 0 0,5 4 0,-4 6 0,9 4 0,-4 9 0,5-4 0,5 5 0,-4 0 0,3-4 0,-4 3 0,-1-9 0,0-1 0,-4-4 0,-1 0 0,-5-1 0,0 0 0,0-3 0,-3-2 0,-1-3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24575,'-18'0'0,"3"8"0,-9 7 0,-9 24 0,11-10 0,-18 21 0,13-22 0,-2 16 0,-2-11 0,14-2 0,-3-1 0,11-15 0,3 7 0,-1-16 0,6 5 0,-3-10 0,4 3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15 478 24575,'4'6'0,"0"6"0,-4 21 0,0 11 0,0 7 0,0 8 0,0-7 0,0 5 0,0-6 0,0 8 0,0-13 0,0-9 0,0-9 0,0-8 0,0-1 0,0-7 0,0-11 0,0-11 0,-5-10 0,4-16 0,-3-2 0,-2-12 0,5 5 0,-4-20 0,5 12 0,0-14 0,0 9 0,0-1 0,0 7 0,0 2 0,0 13 0,0 1 0,0 11 0,0 2 0,4 4 0,5 1 0,5 4 0,0 1 0,3 4 0,-4 4 0,1 1 0,3 4 0,-8 0 0,4 0 0,-5 0 0,0 4 0,-3 10 0,-2 1 0,-3 14 0,0-10 0,0 4 0,0-5 0,0 0 0,0 1 0,-3-6 0,-2 0 0,-13-4 0,3 0 0,-4 0 0,2 0 0,3-1 0,0 1 0,-3-4 0,12 2 0,-7-6 0,11 6 0,-3-3 0,4 4 0,11-4 0,5 0 0,17-4 0,11 0 0,-5-9 0,26-17 0,-29 2 0,29-18 0,-30 8 0,16-2 0,-15-10 0,-2 12 0,-8 2 0,-11 3 0,-2 14 0,-8-7 0,-1 12 0,-8 1 0,-5 6 0,-4 3 0,-11 9 0,5 1 0,-6 20 0,6-4 0,2 16 0,2-5 0,9 6 0,-4 1 0,9-7 0,-4-1 0,5-12 0,0 0 0,0-11 0,0 0 0,4-5 0,5-3 0,10-2 0,0-3 0,15 0 0,-8 0 0,10-9 0,-5-7 0,-1-6 0,2-9 0,-2 10 0,-3-9 0,-4 10 0,-4-4 0,-5 6 0,-1 4 0,-5 2 0,1 3 0,-2 5 0,-2 3 0,-10 15 0,-7 6 0,-8 16 0,4-5 0,-4 5 0,9 0 0,1-5 0,1-1 0,8-1 0,-3-10 0,4 0 0,0-6 0,0-5 0,13 1 0,-2 0 0,24-4 0,-9-1 0,16-4 0,-5 0 0,6-5 0,7-6 0,-3-13 0,10 0 0,-9-10 0,-4 10 0,-5-8 0,-9 11 0,-3-9 0,-3 4 0,-9-4 0,0 0 0,-5-5 0,-4-10 0,-2 0 0,-4-5 0,0 7 0,0 5 0,-4 2 0,-6 6 0,-1 6 0,-7 4 0,8 8 0,-7 2 0,8 6 0,-4 0 0,5 4 0,-1 0 0,1 0 0,0 0 0,0 0 0,-1 8 0,0 2 0,4 8 0,1 5 0,4 2 0,0-1 0,0 11 0,0-9 0,0 9 0,0 1 0,14-3 0,-1 3 0,18-4 0,-10-2 0,9-4 0,-10-2 0,8-4 0,-8-6 0,3 0 0,-5-5 0,-4-1 0,-5-3 0,-5-1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24575,'2'0'0,"16"0"0,13 0 0,26 0 0,5 0 0,-7 0 0,15 0 0,-29 0 0,23 0 0,-25 0 0,4 0 0,-19 0 0,-1 0 0,-13-11 0,-1 8 0,-9-7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0 24575,'-12'0'0,"-1"0"0,-11 0 0,-1 0 0,-5 9 0,4 13 0,7-1 0,-2 20 0,4-2 0,5 6 0,-3 5 0,14-13 0,-4-1 0,5-1 0,0-9 0,0 4 0,8-12 0,2-4 0,19 0 0,-3-5 0,23-3 0,-4-1 0,7-5 0,-2 0 0,0 0 0,-11 0 0,3 0 0,-12-5 0,-13 4 0,-4-3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24575,'17'0'0,"-2"0"0,13 0 0,-3 0 0,4 0 0,-4 0 0,3 0 0,-8 0 0,-1 0 0,-2 0 0,-8 0 0,0 0 0,-6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2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24575,'5'0'0,"5"0"0,21 0 0,-2 0 0,7 0 0,-5 0 0,5 0 0,-6 0 0,-5 0 0,-7 0 0,-5 0 0,0 0 0,-8 0 0,3 0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24575,'-5'5'0,"2"21"0,3 24 0,0 26 0,0 10-1536,0-27 0,0 6 1536,0 23 0,0 6-620,0-25 1,0 1-1,0 2 620,0 11 0,0 3 0,0-1-985,0 1 0,0 0 0,0-1 985,0 0 0,-1 1 0,2 1 0,1 9 0,2 3 0,-1-4 0,0-18 0,0-3 0,1 3 0,-1 20 0,0 3 0,1-4 0,1-23 0,1-4 0,-1 3 0,-1 22 0,-1 4 0,1-3 0,2-15 0,0-3 0,0 1-468,-2 4 1,-1 1-1,1-6 468,3 6 0,0-5 271,-6 3 0,-1-4-271,3-19 0,0-1 707,1 2 0,-2 0-707,-1-5 0,0-1 3085,5 32-3085,-6-25 2035,0-11-2035,0-11 1415,0-8-1415,0-11 798,0-6-798,0-5 0,7-4 0,21 0 0,18-4 0,40 6 0,-34-2 0,3 1-934,13 2 0,2 1 934,4 0 0,3-1 0,11 1 0,7 1 0,-16 0 0,5 1 0,0-1-1400,0-1 0,0-2 0,3 2 1400,-13-1 0,4 1 0,-1 0 0,-1-1 0,18 0 0,-2-1 0,-3 0-755,-17 0 0,-2 0 0,2 0 755,13 0 0,4 0 0,-4 1 0,-18-1 0,-1-1 0,1 1 0,13 0 0,3 1 0,-1-1 0,-5 0 0,-1 1 0,-1-2 0,-2-1 0,-2-1 0,0 0-689,25 5 0,-1-1 689,0-2 0,-5-1 181,-31 0 0,-3 1-181,15 3 0,-2-2 2754,14-4-2754,-27 4 0,1 0 0,38-4 0,-9 9 0,-10-9 0,-2 3 2560,-14 1-2560,6-5 2104,0 4-2104,-6-5 1199,14 0-1199,-14 0 696,6 0-696,-7 0 36,-1 0-36,-6 0 0,-2 0 0,-7 0 0,-5 0 0,-3 0 0,-5 0 0,6 0 0,-5 0 0,5 0 0,-6 0 0,0 0 0,5 0 0,-3 0 0,9 0 0,-3 0 0,5 0 0,0 0 0,0 0 0,7 0 0,-5 0 0,6 0 0,-8 0 0,7-5 0,2 3 0,14-3 0,-13 5 0,12 0 0,-13 0 0,6 0 0,1 0 0,-8 0 0,-1 0 0,-6 0 0,-12 0 0,2 0 0,-14 0 0,3 0 0,-9 0 0,3 0 0,-4 0 0,1 0 0,3 0 0,-8 0 0,4 0 0,-5 0 0,0 0 0,1 0 0,-1 0 0,0 0 0,0 0 0,0 0 0,0 0 0,-1 0 0,-3 0 0,0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32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24575,'0'11'0,"0"7"0,0 2 0,0 6 0,0 1 0,0 5 0,0-4 0,0 4 0,0 2 0,0-6 0,0 6 0,0-8 0,0-6 0,0 5 0,0-12 0,0 5 0,0-11 0,0-2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7123 1 24575,'0'19'0,"0"6"0,0 7 0,0 5 0,0 6 0,0 24 0,0-4 0,0 17 0,0-7 0,0-12 0,0 34 0,0-36 0,0 36 0,0-34 0,0 12 0,0-7 0,0 6 0,0-5 0,0-1 0,0-2 0,0-11 0,0 4 0,0-6 0,0 0 0,0 0 0,-5-6 0,4-1 0,-3-7 0,4-4 0,-4-7 0,4-6 0,-8-4 0,8-4 0,-4-1 0,1-4 0,2 0 0,-2 0 0,0-3 0,2 2 0,-5-5 0,2 2 0,-3 0 0,0 1 0,0 0 0,0 2 0,-4-2 0,-1 0 0,-4 3 0,-4-2 0,-7 4 0,-18 0 0,-8 2 0,-28 6 0,-13-4-1285,21 1 0,-4-1 1285,-1-4 0,-4-2 0,12 2 0,-4-1 0,-1-1 0,-9-3 0,-2-1 0,-1-1-1648,-6 1 0,-2-1 0,-3 0 1648,11-1 0,-4-1 0,0 0 0,0-1 0,1 1 0,1 0 0,-1 0 0,-2 0 0,10 2 0,0-1 0,-2 2 0,0-1 0,1 0 0,0 0 0,0 0 0,-1 0 0,1 1 0,1 0 0,1 1 0,2 0 0,-1 0 0,0 1 0,0-1 0,-2 0 0,-1 0 0,0 0 0,1 1 0,2-1 0,-9 1 0,2 0 0,1 0 0,-1 0 0,-4 0 0,0 0 0,1 0 0,1 0-653,7 0 1,2 0 0,1 0-1,3-1 653,-6 0 0,2-1 0,0 0 0,-9 1 0,-2-1 0,6-1 0,-9-2 0,2 0-425,15 0 0,-3 0 1,3 0 424,-20 0 0,4 0 137,3 0 0,6 0-137,24 0 0,4 0 1624,-2 0 1,2 0-1625,-28 0 0,0 0 0,3 0 0,15 5 3176,7 5-3176,2 6 2215,12-1-2215,2 4 1980,5-9-1980,5 7 504,2-7-504,10 2 0,0-4 0,9 0 0,2-1 0,2 0 0,1-3 0,3 2 0,1 4 0,3 24 0,0 18 0,0 31-873,0-20 1,0 5 872,0 8 0,0 6-1276,0-11 0,0 5 1,0 2 1275,0 5 0,0 2 0,0 3 0,0-13 0,-1 2 0,1 2 0,1 1 0,0 2 0,2 0 0,-1 2 0,1 2-1194,-1 7 0,1 2 0,0 1 0,0 1 1194,1-18 0,0 1 0,0 0 0,1 1 0,-1 0 0,0 3 0,1 1 0,-1 0 0,0 0 0,0 0 0,0 0 0,1 0 0,-1 1 0,0-1 0,0 1 0,1 1 0,-1 0 0,0 0 0,1 0 0,-1-2 0,1 16 0,1 0 0,-1-3 0,0-3-491,-2-16 1,0-3 0,-1-1-1,1 1 491,2 6 0,0 0 0,-1-1 0,0-4 0,-3 1 0,-1-4 0,1 1 0,2 15 0,0 1 0,-1-6-151,-1 2 1,-2-2 150,1-9 0,0 3 0,0-12 0,0 14 787,0 1 1,0-2-788,0-12 4450,0 0-4450,0-9 3337,0-16-3337,0-10 2325,0-2-2325,0-5 924,4-5-924,-3-4 0,2-3 0,-3-5 0,0 1 0,3-2 0,-2-1 0,2 0 0,-3 0 0,0 0 0,0 4 0,3-3 0,-2 7 0,2-3 0,1 3 0,-3 1 0,2 0 0,1 0 0,-3-1 0,6 6 0,-6-5 0,3 5 0,0-1 0,-4-3 0,4 8 0,0-4 0,-3 0 0,7 4 0,-7-4 0,3 1 0,-1-2 0,-2-4 0,2-1 0,-3 1 0,0 0 0,0-4 0,0-1 0,0-1 0,0-2 0,0 3 0,0-4 0,0 0 0,0-3 0,0-1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24575,'11'-3'0,"-2"5"0,2-4 0,-2 12 0,1-9 0,-2 13 0,3-8 0,2 2 0,-1 2 0,-1-5 0,-4 6 0,4-7 0,-3 2 0,3-2 0,-4 3 0,0 0 0,-3 0 0,-1 0 0,0 0 0,-2 0 0,2 0 0,0-3 0,-2 2 0,2-2 0,0 0 0,-2 2 0,5-5 0,-5 5 0,5-5 0,-6 5 0,6-5 0,-2 2 0,3-3 0,-1 0 0,1 0 0,0-3 0,0-5 0,1-4 0,-1 0 0,1-3 0,0-2 0,0 0 0,0-3 0,3 4 0,-2 4 0,6-3 0,-4 3 0,5 0 0,0 1 0,0-1 0,-1 7 0,-3-5 0,3 5 0,-7 1 0,3 1 0,-4 3 0,0-4 0,0 4 0,1-4 0,-1 4 0,0 0 0,-4 0 0,0 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1 275 24575,'0'6'0,"0"20"0,0 6 0,0 8 0,0 8 0,0-14 0,0 15 0,0-10 0,0 5 0,0-7 0,0 1 0,0-6 0,0-5 0,0-7 0,0-4 0,0-5 0,0-9 0,0-12 0,0-22 0,0-14 0,0-21 0,0-7 0,0 5 0,0-9 0,0 17 0,5-13 0,5 15 0,1 8 0,4 7 0,-7 16 0,1-2 0,3 16 0,-4-1 0,7 7 0,-7 0 0,7 4 0,-3 1 0,4 3 0,-1 0 0,1 0 0,-4 0 0,3 3 0,-7 5 0,4 5 0,-4 7 0,-4 1 0,4 10 0,-7-4 0,3 5 0,-4-11 0,0 4 0,0-8 0,0 7 0,-7-7 0,-1 3 0,-8-4 0,0 0 0,0-4 0,-4 0 0,3-4 0,-4 0 0,10-1 0,-4-2 0,10-2 0,-2-3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221 394 24575,'0'-7'0,"-3"-4"0,-1 3 0,-8-7 0,4 3 0,-3 3 0,-5 2 0,7 7 0,-11 0 0,8 0 0,0 0 0,1 0 0,0 0 0,-1 7 0,0 2 0,0 11 0,-1 7 0,7-4 0,-6 12 0,6-7 0,-3 9 0,4-4 0,0-2 0,5-5 0,0-5 0,0-1 0,0-8 0,0-1 0,0-4 0,0 0 0,3-3 0,5 0 0,4-4 0,4-4 0,0-8 0,0-2 0,1-11 0,0 4 0,-4-5 0,3 4 0,-7 2 0,2-1 0,-3 8 0,0-6 0,-1 11 0,1 0 0,-4 2 0,2 5 0,-2-2 0,2 3 0,1 0 0,0 3 0,0 1 0,4 7 0,-2 5 0,6 1 0,-3 3 0,4-4 0,0 0 0,0-4 0,-1-1 0,1-3 0,0 0 0,4 0 0,-7-3 0,6-2 0,-7-3 0,0 0 0,-1 0 0,-4 0 0,0-7 0,1-1 0,0-8 0,-4-5 0,3 4 0,-6-7 0,3 7 0,-4-8 0,0 8 0,0-8 0,0 8 0,0 0 0,0 3 0,0 5 0,3-2 0,-2 4 0,5 0 0,-2 0 0,3 3 0,0-3 0,0 6 0,0-2 0,0 3 0,4 0 0,1 0 0,4 0 0,0 0 0,0 0 0,-1 0 0,-3 0 0,-1 0 0,-4 3 0,0 1 0,1 3 0,-1 4 0,-3-3 0,-1 7 0,-3-7 0,0 7 0,0-3 0,0 0 0,0 3 0,0-3 0,4 0 0,0 2 0,3-6 0,1 3 0,-1-4 0,4 1 0,-3-4 0,11-1 0,-6-3 0,7 0 0,-4 0 0,4 0 0,-3-7 0,3-1 0,-7-8 0,-2 4 0,-4 1 0,0 3 0,0 1 0,0 0 0,0 3 0,-3 7 0,-1 10 0,-3 7 0,4 6 0,1 0 0,3-1 0,1-3 0,-1 3 0,4-12 0,-3 6 0,6-10 0,-7 2 0,7-7 0,-7 0 0,7-4 0,-3 0 0,0-4 0,3-8 0,-6-11 0,4-9 0,1-6 0,-4 0 0,4 1 0,-5-1 0,-4-5 0,4-2 0,-8 0 0,3-4 0,-4 4 0,0 0 0,0 1 0,0 6 0,0 6 0,0 5 0,0 11 0,0 5 0,0 3 0,0 10 0,0 13 0,0 24 0,0 2 0,5 22 0,-4-10 0,4 13 0,0-7 0,0-2 0,1-6 0,3-6 0,-4-7 0,3-11 0,0-7 0,0-4 0,0-4 0,-1-1 0,0-4 0,1-3 0,-1-1 0,0-3 0,4 0 0,-3 0 0,3-7 0,0-2 0,-2-11 0,3-2 0,-4 1 0,1-4 0,-5 8 0,3 1 0,-6 5 0,5 3 0,-5 1 0,5 3 0,-2 1 0,0 6 0,2 5 0,-5 13 0,6 2 0,-2 8 0,4-5 0,-1-5 0,0 0 0,0-9 0,-1-1 0,0-8 0,4 1 0,-3-4 0,7-7 0,-6-7 0,6-7 0,-6-1 0,3 2 0,-4 4 0,0 0 0,0 8 0,-1-3 0,0 11 0,0-4 0,-1 4 0,1 0 0,0 10 0,-3 4 0,4 22 0,-3 4 0,6 17 0,-1 2 0,-4-6 0,4 10 0,-3 5 0,3-11 0,-3 21 0,-3-32 0,-4 11 0,0-12 0,0-2 0,0-11 0,0-1 0,0-9 0,-7-2 0,-2-8 0,-11 0 0,3-8 0,-8 0 0,4-4 0,-1 0 0,1-11 0,8-4 0,1-6 0,7-4 0,2 8 0,3-8 0,0 8 0,0-8 0,3 8 0,10-4 0,5 5 0,13 2 0,1-3 0,0 6 0,0-2 0,-7 5 0,1 3 0,-4 1 0,-2 4 0,-8 0 0,-1 0 0,-4 0 0,0 0 0,0 0 0,-3 0 0,-1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24575,'10'0'0,"12"0"0,12 0 0,-1 0 0,10 0 0,-11 0 0,12 0 0,-5 0 0,4 0 0,-15 0 0,2 0 0,-13 0 0,-1 0 0,-8 0 0,-5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24575,'0'-4'0,"0"1"0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88 471 24575,'-25'82'0,"1"1"0,-1-6 0,11-21 0,17-49 0,5-3 0,8-1 0,1-3 0,8 0 0,-4-4 0,1-9 0,0-5 0,-5-8 0,-3-5 0,-1-8 0,-4 0 0,-3-10 0,-2 9 0,-4 2 0,0 7 0,0 5 0,0 8 0,-7-1 0,-2 14 0,-11-2 0,3 7 0,-4 0 0,6 0 0,3 0 0,1 0 0,6 3 0,2 0 0,6 1 0,10-1 0,4-3 0,9 0 0,0 0 0,0-8 0,0-6 0,2-10 0,-4-8 0,-2 3 0,-3-7 0,-5 3 0,-1-4 0,-4-1 0,-3 0 0,-2 6 0,-4 5 0,0 7 0,0 8 0,0 0 0,-3 11 0,-2 10 0,-4 34 0,4 6 0,-5 32 0,3 1-490,3-32 1,1 1 489,0 4 0,0 1 0,3 4 0,0-1 0,0 37 0,0-29 0,0-2 0,0 5-176,0-8 0,0-1 176,0 2 0,0 18 0,0-22 0,0-8 0,0-13 0,0-11 961,0-11-961,0-5 370,4-4-370,0-3 0,3-1 0,0-3 0,0 0 0,4-3 0,-2-10 0,6 0 0,-2-12 0,0 4 0,-1-5 0,-7 4 0,-1-3 0,-4 8 0,0-3 0,0 4 0,-7 4 0,-7 0 0,-7 3 0,-5-3 0,0 2 0,4 1 0,2 2 0,8 3 0,1 0 0,7-3 0,1 3 0,3-7 0,0 3 0,0-7 0,0 3 0,7-4 0,7-5 0,4-1 0,9-6 0,-4 1 0,6-2 0,-6 2 0,-2 4 0,-4 3 0,-1 4 0,-5 4 0,0 1 0,-4 4 0,1 3 0,-5-2 0,1 5 0,-4-2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24575,'0'8'0,"0"-1"0,0 36 0,0 0 0,0 16 0,0-7 0,0 19 0,0-7 0,0 1 0,0-3 0,0-22 0,0 5 0,0-1 0,0-7 0,0-4 0,0 9 0,0-18 0,0 12 0,0-15 0,0-3 0,0-3 0,0-8 0,0 1 0,0-1 0,0-3 0,0-1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24575,'3'-4'0,"9"1"0,1 3 0,11 0 0,-2 0 0,-1 0 0,4 0 0,-8 0 0,3 0 0,-8 0 0,-1 0 0,-7 0 0,-1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24575,'0'-17'0,"0"-1"0,0 7 0,6 2 0,3 3 0,5 6 0,6 0 0,2 0 0,3 0 0,1 0 0,0 0 0,0 0 0,0 0 0,0 0 0,-5 0 0,0 0 0,-6 0 0,-3 0 0,-1 0 0,-4 0 0,0 0 0,0 0 0,-3 9 0,0 16 0,-9 12 0,4 8 0,-14 18 0,7-1 0,-9 20 0,11-13 0,-5 2 0,10-5 0,-4-5 0,1 4 0,3-14 0,-4-11 0,5-8 0,0-12 0,0-8 0,0-1 0,0-7 0,0-1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31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24575,'0'11'0,"0"-5"0,0-1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26 24575,'9'-4'0,"0"0"0,23-5 0,-6 4 0,0 1 0,-5 4 0,4 0 0,-8 0 0,3 0 0,0 0 0,-7 0 0,3 0 0,-9 0 0,0 0 0,-6 0 0,-9 0 0,-5 0 0,-6 0 0,4 0 0,-1 4 0,-5 0 0,0 5 0,-5-5 0,0 4 0,0-7 0,0 7 0,5-7 0,0 2 0,5-3 0,1 4 0,3-3 0,0 2 0,5-3 0,0 0 0,6-3 0,2 3 0,6-3 0,0 3 0,0-3 0,0 2 0,0-2 0,0 3 0,0-3 0,0 2 0,0-5 0,-3 5 0,-1-2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0 24575,'-14'0'0,"-2"0"0,-1 0 0,0 0 0,-8 4 0,8 0 0,-3 8 0,4 0 0,4 0 0,-3-1 0,10-3 0,-2 3 0,7-3 0,0 3 0,0-4 0,0 0 0,0 0 0,12 1 0,2 0 0,8 0 0,2 1 0,-7-1 0,3 3 0,-4 2 0,-4 2 0,0 1 0,-8 0 0,0 0 0,-4 4 0,0 1 0,0 5 0,-7-5 0,-8 5 0,-2-9 0,-9 5 0,9-9 0,-3 2 0,-1-6 0,4-1 0,-3-4 0,8-4 0,1 0 0,4 0 0,-1-3 0,4-5 0,1-8 0,3-6 0,0 8 0,0 2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24575,'0'5'0,"0"1"0,0 27 0,0-9 0,0 37 0,0-18 0,0 21 0,0-14 0,0 1 0,0-1 0,0 8 0,0-5 0,0 4 0,0-12 0,0-2 0,0-15 0,0 2 0,0-13 0,0 3 0,0-8 0,0-1 0,0-10 0,3-6 0,2-11 0,3-5 0,4-5 0,2 0 0,3 0 0,-4 0 0,4 0 0,-4 4 0,-1 2 0,-1 8 0,-3-3 0,-1 10 0,1-5 0,-1 9 0,0-2 0,0 3 0,0 0 0,0 0 0,1 0 0,-1 0 0,0 0 0,0 0 0,0 3 0,0 1 0,1 7 0,-1 1 0,1 0 0,-4 2 0,2-6 0,-2 3 0,3-3 0,0-1 0,1-3 0,-1-1 0,4-3 0,-3 0 0,7 0 0,-7 0 0,6 0 0,-6 0 0,7-7 0,-6-2 0,2-7 0,-3 0 0,0 0 0,0 1 0,-4 3 0,-1 1 0,-3-1 0,0 4 0,0 4 0,0 13 0,0 8 0,0 9 0,0 0 0,0-5 0,0-1 0,4-4 0,0 0 0,4-4 0,-1-1 0,0-4 0,0 0 0,1 0 0,2-3 0,-1-1 0,1-3 0,-2 0 0,-1 0 0,0 0 0,0-3 0,-3-1 0,2-7 0,-5-1 0,2 0 0,-3-7 0,0 6 0,0-8 0,0 5 0,0 4 0,0-2 0,0 5 0,-7-2 0,-1 3 0,-4 4 0,-3-3 0,7 6 0,-3-2 0,3 3 0,1 0 0,6 0 0,6 0 0,11 0 0,1 0 0,3 0 0,0 0 0,2 0 0,-1 0 0,-1 0 0,-4 0 0,-4 0 0,3 0 0,-7 0 0,3 0 0,-8 2 0,1 11 0,-4 4 0,0 9 0,0 5 0,0-4 0,0 4 0,0-9 0,0-2 0,3-8 0,1-1 0,3-4 0,0 0 0,0-3 0,0-1 0,0-3 0,4 0 0,6 0 0,-4-3 0,7-9 0,-7-11 0,5-5 0,-4-8 0,-1 9 0,-5-5 0,1 11 0,-5 1 0,0 8 0,-1 0 0,-2 5 0,2 13 0,-3 0 0,0 16 0,0-1 0,4 5 0,0-4 0,5 2 0,-1-11 0,3 7 0,5-12 0,1 4 0,4-7 0,-1-2 0,-3-3 0,3 0 0,-4-3 0,-1-5 0,-2-14 0,0-19 0,-4 5 0,2-18 0,-6 7 0,-1-5 0,-4-6 0,0 13 0,0 1 0,0 6 0,0 10 0,0 3 0,0 9 0,0 4 0,0 13 0,0 15 0,4 9 0,-3 11 0,7-4 0,-3 6 0,4 0 0,0-6 0,1 4 0,-1-9 0,-1 5 0,1-7 0,-1-3 0,1-2 0,-2-4 0,1-4 0,0 3 0,-1-7 0,0 3 0,1-4 0,-2-3 0,1-1 0,-3-3 0,-1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263 524 24575,'-11'0'0,"-1"0"0,0 0 0,-2 0 0,1 0 0,-7 0 0,3 0 0,-8 0 0,8 0 0,-8 0 0,8 7 0,-3 2 0,4 11 0,-1 1 0,3 10 0,5-4 0,5 10 0,4-15 0,0 4 0,0-10 0,0-1 0,0-3 0,0-1 0,3-7 0,5-1 0,9-3 0,15 0 0,3-13 0,11-9 0,-15-13 0,7-5 0,-12-4 0,10-9 0,4-16 0,-16 13 0,5-31 0,-20 42 0,3-33 0,-7 25 0,0 0 0,-5 3 0,0 17 0,0 7 0,0 9 0,0 6 0,0 13 0,0 13 0,0 12 0,-5 30 0,3-14 0,-3 34 0,5-34 0,0 27 0,0-24 0,5 18 0,1-11 0,8-2 0,0-12 0,4-8 0,-1-10 0,-4-1 0,1-8 0,-5 0 0,2-8 0,-4-1 0,-3-3 0,-1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24575,'0'7'0,"0"-3"0,0 49 0,0-20 0,0 36 0,0-15 0,0 11 0,0-11 0,0 8 0,0-15 0,0 4 0,0-13 0,0-6 0,0-15 0,0-2 0,0-8 0,0-12 0,0-5 0,0-19 0,0-9 0,4-1 0,5-5 0,2 6 0,6 6 0,-4 5 0,3 7 0,-3 4 0,2 3 0,-7 6 0,3 0 0,0 6 0,-3-2 0,3 3 0,-4 3 0,-3 9 0,-1 6 0,-3 13 0,0-4 0,0 9 0,0-3 0,0-1 0,0-1 0,-4-5 0,-4-4 0,-1-6 0,-6-5 0,3-7 0,-3 0 0,-1-4 0,4 0 0,1 0 0,0-7 0,6-2 0,-6-7 0,10 4 0,-2 1 0,3 4 0,0 0 0,6 3 0,2 1 0,11 3 0,3 0 0,4 0 0,-1 0 0,7 0 0,-5 0 0,9 0 0,-9 0 0,10 0 0,-10 0 0,9 0 0,-9 0 0,0-4 0,-2-4 0,-8-9 0,0-6 0,-4-8 0,-4 4 0,0-4 0,0 5 0,-1 0 0,-3 4 0,-1 2 0,-4 4 0,0 4 0,0 1 0,-6 7 0,-3 1 0,-6 3 0,-1 4 0,0 8 0,3 11 0,-4 9 0,0 25 0,6-2 0,1 0 0,10 6 0,0-19 0,0 15 0,0-12 0,0-7 0,7-6 0,7-10 0,8-5 0,4-5 0,0-3 0,5 0 0,-9-4 0,8-1 0,-13-4 0,3 0 0,-8 0 0,-1 0 0,-7-7 0,-1-12 0,-3 8 0,0-6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2 24575,'-2'-1'0,"-3"5"0,-12 23 0,6-3 0,-8 31 0,14-25 0,-4 19 0,8-11 0,-4 1 0,5 5 0,0-7 0,0 1 0,0-1 0,0-9 0,0 2 0,0-9 0,0-3 0,0 1 0,0-11 0,12 4 0,-2-5 0,6-2 0,4-2 0,-7-3 0,11 0 0,-7 0 0,8 0 0,-8 0 0,8 0 0,-9-3 0,9-6 0,-8-3 0,4-9 0,-4-1 0,1-9 0,-1 4 0,1-5 0,-1 6 0,-3-5 0,-2 8 0,-3-7 0,0 4 0,-4 3 0,-1-7 0,-4 8 0,0-4 0,0 5 0,0-4 0,0 8 0,0 0 0,-4 3 0,-4 5 0,-4-2 0,-4 3 0,0 3 0,0-2 0,-4 6 0,3-2 0,-3 3 0,4 0 0,0 0 0,4-4 0,-3 4 0,7-4 0,-3 1 0,4 2 0,-1-2 0,1 0 0,0 2 0,0-2 0,3 3 0,1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6028 224 24575,'0'11'0,"0"12"0,0 26 0,0 18 0,0 15-663,0-32 0,0 1 663,0 3 0,0 3 0,0 7 0,0 0 0,0-3 0,0-1 0,0 4 0,0 1 0,0 4 0,0 0 0,0-7 0,0 0 0,0 12 0,0 0 0,0-13 0,0 0 0,0 8 0,0 0 0,0-8 0,0 0 0,-1 8 0,2 0 0,4-9 0,2 1 0,-4 8 0,3-1 0,6-11 0,0-1 0,-4 8 0,-1-2 101,10 18-101,-10-28 0,-1-1 0,4 12 0,2 25 0,-1-20 0,0-2 0,-5-8 0,-1-7 0,-1-6 0,-3-7 991,3-2-991,-4-9 234,0 0-234,0-2 0,0-9 0,0 1 0,0-6 0,0-4 0,0 0 0,0 0 0,0 0 0,-3-3 0,-5-1 0,-3-3 0,-5 0 0,-5 0 0,0 0 0,-16 0 0,-9 0 0,-19 0 0,12 0 0,-4 0-1034,-41 0 1034,27 3 0,-4 0-1485,6-2 1,-5 0 1484,-3 1 0,-7 0 0,0 0-1240,4-2 1,0 0 0,-3 0 1239,4 0 0,-3 0 0,-1 0 0,2 0 0,-12 0 0,3 0 0,1 0 0,12 0 0,1 0 0,-6 0 0,-1 0 0,-7 0 0,0 0 0,5 0 0,2 0 0,4 0 0,-3 0 0,6 0 0,-4 0 0,0 0 0,3 0-723,-7 0 1,3 0-1,2 0 723,10 0 0,1 0 0,-1 0-348,-5 0 0,-3 0 1,2 0 347,3 0 0,1 0 0,1 0 0,-29 0 0,1 0 260,9 0 0,2 0-260,4 0 0,2 0 0,5 0 0,2 0 0,3 0 0,2 0 0,2 0 0,2 0 2620,-33 0-2620,45 0 0,3 0 0,-21 0 0,-19 0 0,-7 0 0,30 0 0,-18 0 0,24 0 0,-6 0 2597,-6 5-2597,7 1 0,0 5 2573,7-1-2573,2-4 2129,6 3-2129,6-8 493,2 4-493,10-1 0,2-3 0,6 3 0,3-4 0,2 0 0,8 0 0,-3 0 0,7 0 0,-3 0 0,7-3 0,1-1 0,6 0 0,5-3 0,8 6 0,1-2 0,3 3 0,-4 0 0,-5-3 0,0 2 0,-3-2 0,-1 3 0,-3-4 0,-1 0 0,-3-3 0,0-4 0,0-6 0,0-9 0,-5-19 0,-1-9 0,0-27 0,-5-12-931,10 36 1,0-6 930,-2-26 0,0-6-1222,3 4 1,0-4 1221,0 16 0,0-5 0,0 6 0,0-10 0,0 2 0,0 13 0,0-3 0,0 2 0,4-13 0,0 0 0,-2 17 0,1-2 0,0 1 0,5-26 0,0 7-680,-1 23 0,-1 4 680,1-10 0,0 3-434,5-19 434,-5 34 0,-1 0 0,1-28 1313,-2 11-1313,-1 12 2370,-2 4-2370,6 11 1658,-3 1-1658,1 6 596,2 1-596,-7-1 161,7 6-161,-3-4 0,0 9 0,3-5 0,-3 7 0,-1-1 0,0 0 0,0 0 0,-3 4 0,3 2 0,-1 4 0,-2 0 0,3 4 0,-4-3 0,0 7 0,0-3 0,3 4 0,-3 0 0,3 0 0,-3 0 0,3 3 0,1 1 0,7 3 0,1 0 0,8 0 0,6 0 0,2 0 0,20 0 0,-6 0 0,22 0 0,-5 0 0,14 0 0,1 5 0,-5 1 0,-17 0 0,0 1 0,23 4 0,13 1 0,-11-1 0,-22-1 0,25 2 0,3-1 0,-19 0 0,-13-4 0,0-1 0,8-1 0,24 1 0,-19-6 0,19 0 0,-24 0 0,34 0 0,-38 0 0,10 0 0,-1 0 0,-11 0 0,11 0 0,-12 0 0,6 0 0,-13-4 0,4 3 0,-10-8 0,5 8 0,-12-3 0,4 4 0,-8 0 0,3 0 0,-5 0 0,-1 0 0,1 0 0,0 0 0,0 0 0,5 0 0,1 0 0,1 0 0,3 0 0,-3 0 0,-1 0 0,4 0 0,-9 0 0,5 0 0,-7 0 0,-3 0 0,-6 0 0,-5 0 0,-4 0 0,0 0 0,1 0 0,1 0 0,18 0 0,7 0 0,23 0 0,-5 0 0,5 0 0,0 0 0,17-5 0,11 3-695,-32-1 1,1 1 694,1 1 0,0 2 0,0-1 0,0 0-364,4 0 1,-1 0 363,-6 0 0,-2 0-201,31 0 201,12 0 0,-12 0 0,-7 4 0,13 2 0,-34 4 0,12 1 0,1-5 1322,-7 3-1322,-2-8 771,0 4-771,-4-5 224,4 0-224,-6 0 0,-6 0 0,-2 0 0,-6 0 0,1 0 0,-6 0 0,-1 0 0,-5 0 0,0 0 0,-5 0 0,-1 0 0,-4 0 0,0 0 0,-4 0 0,2 0 0,-6 0 0,7 0 0,-7 0 0,7 0 0,-7 0 0,7 0 0,-3 0 0,4 0 0,-1 0 0,1 0 0,0 0 0,0 0 0,-1 0 0,1 0 0,0 0 0,-4 0 0,2 0 0,-2 0 0,0 0 0,3 0 0,-7 0 0,7 0 0,-3 0 0,0 0 0,7 0 0,-10 0 0,10 0 0,-10 0 0,2 0 0,-1 0 0,-1 0 0,1 0 0,-3 0 0,0 0 0,0 0 0,0 0 0,-1 0 0,1 0 0,-1 0 0,1 0 0,0 0 0,-3 3 0,2-2 0,-2 2 0,3-3 0,-1 3 0,1-2 0,-3 4 0,2-4 0,-6 5 0,6-2 0,-5 3 0,2-1 0,-3 1 0,0 0 0,0 0 0,0 0 0,0 0 0,0 0 0,0 0 0,0 4 0,0-3 0,0 3 0,0-4 0,0 0 0,0 1 0,0-1 0,0 0 0,0 0 0,0-3 0,0-1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6:00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47 128 24575,'3'6'0,"-3"2"0,-5 11 0,0 2 0,-2 4 0,6 12 0,-6-9 0,6 14 0,-3-15 0,4 7 0,0-7 0,-9 8 0,7-3 0,-6 1 0,8-2 0,0-5 0,0 0 0,0-5 0,0-1 0,0-4 0,0 0 0,3-4 0,1 2 0,7-2 0,-2 0 0,5-1 0,-5 0 0,9-2 0,-5 2 0,6-3 0,-3 0 0,4-4 0,1 0 0,0-4 0,3 0 0,-7 0 0,8 0 0,-8-4 0,7-4 0,-7-5 0,4-3 0,-6 0 0,1 1 0,-4-6 0,3 5 0,-6-9 0,2 5 0,-2-11 0,0-1 0,-4 0 0,-1-5 0,-4 5 0,0-6 0,0-5 0,0 0 0,0-1 0,0-3 0,0 8 0,0-5 0,0 6 0,-7 7 0,-2 0 0,-7 10 0,-5 4 0,4 5 0,-8 8 0,8 0 0,-8 4 0,4 0 0,0 0 0,-3 0 0,2 0 0,1 0 0,1 3 0,3 10 0,2 0 0,1 12 0,-1-9 0,6 9 0,-3-8 0,8 7 0,-3-7 0,2 3 0,1-4 0,0-4 0,4 2 0,0-6 0,0 3 0,0-4 0,0 0 0,0 0 0,0 0 0,0 0 0,0 1 0,0-2 0,0 1 0,0 0 0,0 0 0,0-4 0,0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6:15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11 214 24575,'-4'6'0,"1"3"0,3 9 0,0 4 0,0 9 0,0-4 0,0 4 0,0 0 0,0-4 0,0 4 0,0-5 0,-4 0 0,7-4 0,1-2 0,8-4 0,0-1 0,3 1 0,2-3 0,0-2 0,8-2 0,-4-1 0,0 0 0,4-3 0,-4-2 0,5-3 0,0 0 0,-5 0 0,4 0 0,-8 0 0,3 0 0,-4-7 0,-4-1 0,3-13 0,-6 0 0,4-5 0,-4-5 0,0-2 0,0 1 0,-4-11 0,-1 15 0,-4-21 0,0 15 0,0-9 0,0 10 0,0-3 0,0 9 0,0-5 0,0 6 0,-4 0 0,-1 5 0,-6 1 0,2 8 0,-2-3 0,0 10 0,-2-6 0,-3 10 0,4-2 0,-2 3 0,1 0 0,-7 0 0,7 0 0,-11 0 0,14 7 0,-14 2 0,11 7 0,-8 5 0,5-4 0,-1 8 0,4-4 0,-4 5 0,5-5 0,-2 4 0,-1-4 0,5 1 0,-2 2 0,4-7 0,-1 3 0,5-4 0,-3-4 0,6-1 0,-2-4 0,3 0 0,0 0 0,0 1 0,0-1 0,0-3 0,0-1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6:21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24575,'0'9'0,"0"0"0,0 23 0,0-7 0,0 7 0,0-5 0,0 9 0,0-9 0,0 15 0,0-13 0,0 13 0,0-10 0,0 5 0,0-5 0,0 5 0,0-10 0,0 9 0,0-9 0,0 4 0,0-5 0,0-4 0,0 2 0,0-7 0,0 4 0,0-6 0,0-3 0,0 3 0,0-7 0,0 3 0,0-4 0,0 0 0,0 0 0,0 0 0,0 0 0,0 0 0,0 0 0,0 0 0,0 0 0,0 0 0,0-4 0,0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33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24575,'0'12'0,"0"-1"0,0 7 0,0-4 0,0 4 0,0 0 0,0 1 0,0 0 0,0-2 0,0-6 0,0 0 0,0 1 0,0 0 0,0 0 0,0-1 0,0 1 0,0-1 0,0 1 0,0-1 0,0 1 0,0 0 0,0 0 0,0 0 0,0 0 0,0-1 0,0 1 0,0 0 0,6 0 0,-5-1 0,4 1 0,-5-1 0,0 1 0,5-1 0,-3 1 0,3 0 0,-5 0 0,5 0 0,-4 0 0,5 0 0,-6-1 0,0 1 0,0 7 0,0-6 0,0 5 0,0-6 0,0-5 0,0-2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6:33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1 913 24575,'32'52'0,"-6"1"0,2-24 0,-9 2 0,3-4 0,-5-1 0,0 0 0,0 0 0,-3-1 0,-2-3 0,0-2 0,-4-4 0,3-5 0,-3 0 0,-4-3 0,2-1 0,-5 0 0,5-3 0,-2-1 0,3-10 0,1-12 0,5-15 0,4-17 0,10-16 0,2-8-880,13-15 880,-21 44 0,1 0 0,2-3 0,2-2 0,3-5 0,1 0 0,-1 3 0,1 0 0,5-5 0,-2 1 0,18-20 0,-23 31 0,-1 1 0,13-14-50,12-7 50,-12 12 0,0 17 0,-16 9 0,-7 10 0,-2 7 878,-7 7-878,3 0 13,-7 7 0,-1-2 0,-3 2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6:37.8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1 601 24575,'3'2'0,"-3"0"0,11 16 0,-9-9 0,12 10 0,-8-2 0,6 0 0,0 7 0,0-7 0,2 8 0,-3-4 0,1 1 0,-3-2 0,3-4 0,-5 0 0,1-1 0,0-3 0,-1-1 0,1 0 0,-1-3 0,0 3 0,1-4 0,-1 0 0,0-3 0,-3 3 0,2-7 0,-3 4 0,4-4 0,1-12 0,4-2 0,7-23 0,-1 8 0,11-15 0,-4 6 0,11-10 0,9-13 0,1-2 0,5 0 0,-5-6 0,0 6 0,1-8 0,-7 14 0,10-5 0,-11 13 0,5 4 0,-9 5 0,-8 17 0,0 0 0,-9 11 0,1 3 0,-11 3 0,3 5 0,-4-2 0,0 3 0,-3 0 0,-1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6:41.0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24575,'18'19'0,"11"3"0,1 7 0,17 7 0,9 3 0,7 7 0,8 1-740,7 1 740,-6 5 0,6 1 0,-27-9 0,17 18 182,-29-24-182,16 16 0,-13-8 0,-11-12 0,3 5 0,-20-18 0,7 3 558,-13-15-558,1 9 0,-3-15 0,-5 7 0,2-7 0,-3 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6:41.8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631 0 24575,'-6'5'0,"-3"6"0,-13 30 0,-12 16 0,-8 21-628,17-34 0,0 0 628,-4 3 0,0 1 0,4 0 0,-2 0 0,-4 0 0,0 1 0,4-2 0,2-1 307,-22 25-307,7 3 0,9-22 0,0 5 0,6-17 0,1 2 0,11-23 949,0 6-949,9-17 0,-7 3 0,10-10 0,-2-10 0,10-4 0,-1 0 0,1 6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6:44.9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0 903 24575,'4'18'0,"0"-2"0,9 9 0,-4-4 0,4 10 0,-5-4 0,1 0 0,3-2 0,-2 1 0,-1-3 0,2 2 0,-9-4 0,5-4 0,-4 3 0,-2-8 0,6 2 0,-6-5 0,2 1 0,0-6 0,1-1 0,3-3 0,0 0 0,8-8 0,5-12 0,8-10 0,9-17 0,1-2 0,14-20-1338,9-7 1338,-24 28 0,0-3 0,3 0 0,2-1 0,3-4 0,0 0 0,-1 4 0,1 2 0,3-3 0,-1 4 0,23-21-249,-31 33 0,-1 2 249,14-16 0,12-7 0,-14 12 0,-1 3 0,-20 15 0,3 3 0,-18 5 0,5 7 1303,-10 2-1303,1 6 533,-2-1-533,-1 5 0,0-5 0,0 5 0,-3-2 0,-1 3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29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26 0,0-7 0,0 32 0,0-14 0,0 11 0,0 12 0,0-15 0,0 5 0,0 18 0,0-27 0,0 37 0,0-14 0,0-6 0,0 19 0,5-11-724,2 15 724,-4-45 0,1 0 0,6 46 0,-6-45 0,-1-1 0,3 43 0,5 2 0,-10 0 0,2-45 0,0-2 0,-3 27 0,0-18 0,0-3 0,0 3-27,0-9 1,0 1 26,0 15 0,0 7 0,0-3 0,0-13 0,0 4 722,0-11-722,0 5 55,0-12-55,0-1 0,0-6 0,0-5 0,0-1 0,0-5 0,0-4 0,0-2 0,0-4 0,0 1 0,0 6 0,0-6 0,0 3 0,0-5 0,0-6 0,0 6 0,0-3 0,0 9 0,0-4 0,0 4 0,0 0 0,0-4 0,0 3 0,0-7 0,0-2 0,0-3 0,0 0 0,0 0 0,0 0 0,0 0 0,0 3 0,0-2 0,0 6 0,0-6 0,0 7 0,0-8 0,0 8 0,0-8 0,0 4 0,0 0 0,0-1 0,0 2 0,0-2 0,0-4 0,0 1 0,0 0 0,0 0 0,0 0 0,0 3 0,0-2 0,0 6 0,0-6 0,0 3 0,0-4 0,0 0 0,0-4 0,0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32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24575,'12'0'0,"0"0"0,45 0 0,8 0 0,-8 0 0,6 0-1106,7 0 1,3 0 1105,19 0 0,5 0-930,-26 0 0,1 0 0,3 0 930,5 0 0,1 0 0,3 0 0,6 0 0,3 0 0,0 0 0,4-2 0,1-2 0,-4 2 0,-19 1 0,-3 1 0,2-1 0,16-1 0,4-1 0,-5 0 0,-19-2 0,-3-1 0,4 1 0,18 3 0,4 2 0,-2-2 0,-11-2 0,-2-3 0,0 3-693,-1 3 1,0 1-1,-2 1 693,24-1 0,-3 0-482,-2 0 0,-6 0 482,-27 0 0,-2 0 367,1 0 0,-2 0-367,26 0 0,8 0 0,3 0 0,-22 0 0,20 0 2824,-35 0-2824,19 0 2480,-27 0-2480,1 0 1433,4 0-1433,-5 0 572,-1 0-572,-5 0 0,-3 0 0,-5 0 0,0 0 0,-5 0 0,4 0 0,2 0 0,-4 0 0,13 0 0,-13 0 0,9 0 0,-5 0 0,-6 0 0,4 0 0,-9 4 0,4-3 0,-9 2 0,3-3 0,-8 0 0,0 3 0,-2-2 0,-2 2 0,2 0 0,-2-2 0,-2 2 0,-3-3 0,-1 0 0,-2 6 0,-1 6 0,-3 8 0,0 5 0,0 10 0,0-2 0,0 15 0,0-4 0,0 5 0,0 0 0,0 0 0,0 7 0,0-5 0,0 11 0,0-11 0,0 10 0,0 10 0,0-17 0,0 21 0,0-30 0,0 17 0,0-11 0,0 11 0,5-11 0,-4 4 0,7-5 0,-6-1 0,2 0 0,0 0 0,-3 0 0,4-6 0,-5 5 0,0-5 0,0 6 0,0 1 0,0-7 0,0 5 0,0-5 0,0 1 0,0 4 0,0-11 0,4 5 0,1-6 0,0 6 0,3-9 0,-7 8 0,6-10 0,-6 11 0,3 12 0,-4-8 0,0 6 0,0-16 0,0-5 0,0 5 0,0-10 0,4 9 0,1-9 0,0 4 0,3 0 0,-3-3 0,0 3 0,-2-5 0,1 0 0,-3-5 0,3 4 0,-4-3 0,3 4 0,-2 0 0,3 0 0,0 0 0,0 0 0,1 0 0,2 0 0,-6-4 0,3 3 0,-1-8 0,-2 14 0,3-12 0,-4 13 0,0-15 0,3 8 0,-2-7 0,7 7 0,-7-8 0,6 4 0,-7-5 0,4 0 0,-1-3 0,-2-2 0,2 1 0,-3-3 0,0 2 0,0-3 0,0 0 0,3-3 0,-3 2 0,3-3 0,-3 4 0,0 0 0,0 0 0,0 0 0,0 0 0,0 0 0,0-1 0,0 1 0,0 0 0,0-24 0,0 15 0,0-19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35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24575,'19'0'0,"17"0"0,14 0 0,20 0 0,9 0 0,10 0-668,-37 0 0,2 0 668,3 0 0,2 0 0,11 0 0,3 0 0,0 0 0,3 0-837,11 0 0,0 0 837,-1 0 0,-1 0 0,0 0 0,1 0 0,3 0 0,0 0 0,-8 0 0,-2 0 0,6 0 0,-2 0 0,-2 0 0,-4 0-457,-18 0 1,-2 0 456,8 0 0,-2 0-359,21 0 359,-32 0 0,1 0 0,36 0 0,-9 0 0,-9 0 0,-7 5 840,-7 0-840,-2 5 1950,-6 4-1950,1-3 1047,-1 4-1047,-5-6 445,-2 1-445,-6-1 0,-5-1 0,-5 1 0,-7-1 0,-3-4 0,-5-1 0,0-3 0,4 0 0,2 0 0,25 0 0,4 0 0,25-5 0,1-1 0,0-5 0,-9 0 0,-1 6 0,2-5 0,1 9 0,-1-4 0,-2 5 0,-11 0 0,11 0 0,-11 0 0,5 0 0,-7 0 0,0 0 0,1 0 0,-1 0 0,0 0 0,-5 0 0,4 0 0,-11 0 0,6 0 0,-7 0 0,-5 0 0,-1 0 0,-9 0 0,-1 0 0,-5 0 0,0 0 0,0 0 0,-3 0 0,2 0 0,-2 0 0,3 0 0,0 0 0,-3 0 0,2 0 0,-6 0 0,6 0 0,-6 0 0,2 0 0,-3 0 0,0 0 0,0 0 0,0 0 0,0 0 0,0 0 0,-1 0 0,1 0 0,-1 0 0,1 0 0,-1 0 0,1 0 0,0 0 0,-1 0 0,1 0 0,4 0 0,0 0 0,5 0 0,-1 0 0,0 0 0,-3-3 0,2-1 0,-2 0 0,-1 0 0,0 1 0,-4 3 0,-1-4 0,1 1 0,0 3 0,0-7 0,0 7 0,0-4 0,0 1 0,0 3 0,-1-4 0,1 4 0,-3-3 0,2 3 0,-5-6 0,2 2 0,-3-3 0,0 0 0,0-3 0,0-6 0,0-1 0,0-7 0,0 3 0,-4-4 0,3 0 0,-3 11 0,4 3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38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24575,'0'95'0,"0"0"0,0 0 0,0 0 0,0 0 0,0-1 0,0 1 0,0 0 0,0 0 0,0 0 0,0 0 0,0 0 0,0 0 0,0 0 0,0 0 0,0 0 0,0-1 0,0 1 0,0 3 0,0 0 0,0-1 0,0 1 0,0-1 0,0 1 0,0 0 0,0-1 0,0 1 0,0 0 0,0-1 0,0 1 0,0-1 0,0 1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39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24575,'0'27'0,"0"7"0,0 16 0,0 7 0,0 14 0,0 9-1387,0 18 1387,0-44 0,0 8 0,0 8 0,0 15 0,0 1 0,0-9 0,0 15 0,0 0-532,0-16 1,0 10 0,0-2 0,0-12 531,0 0 0,0-10 0,0 26-480,0-15 0,0 0 480,0 12-131,0-31 1,0 0 130,0 28 0,0-5 0,0 6 0,0-7 0,0 13 0,0-44 850,0 37-850,0-37 2410,0 11-2410,0-13 1139,0-1-1139,0-6 334,0-4-334,0-2 0,0 0 0,0-4 0,0 4 0,0-5 0,0 0 0,0 5 0,0-8 0,0 7 0,0-8 0,0 4 0,0 0 0,0-5 0,0 0 0,0-5 0,0-3 0,0 2 0,0-6 0,0 6 0,0-2 0,0-1 0,0 3 0,0-6 0,0 7 0,0-8 0,0 4 0,0-4 0,0 0 0,0-9 0,0-3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34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24575,'0'17'0,"0"3"0,0 6 0,0 0 0,0 1 0,0-1 0,0 8 0,0-6 0,0 6 0,0-8 0,0 1 0,0 6 0,0-4 0,0-2 0,0-9 0,0 1 0,0-6 0,0 5 0,0 0 0,0-5 0,0 4 0,0 1 0,0-4 0,0 4 0,0-6 0,0-1 0,0 1 0,0 0 0,0-1 0,0-4 0,0-2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41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24575,'0'27'0,"0"7"0,0 16 0,0 7 0,0 14 0,0 9 0,0 1-446,0 14 446,0-7 0,0 2 0,0 4 0,0 4 0,0 0 0,0 0 0,0-25 0,3-22 0,0-1 0,-2 22 0,9 14 0,-4-12 0,4-21 0,2 31 0,-6-9 0,4 12 0,-3 0 0,3-25 0,-4 21 0,3-30 0,-8 18 0,9-8 0,-9-6 0,8-7 446,-8-8-446,7-6 0,-7-5 0,3 5 0,0-5 0,-3 5 0,3 1 0,0-1 0,-3 1 0,3 5 0,-4-5 0,0 5 0,0-5 0,0 5 0,0-4 0,0 9 0,0-9 0,0 4 0,0-5 0,0-6 0,0-1 0,0 0 0,0 3 0,3-1 0,-2 0 0,3-7 0,0 0 0,-3 0 0,2 0 0,-3 0 0,0 5 0,0 1 0,0 1 0,0-2 0,0-5 0,0-5 0,4 0 0,-3-5 0,2-3 0,-3-2 0,0-3 0,0-9 0,0-48 0,0 32 0,0-34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43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24575,'8'-3'0,"8"0"0,27 3 0,8 0 0,35 0-1244,6 0 1244,-31 0 0,2 0-573,0 0 0,1 0 573,13 0 0,2 0 0,-4 0 0,1 0 0,12 0 0,2 0 0,-10 0 0,0 0 0,9 0 0,-1 0 0,-13 0 0,0 0 0,13 0 0,-2 0 0,-19 0 0,-2 0 0,16 0 0,1 0 0,-12 0 0,-1 0 0,0 0 0,1 0 0,-2 0 0,-2 0-459,26 0 459,-36 0 0,-2 0 0,30 0 0,14 0 0,-11 0 0,-15 0 0,-1 0 0,-7 0 848,-1 0-848,16 0 1481,-24 0-1481,20 0 520,-30 0-520,17 0 0,-11 0 0,5 0 0,-13 0 0,-1 0 0,1 4 0,-11-3 0,9 4 0,-10-1 0,1-3 0,-2 3 0,-5-4 0,0 0 0,5 0 0,-4 0 0,4 0 0,1 0 0,-5 0 0,9 0 0,-3 0 0,4 0 0,0 0 0,12 0 0,-9 0 0,3 0 0,-6 0 0,-10 0 0,9 0 0,-9 0 0,4 0 0,-5 0 0,6 0 0,-5 0 0,4 0 0,-5 0 0,0 0 0,0 0 0,5-4 0,-3 2 0,3-2 0,0 4 0,-4-3 0,9 2 0,-8-3 0,3 4 0,-5 0 0,-4 0 0,3 0 0,-8 0 0,4 0 0,-5 0 0,4 0 0,-2 0 0,2 0 0,0 3 0,-3 1 0,2 0 0,-7-1 0,0 1 0,-4-4 0,3 7 0,-2-6 0,7 2 0,-8-3 0,8 3 0,-7-2 0,6 3 0,-6-4 0,2 3 0,-3-3 0,0 4 0,0-4 0,0 0 0,0 3 0,0-3 0,0 3 0,-1-3 0,1 0 0,0 0 0,0 0 0,0 0 0,0 0 0,0 0 0,-4 0 0,0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44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24575,'0'14'0,"0"-1"0,0 11 0,0-4 0,0 10 0,0 1 0,0 5 0,0-5 0,0 10 0,0-13 0,0 3 0,0-11 0,0-9 0,0 0 0,0-4 0,0-1 0,0-5 0,0 2 0,0-6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47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24575,'3'3'0,"0"5"0,-3 3 0,0 4 0,0 0 0,0 1 0,0 3 0,0-3 0,0 0 0,0-1 0,0-4 0,0 1 0,0-2 0,0-3 0,0 0 0,0 0 0,0 0 0,0-1 0,0 1 0,0-6 0,0-10 0,0-8 0,0-8 0,0-5 0,4 3 0,-3-3 0,6 5 0,-6 0 0,3 4 0,-4 5 0,3 5 0,-3 4 0,3 0 0,-3 0 0,0 3 0,0 1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49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24575,'10'0'0,"-3"-3"0,8 3 0,-4-7 0,4 3 0,5-4 0,-4 0 0,4 0 0,0 0 0,-4 0 0,3 0 0,-3 0 0,-1 4 0,-4-2 0,4 5 0,-7-2 0,2 3 0,-3 0 0,-3 2 0,-1 6 0,-3 3 0,0 1 0,0 2 0,0-2 0,0 3 0,-4 0 0,-4 5 0,-1-4 0,-3 8 0,1-8 0,2 4 0,-2-5 0,4-3 0,3 2 0,-3-6 0,7 2 0,-7-3 0,9-3 0,-1-1 0,5-3 0,1 0 0,0 0 0,0 0 0,0 0 0,0 0 0,0 0 0,-1 0 0,1 0 0,4 0 0,1 0 0,3 0 0,4 0 0,-2 0 0,7-4 0,-8 3 0,4-3 0,-5 4 0,0 0 0,-3-3 0,-2 3 0,-6-4 0,-1 4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5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24575,'78'-13'0,"-14"2"0,-40 11 0,-8 0 0,0 0 0,3 0 0,-10 0 0,6 0 0,-12 6 0,0-2 0,-6 14 0,-10-5 0,0 7 0,-4 0 0,3-7 0,2 2 0,0-4 0,1-2 0,0 5 0,3-6 0,0 2 0,2-3 0,11-3 0,0-1 0,14-3 0,-3-3 0,3-2 0,-3 1 0,-1-3 0,0 6 0,-3-2 0,-2 3 0,-3-3 0,0 2 0,0-2 0,0 3 0,-3 3 0,-1 4 0,-3 4 0,0 5 0,-4-1 0,0-4 0,-7 4 0,3-4 0,-6 1 0,2 3 0,0-7 0,-2 3 0,2-4 0,0 0 0,2 0 0,3 0 0,0-3 0,0 2 0,0-5 0,0 2 0,0-3 0,3 0 0,1 0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53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24575,'0'15'0,"0"-3"0,0 12 0,0-7 0,0 2 0,0-4 0,0-3 0,0 2 0,0-6 0,0 2 0,6-6 0,6-5 0,3-7 0,5-1 0,0-6 0,-4 6 0,3-2 0,-3 6 0,-5-1 0,0 5 0,-4-2 0,0 3 0,-1-3 0,-2 0 0,-1-4 0,-3 1 0,0-1 0,0 0 0,0 0 0,0 0 0,0 0 0,0 0 0,0 0 0,0 0 0,0 1 0,0 21 0,0-2 0,0 21 0,0-4 0,0 1 0,0 6 0,0-1 0,0 1 0,0-6 0,0-1 0,0-5 0,0-4 0,0-5 0,0-6 0,0-3 0,0 0 0,0-3 0,0-1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54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24575,'-2'0'0,"0"0"0,-11 0 0,1 0 0,-7 0 0,6 0 0,-2 0 0,0 0 0,6 0 0,-6 0 0,12 3 0,0 0 0,-4 4 0,5 0 0,-5 4 0,7 1 0,-3 3 0,2-4 0,-2 4 0,3-8 0,0 4 0,0-4 0,0 0 0,0 0 0,0 0 0,2-4 0,2 0 0,6-3 0,2 0 0,-1 0 0,4 0 0,-4 0 0,5 0 0,-1 0 0,0 0 0,-3 0 0,-2 0 0,-3 3 0,0 1 0,0 3 0,0 0 0,-3 4 0,-1 0 0,-3 5 0,0-1 0,0 4 0,0-2 0,0 7 0,-4-8 0,0 4 0,-4-5 0,1-4 0,-1 0 0,1-4 0,0 0 0,-3 0 0,2 0 0,-7 1 0,4-5 0,-1 1 0,-2-4 0,2 0 0,0 0 0,2 0 0,3 0 0,3-6 0,-3-7 0,6 5 0,-2-3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55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 24575,'-16'62'0,"1"0"0,2-4 0,4-9 0,5-12 0,4-6 0,0 4 0,0-8 0,0-2 0,0-1 0,7-11 0,-2 6 0,13-14 0,-5 5 0,11-9 0,-3 2 0,-4-3 0,6 0 0,-6 0 0,0-3 0,2-1 0,-8-7 0,1 6 0,-2-5 0,-3 6 0,-3-3 0,-1 0 0,-3 0 0,0 0 0,0 1 0,0-1 0,0 0 0,-3 0 0,-5 3 0,-3-2 0,-5 5 0,1-3 0,0 4 0,-1 0 0,5 0 0,-4 0 0,4 0 0,-5 0 0,5 3 0,-4 1 0,7 3 0,-6 1 0,6-1 0,-2 0 0,3-3 0,0-1 0,3-3 0,1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56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24575,'6'-4'0,"14"1"0,3 3 0,9 0 0,3 0 0,2-9 0,1 7 0,-1-7 0,-2 5 0,-13 3 0,3-3 0,-14 4 0,-1 0 0,-6 9 0,-1 9 0,-7 11 0,-5 8 0,-6 5 0,-4 2 0,0-1 0,3 5 0,-1-10 0,7 4 0,0-11 0,2 5 0,7-14 0,-3 2 0,4-9 0,0-3 0,0-1 0,0-4 0,0-4 0,0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35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24575,'0'30'0,"0"15"0,0 2 0,0 7 0,0-2 0,0 10 0,0-14 0,0 14 0,0-19 0,0-8 0,0 7 0,0-21 0,0 19 0,0-18 0,0 12 0,0-14 0,0-2 0,0-6 0,0 6 0,0-4 0,0 4 0,0-6 0,0-10 0,0-10 0,-5-11 0,3-15 0,-11-11 0,11 19 0,-5-2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57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24575,'21'0'0,"10"0"0,-2 0 0,9 0 0,4 0 0,-5 0 0,-6 0 0,4 0 0,-4 0 0,1 0 0,-7 0 0,-5 0 0,-8 0 0,2 0 0,-7 0 0,1 0 0,-5 0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59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0 156 24575,'0'9'0,"0"2"0,0 3 0,0 1 0,0-3 0,0 2 0,0-6 0,0 6 0,0-3 0,0 0 0,0-1 0,0-3 0,0 0 0,3 0 0,1-1 0,3 1 0,0 0 0,0-3 0,0-1 0,3-3 0,-2 0 0,3 0 0,-4 0 0,-1 0 0,5 0 0,-3-3 0,2-1 0,-3-3 0,0 0 0,-3 0 0,2 0 0,-5 0 0,5 0 0,-5-3 0,5-2 0,-2-3 0,1-1 0,1 1 0,-5 0 0,6-1 0,-6 5 0,6-4 0,-7 7 0,4-2 0,-4 3 0,0 0 0,0-4 0,0 3 0,0-7 0,0 8 0,0-8 0,0 4 0,0-1 0,0 1 0,0 0 0,-3 7 0,-1-6 0,-3 6 0,0 0 0,0 1 0,0 3 0,0 0 0,0 0 0,-4 0 0,3 0 0,-2 0 0,-1 0 0,3 0 0,-3 7 0,4 1 0,-1 7 0,-3 7 0,6-5 0,-6 5 0,10-10 0,-2-2 0,0-3 0,2 0 0,-2-3 0,3-1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02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257 51 24575,'0'-2'0,"0"0"0,0-8 0,0 3 0,0-3 0,-3 5 0,2-5 0,-9 9 0,1-2 0,-2 3 0,-4 0 0,4 0 0,-5 0 0,1 0 0,0 0 0,-1 7 0,1 1 0,-2 17 0,1-3 0,-2 13 0,5-9 0,-4 4 0,8-5 0,-3 0 0,7 0 0,-3 0 0,8-4 0,-4-2 0,4-3 0,0-1 0,0 0 0,0 0 0,0-3 0,3-1 0,1-5 0,3 1 0,-1 0 0,5 0 0,-3 0 0,2-3 0,-3-1 0,0-3 0,0 0 0,4 0 0,0 0 0,1 0 0,2 0 0,-6-6 0,7 1 0,-7-6 0,3 0 0,-1 2 0,-1-5 0,2-2 0,-3-1 0,4-7 0,-3 3 0,6-4 0,-5-5 0,6 4 0,1-16 0,-4 22 0,2-10 0,-8 22 0,-2-2 0,1 3 0,-6 0 0,1 6 0,-2 6 0,-5 10 0,5 6 0,-3 4 0,4 0 0,0 5 0,0-4 0,0 4 0,0-5 0,0-4 0,7-1 0,1-8 0,12-1 0,-4-7 0,8 0 0,2-4 0,0 0 0,4 0 0,-5 0 0,0-4 0,-4 0 0,3-8 0,-8 3 0,0-2 0,-2 3 0,-6-3 0,3-1 0,-6 4 0,-2 1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04.6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0 24575,'0'11'0,"0"11"0,0 0 0,0 15 0,0 0 0,0 13 0,0-14 0,0 16 0,0-24 0,0 20 0,0-15 0,0 7 0,0-13 0,0-5 0,0-7 0,0-9 0,0 1 0,0 0 0,0-6 0,0-8 0,0-10 0,0-7 0,4-1 0,0 0 0,5-5 0,-1 3 0,5-3 0,-4 10 0,2 0 0,-3 5 0,0-1 0,-1 5 0,0 0 0,0 4 0,0 3 0,0-2 0,0 5 0,0-5 0,-1 5 0,5-2 0,-3 3 0,6 0 0,-6 0 0,6 0 0,-2 0 0,3 0 0,0 0 0,-3 0 0,2 0 0,-2 3 0,0 5 0,2 4 0,-6 3 0,3 0 0,-3 1 0,0-1 0,-1-4 0,1 4 0,-5-4 0,1 4 0,-4 1 0,0-1 0,0 0 0,-4 5 0,0-4 0,-8 4 0,4-5 0,-7 0 0,7 0 0,-3-3 0,3 2 0,-3-2 0,3-1 0,-6 0 0,5 0 0,-5-3 0,2 3 0,0-4 0,2 1 0,-1-1 0,3 0 0,-6 0 0,6-3 0,-3 0 0,1-4 0,-2 0 0,0 0 0,-2 0 0,-1 0 0,3 0 0,-2 0 0,7 0 0,-4-4 0,3 0 0,-2-3 0,3 3 0,3-2 0,-2 6 0,3-3 0,-1 0 0,1 2 0,3-2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06.4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229 43 24575,'0'-10'0,"0"2"0,-3-3 0,-4 8 0,2-4 0,-9 7 0,6-3 0,-8 3 0,-3 0 0,2 0 0,-7 0 0,8 3 0,-8 5 0,11 4 0,-6 4 0,10-1 0,-2 1 0,3-1 0,4 4 0,-3-2 0,6 2 0,-2 1 0,3-4 0,0 4 0,0-5 0,0 0 0,0 1 0,0-1 0,0 0 0,3-3 0,5 2 0,0-3 0,6 1 0,-2 2 0,3-5 0,0 2 0,0-4 0,-3 1 0,2-1 0,-2-3 0,-1-1 0,6-3 0,-4 0 0,1 0 0,-3 0 0,-4 0 0,0 0 0,-1 0 0,1 0 0,4-3 0,-3-5 0,3 0 0,0-3 0,0 3 0,1 1 0,2-4 0,-6 3 0,6-3 0,-6 4 0,2 3 0,-3-2 0,0 5 0,0-2 0,0 0 0,-3 2 0,-2-2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26 0,0-7 0,0 32 0,0-14 0,0 11 0,0 12 0,0-15 0,0 5 0,0 18 0,0-27 0,0 37 0,0-14 0,0-6 0,0 19 0,5-11-724,2 15 724,-4-45 0,1 0 0,6 46 0,-6-45 0,-1-1 0,3 43 0,5 2 0,-10 0 0,2-45 0,0-2 0,-3 27 0,0-18 0,0-3 0,0 3-27,0-9 1,0 1 26,0 15 0,0 7 0,0-3 0,0-13 0,0 4 722,0-11-722,0 5 55,0-12-55,0-1 0,0-6 0,0-5 0,0-1 0,0-5 0,0-4 0,0-2 0,0-4 0,0 1 0,0 6 0,0-6 0,0 3 0,0-5 0,0-6 0,0 6 0,0-3 0,0 9 0,0-4 0,0 4 0,0 0 0,0-4 0,0 3 0,0-7 0,0-2 0,0-3 0,0 0 0,0 0 0,0 0 0,0 0 0,0 3 0,0-2 0,0 6 0,0-6 0,0 7 0,0-8 0,0 8 0,0-8 0,0 4 0,0 0 0,0-1 0,0 2 0,0-2 0,0-4 0,0 1 0,0 0 0,0 0 0,0 0 0,0 3 0,0-2 0,0 6 0,0-6 0,0 3 0,0-4 0,0 0 0,0-4 0,0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24575,'12'0'0,"0"0"0,45 0 0,8 0 0,-8 0 0,6 0-1106,7 0 1,3 0 1105,19 0 0,5 0-930,-26 0 0,1 0 0,3 0 930,5 0 0,1 0 0,3 0 0,6 0 0,3 0 0,0 0 0,4-2 0,1-2 0,-4 2 0,-19 1 0,-3 1 0,2-1 0,16-1 0,4-1 0,-5 0 0,-19-2 0,-3-1 0,4 1 0,18 3 0,4 2 0,-2-2 0,-11-2 0,-2-3 0,0 3-693,-1 3 1,0 1-1,-2 1 693,24-1 0,-3 0-482,-2 0 0,-6 0 482,-27 0 0,-2 0 367,1 0 0,-2 0-367,26 0 0,8 0 0,3 0 0,-22 0 0,20 0 2824,-35 0-2824,19 0 2480,-27 0-2480,1 0 1433,4 0-1433,-5 0 572,-1 0-572,-5 0 0,-3 0 0,-5 0 0,0 0 0,-5 0 0,4 0 0,2 0 0,-4 0 0,13 0 0,-13 0 0,9 0 0,-5 0 0,-6 0 0,4 0 0,-9 4 0,4-3 0,-9 2 0,3-3 0,-8 0 0,0 3 0,-2-2 0,-2 2 0,2 0 0,-2-2 0,-2 2 0,-3-3 0,-1 0 0,-2 6 0,-1 6 0,-3 8 0,0 5 0,0 10 0,0-2 0,0 15 0,0-4 0,0 5 0,0 0 0,0 0 0,0 7 0,0-5 0,0 11 0,0-11 0,0 10 0,0 10 0,0-17 0,0 21 0,0-30 0,0 17 0,0-11 0,0 11 0,5-11 0,-4 4 0,7-5 0,-6-1 0,2 0 0,0 0 0,-3 0 0,4-6 0,-5 5 0,0-5 0,0 6 0,0 1 0,0-7 0,0 5 0,0-5 0,0 1 0,0 4 0,0-11 0,4 5 0,1-6 0,0 6 0,3-9 0,-7 8 0,6-10 0,-6 11 0,3 12 0,-4-8 0,0 6 0,0-16 0,0-5 0,0 5 0,0-10 0,4 9 0,1-9 0,0 4 0,3 0 0,-3-3 0,0 3 0,-2-5 0,1 0 0,-3-5 0,3 4 0,-4-3 0,3 4 0,-2 0 0,3 0 0,0 0 0,0 0 0,1 0 0,2 0 0,-6-4 0,3 3 0,-1-8 0,-2 14 0,3-12 0,-4 13 0,0-15 0,3 8 0,-2-7 0,7 7 0,-7-8 0,6 4 0,-7-5 0,4 0 0,-1-3 0,-2-2 0,2 1 0,-3-3 0,0 2 0,0-3 0,0 0 0,3-3 0,-3 2 0,3-3 0,-3 4 0,0 0 0,0 0 0,0 0 0,0 0 0,0 0 0,0-1 0,0 1 0,0 0 0,0-24 0,0 15 0,0-19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24575,'19'0'0,"17"0"0,14 0 0,20 0 0,9 0 0,10 0-668,-37 0 0,2 0 668,3 0 0,2 0 0,11 0 0,3 0 0,0 0 0,3 0-837,11 0 0,0 0 837,-1 0 0,-1 0 0,0 0 0,1 0 0,3 0 0,0 0 0,-8 0 0,-2 0 0,6 0 0,-2 0 0,-2 0 0,-4 0-457,-18 0 1,-2 0 456,8 0 0,-2 0-359,21 0 359,-32 0 0,1 0 0,36 0 0,-9 0 0,-9 0 0,-7 5 840,-7 0-840,-2 5 1950,-6 4-1950,1-3 1047,-1 4-1047,-5-6 445,-2 1-445,-6-1 0,-5-1 0,-5 1 0,-7-1 0,-3-4 0,-5-1 0,0-3 0,4 0 0,2 0 0,25 0 0,4 0 0,25-5 0,1-1 0,0-5 0,-9 0 0,-1 6 0,2-5 0,1 9 0,-1-4 0,-2 5 0,-11 0 0,11 0 0,-11 0 0,5 0 0,-7 0 0,0 0 0,1 0 0,-1 0 0,0 0 0,-5 0 0,4 0 0,-11 0 0,6 0 0,-7 0 0,-5 0 0,-1 0 0,-9 0 0,-1 0 0,-5 0 0,0 0 0,0 0 0,-3 0 0,2 0 0,-2 0 0,3 0 0,0 0 0,-3 0 0,2 0 0,-6 0 0,6 0 0,-6 0 0,2 0 0,-3 0 0,0 0 0,0 0 0,0 0 0,0 0 0,0 0 0,-1 0 0,1 0 0,-1 0 0,1 0 0,-1 0 0,1 0 0,0 0 0,-1 0 0,1 0 0,4 0 0,0 0 0,5 0 0,-1 0 0,0 0 0,-3-3 0,2-1 0,-2 0 0,-1 0 0,0 1 0,-4 3 0,-1-4 0,1 1 0,0 3 0,0-7 0,0 7 0,0-4 0,0 1 0,0 3 0,-1-4 0,1 4 0,-3-3 0,2 3 0,-5-6 0,2 2 0,-3-3 0,0 0 0,0-3 0,0-6 0,0-1 0,0-7 0,0 3 0,-4-4 0,3 0 0,-3 11 0,4 3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24575,'0'95'0,"0"0"0,0 0 0,0 0 0,0 0 0,0-1 0,0 1 0,0 0 0,0 0 0,0 0 0,0 0 0,0 0 0,0 0 0,0 0 0,0 0 0,0 0 0,0-1 0,0 1 0,0 3 0,0 0 0,0-1 0,0 1 0,0-1 0,0 1 0,0 0 0,0-1 0,0 1 0,0 0 0,0-1 0,0 1 0,0-1 0,0 1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24575,'0'27'0,"0"7"0,0 16 0,0 7 0,0 14 0,0 9-1387,0 18 1387,0-44 0,0 8 0,0 8 0,0 15 0,0 1 0,0-9 0,0 15 0,0 0-532,0-16 1,0 10 0,0-2 0,0-12 531,0 0 0,0-10 0,0 26-480,0-15 0,0 0 480,0 12-131,0-31 1,0 0 130,0 28 0,0-5 0,0 6 0,0-7 0,0 13 0,0-44 850,0 37-850,0-37 2410,0 11-2410,0-13 1139,0-1-1139,0-6 334,0-4-334,0-2 0,0 0 0,0-4 0,0 4 0,0-5 0,0 0 0,0 5 0,0-8 0,0 7 0,0-8 0,0 4 0,0 0 0,0-5 0,0 0 0,0-5 0,0-3 0,0 2 0,0-6 0,0 6 0,0-2 0,0-1 0,0 3 0,0-6 0,0 7 0,0-8 0,0 4 0,0-4 0,0 0 0,0-9 0,0-3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36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24575,'0'27'0,"0"7"0,0 16 0,0 7 0,0 14 0,0 9 0,0 1-446,0 14 446,0-7 0,0 2 0,0 4 0,0 4 0,0 0 0,0 0 0,0-25 0,3-22 0,0-1 0,-2 22 0,9 14 0,-4-12 0,4-21 0,2 31 0,-6-9 0,4 12 0,-3 0 0,3-25 0,-4 21 0,3-30 0,-8 18 0,9-8 0,-9-6 0,8-7 446,-8-8-446,7-6 0,-7-5 0,3 5 0,0-5 0,-3 5 0,3 1 0,0-1 0,-3 1 0,3 5 0,-4-5 0,0 5 0,0-5 0,0 5 0,0-4 0,0 9 0,0-9 0,0 4 0,0-5 0,0-6 0,0-1 0,0 0 0,0 3 0,3-1 0,-2 0 0,3-7 0,0 0 0,-3 0 0,2 0 0,-3 0 0,0 5 0,0 1 0,0 1 0,0-2 0,0-5 0,0-5 0,4 0 0,-3-5 0,2-3 0,-3-2 0,0-3 0,0-9 0,0-48 0,0 32 0,0-34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24575,'8'-3'0,"8"0"0,27 3 0,8 0 0,35 0-1244,6 0 1244,-31 0 0,2 0-573,0 0 0,1 0 573,13 0 0,2 0 0,-4 0 0,1 0 0,12 0 0,2 0 0,-10 0 0,0 0 0,9 0 0,-1 0 0,-13 0 0,0 0 0,13 0 0,-2 0 0,-19 0 0,-2 0 0,16 0 0,1 0 0,-12 0 0,-1 0 0,0 0 0,1 0 0,-2 0 0,-2 0-459,26 0 459,-36 0 0,-2 0 0,30 0 0,14 0 0,-11 0 0,-15 0 0,-1 0 0,-7 0 848,-1 0-848,16 0 1481,-24 0-1481,20 0 520,-30 0-520,17 0 0,-11 0 0,5 0 0,-13 0 0,-1 0 0,1 4 0,-11-3 0,9 4 0,-10-1 0,1-3 0,-2 3 0,-5-4 0,0 0 0,5 0 0,-4 0 0,4 0 0,1 0 0,-5 0 0,9 0 0,-3 0 0,4 0 0,0 0 0,12 0 0,-9 0 0,3 0 0,-6 0 0,-10 0 0,9 0 0,-9 0 0,4 0 0,-5 0 0,6 0 0,-5 0 0,4 0 0,-5 0 0,0 0 0,0 0 0,5-4 0,-3 2 0,3-2 0,0 4 0,-4-3 0,9 2 0,-8-3 0,3 4 0,-5 0 0,-4 0 0,3 0 0,-8 0 0,4 0 0,-5 0 0,4 0 0,-2 0 0,2 0 0,0 3 0,-3 1 0,2 0 0,-7-1 0,0 1 0,-4-4 0,3 7 0,-2-6 0,7 2 0,-8-3 0,8 3 0,-7-2 0,6 3 0,-6-4 0,2 3 0,-3-3 0,0 4 0,0-4 0,0 0 0,0 3 0,0-3 0,0 3 0,-1-3 0,1 0 0,0 0 0,0 0 0,0 0 0,0 0 0,0 0 0,-4 0 0,0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24575,'0'14'0,"0"-1"0,0 11 0,0-4 0,0 10 0,0 1 0,0 5 0,0-5 0,0 10 0,0-13 0,0 3 0,0-11 0,0-9 0,0 0 0,0-4 0,0-1 0,0-5 0,0 2 0,0-6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24575,'3'3'0,"0"5"0,-3 3 0,0 4 0,0 0 0,0 1 0,0 3 0,0-3 0,0 0 0,0-1 0,0-4 0,0 1 0,0-2 0,0-3 0,0 0 0,0 0 0,0 0 0,0-1 0,0 1 0,0-6 0,0-10 0,0-8 0,0-8 0,0-5 0,4 3 0,-3-3 0,6 5 0,-6 0 0,3 4 0,-4 5 0,3 5 0,-3 4 0,3 0 0,-3 0 0,0 3 0,0 1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24575,'10'0'0,"-3"-3"0,8 3 0,-4-7 0,4 3 0,5-4 0,-4 0 0,4 0 0,0 0 0,-4 0 0,3 0 0,-3 0 0,-1 4 0,-4-2 0,4 5 0,-7-2 0,2 3 0,-3 0 0,-3 2 0,-1 6 0,-3 3 0,0 1 0,0 2 0,0-2 0,0 3 0,-4 0 0,-4 5 0,-1-4 0,-3 8 0,1-8 0,2 4 0,-2-5 0,4-3 0,3 2 0,-3-6 0,7 2 0,-7-3 0,9-3 0,-1-1 0,5-3 0,1 0 0,0 0 0,0 0 0,0 0 0,0 0 0,0 0 0,-1 0 0,1 0 0,4 0 0,1 0 0,3 0 0,4 0 0,-2 0 0,7-4 0,-8 3 0,4-3 0,-5 4 0,0 0 0,-3-3 0,-2 3 0,-6-4 0,-1 4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24575,'78'-13'0,"-14"2"0,-40 11 0,-8 0 0,0 0 0,3 0 0,-10 0 0,6 0 0,-12 6 0,0-2 0,-6 14 0,-10-5 0,0 7 0,-4 0 0,3-7 0,2 2 0,0-4 0,1-2 0,0 5 0,3-6 0,0 2 0,2-3 0,11-3 0,0-1 0,14-3 0,-3-3 0,3-2 0,-3 1 0,-1-3 0,0 6 0,-3-2 0,-2 3 0,-3-3 0,0 2 0,0-2 0,0 3 0,-3 3 0,-1 4 0,-3 4 0,0 5 0,-4-1 0,0-4 0,-7 4 0,3-4 0,-6 1 0,2 3 0,0-7 0,-2 3 0,2-4 0,0 0 0,2 0 0,3 0 0,0-3 0,0 2 0,0-5 0,0 2 0,0-3 0,3 0 0,1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24575,'0'15'0,"0"-3"0,0 12 0,0-7 0,0 2 0,0-4 0,0-3 0,0 2 0,0-6 0,0 2 0,6-6 0,6-5 0,3-7 0,5-1 0,0-6 0,-4 6 0,3-2 0,-3 6 0,-5-1 0,0 5 0,-4-2 0,0 3 0,-1-3 0,-2 0 0,-1-4 0,-3 1 0,0-1 0,0 0 0,0 0 0,0 0 0,0 0 0,0 0 0,0 0 0,0 0 0,0 1 0,0 21 0,0-2 0,0 21 0,0-4 0,0 1 0,0 6 0,0-1 0,0 1 0,0-6 0,0-1 0,0-5 0,0-4 0,0-5 0,0-6 0,0-3 0,0 0 0,0-3 0,0-1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24575,'-2'0'0,"0"0"0,-11 0 0,1 0 0,-7 0 0,6 0 0,-2 0 0,0 0 0,6 0 0,-6 0 0,12 3 0,0 0 0,-4 4 0,5 0 0,-5 4 0,7 1 0,-3 3 0,2-4 0,-2 4 0,3-8 0,0 4 0,0-4 0,0 0 0,0 0 0,0 0 0,2-4 0,2 0 0,6-3 0,2 0 0,-1 0 0,4 0 0,-4 0 0,5 0 0,-1 0 0,0 0 0,-3 0 0,-2 0 0,-3 3 0,0 1 0,0 3 0,0 0 0,-3 4 0,-1 0 0,-3 5 0,0-1 0,0 4 0,0-2 0,0 7 0,-4-8 0,0 4 0,-4-5 0,1-4 0,-1 0 0,1-4 0,0 0 0,-3 0 0,2 0 0,-7 1 0,4-5 0,-1 1 0,-2-4 0,2 0 0,0 0 0,2 0 0,3 0 0,3-6 0,-3-7 0,6 5 0,-2-3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 24575,'-16'62'0,"1"0"0,2-4 0,4-9 0,5-12 0,4-6 0,0 4 0,0-8 0,0-2 0,0-1 0,7-11 0,-2 6 0,13-14 0,-5 5 0,11-9 0,-3 2 0,-4-3 0,6 0 0,-6 0 0,0-3 0,2-1 0,-8-7 0,1 6 0,-2-5 0,-3 6 0,-3-3 0,-1 0 0,-3 0 0,0 0 0,0 1 0,0-1 0,0 0 0,-3 0 0,-5 3 0,-3-2 0,-5 5 0,1-3 0,0 4 0,-1 0 0,5 0 0,-4 0 0,4 0 0,-5 0 0,5 3 0,-4 1 0,7 3 0,-6 1 0,6-1 0,-2 0 0,3-3 0,0-1 0,3-3 0,1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24575,'6'-4'0,"14"1"0,3 3 0,9 0 0,3 0 0,2-9 0,1 7 0,-1-7 0,-2 5 0,-13 3 0,3-3 0,-14 4 0,-1 0 0,-6 9 0,-1 9 0,-7 11 0,-5 8 0,-6 5 0,-4 2 0,0-1 0,3 5 0,-1-10 0,7 4 0,0-11 0,2 5 0,7-14 0,-3 2 0,4-9 0,0-3 0,0-1 0,0-4 0,0-4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9:24:15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1 283 24575,'0'-28'0,"3"3"0,6-13 0,1 2 0,3-4 0,-4 0 0,-5 15 0,0-2 0,-4 15 0,3 1 0,-2 13 0,1 15 0,-2 2 0,0 14 0,0 1 0,0 2 0,0 3 0,0 0 0,0-4 0,0 0 0,7-7 0,5-12 0,4-2 0,7-6 0,-8-4 0,7 0 0,-7-4 0,4 0 0,-5-11 0,-2-6 0,0-8 0,-4-3 0,-1 4 0,-2 1 0,-2 3 0,-3 2 0,0 7 0,0-2 0,0 6 0,3 0 0,-3 10 0,7 14 0,-3 3 0,1 8 0,2 1 0,-3-5 0,4 0 0,0-6 0,-2-7 0,-2-1 0,2-7 0,-2 0 0,2-3 0,4-10 0,-1-19 0,3-3 0,-2-19 0,2 10 0,-1-5 0,1 11 0,-3-4 0,-1 19 0,-4 0 0,2 10 0,-3 7 0,4 0 0,-1 9 0,2 16 0,0 4 0,1 19 0,0-4 0,0 10 0,0-3 0,0-2 0,0-11 0,-1-7 0,-1-9 0,0-4 0,-3-5 0,-1-6 0,-3-2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40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24575,'-1'6'0,"25"-1"0,7-5 0,51 0 0,-13 0 0,17 0 0,8 0-958,-5 0 958,-35 0 0,1 0 0,44 0 0,-3 0 0,-20 0 235,6 0-235,-17 0 0,-1 0 0,-12 0 0,-9 0 0,-1 0 723,-7 0-723,-2 0 0,-13 0 0,-2 0 0,-6 0 0,0 0 0,-6 0 0,0 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24575,'21'0'0,"10"0"0,-2 0 0,9 0 0,4 0 0,-5 0 0,-6 0 0,4 0 0,-4 0 0,1 0 0,-7 0 0,-5 0 0,-8 0 0,2 0 0,-7 0 0,1 0 0,-5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0 156 24575,'0'9'0,"0"2"0,0 3 0,0 1 0,0-3 0,0 2 0,0-6 0,0 6 0,0-3 0,0 0 0,0-1 0,0-3 0,0 0 0,3 0 0,1-1 0,3 1 0,0 0 0,0-3 0,0-1 0,3-3 0,-2 0 0,3 0 0,-4 0 0,-1 0 0,5 0 0,-3-3 0,2-1 0,-3-3 0,0 0 0,-3 0 0,2 0 0,-5 0 0,5 0 0,-5-3 0,5-2 0,-2-3 0,1-1 0,1 1 0,-5 0 0,6-1 0,-6 5 0,6-4 0,-7 7 0,4-2 0,-4 3 0,0 0 0,0-4 0,0 3 0,0-7 0,0 8 0,0-8 0,0 4 0,0-1 0,0 1 0,0 0 0,-3 7 0,-1-6 0,-3 6 0,0 0 0,0 1 0,0 3 0,0 0 0,0 0 0,-4 0 0,3 0 0,-2 0 0,-1 0 0,3 0 0,-3 7 0,4 1 0,-1 7 0,-3 7 0,6-5 0,-6 5 0,10-10 0,-2-2 0,0-3 0,2 0 0,-2-3 0,3-1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8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257 51 24575,'0'-2'0,"0"0"0,0-8 0,0 3 0,0-3 0,-3 5 0,2-5 0,-9 9 0,1-2 0,-2 3 0,-4 0 0,4 0 0,-5 0 0,1 0 0,0 0 0,-1 7 0,1 1 0,-2 17 0,1-3 0,-2 13 0,5-9 0,-4 4 0,8-5 0,-3 0 0,7 0 0,-3 0 0,8-4 0,-4-2 0,4-3 0,0-1 0,0 0 0,0 0 0,0-3 0,3-1 0,1-5 0,3 1 0,-1 0 0,5 0 0,-3 0 0,2-3 0,-3-1 0,0-3 0,0 0 0,4 0 0,0 0 0,1 0 0,2 0 0,-6-6 0,7 1 0,-7-6 0,3 0 0,-1 2 0,-1-5 0,2-2 0,-3-1 0,4-7 0,-3 3 0,6-4 0,-5-5 0,6 4 0,1-16 0,-4 22 0,2-10 0,-8 22 0,-2-2 0,1 3 0,-6 0 0,1 6 0,-2 6 0,-5 10 0,5 6 0,-3 4 0,4 0 0,0 5 0,0-4 0,0 4 0,0-5 0,0-4 0,7-1 0,1-8 0,12-1 0,-4-7 0,8 0 0,2-4 0,0 0 0,4 0 0,-5 0 0,0-4 0,-4 0 0,3-8 0,-8 3 0,0-2 0,-2 3 0,-6-3 0,3-1 0,-6 4 0,-2 1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3.78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500 1 24575,'-6'0'0,"-5"0"0,-4 3 0,-7 10 0,-18 19 0,-2 11 0,-20 8 0,11 2 0,5-19 0,7 9 0,5-18 0,-5 9 0,10-11 0,3-1 0,14-11 0,-2-3 0,9-2 0,-2-5 0,7 2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4.28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851 1 24575,'-63'58'0,"0"1"0,0 0 0,0-1 0,-13 10 0,1-2 0,13-6 0,19-10 0,7-5 0,-30 28 0,12-8 0,9-13 0,8-7 0,8-11 0,1 4 0,11-13 0,5-8 0,0-5 0,8-6 0,1-5 0,3 2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4.78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975 0 24575,'-68'48'0,"-1"1"0,-1 9 0,-3 8 0,13-7 0,-4 17-1035,19-23 0,-7 6 1,7-8 1034,-13 20 0,24-29 0,0 0 923,-23 28-923,4 5 0,16-26 522,-5 13-522,16-26 0,-5 10 0,4-14 1612,13-11-1612,2-13 0,8-3 0,4-11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5.33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838 1 24575,'-68'48'0,"16"-1"0,5-9 0,0 4-605,12-4 1,1 2 604,-11 4 0,1 2-519,7 2 0,1 1 519,-2 3 0,0-1 0,3-6 0,2-1 538,-11 26-538,-15-9 0,31-17 0,-12-2 0,12-5 580,6-15-580,5-8 282,9-4 0,5-10 0,3 3 1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5.86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914 0 24575,'-43'65'0,"15"-16"0,-2 1 0,-7-7 0,-1 0-1237,2 8 0,-1 0 1237,-7 2 0,-2-1 0,1-1 0,1 2 0,-3 7 0,-1 1 0,-5-4 0,3-2 0,-9 20 243,21-35 1,1-3-244,-8 7 478,-6 10-478,18-24 0,18-4 0,5-15 315,15-6 0,-6-3 0,6-5 1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6.34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691 0 24575,'-56'54'0,"1"0"0,0 0 0,-1 0 0,-3 0 0,3-5 0,5 1 0,-3 13 0,8-4-895,-16 14 895,28-18 294,-8 6-294,16-12 149,4-21-149,12-7 0,3-7 0,10-9 0,-2 2 0,2-7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6.80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597 1 24575,'-65'61'0,"-1"0"0,1-1 0,-1 1 0,1 0 0,-14 13 0,-6 6 0,16-17 0,37-38 0,31-28 0,-2-42 0,3 28 0,0-26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41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24575,'31'0'0,"2"0"0,19 0 0,2 0 0,19 0 0,-8 0 0,8 0 0,-11 0 0,1 0 0,-1 0 0,-7 0 0,-3 0 0,-17 0 0,7 0 0,-20 0 0,10 0 0,-19 0 0,5 0 0,-6 0 0,0 0 0,-6 0 0,0 0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59.59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562 1 24575,'-15'0'0,"-6"8"0,-6 1 0,-10 19 0,0-3 0,-16 21 0,5-9 0,-12 23 0,12-10 0,9-3 0,-12 0 0,25-9 0,-9-3 0,12 6 0,10-15 0,-3 0 0,11-10 0,-2-6 0,7-6 0,0-1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0.17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709 0 24575,'-25'21'0,"-8"2"0,4 9 0,-11 3 0,-5 5 0,-4 8 0,-11 2 0,2 12 0,-4 1 0,5 0-434,-7 6 434,17-8 0,3-5 0,14-2 0,11-16 0,-4 4 0,9-11 0,5-5 108,14-17 1,-3-3-1,7-9 1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0.72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662 0 24575,'-13'4'0,"-4"11"0,-8 5 0,-8 14 0,2 10 0,-15 10 0,8-2 0,-17 14 0,5-5 0,-1 7 0,0 0 0,19-23 0,-10 17 0,17-30 0,-12 20 0,12-8 0,-3-9 0,13 1 0,-2-10 0,6-9 0,5 2 0,-4-14 0,9 5 0,-2-10 0,3 4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1.36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907 1 24575,'-27'15'0,"6"-1"0,15-11 0,5 3 0,-5-2 0,5 3 0,-9 3 0,0 11 0,-11 2 0,-3 14 0,-4-3 0,-8 11 0,0 2 0,-12 12 0,-4 9 0,-5 7-613,19-28 1,0 1 612,6-2 0,-1 2 0,-6 4 0,0 1 0,2 3 0,3-2-594,-11 21 594,12-27 0,2-2 0,3 1 0,-15 18 0,18-22 0,7-10 1187,9-9-1187,8-28 632,10-3-632,14-32 0,-11 22 0,7-7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1.94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536 1 24575,'1'11'0,"-12"10"0,-9 12 0,-15 12 0,-3 9 0,-12 13 0,-2 3-416,-6 5 416,0-1 0,11 1 0,9-13 0,2 1 0,15-20 0,-8 2 0,15-12 0,-3-4 0,12-17 416,-3 3-416,8-20 0,11-38 0,-8 23 0,7-23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2.46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427 1 24575,'-32'66'0,"-6"22"0,7-38 0,-5 28 0,4-20 0,8-12 0,-16 31 0,22-43 0,-29 32 0,31-35 0,-17 8 0,9-6 0,1-6 0,6-6 0,9-10 0,2-3 0,5-2 0,4-11 0,14-2 0,-7 0 0,6-2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2.85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270 1 24575,'-39'57'0,"0"1"0,0-1 0,-10 13 0,9-13 0,16-28 0,10-25 0,6 2 0,-2-5 0,6-1 0,1-1 0,3-2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7.92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156 0 24575,'-43'61'0,"0"-1"0,8-12 0,1 1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26 0,0-7 0,0 32 0,0-14 0,0 11 0,0 12 0,0-15 0,0 5 0,0 18 0,0-27 0,0 37 0,0-14 0,0-6 0,0 19 0,5-11-724,2 15 724,-4-45 0,1 0 0,6 46 0,-6-45 0,-1-1 0,3 43 0,5 2 0,-10 0 0,2-45 0,0-2 0,-3 27 0,0-18 0,0-3 0,0 3-27,0-9 1,0 1 26,0 15 0,0 7 0,0-3 0,0-13 0,0 4 722,0-11-722,0 5 55,0-12-55,0-1 0,0-6 0,0-5 0,0-1 0,0-5 0,0-4 0,0-2 0,0-4 0,0 1 0,0 6 0,0-6 0,0 3 0,0-5 0,0-6 0,0 6 0,0-3 0,0 9 0,0-4 0,0 4 0,0 0 0,0-4 0,0 3 0,0-7 0,0-2 0,0-3 0,0 0 0,0 0 0,0 0 0,0 0 0,0 3 0,0-2 0,0 6 0,0-6 0,0 7 0,0-8 0,0 8 0,0-8 0,0 4 0,0 0 0,0-1 0,0 2 0,0-2 0,0-4 0,0 1 0,0 0 0,0 0 0,0 0 0,0 3 0,0-2 0,0 6 0,0-6 0,0 3 0,0-4 0,0 0 0,0-4 0,0 0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24575,'12'0'0,"0"0"0,45 0 0,8 0 0,-8 0 0,6 0-1106,7 0 1,3 0 1105,19 0 0,5 0-930,-26 0 0,1 0 0,3 0 930,5 0 0,1 0 0,3 0 0,6 0 0,3 0 0,0 0 0,4-2 0,1-2 0,-4 2 0,-19 1 0,-3 1 0,2-1 0,16-1 0,4-1 0,-5 0 0,-19-2 0,-3-1 0,4 1 0,18 3 0,4 2 0,-2-2 0,-11-2 0,-2-3 0,0 3-693,-1 3 1,0 1-1,-2 1 693,24-1 0,-3 0-482,-2 0 0,-6 0 482,-27 0 0,-2 0 367,1 0 0,-2 0-367,26 0 0,8 0 0,3 0 0,-22 0 0,20 0 2824,-35 0-2824,19 0 2480,-27 0-2480,1 0 1433,4 0-1433,-5 0 572,-1 0-572,-5 0 0,-3 0 0,-5 0 0,0 0 0,-5 0 0,4 0 0,2 0 0,-4 0 0,13 0 0,-13 0 0,9 0 0,-5 0 0,-6 0 0,4 0 0,-9 4 0,4-3 0,-9 2 0,3-3 0,-8 0 0,0 3 0,-2-2 0,-2 2 0,2 0 0,-2-2 0,-2 2 0,-3-3 0,-1 0 0,-2 6 0,-1 6 0,-3 8 0,0 5 0,0 10 0,0-2 0,0 15 0,0-4 0,0 5 0,0 0 0,0 0 0,0 7 0,0-5 0,0 11 0,0-11 0,0 10 0,0 10 0,0-17 0,0 21 0,0-30 0,0 17 0,0-11 0,0 11 0,5-11 0,-4 4 0,7-5 0,-6-1 0,2 0 0,0 0 0,-3 0 0,4-6 0,-5 5 0,0-5 0,0 6 0,0 1 0,0-7 0,0 5 0,0-5 0,0 1 0,0 4 0,0-11 0,4 5 0,1-6 0,0 6 0,3-9 0,-7 8 0,6-10 0,-6 11 0,3 12 0,-4-8 0,0 6 0,0-16 0,0-5 0,0 5 0,0-10 0,4 9 0,1-9 0,0 4 0,3 0 0,-3-3 0,0 3 0,-2-5 0,1 0 0,-3-5 0,3 4 0,-4-3 0,3 4 0,-2 0 0,3 0 0,0 0 0,0 0 0,1 0 0,2 0 0,-6-4 0,3 3 0,-1-8 0,-2 14 0,3-12 0,-4 13 0,0-15 0,3 8 0,-2-7 0,7 7 0,-7-8 0,6 4 0,-7-5 0,4 0 0,-1-3 0,-2-2 0,2 1 0,-3-3 0,0 2 0,0-3 0,0 0 0,3-3 0,-3 2 0,3-3 0,-3 4 0,0 0 0,0 0 0,0 0 0,0 0 0,0 0 0,0-1 0,0 1 0,0 0 0,0-24 0,0 15 0,0-19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42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24575,'8'0'0,"9"0"0,22 0 0,4 0 0,9 0 0,1 0 0,10 0 0,-10 0 0,-2 0 0,0 0 0,-5 0 0,5 0 0,-21 0 0,1 0 0,-23 0 0,3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24575,'19'0'0,"17"0"0,14 0 0,20 0 0,9 0 0,10 0-668,-37 0 0,2 0 668,3 0 0,2 0 0,11 0 0,3 0 0,0 0 0,3 0-837,11 0 0,0 0 837,-1 0 0,-1 0 0,0 0 0,1 0 0,3 0 0,0 0 0,-8 0 0,-2 0 0,6 0 0,-2 0 0,-2 0 0,-4 0-457,-18 0 1,-2 0 456,8 0 0,-2 0-359,21 0 359,-32 0 0,1 0 0,36 0 0,-9 0 0,-9 0 0,-7 5 840,-7 0-840,-2 5 1950,-6 4-1950,1-3 1047,-1 4-1047,-5-6 445,-2 1-445,-6-1 0,-5-1 0,-5 1 0,-7-1 0,-3-4 0,-5-1 0,0-3 0,4 0 0,2 0 0,25 0 0,4 0 0,25-5 0,1-1 0,0-5 0,-9 0 0,-1 6 0,2-5 0,1 9 0,-1-4 0,-2 5 0,-11 0 0,11 0 0,-11 0 0,5 0 0,-7 0 0,0 0 0,1 0 0,-1 0 0,0 0 0,-5 0 0,4 0 0,-11 0 0,6 0 0,-7 0 0,-5 0 0,-1 0 0,-9 0 0,-1 0 0,-5 0 0,0 0 0,0 0 0,-3 0 0,2 0 0,-2 0 0,3 0 0,0 0 0,-3 0 0,2 0 0,-6 0 0,6 0 0,-6 0 0,2 0 0,-3 0 0,0 0 0,0 0 0,0 0 0,0 0 0,0 0 0,-1 0 0,1 0 0,-1 0 0,1 0 0,-1 0 0,1 0 0,0 0 0,-1 0 0,1 0 0,4 0 0,0 0 0,5 0 0,-1 0 0,0 0 0,-3-3 0,2-1 0,-2 0 0,-1 0 0,0 1 0,-4 3 0,-1-4 0,1 1 0,0 3 0,0-7 0,0 7 0,0-4 0,0 1 0,0 3 0,-1-4 0,1 4 0,-3-3 0,2 3 0,-5-6 0,2 2 0,-3-3 0,0 0 0,0-3 0,0-6 0,0-1 0,0-7 0,0 3 0,-4-4 0,3 0 0,-3 11 0,4 3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24575,'0'95'0,"0"0"0,0 0 0,0 0 0,0 0 0,0-1 0,0 1 0,0 0 0,0 0 0,0 0 0,0 0 0,0 0 0,0 0 0,0 0 0,0 0 0,0 0 0,0-1 0,0 1 0,0 3 0,0 0 0,0-1 0,0 1 0,0-1 0,0 1 0,0 0 0,0-1 0,0 1 0,0 0 0,0-1 0,0 1 0,0-1 0,0 1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24575,'0'27'0,"0"7"0,0 16 0,0 7 0,0 14 0,0 9-1387,0 18 1387,0-44 0,0 8 0,0 8 0,0 15 0,0 1 0,0-9 0,0 15 0,0 0-532,0-16 1,0 10 0,0-2 0,0-12 531,0 0 0,0-10 0,0 26-480,0-15 0,0 0 480,0 12-131,0-31 1,0 0 130,0 28 0,0-5 0,0 6 0,0-7 0,0 13 0,0-44 850,0 37-850,0-37 2410,0 11-2410,0-13 1139,0-1-1139,0-6 334,0-4-334,0-2 0,0 0 0,0-4 0,0 4 0,0-5 0,0 0 0,0 5 0,0-8 0,0 7 0,0-8 0,0 4 0,0 0 0,0-5 0,0 0 0,0-5 0,0-3 0,0 2 0,0-6 0,0 6 0,0-2 0,0-1 0,0 3 0,0-6 0,0 7 0,0-8 0,0 4 0,0-4 0,0 0 0,0-9 0,0-3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24575,'0'27'0,"0"7"0,0 16 0,0 7 0,0 14 0,0 9 0,0 1-446,0 14 446,0-7 0,0 2 0,0 4 0,0 4 0,0 0 0,0 0 0,0-25 0,3-22 0,0-1 0,-2 22 0,9 14 0,-4-12 0,4-21 0,2 31 0,-6-9 0,4 12 0,-3 0 0,3-25 0,-4 21 0,3-30 0,-8 18 0,9-8 0,-9-6 0,8-7 446,-8-8-446,7-6 0,-7-5 0,3 5 0,0-5 0,-3 5 0,3 1 0,0-1 0,-3 1 0,3 5 0,-4-5 0,0 5 0,0-5 0,0 5 0,0-4 0,0 9 0,0-9 0,0 4 0,0-5 0,0-6 0,0-1 0,0 0 0,0 3 0,3-1 0,-2 0 0,3-7 0,0 0 0,-3 0 0,2 0 0,-3 0 0,0 5 0,0 1 0,0 1 0,0-2 0,0-5 0,0-5 0,4 0 0,-3-5 0,2-3 0,-3-2 0,0-3 0,0-9 0,0-48 0,0 32 0,0-34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24575,'8'-3'0,"8"0"0,27 3 0,8 0 0,35 0-1244,6 0 1244,-31 0 0,2 0-573,0 0 0,1 0 573,13 0 0,2 0 0,-4 0 0,1 0 0,12 0 0,2 0 0,-10 0 0,0 0 0,9 0 0,-1 0 0,-13 0 0,0 0 0,13 0 0,-2 0 0,-19 0 0,-2 0 0,16 0 0,1 0 0,-12 0 0,-1 0 0,0 0 0,1 0 0,-2 0 0,-2 0-459,26 0 459,-36 0 0,-2 0 0,30 0 0,14 0 0,-11 0 0,-15 0 0,-1 0 0,-7 0 848,-1 0-848,16 0 1481,-24 0-1481,20 0 520,-30 0-520,17 0 0,-11 0 0,5 0 0,-13 0 0,-1 0 0,1 4 0,-11-3 0,9 4 0,-10-1 0,1-3 0,-2 3 0,-5-4 0,0 0 0,5 0 0,-4 0 0,4 0 0,1 0 0,-5 0 0,9 0 0,-3 0 0,4 0 0,0 0 0,12 0 0,-9 0 0,3 0 0,-6 0 0,-10 0 0,9 0 0,-9 0 0,4 0 0,-5 0 0,6 0 0,-5 0 0,4 0 0,-5 0 0,0 0 0,0 0 0,5-4 0,-3 2 0,3-2 0,0 4 0,-4-3 0,9 2 0,-8-3 0,3 4 0,-5 0 0,-4 0 0,3 0 0,-8 0 0,4 0 0,-5 0 0,4 0 0,-2 0 0,2 0 0,0 3 0,-3 1 0,2 0 0,-7-1 0,0 1 0,-4-4 0,3 7 0,-2-6 0,7 2 0,-8-3 0,8 3 0,-7-2 0,6 3 0,-6-4 0,2 3 0,-3-3 0,0 4 0,0-4 0,0 0 0,0 3 0,0-3 0,0 3 0,-1-3 0,1 0 0,0 0 0,0 0 0,0 0 0,0 0 0,0 0 0,-4 0 0,0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24575,'0'14'0,"0"-1"0,0 11 0,0-4 0,0 10 0,0 1 0,0 5 0,0-5 0,0 10 0,0-13 0,0 3 0,0-11 0,0-9 0,0 0 0,0-4 0,0-1 0,0-5 0,0 2 0,0-6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24575,'3'3'0,"0"5"0,-3 3 0,0 4 0,0 0 0,0 1 0,0 3 0,0-3 0,0 0 0,0-1 0,0-4 0,0 1 0,0-2 0,0-3 0,0 0 0,0 0 0,0 0 0,0-1 0,0 1 0,0-6 0,0-10 0,0-8 0,0-8 0,0-5 0,4 3 0,-3-3 0,6 5 0,-6 0 0,3 4 0,-4 5 0,3 5 0,-3 4 0,3 0 0,-3 0 0,0 3 0,0 1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24575,'10'0'0,"-3"-3"0,8 3 0,-4-7 0,4 3 0,5-4 0,-4 0 0,4 0 0,0 0 0,-4 0 0,3 0 0,-3 0 0,-1 4 0,-4-2 0,4 5 0,-7-2 0,2 3 0,-3 0 0,-3 2 0,-1 6 0,-3 3 0,0 1 0,0 2 0,0-2 0,0 3 0,-4 0 0,-4 5 0,-1-4 0,-3 8 0,1-8 0,2 4 0,-2-5 0,4-3 0,3 2 0,-3-6 0,7 2 0,-7-3 0,9-3 0,-1-1 0,5-3 0,1 0 0,0 0 0,0 0 0,0 0 0,0 0 0,0 0 0,-1 0 0,1 0 0,4 0 0,1 0 0,3 0 0,4 0 0,-2 0 0,7-4 0,-8 3 0,4-3 0,-5 4 0,0 0 0,-3-3 0,-2 3 0,-6-4 0,-1 4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24575,'78'-13'0,"-14"2"0,-40 11 0,-8 0 0,0 0 0,3 0 0,-10 0 0,6 0 0,-12 6 0,0-2 0,-6 14 0,-10-5 0,0 7 0,-4 0 0,3-7 0,2 2 0,0-4 0,1-2 0,0 5 0,3-6 0,0 2 0,2-3 0,11-3 0,0-1 0,14-3 0,-3-3 0,3-2 0,-3 1 0,-1-3 0,0 6 0,-3-2 0,-2 3 0,-3-3 0,0 2 0,0-2 0,0 3 0,-3 3 0,-1 4 0,-3 4 0,0 5 0,-4-1 0,0-4 0,-7 4 0,3-4 0,-6 1 0,2 3 0,0-7 0,-2 3 0,2-4 0,0 0 0,2 0 0,3 0 0,0-3 0,0 2 0,0-5 0,0 2 0,0-3 0,3 0 0,1 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24575,'0'15'0,"0"-3"0,0 12 0,0-7 0,0 2 0,0-4 0,0-3 0,0 2 0,0-6 0,0 2 0,6-6 0,6-5 0,3-7 0,5-1 0,0-6 0,-4 6 0,3-2 0,-3 6 0,-5-1 0,0 5 0,-4-2 0,0 3 0,-1-3 0,-2 0 0,-1-4 0,-3 1 0,0-1 0,0 0 0,0 0 0,0 0 0,0 0 0,0 0 0,0 0 0,0 0 0,0 1 0,0 21 0,0-2 0,0 21 0,0-4 0,0 1 0,0 6 0,0-1 0,0 1 0,0-6 0,0-1 0,0-5 0,0-4 0,0-5 0,0-6 0,0-3 0,0 0 0,0-3 0,0-1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43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24575,'12'0'0,"-1"0"0,7 0 0,1 0 0,8 0 0,6 0 0,2 0 0,8 0 0,-1 0 0,-7 0 0,-1 0 0,-7 0 0,-8 0 0,0 0 0,-8 0 0,1 0 0,-1 0 0,1 0 0,-11 0 0,-9-11 0,0 8 0,-3-9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24575,'-2'0'0,"0"0"0,-11 0 0,1 0 0,-7 0 0,6 0 0,-2 0 0,0 0 0,6 0 0,-6 0 0,12 3 0,0 0 0,-4 4 0,5 0 0,-5 4 0,7 1 0,-3 3 0,2-4 0,-2 4 0,3-8 0,0 4 0,0-4 0,0 0 0,0 0 0,0 0 0,2-4 0,2 0 0,6-3 0,2 0 0,-1 0 0,4 0 0,-4 0 0,5 0 0,-1 0 0,0 0 0,-3 0 0,-2 0 0,-3 3 0,0 1 0,0 3 0,0 0 0,-3 4 0,-1 0 0,-3 5 0,0-1 0,0 4 0,0-2 0,0 7 0,-4-8 0,0 4 0,-4-5 0,1-4 0,-1 0 0,1-4 0,0 0 0,-3 0 0,2 0 0,-7 1 0,4-5 0,-1 1 0,-2-4 0,2 0 0,0 0 0,2 0 0,3 0 0,3-6 0,-3-7 0,6 5 0,-2-3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 24575,'-16'62'0,"1"0"0,2-4 0,4-9 0,5-12 0,4-6 0,0 4 0,0-8 0,0-2 0,0-1 0,7-11 0,-2 6 0,13-14 0,-5 5 0,11-9 0,-3 2 0,-4-3 0,6 0 0,-6 0 0,0-3 0,2-1 0,-8-7 0,1 6 0,-2-5 0,-3 6 0,-3-3 0,-1 0 0,-3 0 0,0 0 0,0 1 0,0-1 0,0 0 0,-3 0 0,-5 3 0,-3-2 0,-5 5 0,1-3 0,0 4 0,-1 0 0,5 0 0,-4 0 0,4 0 0,-5 0 0,5 3 0,-4 1 0,7 3 0,-6 1 0,6-1 0,-2 0 0,3-3 0,0-1 0,3-3 0,1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24575,'6'-4'0,"14"1"0,3 3 0,9 0 0,3 0 0,2-9 0,1 7 0,-1-7 0,-2 5 0,-13 3 0,3-3 0,-14 4 0,-1 0 0,-6 9 0,-1 9 0,-7 11 0,-5 8 0,-6 5 0,-4 2 0,0-1 0,3 5 0,-1-10 0,7 4 0,0-11 0,2 5 0,7-14 0,-3 2 0,4-9 0,0-3 0,0-1 0,0-4 0,0-4 0,0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24575,'21'0'0,"10"0"0,-2 0 0,9 0 0,4 0 0,-5 0 0,-6 0 0,4 0 0,-4 0 0,1 0 0,-7 0 0,-5 0 0,-8 0 0,2 0 0,-7 0 0,1 0 0,-5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0 156 24575,'0'9'0,"0"2"0,0 3 0,0 1 0,0-3 0,0 2 0,0-6 0,0 6 0,0-3 0,0 0 0,0-1 0,0-3 0,0 0 0,3 0 0,1-1 0,3 1 0,0 0 0,0-3 0,0-1 0,3-3 0,-2 0 0,3 0 0,-4 0 0,-1 0 0,5 0 0,-3-3 0,2-1 0,-3-3 0,0 0 0,-3 0 0,2 0 0,-5 0 0,5 0 0,-5-3 0,5-2 0,-2-3 0,1-1 0,1 1 0,-5 0 0,6-1 0,-6 5 0,6-4 0,-7 7 0,4-2 0,-4 3 0,0 0 0,0-4 0,0 3 0,0-7 0,0 8 0,0-8 0,0 4 0,0-1 0,0 1 0,0 0 0,-3 7 0,-1-6 0,-3 6 0,0 0 0,0 1 0,0 3 0,0 0 0,0 0 0,-4 0 0,3 0 0,-2 0 0,-1 0 0,3 0 0,-3 7 0,4 1 0,-1 7 0,-3 7 0,6-5 0,-6 5 0,10-10 0,-2-2 0,0-3 0,2 0 0,-2-3 0,3-1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26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0 24575,'0'11'0,"0"11"0,0 0 0,0 15 0,0 0 0,0 13 0,0-14 0,0 16 0,0-24 0,0 20 0,0-15 0,0 7 0,0-13 0,0-5 0,0-7 0,0-9 0,0 1 0,0 0 0,0-6 0,0-8 0,0-10 0,0-7 0,4-1 0,0 0 0,5-5 0,-1 3 0,5-3 0,-4 10 0,2 0 0,-3 5 0,0-1 0,-1 5 0,0 0 0,0 4 0,0 3 0,0-2 0,0 5 0,0-5 0,-1 5 0,5-2 0,-3 3 0,6 0 0,-6 0 0,6 0 0,-2 0 0,3 0 0,0 0 0,-3 0 0,2 0 0,-2 3 0,0 5 0,2 4 0,-6 3 0,3 0 0,-3 1 0,0-1 0,-1-4 0,1 4 0,-5-4 0,1 4 0,-4 1 0,0-1 0,0 0 0,-4 5 0,0-4 0,-8 4 0,4-5 0,-7 0 0,7 0 0,-3-3 0,3 2 0,-3-2 0,3-1 0,-6 0 0,5 0 0,-5-3 0,2 3 0,0-4 0,2 1 0,-1-1 0,3 0 0,-6 0 0,6-3 0,-3 0 0,1-4 0,-2 0 0,0 0 0,-2 0 0,-1 0 0,3 0 0,-2 0 0,7 0 0,-4-4 0,3 0 0,-2-3 0,3 3 0,3-2 0,-2 6 0,3-3 0,-1 0 0,1 2 0,3-2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04.37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443 7 24575,'-2'-4'0,"-15"1"0,-2 15 0,-31 16 0,7 9 0,-6 11 0,-1-6 0,12 3 0,-3-3 0,6 3 0,12-16 0,-3-3 0,13-11 0,1 1 0,6-7 0,2 0 0,0-5 0,-2 3 0,5-3 0,-2-1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04.98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1246 0 24575,'-2'0'0,"-13"0"0,-6 4 0,-13 5 0,-3 10 0,-15 12 0,-7 12 0,-11 15-1023,0 7 1023,26-27 0,0 0 0,2 3 0,-1 0 0,-5 1 0,-1 1 0,-1 3 0,2 0 0,2 0 0,1-3 0,4-10 0,1 0-170,1 5 0,1-2 170,-24 18 0,-1 4 0,13-9 0,11-15 0,20-8 0,-1-8 1004,15 1-1004,-5-11 359,12 0-359,6-9 0,-2 0 0,5-3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05.56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2035 0 24575,'-2'0'0,"-8"0"0,-27 14 0,-18 16 0,-12 15 0,3-1 0,-5 4-1481,10-6 1,-1 2 1480,7-4 0,-4 3 0,1-1-893,-24 15 1,1 2 892,25-15 0,1 1 0,-1 0 0,-2 0 0,0 0 0,0 1 0,-5 7 0,0 0 0,3-3 0,-7 4 0,2 1 0,12-6 0,-1 4 0,1-5-458,-9 2 1,2-4 457,12 2 0,1 0 0,-8 2 0,3-5-98,-1 2 98,-3 12 1829,8-14-1829,27-25 2612,5 1-2612,21-24 1182,32-22-1182,10-13 0,-3 5 0,-16 7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06.17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2001 1 24575,'-5'0'0,"-29"14"0,-31 26 0,10-4 0,-4 6-2918,-13 13 1,-3 6 2917,16-11 0,-3 3 0,0 2-1330,-9 9 0,-1 2 0,-1 3 1330,10-9 0,-1 1 0,0 1 0,4-2 0,-3 4 0,4-2 0,-2 1-143,6-7 1,-3 1 0,1 0-1,5-4 143,4-1 0,3-2 0,2-2-429,-22 20 1,1-1 428,5-1 0,4-4 686,20-21 1,2-2-687,-23 33 4032,6-15-4032,34-25 3570,4-15-3570,29-23 422,48-48 1,-33 26 0,28-25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45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24575,'0'11'0,"0"7"0,0-5 0,0 12 0,0-5 0,0 0 0,0-2 0,0 1 0,0-6 0,0 5 0,0-6 0,0 0 0,0 0 0,0 5 0,0-4 0,0-2 0,0-6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06.78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1885 11 24575,'-10'-8'0,"-18"6"0,-51 48 0,29-11 0,-2 6-2839,-19 20 0,-2 8 2839,22-16 0,0 1 0,1-1 0,-10 10 0,-3 5 0,11-11 0,-5 7 0,0 1 0,4-5-652,5-3 1,3-4 0,-3 3 651,-14 18 0,-4 3 0,4-3 0,14-16 0,3-3 0,3-1-37,-12 17 1,2 0 36,-10 3 0,2-1-361,18-15 1,2-3 360,-7-4 0,5-4 2124,1 13-2124,-9-8 2923,15-7-2923,16-19 556,6-8 0,9-6 0,4-9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07.32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1297 0 24575,'-2'0'0,"-12"0"0,-25 9 0,-46 31 0,41-12 0,-4 5-725,-27 18 1,-1 2 724,27-16 0,1 1-717,-30 24 0,2 0 717,30-20 0,3 0 0,-23 19 0,0 4 0,19-10 0,3-1-346,-4-1 0,1-3 346,-15 22-249,3 1 249,17-29 943,9 9-943,6-19 1786,13-9-1786,3-10 0,7-7 0,1-1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07.87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747 0 24575,'-25'17'0,"-10"14"0,-29 23 0,27-21 0,-1 2-622,-7 3 0,0 1 622,0 2 0,1-1 0,-1-4 0,3-1 0,-19 22 251,-4-1-251,22-19 243,0 5-243,9-13 0,14-9 0,11-8 0,2-5 0,7-4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08.31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120 0 24575,'-13'24'0,"2"-16"0,-11 19 0,11-22 0,-1 9 0,2-9 0,1 5 0,-5-10 0,9 6 0,-4-5 0,8 2 0,-2-3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26 0,0-7 0,0 32 0,0-14 0,0 11 0,0 12 0,0-15 0,0 5 0,0 18 0,0-27 0,0 37 0,0-14 0,0-6 0,0 19 0,5-11-724,2 15 724,-4-45 0,1 0 0,6 46 0,-6-45 0,-1-1 0,3 43 0,5 2 0,-10 0 0,2-45 0,0-2 0,-3 27 0,0-18 0,0-3 0,0 3-27,0-9 1,0 1 26,0 15 0,0 7 0,0-3 0,0-13 0,0 4 722,0-11-722,0 5 55,0-12-55,0-1 0,0-6 0,0-5 0,0-1 0,0-5 0,0-4 0,0-2 0,0-4 0,0 1 0,0 6 0,0-6 0,0 3 0,0-5 0,0-6 0,0 6 0,0-3 0,0 9 0,0-4 0,0 4 0,0 0 0,0-4 0,0 3 0,0-7 0,0-2 0,0-3 0,0 0 0,0 0 0,0 0 0,0 0 0,0 3 0,0-2 0,0 6 0,0-6 0,0 7 0,0-8 0,0 8 0,0-8 0,0 4 0,0 0 0,0-1 0,0 2 0,0-2 0,0-4 0,0 1 0,0 0 0,0 0 0,0 0 0,0 3 0,0-2 0,0 6 0,0-6 0,0 3 0,0-4 0,0 0 0,0-4 0,0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24575,'12'0'0,"0"0"0,45 0 0,8 0 0,-8 0 0,6 0-1106,7 0 1,3 0 1105,19 0 0,5 0-930,-26 0 0,1 0 0,3 0 930,5 0 0,1 0 0,3 0 0,6 0 0,3 0 0,0 0 0,4-2 0,1-2 0,-4 2 0,-19 1 0,-3 1 0,2-1 0,16-1 0,4-1 0,-5 0 0,-19-2 0,-3-1 0,4 1 0,18 3 0,4 2 0,-2-2 0,-11-2 0,-2-3 0,0 3-693,-1 3 1,0 1-1,-2 1 693,24-1 0,-3 0-482,-2 0 0,-6 0 482,-27 0 0,-2 0 367,1 0 0,-2 0-367,26 0 0,8 0 0,3 0 0,-22 0 0,20 0 2824,-35 0-2824,19 0 2480,-27 0-2480,1 0 1433,4 0-1433,-5 0 572,-1 0-572,-5 0 0,-3 0 0,-5 0 0,0 0 0,-5 0 0,4 0 0,2 0 0,-4 0 0,13 0 0,-13 0 0,9 0 0,-5 0 0,-6 0 0,4 0 0,-9 4 0,4-3 0,-9 2 0,3-3 0,-8 0 0,0 3 0,-2-2 0,-2 2 0,2 0 0,-2-2 0,-2 2 0,-3-3 0,-1 0 0,-2 6 0,-1 6 0,-3 8 0,0 5 0,0 10 0,0-2 0,0 15 0,0-4 0,0 5 0,0 0 0,0 0 0,0 7 0,0-5 0,0 11 0,0-11 0,0 10 0,0 10 0,0-17 0,0 21 0,0-30 0,0 17 0,0-11 0,0 11 0,5-11 0,-4 4 0,7-5 0,-6-1 0,2 0 0,0 0 0,-3 0 0,4-6 0,-5 5 0,0-5 0,0 6 0,0 1 0,0-7 0,0 5 0,0-5 0,0 1 0,0 4 0,0-11 0,4 5 0,1-6 0,0 6 0,3-9 0,-7 8 0,6-10 0,-6 11 0,3 12 0,-4-8 0,0 6 0,0-16 0,0-5 0,0 5 0,0-10 0,4 9 0,1-9 0,0 4 0,3 0 0,-3-3 0,0 3 0,-2-5 0,1 0 0,-3-5 0,3 4 0,-4-3 0,3 4 0,-2 0 0,3 0 0,0 0 0,0 0 0,1 0 0,2 0 0,-6-4 0,3 3 0,-1-8 0,-2 14 0,3-12 0,-4 13 0,0-15 0,3 8 0,-2-7 0,7 7 0,-7-8 0,6 4 0,-7-5 0,4 0 0,-1-3 0,-2-2 0,2 1 0,-3-3 0,0 2 0,0-3 0,0 0 0,3-3 0,-3 2 0,3-3 0,-3 4 0,0 0 0,0 0 0,0 0 0,0 0 0,0 0 0,0-1 0,0 1 0,0 0 0,0-24 0,0 15 0,0-19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24575,'19'0'0,"17"0"0,14 0 0,20 0 0,9 0 0,10 0-668,-37 0 0,2 0 668,3 0 0,2 0 0,11 0 0,3 0 0,0 0 0,3 0-837,11 0 0,0 0 837,-1 0 0,-1 0 0,0 0 0,1 0 0,3 0 0,0 0 0,-8 0 0,-2 0 0,6 0 0,-2 0 0,-2 0 0,-4 0-457,-18 0 1,-2 0 456,8 0 0,-2 0-359,21 0 359,-32 0 0,1 0 0,36 0 0,-9 0 0,-9 0 0,-7 5 840,-7 0-840,-2 5 1950,-6 4-1950,1-3 1047,-1 4-1047,-5-6 445,-2 1-445,-6-1 0,-5-1 0,-5 1 0,-7-1 0,-3-4 0,-5-1 0,0-3 0,4 0 0,2 0 0,25 0 0,4 0 0,25-5 0,1-1 0,0-5 0,-9 0 0,-1 6 0,2-5 0,1 9 0,-1-4 0,-2 5 0,-11 0 0,11 0 0,-11 0 0,5 0 0,-7 0 0,0 0 0,1 0 0,-1 0 0,0 0 0,-5 0 0,4 0 0,-11 0 0,6 0 0,-7 0 0,-5 0 0,-1 0 0,-9 0 0,-1 0 0,-5 0 0,0 0 0,0 0 0,-3 0 0,2 0 0,-2 0 0,3 0 0,0 0 0,-3 0 0,2 0 0,-6 0 0,6 0 0,-6 0 0,2 0 0,-3 0 0,0 0 0,0 0 0,0 0 0,0 0 0,0 0 0,-1 0 0,1 0 0,-1 0 0,1 0 0,-1 0 0,1 0 0,0 0 0,-1 0 0,1 0 0,4 0 0,0 0 0,5 0 0,-1 0 0,0 0 0,-3-3 0,2-1 0,-2 0 0,-1 0 0,0 1 0,-4 3 0,-1-4 0,1 1 0,0 3 0,0-7 0,0 7 0,0-4 0,0 1 0,0 3 0,-1-4 0,1 4 0,-3-3 0,2 3 0,-5-6 0,2 2 0,-3-3 0,0 0 0,0-3 0,0-6 0,0-1 0,0-7 0,0 3 0,-4-4 0,3 0 0,-3 11 0,4 3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24575,'0'95'0,"0"0"0,0 0 0,0 0 0,0 0 0,0-1 0,0 1 0,0 0 0,0 0 0,0 0 0,0 0 0,0 0 0,0 0 0,0 0 0,0 0 0,0 0 0,0-1 0,0 1 0,0 3 0,0 0 0,0-1 0,0 1 0,0-1 0,0 1 0,0 0 0,0-1 0,0 1 0,0 0 0,0-1 0,0 1 0,0-1 0,0 1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24575,'0'27'0,"0"7"0,0 16 0,0 7 0,0 14 0,0 9-1387,0 18 1387,0-44 0,0 8 0,0 8 0,0 15 0,0 1 0,0-9 0,0 15 0,0 0-532,0-16 1,0 10 0,0-2 0,0-12 531,0 0 0,0-10 0,0 26-480,0-15 0,0 0 480,0 12-131,0-31 1,0 0 130,0 28 0,0-5 0,0 6 0,0-7 0,0 13 0,0-44 850,0 37-850,0-37 2410,0 11-2410,0-13 1139,0-1-1139,0-6 334,0-4-334,0-2 0,0 0 0,0-4 0,0 4 0,0-5 0,0 0 0,0 5 0,0-8 0,0 7 0,0-8 0,0 4 0,0 0 0,0-5 0,0 0 0,0-5 0,0-3 0,0 2 0,0-6 0,0 6 0,0-2 0,0-1 0,0 3 0,0-6 0,0 7 0,0-8 0,0 4 0,0-4 0,0 0 0,0-9 0,0-3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24575,'0'27'0,"0"7"0,0 16 0,0 7 0,0 14 0,0 9 0,0 1-446,0 14 446,0-7 0,0 2 0,0 4 0,0 4 0,0 0 0,0 0 0,0-25 0,3-22 0,0-1 0,-2 22 0,9 14 0,-4-12 0,4-21 0,2 31 0,-6-9 0,4 12 0,-3 0 0,3-25 0,-4 21 0,3-30 0,-8 18 0,9-8 0,-9-6 0,8-7 446,-8-8-446,7-6 0,-7-5 0,3 5 0,0-5 0,-3 5 0,3 1 0,0-1 0,-3 1 0,3 5 0,-4-5 0,0 5 0,0-5 0,0 5 0,0-4 0,0 9 0,0-9 0,0 4 0,0-5 0,0-6 0,0-1 0,0 0 0,0 3 0,3-1 0,-2 0 0,3-7 0,0 0 0,-3 0 0,2 0 0,-3 0 0,0 5 0,0 1 0,0 1 0,0-2 0,0-5 0,0-5 0,4 0 0,-3-5 0,2-3 0,-3-2 0,0-3 0,0-9 0,0-48 0,0 32 0,0-34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0:50:45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24575,'0'16'0,"0"14"0,0-9 0,0 22 0,0-14 0,0 23 0,0 0 0,0 1 0,0 5 0,0-6 0,0-6 0,0-6 0,0-6 0,0-13 0,0 5 0,0-14 0,0-11 0,0-24 0,0 11 0,0-16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24575,'8'-3'0,"8"0"0,27 3 0,8 0 0,35 0-1244,6 0 1244,-31 0 0,2 0-573,0 0 0,1 0 573,13 0 0,2 0 0,-4 0 0,1 0 0,12 0 0,2 0 0,-10 0 0,0 0 0,9 0 0,-1 0 0,-13 0 0,0 0 0,13 0 0,-2 0 0,-19 0 0,-2 0 0,16 0 0,1 0 0,-12 0 0,-1 0 0,0 0 0,1 0 0,-2 0 0,-2 0-459,26 0 459,-36 0 0,-2 0 0,30 0 0,14 0 0,-11 0 0,-15 0 0,-1 0 0,-7 0 848,-1 0-848,16 0 1481,-24 0-1481,20 0 520,-30 0-520,17 0 0,-11 0 0,5 0 0,-13 0 0,-1 0 0,1 4 0,-11-3 0,9 4 0,-10-1 0,1-3 0,-2 3 0,-5-4 0,0 0 0,5 0 0,-4 0 0,4 0 0,1 0 0,-5 0 0,9 0 0,-3 0 0,4 0 0,0 0 0,12 0 0,-9 0 0,3 0 0,-6 0 0,-10 0 0,9 0 0,-9 0 0,4 0 0,-5 0 0,6 0 0,-5 0 0,4 0 0,-5 0 0,0 0 0,0 0 0,5-4 0,-3 2 0,3-2 0,0 4 0,-4-3 0,9 2 0,-8-3 0,3 4 0,-5 0 0,-4 0 0,3 0 0,-8 0 0,4 0 0,-5 0 0,4 0 0,-2 0 0,2 0 0,0 3 0,-3 1 0,2 0 0,-7-1 0,0 1 0,-4-4 0,3 7 0,-2-6 0,7 2 0,-8-3 0,8 3 0,-7-2 0,6 3 0,-6-4 0,2 3 0,-3-3 0,0 4 0,0-4 0,0 0 0,0 3 0,0-3 0,0 3 0,-1-3 0,1 0 0,0 0 0,0 0 0,0 0 0,0 0 0,0 0 0,-4 0 0,0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24575,'0'14'0,"0"-1"0,0 11 0,0-4 0,0 10 0,0 1 0,0 5 0,0-5 0,0 10 0,0-13 0,0 3 0,0-11 0,0-9 0,0 0 0,0-4 0,0-1 0,0-5 0,0 2 0,0-6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24575,'3'3'0,"0"5"0,-3 3 0,0 4 0,0 0 0,0 1 0,0 3 0,0-3 0,0 0 0,0-1 0,0-4 0,0 1 0,0-2 0,0-3 0,0 0 0,0 0 0,0 0 0,0-1 0,0 1 0,0-6 0,0-10 0,0-8 0,0-8 0,0-5 0,4 3 0,-3-3 0,6 5 0,-6 0 0,3 4 0,-4 5 0,3 5 0,-3 4 0,3 0 0,-3 0 0,0 3 0,0 1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24575,'10'0'0,"-3"-3"0,8 3 0,-4-7 0,4 3 0,5-4 0,-4 0 0,4 0 0,0 0 0,-4 0 0,3 0 0,-3 0 0,-1 4 0,-4-2 0,4 5 0,-7-2 0,2 3 0,-3 0 0,-3 2 0,-1 6 0,-3 3 0,0 1 0,0 2 0,0-2 0,0 3 0,-4 0 0,-4 5 0,-1-4 0,-3 8 0,1-8 0,2 4 0,-2-5 0,4-3 0,3 2 0,-3-6 0,7 2 0,-7-3 0,9-3 0,-1-1 0,5-3 0,1 0 0,0 0 0,0 0 0,0 0 0,0 0 0,0 0 0,-1 0 0,1 0 0,4 0 0,1 0 0,3 0 0,4 0 0,-2 0 0,7-4 0,-8 3 0,4-3 0,-5 4 0,0 0 0,-3-3 0,-2 3 0,-6-4 0,-1 4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24575,'78'-13'0,"-14"2"0,-40 11 0,-8 0 0,0 0 0,3 0 0,-10 0 0,6 0 0,-12 6 0,0-2 0,-6 14 0,-10-5 0,0 7 0,-4 0 0,3-7 0,2 2 0,0-4 0,1-2 0,0 5 0,3-6 0,0 2 0,2-3 0,11-3 0,0-1 0,14-3 0,-3-3 0,3-2 0,-3 1 0,-1-3 0,0 6 0,-3-2 0,-2 3 0,-3-3 0,0 2 0,0-2 0,0 3 0,-3 3 0,-1 4 0,-3 4 0,0 5 0,-4-1 0,0-4 0,-7 4 0,3-4 0,-6 1 0,2 3 0,0-7 0,-2 3 0,2-4 0,0 0 0,2 0 0,3 0 0,0-3 0,0 2 0,0-5 0,0 2 0,0-3 0,3 0 0,1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24575,'0'15'0,"0"-3"0,0 12 0,0-7 0,0 2 0,0-4 0,0-3 0,0 2 0,0-6 0,0 2 0,6-6 0,6-5 0,3-7 0,5-1 0,0-6 0,-4 6 0,3-2 0,-3 6 0,-5-1 0,0 5 0,-4-2 0,0 3 0,-1-3 0,-2 0 0,-1-4 0,-3 1 0,0-1 0,0 0 0,0 0 0,0 0 0,0 0 0,0 0 0,0 0 0,0 0 0,0 1 0,0 21 0,0-2 0,0 21 0,0-4 0,0 1 0,0 6 0,0-1 0,0 1 0,0-6 0,0-1 0,0-5 0,0-4 0,0-5 0,0-6 0,0-3 0,0 0 0,0-3 0,0-1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24575,'-2'0'0,"0"0"0,-11 0 0,1 0 0,-7 0 0,6 0 0,-2 0 0,0 0 0,6 0 0,-6 0 0,12 3 0,0 0 0,-4 4 0,5 0 0,-5 4 0,7 1 0,-3 3 0,2-4 0,-2 4 0,3-8 0,0 4 0,0-4 0,0 0 0,0 0 0,0 0 0,2-4 0,2 0 0,6-3 0,2 0 0,-1 0 0,4 0 0,-4 0 0,5 0 0,-1 0 0,0 0 0,-3 0 0,-2 0 0,-3 3 0,0 1 0,0 3 0,0 0 0,-3 4 0,-1 0 0,-3 5 0,0-1 0,0 4 0,0-2 0,0 7 0,-4-8 0,0 4 0,-4-5 0,1-4 0,-1 0 0,1-4 0,0 0 0,-3 0 0,2 0 0,-7 1 0,4-5 0,-1 1 0,-2-4 0,2 0 0,0 0 0,2 0 0,3 0 0,3-6 0,-3-7 0,6 5 0,-2-3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 24575,'-16'62'0,"1"0"0,2-4 0,4-9 0,5-12 0,4-6 0,0 4 0,0-8 0,0-2 0,0-1 0,7-11 0,-2 6 0,13-14 0,-5 5 0,11-9 0,-3 2 0,-4-3 0,6 0 0,-6 0 0,0-3 0,2-1 0,-8-7 0,1 6 0,-2-5 0,-3 6 0,-3-3 0,-1 0 0,-3 0 0,0 0 0,0 1 0,0-1 0,0 0 0,-3 0 0,-5 3 0,-3-2 0,-5 5 0,1-3 0,0 4 0,-1 0 0,5 0 0,-4 0 0,4 0 0,-5 0 0,5 3 0,-4 1 0,7 3 0,-6 1 0,6-1 0,-2 0 0,3-3 0,0-1 0,3-3 0,1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24575,'6'-4'0,"14"1"0,3 3 0,9 0 0,3 0 0,2-9 0,1 7 0,-1-7 0,-2 5 0,-13 3 0,3-3 0,-14 4 0,-1 0 0,-6 9 0,-1 9 0,-7 11 0,-5 8 0,-6 5 0,-4 2 0,0-1 0,3 5 0,-1-10 0,7 4 0,0-11 0,2 5 0,7-14 0,-3 2 0,4-9 0,0-3 0,0-1 0,0-4 0,0-4 0,0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24575,'21'0'0,"10"0"0,-2 0 0,9 0 0,4 0 0,-5 0 0,-6 0 0,4 0 0,-4 0 0,1 0 0,-7 0 0,-5 0 0,-8 0 0,2 0 0,-7 0 0,1 0 0,-5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0:31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0 24575,'-10'0'0,"1"0"0,-1 0 0,2 0 0,-2 0 0,3 3 0,-8 2 0,6 2 0,-5 0 0,3 0 0,0 4 0,-1-3 0,2-1 0,-1 3 0,4-6 0,-1 7 0,2-1 0,2 1 0,-3 3 0,-1 1 0,1 0 0,-1-1 0,0 5 0,1-3 0,-4 4 0,6-9 0,-5-1 0,9-3 0,-5 0 0,5-1 0,-2 1 0,3-1 0,0 1 0,0 0 0,0-1 0,0 1 0,3 0 0,1-1 0,6 5 0,2 0 0,3 4 0,5 5 0,-4-4 0,9 10 0,-3-5 0,0 5 0,-1 0 0,-5-6 0,-1-1 0,-3-4 0,-2-4 0,-3 0 0,-3-5 0,-1 1 0,-3-3 0,0-1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0 156 24575,'0'9'0,"0"2"0,0 3 0,0 1 0,0-3 0,0 2 0,0-6 0,0 6 0,0-3 0,0 0 0,0-1 0,0-3 0,0 0 0,3 0 0,1-1 0,3 1 0,0 0 0,0-3 0,0-1 0,3-3 0,-2 0 0,3 0 0,-4 0 0,-1 0 0,5 0 0,-3-3 0,2-1 0,-3-3 0,0 0 0,-3 0 0,2 0 0,-5 0 0,5 0 0,-5-3 0,5-2 0,-2-3 0,1-1 0,1 1 0,-5 0 0,6-1 0,-6 5 0,6-4 0,-7 7 0,4-2 0,-4 3 0,0 0 0,0-4 0,0 3 0,0-7 0,0 8 0,0-8 0,0 4 0,0-1 0,0 1 0,0 0 0,-3 7 0,-1-6 0,-3 6 0,0 0 0,0 1 0,0 3 0,0 0 0,0 0 0,-4 0 0,3 0 0,-2 0 0,-1 0 0,3 0 0,-3 7 0,4 1 0,-1 7 0,-3 7 0,6-5 0,-6 5 0,10-10 0,-2-2 0,0-3 0,2 0 0,-2-3 0,3-1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7.4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229 43 24575,'0'-10'0,"0"2"0,-3-3 0,-4 8 0,2-4 0,-9 7 0,6-3 0,-8 3 0,-3 0 0,2 0 0,-7 0 0,8 3 0,-8 5 0,11 4 0,-6 4 0,10-1 0,-2 1 0,3-1 0,4 4 0,-3-2 0,6 2 0,-2 1 0,3-4 0,0 4 0,0-5 0,0 0 0,0 1 0,0-1 0,0 0 0,3-3 0,5 2 0,0-3 0,6 1 0,-2 2 0,3-5 0,0 2 0,0-4 0,-3 1 0,2-1 0,-2-3 0,-1-1 0,6-3 0,-4 0 0,1 0 0,-3 0 0,-4 0 0,0 0 0,-1 0 0,1 0 0,4-3 0,-3-5 0,3 0 0,0-3 0,0 3 0,1 1 0,2-4 0,-6 3 0,6-3 0,-6 4 0,2 3 0,-3-2 0,0 5 0,0-2 0,0 0 0,-3 2 0,-2-2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29.45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634 1 24575,'-7'0'0,"-7"0"0,-3 7 0,-9 7 0,-12 16 0,-2 0 0,-13 11 0,0 7 0,-7-2 0,15 2 0,-14 0 0,18-11 0,-10 16 0,6-15 0,9 1 0,12-16 0,7-2 0,13-10 0,1 0 0,3-7 0,0-1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29.98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742 1 24575,'-16'12'0,"-12"4"0,-20 25 0,-7 3 0,-12 13-806,-3 1 806,-2 7 0,-4-5 0,25-14 198,-8 6-198,19-20 0,-4 10 0,6-8 0,11-7 0,5-5 608,5-5-608,9-6 0,5-8 0,3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32.88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1264 4 24575,'-6'-4'0,"-30"11"0,-22 17 0,9 3 0,-5 6-2479,-14 14 0,-3 5 2479,18-11 0,0 2 0,0 1 0,-18 17 0,1 1 0,-7 3 0,2 0 0,16-8 0,3-1 146,8-9 0,1-1-146,-3 4 0,3-2 990,-5 14-990,0 0 0,16-15 0,21-16 2498,7-15-2498,8-6 0,0-6 0,0-1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35.26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950 1 24575,'-10'0'0,"-5"0"0,-16 13 0,-10 15 0,-20 24 0,26-18 0,-3 4-943,-8 8 1,-1 2 942,2 2 0,1 1 0,-6 0 0,1 0 0,4 3 0,1-2 0,-1-8 0,0-2 379,-19 26-379,2-7 0,28-25 0,-1-1 0,7-4 0,8-21 0,11 1 0,2-11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36.21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1029 1 24575,'-60'65'0,"1"-1"0,-1 1 0,0 0 0,1 0 0,-1-1 0,1 1 0,-1 0 0,-9 10 0,-4 2 0,2 0 0,5-7 0,9-10 0,14-14 0,-9 10 0,19-27 0,11-8 0,5 0 0,2-6 0,7 0 0,-3-3 0,3-1 0,5-5 0,-1 1 0,4 0 0,0-3 0,0-1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37.78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1082 1 24575,'-14'3'0,"-10"11"0,-9 11 0,-2 14 0,-16 9 0,5 6 0,-16 8-546,-2 3 546,32-28 0,-2 2-457,-6 5 0,-2 2 457,-1 3 0,0 1 0,-2 4 0,1 0 0,0 1 0,0-1 0,3-3 0,2-2 0,-14 26-50,-8-6 50,33-24 0,-18 3 0,22-15 388,1-7-388,8-14 0,10-5 0,-2-3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38.81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1451 24575,'57'-79'0,"0"1"0,1-1 0,-1 0 0,4-1 0,2-2 0,-1 4 0,-4 6 0,-5 8 0,-3 5 0,0 3-1058,-3 3 0,-1 2 1,0 3 1057,14-12 0,-5 5 0,15-15 66,-27 28 1,1 2-67,21-24 715,-12 20-715,-6 2 0,-14 18 0,-6 6 1594,-7 6-1594,-9 5 731,0 3-731,-5-3 0,1 7 0,0-4 0,-3 4 0,-1 0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39.58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 1435 24575,'-4'16'0,"1"1"0,3-9 0,0 3 0,0-5 0,0-5 0,0-7 0,8-21 0,20-12 0,1-6 0,4-5-901,3-2 0,3-2 901,14-20 0,4-2-1369,-1 1 1,3-1 1368,-14 16 0,3 0 0,-2 3 0,10-7 0,1 2-451,-13 5 1,1-2 0,-3 7 450,-7 14 0,0 2-247,16-21 1,-2 0 246,12-8 0,9-2 1360,-22 19-1360,-13 19 2654,-13 8-2654,-11 12 1678,-4-4-1678,0 11 0,-2-5 0,-2 7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0:33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24575,'21'0'0,"12"0"0,4 0 0,18 0 0,8 0 0,7 0 0,8 0 0,-19 0 0,20 0 0,-25 0 0,22 0 0,17 0 0,-23 0 0,-19 0 0,-1 0 0,13 0 0,13 0 0,-24 0 0,14 0 0,-16 0 0,12 0 0,-11 0 0,-4 0 0,-6 0 0,-9 0 0,8 0 0,-14 0 0,4 0 0,-1 0 0,-3 0 0,8 0 0,-8 0 0,8 0 0,-8 0 0,8 0 0,-3 4 0,0-3 0,-2 3 0,0-4 0,-3 0 0,8 0 0,-8 0 0,4 0 0,-1 0 0,-3 0 0,3 0 0,1 0 0,-4 0 0,3 0 0,-5 0 0,1 0 0,-1 0 0,1 4 0,-1-3 0,1 6 0,4-6 0,-3 6 0,9-6 0,-5 3 0,6-4 0,0 0 0,-1 0 0,1 4 0,-1-4 0,1 4 0,-1-4 0,1 4 0,-1-3 0,-4 3 0,-2-4 0,1 0 0,-5 4 0,1-3 0,-3 2 0,-3 1 0,1-3 0,-2 3 0,0-4 0,1 0 0,5 0 0,-1 0 0,1 0 0,-5 0 0,4 0 0,-4 0 0,0 3 0,4-2 0,-8 2 0,3-3 0,-4 0 0,0 0 0,0 0 0,-4 0 0,3 0 0,-5-16 0,6 12 0,2-12 0,9 16 0,11 0 0,-1 0 0,11 0 0,-4 0 0,5 0 0,0 0 0,1 0 0,-7 0 0,0 0 0,-7 0 0,-4 0 0,3 0 0,-8 4 0,4-3 0,-1 2 0,-3-3 0,4 0 0,-6 0 0,6 0 0,-5 0 0,5 0 0,-6 0 0,-3 0 0,2 0 0,-3 0 0,5 0 0,-1 0 0,1 0 0,-1 0 0,6 0 0,-5 0 0,9 0 0,-8 0 0,9 0 0,-5 0 0,6 0 0,-5 0 0,-2 0 0,1 0 0,-4 0 0,8 0 0,-8 0 0,3 0 0,-4 0 0,0 0 0,-1 0 0,-4 0 0,4 0 0,-4 0 0,0 0 0,0 0 0,-5 0 0,-1 0 0,1 0 0,0 0 0,5 0 0,-4 0 0,7 0 0,-3 0 0,1 0 0,2 0 0,-7 0 0,3 0 0,-4 0 0,0 0 0,-4 0 0,0 0 0,-4 0 0,-1 0 0,1 0 0,0 0 0,0 0 0,-1 0 0,1 0 0,0 0 0,0 0 0,-1 0 0,1 0 0,-3-2 0,-4 1 0,-1-2 0,-2 3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40.35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7 987 24575,'-3'8'0,"2"1"0,-1-5 0,2 3 0,0 0 0,0-1 0,0-8 0,17-13 0,11-14 0,20-24 0,11 2 0,1-23-449,-22 34 1,2-2 448,-6 2 0,1-1 0,6-4 0,0 1 0,-4 5 0,-1 0 0,1-2 0,0 1-247,20-16 247,7-12 0,-16 29 0,0-6 0,-6 5 0,-6 16 0,-9 2 885,-1 5-885,-7 5 259,-3 1-259,-5 3 0,0 4 0,-4-2 0,-1 2 0,1-3 0,0 0 0,-3-4 0,-1 7 0,-3-3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40.95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0 972 24575,'19'-23'0,"7"-6"0,16-12 0,11-8 0,-8 5 0,3-4-681,0 4 1,-1-2 680,3-8 0,0-2 0,5 0 0,-2 1 0,-13 9 0,-2 3 0,1 6 0,0 0 49,0-1 0,-2 2-49,14-11 0,5-9 0,-15 19 0,-14 11 0,-8 16 1017,-7 0-1017,-2 10 61,-3-3 1,-3 3-1,-1 0 1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41.46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3 565 24575,'-2'3'0,"12"0"0,1-10 0,15-7 0,7-20 0,2-7 0,14-19 0,1-2 0,7-6 0,0 5 0,-7 3 0,-8 16 0,-7 0 0,-6 10 0,-13 12 0,-3 4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42.51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1056 24575,'1'4'0,"5"-8"0,8-4 0,18-25 0,-6 2 0,32-23 0,-17 0 0,21-17-638,-21 19 1,-1-2 637,-13 9 0,1 0 0,27-20 0,-1 3 0,-13-4-353,2 18 0,2 1 353,9-13 0,13-14 0,-6 23 0,-17 5 0,-8 21 0,-9-2 1228,-10 14-1228,-2 2 753,-8 7-753,0-2 0,0 5 0,-4-2 0,0 3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07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24575,'0'15'0,"0"2"0,0 13 0,5 13 0,-4-3 0,8 14 0,-3-4 0,4 1 0,-4 4 0,2-11 0,-7 4 0,7-15 0,-7 7 0,6-13 0,-3-2 0,1-12 0,-2-6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08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24575,'4'86'0,"-2"-17"0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09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24575,'65'11'0,"0"0"0,19 25 0,-115-1 0,-9 1 0,16-10 0,6-10 0,9-4 0,2-2 0,4-3 0,3 0 0,9-3 0,0-1 0,13 1 0,-1-3 0,-1 6 0,0-7 0,-5 7 0,-3-3 0,-2 3 0,-3 0 0,-3 8 0,-1 2 0,-3 8 0,-4 5 0,-5-4 0,-4 4 0,-4-4 0,0-1 0,4-5 0,-2 0 0,7-9 0,-3 0 0,7-4 0,1 0 0,0-4 0,2 0 0,-2-3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09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24575,'4'52'0,"-1"-15"0,-3-30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0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1 24575,'-29'0'0,"-4"4"0,16 0 0,-4 8 0,2-4 0,3 3 0,1-3 0,0 3 0,3 1 0,1-1 0,4 0 0,-1 4 0,1-6 0,2 14 0,2-14 0,3 9 0,0-10 0,0 11 0,0-6 0,0 6 0,0-7 0,0 2 0,0-3 0,0 1 0,0 2 0,3-6 0,1 3 0,3-5 0,0 1 0,0-3 0,-1 2 0,1-5 0,0 2 0,4-3 0,0 0 0,9 0 0,1 0 0,4 0 0,0 0 0,0 0 0,0 0 0,-5 0 0,4 0 0,-11 0 0,2 0 0,-8 0 0,0 0 0,-3 22 0,-1-5 0,-3 23 0,-13 14 0,-3-7 0,-9 19 0,-3-21 0,7-3 0,-2-4 0,1-6 0,7-6 0,-4-5 0,10-10 0,-1 0 0,6-4 0,1-4 0,3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0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24575,'4'72'0,"-2"-15"0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0:34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 24575,'-3'3'0,"0"4"0,3 8 0,3 5 0,5 5 0,5 0 0,4-1 0,4 2 0,-4-2 0,13-1 0,-13-4 0,13 3 0,-14-9 0,1 2 0,-3-7 0,-7-1 0,4-3 0,-5-1 0,-2-1 0,-4 2 0,-4 2 0,-10 2 0,-3-1 0,-8 5 0,-4 1 0,-9 15 0,-3 8 0,2 0 0,0 7 0,5-10 0,1 1 0,0 3 0,11-10 0,1-1 0,9-10 0,1-6 0,7-3 0,-2-1 0,6-8 0,-3-17 0,3 7 0,0-9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1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24575,'58'0'0,"-10"0"0,-5 0 0,-3 0 0,-12 0 0,3 0 0,-7 0 0,-11 0 0,6 0 0,-12 0 0,1 3 0,-5 13 0,-3 13 0,0 21 0,-5 14 0,3 16-619,-9 18 619,10 1 0,-5-9 0,0-29 0,0-2 0,2 3 0,-2-7 0,0-2 0,1 0 0,0 4 0,-1-9 0,2-21 0,1-6 0,-1-10 0,-7-8 0,6 1 0,-2-4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2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24575,'13'0'0,"6"0"0,7 0 0,5 0 0,-4 0 0,7 0 0,-12 0 0,8 0 0,-9 0 0,-2 7 0,-10 11 0,-2 28 0,-7 1 0,0 29 0,-21-4 0,2 2 0,-18-13 0,5 6 0,3-29 0,1 24 0,5-23 0,5-6 0,8-9 0,3-8 0,7-5 0,0 0 0,13-8 0,2 0 0,28-12 0,-14 3 0,23-17 0,-35 16 0,4-6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2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24575,'-11'77'0,"0"-1"0,-1 0 0,1 0 0,-4 27 0,1-4 0,7-55 0,7-47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4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24575,'0'-6'0,"0"-1"0,3 4 0,4-4 0,5 7 0,7-8 0,-2 7 0,7-2 0,-4 3 0,1 0 0,3 0 0,-8 0 0,4 0 0,-5 0 0,-4 0 0,0 0 0,-7 13 0,-5 7 0,-18 15 0,3 2 0,-21 2 0,11-1 0,-7-4 0,9-2 0,3-10 0,9-3 0,4-7 0,4-2 0,4-3 0,0 0 0,10 0 0,4-3 0,14 3 0,-1-2 0,3 4 0,-5 3 0,-4 4 0,-4 6 0,-5 3 0,-8 5 0,0 1 0,-4 5 0,-4 1 0,-4-6 0,-6-1 0,-2-10 0,0 0 0,5-9 0,0 0 0,7-4 0,-2-1 0,5-2 0,-2-1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4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0 24575,'-11'77'0,"-1"0"0,4-7 0,-4-18 0,-8-41 0,6-7 0,-4 0 0,11-4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5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0 24575,'-14'84'0,"6"-28"0,0-1 0,-8 16 0,5 28 0,6-39 0,5 13 0,0-26 0,0 16 0,0-20 0,0-6 0,0-11 0,3-7 0,5-10 0,4-2 0,18-7 0,-7 0 0,8-7 0,-5-13 0,-3-8 0,1-11 0,-1 7 0,-9 1 0,-2 6 0,-8 4 0,0 2 0,-4 7 0,0 2 0,-3 3 0,-9 3 0,-5 1 0,-8 3 0,0 0 0,0 0 0,4 0 0,-3 0 0,7 11 0,4-8 0,5 8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5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24575,'2'83'0,"0"1"0,0-17 0,-1-12 0,-1-23 0,0-28 0,0-1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6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24575,'93'-8'0,"-14"1"0,-37 7 0,-5 0 0,-6 0 0,-5 0 0,-2 0 0,-12 0 0,3 0 0,-8 0 0,0 0 0,-4 6 0,0 7 0,-3 18 0,-5 19 0,-7 24 0,-7 22-668,7-43 1,0 0 667,-2 6 0,2-2 0,-2 28-218,5-35 1,1 0 217,1 18 0,1 5 0,1-16 0,5-21 0,0-10 1305,-3-10-1305,-1-9 116,-10-32 0,9 18 0,-5-21 1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7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24575,'-10'0'0,"-2"16"0,-10 10 0,-3 23 0,-13 18 0,3 6 0,-11 10 0,16-17 0,-2 4 0,7-13 0,8-1 0,-6-11 0,13-9 0,2-11 0,4-5 0,4-4 0,0-5 0,9-7 0,15-1 0,2-3 0,21-9 0,-13-6 0,14-2 0,-3-6 0,-2 13 0,5-5 0,-15 6 0,2 4 0,-10 1 0,-4 4 0,-2 0 0,-3 0 0,-8 0 0,-1 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8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24575,'0'77'0,"0"-1"0,0 1 0,0 0 0,0 20 0,0-2 0,0-23 0,0-20 0,0-13 0,0-19 0,0-13 0,0-3 0,0-1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0:35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1 261 24575,'0'-6'0,"0"-20"0,9-4 0,-4-4 0,12-5 0,-8 18 0,3-5 0,-4 7 0,0 0 0,-1 6 0,0-4 0,0 13 0,-1-2 0,1 6 0,-1 0 0,1 0 0,0 11 0,1 7 0,4 8 0,-3 9 0,13-3 0,-8-2 0,8 1 0,-6-6 0,-4-5 0,3-1 0,-7-8 0,3 0 0,-5-5 0,1 1 0,-3 0 0,-1-1 0,-3-2 0,0-1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8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24575,'0'50'0,"0"1"0,0 30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9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0 24575,'-89'3'0,"15"9"0,73 4 0,-7 15 0,3 0 0,0 0 0,-4 4 0,8-4 0,-3 1 0,4-2 0,0-5 0,0-9 0,0 3 0,0-11 0,0 3 0,0-5 0,0 1 0,3-3 0,4-1 0,5-3 0,3 0 0,0 0 0,0 0 0,5 0 0,-4 0 0,4 0 0,-5 3 0,-4 1 0,0 7 0,-4 0 0,1 9 0,-3 0 0,-2 10 0,-3 2 0,0 4 0,-4 0 0,-1-4 0,-8 2 0,4-12 0,-7 7 0,7-13 0,-2 0 0,3-5 0,1-4 0,0-3 0,4-1 0,-1-3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20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24575,'2'81'0,"0"0"0,-1-5 0,1-24 0,-2-47 0,0-3 0,0-4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20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 24575,'-15'79'0,"1"1"0,0-7 0,5-11 0,9-13 0,0 18 0,0-6 0,0 10 0,0-27 0,0-7 0,0-11 0,0-7 0,6-7 0,-1-4 0,14-1 0,-2-6 0,8 2 0,0-3 0,0 0 0,0-3 0,-4-5 0,-2-4 0,-4 0 0,-3-3 0,-1 3 0,-4 1 0,-2-4 0,-2 7 0,-3-2 0,0 3 0,0 0 0,-7-1 0,-6 4 0,-8 1 0,-4 3 0,-5 0 0,4 0 0,-4 0 0,9 0 0,2 0 0,3 3 0,1-2 0,7 3 0,1-4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21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24575,'0'78'0,"0"0"0,0 0 0,0 8 0,0-10 0,0 14 0,0-60 0,0-13 0,0-2 0,0-11 0,0-1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22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24575,'6'-8'0,"2"2"0,15 6 0,-1 0 0,13-4 0,-9 3 0,5-3 0,-1 4 0,-8 0 0,2 0 0,-4 0 0,-7 0 0,2 0 0,-9 0 0,1 0 0,-3 6 0,-10 17 0,-5 10 0,-15 30 0,-2 3 0,-2 29-503,1-4 503,10-1 0,2-5 0,7-20 0,3-1 0,-1-14 0,7-13 0,-3-12 0,4-9 0,0-5 0,0-4 503,0-6-503,0-10 0,0 3 0,0-5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58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24575,'2'-3'0,"4"-1"0,12-4 0,8-4 0,0 2 0,15-3 0,-8 4 0,15 3 0,-16 2 0,9 4 0,-15 0 0,-4 0 0,-3 0 0,-7 12 0,-3 7 0,-2 18 0,-7 13 0,-8 0 0,-2-5 0,-15 8 0,-3-18 0,-4 15 0,-6-10 0,9-15 0,5 0 0,1-15 0,10 1 0,-3-4 0,5-3 0,4-1 0,3-5 0,1-6 0,3-8 0,7 0 0,7-9 0,8 3 0,4-1 0,5 1 0,-4 5 0,8 3 0,-9 5 0,9 5 0,-9 4 0,4 0 0,-9 0 0,0 16 0,-8 10 0,0 12 0,-7 10 0,-2-5 0,-4 1 0,0 4 0,0-10 0,0-1 0,-8-7 0,0-10 0,-8 0 0,-4-4 0,-1-4 0,-4 0 0,0-3 0,0-5 0,0 0 0,-1-4 0,1 0 0,4 0 0,2 0 0,4 0 0,3 0 0,1 0 0,4 0 0,3 0 0,1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59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24575,'14'-3'0,"12"0"0,10 3 0,18 0 0,5 0 0,13 0 0,8 0 0,6 0 0,3 0 0,-20 0 0,14 0 0,-23 0 0,6 0 0,-10 0 0,-8 0 0,-15 0 0,3 0 0,-19 0 0,1 0 0,-10 0 0,2 0 0,-6 0 0,-1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00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24575,'-6'-4'0,"5"1"0,2 3 0,10 0 0,0 0 0,5 0 0,-1 0 0,-4 0 0,4 0 0,-4 0 0,1 0 0,6 0 0,-5 0 0,3 0 0,3 4 0,-11-3 0,15 10 0,-14-9 0,6 8 0,-4-6 0,0 3 0,0 1 0,-1-2 0,-3 1 0,0-3 0,-3 2 0,2-5 0,-6 5 0,3-2 0,-3 3 0,0 0 0,0 3 0,0 6 0,-3 1 0,-5 7 0,-6 1 0,-7 3 0,2 2 0,-3-4 0,6-5 0,0-2 0,1-3 0,0-1 0,3 0 0,-3-3 0,7-1 0,-3-4 0,7 0 0,-2 0 0,5-1 0,-2 1 0,0-3 0,3-1 0,-3-3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02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8 24575,'-6'0'0,"-1"0"0,-4-4 0,7 3 0,-3-2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89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0.png"/><Relationship Id="rId18" Type="http://schemas.openxmlformats.org/officeDocument/2006/relationships/customXml" Target="../ink/ink91.xml"/><Relationship Id="rId26" Type="http://schemas.openxmlformats.org/officeDocument/2006/relationships/customXml" Target="../ink/ink95.xml"/><Relationship Id="rId21" Type="http://schemas.openxmlformats.org/officeDocument/2006/relationships/image" Target="../media/image1110.png"/><Relationship Id="rId34" Type="http://schemas.openxmlformats.org/officeDocument/2006/relationships/customXml" Target="../ink/ink99.xml"/><Relationship Id="rId7" Type="http://schemas.openxmlformats.org/officeDocument/2006/relationships/image" Target="../media/image4100.png"/><Relationship Id="rId12" Type="http://schemas.openxmlformats.org/officeDocument/2006/relationships/customXml" Target="../ink/ink88.xml"/><Relationship Id="rId17" Type="http://schemas.openxmlformats.org/officeDocument/2006/relationships/image" Target="../media/image910.png"/><Relationship Id="rId25" Type="http://schemas.openxmlformats.org/officeDocument/2006/relationships/image" Target="../media/image1310.png"/><Relationship Id="rId33" Type="http://schemas.openxmlformats.org/officeDocument/2006/relationships/image" Target="../media/image1710.png"/><Relationship Id="rId38" Type="http://schemas.openxmlformats.org/officeDocument/2006/relationships/image" Target="../media/image1.png"/><Relationship Id="rId2" Type="http://schemas.openxmlformats.org/officeDocument/2006/relationships/audio" Target="../media/media12.m4a"/><Relationship Id="rId16" Type="http://schemas.openxmlformats.org/officeDocument/2006/relationships/customXml" Target="../ink/ink90.xml"/><Relationship Id="rId20" Type="http://schemas.openxmlformats.org/officeDocument/2006/relationships/customXml" Target="../ink/ink92.xml"/><Relationship Id="rId29" Type="http://schemas.openxmlformats.org/officeDocument/2006/relationships/image" Target="../media/image1510.png"/><Relationship Id="rId1" Type="http://schemas.microsoft.com/office/2007/relationships/media" Target="../media/media12.m4a"/><Relationship Id="rId6" Type="http://schemas.openxmlformats.org/officeDocument/2006/relationships/customXml" Target="../ink/ink85.xml"/><Relationship Id="rId11" Type="http://schemas.openxmlformats.org/officeDocument/2006/relationships/image" Target="../media/image6100.png"/><Relationship Id="rId24" Type="http://schemas.openxmlformats.org/officeDocument/2006/relationships/customXml" Target="../ink/ink94.xml"/><Relationship Id="rId32" Type="http://schemas.openxmlformats.org/officeDocument/2006/relationships/customXml" Target="../ink/ink98.xml"/><Relationship Id="rId37" Type="http://schemas.openxmlformats.org/officeDocument/2006/relationships/image" Target="../media/image1910.png"/><Relationship Id="rId5" Type="http://schemas.openxmlformats.org/officeDocument/2006/relationships/image" Target="../media/image3100.png"/><Relationship Id="rId15" Type="http://schemas.openxmlformats.org/officeDocument/2006/relationships/image" Target="../media/image810.png"/><Relationship Id="rId23" Type="http://schemas.openxmlformats.org/officeDocument/2006/relationships/image" Target="../media/image1210.png"/><Relationship Id="rId28" Type="http://schemas.openxmlformats.org/officeDocument/2006/relationships/customXml" Target="../ink/ink96.xml"/><Relationship Id="rId36" Type="http://schemas.openxmlformats.org/officeDocument/2006/relationships/customXml" Target="../ink/ink100.xml"/><Relationship Id="rId10" Type="http://schemas.openxmlformats.org/officeDocument/2006/relationships/customXml" Target="../ink/ink87.xml"/><Relationship Id="rId19" Type="http://schemas.openxmlformats.org/officeDocument/2006/relationships/image" Target="../media/image1010.png"/><Relationship Id="rId31" Type="http://schemas.openxmlformats.org/officeDocument/2006/relationships/image" Target="../media/image1610.png"/><Relationship Id="rId4" Type="http://schemas.openxmlformats.org/officeDocument/2006/relationships/customXml" Target="../ink/ink84.xml"/><Relationship Id="rId9" Type="http://schemas.openxmlformats.org/officeDocument/2006/relationships/image" Target="../media/image5100.png"/><Relationship Id="rId14" Type="http://schemas.openxmlformats.org/officeDocument/2006/relationships/customXml" Target="../ink/ink89.xml"/><Relationship Id="rId22" Type="http://schemas.openxmlformats.org/officeDocument/2006/relationships/customXml" Target="../ink/ink93.xml"/><Relationship Id="rId27" Type="http://schemas.openxmlformats.org/officeDocument/2006/relationships/image" Target="../media/image1410.png"/><Relationship Id="rId30" Type="http://schemas.openxmlformats.org/officeDocument/2006/relationships/customXml" Target="../ink/ink97.xml"/><Relationship Id="rId35" Type="http://schemas.openxmlformats.org/officeDocument/2006/relationships/image" Target="../media/image1810.png"/><Relationship Id="rId8" Type="http://schemas.openxmlformats.org/officeDocument/2006/relationships/customXml" Target="../ink/ink86.xml"/><Relationship Id="rId3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0.png"/><Relationship Id="rId18" Type="http://schemas.openxmlformats.org/officeDocument/2006/relationships/customXml" Target="../ink/ink108.xml"/><Relationship Id="rId26" Type="http://schemas.openxmlformats.org/officeDocument/2006/relationships/customXml" Target="../ink/ink112.xml"/><Relationship Id="rId39" Type="http://schemas.openxmlformats.org/officeDocument/2006/relationships/customXml" Target="../ink/ink124.xml"/><Relationship Id="rId21" Type="http://schemas.openxmlformats.org/officeDocument/2006/relationships/image" Target="../media/image1110.png"/><Relationship Id="rId34" Type="http://schemas.openxmlformats.org/officeDocument/2006/relationships/customXml" Target="../ink/ink119.xml"/><Relationship Id="rId7" Type="http://schemas.openxmlformats.org/officeDocument/2006/relationships/image" Target="../media/image4100.png"/><Relationship Id="rId12" Type="http://schemas.openxmlformats.org/officeDocument/2006/relationships/customXml" Target="../ink/ink105.xml"/><Relationship Id="rId17" Type="http://schemas.openxmlformats.org/officeDocument/2006/relationships/image" Target="../media/image910.png"/><Relationship Id="rId25" Type="http://schemas.openxmlformats.org/officeDocument/2006/relationships/image" Target="../media/image1310.png"/><Relationship Id="rId33" Type="http://schemas.openxmlformats.org/officeDocument/2006/relationships/customXml" Target="../ink/ink118.xml"/><Relationship Id="rId38" Type="http://schemas.openxmlformats.org/officeDocument/2006/relationships/customXml" Target="../ink/ink123.xml"/><Relationship Id="rId2" Type="http://schemas.openxmlformats.org/officeDocument/2006/relationships/audio" Target="../media/media13.m4a"/><Relationship Id="rId16" Type="http://schemas.openxmlformats.org/officeDocument/2006/relationships/customXml" Target="../ink/ink107.xml"/><Relationship Id="rId20" Type="http://schemas.openxmlformats.org/officeDocument/2006/relationships/customXml" Target="../ink/ink109.xml"/><Relationship Id="rId29" Type="http://schemas.openxmlformats.org/officeDocument/2006/relationships/customXml" Target="../ink/ink114.xml"/><Relationship Id="rId1" Type="http://schemas.microsoft.com/office/2007/relationships/media" Target="../media/media13.m4a"/><Relationship Id="rId6" Type="http://schemas.openxmlformats.org/officeDocument/2006/relationships/customXml" Target="../ink/ink102.xml"/><Relationship Id="rId11" Type="http://schemas.openxmlformats.org/officeDocument/2006/relationships/image" Target="../media/image6100.png"/><Relationship Id="rId24" Type="http://schemas.openxmlformats.org/officeDocument/2006/relationships/customXml" Target="../ink/ink111.xml"/><Relationship Id="rId32" Type="http://schemas.openxmlformats.org/officeDocument/2006/relationships/customXml" Target="../ink/ink117.xml"/><Relationship Id="rId37" Type="http://schemas.openxmlformats.org/officeDocument/2006/relationships/customXml" Target="../ink/ink122.xml"/><Relationship Id="rId40" Type="http://schemas.openxmlformats.org/officeDocument/2006/relationships/image" Target="../media/image1.png"/><Relationship Id="rId5" Type="http://schemas.openxmlformats.org/officeDocument/2006/relationships/image" Target="../media/image3100.png"/><Relationship Id="rId15" Type="http://schemas.openxmlformats.org/officeDocument/2006/relationships/image" Target="../media/image810.png"/><Relationship Id="rId23" Type="http://schemas.openxmlformats.org/officeDocument/2006/relationships/image" Target="../media/image1210.png"/><Relationship Id="rId28" Type="http://schemas.openxmlformats.org/officeDocument/2006/relationships/customXml" Target="../ink/ink113.xml"/><Relationship Id="rId36" Type="http://schemas.openxmlformats.org/officeDocument/2006/relationships/customXml" Target="../ink/ink121.xml"/><Relationship Id="rId10" Type="http://schemas.openxmlformats.org/officeDocument/2006/relationships/customXml" Target="../ink/ink104.xml"/><Relationship Id="rId19" Type="http://schemas.openxmlformats.org/officeDocument/2006/relationships/image" Target="../media/image1010.png"/><Relationship Id="rId31" Type="http://schemas.openxmlformats.org/officeDocument/2006/relationships/customXml" Target="../ink/ink116.xml"/><Relationship Id="rId4" Type="http://schemas.openxmlformats.org/officeDocument/2006/relationships/customXml" Target="../ink/ink101.xml"/><Relationship Id="rId9" Type="http://schemas.openxmlformats.org/officeDocument/2006/relationships/image" Target="../media/image5100.png"/><Relationship Id="rId14" Type="http://schemas.openxmlformats.org/officeDocument/2006/relationships/customXml" Target="../ink/ink106.xml"/><Relationship Id="rId22" Type="http://schemas.openxmlformats.org/officeDocument/2006/relationships/customXml" Target="../ink/ink110.xml"/><Relationship Id="rId27" Type="http://schemas.openxmlformats.org/officeDocument/2006/relationships/image" Target="../media/image1410.png"/><Relationship Id="rId30" Type="http://schemas.openxmlformats.org/officeDocument/2006/relationships/customXml" Target="../ink/ink115.xml"/><Relationship Id="rId35" Type="http://schemas.openxmlformats.org/officeDocument/2006/relationships/customXml" Target="../ink/ink120.xml"/><Relationship Id="rId8" Type="http://schemas.openxmlformats.org/officeDocument/2006/relationships/customXml" Target="../ink/ink103.xml"/><Relationship Id="rId3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7.xml"/><Relationship Id="rId13" Type="http://schemas.openxmlformats.org/officeDocument/2006/relationships/image" Target="../media/image2410.png"/><Relationship Id="rId18" Type="http://schemas.openxmlformats.org/officeDocument/2006/relationships/customXml" Target="../ink/ink132.xml"/><Relationship Id="rId26" Type="http://schemas.openxmlformats.org/officeDocument/2006/relationships/customXml" Target="../ink/ink136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810.png"/><Relationship Id="rId7" Type="http://schemas.openxmlformats.org/officeDocument/2006/relationships/image" Target="../media/image2110.png"/><Relationship Id="rId12" Type="http://schemas.openxmlformats.org/officeDocument/2006/relationships/customXml" Target="../ink/ink129.xml"/><Relationship Id="rId17" Type="http://schemas.openxmlformats.org/officeDocument/2006/relationships/image" Target="../media/image2610.png"/><Relationship Id="rId25" Type="http://schemas.openxmlformats.org/officeDocument/2006/relationships/image" Target="../media/image3010.png"/><Relationship Id="rId2" Type="http://schemas.openxmlformats.org/officeDocument/2006/relationships/audio" Target="../media/media18.m4a"/><Relationship Id="rId16" Type="http://schemas.openxmlformats.org/officeDocument/2006/relationships/customXml" Target="../ink/ink131.xml"/><Relationship Id="rId20" Type="http://schemas.openxmlformats.org/officeDocument/2006/relationships/customXml" Target="../ink/ink133.xml"/><Relationship Id="rId1" Type="http://schemas.microsoft.com/office/2007/relationships/media" Target="../media/media18.m4a"/><Relationship Id="rId6" Type="http://schemas.openxmlformats.org/officeDocument/2006/relationships/customXml" Target="../ink/ink126.xml"/><Relationship Id="rId11" Type="http://schemas.openxmlformats.org/officeDocument/2006/relationships/image" Target="../media/image2310.png"/><Relationship Id="rId24" Type="http://schemas.openxmlformats.org/officeDocument/2006/relationships/customXml" Target="../ink/ink135.xml"/><Relationship Id="rId5" Type="http://schemas.openxmlformats.org/officeDocument/2006/relationships/image" Target="../media/image2010.png"/><Relationship Id="rId15" Type="http://schemas.openxmlformats.org/officeDocument/2006/relationships/image" Target="../media/image2510.png"/><Relationship Id="rId23" Type="http://schemas.openxmlformats.org/officeDocument/2006/relationships/image" Target="../media/image2910.png"/><Relationship Id="rId28" Type="http://schemas.openxmlformats.org/officeDocument/2006/relationships/image" Target="../media/image1.png"/><Relationship Id="rId10" Type="http://schemas.openxmlformats.org/officeDocument/2006/relationships/customXml" Target="../ink/ink128.xml"/><Relationship Id="rId19" Type="http://schemas.openxmlformats.org/officeDocument/2006/relationships/image" Target="../media/image2710.png"/><Relationship Id="rId4" Type="http://schemas.openxmlformats.org/officeDocument/2006/relationships/customXml" Target="../ink/ink125.xml"/><Relationship Id="rId9" Type="http://schemas.openxmlformats.org/officeDocument/2006/relationships/image" Target="../media/image2210.png"/><Relationship Id="rId14" Type="http://schemas.openxmlformats.org/officeDocument/2006/relationships/customXml" Target="../ink/ink130.xml"/><Relationship Id="rId22" Type="http://schemas.openxmlformats.org/officeDocument/2006/relationships/customXml" Target="../ink/ink134.xml"/><Relationship Id="rId27" Type="http://schemas.openxmlformats.org/officeDocument/2006/relationships/image" Target="../media/image3110.pn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8.xml"/><Relationship Id="rId21" Type="http://schemas.openxmlformats.org/officeDocument/2006/relationships/image" Target="../media/image4010.png"/><Relationship Id="rId42" Type="http://schemas.openxmlformats.org/officeDocument/2006/relationships/customXml" Target="../ink/ink156.xml"/><Relationship Id="rId47" Type="http://schemas.openxmlformats.org/officeDocument/2006/relationships/customXml" Target="../ink/ink160.xml"/><Relationship Id="rId63" Type="http://schemas.openxmlformats.org/officeDocument/2006/relationships/image" Target="../media/image5410.png"/><Relationship Id="rId68" Type="http://schemas.openxmlformats.org/officeDocument/2006/relationships/customXml" Target="../ink/ink177.xml"/><Relationship Id="rId2" Type="http://schemas.openxmlformats.org/officeDocument/2006/relationships/audio" Target="../media/media19.m4a"/><Relationship Id="rId16" Type="http://schemas.openxmlformats.org/officeDocument/2006/relationships/customXml" Target="../ink/ink143.xml"/><Relationship Id="rId29" Type="http://schemas.openxmlformats.org/officeDocument/2006/relationships/image" Target="../media/image4410.png"/><Relationship Id="rId11" Type="http://schemas.openxmlformats.org/officeDocument/2006/relationships/image" Target="../media/image3555.png"/><Relationship Id="rId24" Type="http://schemas.openxmlformats.org/officeDocument/2006/relationships/customXml" Target="../ink/ink147.xml"/><Relationship Id="rId32" Type="http://schemas.openxmlformats.org/officeDocument/2006/relationships/customXml" Target="../ink/ink151.xml"/><Relationship Id="rId37" Type="http://schemas.openxmlformats.org/officeDocument/2006/relationships/image" Target="../media/image4810.png"/><Relationship Id="rId40" Type="http://schemas.openxmlformats.org/officeDocument/2006/relationships/customXml" Target="../ink/ink155.xml"/><Relationship Id="rId45" Type="http://schemas.openxmlformats.org/officeDocument/2006/relationships/customXml" Target="../ink/ink158.xml"/><Relationship Id="rId53" Type="http://schemas.openxmlformats.org/officeDocument/2006/relationships/customXml" Target="../ink/ink166.xml"/><Relationship Id="rId58" Type="http://schemas.openxmlformats.org/officeDocument/2006/relationships/image" Target="../media/image1410.png"/><Relationship Id="rId66" Type="http://schemas.openxmlformats.org/officeDocument/2006/relationships/customXml" Target="../ink/ink175.xml"/><Relationship Id="rId74" Type="http://schemas.openxmlformats.org/officeDocument/2006/relationships/image" Target="../media/image1.png"/><Relationship Id="rId5" Type="http://schemas.openxmlformats.org/officeDocument/2006/relationships/image" Target="../media/image3210.png"/><Relationship Id="rId61" Type="http://schemas.openxmlformats.org/officeDocument/2006/relationships/customXml" Target="../ink/ink171.xml"/><Relationship Id="rId19" Type="http://schemas.openxmlformats.org/officeDocument/2006/relationships/image" Target="../media/image3921.png"/><Relationship Id="rId14" Type="http://schemas.openxmlformats.org/officeDocument/2006/relationships/customXml" Target="../ink/ink142.xml"/><Relationship Id="rId22" Type="http://schemas.openxmlformats.org/officeDocument/2006/relationships/customXml" Target="../ink/ink146.xml"/><Relationship Id="rId27" Type="http://schemas.openxmlformats.org/officeDocument/2006/relationships/image" Target="../media/image4310.png"/><Relationship Id="rId30" Type="http://schemas.openxmlformats.org/officeDocument/2006/relationships/customXml" Target="../ink/ink150.xml"/><Relationship Id="rId35" Type="http://schemas.openxmlformats.org/officeDocument/2006/relationships/image" Target="../media/image4710.png"/><Relationship Id="rId43" Type="http://schemas.openxmlformats.org/officeDocument/2006/relationships/image" Target="../media/image5110.png"/><Relationship Id="rId48" Type="http://schemas.openxmlformats.org/officeDocument/2006/relationships/customXml" Target="../ink/ink161.xml"/><Relationship Id="rId56" Type="http://schemas.openxmlformats.org/officeDocument/2006/relationships/image" Target="../media/image5310.png"/><Relationship Id="rId64" Type="http://schemas.openxmlformats.org/officeDocument/2006/relationships/customXml" Target="../ink/ink173.xml"/><Relationship Id="rId69" Type="http://schemas.openxmlformats.org/officeDocument/2006/relationships/customXml" Target="../ink/ink178.xml"/><Relationship Id="rId8" Type="http://schemas.openxmlformats.org/officeDocument/2006/relationships/customXml" Target="../ink/ink139.xml"/><Relationship Id="rId51" Type="http://schemas.openxmlformats.org/officeDocument/2006/relationships/customXml" Target="../ink/ink164.xml"/><Relationship Id="rId72" Type="http://schemas.openxmlformats.org/officeDocument/2006/relationships/customXml" Target="../ink/ink180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141.xml"/><Relationship Id="rId17" Type="http://schemas.openxmlformats.org/officeDocument/2006/relationships/image" Target="../media/image3884.png"/><Relationship Id="rId25" Type="http://schemas.openxmlformats.org/officeDocument/2006/relationships/image" Target="../media/image4210.png"/><Relationship Id="rId33" Type="http://schemas.openxmlformats.org/officeDocument/2006/relationships/image" Target="../media/image4610.png"/><Relationship Id="rId38" Type="http://schemas.openxmlformats.org/officeDocument/2006/relationships/customXml" Target="../ink/ink154.xml"/><Relationship Id="rId46" Type="http://schemas.openxmlformats.org/officeDocument/2006/relationships/customXml" Target="../ink/ink159.xml"/><Relationship Id="rId59" Type="http://schemas.openxmlformats.org/officeDocument/2006/relationships/customXml" Target="../ink/ink169.xml"/><Relationship Id="rId67" Type="http://schemas.openxmlformats.org/officeDocument/2006/relationships/customXml" Target="../ink/ink176.xml"/><Relationship Id="rId20" Type="http://schemas.openxmlformats.org/officeDocument/2006/relationships/customXml" Target="../ink/ink145.xml"/><Relationship Id="rId41" Type="http://schemas.openxmlformats.org/officeDocument/2006/relationships/image" Target="../media/image5010.png"/><Relationship Id="rId54" Type="http://schemas.openxmlformats.org/officeDocument/2006/relationships/image" Target="../media/image5210.png"/><Relationship Id="rId62" Type="http://schemas.openxmlformats.org/officeDocument/2006/relationships/customXml" Target="../ink/ink172.xml"/><Relationship Id="rId70" Type="http://schemas.openxmlformats.org/officeDocument/2006/relationships/customXml" Target="../ink/ink179.xml"/><Relationship Id="rId1" Type="http://schemas.microsoft.com/office/2007/relationships/media" Target="../media/media19.m4a"/><Relationship Id="rId6" Type="http://schemas.openxmlformats.org/officeDocument/2006/relationships/customXml" Target="../ink/ink138.xml"/><Relationship Id="rId15" Type="http://schemas.openxmlformats.org/officeDocument/2006/relationships/image" Target="../media/image3715.png"/><Relationship Id="rId23" Type="http://schemas.openxmlformats.org/officeDocument/2006/relationships/image" Target="../media/image4110.png"/><Relationship Id="rId28" Type="http://schemas.openxmlformats.org/officeDocument/2006/relationships/customXml" Target="../ink/ink149.xml"/><Relationship Id="rId36" Type="http://schemas.openxmlformats.org/officeDocument/2006/relationships/customXml" Target="../ink/ink153.xml"/><Relationship Id="rId49" Type="http://schemas.openxmlformats.org/officeDocument/2006/relationships/customXml" Target="../ink/ink162.xml"/><Relationship Id="rId57" Type="http://schemas.openxmlformats.org/officeDocument/2006/relationships/customXml" Target="../ink/ink168.xml"/><Relationship Id="rId10" Type="http://schemas.openxmlformats.org/officeDocument/2006/relationships/customXml" Target="../ink/ink140.xml"/><Relationship Id="rId31" Type="http://schemas.openxmlformats.org/officeDocument/2006/relationships/image" Target="../media/image4510.png"/><Relationship Id="rId44" Type="http://schemas.openxmlformats.org/officeDocument/2006/relationships/customXml" Target="../ink/ink157.xml"/><Relationship Id="rId52" Type="http://schemas.openxmlformats.org/officeDocument/2006/relationships/customXml" Target="../ink/ink165.xml"/><Relationship Id="rId60" Type="http://schemas.openxmlformats.org/officeDocument/2006/relationships/customXml" Target="../ink/ink170.xml"/><Relationship Id="rId65" Type="http://schemas.openxmlformats.org/officeDocument/2006/relationships/customXml" Target="../ink/ink174.xml"/><Relationship Id="rId73" Type="http://schemas.openxmlformats.org/officeDocument/2006/relationships/image" Target="../media/image5610.png"/><Relationship Id="rId4" Type="http://schemas.openxmlformats.org/officeDocument/2006/relationships/customXml" Target="../ink/ink137.xml"/><Relationship Id="rId9" Type="http://schemas.openxmlformats.org/officeDocument/2006/relationships/image" Target="../media/image3425.png"/><Relationship Id="rId13" Type="http://schemas.openxmlformats.org/officeDocument/2006/relationships/image" Target="../media/image3650.png"/><Relationship Id="rId18" Type="http://schemas.openxmlformats.org/officeDocument/2006/relationships/customXml" Target="../ink/ink144.xml"/><Relationship Id="rId39" Type="http://schemas.openxmlformats.org/officeDocument/2006/relationships/image" Target="../media/image4910.png"/><Relationship Id="rId34" Type="http://schemas.openxmlformats.org/officeDocument/2006/relationships/customXml" Target="../ink/ink152.xml"/><Relationship Id="rId50" Type="http://schemas.openxmlformats.org/officeDocument/2006/relationships/customXml" Target="../ink/ink163.xml"/><Relationship Id="rId55" Type="http://schemas.openxmlformats.org/officeDocument/2006/relationships/customXml" Target="../ink/ink167.xml"/><Relationship Id="rId7" Type="http://schemas.openxmlformats.org/officeDocument/2006/relationships/image" Target="../media/image3310.png"/><Relationship Id="rId71" Type="http://schemas.openxmlformats.org/officeDocument/2006/relationships/image" Target="../media/image55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20.png"/><Relationship Id="rId21" Type="http://schemas.openxmlformats.org/officeDocument/2006/relationships/image" Target="../media/image810.png"/><Relationship Id="rId42" Type="http://schemas.openxmlformats.org/officeDocument/2006/relationships/customXml" Target="../ink/ink200.xml"/><Relationship Id="rId63" Type="http://schemas.openxmlformats.org/officeDocument/2006/relationships/image" Target="../media/image850.png"/><Relationship Id="rId84" Type="http://schemas.openxmlformats.org/officeDocument/2006/relationships/customXml" Target="../ink/ink221.xml"/><Relationship Id="rId138" Type="http://schemas.openxmlformats.org/officeDocument/2006/relationships/customXml" Target="../ink/ink248.xml"/><Relationship Id="rId159" Type="http://schemas.openxmlformats.org/officeDocument/2006/relationships/image" Target="../media/image133.png"/><Relationship Id="rId170" Type="http://schemas.openxmlformats.org/officeDocument/2006/relationships/customXml" Target="../ink/ink264.xml"/><Relationship Id="rId191" Type="http://schemas.openxmlformats.org/officeDocument/2006/relationships/image" Target="../media/image149.png"/><Relationship Id="rId205" Type="http://schemas.openxmlformats.org/officeDocument/2006/relationships/image" Target="../media/image156.png"/><Relationship Id="rId107" Type="http://schemas.openxmlformats.org/officeDocument/2006/relationships/image" Target="../media/image1070.png"/><Relationship Id="rId11" Type="http://schemas.openxmlformats.org/officeDocument/2006/relationships/image" Target="../media/image6010.png"/><Relationship Id="rId32" Type="http://schemas.openxmlformats.org/officeDocument/2006/relationships/customXml" Target="../ink/ink195.xml"/><Relationship Id="rId53" Type="http://schemas.openxmlformats.org/officeDocument/2006/relationships/image" Target="../media/image800.png"/><Relationship Id="rId74" Type="http://schemas.openxmlformats.org/officeDocument/2006/relationships/customXml" Target="../ink/ink216.xml"/><Relationship Id="rId128" Type="http://schemas.openxmlformats.org/officeDocument/2006/relationships/customXml" Target="../ink/ink243.xml"/><Relationship Id="rId149" Type="http://schemas.openxmlformats.org/officeDocument/2006/relationships/image" Target="../media/image128.png"/><Relationship Id="rId5" Type="http://schemas.openxmlformats.org/officeDocument/2006/relationships/image" Target="../media/image5710.png"/><Relationship Id="rId95" Type="http://schemas.openxmlformats.org/officeDocument/2006/relationships/image" Target="../media/image1011.png"/><Relationship Id="rId160" Type="http://schemas.openxmlformats.org/officeDocument/2006/relationships/customXml" Target="../ink/ink259.xml"/><Relationship Id="rId181" Type="http://schemas.openxmlformats.org/officeDocument/2006/relationships/image" Target="../media/image144.png"/><Relationship Id="rId22" Type="http://schemas.openxmlformats.org/officeDocument/2006/relationships/customXml" Target="../ink/ink190.xml"/><Relationship Id="rId43" Type="http://schemas.openxmlformats.org/officeDocument/2006/relationships/image" Target="../media/image750.png"/><Relationship Id="rId64" Type="http://schemas.openxmlformats.org/officeDocument/2006/relationships/customXml" Target="../ink/ink211.xml"/><Relationship Id="rId118" Type="http://schemas.openxmlformats.org/officeDocument/2006/relationships/customXml" Target="../ink/ink238.xml"/><Relationship Id="rId139" Type="http://schemas.openxmlformats.org/officeDocument/2006/relationships/image" Target="../media/image123.png"/><Relationship Id="rId85" Type="http://schemas.openxmlformats.org/officeDocument/2006/relationships/image" Target="../media/image960.png"/><Relationship Id="rId150" Type="http://schemas.openxmlformats.org/officeDocument/2006/relationships/customXml" Target="../ink/ink254.xml"/><Relationship Id="rId171" Type="http://schemas.openxmlformats.org/officeDocument/2006/relationships/image" Target="../media/image139.png"/><Relationship Id="rId192" Type="http://schemas.openxmlformats.org/officeDocument/2006/relationships/customXml" Target="../ink/ink275.xml"/><Relationship Id="rId206" Type="http://schemas.openxmlformats.org/officeDocument/2006/relationships/customXml" Target="../ink/ink282.xml"/><Relationship Id="rId12" Type="http://schemas.openxmlformats.org/officeDocument/2006/relationships/customXml" Target="../ink/ink185.xml"/><Relationship Id="rId33" Type="http://schemas.openxmlformats.org/officeDocument/2006/relationships/image" Target="../media/image701.png"/><Relationship Id="rId108" Type="http://schemas.openxmlformats.org/officeDocument/2006/relationships/customXml" Target="../ink/ink233.xml"/><Relationship Id="rId129" Type="http://schemas.openxmlformats.org/officeDocument/2006/relationships/image" Target="../media/image118.png"/><Relationship Id="rId54" Type="http://schemas.openxmlformats.org/officeDocument/2006/relationships/customXml" Target="../ink/ink206.xml"/><Relationship Id="rId75" Type="http://schemas.openxmlformats.org/officeDocument/2006/relationships/image" Target="../media/image911.png"/><Relationship Id="rId96" Type="http://schemas.openxmlformats.org/officeDocument/2006/relationships/customXml" Target="../ink/ink227.xml"/><Relationship Id="rId140" Type="http://schemas.openxmlformats.org/officeDocument/2006/relationships/customXml" Target="../ink/ink249.xml"/><Relationship Id="rId161" Type="http://schemas.openxmlformats.org/officeDocument/2006/relationships/image" Target="../media/image134.png"/><Relationship Id="rId182" Type="http://schemas.openxmlformats.org/officeDocument/2006/relationships/customXml" Target="../ink/ink270.xml"/><Relationship Id="rId6" Type="http://schemas.openxmlformats.org/officeDocument/2006/relationships/customXml" Target="../ink/ink182.xml"/><Relationship Id="rId23" Type="http://schemas.openxmlformats.org/officeDocument/2006/relationships/image" Target="../media/image6510.png"/><Relationship Id="rId119" Type="http://schemas.openxmlformats.org/officeDocument/2006/relationships/image" Target="../media/image11310.png"/><Relationship Id="rId44" Type="http://schemas.openxmlformats.org/officeDocument/2006/relationships/customXml" Target="../ink/ink201.xml"/><Relationship Id="rId65" Type="http://schemas.openxmlformats.org/officeDocument/2006/relationships/image" Target="../media/image860.png"/><Relationship Id="rId86" Type="http://schemas.openxmlformats.org/officeDocument/2006/relationships/customXml" Target="../ink/ink222.xml"/><Relationship Id="rId130" Type="http://schemas.openxmlformats.org/officeDocument/2006/relationships/customXml" Target="../ink/ink244.xml"/><Relationship Id="rId151" Type="http://schemas.openxmlformats.org/officeDocument/2006/relationships/image" Target="../media/image129.png"/><Relationship Id="rId172" Type="http://schemas.openxmlformats.org/officeDocument/2006/relationships/customXml" Target="../ink/ink265.xml"/><Relationship Id="rId193" Type="http://schemas.openxmlformats.org/officeDocument/2006/relationships/image" Target="../media/image150.png"/><Relationship Id="rId207" Type="http://schemas.openxmlformats.org/officeDocument/2006/relationships/image" Target="../media/image157.png"/><Relationship Id="rId13" Type="http://schemas.openxmlformats.org/officeDocument/2006/relationships/image" Target="../media/image6110.png"/><Relationship Id="rId109" Type="http://schemas.openxmlformats.org/officeDocument/2006/relationships/image" Target="../media/image1080.png"/><Relationship Id="rId34" Type="http://schemas.openxmlformats.org/officeDocument/2006/relationships/customXml" Target="../ink/ink196.xml"/><Relationship Id="rId55" Type="http://schemas.openxmlformats.org/officeDocument/2006/relationships/image" Target="../media/image811.png"/><Relationship Id="rId76" Type="http://schemas.openxmlformats.org/officeDocument/2006/relationships/customXml" Target="../ink/ink217.xml"/><Relationship Id="rId97" Type="http://schemas.openxmlformats.org/officeDocument/2006/relationships/image" Target="../media/image1020.png"/><Relationship Id="rId120" Type="http://schemas.openxmlformats.org/officeDocument/2006/relationships/customXml" Target="../ink/ink239.xml"/><Relationship Id="rId141" Type="http://schemas.openxmlformats.org/officeDocument/2006/relationships/image" Target="../media/image124.png"/><Relationship Id="rId7" Type="http://schemas.openxmlformats.org/officeDocument/2006/relationships/image" Target="../media/image5810.png"/><Relationship Id="rId162" Type="http://schemas.openxmlformats.org/officeDocument/2006/relationships/customXml" Target="../ink/ink260.xml"/><Relationship Id="rId183" Type="http://schemas.openxmlformats.org/officeDocument/2006/relationships/image" Target="../media/image145.png"/><Relationship Id="rId24" Type="http://schemas.openxmlformats.org/officeDocument/2006/relationships/customXml" Target="../ink/ink191.xml"/><Relationship Id="rId45" Type="http://schemas.openxmlformats.org/officeDocument/2006/relationships/image" Target="../media/image760.png"/><Relationship Id="rId66" Type="http://schemas.openxmlformats.org/officeDocument/2006/relationships/customXml" Target="../ink/ink212.xml"/><Relationship Id="rId87" Type="http://schemas.openxmlformats.org/officeDocument/2006/relationships/image" Target="../media/image970.png"/><Relationship Id="rId110" Type="http://schemas.openxmlformats.org/officeDocument/2006/relationships/customXml" Target="../ink/ink234.xml"/><Relationship Id="rId131" Type="http://schemas.openxmlformats.org/officeDocument/2006/relationships/image" Target="../media/image119.png"/><Relationship Id="rId61" Type="http://schemas.openxmlformats.org/officeDocument/2006/relationships/image" Target="../media/image840.png"/><Relationship Id="rId82" Type="http://schemas.openxmlformats.org/officeDocument/2006/relationships/customXml" Target="../ink/ink220.xml"/><Relationship Id="rId152" Type="http://schemas.openxmlformats.org/officeDocument/2006/relationships/customXml" Target="../ink/ink255.xml"/><Relationship Id="rId173" Type="http://schemas.openxmlformats.org/officeDocument/2006/relationships/image" Target="../media/image140.png"/><Relationship Id="rId194" Type="http://schemas.openxmlformats.org/officeDocument/2006/relationships/customXml" Target="../ink/ink276.xml"/><Relationship Id="rId199" Type="http://schemas.openxmlformats.org/officeDocument/2006/relationships/image" Target="../media/image153.png"/><Relationship Id="rId203" Type="http://schemas.openxmlformats.org/officeDocument/2006/relationships/image" Target="../media/image155.png"/><Relationship Id="rId208" Type="http://schemas.openxmlformats.org/officeDocument/2006/relationships/customXml" Target="../ink/ink283.xml"/><Relationship Id="rId19" Type="http://schemas.openxmlformats.org/officeDocument/2006/relationships/image" Target="../media/image6410.png"/><Relationship Id="rId14" Type="http://schemas.openxmlformats.org/officeDocument/2006/relationships/customXml" Target="../ink/ink186.xml"/><Relationship Id="rId30" Type="http://schemas.openxmlformats.org/officeDocument/2006/relationships/customXml" Target="../ink/ink194.xml"/><Relationship Id="rId35" Type="http://schemas.openxmlformats.org/officeDocument/2006/relationships/image" Target="../media/image711.png"/><Relationship Id="rId56" Type="http://schemas.openxmlformats.org/officeDocument/2006/relationships/customXml" Target="../ink/ink207.xml"/><Relationship Id="rId77" Type="http://schemas.openxmlformats.org/officeDocument/2006/relationships/image" Target="../media/image920.png"/><Relationship Id="rId100" Type="http://schemas.openxmlformats.org/officeDocument/2006/relationships/customXml" Target="../ink/ink229.xml"/><Relationship Id="rId105" Type="http://schemas.openxmlformats.org/officeDocument/2006/relationships/image" Target="../media/image1060.png"/><Relationship Id="rId126" Type="http://schemas.openxmlformats.org/officeDocument/2006/relationships/customXml" Target="../ink/ink242.xml"/><Relationship Id="rId147" Type="http://schemas.openxmlformats.org/officeDocument/2006/relationships/image" Target="../media/image127.png"/><Relationship Id="rId168" Type="http://schemas.openxmlformats.org/officeDocument/2006/relationships/customXml" Target="../ink/ink263.xml"/><Relationship Id="rId8" Type="http://schemas.openxmlformats.org/officeDocument/2006/relationships/customXml" Target="../ink/ink183.xml"/><Relationship Id="rId51" Type="http://schemas.openxmlformats.org/officeDocument/2006/relationships/image" Target="../media/image790.png"/><Relationship Id="rId72" Type="http://schemas.openxmlformats.org/officeDocument/2006/relationships/customXml" Target="../ink/ink215.xml"/><Relationship Id="rId93" Type="http://schemas.openxmlformats.org/officeDocument/2006/relationships/image" Target="../media/image1000.png"/><Relationship Id="rId98" Type="http://schemas.openxmlformats.org/officeDocument/2006/relationships/customXml" Target="../ink/ink228.xml"/><Relationship Id="rId121" Type="http://schemas.openxmlformats.org/officeDocument/2006/relationships/image" Target="../media/image114.png"/><Relationship Id="rId142" Type="http://schemas.openxmlformats.org/officeDocument/2006/relationships/customXml" Target="../ink/ink250.xml"/><Relationship Id="rId163" Type="http://schemas.openxmlformats.org/officeDocument/2006/relationships/image" Target="../media/image135.png"/><Relationship Id="rId184" Type="http://schemas.openxmlformats.org/officeDocument/2006/relationships/customXml" Target="../ink/ink271.xml"/><Relationship Id="rId189" Type="http://schemas.openxmlformats.org/officeDocument/2006/relationships/image" Target="../media/image148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6610.png"/><Relationship Id="rId46" Type="http://schemas.openxmlformats.org/officeDocument/2006/relationships/customXml" Target="../ink/ink202.xml"/><Relationship Id="rId67" Type="http://schemas.openxmlformats.org/officeDocument/2006/relationships/image" Target="../media/image870.png"/><Relationship Id="rId116" Type="http://schemas.openxmlformats.org/officeDocument/2006/relationships/customXml" Target="../ink/ink237.xml"/><Relationship Id="rId137" Type="http://schemas.openxmlformats.org/officeDocument/2006/relationships/image" Target="../media/image122.png"/><Relationship Id="rId158" Type="http://schemas.openxmlformats.org/officeDocument/2006/relationships/customXml" Target="../ink/ink258.xml"/><Relationship Id="rId20" Type="http://schemas.openxmlformats.org/officeDocument/2006/relationships/customXml" Target="../ink/ink189.xml"/><Relationship Id="rId41" Type="http://schemas.openxmlformats.org/officeDocument/2006/relationships/image" Target="../media/image740.png"/><Relationship Id="rId62" Type="http://schemas.openxmlformats.org/officeDocument/2006/relationships/customXml" Target="../ink/ink210.xml"/><Relationship Id="rId83" Type="http://schemas.openxmlformats.org/officeDocument/2006/relationships/image" Target="../media/image950.png"/><Relationship Id="rId88" Type="http://schemas.openxmlformats.org/officeDocument/2006/relationships/customXml" Target="../ink/ink223.xml"/><Relationship Id="rId111" Type="http://schemas.openxmlformats.org/officeDocument/2006/relationships/image" Target="../media/image1090.png"/><Relationship Id="rId132" Type="http://schemas.openxmlformats.org/officeDocument/2006/relationships/customXml" Target="../ink/ink245.xml"/><Relationship Id="rId153" Type="http://schemas.openxmlformats.org/officeDocument/2006/relationships/image" Target="../media/image130.png"/><Relationship Id="rId174" Type="http://schemas.openxmlformats.org/officeDocument/2006/relationships/customXml" Target="../ink/ink266.xml"/><Relationship Id="rId179" Type="http://schemas.openxmlformats.org/officeDocument/2006/relationships/image" Target="../media/image143.png"/><Relationship Id="rId195" Type="http://schemas.openxmlformats.org/officeDocument/2006/relationships/image" Target="../media/image151.png"/><Relationship Id="rId209" Type="http://schemas.openxmlformats.org/officeDocument/2006/relationships/image" Target="../media/image158.png"/><Relationship Id="rId190" Type="http://schemas.openxmlformats.org/officeDocument/2006/relationships/customXml" Target="../ink/ink274.xml"/><Relationship Id="rId204" Type="http://schemas.openxmlformats.org/officeDocument/2006/relationships/customXml" Target="../ink/ink281.xml"/><Relationship Id="rId15" Type="http://schemas.openxmlformats.org/officeDocument/2006/relationships/image" Target="../media/image6210.png"/><Relationship Id="rId36" Type="http://schemas.openxmlformats.org/officeDocument/2006/relationships/customXml" Target="../ink/ink197.xml"/><Relationship Id="rId57" Type="http://schemas.openxmlformats.org/officeDocument/2006/relationships/image" Target="../media/image820.png"/><Relationship Id="rId106" Type="http://schemas.openxmlformats.org/officeDocument/2006/relationships/customXml" Target="../ink/ink232.xml"/><Relationship Id="rId127" Type="http://schemas.openxmlformats.org/officeDocument/2006/relationships/image" Target="../media/image117.png"/><Relationship Id="rId10" Type="http://schemas.openxmlformats.org/officeDocument/2006/relationships/customXml" Target="../ink/ink184.xml"/><Relationship Id="rId31" Type="http://schemas.openxmlformats.org/officeDocument/2006/relationships/image" Target="../media/image6910.png"/><Relationship Id="rId52" Type="http://schemas.openxmlformats.org/officeDocument/2006/relationships/customXml" Target="../ink/ink205.xml"/><Relationship Id="rId73" Type="http://schemas.openxmlformats.org/officeDocument/2006/relationships/image" Target="../media/image900.png"/><Relationship Id="rId78" Type="http://schemas.openxmlformats.org/officeDocument/2006/relationships/customXml" Target="../ink/ink218.xml"/><Relationship Id="rId94" Type="http://schemas.openxmlformats.org/officeDocument/2006/relationships/customXml" Target="../ink/ink226.xml"/><Relationship Id="rId99" Type="http://schemas.openxmlformats.org/officeDocument/2006/relationships/image" Target="../media/image1030.png"/><Relationship Id="rId101" Type="http://schemas.openxmlformats.org/officeDocument/2006/relationships/image" Target="../media/image1040.png"/><Relationship Id="rId122" Type="http://schemas.openxmlformats.org/officeDocument/2006/relationships/customXml" Target="../ink/ink240.xml"/><Relationship Id="rId143" Type="http://schemas.openxmlformats.org/officeDocument/2006/relationships/image" Target="../media/image125.png"/><Relationship Id="rId148" Type="http://schemas.openxmlformats.org/officeDocument/2006/relationships/customXml" Target="../ink/ink253.xml"/><Relationship Id="rId164" Type="http://schemas.openxmlformats.org/officeDocument/2006/relationships/customXml" Target="../ink/ink261.xml"/><Relationship Id="rId169" Type="http://schemas.openxmlformats.org/officeDocument/2006/relationships/image" Target="../media/image138.png"/><Relationship Id="rId185" Type="http://schemas.openxmlformats.org/officeDocument/2006/relationships/image" Target="../media/image146.png"/><Relationship Id="rId4" Type="http://schemas.openxmlformats.org/officeDocument/2006/relationships/customXml" Target="../ink/ink181.xml"/><Relationship Id="rId9" Type="http://schemas.openxmlformats.org/officeDocument/2006/relationships/image" Target="../media/image5910.png"/><Relationship Id="rId180" Type="http://schemas.openxmlformats.org/officeDocument/2006/relationships/customXml" Target="../ink/ink269.xml"/><Relationship Id="rId210" Type="http://schemas.openxmlformats.org/officeDocument/2006/relationships/image" Target="../media/image1.png"/><Relationship Id="rId26" Type="http://schemas.openxmlformats.org/officeDocument/2006/relationships/customXml" Target="../ink/ink192.xml"/><Relationship Id="rId47" Type="http://schemas.openxmlformats.org/officeDocument/2006/relationships/image" Target="../media/image770.png"/><Relationship Id="rId68" Type="http://schemas.openxmlformats.org/officeDocument/2006/relationships/customXml" Target="../ink/ink213.xml"/><Relationship Id="rId89" Type="http://schemas.openxmlformats.org/officeDocument/2006/relationships/image" Target="../media/image980.png"/><Relationship Id="rId112" Type="http://schemas.openxmlformats.org/officeDocument/2006/relationships/customXml" Target="../ink/ink235.xml"/><Relationship Id="rId133" Type="http://schemas.openxmlformats.org/officeDocument/2006/relationships/image" Target="../media/image120.png"/><Relationship Id="rId154" Type="http://schemas.openxmlformats.org/officeDocument/2006/relationships/customXml" Target="../ink/ink256.xml"/><Relationship Id="rId175" Type="http://schemas.openxmlformats.org/officeDocument/2006/relationships/image" Target="../media/image141.png"/><Relationship Id="rId196" Type="http://schemas.openxmlformats.org/officeDocument/2006/relationships/customXml" Target="../ink/ink277.xml"/><Relationship Id="rId200" Type="http://schemas.openxmlformats.org/officeDocument/2006/relationships/customXml" Target="../ink/ink279.xml"/><Relationship Id="rId16" Type="http://schemas.openxmlformats.org/officeDocument/2006/relationships/customXml" Target="../ink/ink187.xml"/><Relationship Id="rId37" Type="http://schemas.openxmlformats.org/officeDocument/2006/relationships/image" Target="../media/image720.png"/><Relationship Id="rId58" Type="http://schemas.openxmlformats.org/officeDocument/2006/relationships/customXml" Target="../ink/ink208.xml"/><Relationship Id="rId79" Type="http://schemas.openxmlformats.org/officeDocument/2006/relationships/image" Target="../media/image930.png"/><Relationship Id="rId102" Type="http://schemas.openxmlformats.org/officeDocument/2006/relationships/customXml" Target="../ink/ink230.xml"/><Relationship Id="rId123" Type="http://schemas.openxmlformats.org/officeDocument/2006/relationships/image" Target="../media/image115.png"/><Relationship Id="rId144" Type="http://schemas.openxmlformats.org/officeDocument/2006/relationships/customXml" Target="../ink/ink251.xml"/><Relationship Id="rId90" Type="http://schemas.openxmlformats.org/officeDocument/2006/relationships/customXml" Target="../ink/ink224.xml"/><Relationship Id="rId165" Type="http://schemas.openxmlformats.org/officeDocument/2006/relationships/image" Target="../media/image136.png"/><Relationship Id="rId186" Type="http://schemas.openxmlformats.org/officeDocument/2006/relationships/customXml" Target="../ink/ink272.xml"/><Relationship Id="rId27" Type="http://schemas.openxmlformats.org/officeDocument/2006/relationships/image" Target="../media/image6710.png"/><Relationship Id="rId48" Type="http://schemas.openxmlformats.org/officeDocument/2006/relationships/customXml" Target="../ink/ink203.xml"/><Relationship Id="rId69" Type="http://schemas.openxmlformats.org/officeDocument/2006/relationships/image" Target="../media/image880.png"/><Relationship Id="rId113" Type="http://schemas.openxmlformats.org/officeDocument/2006/relationships/image" Target="../media/image1100.png"/><Relationship Id="rId134" Type="http://schemas.openxmlformats.org/officeDocument/2006/relationships/customXml" Target="../ink/ink246.xml"/><Relationship Id="rId80" Type="http://schemas.openxmlformats.org/officeDocument/2006/relationships/customXml" Target="../ink/ink219.xml"/><Relationship Id="rId155" Type="http://schemas.openxmlformats.org/officeDocument/2006/relationships/image" Target="../media/image131.png"/><Relationship Id="rId176" Type="http://schemas.openxmlformats.org/officeDocument/2006/relationships/customXml" Target="../ink/ink267.xml"/><Relationship Id="rId197" Type="http://schemas.openxmlformats.org/officeDocument/2006/relationships/image" Target="../media/image152.png"/><Relationship Id="rId201" Type="http://schemas.openxmlformats.org/officeDocument/2006/relationships/image" Target="../media/image154.png"/><Relationship Id="rId17" Type="http://schemas.openxmlformats.org/officeDocument/2006/relationships/image" Target="../media/image6310.png"/><Relationship Id="rId38" Type="http://schemas.openxmlformats.org/officeDocument/2006/relationships/customXml" Target="../ink/ink198.xml"/><Relationship Id="rId59" Type="http://schemas.openxmlformats.org/officeDocument/2006/relationships/image" Target="../media/image830.png"/><Relationship Id="rId103" Type="http://schemas.openxmlformats.org/officeDocument/2006/relationships/image" Target="../media/image1050.png"/><Relationship Id="rId124" Type="http://schemas.openxmlformats.org/officeDocument/2006/relationships/customXml" Target="../ink/ink241.xml"/><Relationship Id="rId70" Type="http://schemas.openxmlformats.org/officeDocument/2006/relationships/customXml" Target="../ink/ink214.xml"/><Relationship Id="rId91" Type="http://schemas.openxmlformats.org/officeDocument/2006/relationships/image" Target="../media/image990.png"/><Relationship Id="rId145" Type="http://schemas.openxmlformats.org/officeDocument/2006/relationships/image" Target="../media/image126.png"/><Relationship Id="rId166" Type="http://schemas.openxmlformats.org/officeDocument/2006/relationships/customXml" Target="../ink/ink262.xml"/><Relationship Id="rId187" Type="http://schemas.openxmlformats.org/officeDocument/2006/relationships/image" Target="../media/image147.png"/><Relationship Id="rId1" Type="http://schemas.microsoft.com/office/2007/relationships/media" Target="../media/media20.m4a"/><Relationship Id="rId28" Type="http://schemas.openxmlformats.org/officeDocument/2006/relationships/customXml" Target="../ink/ink193.xml"/><Relationship Id="rId49" Type="http://schemas.openxmlformats.org/officeDocument/2006/relationships/image" Target="../media/image780.png"/><Relationship Id="rId114" Type="http://schemas.openxmlformats.org/officeDocument/2006/relationships/customXml" Target="../ink/ink236.xml"/><Relationship Id="rId60" Type="http://schemas.openxmlformats.org/officeDocument/2006/relationships/customXml" Target="../ink/ink209.xml"/><Relationship Id="rId81" Type="http://schemas.openxmlformats.org/officeDocument/2006/relationships/image" Target="../media/image940.png"/><Relationship Id="rId135" Type="http://schemas.openxmlformats.org/officeDocument/2006/relationships/image" Target="../media/image121.png"/><Relationship Id="rId156" Type="http://schemas.openxmlformats.org/officeDocument/2006/relationships/customXml" Target="../ink/ink257.xml"/><Relationship Id="rId177" Type="http://schemas.openxmlformats.org/officeDocument/2006/relationships/image" Target="../media/image142.png"/><Relationship Id="rId198" Type="http://schemas.openxmlformats.org/officeDocument/2006/relationships/customXml" Target="../ink/ink278.xml"/><Relationship Id="rId202" Type="http://schemas.openxmlformats.org/officeDocument/2006/relationships/customXml" Target="../ink/ink280.xml"/><Relationship Id="rId18" Type="http://schemas.openxmlformats.org/officeDocument/2006/relationships/customXml" Target="../ink/ink188.xml"/><Relationship Id="rId39" Type="http://schemas.openxmlformats.org/officeDocument/2006/relationships/image" Target="../media/image730.png"/><Relationship Id="rId50" Type="http://schemas.openxmlformats.org/officeDocument/2006/relationships/customXml" Target="../ink/ink204.xml"/><Relationship Id="rId104" Type="http://schemas.openxmlformats.org/officeDocument/2006/relationships/customXml" Target="../ink/ink231.xml"/><Relationship Id="rId125" Type="http://schemas.openxmlformats.org/officeDocument/2006/relationships/image" Target="../media/image116.png"/><Relationship Id="rId146" Type="http://schemas.openxmlformats.org/officeDocument/2006/relationships/customXml" Target="../ink/ink252.xml"/><Relationship Id="rId167" Type="http://schemas.openxmlformats.org/officeDocument/2006/relationships/image" Target="../media/image137.png"/><Relationship Id="rId188" Type="http://schemas.openxmlformats.org/officeDocument/2006/relationships/customXml" Target="../ink/ink273.xml"/><Relationship Id="rId71" Type="http://schemas.openxmlformats.org/officeDocument/2006/relationships/image" Target="../media/image890.png"/><Relationship Id="rId92" Type="http://schemas.openxmlformats.org/officeDocument/2006/relationships/customXml" Target="../ink/ink225.xml"/><Relationship Id="rId2" Type="http://schemas.openxmlformats.org/officeDocument/2006/relationships/audio" Target="../media/media20.m4a"/><Relationship Id="rId29" Type="http://schemas.openxmlformats.org/officeDocument/2006/relationships/image" Target="../media/image6810.png"/><Relationship Id="rId40" Type="http://schemas.openxmlformats.org/officeDocument/2006/relationships/customXml" Target="../ink/ink199.xml"/><Relationship Id="rId115" Type="http://schemas.openxmlformats.org/officeDocument/2006/relationships/image" Target="../media/image1111.png"/><Relationship Id="rId136" Type="http://schemas.openxmlformats.org/officeDocument/2006/relationships/customXml" Target="../ink/ink247.xml"/><Relationship Id="rId157" Type="http://schemas.openxmlformats.org/officeDocument/2006/relationships/image" Target="../media/image132.png"/><Relationship Id="rId178" Type="http://schemas.openxmlformats.org/officeDocument/2006/relationships/customXml" Target="../ink/ink268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4.png"/><Relationship Id="rId21" Type="http://schemas.openxmlformats.org/officeDocument/2006/relationships/image" Target="../media/image810.png"/><Relationship Id="rId42" Type="http://schemas.openxmlformats.org/officeDocument/2006/relationships/customXml" Target="../ink/ink303.xml"/><Relationship Id="rId63" Type="http://schemas.openxmlformats.org/officeDocument/2006/relationships/image" Target="../media/image860.png"/><Relationship Id="rId84" Type="http://schemas.openxmlformats.org/officeDocument/2006/relationships/customXml" Target="../ink/ink324.xml"/><Relationship Id="rId138" Type="http://schemas.openxmlformats.org/officeDocument/2006/relationships/customXml" Target="../ink/ink351.xml"/><Relationship Id="rId159" Type="http://schemas.openxmlformats.org/officeDocument/2006/relationships/image" Target="../media/image135.png"/><Relationship Id="rId170" Type="http://schemas.openxmlformats.org/officeDocument/2006/relationships/customXml" Target="../ink/ink367.xml"/><Relationship Id="rId107" Type="http://schemas.openxmlformats.org/officeDocument/2006/relationships/image" Target="../media/image1090.png"/><Relationship Id="rId11" Type="http://schemas.openxmlformats.org/officeDocument/2006/relationships/image" Target="../media/image6010.png"/><Relationship Id="rId32" Type="http://schemas.openxmlformats.org/officeDocument/2006/relationships/customXml" Target="../ink/ink298.xml"/><Relationship Id="rId53" Type="http://schemas.openxmlformats.org/officeDocument/2006/relationships/image" Target="../media/image811.png"/><Relationship Id="rId74" Type="http://schemas.openxmlformats.org/officeDocument/2006/relationships/customXml" Target="../ink/ink319.xml"/><Relationship Id="rId128" Type="http://schemas.openxmlformats.org/officeDocument/2006/relationships/customXml" Target="../ink/ink346.xml"/><Relationship Id="rId149" Type="http://schemas.openxmlformats.org/officeDocument/2006/relationships/image" Target="../media/image130.png"/><Relationship Id="rId5" Type="http://schemas.openxmlformats.org/officeDocument/2006/relationships/image" Target="../media/image5710.png"/><Relationship Id="rId95" Type="http://schemas.openxmlformats.org/officeDocument/2006/relationships/image" Target="../media/image1020.png"/><Relationship Id="rId160" Type="http://schemas.openxmlformats.org/officeDocument/2006/relationships/customXml" Target="../ink/ink362.xml"/><Relationship Id="rId22" Type="http://schemas.openxmlformats.org/officeDocument/2006/relationships/customXml" Target="../ink/ink293.xml"/><Relationship Id="rId43" Type="http://schemas.openxmlformats.org/officeDocument/2006/relationships/image" Target="../media/image750.png"/><Relationship Id="rId64" Type="http://schemas.openxmlformats.org/officeDocument/2006/relationships/customXml" Target="../ink/ink314.xml"/><Relationship Id="rId118" Type="http://schemas.openxmlformats.org/officeDocument/2006/relationships/customXml" Target="../ink/ink341.xml"/><Relationship Id="rId139" Type="http://schemas.openxmlformats.org/officeDocument/2006/relationships/image" Target="../media/image125.png"/><Relationship Id="rId85" Type="http://schemas.openxmlformats.org/officeDocument/2006/relationships/image" Target="../media/image970.png"/><Relationship Id="rId150" Type="http://schemas.openxmlformats.org/officeDocument/2006/relationships/customXml" Target="../ink/ink357.xml"/><Relationship Id="rId171" Type="http://schemas.openxmlformats.org/officeDocument/2006/relationships/image" Target="../media/image162.png"/><Relationship Id="rId12" Type="http://schemas.openxmlformats.org/officeDocument/2006/relationships/customXml" Target="../ink/ink288.xml"/><Relationship Id="rId33" Type="http://schemas.openxmlformats.org/officeDocument/2006/relationships/image" Target="../media/image701.png"/><Relationship Id="rId108" Type="http://schemas.openxmlformats.org/officeDocument/2006/relationships/customXml" Target="../ink/ink336.xml"/><Relationship Id="rId129" Type="http://schemas.openxmlformats.org/officeDocument/2006/relationships/image" Target="../media/image120.png"/><Relationship Id="rId54" Type="http://schemas.openxmlformats.org/officeDocument/2006/relationships/customXml" Target="../ink/ink309.xml"/><Relationship Id="rId75" Type="http://schemas.openxmlformats.org/officeDocument/2006/relationships/image" Target="../media/image920.png"/><Relationship Id="rId96" Type="http://schemas.openxmlformats.org/officeDocument/2006/relationships/customXml" Target="../ink/ink330.xml"/><Relationship Id="rId140" Type="http://schemas.openxmlformats.org/officeDocument/2006/relationships/customXml" Target="../ink/ink352.xml"/><Relationship Id="rId161" Type="http://schemas.openxmlformats.org/officeDocument/2006/relationships/image" Target="../media/image136.png"/><Relationship Id="rId6" Type="http://schemas.openxmlformats.org/officeDocument/2006/relationships/customXml" Target="../ink/ink285.xml"/><Relationship Id="rId23" Type="http://schemas.openxmlformats.org/officeDocument/2006/relationships/image" Target="../media/image6510.png"/><Relationship Id="rId28" Type="http://schemas.openxmlformats.org/officeDocument/2006/relationships/customXml" Target="../ink/ink296.xml"/><Relationship Id="rId49" Type="http://schemas.openxmlformats.org/officeDocument/2006/relationships/image" Target="../media/image780.png"/><Relationship Id="rId114" Type="http://schemas.openxmlformats.org/officeDocument/2006/relationships/customXml" Target="../ink/ink339.xml"/><Relationship Id="rId119" Type="http://schemas.openxmlformats.org/officeDocument/2006/relationships/image" Target="../media/image115.png"/><Relationship Id="rId44" Type="http://schemas.openxmlformats.org/officeDocument/2006/relationships/customXml" Target="../ink/ink304.xml"/><Relationship Id="rId60" Type="http://schemas.openxmlformats.org/officeDocument/2006/relationships/customXml" Target="../ink/ink312.xml"/><Relationship Id="rId65" Type="http://schemas.openxmlformats.org/officeDocument/2006/relationships/image" Target="../media/image870.png"/><Relationship Id="rId81" Type="http://schemas.openxmlformats.org/officeDocument/2006/relationships/image" Target="../media/image950.png"/><Relationship Id="rId86" Type="http://schemas.openxmlformats.org/officeDocument/2006/relationships/customXml" Target="../ink/ink325.xml"/><Relationship Id="rId130" Type="http://schemas.openxmlformats.org/officeDocument/2006/relationships/customXml" Target="../ink/ink347.xml"/><Relationship Id="rId135" Type="http://schemas.openxmlformats.org/officeDocument/2006/relationships/image" Target="../media/image123.png"/><Relationship Id="rId151" Type="http://schemas.openxmlformats.org/officeDocument/2006/relationships/image" Target="../media/image131.png"/><Relationship Id="rId156" Type="http://schemas.openxmlformats.org/officeDocument/2006/relationships/customXml" Target="../ink/ink360.xml"/><Relationship Id="rId177" Type="http://schemas.openxmlformats.org/officeDocument/2006/relationships/image" Target="../media/image165.png"/><Relationship Id="rId172" Type="http://schemas.openxmlformats.org/officeDocument/2006/relationships/customXml" Target="../ink/ink368.xml"/><Relationship Id="rId13" Type="http://schemas.openxmlformats.org/officeDocument/2006/relationships/image" Target="../media/image6110.png"/><Relationship Id="rId18" Type="http://schemas.openxmlformats.org/officeDocument/2006/relationships/customXml" Target="../ink/ink291.xml"/><Relationship Id="rId39" Type="http://schemas.openxmlformats.org/officeDocument/2006/relationships/image" Target="../media/image730.png"/><Relationship Id="rId109" Type="http://schemas.openxmlformats.org/officeDocument/2006/relationships/image" Target="../media/image1100.png"/><Relationship Id="rId34" Type="http://schemas.openxmlformats.org/officeDocument/2006/relationships/customXml" Target="../ink/ink299.xml"/><Relationship Id="rId50" Type="http://schemas.openxmlformats.org/officeDocument/2006/relationships/customXml" Target="../ink/ink307.xml"/><Relationship Id="rId55" Type="http://schemas.openxmlformats.org/officeDocument/2006/relationships/image" Target="../media/image820.png"/><Relationship Id="rId76" Type="http://schemas.openxmlformats.org/officeDocument/2006/relationships/customXml" Target="../ink/ink320.xml"/><Relationship Id="rId97" Type="http://schemas.openxmlformats.org/officeDocument/2006/relationships/image" Target="../media/image1030.png"/><Relationship Id="rId104" Type="http://schemas.openxmlformats.org/officeDocument/2006/relationships/customXml" Target="../ink/ink334.xml"/><Relationship Id="rId120" Type="http://schemas.openxmlformats.org/officeDocument/2006/relationships/customXml" Target="../ink/ink342.xml"/><Relationship Id="rId125" Type="http://schemas.openxmlformats.org/officeDocument/2006/relationships/image" Target="../media/image118.png"/><Relationship Id="rId141" Type="http://schemas.openxmlformats.org/officeDocument/2006/relationships/image" Target="../media/image126.png"/><Relationship Id="rId146" Type="http://schemas.openxmlformats.org/officeDocument/2006/relationships/customXml" Target="../ink/ink355.xml"/><Relationship Id="rId167" Type="http://schemas.openxmlformats.org/officeDocument/2006/relationships/image" Target="../media/image160.png"/><Relationship Id="rId7" Type="http://schemas.openxmlformats.org/officeDocument/2006/relationships/image" Target="../media/image5810.png"/><Relationship Id="rId71" Type="http://schemas.openxmlformats.org/officeDocument/2006/relationships/image" Target="../media/image900.png"/><Relationship Id="rId92" Type="http://schemas.openxmlformats.org/officeDocument/2006/relationships/customXml" Target="../ink/ink328.xml"/><Relationship Id="rId162" Type="http://schemas.openxmlformats.org/officeDocument/2006/relationships/customXml" Target="../ink/ink363.xml"/><Relationship Id="rId2" Type="http://schemas.openxmlformats.org/officeDocument/2006/relationships/audio" Target="../media/media21.m4a"/><Relationship Id="rId29" Type="http://schemas.openxmlformats.org/officeDocument/2006/relationships/image" Target="../media/image6810.png"/><Relationship Id="rId24" Type="http://schemas.openxmlformats.org/officeDocument/2006/relationships/customXml" Target="../ink/ink294.xml"/><Relationship Id="rId40" Type="http://schemas.openxmlformats.org/officeDocument/2006/relationships/customXml" Target="../ink/ink302.xml"/><Relationship Id="rId45" Type="http://schemas.openxmlformats.org/officeDocument/2006/relationships/image" Target="../media/image760.png"/><Relationship Id="rId66" Type="http://schemas.openxmlformats.org/officeDocument/2006/relationships/customXml" Target="../ink/ink315.xml"/><Relationship Id="rId87" Type="http://schemas.openxmlformats.org/officeDocument/2006/relationships/image" Target="../media/image980.png"/><Relationship Id="rId110" Type="http://schemas.openxmlformats.org/officeDocument/2006/relationships/customXml" Target="../ink/ink337.xml"/><Relationship Id="rId115" Type="http://schemas.openxmlformats.org/officeDocument/2006/relationships/image" Target="../media/image11310.png"/><Relationship Id="rId131" Type="http://schemas.openxmlformats.org/officeDocument/2006/relationships/image" Target="../media/image121.png"/><Relationship Id="rId136" Type="http://schemas.openxmlformats.org/officeDocument/2006/relationships/customXml" Target="../ink/ink350.xml"/><Relationship Id="rId157" Type="http://schemas.openxmlformats.org/officeDocument/2006/relationships/image" Target="../media/image134.png"/><Relationship Id="rId178" Type="http://schemas.openxmlformats.org/officeDocument/2006/relationships/image" Target="../media/image1.png"/><Relationship Id="rId61" Type="http://schemas.openxmlformats.org/officeDocument/2006/relationships/image" Target="../media/image850.png"/><Relationship Id="rId82" Type="http://schemas.openxmlformats.org/officeDocument/2006/relationships/customXml" Target="../ink/ink323.xml"/><Relationship Id="rId152" Type="http://schemas.openxmlformats.org/officeDocument/2006/relationships/customXml" Target="../ink/ink358.xml"/><Relationship Id="rId173" Type="http://schemas.openxmlformats.org/officeDocument/2006/relationships/image" Target="../media/image163.png"/><Relationship Id="rId19" Type="http://schemas.openxmlformats.org/officeDocument/2006/relationships/image" Target="../media/image6410.png"/><Relationship Id="rId14" Type="http://schemas.openxmlformats.org/officeDocument/2006/relationships/customXml" Target="../ink/ink289.xml"/><Relationship Id="rId30" Type="http://schemas.openxmlformats.org/officeDocument/2006/relationships/customXml" Target="../ink/ink297.xml"/><Relationship Id="rId35" Type="http://schemas.openxmlformats.org/officeDocument/2006/relationships/image" Target="../media/image711.png"/><Relationship Id="rId56" Type="http://schemas.openxmlformats.org/officeDocument/2006/relationships/customXml" Target="../ink/ink310.xml"/><Relationship Id="rId77" Type="http://schemas.openxmlformats.org/officeDocument/2006/relationships/image" Target="../media/image930.png"/><Relationship Id="rId100" Type="http://schemas.openxmlformats.org/officeDocument/2006/relationships/customXml" Target="../ink/ink332.xml"/><Relationship Id="rId105" Type="http://schemas.openxmlformats.org/officeDocument/2006/relationships/image" Target="../media/image1070.png"/><Relationship Id="rId126" Type="http://schemas.openxmlformats.org/officeDocument/2006/relationships/customXml" Target="../ink/ink345.xml"/><Relationship Id="rId147" Type="http://schemas.openxmlformats.org/officeDocument/2006/relationships/image" Target="../media/image129.png"/><Relationship Id="rId168" Type="http://schemas.openxmlformats.org/officeDocument/2006/relationships/customXml" Target="../ink/ink366.xml"/><Relationship Id="rId8" Type="http://schemas.openxmlformats.org/officeDocument/2006/relationships/customXml" Target="../ink/ink286.xml"/><Relationship Id="rId51" Type="http://schemas.openxmlformats.org/officeDocument/2006/relationships/image" Target="../media/image800.png"/><Relationship Id="rId72" Type="http://schemas.openxmlformats.org/officeDocument/2006/relationships/customXml" Target="../ink/ink318.xml"/><Relationship Id="rId93" Type="http://schemas.openxmlformats.org/officeDocument/2006/relationships/image" Target="../media/image1011.png"/><Relationship Id="rId98" Type="http://schemas.openxmlformats.org/officeDocument/2006/relationships/customXml" Target="../ink/ink331.xml"/><Relationship Id="rId121" Type="http://schemas.openxmlformats.org/officeDocument/2006/relationships/image" Target="../media/image116.png"/><Relationship Id="rId142" Type="http://schemas.openxmlformats.org/officeDocument/2006/relationships/customXml" Target="../ink/ink353.xml"/><Relationship Id="rId163" Type="http://schemas.openxmlformats.org/officeDocument/2006/relationships/image" Target="../media/image138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6610.png"/><Relationship Id="rId46" Type="http://schemas.openxmlformats.org/officeDocument/2006/relationships/customXml" Target="../ink/ink305.xml"/><Relationship Id="rId67" Type="http://schemas.openxmlformats.org/officeDocument/2006/relationships/image" Target="../media/image880.png"/><Relationship Id="rId116" Type="http://schemas.openxmlformats.org/officeDocument/2006/relationships/customXml" Target="../ink/ink340.xml"/><Relationship Id="rId137" Type="http://schemas.openxmlformats.org/officeDocument/2006/relationships/image" Target="../media/image124.png"/><Relationship Id="rId158" Type="http://schemas.openxmlformats.org/officeDocument/2006/relationships/customXml" Target="../ink/ink361.xml"/><Relationship Id="rId20" Type="http://schemas.openxmlformats.org/officeDocument/2006/relationships/customXml" Target="../ink/ink292.xml"/><Relationship Id="rId41" Type="http://schemas.openxmlformats.org/officeDocument/2006/relationships/image" Target="../media/image740.png"/><Relationship Id="rId62" Type="http://schemas.openxmlformats.org/officeDocument/2006/relationships/customXml" Target="../ink/ink313.xml"/><Relationship Id="rId83" Type="http://schemas.openxmlformats.org/officeDocument/2006/relationships/image" Target="../media/image960.png"/><Relationship Id="rId88" Type="http://schemas.openxmlformats.org/officeDocument/2006/relationships/customXml" Target="../ink/ink326.xml"/><Relationship Id="rId111" Type="http://schemas.openxmlformats.org/officeDocument/2006/relationships/image" Target="../media/image1111.png"/><Relationship Id="rId132" Type="http://schemas.openxmlformats.org/officeDocument/2006/relationships/customXml" Target="../ink/ink348.xml"/><Relationship Id="rId153" Type="http://schemas.openxmlformats.org/officeDocument/2006/relationships/image" Target="../media/image132.png"/><Relationship Id="rId174" Type="http://schemas.openxmlformats.org/officeDocument/2006/relationships/customXml" Target="../ink/ink369.xml"/><Relationship Id="rId15" Type="http://schemas.openxmlformats.org/officeDocument/2006/relationships/image" Target="../media/image6210.png"/><Relationship Id="rId36" Type="http://schemas.openxmlformats.org/officeDocument/2006/relationships/customXml" Target="../ink/ink300.xml"/><Relationship Id="rId57" Type="http://schemas.openxmlformats.org/officeDocument/2006/relationships/image" Target="../media/image830.png"/><Relationship Id="rId106" Type="http://schemas.openxmlformats.org/officeDocument/2006/relationships/customXml" Target="../ink/ink335.xml"/><Relationship Id="rId127" Type="http://schemas.openxmlformats.org/officeDocument/2006/relationships/image" Target="../media/image119.png"/><Relationship Id="rId10" Type="http://schemas.openxmlformats.org/officeDocument/2006/relationships/customXml" Target="../ink/ink287.xml"/><Relationship Id="rId31" Type="http://schemas.openxmlformats.org/officeDocument/2006/relationships/image" Target="../media/image6910.png"/><Relationship Id="rId52" Type="http://schemas.openxmlformats.org/officeDocument/2006/relationships/customXml" Target="../ink/ink308.xml"/><Relationship Id="rId73" Type="http://schemas.openxmlformats.org/officeDocument/2006/relationships/image" Target="../media/image911.png"/><Relationship Id="rId78" Type="http://schemas.openxmlformats.org/officeDocument/2006/relationships/customXml" Target="../ink/ink321.xml"/><Relationship Id="rId94" Type="http://schemas.openxmlformats.org/officeDocument/2006/relationships/customXml" Target="../ink/ink329.xml"/><Relationship Id="rId99" Type="http://schemas.openxmlformats.org/officeDocument/2006/relationships/image" Target="../media/image1040.png"/><Relationship Id="rId101" Type="http://schemas.openxmlformats.org/officeDocument/2006/relationships/image" Target="../media/image1050.png"/><Relationship Id="rId122" Type="http://schemas.openxmlformats.org/officeDocument/2006/relationships/customXml" Target="../ink/ink343.xml"/><Relationship Id="rId143" Type="http://schemas.openxmlformats.org/officeDocument/2006/relationships/image" Target="../media/image127.png"/><Relationship Id="rId148" Type="http://schemas.openxmlformats.org/officeDocument/2006/relationships/customXml" Target="../ink/ink356.xml"/><Relationship Id="rId164" Type="http://schemas.openxmlformats.org/officeDocument/2006/relationships/customXml" Target="../ink/ink364.xml"/><Relationship Id="rId169" Type="http://schemas.openxmlformats.org/officeDocument/2006/relationships/image" Target="../media/image161.png"/><Relationship Id="rId4" Type="http://schemas.openxmlformats.org/officeDocument/2006/relationships/customXml" Target="../ink/ink284.xml"/><Relationship Id="rId9" Type="http://schemas.openxmlformats.org/officeDocument/2006/relationships/image" Target="../media/image5910.png"/><Relationship Id="rId26" Type="http://schemas.openxmlformats.org/officeDocument/2006/relationships/customXml" Target="../ink/ink295.xml"/><Relationship Id="rId47" Type="http://schemas.openxmlformats.org/officeDocument/2006/relationships/image" Target="../media/image770.png"/><Relationship Id="rId68" Type="http://schemas.openxmlformats.org/officeDocument/2006/relationships/customXml" Target="../ink/ink316.xml"/><Relationship Id="rId89" Type="http://schemas.openxmlformats.org/officeDocument/2006/relationships/image" Target="../media/image990.png"/><Relationship Id="rId112" Type="http://schemas.openxmlformats.org/officeDocument/2006/relationships/customXml" Target="../ink/ink338.xml"/><Relationship Id="rId133" Type="http://schemas.openxmlformats.org/officeDocument/2006/relationships/image" Target="../media/image122.png"/><Relationship Id="rId154" Type="http://schemas.openxmlformats.org/officeDocument/2006/relationships/customXml" Target="../ink/ink359.xml"/><Relationship Id="rId175" Type="http://schemas.openxmlformats.org/officeDocument/2006/relationships/image" Target="../media/image164.png"/><Relationship Id="rId16" Type="http://schemas.openxmlformats.org/officeDocument/2006/relationships/customXml" Target="../ink/ink290.xml"/><Relationship Id="rId37" Type="http://schemas.openxmlformats.org/officeDocument/2006/relationships/image" Target="../media/image720.png"/><Relationship Id="rId58" Type="http://schemas.openxmlformats.org/officeDocument/2006/relationships/customXml" Target="../ink/ink311.xml"/><Relationship Id="rId79" Type="http://schemas.openxmlformats.org/officeDocument/2006/relationships/image" Target="../media/image940.png"/><Relationship Id="rId102" Type="http://schemas.openxmlformats.org/officeDocument/2006/relationships/customXml" Target="../ink/ink333.xml"/><Relationship Id="rId123" Type="http://schemas.openxmlformats.org/officeDocument/2006/relationships/image" Target="../media/image117.png"/><Relationship Id="rId144" Type="http://schemas.openxmlformats.org/officeDocument/2006/relationships/customXml" Target="../ink/ink354.xml"/><Relationship Id="rId90" Type="http://schemas.openxmlformats.org/officeDocument/2006/relationships/customXml" Target="../ink/ink327.xml"/><Relationship Id="rId165" Type="http://schemas.openxmlformats.org/officeDocument/2006/relationships/image" Target="../media/image159.png"/><Relationship Id="rId27" Type="http://schemas.openxmlformats.org/officeDocument/2006/relationships/image" Target="../media/image6710.png"/><Relationship Id="rId48" Type="http://schemas.openxmlformats.org/officeDocument/2006/relationships/customXml" Target="../ink/ink306.xml"/><Relationship Id="rId69" Type="http://schemas.openxmlformats.org/officeDocument/2006/relationships/image" Target="../media/image890.png"/><Relationship Id="rId113" Type="http://schemas.openxmlformats.org/officeDocument/2006/relationships/image" Target="../media/image1120.png"/><Relationship Id="rId134" Type="http://schemas.openxmlformats.org/officeDocument/2006/relationships/customXml" Target="../ink/ink349.xml"/><Relationship Id="rId80" Type="http://schemas.openxmlformats.org/officeDocument/2006/relationships/customXml" Target="../ink/ink322.xml"/><Relationship Id="rId155" Type="http://schemas.openxmlformats.org/officeDocument/2006/relationships/image" Target="../media/image133.png"/><Relationship Id="rId176" Type="http://schemas.openxmlformats.org/officeDocument/2006/relationships/customXml" Target="../ink/ink370.xml"/><Relationship Id="rId17" Type="http://schemas.openxmlformats.org/officeDocument/2006/relationships/image" Target="../media/image6310.png"/><Relationship Id="rId38" Type="http://schemas.openxmlformats.org/officeDocument/2006/relationships/customXml" Target="../ink/ink301.xml"/><Relationship Id="rId59" Type="http://schemas.openxmlformats.org/officeDocument/2006/relationships/image" Target="../media/image840.png"/><Relationship Id="rId103" Type="http://schemas.openxmlformats.org/officeDocument/2006/relationships/image" Target="../media/image1060.png"/><Relationship Id="rId124" Type="http://schemas.openxmlformats.org/officeDocument/2006/relationships/customXml" Target="../ink/ink344.xml"/><Relationship Id="rId70" Type="http://schemas.openxmlformats.org/officeDocument/2006/relationships/customXml" Target="../ink/ink317.xml"/><Relationship Id="rId91" Type="http://schemas.openxmlformats.org/officeDocument/2006/relationships/image" Target="../media/image1000.png"/><Relationship Id="rId145" Type="http://schemas.openxmlformats.org/officeDocument/2006/relationships/image" Target="../media/image128.png"/><Relationship Id="rId166" Type="http://schemas.openxmlformats.org/officeDocument/2006/relationships/customXml" Target="../ink/ink365.xml"/><Relationship Id="rId1" Type="http://schemas.microsoft.com/office/2007/relationships/media" Target="../media/media21.m4a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4.png"/><Relationship Id="rId21" Type="http://schemas.openxmlformats.org/officeDocument/2006/relationships/image" Target="../media/image810.png"/><Relationship Id="rId42" Type="http://schemas.openxmlformats.org/officeDocument/2006/relationships/customXml" Target="../ink/ink390.xml"/><Relationship Id="rId63" Type="http://schemas.openxmlformats.org/officeDocument/2006/relationships/image" Target="../media/image860.png"/><Relationship Id="rId84" Type="http://schemas.openxmlformats.org/officeDocument/2006/relationships/customXml" Target="../ink/ink411.xml"/><Relationship Id="rId138" Type="http://schemas.openxmlformats.org/officeDocument/2006/relationships/customXml" Target="../ink/ink438.xml"/><Relationship Id="rId159" Type="http://schemas.openxmlformats.org/officeDocument/2006/relationships/image" Target="../media/image135.png"/><Relationship Id="rId170" Type="http://schemas.openxmlformats.org/officeDocument/2006/relationships/customXml" Target="../ink/ink454.xml"/><Relationship Id="rId107" Type="http://schemas.openxmlformats.org/officeDocument/2006/relationships/image" Target="../media/image1090.png"/><Relationship Id="rId11" Type="http://schemas.openxmlformats.org/officeDocument/2006/relationships/image" Target="../media/image6010.png"/><Relationship Id="rId32" Type="http://schemas.openxmlformats.org/officeDocument/2006/relationships/customXml" Target="../ink/ink385.xml"/><Relationship Id="rId53" Type="http://schemas.openxmlformats.org/officeDocument/2006/relationships/image" Target="../media/image811.png"/><Relationship Id="rId74" Type="http://schemas.openxmlformats.org/officeDocument/2006/relationships/customXml" Target="../ink/ink406.xml"/><Relationship Id="rId128" Type="http://schemas.openxmlformats.org/officeDocument/2006/relationships/customXml" Target="../ink/ink433.xml"/><Relationship Id="rId149" Type="http://schemas.openxmlformats.org/officeDocument/2006/relationships/image" Target="../media/image130.png"/><Relationship Id="rId5" Type="http://schemas.openxmlformats.org/officeDocument/2006/relationships/image" Target="../media/image5710.png"/><Relationship Id="rId95" Type="http://schemas.openxmlformats.org/officeDocument/2006/relationships/image" Target="../media/image1020.png"/><Relationship Id="rId160" Type="http://schemas.openxmlformats.org/officeDocument/2006/relationships/customXml" Target="../ink/ink449.xml"/><Relationship Id="rId22" Type="http://schemas.openxmlformats.org/officeDocument/2006/relationships/customXml" Target="../ink/ink380.xml"/><Relationship Id="rId43" Type="http://schemas.openxmlformats.org/officeDocument/2006/relationships/image" Target="../media/image750.png"/><Relationship Id="rId64" Type="http://schemas.openxmlformats.org/officeDocument/2006/relationships/customXml" Target="../ink/ink401.xml"/><Relationship Id="rId118" Type="http://schemas.openxmlformats.org/officeDocument/2006/relationships/customXml" Target="../ink/ink428.xml"/><Relationship Id="rId139" Type="http://schemas.openxmlformats.org/officeDocument/2006/relationships/image" Target="../media/image125.png"/><Relationship Id="rId85" Type="http://schemas.openxmlformats.org/officeDocument/2006/relationships/image" Target="../media/image970.png"/><Relationship Id="rId150" Type="http://schemas.openxmlformats.org/officeDocument/2006/relationships/customXml" Target="../ink/ink444.xml"/><Relationship Id="rId171" Type="http://schemas.openxmlformats.org/officeDocument/2006/relationships/image" Target="../media/image169.png"/><Relationship Id="rId12" Type="http://schemas.openxmlformats.org/officeDocument/2006/relationships/customXml" Target="../ink/ink375.xml"/><Relationship Id="rId33" Type="http://schemas.openxmlformats.org/officeDocument/2006/relationships/image" Target="../media/image701.png"/><Relationship Id="rId108" Type="http://schemas.openxmlformats.org/officeDocument/2006/relationships/customXml" Target="../ink/ink423.xml"/><Relationship Id="rId129" Type="http://schemas.openxmlformats.org/officeDocument/2006/relationships/image" Target="../media/image120.png"/><Relationship Id="rId54" Type="http://schemas.openxmlformats.org/officeDocument/2006/relationships/customXml" Target="../ink/ink396.xml"/><Relationship Id="rId75" Type="http://schemas.openxmlformats.org/officeDocument/2006/relationships/image" Target="../media/image920.png"/><Relationship Id="rId96" Type="http://schemas.openxmlformats.org/officeDocument/2006/relationships/customXml" Target="../ink/ink417.xml"/><Relationship Id="rId140" Type="http://schemas.openxmlformats.org/officeDocument/2006/relationships/customXml" Target="../ink/ink439.xml"/><Relationship Id="rId161" Type="http://schemas.openxmlformats.org/officeDocument/2006/relationships/image" Target="../media/image136.png"/><Relationship Id="rId6" Type="http://schemas.openxmlformats.org/officeDocument/2006/relationships/customXml" Target="../ink/ink372.xml"/><Relationship Id="rId23" Type="http://schemas.openxmlformats.org/officeDocument/2006/relationships/image" Target="../media/image6510.png"/><Relationship Id="rId28" Type="http://schemas.openxmlformats.org/officeDocument/2006/relationships/customXml" Target="../ink/ink383.xml"/><Relationship Id="rId49" Type="http://schemas.openxmlformats.org/officeDocument/2006/relationships/image" Target="../media/image780.png"/><Relationship Id="rId114" Type="http://schemas.openxmlformats.org/officeDocument/2006/relationships/customXml" Target="../ink/ink426.xml"/><Relationship Id="rId119" Type="http://schemas.openxmlformats.org/officeDocument/2006/relationships/image" Target="../media/image115.png"/><Relationship Id="rId44" Type="http://schemas.openxmlformats.org/officeDocument/2006/relationships/customXml" Target="../ink/ink391.xml"/><Relationship Id="rId60" Type="http://schemas.openxmlformats.org/officeDocument/2006/relationships/customXml" Target="../ink/ink399.xml"/><Relationship Id="rId65" Type="http://schemas.openxmlformats.org/officeDocument/2006/relationships/image" Target="../media/image870.png"/><Relationship Id="rId81" Type="http://schemas.openxmlformats.org/officeDocument/2006/relationships/image" Target="../media/image950.png"/><Relationship Id="rId86" Type="http://schemas.openxmlformats.org/officeDocument/2006/relationships/customXml" Target="../ink/ink412.xml"/><Relationship Id="rId130" Type="http://schemas.openxmlformats.org/officeDocument/2006/relationships/customXml" Target="../ink/ink434.xml"/><Relationship Id="rId135" Type="http://schemas.openxmlformats.org/officeDocument/2006/relationships/image" Target="../media/image123.png"/><Relationship Id="rId151" Type="http://schemas.openxmlformats.org/officeDocument/2006/relationships/image" Target="../media/image131.png"/><Relationship Id="rId156" Type="http://schemas.openxmlformats.org/officeDocument/2006/relationships/customXml" Target="../ink/ink447.xml"/><Relationship Id="rId177" Type="http://schemas.openxmlformats.org/officeDocument/2006/relationships/image" Target="../media/image172.png"/><Relationship Id="rId172" Type="http://schemas.openxmlformats.org/officeDocument/2006/relationships/customXml" Target="../ink/ink455.xml"/><Relationship Id="rId13" Type="http://schemas.openxmlformats.org/officeDocument/2006/relationships/image" Target="../media/image6110.png"/><Relationship Id="rId18" Type="http://schemas.openxmlformats.org/officeDocument/2006/relationships/customXml" Target="../ink/ink378.xml"/><Relationship Id="rId39" Type="http://schemas.openxmlformats.org/officeDocument/2006/relationships/image" Target="../media/image730.png"/><Relationship Id="rId109" Type="http://schemas.openxmlformats.org/officeDocument/2006/relationships/image" Target="../media/image1100.png"/><Relationship Id="rId34" Type="http://schemas.openxmlformats.org/officeDocument/2006/relationships/customXml" Target="../ink/ink386.xml"/><Relationship Id="rId50" Type="http://schemas.openxmlformats.org/officeDocument/2006/relationships/customXml" Target="../ink/ink394.xml"/><Relationship Id="rId55" Type="http://schemas.openxmlformats.org/officeDocument/2006/relationships/image" Target="../media/image820.png"/><Relationship Id="rId76" Type="http://schemas.openxmlformats.org/officeDocument/2006/relationships/customXml" Target="../ink/ink407.xml"/><Relationship Id="rId97" Type="http://schemas.openxmlformats.org/officeDocument/2006/relationships/image" Target="../media/image1030.png"/><Relationship Id="rId104" Type="http://schemas.openxmlformats.org/officeDocument/2006/relationships/customXml" Target="../ink/ink421.xml"/><Relationship Id="rId120" Type="http://schemas.openxmlformats.org/officeDocument/2006/relationships/customXml" Target="../ink/ink429.xml"/><Relationship Id="rId125" Type="http://schemas.openxmlformats.org/officeDocument/2006/relationships/image" Target="../media/image118.png"/><Relationship Id="rId141" Type="http://schemas.openxmlformats.org/officeDocument/2006/relationships/image" Target="../media/image126.png"/><Relationship Id="rId146" Type="http://schemas.openxmlformats.org/officeDocument/2006/relationships/customXml" Target="../ink/ink442.xml"/><Relationship Id="rId167" Type="http://schemas.openxmlformats.org/officeDocument/2006/relationships/image" Target="../media/image167.png"/><Relationship Id="rId7" Type="http://schemas.openxmlformats.org/officeDocument/2006/relationships/image" Target="../media/image5810.png"/><Relationship Id="rId71" Type="http://schemas.openxmlformats.org/officeDocument/2006/relationships/image" Target="../media/image900.png"/><Relationship Id="rId92" Type="http://schemas.openxmlformats.org/officeDocument/2006/relationships/customXml" Target="../ink/ink415.xml"/><Relationship Id="rId162" Type="http://schemas.openxmlformats.org/officeDocument/2006/relationships/customXml" Target="../ink/ink450.xml"/><Relationship Id="rId2" Type="http://schemas.openxmlformats.org/officeDocument/2006/relationships/audio" Target="../media/media22.m4a"/><Relationship Id="rId29" Type="http://schemas.openxmlformats.org/officeDocument/2006/relationships/image" Target="../media/image6810.png"/><Relationship Id="rId24" Type="http://schemas.openxmlformats.org/officeDocument/2006/relationships/customXml" Target="../ink/ink381.xml"/><Relationship Id="rId40" Type="http://schemas.openxmlformats.org/officeDocument/2006/relationships/customXml" Target="../ink/ink389.xml"/><Relationship Id="rId45" Type="http://schemas.openxmlformats.org/officeDocument/2006/relationships/image" Target="../media/image760.png"/><Relationship Id="rId66" Type="http://schemas.openxmlformats.org/officeDocument/2006/relationships/customXml" Target="../ink/ink402.xml"/><Relationship Id="rId87" Type="http://schemas.openxmlformats.org/officeDocument/2006/relationships/image" Target="../media/image980.png"/><Relationship Id="rId110" Type="http://schemas.openxmlformats.org/officeDocument/2006/relationships/customXml" Target="../ink/ink424.xml"/><Relationship Id="rId115" Type="http://schemas.openxmlformats.org/officeDocument/2006/relationships/image" Target="../media/image11310.png"/><Relationship Id="rId131" Type="http://schemas.openxmlformats.org/officeDocument/2006/relationships/image" Target="../media/image121.png"/><Relationship Id="rId136" Type="http://schemas.openxmlformats.org/officeDocument/2006/relationships/customXml" Target="../ink/ink437.xml"/><Relationship Id="rId157" Type="http://schemas.openxmlformats.org/officeDocument/2006/relationships/image" Target="../media/image134.png"/><Relationship Id="rId178" Type="http://schemas.openxmlformats.org/officeDocument/2006/relationships/customXml" Target="../ink/ink458.xml"/><Relationship Id="rId61" Type="http://schemas.openxmlformats.org/officeDocument/2006/relationships/image" Target="../media/image850.png"/><Relationship Id="rId82" Type="http://schemas.openxmlformats.org/officeDocument/2006/relationships/customXml" Target="../ink/ink410.xml"/><Relationship Id="rId152" Type="http://schemas.openxmlformats.org/officeDocument/2006/relationships/customXml" Target="../ink/ink445.xml"/><Relationship Id="rId173" Type="http://schemas.openxmlformats.org/officeDocument/2006/relationships/image" Target="../media/image170.png"/><Relationship Id="rId19" Type="http://schemas.openxmlformats.org/officeDocument/2006/relationships/image" Target="../media/image6410.png"/><Relationship Id="rId14" Type="http://schemas.openxmlformats.org/officeDocument/2006/relationships/customXml" Target="../ink/ink376.xml"/><Relationship Id="rId30" Type="http://schemas.openxmlformats.org/officeDocument/2006/relationships/customXml" Target="../ink/ink384.xml"/><Relationship Id="rId35" Type="http://schemas.openxmlformats.org/officeDocument/2006/relationships/image" Target="../media/image711.png"/><Relationship Id="rId56" Type="http://schemas.openxmlformats.org/officeDocument/2006/relationships/customXml" Target="../ink/ink397.xml"/><Relationship Id="rId77" Type="http://schemas.openxmlformats.org/officeDocument/2006/relationships/image" Target="../media/image930.png"/><Relationship Id="rId100" Type="http://schemas.openxmlformats.org/officeDocument/2006/relationships/customXml" Target="../ink/ink419.xml"/><Relationship Id="rId105" Type="http://schemas.openxmlformats.org/officeDocument/2006/relationships/image" Target="../media/image1070.png"/><Relationship Id="rId126" Type="http://schemas.openxmlformats.org/officeDocument/2006/relationships/customXml" Target="../ink/ink432.xml"/><Relationship Id="rId147" Type="http://schemas.openxmlformats.org/officeDocument/2006/relationships/image" Target="../media/image129.png"/><Relationship Id="rId168" Type="http://schemas.openxmlformats.org/officeDocument/2006/relationships/customXml" Target="../ink/ink453.xml"/><Relationship Id="rId8" Type="http://schemas.openxmlformats.org/officeDocument/2006/relationships/customXml" Target="../ink/ink373.xml"/><Relationship Id="rId51" Type="http://schemas.openxmlformats.org/officeDocument/2006/relationships/image" Target="../media/image800.png"/><Relationship Id="rId72" Type="http://schemas.openxmlformats.org/officeDocument/2006/relationships/customXml" Target="../ink/ink405.xml"/><Relationship Id="rId93" Type="http://schemas.openxmlformats.org/officeDocument/2006/relationships/image" Target="../media/image1011.png"/><Relationship Id="rId98" Type="http://schemas.openxmlformats.org/officeDocument/2006/relationships/customXml" Target="../ink/ink418.xml"/><Relationship Id="rId121" Type="http://schemas.openxmlformats.org/officeDocument/2006/relationships/image" Target="../media/image116.png"/><Relationship Id="rId142" Type="http://schemas.openxmlformats.org/officeDocument/2006/relationships/customXml" Target="../ink/ink440.xml"/><Relationship Id="rId163" Type="http://schemas.openxmlformats.org/officeDocument/2006/relationships/image" Target="../media/image138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6610.png"/><Relationship Id="rId46" Type="http://schemas.openxmlformats.org/officeDocument/2006/relationships/customXml" Target="../ink/ink392.xml"/><Relationship Id="rId67" Type="http://schemas.openxmlformats.org/officeDocument/2006/relationships/image" Target="../media/image880.png"/><Relationship Id="rId116" Type="http://schemas.openxmlformats.org/officeDocument/2006/relationships/customXml" Target="../ink/ink427.xml"/><Relationship Id="rId137" Type="http://schemas.openxmlformats.org/officeDocument/2006/relationships/image" Target="../media/image124.png"/><Relationship Id="rId158" Type="http://schemas.openxmlformats.org/officeDocument/2006/relationships/customXml" Target="../ink/ink448.xml"/><Relationship Id="rId20" Type="http://schemas.openxmlformats.org/officeDocument/2006/relationships/customXml" Target="../ink/ink379.xml"/><Relationship Id="rId41" Type="http://schemas.openxmlformats.org/officeDocument/2006/relationships/image" Target="../media/image740.png"/><Relationship Id="rId62" Type="http://schemas.openxmlformats.org/officeDocument/2006/relationships/customXml" Target="../ink/ink400.xml"/><Relationship Id="rId83" Type="http://schemas.openxmlformats.org/officeDocument/2006/relationships/image" Target="../media/image960.png"/><Relationship Id="rId88" Type="http://schemas.openxmlformats.org/officeDocument/2006/relationships/customXml" Target="../ink/ink413.xml"/><Relationship Id="rId111" Type="http://schemas.openxmlformats.org/officeDocument/2006/relationships/image" Target="../media/image1111.png"/><Relationship Id="rId132" Type="http://schemas.openxmlformats.org/officeDocument/2006/relationships/customXml" Target="../ink/ink435.xml"/><Relationship Id="rId153" Type="http://schemas.openxmlformats.org/officeDocument/2006/relationships/image" Target="../media/image132.png"/><Relationship Id="rId174" Type="http://schemas.openxmlformats.org/officeDocument/2006/relationships/customXml" Target="../ink/ink456.xml"/><Relationship Id="rId179" Type="http://schemas.openxmlformats.org/officeDocument/2006/relationships/image" Target="../media/image173.png"/><Relationship Id="rId15" Type="http://schemas.openxmlformats.org/officeDocument/2006/relationships/image" Target="../media/image6210.png"/><Relationship Id="rId36" Type="http://schemas.openxmlformats.org/officeDocument/2006/relationships/customXml" Target="../ink/ink387.xml"/><Relationship Id="rId57" Type="http://schemas.openxmlformats.org/officeDocument/2006/relationships/image" Target="../media/image830.png"/><Relationship Id="rId106" Type="http://schemas.openxmlformats.org/officeDocument/2006/relationships/customXml" Target="../ink/ink422.xml"/><Relationship Id="rId127" Type="http://schemas.openxmlformats.org/officeDocument/2006/relationships/image" Target="../media/image119.png"/><Relationship Id="rId10" Type="http://schemas.openxmlformats.org/officeDocument/2006/relationships/customXml" Target="../ink/ink374.xml"/><Relationship Id="rId31" Type="http://schemas.openxmlformats.org/officeDocument/2006/relationships/image" Target="../media/image6910.png"/><Relationship Id="rId52" Type="http://schemas.openxmlformats.org/officeDocument/2006/relationships/customXml" Target="../ink/ink395.xml"/><Relationship Id="rId73" Type="http://schemas.openxmlformats.org/officeDocument/2006/relationships/image" Target="../media/image911.png"/><Relationship Id="rId78" Type="http://schemas.openxmlformats.org/officeDocument/2006/relationships/customXml" Target="../ink/ink408.xml"/><Relationship Id="rId94" Type="http://schemas.openxmlformats.org/officeDocument/2006/relationships/customXml" Target="../ink/ink416.xml"/><Relationship Id="rId99" Type="http://schemas.openxmlformats.org/officeDocument/2006/relationships/image" Target="../media/image1040.png"/><Relationship Id="rId101" Type="http://schemas.openxmlformats.org/officeDocument/2006/relationships/image" Target="../media/image1050.png"/><Relationship Id="rId122" Type="http://schemas.openxmlformats.org/officeDocument/2006/relationships/customXml" Target="../ink/ink430.xml"/><Relationship Id="rId143" Type="http://schemas.openxmlformats.org/officeDocument/2006/relationships/image" Target="../media/image127.png"/><Relationship Id="rId148" Type="http://schemas.openxmlformats.org/officeDocument/2006/relationships/customXml" Target="../ink/ink443.xml"/><Relationship Id="rId164" Type="http://schemas.openxmlformats.org/officeDocument/2006/relationships/customXml" Target="../ink/ink451.xml"/><Relationship Id="rId169" Type="http://schemas.openxmlformats.org/officeDocument/2006/relationships/image" Target="../media/image168.png"/><Relationship Id="rId4" Type="http://schemas.openxmlformats.org/officeDocument/2006/relationships/customXml" Target="../ink/ink371.xml"/><Relationship Id="rId9" Type="http://schemas.openxmlformats.org/officeDocument/2006/relationships/image" Target="../media/image5910.png"/><Relationship Id="rId180" Type="http://schemas.openxmlformats.org/officeDocument/2006/relationships/image" Target="../media/image1.png"/><Relationship Id="rId26" Type="http://schemas.openxmlformats.org/officeDocument/2006/relationships/customXml" Target="../ink/ink382.xml"/><Relationship Id="rId47" Type="http://schemas.openxmlformats.org/officeDocument/2006/relationships/image" Target="../media/image770.png"/><Relationship Id="rId68" Type="http://schemas.openxmlformats.org/officeDocument/2006/relationships/customXml" Target="../ink/ink403.xml"/><Relationship Id="rId89" Type="http://schemas.openxmlformats.org/officeDocument/2006/relationships/image" Target="../media/image990.png"/><Relationship Id="rId112" Type="http://schemas.openxmlformats.org/officeDocument/2006/relationships/customXml" Target="../ink/ink425.xml"/><Relationship Id="rId133" Type="http://schemas.openxmlformats.org/officeDocument/2006/relationships/image" Target="../media/image122.png"/><Relationship Id="rId154" Type="http://schemas.openxmlformats.org/officeDocument/2006/relationships/customXml" Target="../ink/ink446.xml"/><Relationship Id="rId175" Type="http://schemas.openxmlformats.org/officeDocument/2006/relationships/image" Target="../media/image171.png"/><Relationship Id="rId16" Type="http://schemas.openxmlformats.org/officeDocument/2006/relationships/customXml" Target="../ink/ink377.xml"/><Relationship Id="rId37" Type="http://schemas.openxmlformats.org/officeDocument/2006/relationships/image" Target="../media/image720.png"/><Relationship Id="rId58" Type="http://schemas.openxmlformats.org/officeDocument/2006/relationships/customXml" Target="../ink/ink398.xml"/><Relationship Id="rId79" Type="http://schemas.openxmlformats.org/officeDocument/2006/relationships/image" Target="../media/image940.png"/><Relationship Id="rId102" Type="http://schemas.openxmlformats.org/officeDocument/2006/relationships/customXml" Target="../ink/ink420.xml"/><Relationship Id="rId123" Type="http://schemas.openxmlformats.org/officeDocument/2006/relationships/image" Target="../media/image117.png"/><Relationship Id="rId144" Type="http://schemas.openxmlformats.org/officeDocument/2006/relationships/customXml" Target="../ink/ink441.xml"/><Relationship Id="rId90" Type="http://schemas.openxmlformats.org/officeDocument/2006/relationships/customXml" Target="../ink/ink414.xml"/><Relationship Id="rId165" Type="http://schemas.openxmlformats.org/officeDocument/2006/relationships/image" Target="../media/image166.png"/><Relationship Id="rId27" Type="http://schemas.openxmlformats.org/officeDocument/2006/relationships/image" Target="../media/image6710.png"/><Relationship Id="rId48" Type="http://schemas.openxmlformats.org/officeDocument/2006/relationships/customXml" Target="../ink/ink393.xml"/><Relationship Id="rId69" Type="http://schemas.openxmlformats.org/officeDocument/2006/relationships/image" Target="../media/image890.png"/><Relationship Id="rId113" Type="http://schemas.openxmlformats.org/officeDocument/2006/relationships/image" Target="../media/image1120.png"/><Relationship Id="rId134" Type="http://schemas.openxmlformats.org/officeDocument/2006/relationships/customXml" Target="../ink/ink436.xml"/><Relationship Id="rId80" Type="http://schemas.openxmlformats.org/officeDocument/2006/relationships/customXml" Target="../ink/ink409.xml"/><Relationship Id="rId155" Type="http://schemas.openxmlformats.org/officeDocument/2006/relationships/image" Target="../media/image133.png"/><Relationship Id="rId176" Type="http://schemas.openxmlformats.org/officeDocument/2006/relationships/customXml" Target="../ink/ink457.xml"/><Relationship Id="rId17" Type="http://schemas.openxmlformats.org/officeDocument/2006/relationships/image" Target="../media/image6310.png"/><Relationship Id="rId38" Type="http://schemas.openxmlformats.org/officeDocument/2006/relationships/customXml" Target="../ink/ink388.xml"/><Relationship Id="rId59" Type="http://schemas.openxmlformats.org/officeDocument/2006/relationships/image" Target="../media/image840.png"/><Relationship Id="rId103" Type="http://schemas.openxmlformats.org/officeDocument/2006/relationships/image" Target="../media/image1060.png"/><Relationship Id="rId124" Type="http://schemas.openxmlformats.org/officeDocument/2006/relationships/customXml" Target="../ink/ink431.xml"/><Relationship Id="rId70" Type="http://schemas.openxmlformats.org/officeDocument/2006/relationships/customXml" Target="../ink/ink404.xml"/><Relationship Id="rId91" Type="http://schemas.openxmlformats.org/officeDocument/2006/relationships/image" Target="../media/image1000.png"/><Relationship Id="rId145" Type="http://schemas.openxmlformats.org/officeDocument/2006/relationships/image" Target="../media/image128.png"/><Relationship Id="rId166" Type="http://schemas.openxmlformats.org/officeDocument/2006/relationships/customXml" Target="../ink/ink452.xml"/><Relationship Id="rId1" Type="http://schemas.microsoft.com/office/2007/relationships/media" Target="../media/media22.m4a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4.png"/><Relationship Id="rId21" Type="http://schemas.openxmlformats.org/officeDocument/2006/relationships/image" Target="../media/image810.png"/><Relationship Id="rId42" Type="http://schemas.openxmlformats.org/officeDocument/2006/relationships/customXml" Target="../ink/ink478.xml"/><Relationship Id="rId63" Type="http://schemas.openxmlformats.org/officeDocument/2006/relationships/image" Target="../media/image860.png"/><Relationship Id="rId84" Type="http://schemas.openxmlformats.org/officeDocument/2006/relationships/customXml" Target="../ink/ink499.xml"/><Relationship Id="rId138" Type="http://schemas.openxmlformats.org/officeDocument/2006/relationships/customXml" Target="../ink/ink526.xml"/><Relationship Id="rId159" Type="http://schemas.openxmlformats.org/officeDocument/2006/relationships/image" Target="../media/image135.png"/><Relationship Id="rId170" Type="http://schemas.openxmlformats.org/officeDocument/2006/relationships/customXml" Target="../ink/ink542.xml"/><Relationship Id="rId191" Type="http://schemas.openxmlformats.org/officeDocument/2006/relationships/image" Target="../media/image187.png"/><Relationship Id="rId205" Type="http://schemas.openxmlformats.org/officeDocument/2006/relationships/image" Target="../media/image194.png"/><Relationship Id="rId107" Type="http://schemas.openxmlformats.org/officeDocument/2006/relationships/image" Target="../media/image1090.png"/><Relationship Id="rId11" Type="http://schemas.openxmlformats.org/officeDocument/2006/relationships/image" Target="../media/image6010.png"/><Relationship Id="rId32" Type="http://schemas.openxmlformats.org/officeDocument/2006/relationships/customXml" Target="../ink/ink473.xml"/><Relationship Id="rId53" Type="http://schemas.openxmlformats.org/officeDocument/2006/relationships/image" Target="../media/image811.png"/><Relationship Id="rId74" Type="http://schemas.openxmlformats.org/officeDocument/2006/relationships/customXml" Target="../ink/ink494.xml"/><Relationship Id="rId128" Type="http://schemas.openxmlformats.org/officeDocument/2006/relationships/customXml" Target="../ink/ink521.xml"/><Relationship Id="rId149" Type="http://schemas.openxmlformats.org/officeDocument/2006/relationships/image" Target="../media/image130.png"/><Relationship Id="rId5" Type="http://schemas.openxmlformats.org/officeDocument/2006/relationships/image" Target="../media/image5710.png"/><Relationship Id="rId95" Type="http://schemas.openxmlformats.org/officeDocument/2006/relationships/image" Target="../media/image1020.png"/><Relationship Id="rId160" Type="http://schemas.openxmlformats.org/officeDocument/2006/relationships/customXml" Target="../ink/ink537.xml"/><Relationship Id="rId181" Type="http://schemas.openxmlformats.org/officeDocument/2006/relationships/image" Target="../media/image182.png"/><Relationship Id="rId216" Type="http://schemas.openxmlformats.org/officeDocument/2006/relationships/image" Target="../media/image1.png"/><Relationship Id="rId22" Type="http://schemas.openxmlformats.org/officeDocument/2006/relationships/customXml" Target="../ink/ink468.xml"/><Relationship Id="rId43" Type="http://schemas.openxmlformats.org/officeDocument/2006/relationships/image" Target="../media/image750.png"/><Relationship Id="rId64" Type="http://schemas.openxmlformats.org/officeDocument/2006/relationships/customXml" Target="../ink/ink489.xml"/><Relationship Id="rId118" Type="http://schemas.openxmlformats.org/officeDocument/2006/relationships/customXml" Target="../ink/ink516.xml"/><Relationship Id="rId139" Type="http://schemas.openxmlformats.org/officeDocument/2006/relationships/image" Target="../media/image125.png"/><Relationship Id="rId85" Type="http://schemas.openxmlformats.org/officeDocument/2006/relationships/image" Target="../media/image970.png"/><Relationship Id="rId150" Type="http://schemas.openxmlformats.org/officeDocument/2006/relationships/customXml" Target="../ink/ink532.xml"/><Relationship Id="rId171" Type="http://schemas.openxmlformats.org/officeDocument/2006/relationships/image" Target="../media/image177.png"/><Relationship Id="rId192" Type="http://schemas.openxmlformats.org/officeDocument/2006/relationships/customXml" Target="../ink/ink553.xml"/><Relationship Id="rId206" Type="http://schemas.openxmlformats.org/officeDocument/2006/relationships/customXml" Target="../ink/ink560.xml"/><Relationship Id="rId12" Type="http://schemas.openxmlformats.org/officeDocument/2006/relationships/customXml" Target="../ink/ink463.xml"/><Relationship Id="rId33" Type="http://schemas.openxmlformats.org/officeDocument/2006/relationships/image" Target="../media/image701.png"/><Relationship Id="rId108" Type="http://schemas.openxmlformats.org/officeDocument/2006/relationships/customXml" Target="../ink/ink511.xml"/><Relationship Id="rId129" Type="http://schemas.openxmlformats.org/officeDocument/2006/relationships/image" Target="../media/image120.png"/><Relationship Id="rId54" Type="http://schemas.openxmlformats.org/officeDocument/2006/relationships/customXml" Target="../ink/ink484.xml"/><Relationship Id="rId75" Type="http://schemas.openxmlformats.org/officeDocument/2006/relationships/image" Target="../media/image920.png"/><Relationship Id="rId96" Type="http://schemas.openxmlformats.org/officeDocument/2006/relationships/customXml" Target="../ink/ink505.xml"/><Relationship Id="rId140" Type="http://schemas.openxmlformats.org/officeDocument/2006/relationships/customXml" Target="../ink/ink527.xml"/><Relationship Id="rId161" Type="http://schemas.openxmlformats.org/officeDocument/2006/relationships/image" Target="../media/image136.png"/><Relationship Id="rId182" Type="http://schemas.openxmlformats.org/officeDocument/2006/relationships/customXml" Target="../ink/ink548.xml"/><Relationship Id="rId6" Type="http://schemas.openxmlformats.org/officeDocument/2006/relationships/customXml" Target="../ink/ink460.xml"/><Relationship Id="rId23" Type="http://schemas.openxmlformats.org/officeDocument/2006/relationships/image" Target="../media/image6510.png"/><Relationship Id="rId119" Type="http://schemas.openxmlformats.org/officeDocument/2006/relationships/image" Target="../media/image115.png"/><Relationship Id="rId44" Type="http://schemas.openxmlformats.org/officeDocument/2006/relationships/customXml" Target="../ink/ink479.xml"/><Relationship Id="rId65" Type="http://schemas.openxmlformats.org/officeDocument/2006/relationships/image" Target="../media/image870.png"/><Relationship Id="rId86" Type="http://schemas.openxmlformats.org/officeDocument/2006/relationships/customXml" Target="../ink/ink500.xml"/><Relationship Id="rId130" Type="http://schemas.openxmlformats.org/officeDocument/2006/relationships/customXml" Target="../ink/ink522.xml"/><Relationship Id="rId151" Type="http://schemas.openxmlformats.org/officeDocument/2006/relationships/image" Target="../media/image131.png"/><Relationship Id="rId172" Type="http://schemas.openxmlformats.org/officeDocument/2006/relationships/customXml" Target="../ink/ink543.xml"/><Relationship Id="rId193" Type="http://schemas.openxmlformats.org/officeDocument/2006/relationships/image" Target="../media/image188.png"/><Relationship Id="rId207" Type="http://schemas.openxmlformats.org/officeDocument/2006/relationships/image" Target="../media/image195.png"/><Relationship Id="rId13" Type="http://schemas.openxmlformats.org/officeDocument/2006/relationships/image" Target="../media/image6110.png"/><Relationship Id="rId109" Type="http://schemas.openxmlformats.org/officeDocument/2006/relationships/image" Target="../media/image1100.png"/><Relationship Id="rId34" Type="http://schemas.openxmlformats.org/officeDocument/2006/relationships/customXml" Target="../ink/ink474.xml"/><Relationship Id="rId55" Type="http://schemas.openxmlformats.org/officeDocument/2006/relationships/image" Target="../media/image820.png"/><Relationship Id="rId76" Type="http://schemas.openxmlformats.org/officeDocument/2006/relationships/customXml" Target="../ink/ink495.xml"/><Relationship Id="rId97" Type="http://schemas.openxmlformats.org/officeDocument/2006/relationships/image" Target="../media/image1030.png"/><Relationship Id="rId120" Type="http://schemas.openxmlformats.org/officeDocument/2006/relationships/customXml" Target="../ink/ink517.xml"/><Relationship Id="rId141" Type="http://schemas.openxmlformats.org/officeDocument/2006/relationships/image" Target="../media/image126.png"/><Relationship Id="rId7" Type="http://schemas.openxmlformats.org/officeDocument/2006/relationships/image" Target="../media/image5810.png"/><Relationship Id="rId162" Type="http://schemas.openxmlformats.org/officeDocument/2006/relationships/customXml" Target="../ink/ink538.xml"/><Relationship Id="rId183" Type="http://schemas.openxmlformats.org/officeDocument/2006/relationships/image" Target="../media/image183.png"/><Relationship Id="rId24" Type="http://schemas.openxmlformats.org/officeDocument/2006/relationships/customXml" Target="../ink/ink469.xml"/><Relationship Id="rId45" Type="http://schemas.openxmlformats.org/officeDocument/2006/relationships/image" Target="../media/image760.png"/><Relationship Id="rId66" Type="http://schemas.openxmlformats.org/officeDocument/2006/relationships/customXml" Target="../ink/ink490.xml"/><Relationship Id="rId87" Type="http://schemas.openxmlformats.org/officeDocument/2006/relationships/image" Target="../media/image980.png"/><Relationship Id="rId110" Type="http://schemas.openxmlformats.org/officeDocument/2006/relationships/customXml" Target="../ink/ink512.xml"/><Relationship Id="rId131" Type="http://schemas.openxmlformats.org/officeDocument/2006/relationships/image" Target="../media/image121.png"/><Relationship Id="rId152" Type="http://schemas.openxmlformats.org/officeDocument/2006/relationships/customXml" Target="../ink/ink533.xml"/><Relationship Id="rId173" Type="http://schemas.openxmlformats.org/officeDocument/2006/relationships/image" Target="../media/image178.png"/><Relationship Id="rId194" Type="http://schemas.openxmlformats.org/officeDocument/2006/relationships/customXml" Target="../ink/ink554.xml"/><Relationship Id="rId208" Type="http://schemas.openxmlformats.org/officeDocument/2006/relationships/customXml" Target="../ink/ink561.xml"/><Relationship Id="rId19" Type="http://schemas.openxmlformats.org/officeDocument/2006/relationships/image" Target="../media/image6410.png"/><Relationship Id="rId14" Type="http://schemas.openxmlformats.org/officeDocument/2006/relationships/customXml" Target="../ink/ink464.xml"/><Relationship Id="rId30" Type="http://schemas.openxmlformats.org/officeDocument/2006/relationships/customXml" Target="../ink/ink472.xml"/><Relationship Id="rId35" Type="http://schemas.openxmlformats.org/officeDocument/2006/relationships/image" Target="../media/image711.png"/><Relationship Id="rId56" Type="http://schemas.openxmlformats.org/officeDocument/2006/relationships/customXml" Target="../ink/ink485.xml"/><Relationship Id="rId77" Type="http://schemas.openxmlformats.org/officeDocument/2006/relationships/image" Target="../media/image930.png"/><Relationship Id="rId100" Type="http://schemas.openxmlformats.org/officeDocument/2006/relationships/customXml" Target="../ink/ink507.xml"/><Relationship Id="rId105" Type="http://schemas.openxmlformats.org/officeDocument/2006/relationships/image" Target="../media/image1070.png"/><Relationship Id="rId126" Type="http://schemas.openxmlformats.org/officeDocument/2006/relationships/customXml" Target="../ink/ink520.xml"/><Relationship Id="rId147" Type="http://schemas.openxmlformats.org/officeDocument/2006/relationships/image" Target="../media/image129.png"/><Relationship Id="rId168" Type="http://schemas.openxmlformats.org/officeDocument/2006/relationships/customXml" Target="../ink/ink541.xml"/><Relationship Id="rId8" Type="http://schemas.openxmlformats.org/officeDocument/2006/relationships/customXml" Target="../ink/ink461.xml"/><Relationship Id="rId51" Type="http://schemas.openxmlformats.org/officeDocument/2006/relationships/image" Target="../media/image800.png"/><Relationship Id="rId72" Type="http://schemas.openxmlformats.org/officeDocument/2006/relationships/customXml" Target="../ink/ink493.xml"/><Relationship Id="rId93" Type="http://schemas.openxmlformats.org/officeDocument/2006/relationships/image" Target="../media/image1011.png"/><Relationship Id="rId98" Type="http://schemas.openxmlformats.org/officeDocument/2006/relationships/customXml" Target="../ink/ink506.xml"/><Relationship Id="rId121" Type="http://schemas.openxmlformats.org/officeDocument/2006/relationships/image" Target="../media/image116.png"/><Relationship Id="rId142" Type="http://schemas.openxmlformats.org/officeDocument/2006/relationships/customXml" Target="../ink/ink528.xml"/><Relationship Id="rId163" Type="http://schemas.openxmlformats.org/officeDocument/2006/relationships/image" Target="../media/image138.png"/><Relationship Id="rId184" Type="http://schemas.openxmlformats.org/officeDocument/2006/relationships/customXml" Target="../ink/ink549.xml"/><Relationship Id="rId189" Type="http://schemas.openxmlformats.org/officeDocument/2006/relationships/image" Target="../media/image186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564.xml"/><Relationship Id="rId25" Type="http://schemas.openxmlformats.org/officeDocument/2006/relationships/image" Target="../media/image6610.png"/><Relationship Id="rId46" Type="http://schemas.openxmlformats.org/officeDocument/2006/relationships/customXml" Target="../ink/ink480.xml"/><Relationship Id="rId67" Type="http://schemas.openxmlformats.org/officeDocument/2006/relationships/image" Target="../media/image880.png"/><Relationship Id="rId116" Type="http://schemas.openxmlformats.org/officeDocument/2006/relationships/customXml" Target="../ink/ink515.xml"/><Relationship Id="rId137" Type="http://schemas.openxmlformats.org/officeDocument/2006/relationships/image" Target="../media/image124.png"/><Relationship Id="rId158" Type="http://schemas.openxmlformats.org/officeDocument/2006/relationships/customXml" Target="../ink/ink536.xml"/><Relationship Id="rId20" Type="http://schemas.openxmlformats.org/officeDocument/2006/relationships/customXml" Target="../ink/ink467.xml"/><Relationship Id="rId41" Type="http://schemas.openxmlformats.org/officeDocument/2006/relationships/image" Target="../media/image740.png"/><Relationship Id="rId62" Type="http://schemas.openxmlformats.org/officeDocument/2006/relationships/customXml" Target="../ink/ink488.xml"/><Relationship Id="rId83" Type="http://schemas.openxmlformats.org/officeDocument/2006/relationships/image" Target="../media/image960.png"/><Relationship Id="rId88" Type="http://schemas.openxmlformats.org/officeDocument/2006/relationships/customXml" Target="../ink/ink501.xml"/><Relationship Id="rId111" Type="http://schemas.openxmlformats.org/officeDocument/2006/relationships/image" Target="../media/image1111.png"/><Relationship Id="rId132" Type="http://schemas.openxmlformats.org/officeDocument/2006/relationships/customXml" Target="../ink/ink523.xml"/><Relationship Id="rId153" Type="http://schemas.openxmlformats.org/officeDocument/2006/relationships/image" Target="../media/image132.png"/><Relationship Id="rId174" Type="http://schemas.openxmlformats.org/officeDocument/2006/relationships/customXml" Target="../ink/ink544.xml"/><Relationship Id="rId179" Type="http://schemas.openxmlformats.org/officeDocument/2006/relationships/image" Target="../media/image181.png"/><Relationship Id="rId195" Type="http://schemas.openxmlformats.org/officeDocument/2006/relationships/image" Target="../media/image189.png"/><Relationship Id="rId209" Type="http://schemas.openxmlformats.org/officeDocument/2006/relationships/image" Target="../media/image196.png"/><Relationship Id="rId190" Type="http://schemas.openxmlformats.org/officeDocument/2006/relationships/customXml" Target="../ink/ink552.xml"/><Relationship Id="rId204" Type="http://schemas.openxmlformats.org/officeDocument/2006/relationships/customXml" Target="../ink/ink559.xml"/><Relationship Id="rId15" Type="http://schemas.openxmlformats.org/officeDocument/2006/relationships/image" Target="../media/image6210.png"/><Relationship Id="rId36" Type="http://schemas.openxmlformats.org/officeDocument/2006/relationships/customXml" Target="../ink/ink475.xml"/><Relationship Id="rId57" Type="http://schemas.openxmlformats.org/officeDocument/2006/relationships/image" Target="../media/image830.png"/><Relationship Id="rId106" Type="http://schemas.openxmlformats.org/officeDocument/2006/relationships/customXml" Target="../ink/ink510.xml"/><Relationship Id="rId127" Type="http://schemas.openxmlformats.org/officeDocument/2006/relationships/image" Target="../media/image119.png"/><Relationship Id="rId10" Type="http://schemas.openxmlformats.org/officeDocument/2006/relationships/customXml" Target="../ink/ink462.xml"/><Relationship Id="rId31" Type="http://schemas.openxmlformats.org/officeDocument/2006/relationships/image" Target="../media/image6910.png"/><Relationship Id="rId52" Type="http://schemas.openxmlformats.org/officeDocument/2006/relationships/customXml" Target="../ink/ink483.xml"/><Relationship Id="rId73" Type="http://schemas.openxmlformats.org/officeDocument/2006/relationships/image" Target="../media/image911.png"/><Relationship Id="rId78" Type="http://schemas.openxmlformats.org/officeDocument/2006/relationships/customXml" Target="../ink/ink496.xml"/><Relationship Id="rId94" Type="http://schemas.openxmlformats.org/officeDocument/2006/relationships/customXml" Target="../ink/ink504.xml"/><Relationship Id="rId99" Type="http://schemas.openxmlformats.org/officeDocument/2006/relationships/image" Target="../media/image1040.png"/><Relationship Id="rId101" Type="http://schemas.openxmlformats.org/officeDocument/2006/relationships/image" Target="../media/image1050.png"/><Relationship Id="rId122" Type="http://schemas.openxmlformats.org/officeDocument/2006/relationships/customXml" Target="../ink/ink518.xml"/><Relationship Id="rId143" Type="http://schemas.openxmlformats.org/officeDocument/2006/relationships/image" Target="../media/image127.png"/><Relationship Id="rId148" Type="http://schemas.openxmlformats.org/officeDocument/2006/relationships/customXml" Target="../ink/ink531.xml"/><Relationship Id="rId164" Type="http://schemas.openxmlformats.org/officeDocument/2006/relationships/customXml" Target="../ink/ink539.xml"/><Relationship Id="rId169" Type="http://schemas.openxmlformats.org/officeDocument/2006/relationships/image" Target="../media/image176.png"/><Relationship Id="rId185" Type="http://schemas.openxmlformats.org/officeDocument/2006/relationships/image" Target="../media/image184.png"/><Relationship Id="rId4" Type="http://schemas.openxmlformats.org/officeDocument/2006/relationships/customXml" Target="../ink/ink459.xml"/><Relationship Id="rId9" Type="http://schemas.openxmlformats.org/officeDocument/2006/relationships/image" Target="../media/image5910.png"/><Relationship Id="rId180" Type="http://schemas.openxmlformats.org/officeDocument/2006/relationships/customXml" Target="../ink/ink547.xml"/><Relationship Id="rId210" Type="http://schemas.openxmlformats.org/officeDocument/2006/relationships/customXml" Target="../ink/ink562.xml"/><Relationship Id="rId215" Type="http://schemas.openxmlformats.org/officeDocument/2006/relationships/image" Target="../media/image199.png"/><Relationship Id="rId26" Type="http://schemas.openxmlformats.org/officeDocument/2006/relationships/customXml" Target="../ink/ink470.xml"/><Relationship Id="rId47" Type="http://schemas.openxmlformats.org/officeDocument/2006/relationships/image" Target="../media/image770.png"/><Relationship Id="rId68" Type="http://schemas.openxmlformats.org/officeDocument/2006/relationships/customXml" Target="../ink/ink491.xml"/><Relationship Id="rId89" Type="http://schemas.openxmlformats.org/officeDocument/2006/relationships/image" Target="../media/image990.png"/><Relationship Id="rId112" Type="http://schemas.openxmlformats.org/officeDocument/2006/relationships/customXml" Target="../ink/ink513.xml"/><Relationship Id="rId133" Type="http://schemas.openxmlformats.org/officeDocument/2006/relationships/image" Target="../media/image122.png"/><Relationship Id="rId154" Type="http://schemas.openxmlformats.org/officeDocument/2006/relationships/customXml" Target="../ink/ink534.xml"/><Relationship Id="rId175" Type="http://schemas.openxmlformats.org/officeDocument/2006/relationships/image" Target="../media/image179.png"/><Relationship Id="rId196" Type="http://schemas.openxmlformats.org/officeDocument/2006/relationships/customXml" Target="../ink/ink555.xml"/><Relationship Id="rId200" Type="http://schemas.openxmlformats.org/officeDocument/2006/relationships/customXml" Target="../ink/ink557.xml"/><Relationship Id="rId16" Type="http://schemas.openxmlformats.org/officeDocument/2006/relationships/customXml" Target="../ink/ink465.xml"/><Relationship Id="rId37" Type="http://schemas.openxmlformats.org/officeDocument/2006/relationships/image" Target="../media/image720.png"/><Relationship Id="rId58" Type="http://schemas.openxmlformats.org/officeDocument/2006/relationships/customXml" Target="../ink/ink486.xml"/><Relationship Id="rId79" Type="http://schemas.openxmlformats.org/officeDocument/2006/relationships/image" Target="../media/image940.png"/><Relationship Id="rId102" Type="http://schemas.openxmlformats.org/officeDocument/2006/relationships/customXml" Target="../ink/ink508.xml"/><Relationship Id="rId123" Type="http://schemas.openxmlformats.org/officeDocument/2006/relationships/image" Target="../media/image117.png"/><Relationship Id="rId144" Type="http://schemas.openxmlformats.org/officeDocument/2006/relationships/customXml" Target="../ink/ink529.xml"/><Relationship Id="rId90" Type="http://schemas.openxmlformats.org/officeDocument/2006/relationships/customXml" Target="../ink/ink502.xml"/><Relationship Id="rId165" Type="http://schemas.openxmlformats.org/officeDocument/2006/relationships/image" Target="../media/image174.png"/><Relationship Id="rId186" Type="http://schemas.openxmlformats.org/officeDocument/2006/relationships/customXml" Target="../ink/ink550.xml"/><Relationship Id="rId211" Type="http://schemas.openxmlformats.org/officeDocument/2006/relationships/image" Target="../media/image197.png"/><Relationship Id="rId27" Type="http://schemas.openxmlformats.org/officeDocument/2006/relationships/image" Target="../media/image6710.png"/><Relationship Id="rId48" Type="http://schemas.openxmlformats.org/officeDocument/2006/relationships/customXml" Target="../ink/ink481.xml"/><Relationship Id="rId69" Type="http://schemas.openxmlformats.org/officeDocument/2006/relationships/image" Target="../media/image890.png"/><Relationship Id="rId113" Type="http://schemas.openxmlformats.org/officeDocument/2006/relationships/image" Target="../media/image1120.png"/><Relationship Id="rId134" Type="http://schemas.openxmlformats.org/officeDocument/2006/relationships/customXml" Target="../ink/ink524.xml"/><Relationship Id="rId80" Type="http://schemas.openxmlformats.org/officeDocument/2006/relationships/customXml" Target="../ink/ink497.xml"/><Relationship Id="rId155" Type="http://schemas.openxmlformats.org/officeDocument/2006/relationships/image" Target="../media/image133.png"/><Relationship Id="rId176" Type="http://schemas.openxmlformats.org/officeDocument/2006/relationships/customXml" Target="../ink/ink545.xml"/><Relationship Id="rId197" Type="http://schemas.openxmlformats.org/officeDocument/2006/relationships/image" Target="../media/image190.png"/><Relationship Id="rId201" Type="http://schemas.openxmlformats.org/officeDocument/2006/relationships/image" Target="../media/image192.png"/><Relationship Id="rId17" Type="http://schemas.openxmlformats.org/officeDocument/2006/relationships/image" Target="../media/image6310.png"/><Relationship Id="rId38" Type="http://schemas.openxmlformats.org/officeDocument/2006/relationships/customXml" Target="../ink/ink476.xml"/><Relationship Id="rId59" Type="http://schemas.openxmlformats.org/officeDocument/2006/relationships/image" Target="../media/image840.png"/><Relationship Id="rId103" Type="http://schemas.openxmlformats.org/officeDocument/2006/relationships/image" Target="../media/image1060.png"/><Relationship Id="rId124" Type="http://schemas.openxmlformats.org/officeDocument/2006/relationships/customXml" Target="../ink/ink519.xml"/><Relationship Id="rId70" Type="http://schemas.openxmlformats.org/officeDocument/2006/relationships/customXml" Target="../ink/ink492.xml"/><Relationship Id="rId91" Type="http://schemas.openxmlformats.org/officeDocument/2006/relationships/image" Target="../media/image1000.png"/><Relationship Id="rId145" Type="http://schemas.openxmlformats.org/officeDocument/2006/relationships/image" Target="../media/image128.png"/><Relationship Id="rId166" Type="http://schemas.openxmlformats.org/officeDocument/2006/relationships/customXml" Target="../ink/ink540.xml"/><Relationship Id="rId187" Type="http://schemas.openxmlformats.org/officeDocument/2006/relationships/image" Target="../media/image185.png"/><Relationship Id="rId1" Type="http://schemas.microsoft.com/office/2007/relationships/media" Target="../media/media23.m4a"/><Relationship Id="rId212" Type="http://schemas.openxmlformats.org/officeDocument/2006/relationships/customXml" Target="../ink/ink563.xml"/><Relationship Id="rId28" Type="http://schemas.openxmlformats.org/officeDocument/2006/relationships/customXml" Target="../ink/ink471.xml"/><Relationship Id="rId49" Type="http://schemas.openxmlformats.org/officeDocument/2006/relationships/image" Target="../media/image780.png"/><Relationship Id="rId114" Type="http://schemas.openxmlformats.org/officeDocument/2006/relationships/customXml" Target="../ink/ink514.xml"/><Relationship Id="rId60" Type="http://schemas.openxmlformats.org/officeDocument/2006/relationships/customXml" Target="../ink/ink487.xml"/><Relationship Id="rId81" Type="http://schemas.openxmlformats.org/officeDocument/2006/relationships/image" Target="../media/image950.png"/><Relationship Id="rId135" Type="http://schemas.openxmlformats.org/officeDocument/2006/relationships/image" Target="../media/image123.png"/><Relationship Id="rId156" Type="http://schemas.openxmlformats.org/officeDocument/2006/relationships/customXml" Target="../ink/ink535.xml"/><Relationship Id="rId177" Type="http://schemas.openxmlformats.org/officeDocument/2006/relationships/image" Target="../media/image180.png"/><Relationship Id="rId198" Type="http://schemas.openxmlformats.org/officeDocument/2006/relationships/customXml" Target="../ink/ink556.xml"/><Relationship Id="rId202" Type="http://schemas.openxmlformats.org/officeDocument/2006/relationships/customXml" Target="../ink/ink558.xml"/><Relationship Id="rId18" Type="http://schemas.openxmlformats.org/officeDocument/2006/relationships/customXml" Target="../ink/ink466.xml"/><Relationship Id="rId39" Type="http://schemas.openxmlformats.org/officeDocument/2006/relationships/image" Target="../media/image730.png"/><Relationship Id="rId50" Type="http://schemas.openxmlformats.org/officeDocument/2006/relationships/customXml" Target="../ink/ink482.xml"/><Relationship Id="rId104" Type="http://schemas.openxmlformats.org/officeDocument/2006/relationships/customXml" Target="../ink/ink509.xml"/><Relationship Id="rId125" Type="http://schemas.openxmlformats.org/officeDocument/2006/relationships/image" Target="../media/image118.png"/><Relationship Id="rId146" Type="http://schemas.openxmlformats.org/officeDocument/2006/relationships/customXml" Target="../ink/ink530.xml"/><Relationship Id="rId167" Type="http://schemas.openxmlformats.org/officeDocument/2006/relationships/image" Target="../media/image175.png"/><Relationship Id="rId188" Type="http://schemas.openxmlformats.org/officeDocument/2006/relationships/customXml" Target="../ink/ink551.xml"/><Relationship Id="rId71" Type="http://schemas.openxmlformats.org/officeDocument/2006/relationships/image" Target="../media/image900.png"/><Relationship Id="rId92" Type="http://schemas.openxmlformats.org/officeDocument/2006/relationships/customXml" Target="../ink/ink503.xml"/><Relationship Id="rId213" Type="http://schemas.openxmlformats.org/officeDocument/2006/relationships/image" Target="../media/image198.png"/><Relationship Id="rId2" Type="http://schemas.openxmlformats.org/officeDocument/2006/relationships/audio" Target="../media/media23.m4a"/><Relationship Id="rId29" Type="http://schemas.openxmlformats.org/officeDocument/2006/relationships/image" Target="../media/image6810.png"/><Relationship Id="rId40" Type="http://schemas.openxmlformats.org/officeDocument/2006/relationships/customXml" Target="../ink/ink477.xml"/><Relationship Id="rId115" Type="http://schemas.openxmlformats.org/officeDocument/2006/relationships/image" Target="../media/image11310.png"/><Relationship Id="rId136" Type="http://schemas.openxmlformats.org/officeDocument/2006/relationships/customXml" Target="../ink/ink525.xml"/><Relationship Id="rId157" Type="http://schemas.openxmlformats.org/officeDocument/2006/relationships/image" Target="../media/image134.png"/><Relationship Id="rId178" Type="http://schemas.openxmlformats.org/officeDocument/2006/relationships/customXml" Target="../ink/ink546.xml"/><Relationship Id="rId61" Type="http://schemas.openxmlformats.org/officeDocument/2006/relationships/image" Target="../media/image850.png"/><Relationship Id="rId82" Type="http://schemas.openxmlformats.org/officeDocument/2006/relationships/customXml" Target="../ink/ink498.xml"/><Relationship Id="rId199" Type="http://schemas.openxmlformats.org/officeDocument/2006/relationships/image" Target="../media/image191.png"/><Relationship Id="rId203" Type="http://schemas.openxmlformats.org/officeDocument/2006/relationships/image" Target="../media/image193.png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4.png"/><Relationship Id="rId21" Type="http://schemas.openxmlformats.org/officeDocument/2006/relationships/image" Target="../media/image810.png"/><Relationship Id="rId42" Type="http://schemas.openxmlformats.org/officeDocument/2006/relationships/customXml" Target="../ink/ink584.xml"/><Relationship Id="rId63" Type="http://schemas.openxmlformats.org/officeDocument/2006/relationships/image" Target="../media/image860.png"/><Relationship Id="rId84" Type="http://schemas.openxmlformats.org/officeDocument/2006/relationships/customXml" Target="../ink/ink605.xml"/><Relationship Id="rId138" Type="http://schemas.openxmlformats.org/officeDocument/2006/relationships/customXml" Target="../ink/ink632.xml"/><Relationship Id="rId159" Type="http://schemas.openxmlformats.org/officeDocument/2006/relationships/image" Target="../media/image135.png"/><Relationship Id="rId170" Type="http://schemas.openxmlformats.org/officeDocument/2006/relationships/customXml" Target="../ink/ink648.xml"/><Relationship Id="rId191" Type="http://schemas.openxmlformats.org/officeDocument/2006/relationships/image" Target="../media/image187.png"/><Relationship Id="rId205" Type="http://schemas.openxmlformats.org/officeDocument/2006/relationships/image" Target="../media/image194.png"/><Relationship Id="rId107" Type="http://schemas.openxmlformats.org/officeDocument/2006/relationships/image" Target="../media/image1090.png"/><Relationship Id="rId11" Type="http://schemas.openxmlformats.org/officeDocument/2006/relationships/image" Target="../media/image6010.png"/><Relationship Id="rId32" Type="http://schemas.openxmlformats.org/officeDocument/2006/relationships/customXml" Target="../ink/ink579.xml"/><Relationship Id="rId53" Type="http://schemas.openxmlformats.org/officeDocument/2006/relationships/image" Target="../media/image811.png"/><Relationship Id="rId74" Type="http://schemas.openxmlformats.org/officeDocument/2006/relationships/customXml" Target="../ink/ink600.xml"/><Relationship Id="rId128" Type="http://schemas.openxmlformats.org/officeDocument/2006/relationships/customXml" Target="../ink/ink627.xml"/><Relationship Id="rId149" Type="http://schemas.openxmlformats.org/officeDocument/2006/relationships/image" Target="../media/image130.png"/><Relationship Id="rId5" Type="http://schemas.openxmlformats.org/officeDocument/2006/relationships/image" Target="../media/image5710.png"/><Relationship Id="rId95" Type="http://schemas.openxmlformats.org/officeDocument/2006/relationships/image" Target="../media/image1020.png"/><Relationship Id="rId160" Type="http://schemas.openxmlformats.org/officeDocument/2006/relationships/customXml" Target="../ink/ink643.xml"/><Relationship Id="rId181" Type="http://schemas.openxmlformats.org/officeDocument/2006/relationships/image" Target="../media/image182.png"/><Relationship Id="rId216" Type="http://schemas.openxmlformats.org/officeDocument/2006/relationships/customXml" Target="../ink/ink671.xml"/><Relationship Id="rId22" Type="http://schemas.openxmlformats.org/officeDocument/2006/relationships/customXml" Target="../ink/ink574.xml"/><Relationship Id="rId43" Type="http://schemas.openxmlformats.org/officeDocument/2006/relationships/image" Target="../media/image750.png"/><Relationship Id="rId64" Type="http://schemas.openxmlformats.org/officeDocument/2006/relationships/customXml" Target="../ink/ink595.xml"/><Relationship Id="rId118" Type="http://schemas.openxmlformats.org/officeDocument/2006/relationships/customXml" Target="../ink/ink622.xml"/><Relationship Id="rId139" Type="http://schemas.openxmlformats.org/officeDocument/2006/relationships/image" Target="../media/image125.png"/><Relationship Id="rId85" Type="http://schemas.openxmlformats.org/officeDocument/2006/relationships/image" Target="../media/image970.png"/><Relationship Id="rId150" Type="http://schemas.openxmlformats.org/officeDocument/2006/relationships/customXml" Target="../ink/ink638.xml"/><Relationship Id="rId171" Type="http://schemas.openxmlformats.org/officeDocument/2006/relationships/image" Target="../media/image177.png"/><Relationship Id="rId192" Type="http://schemas.openxmlformats.org/officeDocument/2006/relationships/customXml" Target="../ink/ink659.xml"/><Relationship Id="rId206" Type="http://schemas.openxmlformats.org/officeDocument/2006/relationships/customXml" Target="../ink/ink666.xml"/><Relationship Id="rId12" Type="http://schemas.openxmlformats.org/officeDocument/2006/relationships/customXml" Target="../ink/ink569.xml"/><Relationship Id="rId33" Type="http://schemas.openxmlformats.org/officeDocument/2006/relationships/image" Target="../media/image701.png"/><Relationship Id="rId108" Type="http://schemas.openxmlformats.org/officeDocument/2006/relationships/customXml" Target="../ink/ink617.xml"/><Relationship Id="rId129" Type="http://schemas.openxmlformats.org/officeDocument/2006/relationships/image" Target="../media/image120.png"/><Relationship Id="rId54" Type="http://schemas.openxmlformats.org/officeDocument/2006/relationships/customXml" Target="../ink/ink590.xml"/><Relationship Id="rId75" Type="http://schemas.openxmlformats.org/officeDocument/2006/relationships/image" Target="../media/image920.png"/><Relationship Id="rId96" Type="http://schemas.openxmlformats.org/officeDocument/2006/relationships/customXml" Target="../ink/ink611.xml"/><Relationship Id="rId140" Type="http://schemas.openxmlformats.org/officeDocument/2006/relationships/customXml" Target="../ink/ink633.xml"/><Relationship Id="rId161" Type="http://schemas.openxmlformats.org/officeDocument/2006/relationships/image" Target="../media/image136.png"/><Relationship Id="rId182" Type="http://schemas.openxmlformats.org/officeDocument/2006/relationships/customXml" Target="../ink/ink654.xml"/><Relationship Id="rId217" Type="http://schemas.openxmlformats.org/officeDocument/2006/relationships/image" Target="../media/image200.png"/><Relationship Id="rId6" Type="http://schemas.openxmlformats.org/officeDocument/2006/relationships/customXml" Target="../ink/ink566.xml"/><Relationship Id="rId23" Type="http://schemas.openxmlformats.org/officeDocument/2006/relationships/image" Target="../media/image6510.png"/><Relationship Id="rId119" Type="http://schemas.openxmlformats.org/officeDocument/2006/relationships/image" Target="../media/image115.png"/><Relationship Id="rId44" Type="http://schemas.openxmlformats.org/officeDocument/2006/relationships/customXml" Target="../ink/ink585.xml"/><Relationship Id="rId65" Type="http://schemas.openxmlformats.org/officeDocument/2006/relationships/image" Target="../media/image870.png"/><Relationship Id="rId86" Type="http://schemas.openxmlformats.org/officeDocument/2006/relationships/customXml" Target="../ink/ink606.xml"/><Relationship Id="rId130" Type="http://schemas.openxmlformats.org/officeDocument/2006/relationships/customXml" Target="../ink/ink628.xml"/><Relationship Id="rId151" Type="http://schemas.openxmlformats.org/officeDocument/2006/relationships/image" Target="../media/image131.png"/><Relationship Id="rId172" Type="http://schemas.openxmlformats.org/officeDocument/2006/relationships/customXml" Target="../ink/ink649.xml"/><Relationship Id="rId193" Type="http://schemas.openxmlformats.org/officeDocument/2006/relationships/image" Target="../media/image188.png"/><Relationship Id="rId207" Type="http://schemas.openxmlformats.org/officeDocument/2006/relationships/image" Target="../media/image195.png"/><Relationship Id="rId13" Type="http://schemas.openxmlformats.org/officeDocument/2006/relationships/image" Target="../media/image6110.png"/><Relationship Id="rId109" Type="http://schemas.openxmlformats.org/officeDocument/2006/relationships/image" Target="../media/image1100.png"/><Relationship Id="rId34" Type="http://schemas.openxmlformats.org/officeDocument/2006/relationships/customXml" Target="../ink/ink580.xml"/><Relationship Id="rId55" Type="http://schemas.openxmlformats.org/officeDocument/2006/relationships/image" Target="../media/image820.png"/><Relationship Id="rId76" Type="http://schemas.openxmlformats.org/officeDocument/2006/relationships/customXml" Target="../ink/ink601.xml"/><Relationship Id="rId97" Type="http://schemas.openxmlformats.org/officeDocument/2006/relationships/image" Target="../media/image1030.png"/><Relationship Id="rId120" Type="http://schemas.openxmlformats.org/officeDocument/2006/relationships/customXml" Target="../ink/ink623.xml"/><Relationship Id="rId141" Type="http://schemas.openxmlformats.org/officeDocument/2006/relationships/image" Target="../media/image126.png"/><Relationship Id="rId7" Type="http://schemas.openxmlformats.org/officeDocument/2006/relationships/image" Target="../media/image5810.png"/><Relationship Id="rId162" Type="http://schemas.openxmlformats.org/officeDocument/2006/relationships/customXml" Target="../ink/ink644.xml"/><Relationship Id="rId183" Type="http://schemas.openxmlformats.org/officeDocument/2006/relationships/image" Target="../media/image183.png"/><Relationship Id="rId218" Type="http://schemas.openxmlformats.org/officeDocument/2006/relationships/image" Target="../media/image1.png"/><Relationship Id="rId24" Type="http://schemas.openxmlformats.org/officeDocument/2006/relationships/customXml" Target="../ink/ink575.xml"/><Relationship Id="rId45" Type="http://schemas.openxmlformats.org/officeDocument/2006/relationships/image" Target="../media/image760.png"/><Relationship Id="rId66" Type="http://schemas.openxmlformats.org/officeDocument/2006/relationships/customXml" Target="../ink/ink596.xml"/><Relationship Id="rId87" Type="http://schemas.openxmlformats.org/officeDocument/2006/relationships/image" Target="../media/image980.png"/><Relationship Id="rId110" Type="http://schemas.openxmlformats.org/officeDocument/2006/relationships/customXml" Target="../ink/ink618.xml"/><Relationship Id="rId131" Type="http://schemas.openxmlformats.org/officeDocument/2006/relationships/image" Target="../media/image121.png"/><Relationship Id="rId152" Type="http://schemas.openxmlformats.org/officeDocument/2006/relationships/customXml" Target="../ink/ink639.xml"/><Relationship Id="rId173" Type="http://schemas.openxmlformats.org/officeDocument/2006/relationships/image" Target="../media/image178.png"/><Relationship Id="rId194" Type="http://schemas.openxmlformats.org/officeDocument/2006/relationships/customXml" Target="../ink/ink660.xml"/><Relationship Id="rId208" Type="http://schemas.openxmlformats.org/officeDocument/2006/relationships/customXml" Target="../ink/ink667.xml"/><Relationship Id="rId14" Type="http://schemas.openxmlformats.org/officeDocument/2006/relationships/customXml" Target="../ink/ink570.xml"/><Relationship Id="rId30" Type="http://schemas.openxmlformats.org/officeDocument/2006/relationships/customXml" Target="../ink/ink578.xml"/><Relationship Id="rId35" Type="http://schemas.openxmlformats.org/officeDocument/2006/relationships/image" Target="../media/image711.png"/><Relationship Id="rId56" Type="http://schemas.openxmlformats.org/officeDocument/2006/relationships/customXml" Target="../ink/ink591.xml"/><Relationship Id="rId77" Type="http://schemas.openxmlformats.org/officeDocument/2006/relationships/image" Target="../media/image930.png"/><Relationship Id="rId100" Type="http://schemas.openxmlformats.org/officeDocument/2006/relationships/customXml" Target="../ink/ink613.xml"/><Relationship Id="rId105" Type="http://schemas.openxmlformats.org/officeDocument/2006/relationships/image" Target="../media/image1070.png"/><Relationship Id="rId126" Type="http://schemas.openxmlformats.org/officeDocument/2006/relationships/customXml" Target="../ink/ink626.xml"/><Relationship Id="rId147" Type="http://schemas.openxmlformats.org/officeDocument/2006/relationships/image" Target="../media/image129.png"/><Relationship Id="rId168" Type="http://schemas.openxmlformats.org/officeDocument/2006/relationships/customXml" Target="../ink/ink647.xml"/><Relationship Id="rId8" Type="http://schemas.openxmlformats.org/officeDocument/2006/relationships/customXml" Target="../ink/ink567.xml"/><Relationship Id="rId51" Type="http://schemas.openxmlformats.org/officeDocument/2006/relationships/image" Target="../media/image800.png"/><Relationship Id="rId72" Type="http://schemas.openxmlformats.org/officeDocument/2006/relationships/customXml" Target="../ink/ink599.xml"/><Relationship Id="rId93" Type="http://schemas.openxmlformats.org/officeDocument/2006/relationships/image" Target="../media/image1011.png"/><Relationship Id="rId98" Type="http://schemas.openxmlformats.org/officeDocument/2006/relationships/customXml" Target="../ink/ink612.xml"/><Relationship Id="rId121" Type="http://schemas.openxmlformats.org/officeDocument/2006/relationships/image" Target="../media/image116.png"/><Relationship Id="rId142" Type="http://schemas.openxmlformats.org/officeDocument/2006/relationships/customXml" Target="../ink/ink634.xml"/><Relationship Id="rId163" Type="http://schemas.openxmlformats.org/officeDocument/2006/relationships/image" Target="../media/image138.png"/><Relationship Id="rId184" Type="http://schemas.openxmlformats.org/officeDocument/2006/relationships/customXml" Target="../ink/ink655.xml"/><Relationship Id="rId189" Type="http://schemas.openxmlformats.org/officeDocument/2006/relationships/image" Target="../media/image186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670.xml"/><Relationship Id="rId25" Type="http://schemas.openxmlformats.org/officeDocument/2006/relationships/image" Target="../media/image6610.png"/><Relationship Id="rId46" Type="http://schemas.openxmlformats.org/officeDocument/2006/relationships/customXml" Target="../ink/ink586.xml"/><Relationship Id="rId67" Type="http://schemas.openxmlformats.org/officeDocument/2006/relationships/image" Target="../media/image880.png"/><Relationship Id="rId116" Type="http://schemas.openxmlformats.org/officeDocument/2006/relationships/customXml" Target="../ink/ink621.xml"/><Relationship Id="rId137" Type="http://schemas.openxmlformats.org/officeDocument/2006/relationships/image" Target="../media/image124.png"/><Relationship Id="rId158" Type="http://schemas.openxmlformats.org/officeDocument/2006/relationships/customXml" Target="../ink/ink642.xml"/><Relationship Id="rId20" Type="http://schemas.openxmlformats.org/officeDocument/2006/relationships/customXml" Target="../ink/ink573.xml"/><Relationship Id="rId41" Type="http://schemas.openxmlformats.org/officeDocument/2006/relationships/image" Target="../media/image740.png"/><Relationship Id="rId62" Type="http://schemas.openxmlformats.org/officeDocument/2006/relationships/customXml" Target="../ink/ink594.xml"/><Relationship Id="rId83" Type="http://schemas.openxmlformats.org/officeDocument/2006/relationships/image" Target="../media/image960.png"/><Relationship Id="rId88" Type="http://schemas.openxmlformats.org/officeDocument/2006/relationships/customXml" Target="../ink/ink607.xml"/><Relationship Id="rId111" Type="http://schemas.openxmlformats.org/officeDocument/2006/relationships/image" Target="../media/image1111.png"/><Relationship Id="rId132" Type="http://schemas.openxmlformats.org/officeDocument/2006/relationships/customXml" Target="../ink/ink629.xml"/><Relationship Id="rId153" Type="http://schemas.openxmlformats.org/officeDocument/2006/relationships/image" Target="../media/image132.png"/><Relationship Id="rId174" Type="http://schemas.openxmlformats.org/officeDocument/2006/relationships/customXml" Target="../ink/ink650.xml"/><Relationship Id="rId179" Type="http://schemas.openxmlformats.org/officeDocument/2006/relationships/image" Target="../media/image181.png"/><Relationship Id="rId195" Type="http://schemas.openxmlformats.org/officeDocument/2006/relationships/image" Target="../media/image189.png"/><Relationship Id="rId209" Type="http://schemas.openxmlformats.org/officeDocument/2006/relationships/image" Target="../media/image196.png"/><Relationship Id="rId190" Type="http://schemas.openxmlformats.org/officeDocument/2006/relationships/customXml" Target="../ink/ink658.xml"/><Relationship Id="rId204" Type="http://schemas.openxmlformats.org/officeDocument/2006/relationships/customXml" Target="../ink/ink665.xml"/><Relationship Id="rId15" Type="http://schemas.openxmlformats.org/officeDocument/2006/relationships/image" Target="../media/image6210.png"/><Relationship Id="rId36" Type="http://schemas.openxmlformats.org/officeDocument/2006/relationships/customXml" Target="../ink/ink581.xml"/><Relationship Id="rId57" Type="http://schemas.openxmlformats.org/officeDocument/2006/relationships/image" Target="../media/image830.png"/><Relationship Id="rId106" Type="http://schemas.openxmlformats.org/officeDocument/2006/relationships/customXml" Target="../ink/ink616.xml"/><Relationship Id="rId127" Type="http://schemas.openxmlformats.org/officeDocument/2006/relationships/image" Target="../media/image119.png"/><Relationship Id="rId10" Type="http://schemas.openxmlformats.org/officeDocument/2006/relationships/customXml" Target="../ink/ink568.xml"/><Relationship Id="rId31" Type="http://schemas.openxmlformats.org/officeDocument/2006/relationships/image" Target="../media/image6910.png"/><Relationship Id="rId52" Type="http://schemas.openxmlformats.org/officeDocument/2006/relationships/customXml" Target="../ink/ink589.xml"/><Relationship Id="rId73" Type="http://schemas.openxmlformats.org/officeDocument/2006/relationships/image" Target="../media/image911.png"/><Relationship Id="rId78" Type="http://schemas.openxmlformats.org/officeDocument/2006/relationships/customXml" Target="../ink/ink602.xml"/><Relationship Id="rId94" Type="http://schemas.openxmlformats.org/officeDocument/2006/relationships/customXml" Target="../ink/ink610.xml"/><Relationship Id="rId99" Type="http://schemas.openxmlformats.org/officeDocument/2006/relationships/image" Target="../media/image1040.png"/><Relationship Id="rId101" Type="http://schemas.openxmlformats.org/officeDocument/2006/relationships/image" Target="../media/image1050.png"/><Relationship Id="rId122" Type="http://schemas.openxmlformats.org/officeDocument/2006/relationships/customXml" Target="../ink/ink624.xml"/><Relationship Id="rId143" Type="http://schemas.openxmlformats.org/officeDocument/2006/relationships/image" Target="../media/image127.png"/><Relationship Id="rId148" Type="http://schemas.openxmlformats.org/officeDocument/2006/relationships/customXml" Target="../ink/ink637.xml"/><Relationship Id="rId164" Type="http://schemas.openxmlformats.org/officeDocument/2006/relationships/customXml" Target="../ink/ink645.xml"/><Relationship Id="rId169" Type="http://schemas.openxmlformats.org/officeDocument/2006/relationships/image" Target="../media/image176.png"/><Relationship Id="rId185" Type="http://schemas.openxmlformats.org/officeDocument/2006/relationships/image" Target="../media/image184.png"/><Relationship Id="rId4" Type="http://schemas.openxmlformats.org/officeDocument/2006/relationships/customXml" Target="../ink/ink565.xml"/><Relationship Id="rId9" Type="http://schemas.openxmlformats.org/officeDocument/2006/relationships/image" Target="../media/image5910.png"/><Relationship Id="rId180" Type="http://schemas.openxmlformats.org/officeDocument/2006/relationships/customXml" Target="../ink/ink653.xml"/><Relationship Id="rId210" Type="http://schemas.openxmlformats.org/officeDocument/2006/relationships/customXml" Target="../ink/ink668.xml"/><Relationship Id="rId215" Type="http://schemas.openxmlformats.org/officeDocument/2006/relationships/image" Target="../media/image199.png"/><Relationship Id="rId26" Type="http://schemas.openxmlformats.org/officeDocument/2006/relationships/customXml" Target="../ink/ink576.xml"/><Relationship Id="rId47" Type="http://schemas.openxmlformats.org/officeDocument/2006/relationships/image" Target="../media/image770.png"/><Relationship Id="rId68" Type="http://schemas.openxmlformats.org/officeDocument/2006/relationships/customXml" Target="../ink/ink597.xml"/><Relationship Id="rId89" Type="http://schemas.openxmlformats.org/officeDocument/2006/relationships/image" Target="../media/image990.png"/><Relationship Id="rId112" Type="http://schemas.openxmlformats.org/officeDocument/2006/relationships/customXml" Target="../ink/ink619.xml"/><Relationship Id="rId133" Type="http://schemas.openxmlformats.org/officeDocument/2006/relationships/image" Target="../media/image122.png"/><Relationship Id="rId154" Type="http://schemas.openxmlformats.org/officeDocument/2006/relationships/customXml" Target="../ink/ink640.xml"/><Relationship Id="rId175" Type="http://schemas.openxmlformats.org/officeDocument/2006/relationships/image" Target="../media/image179.png"/><Relationship Id="rId196" Type="http://schemas.openxmlformats.org/officeDocument/2006/relationships/customXml" Target="../ink/ink661.xml"/><Relationship Id="rId200" Type="http://schemas.openxmlformats.org/officeDocument/2006/relationships/customXml" Target="../ink/ink663.xml"/><Relationship Id="rId16" Type="http://schemas.openxmlformats.org/officeDocument/2006/relationships/customXml" Target="../ink/ink571.xml"/><Relationship Id="rId37" Type="http://schemas.openxmlformats.org/officeDocument/2006/relationships/image" Target="../media/image720.png"/><Relationship Id="rId58" Type="http://schemas.openxmlformats.org/officeDocument/2006/relationships/customXml" Target="../ink/ink592.xml"/><Relationship Id="rId79" Type="http://schemas.openxmlformats.org/officeDocument/2006/relationships/image" Target="../media/image940.png"/><Relationship Id="rId102" Type="http://schemas.openxmlformats.org/officeDocument/2006/relationships/customXml" Target="../ink/ink614.xml"/><Relationship Id="rId123" Type="http://schemas.openxmlformats.org/officeDocument/2006/relationships/image" Target="../media/image117.png"/><Relationship Id="rId144" Type="http://schemas.openxmlformats.org/officeDocument/2006/relationships/customXml" Target="../ink/ink635.xml"/><Relationship Id="rId90" Type="http://schemas.openxmlformats.org/officeDocument/2006/relationships/customXml" Target="../ink/ink608.xml"/><Relationship Id="rId165" Type="http://schemas.openxmlformats.org/officeDocument/2006/relationships/image" Target="../media/image174.png"/><Relationship Id="rId186" Type="http://schemas.openxmlformats.org/officeDocument/2006/relationships/customXml" Target="../ink/ink656.xml"/><Relationship Id="rId211" Type="http://schemas.openxmlformats.org/officeDocument/2006/relationships/image" Target="../media/image197.png"/><Relationship Id="rId27" Type="http://schemas.openxmlformats.org/officeDocument/2006/relationships/image" Target="../media/image6710.png"/><Relationship Id="rId48" Type="http://schemas.openxmlformats.org/officeDocument/2006/relationships/customXml" Target="../ink/ink587.xml"/><Relationship Id="rId69" Type="http://schemas.openxmlformats.org/officeDocument/2006/relationships/image" Target="../media/image890.png"/><Relationship Id="rId113" Type="http://schemas.openxmlformats.org/officeDocument/2006/relationships/image" Target="../media/image1120.png"/><Relationship Id="rId134" Type="http://schemas.openxmlformats.org/officeDocument/2006/relationships/customXml" Target="../ink/ink630.xml"/><Relationship Id="rId80" Type="http://schemas.openxmlformats.org/officeDocument/2006/relationships/customXml" Target="../ink/ink603.xml"/><Relationship Id="rId155" Type="http://schemas.openxmlformats.org/officeDocument/2006/relationships/image" Target="../media/image133.png"/><Relationship Id="rId176" Type="http://schemas.openxmlformats.org/officeDocument/2006/relationships/customXml" Target="../ink/ink651.xml"/><Relationship Id="rId197" Type="http://schemas.openxmlformats.org/officeDocument/2006/relationships/image" Target="../media/image190.png"/><Relationship Id="rId201" Type="http://schemas.openxmlformats.org/officeDocument/2006/relationships/image" Target="../media/image192.png"/><Relationship Id="rId17" Type="http://schemas.openxmlformats.org/officeDocument/2006/relationships/image" Target="../media/image6310.png"/><Relationship Id="rId38" Type="http://schemas.openxmlformats.org/officeDocument/2006/relationships/customXml" Target="../ink/ink582.xml"/><Relationship Id="rId59" Type="http://schemas.openxmlformats.org/officeDocument/2006/relationships/image" Target="../media/image840.png"/><Relationship Id="rId103" Type="http://schemas.openxmlformats.org/officeDocument/2006/relationships/image" Target="../media/image1060.png"/><Relationship Id="rId124" Type="http://schemas.openxmlformats.org/officeDocument/2006/relationships/customXml" Target="../ink/ink625.xml"/><Relationship Id="rId70" Type="http://schemas.openxmlformats.org/officeDocument/2006/relationships/customXml" Target="../ink/ink598.xml"/><Relationship Id="rId91" Type="http://schemas.openxmlformats.org/officeDocument/2006/relationships/image" Target="../media/image1000.png"/><Relationship Id="rId145" Type="http://schemas.openxmlformats.org/officeDocument/2006/relationships/image" Target="../media/image128.png"/><Relationship Id="rId166" Type="http://schemas.openxmlformats.org/officeDocument/2006/relationships/customXml" Target="../ink/ink646.xml"/><Relationship Id="rId187" Type="http://schemas.openxmlformats.org/officeDocument/2006/relationships/image" Target="../media/image185.png"/><Relationship Id="rId1" Type="http://schemas.microsoft.com/office/2007/relationships/media" Target="../media/media24.m4a"/><Relationship Id="rId212" Type="http://schemas.openxmlformats.org/officeDocument/2006/relationships/customXml" Target="../ink/ink669.xml"/><Relationship Id="rId28" Type="http://schemas.openxmlformats.org/officeDocument/2006/relationships/customXml" Target="../ink/ink577.xml"/><Relationship Id="rId49" Type="http://schemas.openxmlformats.org/officeDocument/2006/relationships/image" Target="../media/image780.png"/><Relationship Id="rId114" Type="http://schemas.openxmlformats.org/officeDocument/2006/relationships/customXml" Target="../ink/ink620.xml"/><Relationship Id="rId60" Type="http://schemas.openxmlformats.org/officeDocument/2006/relationships/customXml" Target="../ink/ink593.xml"/><Relationship Id="rId81" Type="http://schemas.openxmlformats.org/officeDocument/2006/relationships/image" Target="../media/image950.png"/><Relationship Id="rId135" Type="http://schemas.openxmlformats.org/officeDocument/2006/relationships/image" Target="../media/image123.png"/><Relationship Id="rId156" Type="http://schemas.openxmlformats.org/officeDocument/2006/relationships/customXml" Target="../ink/ink641.xml"/><Relationship Id="rId177" Type="http://schemas.openxmlformats.org/officeDocument/2006/relationships/image" Target="../media/image180.png"/><Relationship Id="rId198" Type="http://schemas.openxmlformats.org/officeDocument/2006/relationships/customXml" Target="../ink/ink662.xml"/><Relationship Id="rId202" Type="http://schemas.openxmlformats.org/officeDocument/2006/relationships/customXml" Target="../ink/ink664.xml"/><Relationship Id="rId18" Type="http://schemas.openxmlformats.org/officeDocument/2006/relationships/customXml" Target="../ink/ink572.xml"/><Relationship Id="rId39" Type="http://schemas.openxmlformats.org/officeDocument/2006/relationships/image" Target="../media/image730.png"/><Relationship Id="rId50" Type="http://schemas.openxmlformats.org/officeDocument/2006/relationships/customXml" Target="../ink/ink588.xml"/><Relationship Id="rId104" Type="http://schemas.openxmlformats.org/officeDocument/2006/relationships/customXml" Target="../ink/ink615.xml"/><Relationship Id="rId125" Type="http://schemas.openxmlformats.org/officeDocument/2006/relationships/image" Target="../media/image118.png"/><Relationship Id="rId146" Type="http://schemas.openxmlformats.org/officeDocument/2006/relationships/customXml" Target="../ink/ink636.xml"/><Relationship Id="rId167" Type="http://schemas.openxmlformats.org/officeDocument/2006/relationships/image" Target="../media/image175.png"/><Relationship Id="rId188" Type="http://schemas.openxmlformats.org/officeDocument/2006/relationships/customXml" Target="../ink/ink657.xml"/><Relationship Id="rId71" Type="http://schemas.openxmlformats.org/officeDocument/2006/relationships/image" Target="../media/image900.png"/><Relationship Id="rId92" Type="http://schemas.openxmlformats.org/officeDocument/2006/relationships/customXml" Target="../ink/ink609.xml"/><Relationship Id="rId213" Type="http://schemas.openxmlformats.org/officeDocument/2006/relationships/image" Target="../media/image198.png"/><Relationship Id="rId2" Type="http://schemas.openxmlformats.org/officeDocument/2006/relationships/audio" Target="../media/media24.m4a"/><Relationship Id="rId29" Type="http://schemas.openxmlformats.org/officeDocument/2006/relationships/image" Target="../media/image6810.png"/><Relationship Id="rId40" Type="http://schemas.openxmlformats.org/officeDocument/2006/relationships/customXml" Target="../ink/ink583.xml"/><Relationship Id="rId115" Type="http://schemas.openxmlformats.org/officeDocument/2006/relationships/image" Target="../media/image11310.png"/><Relationship Id="rId136" Type="http://schemas.openxmlformats.org/officeDocument/2006/relationships/customXml" Target="../ink/ink631.xml"/><Relationship Id="rId157" Type="http://schemas.openxmlformats.org/officeDocument/2006/relationships/image" Target="../media/image134.png"/><Relationship Id="rId178" Type="http://schemas.openxmlformats.org/officeDocument/2006/relationships/customXml" Target="../ink/ink652.xml"/><Relationship Id="rId61" Type="http://schemas.openxmlformats.org/officeDocument/2006/relationships/image" Target="../media/image850.png"/><Relationship Id="rId82" Type="http://schemas.openxmlformats.org/officeDocument/2006/relationships/customXml" Target="../ink/ink604.xml"/><Relationship Id="rId199" Type="http://schemas.openxmlformats.org/officeDocument/2006/relationships/image" Target="../media/image191.png"/><Relationship Id="rId203" Type="http://schemas.openxmlformats.org/officeDocument/2006/relationships/image" Target="../media/image193.png"/><Relationship Id="rId19" Type="http://schemas.openxmlformats.org/officeDocument/2006/relationships/image" Target="../media/image6410.png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4.png"/><Relationship Id="rId21" Type="http://schemas.openxmlformats.org/officeDocument/2006/relationships/image" Target="../media/image810.png"/><Relationship Id="rId42" Type="http://schemas.openxmlformats.org/officeDocument/2006/relationships/customXml" Target="../ink/ink691.xml"/><Relationship Id="rId63" Type="http://schemas.openxmlformats.org/officeDocument/2006/relationships/image" Target="../media/image860.png"/><Relationship Id="rId84" Type="http://schemas.openxmlformats.org/officeDocument/2006/relationships/customXml" Target="../ink/ink712.xml"/><Relationship Id="rId138" Type="http://schemas.openxmlformats.org/officeDocument/2006/relationships/customXml" Target="../ink/ink739.xml"/><Relationship Id="rId159" Type="http://schemas.openxmlformats.org/officeDocument/2006/relationships/image" Target="../media/image135.png"/><Relationship Id="rId170" Type="http://schemas.openxmlformats.org/officeDocument/2006/relationships/customXml" Target="../ink/ink755.xml"/><Relationship Id="rId107" Type="http://schemas.openxmlformats.org/officeDocument/2006/relationships/image" Target="../media/image1090.png"/><Relationship Id="rId11" Type="http://schemas.openxmlformats.org/officeDocument/2006/relationships/image" Target="../media/image6010.png"/><Relationship Id="rId32" Type="http://schemas.openxmlformats.org/officeDocument/2006/relationships/customXml" Target="../ink/ink686.xml"/><Relationship Id="rId53" Type="http://schemas.openxmlformats.org/officeDocument/2006/relationships/image" Target="../media/image811.png"/><Relationship Id="rId74" Type="http://schemas.openxmlformats.org/officeDocument/2006/relationships/customXml" Target="../ink/ink707.xml"/><Relationship Id="rId128" Type="http://schemas.openxmlformats.org/officeDocument/2006/relationships/customXml" Target="../ink/ink734.xml"/><Relationship Id="rId149" Type="http://schemas.openxmlformats.org/officeDocument/2006/relationships/image" Target="../media/image130.png"/><Relationship Id="rId5" Type="http://schemas.openxmlformats.org/officeDocument/2006/relationships/image" Target="../media/image5710.png"/><Relationship Id="rId95" Type="http://schemas.openxmlformats.org/officeDocument/2006/relationships/image" Target="../media/image1020.png"/><Relationship Id="rId160" Type="http://schemas.openxmlformats.org/officeDocument/2006/relationships/customXml" Target="../ink/ink750.xml"/><Relationship Id="rId22" Type="http://schemas.openxmlformats.org/officeDocument/2006/relationships/customXml" Target="../ink/ink681.xml"/><Relationship Id="rId43" Type="http://schemas.openxmlformats.org/officeDocument/2006/relationships/image" Target="../media/image750.png"/><Relationship Id="rId64" Type="http://schemas.openxmlformats.org/officeDocument/2006/relationships/customXml" Target="../ink/ink702.xml"/><Relationship Id="rId118" Type="http://schemas.openxmlformats.org/officeDocument/2006/relationships/customXml" Target="../ink/ink729.xml"/><Relationship Id="rId139" Type="http://schemas.openxmlformats.org/officeDocument/2006/relationships/image" Target="../media/image125.png"/><Relationship Id="rId85" Type="http://schemas.openxmlformats.org/officeDocument/2006/relationships/image" Target="../media/image970.png"/><Relationship Id="rId150" Type="http://schemas.openxmlformats.org/officeDocument/2006/relationships/customXml" Target="../ink/ink745.xml"/><Relationship Id="rId171" Type="http://schemas.openxmlformats.org/officeDocument/2006/relationships/image" Target="../media/image194.png"/><Relationship Id="rId12" Type="http://schemas.openxmlformats.org/officeDocument/2006/relationships/customXml" Target="../ink/ink676.xml"/><Relationship Id="rId33" Type="http://schemas.openxmlformats.org/officeDocument/2006/relationships/image" Target="../media/image701.png"/><Relationship Id="rId108" Type="http://schemas.openxmlformats.org/officeDocument/2006/relationships/customXml" Target="../ink/ink724.xml"/><Relationship Id="rId129" Type="http://schemas.openxmlformats.org/officeDocument/2006/relationships/image" Target="../media/image120.png"/><Relationship Id="rId54" Type="http://schemas.openxmlformats.org/officeDocument/2006/relationships/customXml" Target="../ink/ink697.xml"/><Relationship Id="rId75" Type="http://schemas.openxmlformats.org/officeDocument/2006/relationships/image" Target="../media/image920.png"/><Relationship Id="rId96" Type="http://schemas.openxmlformats.org/officeDocument/2006/relationships/customXml" Target="../ink/ink718.xml"/><Relationship Id="rId140" Type="http://schemas.openxmlformats.org/officeDocument/2006/relationships/customXml" Target="../ink/ink740.xml"/><Relationship Id="rId161" Type="http://schemas.openxmlformats.org/officeDocument/2006/relationships/image" Target="../media/image136.png"/><Relationship Id="rId6" Type="http://schemas.openxmlformats.org/officeDocument/2006/relationships/customXml" Target="../ink/ink673.xml"/><Relationship Id="rId23" Type="http://schemas.openxmlformats.org/officeDocument/2006/relationships/image" Target="../media/image6510.png"/><Relationship Id="rId28" Type="http://schemas.openxmlformats.org/officeDocument/2006/relationships/customXml" Target="../ink/ink684.xml"/><Relationship Id="rId49" Type="http://schemas.openxmlformats.org/officeDocument/2006/relationships/image" Target="../media/image780.png"/><Relationship Id="rId114" Type="http://schemas.openxmlformats.org/officeDocument/2006/relationships/customXml" Target="../ink/ink727.xml"/><Relationship Id="rId119" Type="http://schemas.openxmlformats.org/officeDocument/2006/relationships/image" Target="../media/image115.png"/><Relationship Id="rId44" Type="http://schemas.openxmlformats.org/officeDocument/2006/relationships/customXml" Target="../ink/ink692.xml"/><Relationship Id="rId60" Type="http://schemas.openxmlformats.org/officeDocument/2006/relationships/customXml" Target="../ink/ink700.xml"/><Relationship Id="rId65" Type="http://schemas.openxmlformats.org/officeDocument/2006/relationships/image" Target="../media/image870.png"/><Relationship Id="rId81" Type="http://schemas.openxmlformats.org/officeDocument/2006/relationships/image" Target="../media/image950.png"/><Relationship Id="rId86" Type="http://schemas.openxmlformats.org/officeDocument/2006/relationships/customXml" Target="../ink/ink713.xml"/><Relationship Id="rId130" Type="http://schemas.openxmlformats.org/officeDocument/2006/relationships/customXml" Target="../ink/ink735.xml"/><Relationship Id="rId135" Type="http://schemas.openxmlformats.org/officeDocument/2006/relationships/image" Target="../media/image123.png"/><Relationship Id="rId151" Type="http://schemas.openxmlformats.org/officeDocument/2006/relationships/image" Target="../media/image131.png"/><Relationship Id="rId156" Type="http://schemas.openxmlformats.org/officeDocument/2006/relationships/customXml" Target="../ink/ink748.xml"/><Relationship Id="rId177" Type="http://schemas.openxmlformats.org/officeDocument/2006/relationships/image" Target="../media/image197.png"/><Relationship Id="rId172" Type="http://schemas.openxmlformats.org/officeDocument/2006/relationships/customXml" Target="../ink/ink756.xml"/><Relationship Id="rId13" Type="http://schemas.openxmlformats.org/officeDocument/2006/relationships/image" Target="../media/image6110.png"/><Relationship Id="rId18" Type="http://schemas.openxmlformats.org/officeDocument/2006/relationships/customXml" Target="../ink/ink679.xml"/><Relationship Id="rId39" Type="http://schemas.openxmlformats.org/officeDocument/2006/relationships/image" Target="../media/image730.png"/><Relationship Id="rId109" Type="http://schemas.openxmlformats.org/officeDocument/2006/relationships/image" Target="../media/image1100.png"/><Relationship Id="rId34" Type="http://schemas.openxmlformats.org/officeDocument/2006/relationships/customXml" Target="../ink/ink687.xml"/><Relationship Id="rId50" Type="http://schemas.openxmlformats.org/officeDocument/2006/relationships/customXml" Target="../ink/ink695.xml"/><Relationship Id="rId55" Type="http://schemas.openxmlformats.org/officeDocument/2006/relationships/image" Target="../media/image820.png"/><Relationship Id="rId76" Type="http://schemas.openxmlformats.org/officeDocument/2006/relationships/customXml" Target="../ink/ink708.xml"/><Relationship Id="rId97" Type="http://schemas.openxmlformats.org/officeDocument/2006/relationships/image" Target="../media/image1030.png"/><Relationship Id="rId104" Type="http://schemas.openxmlformats.org/officeDocument/2006/relationships/customXml" Target="../ink/ink722.xml"/><Relationship Id="rId120" Type="http://schemas.openxmlformats.org/officeDocument/2006/relationships/customXml" Target="../ink/ink730.xml"/><Relationship Id="rId125" Type="http://schemas.openxmlformats.org/officeDocument/2006/relationships/image" Target="../media/image118.png"/><Relationship Id="rId141" Type="http://schemas.openxmlformats.org/officeDocument/2006/relationships/image" Target="../media/image126.png"/><Relationship Id="rId146" Type="http://schemas.openxmlformats.org/officeDocument/2006/relationships/customXml" Target="../ink/ink743.xml"/><Relationship Id="rId167" Type="http://schemas.openxmlformats.org/officeDocument/2006/relationships/image" Target="../media/image192.png"/><Relationship Id="rId7" Type="http://schemas.openxmlformats.org/officeDocument/2006/relationships/image" Target="../media/image5810.png"/><Relationship Id="rId71" Type="http://schemas.openxmlformats.org/officeDocument/2006/relationships/image" Target="../media/image900.png"/><Relationship Id="rId92" Type="http://schemas.openxmlformats.org/officeDocument/2006/relationships/customXml" Target="../ink/ink716.xml"/><Relationship Id="rId162" Type="http://schemas.openxmlformats.org/officeDocument/2006/relationships/customXml" Target="../ink/ink751.xml"/><Relationship Id="rId2" Type="http://schemas.openxmlformats.org/officeDocument/2006/relationships/audio" Target="../media/media25.m4a"/><Relationship Id="rId29" Type="http://schemas.openxmlformats.org/officeDocument/2006/relationships/image" Target="../media/image6810.png"/><Relationship Id="rId24" Type="http://schemas.openxmlformats.org/officeDocument/2006/relationships/customXml" Target="../ink/ink682.xml"/><Relationship Id="rId40" Type="http://schemas.openxmlformats.org/officeDocument/2006/relationships/customXml" Target="../ink/ink690.xml"/><Relationship Id="rId45" Type="http://schemas.openxmlformats.org/officeDocument/2006/relationships/image" Target="../media/image760.png"/><Relationship Id="rId66" Type="http://schemas.openxmlformats.org/officeDocument/2006/relationships/customXml" Target="../ink/ink703.xml"/><Relationship Id="rId87" Type="http://schemas.openxmlformats.org/officeDocument/2006/relationships/image" Target="../media/image980.png"/><Relationship Id="rId110" Type="http://schemas.openxmlformats.org/officeDocument/2006/relationships/customXml" Target="../ink/ink725.xml"/><Relationship Id="rId115" Type="http://schemas.openxmlformats.org/officeDocument/2006/relationships/image" Target="../media/image11310.png"/><Relationship Id="rId131" Type="http://schemas.openxmlformats.org/officeDocument/2006/relationships/image" Target="../media/image121.png"/><Relationship Id="rId136" Type="http://schemas.openxmlformats.org/officeDocument/2006/relationships/customXml" Target="../ink/ink738.xml"/><Relationship Id="rId157" Type="http://schemas.openxmlformats.org/officeDocument/2006/relationships/image" Target="../media/image134.png"/><Relationship Id="rId178" Type="http://schemas.openxmlformats.org/officeDocument/2006/relationships/customXml" Target="../ink/ink759.xml"/><Relationship Id="rId61" Type="http://schemas.openxmlformats.org/officeDocument/2006/relationships/image" Target="../media/image850.png"/><Relationship Id="rId82" Type="http://schemas.openxmlformats.org/officeDocument/2006/relationships/customXml" Target="../ink/ink711.xml"/><Relationship Id="rId152" Type="http://schemas.openxmlformats.org/officeDocument/2006/relationships/customXml" Target="../ink/ink746.xml"/><Relationship Id="rId173" Type="http://schemas.openxmlformats.org/officeDocument/2006/relationships/image" Target="../media/image195.png"/><Relationship Id="rId19" Type="http://schemas.openxmlformats.org/officeDocument/2006/relationships/image" Target="../media/image6410.png"/><Relationship Id="rId14" Type="http://schemas.openxmlformats.org/officeDocument/2006/relationships/customXml" Target="../ink/ink677.xml"/><Relationship Id="rId30" Type="http://schemas.openxmlformats.org/officeDocument/2006/relationships/customXml" Target="../ink/ink685.xml"/><Relationship Id="rId35" Type="http://schemas.openxmlformats.org/officeDocument/2006/relationships/image" Target="../media/image711.png"/><Relationship Id="rId56" Type="http://schemas.openxmlformats.org/officeDocument/2006/relationships/customXml" Target="../ink/ink698.xml"/><Relationship Id="rId77" Type="http://schemas.openxmlformats.org/officeDocument/2006/relationships/image" Target="../media/image930.png"/><Relationship Id="rId100" Type="http://schemas.openxmlformats.org/officeDocument/2006/relationships/customXml" Target="../ink/ink720.xml"/><Relationship Id="rId105" Type="http://schemas.openxmlformats.org/officeDocument/2006/relationships/image" Target="../media/image1070.png"/><Relationship Id="rId126" Type="http://schemas.openxmlformats.org/officeDocument/2006/relationships/customXml" Target="../ink/ink733.xml"/><Relationship Id="rId147" Type="http://schemas.openxmlformats.org/officeDocument/2006/relationships/image" Target="../media/image129.png"/><Relationship Id="rId168" Type="http://schemas.openxmlformats.org/officeDocument/2006/relationships/customXml" Target="../ink/ink754.xml"/><Relationship Id="rId8" Type="http://schemas.openxmlformats.org/officeDocument/2006/relationships/customXml" Target="../ink/ink674.xml"/><Relationship Id="rId51" Type="http://schemas.openxmlformats.org/officeDocument/2006/relationships/image" Target="../media/image800.png"/><Relationship Id="rId72" Type="http://schemas.openxmlformats.org/officeDocument/2006/relationships/customXml" Target="../ink/ink706.xml"/><Relationship Id="rId93" Type="http://schemas.openxmlformats.org/officeDocument/2006/relationships/image" Target="../media/image1011.png"/><Relationship Id="rId98" Type="http://schemas.openxmlformats.org/officeDocument/2006/relationships/customXml" Target="../ink/ink719.xml"/><Relationship Id="rId121" Type="http://schemas.openxmlformats.org/officeDocument/2006/relationships/image" Target="../media/image116.png"/><Relationship Id="rId142" Type="http://schemas.openxmlformats.org/officeDocument/2006/relationships/customXml" Target="../ink/ink741.xml"/><Relationship Id="rId163" Type="http://schemas.openxmlformats.org/officeDocument/2006/relationships/image" Target="../media/image138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6610.png"/><Relationship Id="rId46" Type="http://schemas.openxmlformats.org/officeDocument/2006/relationships/customXml" Target="../ink/ink693.xml"/><Relationship Id="rId67" Type="http://schemas.openxmlformats.org/officeDocument/2006/relationships/image" Target="../media/image880.png"/><Relationship Id="rId116" Type="http://schemas.openxmlformats.org/officeDocument/2006/relationships/customXml" Target="../ink/ink728.xml"/><Relationship Id="rId137" Type="http://schemas.openxmlformats.org/officeDocument/2006/relationships/image" Target="../media/image124.png"/><Relationship Id="rId158" Type="http://schemas.openxmlformats.org/officeDocument/2006/relationships/customXml" Target="../ink/ink749.xml"/><Relationship Id="rId20" Type="http://schemas.openxmlformats.org/officeDocument/2006/relationships/customXml" Target="../ink/ink680.xml"/><Relationship Id="rId41" Type="http://schemas.openxmlformats.org/officeDocument/2006/relationships/image" Target="../media/image740.png"/><Relationship Id="rId62" Type="http://schemas.openxmlformats.org/officeDocument/2006/relationships/customXml" Target="../ink/ink701.xml"/><Relationship Id="rId83" Type="http://schemas.openxmlformats.org/officeDocument/2006/relationships/image" Target="../media/image960.png"/><Relationship Id="rId88" Type="http://schemas.openxmlformats.org/officeDocument/2006/relationships/customXml" Target="../ink/ink714.xml"/><Relationship Id="rId111" Type="http://schemas.openxmlformats.org/officeDocument/2006/relationships/image" Target="../media/image1111.png"/><Relationship Id="rId132" Type="http://schemas.openxmlformats.org/officeDocument/2006/relationships/customXml" Target="../ink/ink736.xml"/><Relationship Id="rId153" Type="http://schemas.openxmlformats.org/officeDocument/2006/relationships/image" Target="../media/image132.png"/><Relationship Id="rId174" Type="http://schemas.openxmlformats.org/officeDocument/2006/relationships/customXml" Target="../ink/ink757.xml"/><Relationship Id="rId179" Type="http://schemas.openxmlformats.org/officeDocument/2006/relationships/image" Target="../media/image198.png"/><Relationship Id="rId15" Type="http://schemas.openxmlformats.org/officeDocument/2006/relationships/image" Target="../media/image6210.png"/><Relationship Id="rId36" Type="http://schemas.openxmlformats.org/officeDocument/2006/relationships/customXml" Target="../ink/ink688.xml"/><Relationship Id="rId57" Type="http://schemas.openxmlformats.org/officeDocument/2006/relationships/image" Target="../media/image830.png"/><Relationship Id="rId106" Type="http://schemas.openxmlformats.org/officeDocument/2006/relationships/customXml" Target="../ink/ink723.xml"/><Relationship Id="rId127" Type="http://schemas.openxmlformats.org/officeDocument/2006/relationships/image" Target="../media/image119.png"/><Relationship Id="rId10" Type="http://schemas.openxmlformats.org/officeDocument/2006/relationships/customXml" Target="../ink/ink675.xml"/><Relationship Id="rId31" Type="http://schemas.openxmlformats.org/officeDocument/2006/relationships/image" Target="../media/image6910.png"/><Relationship Id="rId52" Type="http://schemas.openxmlformats.org/officeDocument/2006/relationships/customXml" Target="../ink/ink696.xml"/><Relationship Id="rId73" Type="http://schemas.openxmlformats.org/officeDocument/2006/relationships/image" Target="../media/image911.png"/><Relationship Id="rId78" Type="http://schemas.openxmlformats.org/officeDocument/2006/relationships/customXml" Target="../ink/ink709.xml"/><Relationship Id="rId94" Type="http://schemas.openxmlformats.org/officeDocument/2006/relationships/customXml" Target="../ink/ink717.xml"/><Relationship Id="rId99" Type="http://schemas.openxmlformats.org/officeDocument/2006/relationships/image" Target="../media/image1040.png"/><Relationship Id="rId101" Type="http://schemas.openxmlformats.org/officeDocument/2006/relationships/image" Target="../media/image1050.png"/><Relationship Id="rId122" Type="http://schemas.openxmlformats.org/officeDocument/2006/relationships/customXml" Target="../ink/ink731.xml"/><Relationship Id="rId143" Type="http://schemas.openxmlformats.org/officeDocument/2006/relationships/image" Target="../media/image127.png"/><Relationship Id="rId148" Type="http://schemas.openxmlformats.org/officeDocument/2006/relationships/customXml" Target="../ink/ink744.xml"/><Relationship Id="rId164" Type="http://schemas.openxmlformats.org/officeDocument/2006/relationships/customXml" Target="../ink/ink752.xml"/><Relationship Id="rId169" Type="http://schemas.openxmlformats.org/officeDocument/2006/relationships/image" Target="../media/image193.png"/><Relationship Id="rId4" Type="http://schemas.openxmlformats.org/officeDocument/2006/relationships/customXml" Target="../ink/ink672.xml"/><Relationship Id="rId9" Type="http://schemas.openxmlformats.org/officeDocument/2006/relationships/image" Target="../media/image5910.png"/><Relationship Id="rId180" Type="http://schemas.openxmlformats.org/officeDocument/2006/relationships/image" Target="../media/image1.png"/><Relationship Id="rId26" Type="http://schemas.openxmlformats.org/officeDocument/2006/relationships/customXml" Target="../ink/ink683.xml"/><Relationship Id="rId47" Type="http://schemas.openxmlformats.org/officeDocument/2006/relationships/image" Target="../media/image770.png"/><Relationship Id="rId68" Type="http://schemas.openxmlformats.org/officeDocument/2006/relationships/customXml" Target="../ink/ink704.xml"/><Relationship Id="rId89" Type="http://schemas.openxmlformats.org/officeDocument/2006/relationships/image" Target="../media/image990.png"/><Relationship Id="rId112" Type="http://schemas.openxmlformats.org/officeDocument/2006/relationships/customXml" Target="../ink/ink726.xml"/><Relationship Id="rId133" Type="http://schemas.openxmlformats.org/officeDocument/2006/relationships/image" Target="../media/image122.png"/><Relationship Id="rId154" Type="http://schemas.openxmlformats.org/officeDocument/2006/relationships/customXml" Target="../ink/ink747.xml"/><Relationship Id="rId175" Type="http://schemas.openxmlformats.org/officeDocument/2006/relationships/image" Target="../media/image196.png"/><Relationship Id="rId16" Type="http://schemas.openxmlformats.org/officeDocument/2006/relationships/customXml" Target="../ink/ink678.xml"/><Relationship Id="rId37" Type="http://schemas.openxmlformats.org/officeDocument/2006/relationships/image" Target="../media/image720.png"/><Relationship Id="rId58" Type="http://schemas.openxmlformats.org/officeDocument/2006/relationships/customXml" Target="../ink/ink699.xml"/><Relationship Id="rId79" Type="http://schemas.openxmlformats.org/officeDocument/2006/relationships/image" Target="../media/image940.png"/><Relationship Id="rId102" Type="http://schemas.openxmlformats.org/officeDocument/2006/relationships/customXml" Target="../ink/ink721.xml"/><Relationship Id="rId123" Type="http://schemas.openxmlformats.org/officeDocument/2006/relationships/image" Target="../media/image117.png"/><Relationship Id="rId144" Type="http://schemas.openxmlformats.org/officeDocument/2006/relationships/customXml" Target="../ink/ink742.xml"/><Relationship Id="rId90" Type="http://schemas.openxmlformats.org/officeDocument/2006/relationships/customXml" Target="../ink/ink715.xml"/><Relationship Id="rId165" Type="http://schemas.openxmlformats.org/officeDocument/2006/relationships/image" Target="../media/image191.png"/><Relationship Id="rId27" Type="http://schemas.openxmlformats.org/officeDocument/2006/relationships/image" Target="../media/image6710.png"/><Relationship Id="rId48" Type="http://schemas.openxmlformats.org/officeDocument/2006/relationships/customXml" Target="../ink/ink694.xml"/><Relationship Id="rId69" Type="http://schemas.openxmlformats.org/officeDocument/2006/relationships/image" Target="../media/image890.png"/><Relationship Id="rId113" Type="http://schemas.openxmlformats.org/officeDocument/2006/relationships/image" Target="../media/image1120.png"/><Relationship Id="rId134" Type="http://schemas.openxmlformats.org/officeDocument/2006/relationships/customXml" Target="../ink/ink737.xml"/><Relationship Id="rId80" Type="http://schemas.openxmlformats.org/officeDocument/2006/relationships/customXml" Target="../ink/ink710.xml"/><Relationship Id="rId155" Type="http://schemas.openxmlformats.org/officeDocument/2006/relationships/image" Target="../media/image133.png"/><Relationship Id="rId176" Type="http://schemas.openxmlformats.org/officeDocument/2006/relationships/customXml" Target="../ink/ink758.xml"/><Relationship Id="rId17" Type="http://schemas.openxmlformats.org/officeDocument/2006/relationships/image" Target="../media/image6310.png"/><Relationship Id="rId38" Type="http://schemas.openxmlformats.org/officeDocument/2006/relationships/customXml" Target="../ink/ink689.xml"/><Relationship Id="rId59" Type="http://schemas.openxmlformats.org/officeDocument/2006/relationships/image" Target="../media/image840.png"/><Relationship Id="rId103" Type="http://schemas.openxmlformats.org/officeDocument/2006/relationships/image" Target="../media/image1060.png"/><Relationship Id="rId124" Type="http://schemas.openxmlformats.org/officeDocument/2006/relationships/customXml" Target="../ink/ink732.xml"/><Relationship Id="rId70" Type="http://schemas.openxmlformats.org/officeDocument/2006/relationships/customXml" Target="../ink/ink705.xml"/><Relationship Id="rId91" Type="http://schemas.openxmlformats.org/officeDocument/2006/relationships/image" Target="../media/image1000.png"/><Relationship Id="rId145" Type="http://schemas.openxmlformats.org/officeDocument/2006/relationships/image" Target="../media/image128.png"/><Relationship Id="rId166" Type="http://schemas.openxmlformats.org/officeDocument/2006/relationships/customXml" Target="../ink/ink753.xml"/><Relationship Id="rId1" Type="http://schemas.microsoft.com/office/2007/relationships/media" Target="../media/media25.m4a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4.png"/><Relationship Id="rId21" Type="http://schemas.openxmlformats.org/officeDocument/2006/relationships/image" Target="../media/image810.png"/><Relationship Id="rId42" Type="http://schemas.openxmlformats.org/officeDocument/2006/relationships/customXml" Target="../ink/ink779.xml"/><Relationship Id="rId63" Type="http://schemas.openxmlformats.org/officeDocument/2006/relationships/image" Target="../media/image860.png"/><Relationship Id="rId84" Type="http://schemas.openxmlformats.org/officeDocument/2006/relationships/customXml" Target="../ink/ink800.xml"/><Relationship Id="rId138" Type="http://schemas.openxmlformats.org/officeDocument/2006/relationships/customXml" Target="../ink/ink827.xml"/><Relationship Id="rId159" Type="http://schemas.openxmlformats.org/officeDocument/2006/relationships/image" Target="../media/image135.png"/><Relationship Id="rId170" Type="http://schemas.openxmlformats.org/officeDocument/2006/relationships/customXml" Target="../ink/ink843.xml"/><Relationship Id="rId191" Type="http://schemas.openxmlformats.org/officeDocument/2006/relationships/image" Target="../media/image187.png"/><Relationship Id="rId205" Type="http://schemas.openxmlformats.org/officeDocument/2006/relationships/image" Target="../media/image204.png"/><Relationship Id="rId107" Type="http://schemas.openxmlformats.org/officeDocument/2006/relationships/image" Target="../media/image1090.png"/><Relationship Id="rId11" Type="http://schemas.openxmlformats.org/officeDocument/2006/relationships/image" Target="../media/image6010.png"/><Relationship Id="rId32" Type="http://schemas.openxmlformats.org/officeDocument/2006/relationships/customXml" Target="../ink/ink774.xml"/><Relationship Id="rId53" Type="http://schemas.openxmlformats.org/officeDocument/2006/relationships/image" Target="../media/image811.png"/><Relationship Id="rId74" Type="http://schemas.openxmlformats.org/officeDocument/2006/relationships/customXml" Target="../ink/ink795.xml"/><Relationship Id="rId128" Type="http://schemas.openxmlformats.org/officeDocument/2006/relationships/customXml" Target="../ink/ink822.xml"/><Relationship Id="rId149" Type="http://schemas.openxmlformats.org/officeDocument/2006/relationships/image" Target="../media/image130.png"/><Relationship Id="rId5" Type="http://schemas.openxmlformats.org/officeDocument/2006/relationships/image" Target="../media/image5710.png"/><Relationship Id="rId95" Type="http://schemas.openxmlformats.org/officeDocument/2006/relationships/image" Target="../media/image1020.png"/><Relationship Id="rId160" Type="http://schemas.openxmlformats.org/officeDocument/2006/relationships/customXml" Target="../ink/ink838.xml"/><Relationship Id="rId181" Type="http://schemas.openxmlformats.org/officeDocument/2006/relationships/image" Target="../media/image182.png"/><Relationship Id="rId22" Type="http://schemas.openxmlformats.org/officeDocument/2006/relationships/customXml" Target="../ink/ink769.xml"/><Relationship Id="rId43" Type="http://schemas.openxmlformats.org/officeDocument/2006/relationships/image" Target="../media/image750.png"/><Relationship Id="rId64" Type="http://schemas.openxmlformats.org/officeDocument/2006/relationships/customXml" Target="../ink/ink790.xml"/><Relationship Id="rId118" Type="http://schemas.openxmlformats.org/officeDocument/2006/relationships/customXml" Target="../ink/ink817.xml"/><Relationship Id="rId139" Type="http://schemas.openxmlformats.org/officeDocument/2006/relationships/image" Target="../media/image125.png"/><Relationship Id="rId85" Type="http://schemas.openxmlformats.org/officeDocument/2006/relationships/image" Target="../media/image970.png"/><Relationship Id="rId150" Type="http://schemas.openxmlformats.org/officeDocument/2006/relationships/customXml" Target="../ink/ink833.xml"/><Relationship Id="rId171" Type="http://schemas.openxmlformats.org/officeDocument/2006/relationships/image" Target="../media/image177.png"/><Relationship Id="rId192" Type="http://schemas.openxmlformats.org/officeDocument/2006/relationships/customXml" Target="../ink/ink854.xml"/><Relationship Id="rId206" Type="http://schemas.openxmlformats.org/officeDocument/2006/relationships/customXml" Target="../ink/ink861.xml"/><Relationship Id="rId12" Type="http://schemas.openxmlformats.org/officeDocument/2006/relationships/customXml" Target="../ink/ink764.xml"/><Relationship Id="rId33" Type="http://schemas.openxmlformats.org/officeDocument/2006/relationships/image" Target="../media/image701.png"/><Relationship Id="rId108" Type="http://schemas.openxmlformats.org/officeDocument/2006/relationships/customXml" Target="../ink/ink812.xml"/><Relationship Id="rId129" Type="http://schemas.openxmlformats.org/officeDocument/2006/relationships/image" Target="../media/image120.png"/><Relationship Id="rId54" Type="http://schemas.openxmlformats.org/officeDocument/2006/relationships/customXml" Target="../ink/ink785.xml"/><Relationship Id="rId75" Type="http://schemas.openxmlformats.org/officeDocument/2006/relationships/image" Target="../media/image920.png"/><Relationship Id="rId96" Type="http://schemas.openxmlformats.org/officeDocument/2006/relationships/customXml" Target="../ink/ink806.xml"/><Relationship Id="rId140" Type="http://schemas.openxmlformats.org/officeDocument/2006/relationships/customXml" Target="../ink/ink828.xml"/><Relationship Id="rId161" Type="http://schemas.openxmlformats.org/officeDocument/2006/relationships/image" Target="../media/image136.png"/><Relationship Id="rId182" Type="http://schemas.openxmlformats.org/officeDocument/2006/relationships/customXml" Target="../ink/ink849.xml"/><Relationship Id="rId6" Type="http://schemas.openxmlformats.org/officeDocument/2006/relationships/customXml" Target="../ink/ink761.xml"/><Relationship Id="rId23" Type="http://schemas.openxmlformats.org/officeDocument/2006/relationships/image" Target="../media/image6510.png"/><Relationship Id="rId119" Type="http://schemas.openxmlformats.org/officeDocument/2006/relationships/image" Target="../media/image115.png"/><Relationship Id="rId44" Type="http://schemas.openxmlformats.org/officeDocument/2006/relationships/customXml" Target="../ink/ink780.xml"/><Relationship Id="rId65" Type="http://schemas.openxmlformats.org/officeDocument/2006/relationships/image" Target="../media/image870.png"/><Relationship Id="rId86" Type="http://schemas.openxmlformats.org/officeDocument/2006/relationships/customXml" Target="../ink/ink801.xml"/><Relationship Id="rId130" Type="http://schemas.openxmlformats.org/officeDocument/2006/relationships/customXml" Target="../ink/ink823.xml"/><Relationship Id="rId151" Type="http://schemas.openxmlformats.org/officeDocument/2006/relationships/image" Target="../media/image131.png"/><Relationship Id="rId172" Type="http://schemas.openxmlformats.org/officeDocument/2006/relationships/customXml" Target="../ink/ink844.xml"/><Relationship Id="rId193" Type="http://schemas.openxmlformats.org/officeDocument/2006/relationships/image" Target="../media/image188.png"/><Relationship Id="rId207" Type="http://schemas.openxmlformats.org/officeDocument/2006/relationships/image" Target="../media/image205.png"/><Relationship Id="rId13" Type="http://schemas.openxmlformats.org/officeDocument/2006/relationships/image" Target="../media/image6110.png"/><Relationship Id="rId109" Type="http://schemas.openxmlformats.org/officeDocument/2006/relationships/image" Target="../media/image1100.png"/><Relationship Id="rId34" Type="http://schemas.openxmlformats.org/officeDocument/2006/relationships/customXml" Target="../ink/ink775.xml"/><Relationship Id="rId55" Type="http://schemas.openxmlformats.org/officeDocument/2006/relationships/image" Target="../media/image820.png"/><Relationship Id="rId76" Type="http://schemas.openxmlformats.org/officeDocument/2006/relationships/customXml" Target="../ink/ink796.xml"/><Relationship Id="rId97" Type="http://schemas.openxmlformats.org/officeDocument/2006/relationships/image" Target="../media/image1030.png"/><Relationship Id="rId120" Type="http://schemas.openxmlformats.org/officeDocument/2006/relationships/customXml" Target="../ink/ink818.xml"/><Relationship Id="rId141" Type="http://schemas.openxmlformats.org/officeDocument/2006/relationships/image" Target="../media/image126.png"/><Relationship Id="rId7" Type="http://schemas.openxmlformats.org/officeDocument/2006/relationships/image" Target="../media/image5810.png"/><Relationship Id="rId162" Type="http://schemas.openxmlformats.org/officeDocument/2006/relationships/customXml" Target="../ink/ink839.xml"/><Relationship Id="rId183" Type="http://schemas.openxmlformats.org/officeDocument/2006/relationships/image" Target="../media/image183.png"/><Relationship Id="rId24" Type="http://schemas.openxmlformats.org/officeDocument/2006/relationships/customXml" Target="../ink/ink770.xml"/><Relationship Id="rId45" Type="http://schemas.openxmlformats.org/officeDocument/2006/relationships/image" Target="../media/image760.png"/><Relationship Id="rId66" Type="http://schemas.openxmlformats.org/officeDocument/2006/relationships/customXml" Target="../ink/ink791.xml"/><Relationship Id="rId87" Type="http://schemas.openxmlformats.org/officeDocument/2006/relationships/image" Target="../media/image980.png"/><Relationship Id="rId110" Type="http://schemas.openxmlformats.org/officeDocument/2006/relationships/customXml" Target="../ink/ink813.xml"/><Relationship Id="rId131" Type="http://schemas.openxmlformats.org/officeDocument/2006/relationships/image" Target="../media/image121.png"/><Relationship Id="rId152" Type="http://schemas.openxmlformats.org/officeDocument/2006/relationships/customXml" Target="../ink/ink834.xml"/><Relationship Id="rId173" Type="http://schemas.openxmlformats.org/officeDocument/2006/relationships/image" Target="../media/image178.png"/><Relationship Id="rId194" Type="http://schemas.openxmlformats.org/officeDocument/2006/relationships/customXml" Target="../ink/ink855.xml"/><Relationship Id="rId208" Type="http://schemas.openxmlformats.org/officeDocument/2006/relationships/customXml" Target="../ink/ink862.xml"/><Relationship Id="rId19" Type="http://schemas.openxmlformats.org/officeDocument/2006/relationships/image" Target="../media/image6410.png"/><Relationship Id="rId14" Type="http://schemas.openxmlformats.org/officeDocument/2006/relationships/customXml" Target="../ink/ink765.xml"/><Relationship Id="rId30" Type="http://schemas.openxmlformats.org/officeDocument/2006/relationships/customXml" Target="../ink/ink773.xml"/><Relationship Id="rId35" Type="http://schemas.openxmlformats.org/officeDocument/2006/relationships/image" Target="../media/image711.png"/><Relationship Id="rId56" Type="http://schemas.openxmlformats.org/officeDocument/2006/relationships/customXml" Target="../ink/ink786.xml"/><Relationship Id="rId77" Type="http://schemas.openxmlformats.org/officeDocument/2006/relationships/image" Target="../media/image930.png"/><Relationship Id="rId100" Type="http://schemas.openxmlformats.org/officeDocument/2006/relationships/customXml" Target="../ink/ink808.xml"/><Relationship Id="rId105" Type="http://schemas.openxmlformats.org/officeDocument/2006/relationships/image" Target="../media/image1070.png"/><Relationship Id="rId126" Type="http://schemas.openxmlformats.org/officeDocument/2006/relationships/customXml" Target="../ink/ink821.xml"/><Relationship Id="rId147" Type="http://schemas.openxmlformats.org/officeDocument/2006/relationships/image" Target="../media/image129.png"/><Relationship Id="rId168" Type="http://schemas.openxmlformats.org/officeDocument/2006/relationships/customXml" Target="../ink/ink842.xml"/><Relationship Id="rId8" Type="http://schemas.openxmlformats.org/officeDocument/2006/relationships/customXml" Target="../ink/ink762.xml"/><Relationship Id="rId51" Type="http://schemas.openxmlformats.org/officeDocument/2006/relationships/image" Target="../media/image800.png"/><Relationship Id="rId72" Type="http://schemas.openxmlformats.org/officeDocument/2006/relationships/customXml" Target="../ink/ink794.xml"/><Relationship Id="rId93" Type="http://schemas.openxmlformats.org/officeDocument/2006/relationships/image" Target="../media/image1011.png"/><Relationship Id="rId98" Type="http://schemas.openxmlformats.org/officeDocument/2006/relationships/customXml" Target="../ink/ink807.xml"/><Relationship Id="rId121" Type="http://schemas.openxmlformats.org/officeDocument/2006/relationships/image" Target="../media/image116.png"/><Relationship Id="rId142" Type="http://schemas.openxmlformats.org/officeDocument/2006/relationships/customXml" Target="../ink/ink829.xml"/><Relationship Id="rId163" Type="http://schemas.openxmlformats.org/officeDocument/2006/relationships/image" Target="../media/image138.png"/><Relationship Id="rId184" Type="http://schemas.openxmlformats.org/officeDocument/2006/relationships/customXml" Target="../ink/ink850.xml"/><Relationship Id="rId189" Type="http://schemas.openxmlformats.org/officeDocument/2006/relationships/image" Target="../media/image186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.png"/><Relationship Id="rId25" Type="http://schemas.openxmlformats.org/officeDocument/2006/relationships/image" Target="../media/image6610.png"/><Relationship Id="rId46" Type="http://schemas.openxmlformats.org/officeDocument/2006/relationships/customXml" Target="../ink/ink781.xml"/><Relationship Id="rId67" Type="http://schemas.openxmlformats.org/officeDocument/2006/relationships/image" Target="../media/image880.png"/><Relationship Id="rId116" Type="http://schemas.openxmlformats.org/officeDocument/2006/relationships/customXml" Target="../ink/ink816.xml"/><Relationship Id="rId137" Type="http://schemas.openxmlformats.org/officeDocument/2006/relationships/image" Target="../media/image124.png"/><Relationship Id="rId158" Type="http://schemas.openxmlformats.org/officeDocument/2006/relationships/customXml" Target="../ink/ink837.xml"/><Relationship Id="rId20" Type="http://schemas.openxmlformats.org/officeDocument/2006/relationships/customXml" Target="../ink/ink768.xml"/><Relationship Id="rId41" Type="http://schemas.openxmlformats.org/officeDocument/2006/relationships/image" Target="../media/image740.png"/><Relationship Id="rId62" Type="http://schemas.openxmlformats.org/officeDocument/2006/relationships/customXml" Target="../ink/ink789.xml"/><Relationship Id="rId83" Type="http://schemas.openxmlformats.org/officeDocument/2006/relationships/image" Target="../media/image960.png"/><Relationship Id="rId88" Type="http://schemas.openxmlformats.org/officeDocument/2006/relationships/customXml" Target="../ink/ink802.xml"/><Relationship Id="rId111" Type="http://schemas.openxmlformats.org/officeDocument/2006/relationships/image" Target="../media/image1111.png"/><Relationship Id="rId132" Type="http://schemas.openxmlformats.org/officeDocument/2006/relationships/customXml" Target="../ink/ink824.xml"/><Relationship Id="rId153" Type="http://schemas.openxmlformats.org/officeDocument/2006/relationships/image" Target="../media/image132.png"/><Relationship Id="rId174" Type="http://schemas.openxmlformats.org/officeDocument/2006/relationships/customXml" Target="../ink/ink845.xml"/><Relationship Id="rId179" Type="http://schemas.openxmlformats.org/officeDocument/2006/relationships/image" Target="../media/image181.png"/><Relationship Id="rId195" Type="http://schemas.openxmlformats.org/officeDocument/2006/relationships/image" Target="../media/image189.png"/><Relationship Id="rId209" Type="http://schemas.openxmlformats.org/officeDocument/2006/relationships/image" Target="../media/image206.png"/><Relationship Id="rId190" Type="http://schemas.openxmlformats.org/officeDocument/2006/relationships/customXml" Target="../ink/ink853.xml"/><Relationship Id="rId204" Type="http://schemas.openxmlformats.org/officeDocument/2006/relationships/customXml" Target="../ink/ink860.xml"/><Relationship Id="rId15" Type="http://schemas.openxmlformats.org/officeDocument/2006/relationships/image" Target="../media/image6210.png"/><Relationship Id="rId36" Type="http://schemas.openxmlformats.org/officeDocument/2006/relationships/customXml" Target="../ink/ink776.xml"/><Relationship Id="rId57" Type="http://schemas.openxmlformats.org/officeDocument/2006/relationships/image" Target="../media/image830.png"/><Relationship Id="rId106" Type="http://schemas.openxmlformats.org/officeDocument/2006/relationships/customXml" Target="../ink/ink811.xml"/><Relationship Id="rId127" Type="http://schemas.openxmlformats.org/officeDocument/2006/relationships/image" Target="../media/image119.png"/><Relationship Id="rId10" Type="http://schemas.openxmlformats.org/officeDocument/2006/relationships/customXml" Target="../ink/ink763.xml"/><Relationship Id="rId31" Type="http://schemas.openxmlformats.org/officeDocument/2006/relationships/image" Target="../media/image6910.png"/><Relationship Id="rId52" Type="http://schemas.openxmlformats.org/officeDocument/2006/relationships/customXml" Target="../ink/ink784.xml"/><Relationship Id="rId73" Type="http://schemas.openxmlformats.org/officeDocument/2006/relationships/image" Target="../media/image911.png"/><Relationship Id="rId78" Type="http://schemas.openxmlformats.org/officeDocument/2006/relationships/customXml" Target="../ink/ink797.xml"/><Relationship Id="rId94" Type="http://schemas.openxmlformats.org/officeDocument/2006/relationships/customXml" Target="../ink/ink805.xml"/><Relationship Id="rId99" Type="http://schemas.openxmlformats.org/officeDocument/2006/relationships/image" Target="../media/image1040.png"/><Relationship Id="rId101" Type="http://schemas.openxmlformats.org/officeDocument/2006/relationships/image" Target="../media/image1050.png"/><Relationship Id="rId122" Type="http://schemas.openxmlformats.org/officeDocument/2006/relationships/customXml" Target="../ink/ink819.xml"/><Relationship Id="rId143" Type="http://schemas.openxmlformats.org/officeDocument/2006/relationships/image" Target="../media/image127.png"/><Relationship Id="rId148" Type="http://schemas.openxmlformats.org/officeDocument/2006/relationships/customXml" Target="../ink/ink832.xml"/><Relationship Id="rId164" Type="http://schemas.openxmlformats.org/officeDocument/2006/relationships/customXml" Target="../ink/ink840.xml"/><Relationship Id="rId169" Type="http://schemas.openxmlformats.org/officeDocument/2006/relationships/image" Target="../media/image176.png"/><Relationship Id="rId185" Type="http://schemas.openxmlformats.org/officeDocument/2006/relationships/image" Target="../media/image184.png"/><Relationship Id="rId4" Type="http://schemas.openxmlformats.org/officeDocument/2006/relationships/customXml" Target="../ink/ink760.xml"/><Relationship Id="rId9" Type="http://schemas.openxmlformats.org/officeDocument/2006/relationships/image" Target="../media/image5910.png"/><Relationship Id="rId180" Type="http://schemas.openxmlformats.org/officeDocument/2006/relationships/customXml" Target="../ink/ink848.xml"/><Relationship Id="rId210" Type="http://schemas.openxmlformats.org/officeDocument/2006/relationships/customXml" Target="../ink/ink863.xml"/><Relationship Id="rId26" Type="http://schemas.openxmlformats.org/officeDocument/2006/relationships/customXml" Target="../ink/ink771.xml"/><Relationship Id="rId47" Type="http://schemas.openxmlformats.org/officeDocument/2006/relationships/image" Target="../media/image770.png"/><Relationship Id="rId68" Type="http://schemas.openxmlformats.org/officeDocument/2006/relationships/customXml" Target="../ink/ink792.xml"/><Relationship Id="rId89" Type="http://schemas.openxmlformats.org/officeDocument/2006/relationships/image" Target="../media/image990.png"/><Relationship Id="rId112" Type="http://schemas.openxmlformats.org/officeDocument/2006/relationships/customXml" Target="../ink/ink814.xml"/><Relationship Id="rId133" Type="http://schemas.openxmlformats.org/officeDocument/2006/relationships/image" Target="../media/image122.png"/><Relationship Id="rId154" Type="http://schemas.openxmlformats.org/officeDocument/2006/relationships/customXml" Target="../ink/ink835.xml"/><Relationship Id="rId175" Type="http://schemas.openxmlformats.org/officeDocument/2006/relationships/image" Target="../media/image179.png"/><Relationship Id="rId196" Type="http://schemas.openxmlformats.org/officeDocument/2006/relationships/customXml" Target="../ink/ink856.xml"/><Relationship Id="rId200" Type="http://schemas.openxmlformats.org/officeDocument/2006/relationships/customXml" Target="../ink/ink858.xml"/><Relationship Id="rId16" Type="http://schemas.openxmlformats.org/officeDocument/2006/relationships/customXml" Target="../ink/ink766.xml"/><Relationship Id="rId37" Type="http://schemas.openxmlformats.org/officeDocument/2006/relationships/image" Target="../media/image720.png"/><Relationship Id="rId58" Type="http://schemas.openxmlformats.org/officeDocument/2006/relationships/customXml" Target="../ink/ink787.xml"/><Relationship Id="rId79" Type="http://schemas.openxmlformats.org/officeDocument/2006/relationships/image" Target="../media/image940.png"/><Relationship Id="rId102" Type="http://schemas.openxmlformats.org/officeDocument/2006/relationships/customXml" Target="../ink/ink809.xml"/><Relationship Id="rId123" Type="http://schemas.openxmlformats.org/officeDocument/2006/relationships/image" Target="../media/image117.png"/><Relationship Id="rId144" Type="http://schemas.openxmlformats.org/officeDocument/2006/relationships/customXml" Target="../ink/ink830.xml"/><Relationship Id="rId90" Type="http://schemas.openxmlformats.org/officeDocument/2006/relationships/customXml" Target="../ink/ink803.xml"/><Relationship Id="rId165" Type="http://schemas.openxmlformats.org/officeDocument/2006/relationships/image" Target="../media/image174.png"/><Relationship Id="rId186" Type="http://schemas.openxmlformats.org/officeDocument/2006/relationships/customXml" Target="../ink/ink851.xml"/><Relationship Id="rId211" Type="http://schemas.openxmlformats.org/officeDocument/2006/relationships/image" Target="../media/image207.png"/><Relationship Id="rId27" Type="http://schemas.openxmlformats.org/officeDocument/2006/relationships/image" Target="../media/image6710.png"/><Relationship Id="rId48" Type="http://schemas.openxmlformats.org/officeDocument/2006/relationships/customXml" Target="../ink/ink782.xml"/><Relationship Id="rId69" Type="http://schemas.openxmlformats.org/officeDocument/2006/relationships/image" Target="../media/image890.png"/><Relationship Id="rId113" Type="http://schemas.openxmlformats.org/officeDocument/2006/relationships/image" Target="../media/image1120.png"/><Relationship Id="rId134" Type="http://schemas.openxmlformats.org/officeDocument/2006/relationships/customXml" Target="../ink/ink825.xml"/><Relationship Id="rId80" Type="http://schemas.openxmlformats.org/officeDocument/2006/relationships/customXml" Target="../ink/ink798.xml"/><Relationship Id="rId155" Type="http://schemas.openxmlformats.org/officeDocument/2006/relationships/image" Target="../media/image133.png"/><Relationship Id="rId176" Type="http://schemas.openxmlformats.org/officeDocument/2006/relationships/customXml" Target="../ink/ink846.xml"/><Relationship Id="rId197" Type="http://schemas.openxmlformats.org/officeDocument/2006/relationships/image" Target="../media/image190.png"/><Relationship Id="rId201" Type="http://schemas.openxmlformats.org/officeDocument/2006/relationships/image" Target="../media/image202.png"/><Relationship Id="rId17" Type="http://schemas.openxmlformats.org/officeDocument/2006/relationships/image" Target="../media/image6310.png"/><Relationship Id="rId38" Type="http://schemas.openxmlformats.org/officeDocument/2006/relationships/customXml" Target="../ink/ink777.xml"/><Relationship Id="rId59" Type="http://schemas.openxmlformats.org/officeDocument/2006/relationships/image" Target="../media/image840.png"/><Relationship Id="rId103" Type="http://schemas.openxmlformats.org/officeDocument/2006/relationships/image" Target="../media/image1060.png"/><Relationship Id="rId124" Type="http://schemas.openxmlformats.org/officeDocument/2006/relationships/customXml" Target="../ink/ink820.xml"/><Relationship Id="rId70" Type="http://schemas.openxmlformats.org/officeDocument/2006/relationships/customXml" Target="../ink/ink793.xml"/><Relationship Id="rId91" Type="http://schemas.openxmlformats.org/officeDocument/2006/relationships/image" Target="../media/image1000.png"/><Relationship Id="rId145" Type="http://schemas.openxmlformats.org/officeDocument/2006/relationships/image" Target="../media/image128.png"/><Relationship Id="rId166" Type="http://schemas.openxmlformats.org/officeDocument/2006/relationships/customXml" Target="../ink/ink841.xml"/><Relationship Id="rId187" Type="http://schemas.openxmlformats.org/officeDocument/2006/relationships/image" Target="../media/image185.png"/><Relationship Id="rId1" Type="http://schemas.microsoft.com/office/2007/relationships/media" Target="../media/media26.m4a"/><Relationship Id="rId212" Type="http://schemas.openxmlformats.org/officeDocument/2006/relationships/customXml" Target="../ink/ink864.xml"/><Relationship Id="rId28" Type="http://schemas.openxmlformats.org/officeDocument/2006/relationships/customXml" Target="../ink/ink772.xml"/><Relationship Id="rId49" Type="http://schemas.openxmlformats.org/officeDocument/2006/relationships/image" Target="../media/image780.png"/><Relationship Id="rId114" Type="http://schemas.openxmlformats.org/officeDocument/2006/relationships/customXml" Target="../ink/ink815.xml"/><Relationship Id="rId60" Type="http://schemas.openxmlformats.org/officeDocument/2006/relationships/customXml" Target="../ink/ink788.xml"/><Relationship Id="rId81" Type="http://schemas.openxmlformats.org/officeDocument/2006/relationships/image" Target="../media/image950.png"/><Relationship Id="rId135" Type="http://schemas.openxmlformats.org/officeDocument/2006/relationships/image" Target="../media/image123.png"/><Relationship Id="rId156" Type="http://schemas.openxmlformats.org/officeDocument/2006/relationships/customXml" Target="../ink/ink836.xml"/><Relationship Id="rId177" Type="http://schemas.openxmlformats.org/officeDocument/2006/relationships/image" Target="../media/image180.png"/><Relationship Id="rId198" Type="http://schemas.openxmlformats.org/officeDocument/2006/relationships/customXml" Target="../ink/ink857.xml"/><Relationship Id="rId202" Type="http://schemas.openxmlformats.org/officeDocument/2006/relationships/customXml" Target="../ink/ink859.xml"/><Relationship Id="rId18" Type="http://schemas.openxmlformats.org/officeDocument/2006/relationships/customXml" Target="../ink/ink767.xml"/><Relationship Id="rId39" Type="http://schemas.openxmlformats.org/officeDocument/2006/relationships/image" Target="../media/image730.png"/><Relationship Id="rId50" Type="http://schemas.openxmlformats.org/officeDocument/2006/relationships/customXml" Target="../ink/ink783.xml"/><Relationship Id="rId104" Type="http://schemas.openxmlformats.org/officeDocument/2006/relationships/customXml" Target="../ink/ink810.xml"/><Relationship Id="rId125" Type="http://schemas.openxmlformats.org/officeDocument/2006/relationships/image" Target="../media/image118.png"/><Relationship Id="rId146" Type="http://schemas.openxmlformats.org/officeDocument/2006/relationships/customXml" Target="../ink/ink831.xml"/><Relationship Id="rId167" Type="http://schemas.openxmlformats.org/officeDocument/2006/relationships/image" Target="../media/image175.png"/><Relationship Id="rId188" Type="http://schemas.openxmlformats.org/officeDocument/2006/relationships/customXml" Target="../ink/ink852.xml"/><Relationship Id="rId71" Type="http://schemas.openxmlformats.org/officeDocument/2006/relationships/image" Target="../media/image900.png"/><Relationship Id="rId92" Type="http://schemas.openxmlformats.org/officeDocument/2006/relationships/customXml" Target="../ink/ink804.xml"/><Relationship Id="rId213" Type="http://schemas.openxmlformats.org/officeDocument/2006/relationships/image" Target="../media/image208.png"/><Relationship Id="rId2" Type="http://schemas.openxmlformats.org/officeDocument/2006/relationships/audio" Target="../media/media26.m4a"/><Relationship Id="rId29" Type="http://schemas.openxmlformats.org/officeDocument/2006/relationships/image" Target="../media/image6810.png"/><Relationship Id="rId40" Type="http://schemas.openxmlformats.org/officeDocument/2006/relationships/customXml" Target="../ink/ink778.xml"/><Relationship Id="rId115" Type="http://schemas.openxmlformats.org/officeDocument/2006/relationships/image" Target="../media/image11310.png"/><Relationship Id="rId136" Type="http://schemas.openxmlformats.org/officeDocument/2006/relationships/customXml" Target="../ink/ink826.xml"/><Relationship Id="rId157" Type="http://schemas.openxmlformats.org/officeDocument/2006/relationships/image" Target="../media/image134.png"/><Relationship Id="rId178" Type="http://schemas.openxmlformats.org/officeDocument/2006/relationships/customXml" Target="../ink/ink847.xml"/><Relationship Id="rId61" Type="http://schemas.openxmlformats.org/officeDocument/2006/relationships/image" Target="../media/image850.png"/><Relationship Id="rId82" Type="http://schemas.openxmlformats.org/officeDocument/2006/relationships/customXml" Target="../ink/ink799.xml"/><Relationship Id="rId199" Type="http://schemas.openxmlformats.org/officeDocument/2006/relationships/image" Target="../media/image201.png"/><Relationship Id="rId203" Type="http://schemas.openxmlformats.org/officeDocument/2006/relationships/image" Target="../media/image203.pn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39.xml"/><Relationship Id="rId21" Type="http://schemas.openxmlformats.org/officeDocument/2006/relationships/customXml" Target="../ink/ink873.xml"/><Relationship Id="rId42" Type="http://schemas.openxmlformats.org/officeDocument/2006/relationships/image" Target="../media/image64.png"/><Relationship Id="rId63" Type="http://schemas.openxmlformats.org/officeDocument/2006/relationships/customXml" Target="../ink/ink903.xml"/><Relationship Id="rId84" Type="http://schemas.openxmlformats.org/officeDocument/2006/relationships/image" Target="../media/image216.png"/><Relationship Id="rId138" Type="http://schemas.openxmlformats.org/officeDocument/2006/relationships/customXml" Target="../ink/ink955.xml"/><Relationship Id="rId159" Type="http://schemas.openxmlformats.org/officeDocument/2006/relationships/customXml" Target="../ink/ink969.xml"/><Relationship Id="rId170" Type="http://schemas.openxmlformats.org/officeDocument/2006/relationships/image" Target="../media/image241.png"/><Relationship Id="rId191" Type="http://schemas.openxmlformats.org/officeDocument/2006/relationships/customXml" Target="../ink/ink985.xml"/><Relationship Id="rId205" Type="http://schemas.openxmlformats.org/officeDocument/2006/relationships/customXml" Target="../ink/ink992.xml"/><Relationship Id="rId226" Type="http://schemas.openxmlformats.org/officeDocument/2006/relationships/image" Target="../media/image269.png"/><Relationship Id="rId247" Type="http://schemas.openxmlformats.org/officeDocument/2006/relationships/customXml" Target="../ink/ink1013.xml"/><Relationship Id="rId107" Type="http://schemas.openxmlformats.org/officeDocument/2006/relationships/customXml" Target="../ink/ink932.xml"/><Relationship Id="rId11" Type="http://schemas.openxmlformats.org/officeDocument/2006/relationships/customXml" Target="../ink/ink868.xml"/><Relationship Id="rId32" Type="http://schemas.openxmlformats.org/officeDocument/2006/relationships/image" Target="../media/image59.png"/><Relationship Id="rId53" Type="http://schemas.openxmlformats.org/officeDocument/2006/relationships/customXml" Target="../ink/ink893.xml"/><Relationship Id="rId74" Type="http://schemas.openxmlformats.org/officeDocument/2006/relationships/image" Target="../media/image211.png"/><Relationship Id="rId128" Type="http://schemas.openxmlformats.org/officeDocument/2006/relationships/customXml" Target="../ink/ink945.xml"/><Relationship Id="rId149" Type="http://schemas.openxmlformats.org/officeDocument/2006/relationships/customXml" Target="../ink/ink964.xml"/><Relationship Id="rId5" Type="http://schemas.openxmlformats.org/officeDocument/2006/relationships/customXml" Target="../ink/ink865.xml"/><Relationship Id="rId95" Type="http://schemas.openxmlformats.org/officeDocument/2006/relationships/customXml" Target="../ink/ink920.xml"/><Relationship Id="rId160" Type="http://schemas.openxmlformats.org/officeDocument/2006/relationships/image" Target="../media/image236.png"/><Relationship Id="rId181" Type="http://schemas.openxmlformats.org/officeDocument/2006/relationships/customXml" Target="../ink/ink980.xml"/><Relationship Id="rId216" Type="http://schemas.openxmlformats.org/officeDocument/2006/relationships/image" Target="../media/image264.png"/><Relationship Id="rId237" Type="http://schemas.openxmlformats.org/officeDocument/2006/relationships/customXml" Target="../ink/ink1008.xml"/><Relationship Id="rId22" Type="http://schemas.openxmlformats.org/officeDocument/2006/relationships/image" Target="../media/image54.png"/><Relationship Id="rId43" Type="http://schemas.openxmlformats.org/officeDocument/2006/relationships/customXml" Target="../ink/ink884.xml"/><Relationship Id="rId64" Type="http://schemas.openxmlformats.org/officeDocument/2006/relationships/image" Target="../media/image66.png"/><Relationship Id="rId118" Type="http://schemas.openxmlformats.org/officeDocument/2006/relationships/image" Target="../media/image224.png"/><Relationship Id="rId139" Type="http://schemas.openxmlformats.org/officeDocument/2006/relationships/customXml" Target="../ink/ink956.xml"/><Relationship Id="rId85" Type="http://schemas.openxmlformats.org/officeDocument/2006/relationships/customXml" Target="../ink/ink914.xml"/><Relationship Id="rId150" Type="http://schemas.openxmlformats.org/officeDocument/2006/relationships/image" Target="../media/image231.png"/><Relationship Id="rId171" Type="http://schemas.openxmlformats.org/officeDocument/2006/relationships/customXml" Target="../ink/ink975.xml"/><Relationship Id="rId192" Type="http://schemas.openxmlformats.org/officeDocument/2006/relationships/image" Target="../media/image252.png"/><Relationship Id="rId206" Type="http://schemas.openxmlformats.org/officeDocument/2006/relationships/image" Target="../media/image259.png"/><Relationship Id="rId227" Type="http://schemas.openxmlformats.org/officeDocument/2006/relationships/customXml" Target="../ink/ink1003.xml"/><Relationship Id="rId248" Type="http://schemas.openxmlformats.org/officeDocument/2006/relationships/image" Target="../media/image280.png"/><Relationship Id="rId12" Type="http://schemas.openxmlformats.org/officeDocument/2006/relationships/image" Target="../media/image31.png"/><Relationship Id="rId33" Type="http://schemas.openxmlformats.org/officeDocument/2006/relationships/customXml" Target="../ink/ink879.xml"/><Relationship Id="rId108" Type="http://schemas.openxmlformats.org/officeDocument/2006/relationships/customXml" Target="../ink/ink933.xml"/><Relationship Id="rId129" Type="http://schemas.openxmlformats.org/officeDocument/2006/relationships/customXml" Target="../ink/ink946.xml"/><Relationship Id="rId54" Type="http://schemas.openxmlformats.org/officeDocument/2006/relationships/customXml" Target="../ink/ink894.xml"/><Relationship Id="rId75" Type="http://schemas.openxmlformats.org/officeDocument/2006/relationships/customXml" Target="../ink/ink909.xml"/><Relationship Id="rId96" Type="http://schemas.openxmlformats.org/officeDocument/2006/relationships/customXml" Target="../ink/ink921.xml"/><Relationship Id="rId140" Type="http://schemas.openxmlformats.org/officeDocument/2006/relationships/customXml" Target="../ink/ink957.xml"/><Relationship Id="rId161" Type="http://schemas.openxmlformats.org/officeDocument/2006/relationships/customXml" Target="../ink/ink970.xml"/><Relationship Id="rId182" Type="http://schemas.openxmlformats.org/officeDocument/2006/relationships/image" Target="../media/image247.png"/><Relationship Id="rId217" Type="http://schemas.openxmlformats.org/officeDocument/2006/relationships/customXml" Target="../ink/ink998.xml"/><Relationship Id="rId6" Type="http://schemas.openxmlformats.org/officeDocument/2006/relationships/image" Target="../media/image28.png"/><Relationship Id="rId238" Type="http://schemas.openxmlformats.org/officeDocument/2006/relationships/image" Target="../media/image275.png"/><Relationship Id="rId23" Type="http://schemas.openxmlformats.org/officeDocument/2006/relationships/customXml" Target="../ink/ink874.xml"/><Relationship Id="rId119" Type="http://schemas.openxmlformats.org/officeDocument/2006/relationships/customXml" Target="../ink/ink940.xml"/><Relationship Id="rId44" Type="http://schemas.openxmlformats.org/officeDocument/2006/relationships/image" Target="../media/image65.png"/><Relationship Id="rId65" Type="http://schemas.openxmlformats.org/officeDocument/2006/relationships/customXml" Target="../ink/ink904.xml"/><Relationship Id="rId86" Type="http://schemas.openxmlformats.org/officeDocument/2006/relationships/image" Target="../media/image217.png"/><Relationship Id="rId130" Type="http://schemas.openxmlformats.org/officeDocument/2006/relationships/customXml" Target="../ink/ink947.xml"/><Relationship Id="rId151" Type="http://schemas.openxmlformats.org/officeDocument/2006/relationships/customXml" Target="../ink/ink965.xml"/><Relationship Id="rId172" Type="http://schemas.openxmlformats.org/officeDocument/2006/relationships/image" Target="../media/image242.png"/><Relationship Id="rId193" Type="http://schemas.openxmlformats.org/officeDocument/2006/relationships/customXml" Target="../ink/ink986.xml"/><Relationship Id="rId207" Type="http://schemas.openxmlformats.org/officeDocument/2006/relationships/customXml" Target="../ink/ink993.xml"/><Relationship Id="rId228" Type="http://schemas.openxmlformats.org/officeDocument/2006/relationships/image" Target="../media/image270.png"/><Relationship Id="rId249" Type="http://schemas.openxmlformats.org/officeDocument/2006/relationships/customXml" Target="../ink/ink1014.xml"/><Relationship Id="rId13" Type="http://schemas.openxmlformats.org/officeDocument/2006/relationships/customXml" Target="../ink/ink869.xml"/><Relationship Id="rId109" Type="http://schemas.openxmlformats.org/officeDocument/2006/relationships/customXml" Target="../ink/ink934.xml"/><Relationship Id="rId34" Type="http://schemas.openxmlformats.org/officeDocument/2006/relationships/image" Target="../media/image60.png"/><Relationship Id="rId55" Type="http://schemas.openxmlformats.org/officeDocument/2006/relationships/customXml" Target="../ink/ink895.xml"/><Relationship Id="rId76" Type="http://schemas.openxmlformats.org/officeDocument/2006/relationships/image" Target="../media/image212.png"/><Relationship Id="rId97" Type="http://schemas.openxmlformats.org/officeDocument/2006/relationships/customXml" Target="../ink/ink922.xml"/><Relationship Id="rId120" Type="http://schemas.openxmlformats.org/officeDocument/2006/relationships/image" Target="../media/image225.png"/><Relationship Id="rId141" Type="http://schemas.openxmlformats.org/officeDocument/2006/relationships/customXml" Target="../ink/ink958.xml"/><Relationship Id="rId7" Type="http://schemas.openxmlformats.org/officeDocument/2006/relationships/customXml" Target="../ink/ink866.xml"/><Relationship Id="rId162" Type="http://schemas.openxmlformats.org/officeDocument/2006/relationships/image" Target="../media/image237.png"/><Relationship Id="rId183" Type="http://schemas.openxmlformats.org/officeDocument/2006/relationships/customXml" Target="../ink/ink981.xml"/><Relationship Id="rId218" Type="http://schemas.openxmlformats.org/officeDocument/2006/relationships/image" Target="../media/image265.png"/><Relationship Id="rId239" Type="http://schemas.openxmlformats.org/officeDocument/2006/relationships/customXml" Target="../ink/ink1009.xml"/><Relationship Id="rId250" Type="http://schemas.openxmlformats.org/officeDocument/2006/relationships/image" Target="../media/image281.png"/><Relationship Id="rId24" Type="http://schemas.openxmlformats.org/officeDocument/2006/relationships/image" Target="../media/image55.png"/><Relationship Id="rId45" Type="http://schemas.openxmlformats.org/officeDocument/2006/relationships/customXml" Target="../ink/ink885.xml"/><Relationship Id="rId66" Type="http://schemas.openxmlformats.org/officeDocument/2006/relationships/image" Target="../media/image67.png"/><Relationship Id="rId87" Type="http://schemas.openxmlformats.org/officeDocument/2006/relationships/customXml" Target="../ink/ink915.xml"/><Relationship Id="rId110" Type="http://schemas.openxmlformats.org/officeDocument/2006/relationships/customXml" Target="../ink/ink935.xml"/><Relationship Id="rId131" Type="http://schemas.openxmlformats.org/officeDocument/2006/relationships/customXml" Target="../ink/ink948.xml"/><Relationship Id="rId152" Type="http://schemas.openxmlformats.org/officeDocument/2006/relationships/image" Target="../media/image232.png"/><Relationship Id="rId173" Type="http://schemas.openxmlformats.org/officeDocument/2006/relationships/customXml" Target="../ink/ink976.xml"/><Relationship Id="rId194" Type="http://schemas.openxmlformats.org/officeDocument/2006/relationships/image" Target="../media/image253.png"/><Relationship Id="rId208" Type="http://schemas.openxmlformats.org/officeDocument/2006/relationships/image" Target="../media/image260.png"/><Relationship Id="rId229" Type="http://schemas.openxmlformats.org/officeDocument/2006/relationships/customXml" Target="../ink/ink1004.xml"/><Relationship Id="rId240" Type="http://schemas.openxmlformats.org/officeDocument/2006/relationships/image" Target="../media/image276.png"/><Relationship Id="rId14" Type="http://schemas.openxmlformats.org/officeDocument/2006/relationships/image" Target="../media/image50.png"/><Relationship Id="rId35" Type="http://schemas.openxmlformats.org/officeDocument/2006/relationships/customXml" Target="../ink/ink880.xml"/><Relationship Id="rId56" Type="http://schemas.openxmlformats.org/officeDocument/2006/relationships/customXml" Target="../ink/ink896.xml"/><Relationship Id="rId77" Type="http://schemas.openxmlformats.org/officeDocument/2006/relationships/customXml" Target="../ink/ink910.xml"/><Relationship Id="rId100" Type="http://schemas.openxmlformats.org/officeDocument/2006/relationships/customXml" Target="../ink/ink925.xml"/><Relationship Id="rId8" Type="http://schemas.openxmlformats.org/officeDocument/2006/relationships/image" Target="../media/image29.png"/><Relationship Id="rId98" Type="http://schemas.openxmlformats.org/officeDocument/2006/relationships/customXml" Target="../ink/ink923.xml"/><Relationship Id="rId121" Type="http://schemas.openxmlformats.org/officeDocument/2006/relationships/customXml" Target="../ink/ink941.xml"/><Relationship Id="rId142" Type="http://schemas.openxmlformats.org/officeDocument/2006/relationships/customXml" Target="../ink/ink959.xml"/><Relationship Id="rId163" Type="http://schemas.openxmlformats.org/officeDocument/2006/relationships/customXml" Target="../ink/ink971.xml"/><Relationship Id="rId184" Type="http://schemas.openxmlformats.org/officeDocument/2006/relationships/image" Target="../media/image248.png"/><Relationship Id="rId219" Type="http://schemas.openxmlformats.org/officeDocument/2006/relationships/customXml" Target="../ink/ink999.xml"/><Relationship Id="rId230" Type="http://schemas.openxmlformats.org/officeDocument/2006/relationships/image" Target="../media/image271.png"/><Relationship Id="rId251" Type="http://schemas.openxmlformats.org/officeDocument/2006/relationships/customXml" Target="../ink/ink1015.xml"/><Relationship Id="rId25" Type="http://schemas.openxmlformats.org/officeDocument/2006/relationships/customXml" Target="../ink/ink875.xml"/><Relationship Id="rId46" Type="http://schemas.openxmlformats.org/officeDocument/2006/relationships/customXml" Target="../ink/ink886.xml"/><Relationship Id="rId67" Type="http://schemas.openxmlformats.org/officeDocument/2006/relationships/customXml" Target="../ink/ink905.xml"/><Relationship Id="rId88" Type="http://schemas.openxmlformats.org/officeDocument/2006/relationships/image" Target="../media/image218.png"/><Relationship Id="rId111" Type="http://schemas.openxmlformats.org/officeDocument/2006/relationships/customXml" Target="../ink/ink936.xml"/><Relationship Id="rId132" Type="http://schemas.openxmlformats.org/officeDocument/2006/relationships/customXml" Target="../ink/ink949.xml"/><Relationship Id="rId153" Type="http://schemas.openxmlformats.org/officeDocument/2006/relationships/customXml" Target="../ink/ink966.xml"/><Relationship Id="rId174" Type="http://schemas.openxmlformats.org/officeDocument/2006/relationships/image" Target="../media/image243.png"/><Relationship Id="rId195" Type="http://schemas.openxmlformats.org/officeDocument/2006/relationships/customXml" Target="../ink/ink987.xml"/><Relationship Id="rId209" Type="http://schemas.openxmlformats.org/officeDocument/2006/relationships/customXml" Target="../ink/ink994.xml"/><Relationship Id="rId220" Type="http://schemas.openxmlformats.org/officeDocument/2006/relationships/image" Target="../media/image266.png"/><Relationship Id="rId241" Type="http://schemas.openxmlformats.org/officeDocument/2006/relationships/customXml" Target="../ink/ink1010.xml"/><Relationship Id="rId15" Type="http://schemas.openxmlformats.org/officeDocument/2006/relationships/customXml" Target="../ink/ink870.xml"/><Relationship Id="rId36" Type="http://schemas.openxmlformats.org/officeDocument/2006/relationships/image" Target="../media/image61.png"/><Relationship Id="rId57" Type="http://schemas.openxmlformats.org/officeDocument/2006/relationships/customXml" Target="../ink/ink897.xml"/><Relationship Id="rId78" Type="http://schemas.openxmlformats.org/officeDocument/2006/relationships/image" Target="../media/image213.png"/><Relationship Id="rId99" Type="http://schemas.openxmlformats.org/officeDocument/2006/relationships/customXml" Target="../ink/ink924.xml"/><Relationship Id="rId101" Type="http://schemas.openxmlformats.org/officeDocument/2006/relationships/customXml" Target="../ink/ink926.xml"/><Relationship Id="rId122" Type="http://schemas.openxmlformats.org/officeDocument/2006/relationships/image" Target="../media/image226.png"/><Relationship Id="rId143" Type="http://schemas.openxmlformats.org/officeDocument/2006/relationships/customXml" Target="../ink/ink960.xml"/><Relationship Id="rId164" Type="http://schemas.openxmlformats.org/officeDocument/2006/relationships/image" Target="../media/image238.png"/><Relationship Id="rId185" Type="http://schemas.openxmlformats.org/officeDocument/2006/relationships/customXml" Target="../ink/ink982.xml"/><Relationship Id="rId9" Type="http://schemas.openxmlformats.org/officeDocument/2006/relationships/customXml" Target="../ink/ink867.xml"/><Relationship Id="rId210" Type="http://schemas.openxmlformats.org/officeDocument/2006/relationships/image" Target="../media/image261.png"/><Relationship Id="rId26" Type="http://schemas.openxmlformats.org/officeDocument/2006/relationships/image" Target="../media/image56.png"/><Relationship Id="rId231" Type="http://schemas.openxmlformats.org/officeDocument/2006/relationships/customXml" Target="../ink/ink1005.xml"/><Relationship Id="rId252" Type="http://schemas.openxmlformats.org/officeDocument/2006/relationships/image" Target="../media/image282.png"/><Relationship Id="rId47" Type="http://schemas.openxmlformats.org/officeDocument/2006/relationships/customXml" Target="../ink/ink887.xml"/><Relationship Id="rId68" Type="http://schemas.openxmlformats.org/officeDocument/2006/relationships/image" Target="../media/image113.png"/><Relationship Id="rId89" Type="http://schemas.openxmlformats.org/officeDocument/2006/relationships/customXml" Target="../ink/ink916.xml"/><Relationship Id="rId112" Type="http://schemas.openxmlformats.org/officeDocument/2006/relationships/image" Target="../media/image221.png"/><Relationship Id="rId133" Type="http://schemas.openxmlformats.org/officeDocument/2006/relationships/customXml" Target="../ink/ink950.xml"/><Relationship Id="rId154" Type="http://schemas.openxmlformats.org/officeDocument/2006/relationships/image" Target="../media/image233.png"/><Relationship Id="rId175" Type="http://schemas.openxmlformats.org/officeDocument/2006/relationships/customXml" Target="../ink/ink977.xml"/><Relationship Id="rId196" Type="http://schemas.openxmlformats.org/officeDocument/2006/relationships/image" Target="../media/image254.png"/><Relationship Id="rId200" Type="http://schemas.openxmlformats.org/officeDocument/2006/relationships/image" Target="../media/image256.png"/><Relationship Id="rId16" Type="http://schemas.openxmlformats.org/officeDocument/2006/relationships/image" Target="../media/image51.png"/><Relationship Id="rId221" Type="http://schemas.openxmlformats.org/officeDocument/2006/relationships/customXml" Target="../ink/ink1000.xml"/><Relationship Id="rId242" Type="http://schemas.openxmlformats.org/officeDocument/2006/relationships/image" Target="../media/image277.png"/><Relationship Id="rId37" Type="http://schemas.openxmlformats.org/officeDocument/2006/relationships/customXml" Target="../ink/ink881.xml"/><Relationship Id="rId58" Type="http://schemas.openxmlformats.org/officeDocument/2006/relationships/customXml" Target="../ink/ink898.xml"/><Relationship Id="rId79" Type="http://schemas.openxmlformats.org/officeDocument/2006/relationships/customXml" Target="../ink/ink911.xml"/><Relationship Id="rId102" Type="http://schemas.openxmlformats.org/officeDocument/2006/relationships/customXml" Target="../ink/ink927.xml"/><Relationship Id="rId123" Type="http://schemas.openxmlformats.org/officeDocument/2006/relationships/customXml" Target="../ink/ink942.xml"/><Relationship Id="rId144" Type="http://schemas.openxmlformats.org/officeDocument/2006/relationships/customXml" Target="../ink/ink961.xml"/><Relationship Id="rId90" Type="http://schemas.openxmlformats.org/officeDocument/2006/relationships/image" Target="../media/image219.png"/><Relationship Id="rId165" Type="http://schemas.openxmlformats.org/officeDocument/2006/relationships/customXml" Target="../ink/ink972.xml"/><Relationship Id="rId186" Type="http://schemas.openxmlformats.org/officeDocument/2006/relationships/image" Target="../media/image249.png"/><Relationship Id="rId211" Type="http://schemas.openxmlformats.org/officeDocument/2006/relationships/customXml" Target="../ink/ink995.xml"/><Relationship Id="rId232" Type="http://schemas.openxmlformats.org/officeDocument/2006/relationships/image" Target="../media/image272.png"/><Relationship Id="rId253" Type="http://schemas.openxmlformats.org/officeDocument/2006/relationships/customXml" Target="../ink/ink1016.xml"/><Relationship Id="rId27" Type="http://schemas.openxmlformats.org/officeDocument/2006/relationships/customXml" Target="../ink/ink876.xml"/><Relationship Id="rId48" Type="http://schemas.openxmlformats.org/officeDocument/2006/relationships/customXml" Target="../ink/ink888.xml"/><Relationship Id="rId69" Type="http://schemas.openxmlformats.org/officeDocument/2006/relationships/customXml" Target="../ink/ink906.xml"/><Relationship Id="rId113" Type="http://schemas.openxmlformats.org/officeDocument/2006/relationships/customXml" Target="../ink/ink937.xml"/><Relationship Id="rId134" Type="http://schemas.openxmlformats.org/officeDocument/2006/relationships/customXml" Target="../ink/ink951.xml"/><Relationship Id="rId80" Type="http://schemas.openxmlformats.org/officeDocument/2006/relationships/image" Target="../media/image214.png"/><Relationship Id="rId155" Type="http://schemas.openxmlformats.org/officeDocument/2006/relationships/customXml" Target="../ink/ink967.xml"/><Relationship Id="rId176" Type="http://schemas.openxmlformats.org/officeDocument/2006/relationships/image" Target="../media/image244.png"/><Relationship Id="rId197" Type="http://schemas.openxmlformats.org/officeDocument/2006/relationships/customXml" Target="../ink/ink988.xml"/><Relationship Id="rId201" Type="http://schemas.openxmlformats.org/officeDocument/2006/relationships/customXml" Target="../ink/ink990.xml"/><Relationship Id="rId222" Type="http://schemas.openxmlformats.org/officeDocument/2006/relationships/image" Target="../media/image267.png"/><Relationship Id="rId243" Type="http://schemas.openxmlformats.org/officeDocument/2006/relationships/customXml" Target="../ink/ink1011.xml"/><Relationship Id="rId17" Type="http://schemas.openxmlformats.org/officeDocument/2006/relationships/customXml" Target="../ink/ink871.xml"/><Relationship Id="rId38" Type="http://schemas.openxmlformats.org/officeDocument/2006/relationships/image" Target="../media/image62.png"/><Relationship Id="rId59" Type="http://schemas.openxmlformats.org/officeDocument/2006/relationships/customXml" Target="../ink/ink899.xml"/><Relationship Id="rId103" Type="http://schemas.openxmlformats.org/officeDocument/2006/relationships/customXml" Target="../ink/ink928.xml"/><Relationship Id="rId124" Type="http://schemas.openxmlformats.org/officeDocument/2006/relationships/image" Target="../media/image227.png"/><Relationship Id="rId70" Type="http://schemas.openxmlformats.org/officeDocument/2006/relationships/image" Target="../media/image209.png"/><Relationship Id="rId91" Type="http://schemas.openxmlformats.org/officeDocument/2006/relationships/customXml" Target="../ink/ink917.xml"/><Relationship Id="rId145" Type="http://schemas.openxmlformats.org/officeDocument/2006/relationships/customXml" Target="../ink/ink962.xml"/><Relationship Id="rId166" Type="http://schemas.openxmlformats.org/officeDocument/2006/relationships/image" Target="../media/image239.png"/><Relationship Id="rId187" Type="http://schemas.openxmlformats.org/officeDocument/2006/relationships/customXml" Target="../ink/ink983.xml"/><Relationship Id="rId1" Type="http://schemas.openxmlformats.org/officeDocument/2006/relationships/tags" Target="../tags/tag4.xml"/><Relationship Id="rId212" Type="http://schemas.openxmlformats.org/officeDocument/2006/relationships/image" Target="../media/image262.png"/><Relationship Id="rId233" Type="http://schemas.openxmlformats.org/officeDocument/2006/relationships/customXml" Target="../ink/ink1006.xml"/><Relationship Id="rId254" Type="http://schemas.openxmlformats.org/officeDocument/2006/relationships/image" Target="../media/image283.png"/><Relationship Id="rId28" Type="http://schemas.openxmlformats.org/officeDocument/2006/relationships/image" Target="../media/image57.png"/><Relationship Id="rId49" Type="http://schemas.openxmlformats.org/officeDocument/2006/relationships/customXml" Target="../ink/ink889.xml"/><Relationship Id="rId114" Type="http://schemas.openxmlformats.org/officeDocument/2006/relationships/image" Target="../media/image222.png"/><Relationship Id="rId60" Type="http://schemas.openxmlformats.org/officeDocument/2006/relationships/customXml" Target="../ink/ink900.xml"/><Relationship Id="rId81" Type="http://schemas.openxmlformats.org/officeDocument/2006/relationships/customXml" Target="../ink/ink912.xml"/><Relationship Id="rId135" Type="http://schemas.openxmlformats.org/officeDocument/2006/relationships/customXml" Target="../ink/ink952.xml"/><Relationship Id="rId156" Type="http://schemas.openxmlformats.org/officeDocument/2006/relationships/image" Target="../media/image234.png"/><Relationship Id="rId177" Type="http://schemas.openxmlformats.org/officeDocument/2006/relationships/customXml" Target="../ink/ink978.xml"/><Relationship Id="rId198" Type="http://schemas.openxmlformats.org/officeDocument/2006/relationships/image" Target="../media/image255.png"/><Relationship Id="rId202" Type="http://schemas.openxmlformats.org/officeDocument/2006/relationships/image" Target="../media/image257.png"/><Relationship Id="rId223" Type="http://schemas.openxmlformats.org/officeDocument/2006/relationships/customXml" Target="../ink/ink1001.xml"/><Relationship Id="rId244" Type="http://schemas.openxmlformats.org/officeDocument/2006/relationships/image" Target="../media/image278.png"/><Relationship Id="rId18" Type="http://schemas.openxmlformats.org/officeDocument/2006/relationships/image" Target="../media/image52.png"/><Relationship Id="rId39" Type="http://schemas.openxmlformats.org/officeDocument/2006/relationships/customXml" Target="../ink/ink882.xml"/><Relationship Id="rId50" Type="http://schemas.openxmlformats.org/officeDocument/2006/relationships/customXml" Target="../ink/ink890.xml"/><Relationship Id="rId104" Type="http://schemas.openxmlformats.org/officeDocument/2006/relationships/customXml" Target="../ink/ink929.xml"/><Relationship Id="rId125" Type="http://schemas.openxmlformats.org/officeDocument/2006/relationships/customXml" Target="../ink/ink943.xml"/><Relationship Id="rId146" Type="http://schemas.openxmlformats.org/officeDocument/2006/relationships/image" Target="../media/image229.png"/><Relationship Id="rId167" Type="http://schemas.openxmlformats.org/officeDocument/2006/relationships/customXml" Target="../ink/ink973.xml"/><Relationship Id="rId188" Type="http://schemas.openxmlformats.org/officeDocument/2006/relationships/image" Target="../media/image250.png"/><Relationship Id="rId71" Type="http://schemas.openxmlformats.org/officeDocument/2006/relationships/customXml" Target="../ink/ink907.xml"/><Relationship Id="rId92" Type="http://schemas.openxmlformats.org/officeDocument/2006/relationships/image" Target="../media/image220.png"/><Relationship Id="rId213" Type="http://schemas.openxmlformats.org/officeDocument/2006/relationships/customXml" Target="../ink/ink996.xml"/><Relationship Id="rId234" Type="http://schemas.openxmlformats.org/officeDocument/2006/relationships/image" Target="../media/image273.png"/><Relationship Id="rId2" Type="http://schemas.microsoft.com/office/2007/relationships/media" Target="../media/media27.m4a"/><Relationship Id="rId29" Type="http://schemas.openxmlformats.org/officeDocument/2006/relationships/customXml" Target="../ink/ink877.xml"/><Relationship Id="rId255" Type="http://schemas.openxmlformats.org/officeDocument/2006/relationships/customXml" Target="../ink/ink1017.xml"/><Relationship Id="rId40" Type="http://schemas.openxmlformats.org/officeDocument/2006/relationships/image" Target="../media/image63.png"/><Relationship Id="rId115" Type="http://schemas.openxmlformats.org/officeDocument/2006/relationships/customXml" Target="../ink/ink938.xml"/><Relationship Id="rId136" Type="http://schemas.openxmlformats.org/officeDocument/2006/relationships/customXml" Target="../ink/ink953.xml"/><Relationship Id="rId157" Type="http://schemas.openxmlformats.org/officeDocument/2006/relationships/customXml" Target="../ink/ink968.xml"/><Relationship Id="rId178" Type="http://schemas.openxmlformats.org/officeDocument/2006/relationships/image" Target="../media/image245.png"/><Relationship Id="rId61" Type="http://schemas.openxmlformats.org/officeDocument/2006/relationships/customXml" Target="../ink/ink901.xml"/><Relationship Id="rId82" Type="http://schemas.openxmlformats.org/officeDocument/2006/relationships/image" Target="../media/image215.png"/><Relationship Id="rId199" Type="http://schemas.openxmlformats.org/officeDocument/2006/relationships/customXml" Target="../ink/ink989.xml"/><Relationship Id="rId203" Type="http://schemas.openxmlformats.org/officeDocument/2006/relationships/customXml" Target="../ink/ink991.xml"/><Relationship Id="rId19" Type="http://schemas.openxmlformats.org/officeDocument/2006/relationships/customXml" Target="../ink/ink872.xml"/><Relationship Id="rId224" Type="http://schemas.openxmlformats.org/officeDocument/2006/relationships/image" Target="../media/image268.png"/><Relationship Id="rId245" Type="http://schemas.openxmlformats.org/officeDocument/2006/relationships/customXml" Target="../ink/ink1012.xml"/><Relationship Id="rId30" Type="http://schemas.openxmlformats.org/officeDocument/2006/relationships/image" Target="../media/image58.png"/><Relationship Id="rId105" Type="http://schemas.openxmlformats.org/officeDocument/2006/relationships/customXml" Target="../ink/ink930.xml"/><Relationship Id="rId126" Type="http://schemas.openxmlformats.org/officeDocument/2006/relationships/image" Target="../media/image228.png"/><Relationship Id="rId147" Type="http://schemas.openxmlformats.org/officeDocument/2006/relationships/customXml" Target="../ink/ink963.xml"/><Relationship Id="rId168" Type="http://schemas.openxmlformats.org/officeDocument/2006/relationships/image" Target="../media/image240.png"/><Relationship Id="rId51" Type="http://schemas.openxmlformats.org/officeDocument/2006/relationships/customXml" Target="../ink/ink891.xml"/><Relationship Id="rId72" Type="http://schemas.openxmlformats.org/officeDocument/2006/relationships/image" Target="../media/image210.png"/><Relationship Id="rId93" Type="http://schemas.openxmlformats.org/officeDocument/2006/relationships/customXml" Target="../ink/ink918.xml"/><Relationship Id="rId189" Type="http://schemas.openxmlformats.org/officeDocument/2006/relationships/customXml" Target="../ink/ink984.xml"/><Relationship Id="rId3" Type="http://schemas.openxmlformats.org/officeDocument/2006/relationships/audio" Target="../media/media27.m4a"/><Relationship Id="rId214" Type="http://schemas.openxmlformats.org/officeDocument/2006/relationships/image" Target="../media/image263.png"/><Relationship Id="rId235" Type="http://schemas.openxmlformats.org/officeDocument/2006/relationships/customXml" Target="../ink/ink1007.xml"/><Relationship Id="rId256" Type="http://schemas.openxmlformats.org/officeDocument/2006/relationships/image" Target="../media/image284.png"/><Relationship Id="rId116" Type="http://schemas.openxmlformats.org/officeDocument/2006/relationships/image" Target="../media/image223.png"/><Relationship Id="rId137" Type="http://schemas.openxmlformats.org/officeDocument/2006/relationships/customXml" Target="../ink/ink954.xml"/><Relationship Id="rId158" Type="http://schemas.openxmlformats.org/officeDocument/2006/relationships/image" Target="../media/image235.png"/><Relationship Id="rId20" Type="http://schemas.openxmlformats.org/officeDocument/2006/relationships/image" Target="../media/image53.png"/><Relationship Id="rId41" Type="http://schemas.openxmlformats.org/officeDocument/2006/relationships/customXml" Target="../ink/ink883.xml"/><Relationship Id="rId62" Type="http://schemas.openxmlformats.org/officeDocument/2006/relationships/customXml" Target="../ink/ink902.xml"/><Relationship Id="rId83" Type="http://schemas.openxmlformats.org/officeDocument/2006/relationships/customXml" Target="../ink/ink913.xml"/><Relationship Id="rId179" Type="http://schemas.openxmlformats.org/officeDocument/2006/relationships/customXml" Target="../ink/ink979.xml"/><Relationship Id="rId190" Type="http://schemas.openxmlformats.org/officeDocument/2006/relationships/image" Target="../media/image251.png"/><Relationship Id="rId204" Type="http://schemas.openxmlformats.org/officeDocument/2006/relationships/image" Target="../media/image258.png"/><Relationship Id="rId225" Type="http://schemas.openxmlformats.org/officeDocument/2006/relationships/customXml" Target="../ink/ink1002.xml"/><Relationship Id="rId246" Type="http://schemas.openxmlformats.org/officeDocument/2006/relationships/image" Target="../media/image279.png"/><Relationship Id="rId106" Type="http://schemas.openxmlformats.org/officeDocument/2006/relationships/customXml" Target="../ink/ink931.xml"/><Relationship Id="rId127" Type="http://schemas.openxmlformats.org/officeDocument/2006/relationships/customXml" Target="../ink/ink944.xml"/><Relationship Id="rId10" Type="http://schemas.openxmlformats.org/officeDocument/2006/relationships/image" Target="../media/image30.png"/><Relationship Id="rId31" Type="http://schemas.openxmlformats.org/officeDocument/2006/relationships/customXml" Target="../ink/ink878.xml"/><Relationship Id="rId52" Type="http://schemas.openxmlformats.org/officeDocument/2006/relationships/customXml" Target="../ink/ink892.xml"/><Relationship Id="rId73" Type="http://schemas.openxmlformats.org/officeDocument/2006/relationships/customXml" Target="../ink/ink908.xml"/><Relationship Id="rId94" Type="http://schemas.openxmlformats.org/officeDocument/2006/relationships/customXml" Target="../ink/ink919.xml"/><Relationship Id="rId148" Type="http://schemas.openxmlformats.org/officeDocument/2006/relationships/image" Target="../media/image230.png"/><Relationship Id="rId169" Type="http://schemas.openxmlformats.org/officeDocument/2006/relationships/customXml" Target="../ink/ink974.xml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246.png"/><Relationship Id="rId215" Type="http://schemas.openxmlformats.org/officeDocument/2006/relationships/customXml" Target="../ink/ink997.xml"/><Relationship Id="rId236" Type="http://schemas.openxmlformats.org/officeDocument/2006/relationships/image" Target="../media/image274.png"/><Relationship Id="rId257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11.png"/><Relationship Id="rId18" Type="http://schemas.openxmlformats.org/officeDocument/2006/relationships/customXml" Target="../ink/ink1025.xml"/><Relationship Id="rId26" Type="http://schemas.openxmlformats.org/officeDocument/2006/relationships/customXml" Target="../ink/ink1029.xml"/><Relationship Id="rId39" Type="http://schemas.openxmlformats.org/officeDocument/2006/relationships/image" Target="../media/image6314.png"/><Relationship Id="rId21" Type="http://schemas.openxmlformats.org/officeDocument/2006/relationships/image" Target="../media/image5414.png"/><Relationship Id="rId34" Type="http://schemas.openxmlformats.org/officeDocument/2006/relationships/customXml" Target="../ink/ink1033.xml"/><Relationship Id="rId42" Type="http://schemas.openxmlformats.org/officeDocument/2006/relationships/customXml" Target="../ink/ink1037.xml"/><Relationship Id="rId47" Type="http://schemas.openxmlformats.org/officeDocument/2006/relationships/image" Target="../media/image6714.png"/><Relationship Id="rId7" Type="http://schemas.openxmlformats.org/officeDocument/2006/relationships/image" Target="../media/image2912.png"/><Relationship Id="rId2" Type="http://schemas.openxmlformats.org/officeDocument/2006/relationships/audio" Target="../media/media30.m4a"/><Relationship Id="rId16" Type="http://schemas.openxmlformats.org/officeDocument/2006/relationships/customXml" Target="../ink/ink1024.xml"/><Relationship Id="rId29" Type="http://schemas.openxmlformats.org/officeDocument/2006/relationships/image" Target="../media/image5814.png"/><Relationship Id="rId1" Type="http://schemas.microsoft.com/office/2007/relationships/media" Target="../media/media30.m4a"/><Relationship Id="rId6" Type="http://schemas.openxmlformats.org/officeDocument/2006/relationships/customXml" Target="../ink/ink1019.xml"/><Relationship Id="rId11" Type="http://schemas.openxmlformats.org/officeDocument/2006/relationships/image" Target="../media/image3111.png"/><Relationship Id="rId24" Type="http://schemas.openxmlformats.org/officeDocument/2006/relationships/customXml" Target="../ink/ink1028.xml"/><Relationship Id="rId32" Type="http://schemas.openxmlformats.org/officeDocument/2006/relationships/customXml" Target="../ink/ink1032.xml"/><Relationship Id="rId37" Type="http://schemas.openxmlformats.org/officeDocument/2006/relationships/image" Target="../media/image6214.png"/><Relationship Id="rId40" Type="http://schemas.openxmlformats.org/officeDocument/2006/relationships/customXml" Target="../ink/ink1036.xml"/><Relationship Id="rId45" Type="http://schemas.openxmlformats.org/officeDocument/2006/relationships/image" Target="../media/image6614.png"/><Relationship Id="rId5" Type="http://schemas.openxmlformats.org/officeDocument/2006/relationships/image" Target="../media/image2811.png"/><Relationship Id="rId15" Type="http://schemas.openxmlformats.org/officeDocument/2006/relationships/image" Target="../media/image5113.png"/><Relationship Id="rId23" Type="http://schemas.openxmlformats.org/officeDocument/2006/relationships/image" Target="../media/image5514.png"/><Relationship Id="rId28" Type="http://schemas.openxmlformats.org/officeDocument/2006/relationships/customXml" Target="../ink/ink1030.xml"/><Relationship Id="rId36" Type="http://schemas.openxmlformats.org/officeDocument/2006/relationships/customXml" Target="../ink/ink1034.xml"/><Relationship Id="rId10" Type="http://schemas.openxmlformats.org/officeDocument/2006/relationships/customXml" Target="../ink/ink1021.xml"/><Relationship Id="rId19" Type="http://schemas.openxmlformats.org/officeDocument/2006/relationships/image" Target="../media/image5313.png"/><Relationship Id="rId31" Type="http://schemas.openxmlformats.org/officeDocument/2006/relationships/image" Target="../media/image5914.png"/><Relationship Id="rId44" Type="http://schemas.openxmlformats.org/officeDocument/2006/relationships/customXml" Target="../ink/ink1038.xml"/><Relationship Id="rId4" Type="http://schemas.openxmlformats.org/officeDocument/2006/relationships/customXml" Target="../ink/ink1018.xml"/><Relationship Id="rId9" Type="http://schemas.openxmlformats.org/officeDocument/2006/relationships/image" Target="../media/image3012.png"/><Relationship Id="rId14" Type="http://schemas.openxmlformats.org/officeDocument/2006/relationships/customXml" Target="../ink/ink1023.xml"/><Relationship Id="rId22" Type="http://schemas.openxmlformats.org/officeDocument/2006/relationships/customXml" Target="../ink/ink1027.xml"/><Relationship Id="rId27" Type="http://schemas.openxmlformats.org/officeDocument/2006/relationships/image" Target="../media/image5715.png"/><Relationship Id="rId30" Type="http://schemas.openxmlformats.org/officeDocument/2006/relationships/customXml" Target="../ink/ink1031.xml"/><Relationship Id="rId35" Type="http://schemas.openxmlformats.org/officeDocument/2006/relationships/image" Target="../media/image6114.png"/><Relationship Id="rId43" Type="http://schemas.openxmlformats.org/officeDocument/2006/relationships/image" Target="../media/image6514.png"/><Relationship Id="rId48" Type="http://schemas.openxmlformats.org/officeDocument/2006/relationships/image" Target="../media/image1.png"/><Relationship Id="rId8" Type="http://schemas.openxmlformats.org/officeDocument/2006/relationships/customXml" Target="../ink/ink1020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1022.xml"/><Relationship Id="rId17" Type="http://schemas.openxmlformats.org/officeDocument/2006/relationships/image" Target="../media/image5214.png"/><Relationship Id="rId25" Type="http://schemas.openxmlformats.org/officeDocument/2006/relationships/image" Target="../media/image5614.png"/><Relationship Id="rId33" Type="http://schemas.openxmlformats.org/officeDocument/2006/relationships/image" Target="../media/image6014.png"/><Relationship Id="rId38" Type="http://schemas.openxmlformats.org/officeDocument/2006/relationships/customXml" Target="../ink/ink1035.xml"/><Relationship Id="rId46" Type="http://schemas.openxmlformats.org/officeDocument/2006/relationships/customXml" Target="../ink/ink1039.xml"/><Relationship Id="rId20" Type="http://schemas.openxmlformats.org/officeDocument/2006/relationships/customXml" Target="../ink/ink1026.xml"/><Relationship Id="rId41" Type="http://schemas.openxmlformats.org/officeDocument/2006/relationships/image" Target="../media/image64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2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288.jpe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289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2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289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2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289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2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2" Type="http://schemas.microsoft.com/office/2007/relationships/media" Target="../media/media42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290.png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11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customXml" Target="../ink/ink1041.xml"/><Relationship Id="rId5" Type="http://schemas.openxmlformats.org/officeDocument/2006/relationships/image" Target="../media/image2911.png"/><Relationship Id="rId4" Type="http://schemas.openxmlformats.org/officeDocument/2006/relationships/customXml" Target="../ink/ink104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1.png"/><Relationship Id="rId3" Type="http://schemas.openxmlformats.org/officeDocument/2006/relationships/audio" Target="../media/media44.m4a"/><Relationship Id="rId7" Type="http://schemas.openxmlformats.org/officeDocument/2006/relationships/customXml" Target="../ink/ink1043.xml"/><Relationship Id="rId2" Type="http://schemas.microsoft.com/office/2007/relationships/media" Target="../media/media44.m4a"/><Relationship Id="rId1" Type="http://schemas.openxmlformats.org/officeDocument/2006/relationships/tags" Target="../tags/tag11.xml"/><Relationship Id="rId6" Type="http://schemas.openxmlformats.org/officeDocument/2006/relationships/image" Target="../media/image2911.png"/><Relationship Id="rId5" Type="http://schemas.openxmlformats.org/officeDocument/2006/relationships/customXml" Target="../ink/ink104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20.png"/><Relationship Id="rId21" Type="http://schemas.openxmlformats.org/officeDocument/2006/relationships/image" Target="../media/image2170.png"/><Relationship Id="rId42" Type="http://schemas.openxmlformats.org/officeDocument/2006/relationships/customXml" Target="../ink/ink1063.xml"/><Relationship Id="rId63" Type="http://schemas.openxmlformats.org/officeDocument/2006/relationships/image" Target="../media/image2360.png"/><Relationship Id="rId84" Type="http://schemas.openxmlformats.org/officeDocument/2006/relationships/customXml" Target="../ink/ink1084.xml"/><Relationship Id="rId138" Type="http://schemas.openxmlformats.org/officeDocument/2006/relationships/customXml" Target="../ink/ink1111.xml"/><Relationship Id="rId159" Type="http://schemas.openxmlformats.org/officeDocument/2006/relationships/image" Target="../media/image2830.png"/><Relationship Id="rId170" Type="http://schemas.openxmlformats.org/officeDocument/2006/relationships/customXml" Target="../ink/ink1127.xml"/><Relationship Id="rId191" Type="http://schemas.openxmlformats.org/officeDocument/2006/relationships/image" Target="../media/image299.png"/><Relationship Id="rId205" Type="http://schemas.openxmlformats.org/officeDocument/2006/relationships/image" Target="../media/image306.png"/><Relationship Id="rId107" Type="http://schemas.openxmlformats.org/officeDocument/2006/relationships/image" Target="../media/image2570.png"/><Relationship Id="rId11" Type="http://schemas.openxmlformats.org/officeDocument/2006/relationships/image" Target="../media/image2120.png"/><Relationship Id="rId32" Type="http://schemas.openxmlformats.org/officeDocument/2006/relationships/customXml" Target="../ink/ink1058.xml"/><Relationship Id="rId53" Type="http://schemas.openxmlformats.org/officeDocument/2006/relationships/image" Target="../media/image2311.png"/><Relationship Id="rId74" Type="http://schemas.openxmlformats.org/officeDocument/2006/relationships/customXml" Target="../ink/ink1079.xml"/><Relationship Id="rId128" Type="http://schemas.openxmlformats.org/officeDocument/2006/relationships/customXml" Target="../ink/ink1106.xml"/><Relationship Id="rId149" Type="http://schemas.openxmlformats.org/officeDocument/2006/relationships/image" Target="../media/image2780.png"/><Relationship Id="rId5" Type="http://schemas.openxmlformats.org/officeDocument/2006/relationships/image" Target="../media/image2090.png"/><Relationship Id="rId95" Type="http://schemas.openxmlformats.org/officeDocument/2006/relationships/image" Target="../media/image2511.png"/><Relationship Id="rId160" Type="http://schemas.openxmlformats.org/officeDocument/2006/relationships/customXml" Target="../ink/ink1122.xml"/><Relationship Id="rId181" Type="http://schemas.openxmlformats.org/officeDocument/2006/relationships/image" Target="../media/image294.png"/><Relationship Id="rId216" Type="http://schemas.openxmlformats.org/officeDocument/2006/relationships/image" Target="../media/image1.png"/><Relationship Id="rId22" Type="http://schemas.openxmlformats.org/officeDocument/2006/relationships/customXml" Target="../ink/ink1053.xml"/><Relationship Id="rId43" Type="http://schemas.openxmlformats.org/officeDocument/2006/relationships/image" Target="../media/image2260.png"/><Relationship Id="rId64" Type="http://schemas.openxmlformats.org/officeDocument/2006/relationships/customXml" Target="../ink/ink1074.xml"/><Relationship Id="rId118" Type="http://schemas.openxmlformats.org/officeDocument/2006/relationships/customXml" Target="../ink/ink1101.xml"/><Relationship Id="rId139" Type="http://schemas.openxmlformats.org/officeDocument/2006/relationships/image" Target="../media/image2730.png"/><Relationship Id="rId85" Type="http://schemas.openxmlformats.org/officeDocument/2006/relationships/image" Target="../media/image178.png"/><Relationship Id="rId150" Type="http://schemas.openxmlformats.org/officeDocument/2006/relationships/customXml" Target="../ink/ink1117.xml"/><Relationship Id="rId171" Type="http://schemas.openxmlformats.org/officeDocument/2006/relationships/image" Target="../media/image2890.png"/><Relationship Id="rId192" Type="http://schemas.openxmlformats.org/officeDocument/2006/relationships/customXml" Target="../ink/ink1138.xml"/><Relationship Id="rId206" Type="http://schemas.openxmlformats.org/officeDocument/2006/relationships/customXml" Target="../ink/ink1145.xml"/><Relationship Id="rId12" Type="http://schemas.openxmlformats.org/officeDocument/2006/relationships/customXml" Target="../ink/ink1048.xml"/><Relationship Id="rId33" Type="http://schemas.openxmlformats.org/officeDocument/2006/relationships/image" Target="../media/image2211.png"/><Relationship Id="rId108" Type="http://schemas.openxmlformats.org/officeDocument/2006/relationships/customXml" Target="../ink/ink1096.xml"/><Relationship Id="rId129" Type="http://schemas.openxmlformats.org/officeDocument/2006/relationships/image" Target="../media/image2680.png"/><Relationship Id="rId54" Type="http://schemas.openxmlformats.org/officeDocument/2006/relationships/customXml" Target="../ink/ink1069.xml"/><Relationship Id="rId75" Type="http://schemas.openxmlformats.org/officeDocument/2006/relationships/image" Target="../media/image2420.png"/><Relationship Id="rId96" Type="http://schemas.openxmlformats.org/officeDocument/2006/relationships/customXml" Target="../ink/ink1090.xml"/><Relationship Id="rId140" Type="http://schemas.openxmlformats.org/officeDocument/2006/relationships/customXml" Target="../ink/ink1112.xml"/><Relationship Id="rId161" Type="http://schemas.openxmlformats.org/officeDocument/2006/relationships/image" Target="../media/image2840.png"/><Relationship Id="rId182" Type="http://schemas.openxmlformats.org/officeDocument/2006/relationships/customXml" Target="../ink/ink1133.xml"/><Relationship Id="rId6" Type="http://schemas.openxmlformats.org/officeDocument/2006/relationships/customXml" Target="../ink/ink1045.xml"/><Relationship Id="rId23" Type="http://schemas.openxmlformats.org/officeDocument/2006/relationships/image" Target="../media/image2180.png"/><Relationship Id="rId119" Type="http://schemas.openxmlformats.org/officeDocument/2006/relationships/image" Target="../media/image2630.png"/><Relationship Id="rId44" Type="http://schemas.openxmlformats.org/officeDocument/2006/relationships/customXml" Target="../ink/ink1064.xml"/><Relationship Id="rId65" Type="http://schemas.openxmlformats.org/officeDocument/2006/relationships/image" Target="../media/image2370.png"/><Relationship Id="rId86" Type="http://schemas.openxmlformats.org/officeDocument/2006/relationships/customXml" Target="../ink/ink1085.xml"/><Relationship Id="rId130" Type="http://schemas.openxmlformats.org/officeDocument/2006/relationships/customXml" Target="../ink/ink1107.xml"/><Relationship Id="rId151" Type="http://schemas.openxmlformats.org/officeDocument/2006/relationships/image" Target="../media/image2790.png"/><Relationship Id="rId172" Type="http://schemas.openxmlformats.org/officeDocument/2006/relationships/customXml" Target="../ink/ink1128.xml"/><Relationship Id="rId193" Type="http://schemas.openxmlformats.org/officeDocument/2006/relationships/image" Target="../media/image300.png"/><Relationship Id="rId207" Type="http://schemas.openxmlformats.org/officeDocument/2006/relationships/image" Target="../media/image307.png"/><Relationship Id="rId13" Type="http://schemas.openxmlformats.org/officeDocument/2006/relationships/image" Target="../media/image2130.png"/><Relationship Id="rId109" Type="http://schemas.openxmlformats.org/officeDocument/2006/relationships/image" Target="../media/image2581.png"/><Relationship Id="rId34" Type="http://schemas.openxmlformats.org/officeDocument/2006/relationships/customXml" Target="../ink/ink1059.xml"/><Relationship Id="rId55" Type="http://schemas.openxmlformats.org/officeDocument/2006/relationships/image" Target="../media/image2320.png"/><Relationship Id="rId76" Type="http://schemas.openxmlformats.org/officeDocument/2006/relationships/customXml" Target="../ink/ink1080.xml"/><Relationship Id="rId97" Type="http://schemas.openxmlformats.org/officeDocument/2006/relationships/image" Target="../media/image2520.png"/><Relationship Id="rId120" Type="http://schemas.openxmlformats.org/officeDocument/2006/relationships/customXml" Target="../ink/ink1102.xml"/><Relationship Id="rId141" Type="http://schemas.openxmlformats.org/officeDocument/2006/relationships/image" Target="../media/image2740.png"/><Relationship Id="rId7" Type="http://schemas.openxmlformats.org/officeDocument/2006/relationships/image" Target="../media/image2100.png"/><Relationship Id="rId162" Type="http://schemas.openxmlformats.org/officeDocument/2006/relationships/customXml" Target="../ink/ink1123.xml"/><Relationship Id="rId183" Type="http://schemas.openxmlformats.org/officeDocument/2006/relationships/image" Target="../media/image295.png"/><Relationship Id="rId24" Type="http://schemas.openxmlformats.org/officeDocument/2006/relationships/customXml" Target="../ink/ink1054.xml"/><Relationship Id="rId45" Type="http://schemas.openxmlformats.org/officeDocument/2006/relationships/image" Target="../media/image2270.png"/><Relationship Id="rId66" Type="http://schemas.openxmlformats.org/officeDocument/2006/relationships/customXml" Target="../ink/ink1075.xml"/><Relationship Id="rId87" Type="http://schemas.openxmlformats.org/officeDocument/2006/relationships/image" Target="../media/image2470.png"/><Relationship Id="rId110" Type="http://schemas.openxmlformats.org/officeDocument/2006/relationships/customXml" Target="../ink/ink1097.xml"/><Relationship Id="rId131" Type="http://schemas.openxmlformats.org/officeDocument/2006/relationships/image" Target="../media/image2690.png"/><Relationship Id="rId152" Type="http://schemas.openxmlformats.org/officeDocument/2006/relationships/customXml" Target="../ink/ink1118.xml"/><Relationship Id="rId173" Type="http://schemas.openxmlformats.org/officeDocument/2006/relationships/image" Target="../media/image2900.png"/><Relationship Id="rId194" Type="http://schemas.openxmlformats.org/officeDocument/2006/relationships/customXml" Target="../ink/ink1139.xml"/><Relationship Id="rId208" Type="http://schemas.openxmlformats.org/officeDocument/2006/relationships/customXml" Target="../ink/ink1146.xml"/><Relationship Id="rId19" Type="http://schemas.openxmlformats.org/officeDocument/2006/relationships/image" Target="../media/image2160.png"/><Relationship Id="rId14" Type="http://schemas.openxmlformats.org/officeDocument/2006/relationships/customXml" Target="../ink/ink1049.xml"/><Relationship Id="rId30" Type="http://schemas.openxmlformats.org/officeDocument/2006/relationships/customXml" Target="../ink/ink1057.xml"/><Relationship Id="rId35" Type="http://schemas.openxmlformats.org/officeDocument/2006/relationships/image" Target="../media/image2220.png"/><Relationship Id="rId56" Type="http://schemas.openxmlformats.org/officeDocument/2006/relationships/customXml" Target="../ink/ink1070.xml"/><Relationship Id="rId77" Type="http://schemas.openxmlformats.org/officeDocument/2006/relationships/image" Target="../media/image2430.png"/><Relationship Id="rId100" Type="http://schemas.openxmlformats.org/officeDocument/2006/relationships/customXml" Target="../ink/ink1092.xml"/><Relationship Id="rId105" Type="http://schemas.openxmlformats.org/officeDocument/2006/relationships/image" Target="../media/image2560.png"/><Relationship Id="rId126" Type="http://schemas.openxmlformats.org/officeDocument/2006/relationships/customXml" Target="../ink/ink1105.xml"/><Relationship Id="rId147" Type="http://schemas.openxmlformats.org/officeDocument/2006/relationships/image" Target="../media/image2770.png"/><Relationship Id="rId168" Type="http://schemas.openxmlformats.org/officeDocument/2006/relationships/customXml" Target="../ink/ink1126.xml"/><Relationship Id="rId8" Type="http://schemas.openxmlformats.org/officeDocument/2006/relationships/customXml" Target="../ink/ink1046.xml"/><Relationship Id="rId51" Type="http://schemas.openxmlformats.org/officeDocument/2006/relationships/image" Target="../media/image2300.png"/><Relationship Id="rId72" Type="http://schemas.openxmlformats.org/officeDocument/2006/relationships/customXml" Target="../ink/ink1078.xml"/><Relationship Id="rId93" Type="http://schemas.openxmlformats.org/officeDocument/2006/relationships/image" Target="../media/image2500.png"/><Relationship Id="rId98" Type="http://schemas.openxmlformats.org/officeDocument/2006/relationships/customXml" Target="../ink/ink1091.xml"/><Relationship Id="rId121" Type="http://schemas.openxmlformats.org/officeDocument/2006/relationships/image" Target="../media/image2640.png"/><Relationship Id="rId142" Type="http://schemas.openxmlformats.org/officeDocument/2006/relationships/customXml" Target="../ink/ink1113.xml"/><Relationship Id="rId163" Type="http://schemas.openxmlformats.org/officeDocument/2006/relationships/image" Target="../media/image2850.png"/><Relationship Id="rId184" Type="http://schemas.openxmlformats.org/officeDocument/2006/relationships/customXml" Target="../ink/ink1134.xml"/><Relationship Id="rId189" Type="http://schemas.openxmlformats.org/officeDocument/2006/relationships/image" Target="../media/image298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149.xml"/><Relationship Id="rId25" Type="http://schemas.openxmlformats.org/officeDocument/2006/relationships/image" Target="../media/image179.png"/><Relationship Id="rId46" Type="http://schemas.openxmlformats.org/officeDocument/2006/relationships/customXml" Target="../ink/ink1065.xml"/><Relationship Id="rId67" Type="http://schemas.openxmlformats.org/officeDocument/2006/relationships/image" Target="../media/image2380.png"/><Relationship Id="rId116" Type="http://schemas.openxmlformats.org/officeDocument/2006/relationships/customXml" Target="../ink/ink1100.xml"/><Relationship Id="rId137" Type="http://schemas.openxmlformats.org/officeDocument/2006/relationships/image" Target="../media/image2720.png"/><Relationship Id="rId158" Type="http://schemas.openxmlformats.org/officeDocument/2006/relationships/customXml" Target="../ink/ink1121.xml"/><Relationship Id="rId20" Type="http://schemas.openxmlformats.org/officeDocument/2006/relationships/customXml" Target="../ink/ink1052.xml"/><Relationship Id="rId41" Type="http://schemas.openxmlformats.org/officeDocument/2006/relationships/image" Target="../media/image2250.png"/><Relationship Id="rId62" Type="http://schemas.openxmlformats.org/officeDocument/2006/relationships/customXml" Target="../ink/ink1073.xml"/><Relationship Id="rId83" Type="http://schemas.openxmlformats.org/officeDocument/2006/relationships/image" Target="../media/image2460.png"/><Relationship Id="rId88" Type="http://schemas.openxmlformats.org/officeDocument/2006/relationships/customXml" Target="../ink/ink1086.xml"/><Relationship Id="rId111" Type="http://schemas.openxmlformats.org/officeDocument/2006/relationships/image" Target="../media/image2590.png"/><Relationship Id="rId132" Type="http://schemas.openxmlformats.org/officeDocument/2006/relationships/customXml" Target="../ink/ink1108.xml"/><Relationship Id="rId153" Type="http://schemas.openxmlformats.org/officeDocument/2006/relationships/image" Target="../media/image2800.png"/><Relationship Id="rId174" Type="http://schemas.openxmlformats.org/officeDocument/2006/relationships/customXml" Target="../ink/ink1129.xml"/><Relationship Id="rId179" Type="http://schemas.openxmlformats.org/officeDocument/2006/relationships/image" Target="../media/image293.png"/><Relationship Id="rId195" Type="http://schemas.openxmlformats.org/officeDocument/2006/relationships/image" Target="../media/image301.png"/><Relationship Id="rId209" Type="http://schemas.openxmlformats.org/officeDocument/2006/relationships/image" Target="../media/image308.png"/><Relationship Id="rId190" Type="http://schemas.openxmlformats.org/officeDocument/2006/relationships/customXml" Target="../ink/ink1137.xml"/><Relationship Id="rId204" Type="http://schemas.openxmlformats.org/officeDocument/2006/relationships/customXml" Target="../ink/ink1144.xml"/><Relationship Id="rId15" Type="http://schemas.openxmlformats.org/officeDocument/2006/relationships/image" Target="../media/image2140.png"/><Relationship Id="rId36" Type="http://schemas.openxmlformats.org/officeDocument/2006/relationships/customXml" Target="../ink/ink1060.xml"/><Relationship Id="rId57" Type="http://schemas.openxmlformats.org/officeDocument/2006/relationships/image" Target="../media/image2330.png"/><Relationship Id="rId106" Type="http://schemas.openxmlformats.org/officeDocument/2006/relationships/customXml" Target="../ink/ink1095.xml"/><Relationship Id="rId127" Type="http://schemas.openxmlformats.org/officeDocument/2006/relationships/image" Target="../media/image2670.png"/><Relationship Id="rId10" Type="http://schemas.openxmlformats.org/officeDocument/2006/relationships/customXml" Target="../ink/ink1047.xml"/><Relationship Id="rId31" Type="http://schemas.openxmlformats.org/officeDocument/2006/relationships/image" Target="../media/image2200.png"/><Relationship Id="rId52" Type="http://schemas.openxmlformats.org/officeDocument/2006/relationships/customXml" Target="../ink/ink1068.xml"/><Relationship Id="rId73" Type="http://schemas.openxmlformats.org/officeDocument/2006/relationships/image" Target="../media/image2411.png"/><Relationship Id="rId78" Type="http://schemas.openxmlformats.org/officeDocument/2006/relationships/customXml" Target="../ink/ink1081.xml"/><Relationship Id="rId94" Type="http://schemas.openxmlformats.org/officeDocument/2006/relationships/customXml" Target="../ink/ink1089.xml"/><Relationship Id="rId99" Type="http://schemas.openxmlformats.org/officeDocument/2006/relationships/image" Target="../media/image2530.png"/><Relationship Id="rId101" Type="http://schemas.openxmlformats.org/officeDocument/2006/relationships/image" Target="../media/image2540.png"/><Relationship Id="rId122" Type="http://schemas.openxmlformats.org/officeDocument/2006/relationships/customXml" Target="../ink/ink1103.xml"/><Relationship Id="rId143" Type="http://schemas.openxmlformats.org/officeDocument/2006/relationships/image" Target="../media/image2750.png"/><Relationship Id="rId148" Type="http://schemas.openxmlformats.org/officeDocument/2006/relationships/customXml" Target="../ink/ink1116.xml"/><Relationship Id="rId164" Type="http://schemas.openxmlformats.org/officeDocument/2006/relationships/customXml" Target="../ink/ink1124.xml"/><Relationship Id="rId169" Type="http://schemas.openxmlformats.org/officeDocument/2006/relationships/image" Target="../media/image288.png"/><Relationship Id="rId185" Type="http://schemas.openxmlformats.org/officeDocument/2006/relationships/image" Target="../media/image296.png"/><Relationship Id="rId4" Type="http://schemas.openxmlformats.org/officeDocument/2006/relationships/customXml" Target="../ink/ink1044.xml"/><Relationship Id="rId9" Type="http://schemas.openxmlformats.org/officeDocument/2006/relationships/image" Target="../media/image2111.png"/><Relationship Id="rId180" Type="http://schemas.openxmlformats.org/officeDocument/2006/relationships/customXml" Target="../ink/ink1132.xml"/><Relationship Id="rId210" Type="http://schemas.openxmlformats.org/officeDocument/2006/relationships/customXml" Target="../ink/ink1147.xml"/><Relationship Id="rId215" Type="http://schemas.openxmlformats.org/officeDocument/2006/relationships/image" Target="../media/image311.png"/><Relationship Id="rId26" Type="http://schemas.openxmlformats.org/officeDocument/2006/relationships/customXml" Target="../ink/ink1055.xml"/><Relationship Id="rId47" Type="http://schemas.openxmlformats.org/officeDocument/2006/relationships/image" Target="../media/image2280.png"/><Relationship Id="rId68" Type="http://schemas.openxmlformats.org/officeDocument/2006/relationships/customXml" Target="../ink/ink1076.xml"/><Relationship Id="rId89" Type="http://schemas.openxmlformats.org/officeDocument/2006/relationships/image" Target="../media/image2480.png"/><Relationship Id="rId112" Type="http://schemas.openxmlformats.org/officeDocument/2006/relationships/customXml" Target="../ink/ink1098.xml"/><Relationship Id="rId133" Type="http://schemas.openxmlformats.org/officeDocument/2006/relationships/image" Target="../media/image2700.png"/><Relationship Id="rId154" Type="http://schemas.openxmlformats.org/officeDocument/2006/relationships/customXml" Target="../ink/ink1119.xml"/><Relationship Id="rId175" Type="http://schemas.openxmlformats.org/officeDocument/2006/relationships/image" Target="../media/image291.png"/><Relationship Id="rId196" Type="http://schemas.openxmlformats.org/officeDocument/2006/relationships/customXml" Target="../ink/ink1140.xml"/><Relationship Id="rId200" Type="http://schemas.openxmlformats.org/officeDocument/2006/relationships/customXml" Target="../ink/ink1142.xml"/><Relationship Id="rId16" Type="http://schemas.openxmlformats.org/officeDocument/2006/relationships/customXml" Target="../ink/ink1050.xml"/><Relationship Id="rId37" Type="http://schemas.openxmlformats.org/officeDocument/2006/relationships/image" Target="../media/image2230.png"/><Relationship Id="rId58" Type="http://schemas.openxmlformats.org/officeDocument/2006/relationships/customXml" Target="../ink/ink1071.xml"/><Relationship Id="rId79" Type="http://schemas.openxmlformats.org/officeDocument/2006/relationships/image" Target="../media/image2440.png"/><Relationship Id="rId102" Type="http://schemas.openxmlformats.org/officeDocument/2006/relationships/customXml" Target="../ink/ink1093.xml"/><Relationship Id="rId123" Type="http://schemas.openxmlformats.org/officeDocument/2006/relationships/image" Target="../media/image2650.png"/><Relationship Id="rId144" Type="http://schemas.openxmlformats.org/officeDocument/2006/relationships/customXml" Target="../ink/ink1114.xml"/><Relationship Id="rId90" Type="http://schemas.openxmlformats.org/officeDocument/2006/relationships/customXml" Target="../ink/ink1087.xml"/><Relationship Id="rId165" Type="http://schemas.openxmlformats.org/officeDocument/2006/relationships/image" Target="../media/image2860.png"/><Relationship Id="rId186" Type="http://schemas.openxmlformats.org/officeDocument/2006/relationships/customXml" Target="../ink/ink1135.xml"/><Relationship Id="rId211" Type="http://schemas.openxmlformats.org/officeDocument/2006/relationships/image" Target="../media/image309.png"/><Relationship Id="rId27" Type="http://schemas.openxmlformats.org/officeDocument/2006/relationships/image" Target="../media/image810.png"/><Relationship Id="rId48" Type="http://schemas.openxmlformats.org/officeDocument/2006/relationships/customXml" Target="../ink/ink1066.xml"/><Relationship Id="rId69" Type="http://schemas.openxmlformats.org/officeDocument/2006/relationships/image" Target="../media/image2390.png"/><Relationship Id="rId113" Type="http://schemas.openxmlformats.org/officeDocument/2006/relationships/image" Target="../media/image2600.png"/><Relationship Id="rId134" Type="http://schemas.openxmlformats.org/officeDocument/2006/relationships/customXml" Target="../ink/ink1109.xml"/><Relationship Id="rId80" Type="http://schemas.openxmlformats.org/officeDocument/2006/relationships/customXml" Target="../ink/ink1082.xml"/><Relationship Id="rId155" Type="http://schemas.openxmlformats.org/officeDocument/2006/relationships/image" Target="../media/image2812.png"/><Relationship Id="rId176" Type="http://schemas.openxmlformats.org/officeDocument/2006/relationships/customXml" Target="../ink/ink1130.xml"/><Relationship Id="rId197" Type="http://schemas.openxmlformats.org/officeDocument/2006/relationships/image" Target="../media/image302.png"/><Relationship Id="rId201" Type="http://schemas.openxmlformats.org/officeDocument/2006/relationships/image" Target="../media/image304.png"/><Relationship Id="rId17" Type="http://schemas.openxmlformats.org/officeDocument/2006/relationships/image" Target="../media/image2150.png"/><Relationship Id="rId38" Type="http://schemas.openxmlformats.org/officeDocument/2006/relationships/customXml" Target="../ink/ink1061.xml"/><Relationship Id="rId59" Type="http://schemas.openxmlformats.org/officeDocument/2006/relationships/image" Target="../media/image2340.png"/><Relationship Id="rId103" Type="http://schemas.openxmlformats.org/officeDocument/2006/relationships/image" Target="../media/image2550.png"/><Relationship Id="rId124" Type="http://schemas.openxmlformats.org/officeDocument/2006/relationships/customXml" Target="../ink/ink1104.xml"/><Relationship Id="rId70" Type="http://schemas.openxmlformats.org/officeDocument/2006/relationships/customXml" Target="../ink/ink1077.xml"/><Relationship Id="rId91" Type="http://schemas.openxmlformats.org/officeDocument/2006/relationships/image" Target="../media/image2490.png"/><Relationship Id="rId145" Type="http://schemas.openxmlformats.org/officeDocument/2006/relationships/image" Target="../media/image2760.png"/><Relationship Id="rId166" Type="http://schemas.openxmlformats.org/officeDocument/2006/relationships/customXml" Target="../ink/ink1125.xml"/><Relationship Id="rId187" Type="http://schemas.openxmlformats.org/officeDocument/2006/relationships/image" Target="../media/image297.png"/><Relationship Id="rId1" Type="http://schemas.microsoft.com/office/2007/relationships/media" Target="../media/media47.m4a"/><Relationship Id="rId212" Type="http://schemas.openxmlformats.org/officeDocument/2006/relationships/customXml" Target="../ink/ink1148.xml"/><Relationship Id="rId28" Type="http://schemas.openxmlformats.org/officeDocument/2006/relationships/customXml" Target="../ink/ink1056.xml"/><Relationship Id="rId49" Type="http://schemas.openxmlformats.org/officeDocument/2006/relationships/image" Target="../media/image2290.png"/><Relationship Id="rId114" Type="http://schemas.openxmlformats.org/officeDocument/2006/relationships/customXml" Target="../ink/ink1099.xml"/><Relationship Id="rId60" Type="http://schemas.openxmlformats.org/officeDocument/2006/relationships/customXml" Target="../ink/ink1072.xml"/><Relationship Id="rId81" Type="http://schemas.openxmlformats.org/officeDocument/2006/relationships/image" Target="../media/image2450.png"/><Relationship Id="rId135" Type="http://schemas.openxmlformats.org/officeDocument/2006/relationships/image" Target="../media/image2711.png"/><Relationship Id="rId156" Type="http://schemas.openxmlformats.org/officeDocument/2006/relationships/customXml" Target="../ink/ink1120.xml"/><Relationship Id="rId177" Type="http://schemas.openxmlformats.org/officeDocument/2006/relationships/image" Target="../media/image292.png"/><Relationship Id="rId198" Type="http://schemas.openxmlformats.org/officeDocument/2006/relationships/customXml" Target="../ink/ink1141.xml"/><Relationship Id="rId202" Type="http://schemas.openxmlformats.org/officeDocument/2006/relationships/customXml" Target="../ink/ink1143.xml"/><Relationship Id="rId18" Type="http://schemas.openxmlformats.org/officeDocument/2006/relationships/customXml" Target="../ink/ink1051.xml"/><Relationship Id="rId39" Type="http://schemas.openxmlformats.org/officeDocument/2006/relationships/image" Target="../media/image2240.png"/><Relationship Id="rId50" Type="http://schemas.openxmlformats.org/officeDocument/2006/relationships/customXml" Target="../ink/ink1067.xml"/><Relationship Id="rId104" Type="http://schemas.openxmlformats.org/officeDocument/2006/relationships/customXml" Target="../ink/ink1094.xml"/><Relationship Id="rId125" Type="http://schemas.openxmlformats.org/officeDocument/2006/relationships/image" Target="../media/image2660.png"/><Relationship Id="rId146" Type="http://schemas.openxmlformats.org/officeDocument/2006/relationships/customXml" Target="../ink/ink1115.xml"/><Relationship Id="rId167" Type="http://schemas.openxmlformats.org/officeDocument/2006/relationships/image" Target="../media/image2870.png"/><Relationship Id="rId188" Type="http://schemas.openxmlformats.org/officeDocument/2006/relationships/customXml" Target="../ink/ink1136.xml"/><Relationship Id="rId71" Type="http://schemas.openxmlformats.org/officeDocument/2006/relationships/image" Target="../media/image2400.png"/><Relationship Id="rId92" Type="http://schemas.openxmlformats.org/officeDocument/2006/relationships/customXml" Target="../ink/ink1088.xml"/><Relationship Id="rId213" Type="http://schemas.openxmlformats.org/officeDocument/2006/relationships/image" Target="../media/image310.png"/><Relationship Id="rId2" Type="http://schemas.openxmlformats.org/officeDocument/2006/relationships/audio" Target="../media/media47.m4a"/><Relationship Id="rId29" Type="http://schemas.openxmlformats.org/officeDocument/2006/relationships/image" Target="../media/image2190.png"/><Relationship Id="rId40" Type="http://schemas.openxmlformats.org/officeDocument/2006/relationships/customXml" Target="../ink/ink1062.xml"/><Relationship Id="rId115" Type="http://schemas.openxmlformats.org/officeDocument/2006/relationships/image" Target="../media/image2611.png"/><Relationship Id="rId136" Type="http://schemas.openxmlformats.org/officeDocument/2006/relationships/customXml" Target="../ink/ink1110.xml"/><Relationship Id="rId157" Type="http://schemas.openxmlformats.org/officeDocument/2006/relationships/image" Target="../media/image2820.png"/><Relationship Id="rId178" Type="http://schemas.openxmlformats.org/officeDocument/2006/relationships/customXml" Target="../ink/ink1131.xml"/><Relationship Id="rId61" Type="http://schemas.openxmlformats.org/officeDocument/2006/relationships/image" Target="../media/image2350.png"/><Relationship Id="rId82" Type="http://schemas.openxmlformats.org/officeDocument/2006/relationships/customXml" Target="../ink/ink1083.xml"/><Relationship Id="rId199" Type="http://schemas.openxmlformats.org/officeDocument/2006/relationships/image" Target="../media/image303.png"/><Relationship Id="rId203" Type="http://schemas.openxmlformats.org/officeDocument/2006/relationships/image" Target="../media/image305.png"/></Relationships>
</file>

<file path=ppt/slides/_rels/slide4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24.png"/><Relationship Id="rId21" Type="http://schemas.openxmlformats.org/officeDocument/2006/relationships/image" Target="../media/image2170.png"/><Relationship Id="rId63" Type="http://schemas.openxmlformats.org/officeDocument/2006/relationships/image" Target="../media/image5413.png"/><Relationship Id="rId159" Type="http://schemas.openxmlformats.org/officeDocument/2006/relationships/customXml" Target="../ink/ink1228.xml"/><Relationship Id="rId170" Type="http://schemas.openxmlformats.org/officeDocument/2006/relationships/customXml" Target="../ink/ink1234.xml"/><Relationship Id="rId226" Type="http://schemas.openxmlformats.org/officeDocument/2006/relationships/customXml" Target="../ink/ink1266.xml"/><Relationship Id="rId268" Type="http://schemas.openxmlformats.org/officeDocument/2006/relationships/customXml" Target="../ink/ink1287.xml"/><Relationship Id="rId32" Type="http://schemas.openxmlformats.org/officeDocument/2006/relationships/customXml" Target="../ink/ink1164.xml"/><Relationship Id="rId74" Type="http://schemas.openxmlformats.org/officeDocument/2006/relationships/customXml" Target="../ink/ink1185.xml"/><Relationship Id="rId128" Type="http://schemas.openxmlformats.org/officeDocument/2006/relationships/customXml" Target="../ink/ink1212.xml"/><Relationship Id="rId5" Type="http://schemas.openxmlformats.org/officeDocument/2006/relationships/image" Target="../media/image2090.png"/><Relationship Id="rId95" Type="http://schemas.openxmlformats.org/officeDocument/2006/relationships/image" Target="../media/image313.png"/><Relationship Id="rId160" Type="http://schemas.openxmlformats.org/officeDocument/2006/relationships/image" Target="../media/image345.png"/><Relationship Id="rId181" Type="http://schemas.openxmlformats.org/officeDocument/2006/relationships/image" Target="../media/image352.png"/><Relationship Id="rId216" Type="http://schemas.openxmlformats.org/officeDocument/2006/relationships/customXml" Target="../ink/ink1261.xml"/><Relationship Id="rId237" Type="http://schemas.openxmlformats.org/officeDocument/2006/relationships/image" Target="../media/image379.png"/><Relationship Id="rId258" Type="http://schemas.openxmlformats.org/officeDocument/2006/relationships/customXml" Target="../ink/ink1282.xml"/><Relationship Id="rId22" Type="http://schemas.openxmlformats.org/officeDocument/2006/relationships/customXml" Target="../ink/ink1159.xml"/><Relationship Id="rId43" Type="http://schemas.openxmlformats.org/officeDocument/2006/relationships/image" Target="../media/image2260.png"/><Relationship Id="rId64" Type="http://schemas.openxmlformats.org/officeDocument/2006/relationships/customXml" Target="../ink/ink1180.xml"/><Relationship Id="rId118" Type="http://schemas.openxmlformats.org/officeDocument/2006/relationships/customXml" Target="../ink/ink1207.xml"/><Relationship Id="rId139" Type="http://schemas.openxmlformats.org/officeDocument/2006/relationships/image" Target="../media/image335.png"/><Relationship Id="rId85" Type="http://schemas.openxmlformats.org/officeDocument/2006/relationships/image" Target="../media/image6513.png"/><Relationship Id="rId150" Type="http://schemas.openxmlformats.org/officeDocument/2006/relationships/customXml" Target="../ink/ink1223.xml"/><Relationship Id="rId171" Type="http://schemas.openxmlformats.org/officeDocument/2006/relationships/customXml" Target="../ink/ink1235.xml"/><Relationship Id="rId192" Type="http://schemas.openxmlformats.org/officeDocument/2006/relationships/image" Target="../media/image357.png"/><Relationship Id="rId206" Type="http://schemas.openxmlformats.org/officeDocument/2006/relationships/customXml" Target="../ink/ink1256.xml"/><Relationship Id="rId227" Type="http://schemas.openxmlformats.org/officeDocument/2006/relationships/image" Target="../media/image374.png"/><Relationship Id="rId248" Type="http://schemas.openxmlformats.org/officeDocument/2006/relationships/customXml" Target="../ink/ink1277.xml"/><Relationship Id="rId269" Type="http://schemas.openxmlformats.org/officeDocument/2006/relationships/image" Target="../media/image395.png"/><Relationship Id="rId12" Type="http://schemas.openxmlformats.org/officeDocument/2006/relationships/customXml" Target="../ink/ink1154.xml"/><Relationship Id="rId33" Type="http://schemas.openxmlformats.org/officeDocument/2006/relationships/image" Target="../media/image2211.png"/><Relationship Id="rId108" Type="http://schemas.openxmlformats.org/officeDocument/2006/relationships/customXml" Target="../ink/ink1202.xml"/><Relationship Id="rId129" Type="http://schemas.openxmlformats.org/officeDocument/2006/relationships/image" Target="../media/image330.png"/><Relationship Id="rId54" Type="http://schemas.openxmlformats.org/officeDocument/2006/relationships/customXml" Target="../ink/ink1175.xml"/><Relationship Id="rId75" Type="http://schemas.openxmlformats.org/officeDocument/2006/relationships/image" Target="../media/image6013.png"/><Relationship Id="rId96" Type="http://schemas.openxmlformats.org/officeDocument/2006/relationships/customXml" Target="../ink/ink1196.xml"/><Relationship Id="rId140" Type="http://schemas.openxmlformats.org/officeDocument/2006/relationships/customXml" Target="../ink/ink1218.xml"/><Relationship Id="rId161" Type="http://schemas.openxmlformats.org/officeDocument/2006/relationships/customXml" Target="../ink/ink1229.xml"/><Relationship Id="rId182" Type="http://schemas.openxmlformats.org/officeDocument/2006/relationships/customXml" Target="../ink/ink1243.xml"/><Relationship Id="rId217" Type="http://schemas.openxmlformats.org/officeDocument/2006/relationships/image" Target="../media/image369.png"/><Relationship Id="rId6" Type="http://schemas.openxmlformats.org/officeDocument/2006/relationships/customXml" Target="../ink/ink1151.xml"/><Relationship Id="rId238" Type="http://schemas.openxmlformats.org/officeDocument/2006/relationships/customXml" Target="../ink/ink1272.xml"/><Relationship Id="rId259" Type="http://schemas.openxmlformats.org/officeDocument/2006/relationships/image" Target="../media/image390.png"/><Relationship Id="rId23" Type="http://schemas.openxmlformats.org/officeDocument/2006/relationships/image" Target="../media/image2180.png"/><Relationship Id="rId119" Type="http://schemas.openxmlformats.org/officeDocument/2006/relationships/image" Target="../media/image325.png"/><Relationship Id="rId270" Type="http://schemas.openxmlformats.org/officeDocument/2006/relationships/customXml" Target="../ink/ink1288.xml"/><Relationship Id="rId44" Type="http://schemas.openxmlformats.org/officeDocument/2006/relationships/customXml" Target="../ink/ink1170.xml"/><Relationship Id="rId65" Type="http://schemas.openxmlformats.org/officeDocument/2006/relationships/image" Target="../media/image5513.png"/><Relationship Id="rId86" Type="http://schemas.openxmlformats.org/officeDocument/2006/relationships/customXml" Target="../ink/ink1191.xml"/><Relationship Id="rId130" Type="http://schemas.openxmlformats.org/officeDocument/2006/relationships/customXml" Target="../ink/ink1213.xml"/><Relationship Id="rId151" Type="http://schemas.openxmlformats.org/officeDocument/2006/relationships/image" Target="../media/image341.png"/><Relationship Id="rId172" Type="http://schemas.openxmlformats.org/officeDocument/2006/relationships/customXml" Target="../ink/ink1236.xml"/><Relationship Id="rId193" Type="http://schemas.openxmlformats.org/officeDocument/2006/relationships/customXml" Target="../ink/ink1249.xml"/><Relationship Id="rId207" Type="http://schemas.openxmlformats.org/officeDocument/2006/relationships/image" Target="../media/image364.png"/><Relationship Id="rId228" Type="http://schemas.openxmlformats.org/officeDocument/2006/relationships/customXml" Target="../ink/ink1267.xml"/><Relationship Id="rId249" Type="http://schemas.openxmlformats.org/officeDocument/2006/relationships/image" Target="../media/image385.png"/><Relationship Id="rId13" Type="http://schemas.openxmlformats.org/officeDocument/2006/relationships/image" Target="../media/image2130.png"/><Relationship Id="rId109" Type="http://schemas.openxmlformats.org/officeDocument/2006/relationships/image" Target="../media/image320.png"/><Relationship Id="rId260" Type="http://schemas.openxmlformats.org/officeDocument/2006/relationships/customXml" Target="../ink/ink1283.xml"/><Relationship Id="rId34" Type="http://schemas.openxmlformats.org/officeDocument/2006/relationships/customXml" Target="../ink/ink1165.xml"/><Relationship Id="rId55" Type="http://schemas.openxmlformats.org/officeDocument/2006/relationships/image" Target="../media/image2320.png"/><Relationship Id="rId76" Type="http://schemas.openxmlformats.org/officeDocument/2006/relationships/customXml" Target="../ink/ink1186.xml"/><Relationship Id="rId97" Type="http://schemas.openxmlformats.org/officeDocument/2006/relationships/image" Target="../media/image314.png"/><Relationship Id="rId120" Type="http://schemas.openxmlformats.org/officeDocument/2006/relationships/customXml" Target="../ink/ink1208.xml"/><Relationship Id="rId141" Type="http://schemas.openxmlformats.org/officeDocument/2006/relationships/image" Target="../media/image336.png"/><Relationship Id="rId7" Type="http://schemas.openxmlformats.org/officeDocument/2006/relationships/image" Target="../media/image2100.png"/><Relationship Id="rId162" Type="http://schemas.openxmlformats.org/officeDocument/2006/relationships/image" Target="../media/image346.png"/><Relationship Id="rId183" Type="http://schemas.openxmlformats.org/officeDocument/2006/relationships/image" Target="../media/image353.png"/><Relationship Id="rId218" Type="http://schemas.openxmlformats.org/officeDocument/2006/relationships/customXml" Target="../ink/ink1262.xml"/><Relationship Id="rId239" Type="http://schemas.openxmlformats.org/officeDocument/2006/relationships/image" Target="../media/image380.png"/><Relationship Id="rId250" Type="http://schemas.openxmlformats.org/officeDocument/2006/relationships/customXml" Target="../ink/ink1278.xml"/><Relationship Id="rId271" Type="http://schemas.openxmlformats.org/officeDocument/2006/relationships/image" Target="../media/image396.png"/><Relationship Id="rId24" Type="http://schemas.openxmlformats.org/officeDocument/2006/relationships/customXml" Target="../ink/ink1160.xml"/><Relationship Id="rId45" Type="http://schemas.openxmlformats.org/officeDocument/2006/relationships/image" Target="../media/image2270.png"/><Relationship Id="rId66" Type="http://schemas.openxmlformats.org/officeDocument/2006/relationships/customXml" Target="../ink/ink1181.xml"/><Relationship Id="rId87" Type="http://schemas.openxmlformats.org/officeDocument/2006/relationships/image" Target="../media/image6613.png"/><Relationship Id="rId110" Type="http://schemas.openxmlformats.org/officeDocument/2006/relationships/customXml" Target="../ink/ink1203.xml"/><Relationship Id="rId131" Type="http://schemas.openxmlformats.org/officeDocument/2006/relationships/image" Target="../media/image331.png"/><Relationship Id="rId152" Type="http://schemas.openxmlformats.org/officeDocument/2006/relationships/customXml" Target="../ink/ink1224.xml"/><Relationship Id="rId173" Type="http://schemas.openxmlformats.org/officeDocument/2006/relationships/customXml" Target="../ink/ink1237.xml"/><Relationship Id="rId194" Type="http://schemas.openxmlformats.org/officeDocument/2006/relationships/image" Target="../media/image358.png"/><Relationship Id="rId208" Type="http://schemas.openxmlformats.org/officeDocument/2006/relationships/customXml" Target="../ink/ink1257.xml"/><Relationship Id="rId229" Type="http://schemas.openxmlformats.org/officeDocument/2006/relationships/image" Target="../media/image375.png"/><Relationship Id="rId240" Type="http://schemas.openxmlformats.org/officeDocument/2006/relationships/customXml" Target="../ink/ink1273.xml"/><Relationship Id="rId261" Type="http://schemas.openxmlformats.org/officeDocument/2006/relationships/image" Target="../media/image391.png"/><Relationship Id="rId14" Type="http://schemas.openxmlformats.org/officeDocument/2006/relationships/customXml" Target="../ink/ink1155.xml"/><Relationship Id="rId35" Type="http://schemas.openxmlformats.org/officeDocument/2006/relationships/image" Target="../media/image2220.png"/><Relationship Id="rId56" Type="http://schemas.openxmlformats.org/officeDocument/2006/relationships/customXml" Target="../ink/ink1176.xml"/><Relationship Id="rId77" Type="http://schemas.openxmlformats.org/officeDocument/2006/relationships/image" Target="../media/image6113.png"/><Relationship Id="rId100" Type="http://schemas.openxmlformats.org/officeDocument/2006/relationships/customXml" Target="../ink/ink1198.xml"/><Relationship Id="rId8" Type="http://schemas.openxmlformats.org/officeDocument/2006/relationships/customXml" Target="../ink/ink1152.xml"/><Relationship Id="rId98" Type="http://schemas.openxmlformats.org/officeDocument/2006/relationships/customXml" Target="../ink/ink1197.xml"/><Relationship Id="rId121" Type="http://schemas.openxmlformats.org/officeDocument/2006/relationships/image" Target="../media/image326.png"/><Relationship Id="rId142" Type="http://schemas.openxmlformats.org/officeDocument/2006/relationships/customXml" Target="../ink/ink1219.xml"/><Relationship Id="rId163" Type="http://schemas.openxmlformats.org/officeDocument/2006/relationships/customXml" Target="../ink/ink1230.xml"/><Relationship Id="rId184" Type="http://schemas.openxmlformats.org/officeDocument/2006/relationships/customXml" Target="../ink/ink1244.xml"/><Relationship Id="rId219" Type="http://schemas.openxmlformats.org/officeDocument/2006/relationships/image" Target="../media/image370.png"/><Relationship Id="rId230" Type="http://schemas.openxmlformats.org/officeDocument/2006/relationships/customXml" Target="../ink/ink1268.xml"/><Relationship Id="rId251" Type="http://schemas.openxmlformats.org/officeDocument/2006/relationships/image" Target="../media/image386.png"/><Relationship Id="rId25" Type="http://schemas.openxmlformats.org/officeDocument/2006/relationships/image" Target="../media/image179.png"/><Relationship Id="rId46" Type="http://schemas.openxmlformats.org/officeDocument/2006/relationships/customXml" Target="../ink/ink1171.xml"/><Relationship Id="rId67" Type="http://schemas.openxmlformats.org/officeDocument/2006/relationships/image" Target="../media/image5613.png"/><Relationship Id="rId272" Type="http://schemas.openxmlformats.org/officeDocument/2006/relationships/customXml" Target="../ink/ink1289.xml"/><Relationship Id="rId88" Type="http://schemas.openxmlformats.org/officeDocument/2006/relationships/customXml" Target="../ink/ink1192.xml"/><Relationship Id="rId111" Type="http://schemas.openxmlformats.org/officeDocument/2006/relationships/image" Target="../media/image321.png"/><Relationship Id="rId132" Type="http://schemas.openxmlformats.org/officeDocument/2006/relationships/customXml" Target="../ink/ink1214.xml"/><Relationship Id="rId153" Type="http://schemas.openxmlformats.org/officeDocument/2006/relationships/customXml" Target="../ink/ink1225.xml"/><Relationship Id="rId174" Type="http://schemas.openxmlformats.org/officeDocument/2006/relationships/customXml" Target="../ink/ink1238.xml"/><Relationship Id="rId195" Type="http://schemas.openxmlformats.org/officeDocument/2006/relationships/customXml" Target="../ink/ink1250.xml"/><Relationship Id="rId209" Type="http://schemas.openxmlformats.org/officeDocument/2006/relationships/image" Target="../media/image365.png"/><Relationship Id="rId220" Type="http://schemas.openxmlformats.org/officeDocument/2006/relationships/customXml" Target="../ink/ink1263.xml"/><Relationship Id="rId241" Type="http://schemas.openxmlformats.org/officeDocument/2006/relationships/image" Target="../media/image381.png"/><Relationship Id="rId15" Type="http://schemas.openxmlformats.org/officeDocument/2006/relationships/image" Target="../media/image2140.png"/><Relationship Id="rId36" Type="http://schemas.openxmlformats.org/officeDocument/2006/relationships/customXml" Target="../ink/ink1166.xml"/><Relationship Id="rId57" Type="http://schemas.openxmlformats.org/officeDocument/2006/relationships/image" Target="../media/image5112.png"/><Relationship Id="rId262" Type="http://schemas.openxmlformats.org/officeDocument/2006/relationships/customXml" Target="../ink/ink1284.xml"/><Relationship Id="rId78" Type="http://schemas.openxmlformats.org/officeDocument/2006/relationships/customXml" Target="../ink/ink1187.xml"/><Relationship Id="rId99" Type="http://schemas.openxmlformats.org/officeDocument/2006/relationships/image" Target="../media/image315.png"/><Relationship Id="rId101" Type="http://schemas.openxmlformats.org/officeDocument/2006/relationships/image" Target="../media/image316.png"/><Relationship Id="rId122" Type="http://schemas.openxmlformats.org/officeDocument/2006/relationships/customXml" Target="../ink/ink1209.xml"/><Relationship Id="rId143" Type="http://schemas.openxmlformats.org/officeDocument/2006/relationships/image" Target="../media/image337.png"/><Relationship Id="rId164" Type="http://schemas.openxmlformats.org/officeDocument/2006/relationships/image" Target="../media/image347.png"/><Relationship Id="rId185" Type="http://schemas.openxmlformats.org/officeDocument/2006/relationships/image" Target="../media/image354.png"/><Relationship Id="rId9" Type="http://schemas.openxmlformats.org/officeDocument/2006/relationships/image" Target="../media/image2111.png"/><Relationship Id="rId210" Type="http://schemas.openxmlformats.org/officeDocument/2006/relationships/customXml" Target="../ink/ink1258.xml"/><Relationship Id="rId26" Type="http://schemas.openxmlformats.org/officeDocument/2006/relationships/customXml" Target="../ink/ink1161.xml"/><Relationship Id="rId231" Type="http://schemas.openxmlformats.org/officeDocument/2006/relationships/image" Target="../media/image376.png"/><Relationship Id="rId252" Type="http://schemas.openxmlformats.org/officeDocument/2006/relationships/customXml" Target="../ink/ink1279.xml"/><Relationship Id="rId273" Type="http://schemas.openxmlformats.org/officeDocument/2006/relationships/image" Target="../media/image397.png"/><Relationship Id="rId47" Type="http://schemas.openxmlformats.org/officeDocument/2006/relationships/image" Target="../media/image2280.png"/><Relationship Id="rId68" Type="http://schemas.openxmlformats.org/officeDocument/2006/relationships/customXml" Target="../ink/ink1182.xml"/><Relationship Id="rId89" Type="http://schemas.openxmlformats.org/officeDocument/2006/relationships/image" Target="../media/image6713.png"/><Relationship Id="rId112" Type="http://schemas.openxmlformats.org/officeDocument/2006/relationships/customXml" Target="../ink/ink1204.xml"/><Relationship Id="rId133" Type="http://schemas.openxmlformats.org/officeDocument/2006/relationships/image" Target="../media/image332.png"/><Relationship Id="rId154" Type="http://schemas.openxmlformats.org/officeDocument/2006/relationships/image" Target="../media/image342.png"/><Relationship Id="rId175" Type="http://schemas.openxmlformats.org/officeDocument/2006/relationships/customXml" Target="../ink/ink1239.xml"/><Relationship Id="rId196" Type="http://schemas.openxmlformats.org/officeDocument/2006/relationships/customXml" Target="../ink/ink1251.xml"/><Relationship Id="rId200" Type="http://schemas.openxmlformats.org/officeDocument/2006/relationships/customXml" Target="../ink/ink1253.xml"/><Relationship Id="rId16" Type="http://schemas.openxmlformats.org/officeDocument/2006/relationships/customXml" Target="../ink/ink1156.xml"/><Relationship Id="rId221" Type="http://schemas.openxmlformats.org/officeDocument/2006/relationships/image" Target="../media/image371.png"/><Relationship Id="rId242" Type="http://schemas.openxmlformats.org/officeDocument/2006/relationships/customXml" Target="../ink/ink1274.xml"/><Relationship Id="rId263" Type="http://schemas.openxmlformats.org/officeDocument/2006/relationships/image" Target="../media/image392.png"/><Relationship Id="rId37" Type="http://schemas.openxmlformats.org/officeDocument/2006/relationships/image" Target="../media/image2230.png"/><Relationship Id="rId58" Type="http://schemas.openxmlformats.org/officeDocument/2006/relationships/customXml" Target="../ink/ink1177.xml"/><Relationship Id="rId79" Type="http://schemas.openxmlformats.org/officeDocument/2006/relationships/image" Target="../media/image6213.png"/><Relationship Id="rId102" Type="http://schemas.openxmlformats.org/officeDocument/2006/relationships/customXml" Target="../ink/ink1199.xml"/><Relationship Id="rId123" Type="http://schemas.openxmlformats.org/officeDocument/2006/relationships/image" Target="../media/image327.png"/><Relationship Id="rId144" Type="http://schemas.openxmlformats.org/officeDocument/2006/relationships/customXml" Target="../ink/ink1220.xml"/><Relationship Id="rId90" Type="http://schemas.openxmlformats.org/officeDocument/2006/relationships/customXml" Target="../ink/ink1193.xml"/><Relationship Id="rId165" Type="http://schemas.openxmlformats.org/officeDocument/2006/relationships/customXml" Target="../ink/ink1231.xml"/><Relationship Id="rId186" Type="http://schemas.openxmlformats.org/officeDocument/2006/relationships/customXml" Target="../ink/ink1245.xml"/><Relationship Id="rId211" Type="http://schemas.openxmlformats.org/officeDocument/2006/relationships/image" Target="../media/image366.png"/><Relationship Id="rId232" Type="http://schemas.openxmlformats.org/officeDocument/2006/relationships/customXml" Target="../ink/ink1269.xml"/><Relationship Id="rId253" Type="http://schemas.openxmlformats.org/officeDocument/2006/relationships/image" Target="../media/image387.png"/><Relationship Id="rId274" Type="http://schemas.openxmlformats.org/officeDocument/2006/relationships/image" Target="../media/image1.png"/><Relationship Id="rId27" Type="http://schemas.openxmlformats.org/officeDocument/2006/relationships/image" Target="../media/image810.png"/><Relationship Id="rId48" Type="http://schemas.openxmlformats.org/officeDocument/2006/relationships/customXml" Target="../ink/ink1172.xml"/><Relationship Id="rId69" Type="http://schemas.openxmlformats.org/officeDocument/2006/relationships/image" Target="../media/image5713.png"/><Relationship Id="rId113" Type="http://schemas.openxmlformats.org/officeDocument/2006/relationships/image" Target="../media/image322.png"/><Relationship Id="rId134" Type="http://schemas.openxmlformats.org/officeDocument/2006/relationships/customXml" Target="../ink/ink1215.xml"/><Relationship Id="rId80" Type="http://schemas.openxmlformats.org/officeDocument/2006/relationships/customXml" Target="../ink/ink1188.xml"/><Relationship Id="rId155" Type="http://schemas.openxmlformats.org/officeDocument/2006/relationships/customXml" Target="../ink/ink1226.xml"/><Relationship Id="rId176" Type="http://schemas.openxmlformats.org/officeDocument/2006/relationships/image" Target="../media/image350.png"/><Relationship Id="rId197" Type="http://schemas.openxmlformats.org/officeDocument/2006/relationships/image" Target="../media/image359.png"/><Relationship Id="rId201" Type="http://schemas.openxmlformats.org/officeDocument/2006/relationships/image" Target="../media/image361.png"/><Relationship Id="rId222" Type="http://schemas.openxmlformats.org/officeDocument/2006/relationships/customXml" Target="../ink/ink1264.xml"/><Relationship Id="rId243" Type="http://schemas.openxmlformats.org/officeDocument/2006/relationships/image" Target="../media/image382.png"/><Relationship Id="rId264" Type="http://schemas.openxmlformats.org/officeDocument/2006/relationships/customXml" Target="../ink/ink1285.xml"/><Relationship Id="rId17" Type="http://schemas.openxmlformats.org/officeDocument/2006/relationships/image" Target="../media/image2150.png"/><Relationship Id="rId38" Type="http://schemas.openxmlformats.org/officeDocument/2006/relationships/customXml" Target="../ink/ink1167.xml"/><Relationship Id="rId59" Type="http://schemas.openxmlformats.org/officeDocument/2006/relationships/image" Target="../media/image5213.png"/><Relationship Id="rId103" Type="http://schemas.openxmlformats.org/officeDocument/2006/relationships/image" Target="../media/image317.png"/><Relationship Id="rId124" Type="http://schemas.openxmlformats.org/officeDocument/2006/relationships/customXml" Target="../ink/ink1210.xml"/><Relationship Id="rId70" Type="http://schemas.openxmlformats.org/officeDocument/2006/relationships/customXml" Target="../ink/ink1183.xml"/><Relationship Id="rId91" Type="http://schemas.openxmlformats.org/officeDocument/2006/relationships/image" Target="../media/image11312.png"/><Relationship Id="rId145" Type="http://schemas.openxmlformats.org/officeDocument/2006/relationships/image" Target="../media/image338.png"/><Relationship Id="rId166" Type="http://schemas.openxmlformats.org/officeDocument/2006/relationships/image" Target="../media/image348.png"/><Relationship Id="rId187" Type="http://schemas.openxmlformats.org/officeDocument/2006/relationships/image" Target="../media/image355.png"/><Relationship Id="rId1" Type="http://schemas.microsoft.com/office/2007/relationships/media" Target="../media/media48.m4a"/><Relationship Id="rId212" Type="http://schemas.openxmlformats.org/officeDocument/2006/relationships/customXml" Target="../ink/ink1259.xml"/><Relationship Id="rId233" Type="http://schemas.openxmlformats.org/officeDocument/2006/relationships/image" Target="../media/image377.png"/><Relationship Id="rId254" Type="http://schemas.openxmlformats.org/officeDocument/2006/relationships/customXml" Target="../ink/ink1280.xml"/><Relationship Id="rId28" Type="http://schemas.openxmlformats.org/officeDocument/2006/relationships/customXml" Target="../ink/ink1162.xml"/><Relationship Id="rId49" Type="http://schemas.openxmlformats.org/officeDocument/2006/relationships/image" Target="../media/image2290.png"/><Relationship Id="rId114" Type="http://schemas.openxmlformats.org/officeDocument/2006/relationships/customXml" Target="../ink/ink1205.xml"/><Relationship Id="rId60" Type="http://schemas.openxmlformats.org/officeDocument/2006/relationships/customXml" Target="../ink/ink1178.xml"/><Relationship Id="rId81" Type="http://schemas.openxmlformats.org/officeDocument/2006/relationships/image" Target="../media/image6313.png"/><Relationship Id="rId135" Type="http://schemas.openxmlformats.org/officeDocument/2006/relationships/image" Target="../media/image333.png"/><Relationship Id="rId156" Type="http://schemas.openxmlformats.org/officeDocument/2006/relationships/image" Target="../media/image343.png"/><Relationship Id="rId177" Type="http://schemas.openxmlformats.org/officeDocument/2006/relationships/customXml" Target="../ink/ink1240.xml"/><Relationship Id="rId198" Type="http://schemas.openxmlformats.org/officeDocument/2006/relationships/customXml" Target="../ink/ink1252.xml"/><Relationship Id="rId202" Type="http://schemas.openxmlformats.org/officeDocument/2006/relationships/customXml" Target="../ink/ink1254.xml"/><Relationship Id="rId223" Type="http://schemas.openxmlformats.org/officeDocument/2006/relationships/image" Target="../media/image372.png"/><Relationship Id="rId244" Type="http://schemas.openxmlformats.org/officeDocument/2006/relationships/customXml" Target="../ink/ink1275.xml"/><Relationship Id="rId18" Type="http://schemas.openxmlformats.org/officeDocument/2006/relationships/customXml" Target="../ink/ink1157.xml"/><Relationship Id="rId39" Type="http://schemas.openxmlformats.org/officeDocument/2006/relationships/image" Target="../media/image2240.png"/><Relationship Id="rId265" Type="http://schemas.openxmlformats.org/officeDocument/2006/relationships/image" Target="../media/image393.png"/><Relationship Id="rId50" Type="http://schemas.openxmlformats.org/officeDocument/2006/relationships/customXml" Target="../ink/ink1173.xml"/><Relationship Id="rId104" Type="http://schemas.openxmlformats.org/officeDocument/2006/relationships/customXml" Target="../ink/ink1200.xml"/><Relationship Id="rId125" Type="http://schemas.openxmlformats.org/officeDocument/2006/relationships/image" Target="../media/image328.png"/><Relationship Id="rId146" Type="http://schemas.openxmlformats.org/officeDocument/2006/relationships/customXml" Target="../ink/ink1221.xml"/><Relationship Id="rId167" Type="http://schemas.openxmlformats.org/officeDocument/2006/relationships/customXml" Target="../ink/ink1232.xml"/><Relationship Id="rId188" Type="http://schemas.openxmlformats.org/officeDocument/2006/relationships/customXml" Target="../ink/ink1246.xml"/><Relationship Id="rId71" Type="http://schemas.openxmlformats.org/officeDocument/2006/relationships/image" Target="../media/image5813.png"/><Relationship Id="rId92" Type="http://schemas.openxmlformats.org/officeDocument/2006/relationships/customXml" Target="../ink/ink1194.xml"/><Relationship Id="rId213" Type="http://schemas.openxmlformats.org/officeDocument/2006/relationships/image" Target="../media/image367.png"/><Relationship Id="rId234" Type="http://schemas.openxmlformats.org/officeDocument/2006/relationships/customXml" Target="../ink/ink1270.xml"/><Relationship Id="rId2" Type="http://schemas.openxmlformats.org/officeDocument/2006/relationships/audio" Target="../media/media48.m4a"/><Relationship Id="rId29" Type="http://schemas.openxmlformats.org/officeDocument/2006/relationships/image" Target="../media/image2190.png"/><Relationship Id="rId255" Type="http://schemas.openxmlformats.org/officeDocument/2006/relationships/image" Target="../media/image388.png"/><Relationship Id="rId40" Type="http://schemas.openxmlformats.org/officeDocument/2006/relationships/customXml" Target="../ink/ink1168.xml"/><Relationship Id="rId115" Type="http://schemas.openxmlformats.org/officeDocument/2006/relationships/image" Target="../media/image323.png"/><Relationship Id="rId136" Type="http://schemas.openxmlformats.org/officeDocument/2006/relationships/customXml" Target="../ink/ink1216.xml"/><Relationship Id="rId157" Type="http://schemas.openxmlformats.org/officeDocument/2006/relationships/customXml" Target="../ink/ink1227.xml"/><Relationship Id="rId178" Type="http://schemas.openxmlformats.org/officeDocument/2006/relationships/customXml" Target="../ink/ink1241.xml"/><Relationship Id="rId61" Type="http://schemas.openxmlformats.org/officeDocument/2006/relationships/image" Target="../media/image5312.png"/><Relationship Id="rId82" Type="http://schemas.openxmlformats.org/officeDocument/2006/relationships/customXml" Target="../ink/ink1189.xml"/><Relationship Id="rId199" Type="http://schemas.openxmlformats.org/officeDocument/2006/relationships/image" Target="../media/image360.png"/><Relationship Id="rId203" Type="http://schemas.openxmlformats.org/officeDocument/2006/relationships/image" Target="../media/image362.png"/><Relationship Id="rId19" Type="http://schemas.openxmlformats.org/officeDocument/2006/relationships/image" Target="../media/image2160.png"/><Relationship Id="rId224" Type="http://schemas.openxmlformats.org/officeDocument/2006/relationships/customXml" Target="../ink/ink1265.xml"/><Relationship Id="rId245" Type="http://schemas.openxmlformats.org/officeDocument/2006/relationships/image" Target="../media/image383.png"/><Relationship Id="rId266" Type="http://schemas.openxmlformats.org/officeDocument/2006/relationships/customXml" Target="../ink/ink1286.xml"/><Relationship Id="rId30" Type="http://schemas.openxmlformats.org/officeDocument/2006/relationships/customXml" Target="../ink/ink1163.xml"/><Relationship Id="rId105" Type="http://schemas.openxmlformats.org/officeDocument/2006/relationships/image" Target="../media/image318.png"/><Relationship Id="rId126" Type="http://schemas.openxmlformats.org/officeDocument/2006/relationships/customXml" Target="../ink/ink1211.xml"/><Relationship Id="rId147" Type="http://schemas.openxmlformats.org/officeDocument/2006/relationships/image" Target="../media/image339.png"/><Relationship Id="rId168" Type="http://schemas.openxmlformats.org/officeDocument/2006/relationships/customXml" Target="../ink/ink1233.xml"/><Relationship Id="rId51" Type="http://schemas.openxmlformats.org/officeDocument/2006/relationships/image" Target="../media/image2300.png"/><Relationship Id="rId72" Type="http://schemas.openxmlformats.org/officeDocument/2006/relationships/customXml" Target="../ink/ink1184.xml"/><Relationship Id="rId93" Type="http://schemas.openxmlformats.org/officeDocument/2006/relationships/image" Target="../media/image312.png"/><Relationship Id="rId189" Type="http://schemas.openxmlformats.org/officeDocument/2006/relationships/customXml" Target="../ink/ink1247.xml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260.xml"/><Relationship Id="rId235" Type="http://schemas.openxmlformats.org/officeDocument/2006/relationships/image" Target="../media/image378.png"/><Relationship Id="rId256" Type="http://schemas.openxmlformats.org/officeDocument/2006/relationships/customXml" Target="../ink/ink1281.xml"/><Relationship Id="rId116" Type="http://schemas.openxmlformats.org/officeDocument/2006/relationships/customXml" Target="../ink/ink1206.xml"/><Relationship Id="rId137" Type="http://schemas.openxmlformats.org/officeDocument/2006/relationships/image" Target="../media/image334.png"/><Relationship Id="rId158" Type="http://schemas.openxmlformats.org/officeDocument/2006/relationships/image" Target="../media/image344.png"/><Relationship Id="rId20" Type="http://schemas.openxmlformats.org/officeDocument/2006/relationships/customXml" Target="../ink/ink1158.xml"/><Relationship Id="rId41" Type="http://schemas.openxmlformats.org/officeDocument/2006/relationships/image" Target="../media/image2250.png"/><Relationship Id="rId62" Type="http://schemas.openxmlformats.org/officeDocument/2006/relationships/customXml" Target="../ink/ink1179.xml"/><Relationship Id="rId83" Type="http://schemas.openxmlformats.org/officeDocument/2006/relationships/image" Target="../media/image6413.png"/><Relationship Id="rId179" Type="http://schemas.openxmlformats.org/officeDocument/2006/relationships/image" Target="../media/image351.png"/><Relationship Id="rId190" Type="http://schemas.openxmlformats.org/officeDocument/2006/relationships/image" Target="../media/image356.png"/><Relationship Id="rId204" Type="http://schemas.openxmlformats.org/officeDocument/2006/relationships/customXml" Target="../ink/ink1255.xml"/><Relationship Id="rId225" Type="http://schemas.openxmlformats.org/officeDocument/2006/relationships/image" Target="../media/image373.png"/><Relationship Id="rId246" Type="http://schemas.openxmlformats.org/officeDocument/2006/relationships/customXml" Target="../ink/ink1276.xml"/><Relationship Id="rId267" Type="http://schemas.openxmlformats.org/officeDocument/2006/relationships/image" Target="../media/image394.png"/><Relationship Id="rId106" Type="http://schemas.openxmlformats.org/officeDocument/2006/relationships/customXml" Target="../ink/ink1201.xml"/><Relationship Id="rId127" Type="http://schemas.openxmlformats.org/officeDocument/2006/relationships/image" Target="../media/image329.png"/><Relationship Id="rId10" Type="http://schemas.openxmlformats.org/officeDocument/2006/relationships/customXml" Target="../ink/ink1153.xml"/><Relationship Id="rId31" Type="http://schemas.openxmlformats.org/officeDocument/2006/relationships/image" Target="../media/image2200.png"/><Relationship Id="rId52" Type="http://schemas.openxmlformats.org/officeDocument/2006/relationships/customXml" Target="../ink/ink1174.xml"/><Relationship Id="rId73" Type="http://schemas.openxmlformats.org/officeDocument/2006/relationships/image" Target="../media/image5913.png"/><Relationship Id="rId94" Type="http://schemas.openxmlformats.org/officeDocument/2006/relationships/customXml" Target="../ink/ink1195.xml"/><Relationship Id="rId148" Type="http://schemas.openxmlformats.org/officeDocument/2006/relationships/customXml" Target="../ink/ink1222.xml"/><Relationship Id="rId169" Type="http://schemas.openxmlformats.org/officeDocument/2006/relationships/image" Target="../media/image349.png"/><Relationship Id="rId4" Type="http://schemas.openxmlformats.org/officeDocument/2006/relationships/customXml" Target="../ink/ink1150.xml"/><Relationship Id="rId180" Type="http://schemas.openxmlformats.org/officeDocument/2006/relationships/customXml" Target="../ink/ink1242.xml"/><Relationship Id="rId215" Type="http://schemas.openxmlformats.org/officeDocument/2006/relationships/image" Target="../media/image368.png"/><Relationship Id="rId236" Type="http://schemas.openxmlformats.org/officeDocument/2006/relationships/customXml" Target="../ink/ink1271.xml"/><Relationship Id="rId257" Type="http://schemas.openxmlformats.org/officeDocument/2006/relationships/image" Target="../media/image389.png"/><Relationship Id="rId42" Type="http://schemas.openxmlformats.org/officeDocument/2006/relationships/customXml" Target="../ink/ink1169.xml"/><Relationship Id="rId84" Type="http://schemas.openxmlformats.org/officeDocument/2006/relationships/customXml" Target="../ink/ink1190.xml"/><Relationship Id="rId138" Type="http://schemas.openxmlformats.org/officeDocument/2006/relationships/customXml" Target="../ink/ink1217.xml"/><Relationship Id="rId191" Type="http://schemas.openxmlformats.org/officeDocument/2006/relationships/customXml" Target="../ink/ink1248.xml"/><Relationship Id="rId205" Type="http://schemas.openxmlformats.org/officeDocument/2006/relationships/image" Target="../media/image363.png"/><Relationship Id="rId247" Type="http://schemas.openxmlformats.org/officeDocument/2006/relationships/image" Target="../media/image384.png"/><Relationship Id="rId107" Type="http://schemas.openxmlformats.org/officeDocument/2006/relationships/image" Target="../media/image319.png"/><Relationship Id="rId11" Type="http://schemas.openxmlformats.org/officeDocument/2006/relationships/image" Target="../media/image2120.png"/><Relationship Id="rId53" Type="http://schemas.openxmlformats.org/officeDocument/2006/relationships/image" Target="../media/image2311.png"/><Relationship Id="rId149" Type="http://schemas.openxmlformats.org/officeDocument/2006/relationships/image" Target="../media/image340.png"/></Relationships>
</file>

<file path=ppt/slides/_rels/slide4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06.png"/><Relationship Id="rId21" Type="http://schemas.openxmlformats.org/officeDocument/2006/relationships/image" Target="../media/image459.png"/><Relationship Id="rId42" Type="http://schemas.openxmlformats.org/officeDocument/2006/relationships/customXml" Target="../ink/ink1309.xml"/><Relationship Id="rId63" Type="http://schemas.openxmlformats.org/officeDocument/2006/relationships/image" Target="../media/image480.png"/><Relationship Id="rId84" Type="http://schemas.openxmlformats.org/officeDocument/2006/relationships/customXml" Target="../ink/ink1330.xml"/><Relationship Id="rId138" Type="http://schemas.openxmlformats.org/officeDocument/2006/relationships/customXml" Target="../ink/ink1357.xml"/><Relationship Id="rId159" Type="http://schemas.openxmlformats.org/officeDocument/2006/relationships/image" Target="../media/image3230.png"/><Relationship Id="rId247" Type="http://schemas.openxmlformats.org/officeDocument/2006/relationships/customXml" Target="../ink/ink1373.xml"/><Relationship Id="rId107" Type="http://schemas.openxmlformats.org/officeDocument/2006/relationships/image" Target="../media/image501.png"/><Relationship Id="rId11" Type="http://schemas.openxmlformats.org/officeDocument/2006/relationships/image" Target="../media/image454.png"/><Relationship Id="rId32" Type="http://schemas.openxmlformats.org/officeDocument/2006/relationships/customXml" Target="../ink/ink1304.xml"/><Relationship Id="rId53" Type="http://schemas.openxmlformats.org/officeDocument/2006/relationships/image" Target="../media/image475.png"/><Relationship Id="rId74" Type="http://schemas.openxmlformats.org/officeDocument/2006/relationships/customXml" Target="../ink/ink1325.xml"/><Relationship Id="rId128" Type="http://schemas.openxmlformats.org/officeDocument/2006/relationships/customXml" Target="../ink/ink1352.xml"/><Relationship Id="rId149" Type="http://schemas.openxmlformats.org/officeDocument/2006/relationships/image" Target="../media/image3180.png"/><Relationship Id="rId5" Type="http://schemas.openxmlformats.org/officeDocument/2006/relationships/image" Target="../media/image451.png"/><Relationship Id="rId95" Type="http://schemas.openxmlformats.org/officeDocument/2006/relationships/image" Target="../media/image495.png"/><Relationship Id="rId160" Type="http://schemas.openxmlformats.org/officeDocument/2006/relationships/customXml" Target="../ink/ink1368.xml"/><Relationship Id="rId22" Type="http://schemas.openxmlformats.org/officeDocument/2006/relationships/customXml" Target="../ink/ink1299.xml"/><Relationship Id="rId43" Type="http://schemas.openxmlformats.org/officeDocument/2006/relationships/image" Target="../media/image470.png"/><Relationship Id="rId64" Type="http://schemas.openxmlformats.org/officeDocument/2006/relationships/customXml" Target="../ink/ink1320.xml"/><Relationship Id="rId118" Type="http://schemas.openxmlformats.org/officeDocument/2006/relationships/customXml" Target="../ink/ink1347.xml"/><Relationship Id="rId139" Type="http://schemas.openxmlformats.org/officeDocument/2006/relationships/image" Target="../media/image3130.png"/><Relationship Id="rId85" Type="http://schemas.openxmlformats.org/officeDocument/2006/relationships/image" Target="../media/image490.png"/><Relationship Id="rId150" Type="http://schemas.openxmlformats.org/officeDocument/2006/relationships/customXml" Target="../ink/ink1363.xml"/><Relationship Id="rId248" Type="http://schemas.openxmlformats.org/officeDocument/2006/relationships/image" Target="../media/image3456.png"/><Relationship Id="rId12" Type="http://schemas.openxmlformats.org/officeDocument/2006/relationships/customXml" Target="../ink/ink1294.xml"/><Relationship Id="rId33" Type="http://schemas.openxmlformats.org/officeDocument/2006/relationships/image" Target="../media/image465.png"/><Relationship Id="rId108" Type="http://schemas.openxmlformats.org/officeDocument/2006/relationships/customXml" Target="../ink/ink1342.xml"/><Relationship Id="rId129" Type="http://schemas.openxmlformats.org/officeDocument/2006/relationships/image" Target="../media/image512.png"/><Relationship Id="rId54" Type="http://schemas.openxmlformats.org/officeDocument/2006/relationships/customXml" Target="../ink/ink1315.xml"/><Relationship Id="rId75" Type="http://schemas.openxmlformats.org/officeDocument/2006/relationships/image" Target="../media/image485.png"/><Relationship Id="rId96" Type="http://schemas.openxmlformats.org/officeDocument/2006/relationships/customXml" Target="../ink/ink1336.xml"/><Relationship Id="rId140" Type="http://schemas.openxmlformats.org/officeDocument/2006/relationships/customXml" Target="../ink/ink1358.xml"/><Relationship Id="rId161" Type="http://schemas.openxmlformats.org/officeDocument/2006/relationships/image" Target="../media/image3240.png"/><Relationship Id="rId6" Type="http://schemas.openxmlformats.org/officeDocument/2006/relationships/customXml" Target="../ink/ink1291.xml"/><Relationship Id="rId23" Type="http://schemas.openxmlformats.org/officeDocument/2006/relationships/image" Target="../media/image460.png"/><Relationship Id="rId28" Type="http://schemas.openxmlformats.org/officeDocument/2006/relationships/customXml" Target="../ink/ink1302.xml"/><Relationship Id="rId49" Type="http://schemas.openxmlformats.org/officeDocument/2006/relationships/image" Target="../media/image473.png"/><Relationship Id="rId114" Type="http://schemas.openxmlformats.org/officeDocument/2006/relationships/customXml" Target="../ink/ink1345.xml"/><Relationship Id="rId119" Type="http://schemas.openxmlformats.org/officeDocument/2006/relationships/image" Target="../media/image507.png"/><Relationship Id="rId44" Type="http://schemas.openxmlformats.org/officeDocument/2006/relationships/customXml" Target="../ink/ink1310.xml"/><Relationship Id="rId60" Type="http://schemas.openxmlformats.org/officeDocument/2006/relationships/customXml" Target="../ink/ink1318.xml"/><Relationship Id="rId65" Type="http://schemas.openxmlformats.org/officeDocument/2006/relationships/image" Target="../media/image481.png"/><Relationship Id="rId81" Type="http://schemas.openxmlformats.org/officeDocument/2006/relationships/image" Target="../media/image488.png"/><Relationship Id="rId86" Type="http://schemas.openxmlformats.org/officeDocument/2006/relationships/customXml" Target="../ink/ink1331.xml"/><Relationship Id="rId130" Type="http://schemas.openxmlformats.org/officeDocument/2006/relationships/customXml" Target="../ink/ink1353.xml"/><Relationship Id="rId135" Type="http://schemas.openxmlformats.org/officeDocument/2006/relationships/image" Target="../media/image515.png"/><Relationship Id="rId151" Type="http://schemas.openxmlformats.org/officeDocument/2006/relationships/image" Target="../media/image3190.png"/><Relationship Id="rId156" Type="http://schemas.openxmlformats.org/officeDocument/2006/relationships/customXml" Target="../ink/ink1366.xml"/><Relationship Id="rId249" Type="http://schemas.openxmlformats.org/officeDocument/2006/relationships/customXml" Target="../ink/ink1374.xml"/><Relationship Id="rId13" Type="http://schemas.openxmlformats.org/officeDocument/2006/relationships/image" Target="../media/image455.png"/><Relationship Id="rId18" Type="http://schemas.openxmlformats.org/officeDocument/2006/relationships/customXml" Target="../ink/ink1297.xml"/><Relationship Id="rId39" Type="http://schemas.openxmlformats.org/officeDocument/2006/relationships/image" Target="../media/image468.png"/><Relationship Id="rId109" Type="http://schemas.openxmlformats.org/officeDocument/2006/relationships/image" Target="../media/image502.png"/><Relationship Id="rId34" Type="http://schemas.openxmlformats.org/officeDocument/2006/relationships/customXml" Target="../ink/ink1305.xml"/><Relationship Id="rId50" Type="http://schemas.openxmlformats.org/officeDocument/2006/relationships/customXml" Target="../ink/ink1313.xml"/><Relationship Id="rId55" Type="http://schemas.openxmlformats.org/officeDocument/2006/relationships/image" Target="../media/image476.png"/><Relationship Id="rId76" Type="http://schemas.openxmlformats.org/officeDocument/2006/relationships/customXml" Target="../ink/ink1326.xml"/><Relationship Id="rId97" Type="http://schemas.openxmlformats.org/officeDocument/2006/relationships/image" Target="../media/image496.png"/><Relationship Id="rId104" Type="http://schemas.openxmlformats.org/officeDocument/2006/relationships/customXml" Target="../ink/ink1340.xml"/><Relationship Id="rId120" Type="http://schemas.openxmlformats.org/officeDocument/2006/relationships/customXml" Target="../ink/ink1348.xml"/><Relationship Id="rId125" Type="http://schemas.openxmlformats.org/officeDocument/2006/relationships/image" Target="../media/image510.png"/><Relationship Id="rId141" Type="http://schemas.openxmlformats.org/officeDocument/2006/relationships/image" Target="../media/image3140.png"/><Relationship Id="rId146" Type="http://schemas.openxmlformats.org/officeDocument/2006/relationships/customXml" Target="../ink/ink1361.xml"/><Relationship Id="rId167" Type="http://schemas.openxmlformats.org/officeDocument/2006/relationships/image" Target="../media/image3270.png"/><Relationship Id="rId7" Type="http://schemas.openxmlformats.org/officeDocument/2006/relationships/image" Target="../media/image452.png"/><Relationship Id="rId71" Type="http://schemas.openxmlformats.org/officeDocument/2006/relationships/image" Target="../media/image484.png"/><Relationship Id="rId92" Type="http://schemas.openxmlformats.org/officeDocument/2006/relationships/customXml" Target="../ink/ink1334.xml"/><Relationship Id="rId162" Type="http://schemas.openxmlformats.org/officeDocument/2006/relationships/customXml" Target="../ink/ink1369.xml"/><Relationship Id="rId2" Type="http://schemas.openxmlformats.org/officeDocument/2006/relationships/audio" Target="../media/media49.m4a"/><Relationship Id="rId29" Type="http://schemas.openxmlformats.org/officeDocument/2006/relationships/image" Target="../media/image463.png"/><Relationship Id="rId250" Type="http://schemas.openxmlformats.org/officeDocument/2006/relationships/image" Target="../media/image3461.png"/><Relationship Id="rId24" Type="http://schemas.openxmlformats.org/officeDocument/2006/relationships/customXml" Target="../ink/ink1300.xml"/><Relationship Id="rId40" Type="http://schemas.openxmlformats.org/officeDocument/2006/relationships/customXml" Target="../ink/ink1308.xml"/><Relationship Id="rId45" Type="http://schemas.openxmlformats.org/officeDocument/2006/relationships/image" Target="../media/image471.png"/><Relationship Id="rId66" Type="http://schemas.openxmlformats.org/officeDocument/2006/relationships/customXml" Target="../ink/ink1321.xml"/><Relationship Id="rId87" Type="http://schemas.openxmlformats.org/officeDocument/2006/relationships/image" Target="../media/image491.png"/><Relationship Id="rId110" Type="http://schemas.openxmlformats.org/officeDocument/2006/relationships/customXml" Target="../ink/ink1343.xml"/><Relationship Id="rId115" Type="http://schemas.openxmlformats.org/officeDocument/2006/relationships/image" Target="../media/image505.png"/><Relationship Id="rId131" Type="http://schemas.openxmlformats.org/officeDocument/2006/relationships/image" Target="../media/image513.png"/><Relationship Id="rId136" Type="http://schemas.openxmlformats.org/officeDocument/2006/relationships/customXml" Target="../ink/ink1356.xml"/><Relationship Id="rId157" Type="http://schemas.openxmlformats.org/officeDocument/2006/relationships/image" Target="../media/image3220.png"/><Relationship Id="rId61" Type="http://schemas.openxmlformats.org/officeDocument/2006/relationships/image" Target="../media/image479.png"/><Relationship Id="rId82" Type="http://schemas.openxmlformats.org/officeDocument/2006/relationships/customXml" Target="../ink/ink1329.xml"/><Relationship Id="rId152" Type="http://schemas.openxmlformats.org/officeDocument/2006/relationships/customXml" Target="../ink/ink1364.xml"/><Relationship Id="rId19" Type="http://schemas.openxmlformats.org/officeDocument/2006/relationships/image" Target="../media/image458.png"/><Relationship Id="rId14" Type="http://schemas.openxmlformats.org/officeDocument/2006/relationships/customXml" Target="../ink/ink1295.xml"/><Relationship Id="rId30" Type="http://schemas.openxmlformats.org/officeDocument/2006/relationships/customXml" Target="../ink/ink1303.xml"/><Relationship Id="rId35" Type="http://schemas.openxmlformats.org/officeDocument/2006/relationships/image" Target="../media/image466.png"/><Relationship Id="rId56" Type="http://schemas.openxmlformats.org/officeDocument/2006/relationships/customXml" Target="../ink/ink1316.xml"/><Relationship Id="rId77" Type="http://schemas.openxmlformats.org/officeDocument/2006/relationships/image" Target="../media/image486.png"/><Relationship Id="rId100" Type="http://schemas.openxmlformats.org/officeDocument/2006/relationships/customXml" Target="../ink/ink1338.xml"/><Relationship Id="rId105" Type="http://schemas.openxmlformats.org/officeDocument/2006/relationships/image" Target="../media/image500.png"/><Relationship Id="rId126" Type="http://schemas.openxmlformats.org/officeDocument/2006/relationships/customXml" Target="../ink/ink1351.xml"/><Relationship Id="rId147" Type="http://schemas.openxmlformats.org/officeDocument/2006/relationships/image" Target="../media/image3170.png"/><Relationship Id="rId168" Type="http://schemas.openxmlformats.org/officeDocument/2006/relationships/customXml" Target="../ink/ink1372.xml"/><Relationship Id="rId8" Type="http://schemas.openxmlformats.org/officeDocument/2006/relationships/customXml" Target="../ink/ink1292.xml"/><Relationship Id="rId51" Type="http://schemas.openxmlformats.org/officeDocument/2006/relationships/image" Target="../media/image474.png"/><Relationship Id="rId72" Type="http://schemas.openxmlformats.org/officeDocument/2006/relationships/customXml" Target="../ink/ink1324.xml"/><Relationship Id="rId93" Type="http://schemas.openxmlformats.org/officeDocument/2006/relationships/image" Target="../media/image494.png"/><Relationship Id="rId98" Type="http://schemas.openxmlformats.org/officeDocument/2006/relationships/customXml" Target="../ink/ink1337.xml"/><Relationship Id="rId121" Type="http://schemas.openxmlformats.org/officeDocument/2006/relationships/image" Target="../media/image508.png"/><Relationship Id="rId142" Type="http://schemas.openxmlformats.org/officeDocument/2006/relationships/customXml" Target="../ink/ink1359.xml"/><Relationship Id="rId163" Type="http://schemas.openxmlformats.org/officeDocument/2006/relationships/image" Target="../media/image3250.png"/><Relationship Id="rId3" Type="http://schemas.openxmlformats.org/officeDocument/2006/relationships/slideLayout" Target="../slideLayouts/slideLayout2.xml"/><Relationship Id="rId251" Type="http://schemas.openxmlformats.org/officeDocument/2006/relationships/image" Target="../media/image398.png"/><Relationship Id="rId25" Type="http://schemas.openxmlformats.org/officeDocument/2006/relationships/image" Target="../media/image461.png"/><Relationship Id="rId46" Type="http://schemas.openxmlformats.org/officeDocument/2006/relationships/customXml" Target="../ink/ink1311.xml"/><Relationship Id="rId67" Type="http://schemas.openxmlformats.org/officeDocument/2006/relationships/image" Target="../media/image482.png"/><Relationship Id="rId116" Type="http://schemas.openxmlformats.org/officeDocument/2006/relationships/customXml" Target="../ink/ink1346.xml"/><Relationship Id="rId137" Type="http://schemas.openxmlformats.org/officeDocument/2006/relationships/image" Target="../media/image3120.png"/><Relationship Id="rId158" Type="http://schemas.openxmlformats.org/officeDocument/2006/relationships/customXml" Target="../ink/ink1367.xml"/><Relationship Id="rId20" Type="http://schemas.openxmlformats.org/officeDocument/2006/relationships/customXml" Target="../ink/ink1298.xml"/><Relationship Id="rId41" Type="http://schemas.openxmlformats.org/officeDocument/2006/relationships/image" Target="../media/image469.png"/><Relationship Id="rId62" Type="http://schemas.openxmlformats.org/officeDocument/2006/relationships/customXml" Target="../ink/ink1319.xml"/><Relationship Id="rId83" Type="http://schemas.openxmlformats.org/officeDocument/2006/relationships/image" Target="../media/image489.png"/><Relationship Id="rId88" Type="http://schemas.openxmlformats.org/officeDocument/2006/relationships/customXml" Target="../ink/ink1332.xml"/><Relationship Id="rId111" Type="http://schemas.openxmlformats.org/officeDocument/2006/relationships/image" Target="../media/image503.png"/><Relationship Id="rId132" Type="http://schemas.openxmlformats.org/officeDocument/2006/relationships/customXml" Target="../ink/ink1354.xml"/><Relationship Id="rId153" Type="http://schemas.openxmlformats.org/officeDocument/2006/relationships/image" Target="../media/image3200.png"/><Relationship Id="rId246" Type="http://schemas.openxmlformats.org/officeDocument/2006/relationships/image" Target="../media/image3448.png"/><Relationship Id="rId15" Type="http://schemas.openxmlformats.org/officeDocument/2006/relationships/image" Target="../media/image456.png"/><Relationship Id="rId36" Type="http://schemas.openxmlformats.org/officeDocument/2006/relationships/customXml" Target="../ink/ink1306.xml"/><Relationship Id="rId57" Type="http://schemas.openxmlformats.org/officeDocument/2006/relationships/image" Target="../media/image477.png"/><Relationship Id="rId106" Type="http://schemas.openxmlformats.org/officeDocument/2006/relationships/customXml" Target="../ink/ink1341.xml"/><Relationship Id="rId127" Type="http://schemas.openxmlformats.org/officeDocument/2006/relationships/image" Target="../media/image511.png"/><Relationship Id="rId10" Type="http://schemas.openxmlformats.org/officeDocument/2006/relationships/customXml" Target="../ink/ink1293.xml"/><Relationship Id="rId31" Type="http://schemas.openxmlformats.org/officeDocument/2006/relationships/image" Target="../media/image464.png"/><Relationship Id="rId52" Type="http://schemas.openxmlformats.org/officeDocument/2006/relationships/customXml" Target="../ink/ink1314.xml"/><Relationship Id="rId73" Type="http://schemas.openxmlformats.org/officeDocument/2006/relationships/image" Target="../media/image2580.png"/><Relationship Id="rId78" Type="http://schemas.openxmlformats.org/officeDocument/2006/relationships/customXml" Target="../ink/ink1327.xml"/><Relationship Id="rId94" Type="http://schemas.openxmlformats.org/officeDocument/2006/relationships/customXml" Target="../ink/ink1335.xml"/><Relationship Id="rId99" Type="http://schemas.openxmlformats.org/officeDocument/2006/relationships/image" Target="../media/image497.png"/><Relationship Id="rId101" Type="http://schemas.openxmlformats.org/officeDocument/2006/relationships/image" Target="../media/image498.png"/><Relationship Id="rId122" Type="http://schemas.openxmlformats.org/officeDocument/2006/relationships/customXml" Target="../ink/ink1349.xml"/><Relationship Id="rId143" Type="http://schemas.openxmlformats.org/officeDocument/2006/relationships/image" Target="../media/image3150.png"/><Relationship Id="rId148" Type="http://schemas.openxmlformats.org/officeDocument/2006/relationships/customXml" Target="../ink/ink1362.xml"/><Relationship Id="rId164" Type="http://schemas.openxmlformats.org/officeDocument/2006/relationships/customXml" Target="../ink/ink1370.xml"/><Relationship Id="rId4" Type="http://schemas.openxmlformats.org/officeDocument/2006/relationships/customXml" Target="../ink/ink1290.xml"/><Relationship Id="rId9" Type="http://schemas.openxmlformats.org/officeDocument/2006/relationships/image" Target="../media/image453.png"/><Relationship Id="rId26" Type="http://schemas.openxmlformats.org/officeDocument/2006/relationships/customXml" Target="../ink/ink1301.xml"/><Relationship Id="rId252" Type="http://schemas.openxmlformats.org/officeDocument/2006/relationships/customXml" Target="../ink/ink1375.xml"/><Relationship Id="rId47" Type="http://schemas.openxmlformats.org/officeDocument/2006/relationships/image" Target="../media/image472.png"/><Relationship Id="rId68" Type="http://schemas.openxmlformats.org/officeDocument/2006/relationships/customXml" Target="../ink/ink1322.xml"/><Relationship Id="rId89" Type="http://schemas.openxmlformats.org/officeDocument/2006/relationships/image" Target="../media/image492.png"/><Relationship Id="rId112" Type="http://schemas.openxmlformats.org/officeDocument/2006/relationships/customXml" Target="../ink/ink1344.xml"/><Relationship Id="rId133" Type="http://schemas.openxmlformats.org/officeDocument/2006/relationships/image" Target="../media/image514.png"/><Relationship Id="rId154" Type="http://schemas.openxmlformats.org/officeDocument/2006/relationships/customXml" Target="../ink/ink1365.xml"/><Relationship Id="rId16" Type="http://schemas.openxmlformats.org/officeDocument/2006/relationships/customXml" Target="../ink/ink1296.xml"/><Relationship Id="rId37" Type="http://schemas.openxmlformats.org/officeDocument/2006/relationships/image" Target="../media/image467.png"/><Relationship Id="rId58" Type="http://schemas.openxmlformats.org/officeDocument/2006/relationships/customXml" Target="../ink/ink1317.xml"/><Relationship Id="rId79" Type="http://schemas.openxmlformats.org/officeDocument/2006/relationships/image" Target="../media/image487.png"/><Relationship Id="rId102" Type="http://schemas.openxmlformats.org/officeDocument/2006/relationships/customXml" Target="../ink/ink1339.xml"/><Relationship Id="rId123" Type="http://schemas.openxmlformats.org/officeDocument/2006/relationships/image" Target="../media/image509.png"/><Relationship Id="rId144" Type="http://schemas.openxmlformats.org/officeDocument/2006/relationships/customXml" Target="../ink/ink1360.xml"/><Relationship Id="rId90" Type="http://schemas.openxmlformats.org/officeDocument/2006/relationships/customXml" Target="../ink/ink1333.xml"/><Relationship Id="rId165" Type="http://schemas.openxmlformats.org/officeDocument/2006/relationships/image" Target="../media/image3260.png"/><Relationship Id="rId253" Type="http://schemas.openxmlformats.org/officeDocument/2006/relationships/image" Target="../media/image3290.png"/><Relationship Id="rId27" Type="http://schemas.openxmlformats.org/officeDocument/2006/relationships/image" Target="../media/image462.png"/><Relationship Id="rId48" Type="http://schemas.openxmlformats.org/officeDocument/2006/relationships/customXml" Target="../ink/ink1312.xml"/><Relationship Id="rId69" Type="http://schemas.openxmlformats.org/officeDocument/2006/relationships/image" Target="../media/image483.png"/><Relationship Id="rId113" Type="http://schemas.openxmlformats.org/officeDocument/2006/relationships/image" Target="../media/image504.png"/><Relationship Id="rId134" Type="http://schemas.openxmlformats.org/officeDocument/2006/relationships/customXml" Target="../ink/ink1355.xml"/><Relationship Id="rId80" Type="http://schemas.openxmlformats.org/officeDocument/2006/relationships/customXml" Target="../ink/ink1328.xml"/><Relationship Id="rId155" Type="http://schemas.openxmlformats.org/officeDocument/2006/relationships/image" Target="../media/image3211.png"/><Relationship Id="rId17" Type="http://schemas.openxmlformats.org/officeDocument/2006/relationships/image" Target="../media/image457.png"/><Relationship Id="rId38" Type="http://schemas.openxmlformats.org/officeDocument/2006/relationships/customXml" Target="../ink/ink1307.xml"/><Relationship Id="rId59" Type="http://schemas.openxmlformats.org/officeDocument/2006/relationships/image" Target="../media/image478.png"/><Relationship Id="rId103" Type="http://schemas.openxmlformats.org/officeDocument/2006/relationships/image" Target="../media/image499.png"/><Relationship Id="rId124" Type="http://schemas.openxmlformats.org/officeDocument/2006/relationships/customXml" Target="../ink/ink1350.xml"/><Relationship Id="rId70" Type="http://schemas.openxmlformats.org/officeDocument/2006/relationships/customXml" Target="../ink/ink1323.xml"/><Relationship Id="rId91" Type="http://schemas.openxmlformats.org/officeDocument/2006/relationships/image" Target="../media/image493.png"/><Relationship Id="rId145" Type="http://schemas.openxmlformats.org/officeDocument/2006/relationships/image" Target="../media/image3160.png"/><Relationship Id="rId166" Type="http://schemas.openxmlformats.org/officeDocument/2006/relationships/customXml" Target="../ink/ink1371.xml"/><Relationship Id="rId1" Type="http://schemas.microsoft.com/office/2007/relationships/media" Target="../media/media49.m4a"/><Relationship Id="rId25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5712.png"/><Relationship Id="rId299" Type="http://schemas.openxmlformats.org/officeDocument/2006/relationships/customXml" Target="../ink/ink1474.xml"/><Relationship Id="rId21" Type="http://schemas.openxmlformats.org/officeDocument/2006/relationships/image" Target="../media/image459.png"/><Relationship Id="rId63" Type="http://schemas.openxmlformats.org/officeDocument/2006/relationships/image" Target="../media/image480.png"/><Relationship Id="rId324" Type="http://schemas.openxmlformats.org/officeDocument/2006/relationships/image" Target="../media/image3751.png"/><Relationship Id="rId366" Type="http://schemas.openxmlformats.org/officeDocument/2006/relationships/image" Target="../media/image517.png"/><Relationship Id="rId107" Type="http://schemas.openxmlformats.org/officeDocument/2006/relationships/image" Target="../media/image35212.png"/><Relationship Id="rId268" Type="http://schemas.openxmlformats.org/officeDocument/2006/relationships/image" Target="../media/image3557.png"/><Relationship Id="rId289" Type="http://schemas.openxmlformats.org/officeDocument/2006/relationships/image" Target="../media/image5712.png"/><Relationship Id="rId11" Type="http://schemas.openxmlformats.org/officeDocument/2006/relationships/image" Target="../media/image454.png"/><Relationship Id="rId32" Type="http://schemas.openxmlformats.org/officeDocument/2006/relationships/customXml" Target="../ink/ink1390.xml"/><Relationship Id="rId53" Type="http://schemas.openxmlformats.org/officeDocument/2006/relationships/image" Target="../media/image475.png"/><Relationship Id="rId74" Type="http://schemas.openxmlformats.org/officeDocument/2006/relationships/customXml" Target="../ink/ink1411.xml"/><Relationship Id="rId128" Type="http://schemas.openxmlformats.org/officeDocument/2006/relationships/customXml" Target="../ink/ink1438.xml"/><Relationship Id="rId314" Type="http://schemas.openxmlformats.org/officeDocument/2006/relationships/image" Target="../media/image3280.png"/><Relationship Id="rId335" Type="http://schemas.openxmlformats.org/officeDocument/2006/relationships/customXml" Target="../ink/ink1492.xml"/><Relationship Id="rId356" Type="http://schemas.openxmlformats.org/officeDocument/2006/relationships/image" Target="../media/image447.png"/><Relationship Id="rId5" Type="http://schemas.openxmlformats.org/officeDocument/2006/relationships/image" Target="../media/image451.png"/><Relationship Id="rId95" Type="http://schemas.openxmlformats.org/officeDocument/2006/relationships/image" Target="../media/image34311.png"/><Relationship Id="rId258" Type="http://schemas.openxmlformats.org/officeDocument/2006/relationships/image" Target="../media/image35010.png"/><Relationship Id="rId279" Type="http://schemas.openxmlformats.org/officeDocument/2006/relationships/image" Target="../media/image5212.png"/><Relationship Id="rId22" Type="http://schemas.openxmlformats.org/officeDocument/2006/relationships/customXml" Target="../ink/ink1385.xml"/><Relationship Id="rId43" Type="http://schemas.openxmlformats.org/officeDocument/2006/relationships/image" Target="../media/image470.png"/><Relationship Id="rId64" Type="http://schemas.openxmlformats.org/officeDocument/2006/relationships/customXml" Target="../ink/ink1406.xml"/><Relationship Id="rId118" Type="http://schemas.openxmlformats.org/officeDocument/2006/relationships/customXml" Target="../ink/ink1433.xml"/><Relationship Id="rId139" Type="http://schemas.openxmlformats.org/officeDocument/2006/relationships/image" Target="../media/image36812.png"/><Relationship Id="rId290" Type="http://schemas.openxmlformats.org/officeDocument/2006/relationships/customXml" Target="../ink/ink1469.xml"/><Relationship Id="rId304" Type="http://schemas.openxmlformats.org/officeDocument/2006/relationships/image" Target="../media/image6412.png"/><Relationship Id="rId325" Type="http://schemas.openxmlformats.org/officeDocument/2006/relationships/customXml" Target="../ink/ink1487.xml"/><Relationship Id="rId346" Type="http://schemas.openxmlformats.org/officeDocument/2006/relationships/image" Target="../media/image442.png"/><Relationship Id="rId367" Type="http://schemas.openxmlformats.org/officeDocument/2006/relationships/image" Target="../media/image1.png"/><Relationship Id="rId85" Type="http://schemas.openxmlformats.org/officeDocument/2006/relationships/image" Target="../media/image3380.png"/><Relationship Id="rId248" Type="http://schemas.openxmlformats.org/officeDocument/2006/relationships/image" Target="../media/image3456.png"/><Relationship Id="rId269" Type="http://schemas.openxmlformats.org/officeDocument/2006/relationships/customXml" Target="../ink/ink1458.xml"/><Relationship Id="rId12" Type="http://schemas.openxmlformats.org/officeDocument/2006/relationships/customXml" Target="../ink/ink1380.xml"/><Relationship Id="rId33" Type="http://schemas.openxmlformats.org/officeDocument/2006/relationships/image" Target="../media/image465.png"/><Relationship Id="rId108" Type="http://schemas.openxmlformats.org/officeDocument/2006/relationships/customXml" Target="../ink/ink1428.xml"/><Relationship Id="rId129" Type="http://schemas.openxmlformats.org/officeDocument/2006/relationships/image" Target="../media/image36311.png"/><Relationship Id="rId280" Type="http://schemas.openxmlformats.org/officeDocument/2006/relationships/customXml" Target="../ink/ink1464.xml"/><Relationship Id="rId315" Type="http://schemas.openxmlformats.org/officeDocument/2006/relationships/customXml" Target="../ink/ink1482.xml"/><Relationship Id="rId336" Type="http://schemas.openxmlformats.org/officeDocument/2006/relationships/image" Target="../media/image38111.png"/><Relationship Id="rId357" Type="http://schemas.openxmlformats.org/officeDocument/2006/relationships/customXml" Target="../ink/ink1503.xml"/><Relationship Id="rId54" Type="http://schemas.openxmlformats.org/officeDocument/2006/relationships/customXml" Target="../ink/ink1401.xml"/><Relationship Id="rId75" Type="http://schemas.openxmlformats.org/officeDocument/2006/relationships/image" Target="../media/image3333.png"/><Relationship Id="rId96" Type="http://schemas.openxmlformats.org/officeDocument/2006/relationships/customXml" Target="../ink/ink1422.xml"/><Relationship Id="rId140" Type="http://schemas.openxmlformats.org/officeDocument/2006/relationships/customXml" Target="../ink/ink1444.xml"/><Relationship Id="rId6" Type="http://schemas.openxmlformats.org/officeDocument/2006/relationships/customXml" Target="../ink/ink1377.xml"/><Relationship Id="rId259" Type="http://schemas.openxmlformats.org/officeDocument/2006/relationships/customXml" Target="../ink/ink1453.xml"/><Relationship Id="rId23" Type="http://schemas.openxmlformats.org/officeDocument/2006/relationships/image" Target="../media/image460.png"/><Relationship Id="rId119" Type="http://schemas.openxmlformats.org/officeDocument/2006/relationships/image" Target="../media/image35812.png"/><Relationship Id="rId270" Type="http://schemas.openxmlformats.org/officeDocument/2006/relationships/image" Target="../media/image3561.png"/><Relationship Id="rId291" Type="http://schemas.openxmlformats.org/officeDocument/2006/relationships/image" Target="../media/image5812.png"/><Relationship Id="rId305" Type="http://schemas.openxmlformats.org/officeDocument/2006/relationships/customXml" Target="../ink/ink1477.xml"/><Relationship Id="rId326" Type="http://schemas.openxmlformats.org/officeDocument/2006/relationships/image" Target="../media/image3761.png"/><Relationship Id="rId347" Type="http://schemas.openxmlformats.org/officeDocument/2006/relationships/customXml" Target="../ink/ink1498.xml"/><Relationship Id="rId44" Type="http://schemas.openxmlformats.org/officeDocument/2006/relationships/customXml" Target="../ink/ink1396.xml"/><Relationship Id="rId65" Type="http://schemas.openxmlformats.org/officeDocument/2006/relationships/image" Target="../media/image481.png"/><Relationship Id="rId86" Type="http://schemas.openxmlformats.org/officeDocument/2006/relationships/customXml" Target="../ink/ink1417.xml"/><Relationship Id="rId130" Type="http://schemas.openxmlformats.org/officeDocument/2006/relationships/customXml" Target="../ink/ink1439.xml"/><Relationship Id="rId249" Type="http://schemas.openxmlformats.org/officeDocument/2006/relationships/customXml" Target="../ink/ink1448.xml"/><Relationship Id="rId13" Type="http://schemas.openxmlformats.org/officeDocument/2006/relationships/image" Target="../media/image455.png"/><Relationship Id="rId109" Type="http://schemas.openxmlformats.org/officeDocument/2006/relationships/image" Target="../media/image35312.png"/><Relationship Id="rId260" Type="http://schemas.openxmlformats.org/officeDocument/2006/relationships/image" Target="../media/image35111.png"/><Relationship Id="rId281" Type="http://schemas.openxmlformats.org/officeDocument/2006/relationships/image" Target="../media/image5311.png"/><Relationship Id="rId316" Type="http://schemas.openxmlformats.org/officeDocument/2006/relationships/image" Target="../media/image37110.png"/><Relationship Id="rId337" Type="http://schemas.openxmlformats.org/officeDocument/2006/relationships/customXml" Target="../ink/ink1493.xml"/><Relationship Id="rId34" Type="http://schemas.openxmlformats.org/officeDocument/2006/relationships/customXml" Target="../ink/ink1391.xml"/><Relationship Id="rId55" Type="http://schemas.openxmlformats.org/officeDocument/2006/relationships/image" Target="../media/image476.png"/><Relationship Id="rId76" Type="http://schemas.openxmlformats.org/officeDocument/2006/relationships/customXml" Target="../ink/ink1412.xml"/><Relationship Id="rId97" Type="http://schemas.openxmlformats.org/officeDocument/2006/relationships/image" Target="../media/image34711.png"/><Relationship Id="rId120" Type="http://schemas.openxmlformats.org/officeDocument/2006/relationships/customXml" Target="../ink/ink1434.xml"/><Relationship Id="rId141" Type="http://schemas.openxmlformats.org/officeDocument/2006/relationships/image" Target="../media/image36910.png"/><Relationship Id="rId358" Type="http://schemas.openxmlformats.org/officeDocument/2006/relationships/image" Target="../media/image448.png"/><Relationship Id="rId7" Type="http://schemas.openxmlformats.org/officeDocument/2006/relationships/image" Target="../media/image452.png"/><Relationship Id="rId250" Type="http://schemas.openxmlformats.org/officeDocument/2006/relationships/image" Target="../media/image3461.png"/><Relationship Id="rId271" Type="http://schemas.openxmlformats.org/officeDocument/2006/relationships/customXml" Target="../ink/ink1459.xml"/><Relationship Id="rId292" Type="http://schemas.openxmlformats.org/officeDocument/2006/relationships/customXml" Target="../ink/ink1470.xml"/><Relationship Id="rId306" Type="http://schemas.openxmlformats.org/officeDocument/2006/relationships/image" Target="../media/image6512.png"/><Relationship Id="rId24" Type="http://schemas.openxmlformats.org/officeDocument/2006/relationships/customXml" Target="../ink/ink1386.xml"/><Relationship Id="rId45" Type="http://schemas.openxmlformats.org/officeDocument/2006/relationships/image" Target="../media/image471.png"/><Relationship Id="rId66" Type="http://schemas.openxmlformats.org/officeDocument/2006/relationships/customXml" Target="../ink/ink1407.xml"/><Relationship Id="rId87" Type="http://schemas.openxmlformats.org/officeDocument/2006/relationships/image" Target="../media/image3390.png"/><Relationship Id="rId110" Type="http://schemas.openxmlformats.org/officeDocument/2006/relationships/customXml" Target="../ink/ink1429.xml"/><Relationship Id="rId131" Type="http://schemas.openxmlformats.org/officeDocument/2006/relationships/image" Target="../media/image36411.png"/><Relationship Id="rId327" Type="http://schemas.openxmlformats.org/officeDocument/2006/relationships/customXml" Target="../ink/ink1488.xml"/><Relationship Id="rId348" Type="http://schemas.openxmlformats.org/officeDocument/2006/relationships/image" Target="../media/image443.png"/><Relationship Id="rId261" Type="http://schemas.openxmlformats.org/officeDocument/2006/relationships/customXml" Target="../ink/ink1454.xml"/><Relationship Id="rId14" Type="http://schemas.openxmlformats.org/officeDocument/2006/relationships/customXml" Target="../ink/ink1381.xml"/><Relationship Id="rId35" Type="http://schemas.openxmlformats.org/officeDocument/2006/relationships/image" Target="../media/image466.png"/><Relationship Id="rId56" Type="http://schemas.openxmlformats.org/officeDocument/2006/relationships/customXml" Target="../ink/ink1402.xml"/><Relationship Id="rId77" Type="http://schemas.openxmlformats.org/officeDocument/2006/relationships/image" Target="../media/image33410.png"/><Relationship Id="rId100" Type="http://schemas.openxmlformats.org/officeDocument/2006/relationships/customXml" Target="../ink/ink1424.xml"/><Relationship Id="rId282" Type="http://schemas.openxmlformats.org/officeDocument/2006/relationships/customXml" Target="../ink/ink1465.xml"/><Relationship Id="rId317" Type="http://schemas.openxmlformats.org/officeDocument/2006/relationships/customXml" Target="../ink/ink1483.xml"/><Relationship Id="rId338" Type="http://schemas.openxmlformats.org/officeDocument/2006/relationships/image" Target="../media/image38211.png"/><Relationship Id="rId359" Type="http://schemas.openxmlformats.org/officeDocument/2006/relationships/customXml" Target="../ink/ink1504.xml"/><Relationship Id="rId8" Type="http://schemas.openxmlformats.org/officeDocument/2006/relationships/customXml" Target="../ink/ink1378.xml"/><Relationship Id="rId98" Type="http://schemas.openxmlformats.org/officeDocument/2006/relationships/customXml" Target="../ink/ink1423.xml"/><Relationship Id="rId121" Type="http://schemas.openxmlformats.org/officeDocument/2006/relationships/image" Target="../media/image35912.png"/><Relationship Id="rId142" Type="http://schemas.openxmlformats.org/officeDocument/2006/relationships/customXml" Target="../ink/ink1445.xml"/><Relationship Id="rId251" Type="http://schemas.openxmlformats.org/officeDocument/2006/relationships/customXml" Target="../ink/ink1449.xml"/><Relationship Id="rId25" Type="http://schemas.openxmlformats.org/officeDocument/2006/relationships/image" Target="../media/image461.png"/><Relationship Id="rId46" Type="http://schemas.openxmlformats.org/officeDocument/2006/relationships/customXml" Target="../ink/ink1397.xml"/><Relationship Id="rId67" Type="http://schemas.openxmlformats.org/officeDocument/2006/relationships/image" Target="../media/image482.png"/><Relationship Id="rId272" Type="http://schemas.openxmlformats.org/officeDocument/2006/relationships/image" Target="../media/image35711.png"/><Relationship Id="rId293" Type="http://schemas.openxmlformats.org/officeDocument/2006/relationships/image" Target="../media/image5912.png"/><Relationship Id="rId307" Type="http://schemas.openxmlformats.org/officeDocument/2006/relationships/customXml" Target="../ink/ink1478.xml"/><Relationship Id="rId328" Type="http://schemas.openxmlformats.org/officeDocument/2006/relationships/image" Target="../media/image3774.png"/><Relationship Id="rId349" Type="http://schemas.openxmlformats.org/officeDocument/2006/relationships/customXml" Target="../ink/ink1499.xml"/><Relationship Id="rId88" Type="http://schemas.openxmlformats.org/officeDocument/2006/relationships/customXml" Target="../ink/ink1418.xml"/><Relationship Id="rId111" Type="http://schemas.openxmlformats.org/officeDocument/2006/relationships/image" Target="../media/image35412.png"/><Relationship Id="rId132" Type="http://schemas.openxmlformats.org/officeDocument/2006/relationships/customXml" Target="../ink/ink1440.xml"/><Relationship Id="rId360" Type="http://schemas.openxmlformats.org/officeDocument/2006/relationships/image" Target="../media/image449.png"/><Relationship Id="rId15" Type="http://schemas.openxmlformats.org/officeDocument/2006/relationships/image" Target="../media/image456.png"/><Relationship Id="rId36" Type="http://schemas.openxmlformats.org/officeDocument/2006/relationships/customXml" Target="../ink/ink1392.xml"/><Relationship Id="rId57" Type="http://schemas.openxmlformats.org/officeDocument/2006/relationships/image" Target="../media/image477.png"/><Relationship Id="rId262" Type="http://schemas.openxmlformats.org/officeDocument/2006/relationships/image" Target="../media/image35211.png"/><Relationship Id="rId283" Type="http://schemas.openxmlformats.org/officeDocument/2006/relationships/image" Target="../media/image5412.png"/><Relationship Id="rId318" Type="http://schemas.openxmlformats.org/officeDocument/2006/relationships/image" Target="../media/image3726.png"/><Relationship Id="rId339" Type="http://schemas.openxmlformats.org/officeDocument/2006/relationships/customXml" Target="../ink/ink1494.xml"/><Relationship Id="rId78" Type="http://schemas.openxmlformats.org/officeDocument/2006/relationships/customXml" Target="../ink/ink1413.xml"/><Relationship Id="rId99" Type="http://schemas.openxmlformats.org/officeDocument/2006/relationships/image" Target="../media/image34812.png"/><Relationship Id="rId101" Type="http://schemas.openxmlformats.org/officeDocument/2006/relationships/image" Target="../media/image34911.png"/><Relationship Id="rId122" Type="http://schemas.openxmlformats.org/officeDocument/2006/relationships/customXml" Target="../ink/ink1435.xml"/><Relationship Id="rId143" Type="http://schemas.openxmlformats.org/officeDocument/2006/relationships/image" Target="../media/image37011.png"/><Relationship Id="rId350" Type="http://schemas.openxmlformats.org/officeDocument/2006/relationships/image" Target="../media/image444.png"/><Relationship Id="rId9" Type="http://schemas.openxmlformats.org/officeDocument/2006/relationships/image" Target="../media/image453.png"/><Relationship Id="rId26" Type="http://schemas.openxmlformats.org/officeDocument/2006/relationships/customXml" Target="../ink/ink1387.xml"/><Relationship Id="rId252" Type="http://schemas.openxmlformats.org/officeDocument/2006/relationships/image" Target="../media/image34710.png"/><Relationship Id="rId273" Type="http://schemas.openxmlformats.org/officeDocument/2006/relationships/customXml" Target="../ink/ink1460.xml"/><Relationship Id="rId294" Type="http://schemas.openxmlformats.org/officeDocument/2006/relationships/customXml" Target="../ink/ink1471.xml"/><Relationship Id="rId308" Type="http://schemas.openxmlformats.org/officeDocument/2006/relationships/image" Target="../media/image6612.png"/><Relationship Id="rId329" Type="http://schemas.openxmlformats.org/officeDocument/2006/relationships/customXml" Target="../ink/ink1489.xml"/><Relationship Id="rId47" Type="http://schemas.openxmlformats.org/officeDocument/2006/relationships/image" Target="../media/image472.png"/><Relationship Id="rId68" Type="http://schemas.openxmlformats.org/officeDocument/2006/relationships/customXml" Target="../ink/ink1408.xml"/><Relationship Id="rId89" Type="http://schemas.openxmlformats.org/officeDocument/2006/relationships/image" Target="../media/image3405.png"/><Relationship Id="rId112" Type="http://schemas.openxmlformats.org/officeDocument/2006/relationships/customXml" Target="../ink/ink1430.xml"/><Relationship Id="rId133" Type="http://schemas.openxmlformats.org/officeDocument/2006/relationships/image" Target="../media/image3652.png"/><Relationship Id="rId340" Type="http://schemas.openxmlformats.org/officeDocument/2006/relationships/image" Target="../media/image439.png"/><Relationship Id="rId361" Type="http://schemas.openxmlformats.org/officeDocument/2006/relationships/customXml" Target="../ink/ink1505.xml"/><Relationship Id="rId16" Type="http://schemas.openxmlformats.org/officeDocument/2006/relationships/customXml" Target="../ink/ink1382.xml"/><Relationship Id="rId263" Type="http://schemas.openxmlformats.org/officeDocument/2006/relationships/customXml" Target="../ink/ink1455.xml"/><Relationship Id="rId284" Type="http://schemas.openxmlformats.org/officeDocument/2006/relationships/customXml" Target="../ink/ink1466.xml"/><Relationship Id="rId319" Type="http://schemas.openxmlformats.org/officeDocument/2006/relationships/customXml" Target="../ink/ink1484.xml"/><Relationship Id="rId37" Type="http://schemas.openxmlformats.org/officeDocument/2006/relationships/image" Target="../media/image467.png"/><Relationship Id="rId58" Type="http://schemas.openxmlformats.org/officeDocument/2006/relationships/customXml" Target="../ink/ink1403.xml"/><Relationship Id="rId79" Type="http://schemas.openxmlformats.org/officeDocument/2006/relationships/image" Target="../media/image3352.png"/><Relationship Id="rId102" Type="http://schemas.openxmlformats.org/officeDocument/2006/relationships/customXml" Target="../ink/ink1425.xml"/><Relationship Id="rId123" Type="http://schemas.openxmlformats.org/officeDocument/2006/relationships/image" Target="../media/image36011.png"/><Relationship Id="rId144" Type="http://schemas.openxmlformats.org/officeDocument/2006/relationships/image" Target="../media/image399.png"/><Relationship Id="rId330" Type="http://schemas.openxmlformats.org/officeDocument/2006/relationships/image" Target="../media/image37810.png"/><Relationship Id="rId90" Type="http://schemas.openxmlformats.org/officeDocument/2006/relationships/customXml" Target="../ink/ink1419.xml"/><Relationship Id="rId351" Type="http://schemas.openxmlformats.org/officeDocument/2006/relationships/customXml" Target="../ink/ink1500.xml"/><Relationship Id="rId253" Type="http://schemas.openxmlformats.org/officeDocument/2006/relationships/customXml" Target="../ink/ink1450.xml"/><Relationship Id="rId274" Type="http://schemas.openxmlformats.org/officeDocument/2006/relationships/image" Target="../media/image35811.png"/><Relationship Id="rId295" Type="http://schemas.openxmlformats.org/officeDocument/2006/relationships/customXml" Target="../ink/ink1472.xml"/><Relationship Id="rId309" Type="http://schemas.openxmlformats.org/officeDocument/2006/relationships/customXml" Target="../ink/ink1479.xml"/><Relationship Id="rId27" Type="http://schemas.openxmlformats.org/officeDocument/2006/relationships/image" Target="../media/image462.png"/><Relationship Id="rId48" Type="http://schemas.openxmlformats.org/officeDocument/2006/relationships/customXml" Target="../ink/ink1398.xml"/><Relationship Id="rId69" Type="http://schemas.openxmlformats.org/officeDocument/2006/relationships/image" Target="../media/image3300.png"/><Relationship Id="rId113" Type="http://schemas.openxmlformats.org/officeDocument/2006/relationships/image" Target="../media/image3558.png"/><Relationship Id="rId134" Type="http://schemas.openxmlformats.org/officeDocument/2006/relationships/customXml" Target="../ink/ink1441.xml"/><Relationship Id="rId320" Type="http://schemas.openxmlformats.org/officeDocument/2006/relationships/image" Target="../media/image3731.png"/><Relationship Id="rId80" Type="http://schemas.openxmlformats.org/officeDocument/2006/relationships/customXml" Target="../ink/ink1414.xml"/><Relationship Id="rId341" Type="http://schemas.openxmlformats.org/officeDocument/2006/relationships/customXml" Target="../ink/ink1495.xml"/><Relationship Id="rId362" Type="http://schemas.openxmlformats.org/officeDocument/2006/relationships/image" Target="../media/image450.png"/><Relationship Id="rId264" Type="http://schemas.openxmlformats.org/officeDocument/2006/relationships/image" Target="../media/image35311.png"/><Relationship Id="rId285" Type="http://schemas.openxmlformats.org/officeDocument/2006/relationships/image" Target="../media/image5512.png"/><Relationship Id="rId17" Type="http://schemas.openxmlformats.org/officeDocument/2006/relationships/image" Target="../media/image457.png"/><Relationship Id="rId38" Type="http://schemas.openxmlformats.org/officeDocument/2006/relationships/customXml" Target="../ink/ink1393.xml"/><Relationship Id="rId59" Type="http://schemas.openxmlformats.org/officeDocument/2006/relationships/image" Target="../media/image478.png"/><Relationship Id="rId103" Type="http://schemas.openxmlformats.org/officeDocument/2006/relationships/image" Target="../media/image35011.png"/><Relationship Id="rId124" Type="http://schemas.openxmlformats.org/officeDocument/2006/relationships/customXml" Target="../ink/ink1436.xml"/><Relationship Id="rId310" Type="http://schemas.openxmlformats.org/officeDocument/2006/relationships/image" Target="../media/image6712.png"/><Relationship Id="rId70" Type="http://schemas.openxmlformats.org/officeDocument/2006/relationships/customXml" Target="../ink/ink1409.xml"/><Relationship Id="rId91" Type="http://schemas.openxmlformats.org/officeDocument/2006/relationships/image" Target="../media/image34110.png"/><Relationship Id="rId145" Type="http://schemas.openxmlformats.org/officeDocument/2006/relationships/customXml" Target="../ink/ink1446.xml"/><Relationship Id="rId331" Type="http://schemas.openxmlformats.org/officeDocument/2006/relationships/customXml" Target="../ink/ink1490.xml"/><Relationship Id="rId352" Type="http://schemas.openxmlformats.org/officeDocument/2006/relationships/image" Target="../media/image445.png"/><Relationship Id="rId1" Type="http://schemas.microsoft.com/office/2007/relationships/media" Target="../media/media50.m4a"/><Relationship Id="rId254" Type="http://schemas.openxmlformats.org/officeDocument/2006/relationships/image" Target="../media/image34811.png"/><Relationship Id="rId28" Type="http://schemas.openxmlformats.org/officeDocument/2006/relationships/customXml" Target="../ink/ink1388.xml"/><Relationship Id="rId49" Type="http://schemas.openxmlformats.org/officeDocument/2006/relationships/image" Target="../media/image473.png"/><Relationship Id="rId114" Type="http://schemas.openxmlformats.org/officeDocument/2006/relationships/customXml" Target="../ink/ink1431.xml"/><Relationship Id="rId275" Type="http://schemas.openxmlformats.org/officeDocument/2006/relationships/customXml" Target="../ink/ink1461.xml"/><Relationship Id="rId296" Type="http://schemas.openxmlformats.org/officeDocument/2006/relationships/image" Target="../media/image6012.png"/><Relationship Id="rId300" Type="http://schemas.openxmlformats.org/officeDocument/2006/relationships/image" Target="../media/image6212.png"/><Relationship Id="rId60" Type="http://schemas.openxmlformats.org/officeDocument/2006/relationships/customXml" Target="../ink/ink1404.xml"/><Relationship Id="rId81" Type="http://schemas.openxmlformats.org/officeDocument/2006/relationships/image" Target="../media/image33610.png"/><Relationship Id="rId135" Type="http://schemas.openxmlformats.org/officeDocument/2006/relationships/image" Target="../media/image36611.png"/><Relationship Id="rId321" Type="http://schemas.openxmlformats.org/officeDocument/2006/relationships/customXml" Target="../ink/ink1485.xml"/><Relationship Id="rId342" Type="http://schemas.openxmlformats.org/officeDocument/2006/relationships/image" Target="../media/image440.png"/><Relationship Id="rId363" Type="http://schemas.openxmlformats.org/officeDocument/2006/relationships/customXml" Target="../ink/ink1506.xml"/><Relationship Id="rId18" Type="http://schemas.openxmlformats.org/officeDocument/2006/relationships/customXml" Target="../ink/ink1383.xml"/><Relationship Id="rId39" Type="http://schemas.openxmlformats.org/officeDocument/2006/relationships/image" Target="../media/image468.png"/><Relationship Id="rId265" Type="http://schemas.openxmlformats.org/officeDocument/2006/relationships/customXml" Target="../ink/ink1456.xml"/><Relationship Id="rId286" Type="http://schemas.openxmlformats.org/officeDocument/2006/relationships/customXml" Target="../ink/ink1467.xml"/><Relationship Id="rId50" Type="http://schemas.openxmlformats.org/officeDocument/2006/relationships/customXml" Target="../ink/ink1399.xml"/><Relationship Id="rId104" Type="http://schemas.openxmlformats.org/officeDocument/2006/relationships/customXml" Target="../ink/ink1426.xml"/><Relationship Id="rId125" Type="http://schemas.openxmlformats.org/officeDocument/2006/relationships/image" Target="../media/image36111.png"/><Relationship Id="rId311" Type="http://schemas.openxmlformats.org/officeDocument/2006/relationships/customXml" Target="../ink/ink1480.xml"/><Relationship Id="rId332" Type="http://schemas.openxmlformats.org/officeDocument/2006/relationships/image" Target="../media/image37910.png"/><Relationship Id="rId353" Type="http://schemas.openxmlformats.org/officeDocument/2006/relationships/customXml" Target="../ink/ink1501.xml"/><Relationship Id="rId71" Type="http://schemas.openxmlformats.org/officeDocument/2006/relationships/image" Target="../media/image3311.png"/><Relationship Id="rId92" Type="http://schemas.openxmlformats.org/officeDocument/2006/relationships/customXml" Target="../ink/ink1420.xml"/><Relationship Id="rId2" Type="http://schemas.openxmlformats.org/officeDocument/2006/relationships/audio" Target="../media/media50.m4a"/><Relationship Id="rId29" Type="http://schemas.openxmlformats.org/officeDocument/2006/relationships/image" Target="../media/image463.png"/><Relationship Id="rId255" Type="http://schemas.openxmlformats.org/officeDocument/2006/relationships/customXml" Target="../ink/ink1451.xml"/><Relationship Id="rId276" Type="http://schemas.openxmlformats.org/officeDocument/2006/relationships/customXml" Target="../ink/ink1462.xml"/><Relationship Id="rId297" Type="http://schemas.openxmlformats.org/officeDocument/2006/relationships/customXml" Target="../ink/ink1473.xml"/><Relationship Id="rId40" Type="http://schemas.openxmlformats.org/officeDocument/2006/relationships/customXml" Target="../ink/ink1394.xml"/><Relationship Id="rId115" Type="http://schemas.openxmlformats.org/officeDocument/2006/relationships/image" Target="../media/image3562.png"/><Relationship Id="rId136" Type="http://schemas.openxmlformats.org/officeDocument/2006/relationships/customXml" Target="../ink/ink1442.xml"/><Relationship Id="rId301" Type="http://schemas.openxmlformats.org/officeDocument/2006/relationships/customXml" Target="../ink/ink1475.xml"/><Relationship Id="rId322" Type="http://schemas.openxmlformats.org/officeDocument/2006/relationships/image" Target="../media/image3741.png"/><Relationship Id="rId343" Type="http://schemas.openxmlformats.org/officeDocument/2006/relationships/customXml" Target="../ink/ink1496.xml"/><Relationship Id="rId364" Type="http://schemas.openxmlformats.org/officeDocument/2006/relationships/image" Target="../media/image516.png"/><Relationship Id="rId61" Type="http://schemas.openxmlformats.org/officeDocument/2006/relationships/image" Target="../media/image479.png"/><Relationship Id="rId82" Type="http://schemas.openxmlformats.org/officeDocument/2006/relationships/customXml" Target="../ink/ink1415.xml"/><Relationship Id="rId19" Type="http://schemas.openxmlformats.org/officeDocument/2006/relationships/image" Target="../media/image458.png"/><Relationship Id="rId266" Type="http://schemas.openxmlformats.org/officeDocument/2006/relationships/image" Target="../media/image35411.png"/><Relationship Id="rId287" Type="http://schemas.openxmlformats.org/officeDocument/2006/relationships/image" Target="../media/image5612.png"/><Relationship Id="rId30" Type="http://schemas.openxmlformats.org/officeDocument/2006/relationships/customXml" Target="../ink/ink1389.xml"/><Relationship Id="rId105" Type="http://schemas.openxmlformats.org/officeDocument/2006/relationships/image" Target="../media/image35112.png"/><Relationship Id="rId126" Type="http://schemas.openxmlformats.org/officeDocument/2006/relationships/customXml" Target="../ink/ink1437.xml"/><Relationship Id="rId312" Type="http://schemas.openxmlformats.org/officeDocument/2006/relationships/image" Target="../media/image11311.png"/><Relationship Id="rId333" Type="http://schemas.openxmlformats.org/officeDocument/2006/relationships/customXml" Target="../ink/ink1491.xml"/><Relationship Id="rId354" Type="http://schemas.openxmlformats.org/officeDocument/2006/relationships/image" Target="../media/image446.png"/><Relationship Id="rId51" Type="http://schemas.openxmlformats.org/officeDocument/2006/relationships/image" Target="../media/image474.png"/><Relationship Id="rId72" Type="http://schemas.openxmlformats.org/officeDocument/2006/relationships/customXml" Target="../ink/ink1410.xml"/><Relationship Id="rId93" Type="http://schemas.openxmlformats.org/officeDocument/2006/relationships/image" Target="../media/image34211.png"/><Relationship Id="rId3" Type="http://schemas.openxmlformats.org/officeDocument/2006/relationships/slideLayout" Target="../slideLayouts/slideLayout2.xml"/><Relationship Id="rId256" Type="http://schemas.openxmlformats.org/officeDocument/2006/relationships/image" Target="../media/image34910.png"/><Relationship Id="rId277" Type="http://schemas.openxmlformats.org/officeDocument/2006/relationships/image" Target="../media/image5111.png"/><Relationship Id="rId298" Type="http://schemas.openxmlformats.org/officeDocument/2006/relationships/image" Target="../media/image6112.png"/><Relationship Id="rId116" Type="http://schemas.openxmlformats.org/officeDocument/2006/relationships/customXml" Target="../ink/ink1432.xml"/><Relationship Id="rId137" Type="http://schemas.openxmlformats.org/officeDocument/2006/relationships/image" Target="../media/image36711.png"/><Relationship Id="rId302" Type="http://schemas.openxmlformats.org/officeDocument/2006/relationships/image" Target="../media/image6312.png"/><Relationship Id="rId323" Type="http://schemas.openxmlformats.org/officeDocument/2006/relationships/customXml" Target="../ink/ink1486.xml"/><Relationship Id="rId344" Type="http://schemas.openxmlformats.org/officeDocument/2006/relationships/image" Target="../media/image441.png"/><Relationship Id="rId20" Type="http://schemas.openxmlformats.org/officeDocument/2006/relationships/customXml" Target="../ink/ink1384.xml"/><Relationship Id="rId41" Type="http://schemas.openxmlformats.org/officeDocument/2006/relationships/image" Target="../media/image469.png"/><Relationship Id="rId62" Type="http://schemas.openxmlformats.org/officeDocument/2006/relationships/customXml" Target="../ink/ink1405.xml"/><Relationship Id="rId83" Type="http://schemas.openxmlformats.org/officeDocument/2006/relationships/image" Target="../media/image3379.png"/><Relationship Id="rId365" Type="http://schemas.openxmlformats.org/officeDocument/2006/relationships/customXml" Target="../ink/ink1507.xml"/><Relationship Id="rId246" Type="http://schemas.openxmlformats.org/officeDocument/2006/relationships/image" Target="../media/image3448.png"/><Relationship Id="rId267" Type="http://schemas.openxmlformats.org/officeDocument/2006/relationships/customXml" Target="../ink/ink1457.xml"/><Relationship Id="rId288" Type="http://schemas.openxmlformats.org/officeDocument/2006/relationships/customXml" Target="../ink/ink1468.xml"/><Relationship Id="rId106" Type="http://schemas.openxmlformats.org/officeDocument/2006/relationships/customXml" Target="../ink/ink1427.xml"/><Relationship Id="rId127" Type="http://schemas.openxmlformats.org/officeDocument/2006/relationships/image" Target="../media/image36211.png"/><Relationship Id="rId313" Type="http://schemas.openxmlformats.org/officeDocument/2006/relationships/customXml" Target="../ink/ink1481.xml"/><Relationship Id="rId10" Type="http://schemas.openxmlformats.org/officeDocument/2006/relationships/customXml" Target="../ink/ink1379.xml"/><Relationship Id="rId31" Type="http://schemas.openxmlformats.org/officeDocument/2006/relationships/image" Target="../media/image464.png"/><Relationship Id="rId52" Type="http://schemas.openxmlformats.org/officeDocument/2006/relationships/customXml" Target="../ink/ink1400.xml"/><Relationship Id="rId73" Type="http://schemas.openxmlformats.org/officeDocument/2006/relationships/image" Target="../media/image3320.png"/><Relationship Id="rId94" Type="http://schemas.openxmlformats.org/officeDocument/2006/relationships/customXml" Target="../ink/ink1421.xml"/><Relationship Id="rId334" Type="http://schemas.openxmlformats.org/officeDocument/2006/relationships/image" Target="../media/image3804.png"/><Relationship Id="rId355" Type="http://schemas.openxmlformats.org/officeDocument/2006/relationships/customXml" Target="../ink/ink1502.xml"/><Relationship Id="rId4" Type="http://schemas.openxmlformats.org/officeDocument/2006/relationships/customXml" Target="../ink/ink1376.xml"/><Relationship Id="rId257" Type="http://schemas.openxmlformats.org/officeDocument/2006/relationships/customXml" Target="../ink/ink1452.xml"/><Relationship Id="rId278" Type="http://schemas.openxmlformats.org/officeDocument/2006/relationships/customXml" Target="../ink/ink1463.xml"/><Relationship Id="rId303" Type="http://schemas.openxmlformats.org/officeDocument/2006/relationships/customXml" Target="../ink/ink1476.xml"/><Relationship Id="rId42" Type="http://schemas.openxmlformats.org/officeDocument/2006/relationships/customXml" Target="../ink/ink1395.xml"/><Relationship Id="rId84" Type="http://schemas.openxmlformats.org/officeDocument/2006/relationships/customXml" Target="../ink/ink1416.xml"/><Relationship Id="rId138" Type="http://schemas.openxmlformats.org/officeDocument/2006/relationships/customXml" Target="../ink/ink1443.xml"/><Relationship Id="rId345" Type="http://schemas.openxmlformats.org/officeDocument/2006/relationships/customXml" Target="../ink/ink1497.xml"/><Relationship Id="rId247" Type="http://schemas.openxmlformats.org/officeDocument/2006/relationships/customXml" Target="../ink/ink14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980.png"/><Relationship Id="rId21" Type="http://schemas.openxmlformats.org/officeDocument/2006/relationships/image" Target="../media/image3502.png"/><Relationship Id="rId42" Type="http://schemas.openxmlformats.org/officeDocument/2006/relationships/customXml" Target="../ink/ink1527.xml"/><Relationship Id="rId63" Type="http://schemas.openxmlformats.org/officeDocument/2006/relationships/image" Target="../media/image3718.png"/><Relationship Id="rId84" Type="http://schemas.openxmlformats.org/officeDocument/2006/relationships/customXml" Target="../ink/ink1548.xml"/><Relationship Id="rId138" Type="http://schemas.openxmlformats.org/officeDocument/2006/relationships/customXml" Target="../ink/ink1575.xml"/><Relationship Id="rId159" Type="http://schemas.openxmlformats.org/officeDocument/2006/relationships/image" Target="../media/image4191.png"/><Relationship Id="rId170" Type="http://schemas.openxmlformats.org/officeDocument/2006/relationships/customXml" Target="../ink/ink1591.xml"/><Relationship Id="rId191" Type="http://schemas.openxmlformats.org/officeDocument/2006/relationships/image" Target="../media/image4351.png"/><Relationship Id="rId205" Type="http://schemas.openxmlformats.org/officeDocument/2006/relationships/image" Target="../media/image44210.png"/><Relationship Id="rId226" Type="http://schemas.openxmlformats.org/officeDocument/2006/relationships/customXml" Target="../ink/ink1619.xml"/><Relationship Id="rId107" Type="http://schemas.openxmlformats.org/officeDocument/2006/relationships/image" Target="../media/image3930.png"/><Relationship Id="rId11" Type="http://schemas.openxmlformats.org/officeDocument/2006/relationships/image" Target="../media/image3450.png"/><Relationship Id="rId32" Type="http://schemas.openxmlformats.org/officeDocument/2006/relationships/customXml" Target="../ink/ink1522.xml"/><Relationship Id="rId53" Type="http://schemas.openxmlformats.org/officeDocument/2006/relationships/image" Target="../media/image36610.png"/><Relationship Id="rId74" Type="http://schemas.openxmlformats.org/officeDocument/2006/relationships/customXml" Target="../ink/ink1543.xml"/><Relationship Id="rId128" Type="http://schemas.openxmlformats.org/officeDocument/2006/relationships/customXml" Target="../ink/ink1570.xml"/><Relationship Id="rId149" Type="http://schemas.openxmlformats.org/officeDocument/2006/relationships/image" Target="../media/image4140.png"/><Relationship Id="rId5" Type="http://schemas.openxmlformats.org/officeDocument/2006/relationships/image" Target="../media/image34210.png"/><Relationship Id="rId95" Type="http://schemas.openxmlformats.org/officeDocument/2006/relationships/image" Target="../media/image38710.png"/><Relationship Id="rId160" Type="http://schemas.openxmlformats.org/officeDocument/2006/relationships/customXml" Target="../ink/ink1586.xml"/><Relationship Id="rId181" Type="http://schemas.openxmlformats.org/officeDocument/2006/relationships/image" Target="../media/image4301.png"/><Relationship Id="rId216" Type="http://schemas.openxmlformats.org/officeDocument/2006/relationships/customXml" Target="../ink/ink1614.xml"/><Relationship Id="rId237" Type="http://schemas.openxmlformats.org/officeDocument/2006/relationships/image" Target="../media/image523.png"/><Relationship Id="rId22" Type="http://schemas.openxmlformats.org/officeDocument/2006/relationships/customXml" Target="../ink/ink1517.xml"/><Relationship Id="rId43" Type="http://schemas.openxmlformats.org/officeDocument/2006/relationships/image" Target="../media/image36110.png"/><Relationship Id="rId64" Type="http://schemas.openxmlformats.org/officeDocument/2006/relationships/customXml" Target="../ink/ink1538.xml"/><Relationship Id="rId118" Type="http://schemas.openxmlformats.org/officeDocument/2006/relationships/customXml" Target="../ink/ink1565.xml"/><Relationship Id="rId139" Type="http://schemas.openxmlformats.org/officeDocument/2006/relationships/image" Target="../media/image4090.png"/><Relationship Id="rId85" Type="http://schemas.openxmlformats.org/officeDocument/2006/relationships/image" Target="../media/image38210.png"/><Relationship Id="rId150" Type="http://schemas.openxmlformats.org/officeDocument/2006/relationships/customXml" Target="../ink/ink1581.xml"/><Relationship Id="rId171" Type="http://schemas.openxmlformats.org/officeDocument/2006/relationships/image" Target="../media/image4251.png"/><Relationship Id="rId192" Type="http://schemas.openxmlformats.org/officeDocument/2006/relationships/customXml" Target="../ink/ink1602.xml"/><Relationship Id="rId206" Type="http://schemas.openxmlformats.org/officeDocument/2006/relationships/customXml" Target="../ink/ink1609.xml"/><Relationship Id="rId227" Type="http://schemas.openxmlformats.org/officeDocument/2006/relationships/image" Target="../media/image518.png"/><Relationship Id="rId12" Type="http://schemas.openxmlformats.org/officeDocument/2006/relationships/customXml" Target="../ink/ink1512.xml"/><Relationship Id="rId33" Type="http://schemas.openxmlformats.org/officeDocument/2006/relationships/image" Target="../media/image3560.png"/><Relationship Id="rId108" Type="http://schemas.openxmlformats.org/officeDocument/2006/relationships/customXml" Target="../ink/ink1560.xml"/><Relationship Id="rId129" Type="http://schemas.openxmlformats.org/officeDocument/2006/relationships/image" Target="../media/image4040.png"/><Relationship Id="rId54" Type="http://schemas.openxmlformats.org/officeDocument/2006/relationships/customXml" Target="../ink/ink1533.xml"/><Relationship Id="rId75" Type="http://schemas.openxmlformats.org/officeDocument/2006/relationships/image" Target="../media/image3773.png"/><Relationship Id="rId96" Type="http://schemas.openxmlformats.org/officeDocument/2006/relationships/customXml" Target="../ink/ink1554.xml"/><Relationship Id="rId140" Type="http://schemas.openxmlformats.org/officeDocument/2006/relationships/customXml" Target="../ink/ink1576.xml"/><Relationship Id="rId161" Type="http://schemas.openxmlformats.org/officeDocument/2006/relationships/image" Target="../media/image4200.png"/><Relationship Id="rId182" Type="http://schemas.openxmlformats.org/officeDocument/2006/relationships/customXml" Target="../ink/ink1597.xml"/><Relationship Id="rId217" Type="http://schemas.openxmlformats.org/officeDocument/2006/relationships/image" Target="../media/image44810.png"/><Relationship Id="rId6" Type="http://schemas.openxmlformats.org/officeDocument/2006/relationships/customXml" Target="../ink/ink1509.xml"/><Relationship Id="rId238" Type="http://schemas.openxmlformats.org/officeDocument/2006/relationships/customXml" Target="../ink/ink1625.xml"/><Relationship Id="rId23" Type="http://schemas.openxmlformats.org/officeDocument/2006/relationships/image" Target="../media/image35110.png"/><Relationship Id="rId119" Type="http://schemas.openxmlformats.org/officeDocument/2006/relationships/image" Target="../media/image3990.png"/><Relationship Id="rId44" Type="http://schemas.openxmlformats.org/officeDocument/2006/relationships/customXml" Target="../ink/ink1528.xml"/><Relationship Id="rId65" Type="http://schemas.openxmlformats.org/officeDocument/2006/relationships/image" Target="../media/image3725.png"/><Relationship Id="rId86" Type="http://schemas.openxmlformats.org/officeDocument/2006/relationships/customXml" Target="../ink/ink1549.xml"/><Relationship Id="rId130" Type="http://schemas.openxmlformats.org/officeDocument/2006/relationships/customXml" Target="../ink/ink1571.xml"/><Relationship Id="rId151" Type="http://schemas.openxmlformats.org/officeDocument/2006/relationships/image" Target="../media/image4150.png"/><Relationship Id="rId172" Type="http://schemas.openxmlformats.org/officeDocument/2006/relationships/customXml" Target="../ink/ink1592.xml"/><Relationship Id="rId193" Type="http://schemas.openxmlformats.org/officeDocument/2006/relationships/image" Target="../media/image4361.png"/><Relationship Id="rId207" Type="http://schemas.openxmlformats.org/officeDocument/2006/relationships/image" Target="../media/image4437.png"/><Relationship Id="rId228" Type="http://schemas.openxmlformats.org/officeDocument/2006/relationships/customXml" Target="../ink/ink1620.xml"/><Relationship Id="rId13" Type="http://schemas.openxmlformats.org/officeDocument/2006/relationships/image" Target="../media/image3460.png"/><Relationship Id="rId109" Type="http://schemas.openxmlformats.org/officeDocument/2006/relationships/image" Target="../media/image3940.png"/><Relationship Id="rId34" Type="http://schemas.openxmlformats.org/officeDocument/2006/relationships/customXml" Target="../ink/ink1523.xml"/><Relationship Id="rId55" Type="http://schemas.openxmlformats.org/officeDocument/2006/relationships/image" Target="../media/image36710.png"/><Relationship Id="rId76" Type="http://schemas.openxmlformats.org/officeDocument/2006/relationships/customXml" Target="../ink/ink1544.xml"/><Relationship Id="rId97" Type="http://schemas.openxmlformats.org/officeDocument/2006/relationships/image" Target="../media/image38810.png"/><Relationship Id="rId120" Type="http://schemas.openxmlformats.org/officeDocument/2006/relationships/customXml" Target="../ink/ink1566.xml"/><Relationship Id="rId141" Type="http://schemas.openxmlformats.org/officeDocument/2006/relationships/image" Target="../media/image4101.png"/><Relationship Id="rId7" Type="http://schemas.openxmlformats.org/officeDocument/2006/relationships/image" Target="../media/image34310.png"/><Relationship Id="rId162" Type="http://schemas.openxmlformats.org/officeDocument/2006/relationships/customXml" Target="../ink/ink1587.xml"/><Relationship Id="rId183" Type="http://schemas.openxmlformats.org/officeDocument/2006/relationships/image" Target="../media/image4312.png"/><Relationship Id="rId218" Type="http://schemas.openxmlformats.org/officeDocument/2006/relationships/customXml" Target="../ink/ink1615.xml"/><Relationship Id="rId239" Type="http://schemas.openxmlformats.org/officeDocument/2006/relationships/image" Target="../media/image524.png"/><Relationship Id="rId24" Type="http://schemas.openxmlformats.org/officeDocument/2006/relationships/customXml" Target="../ink/ink1518.xml"/><Relationship Id="rId45" Type="http://schemas.openxmlformats.org/officeDocument/2006/relationships/image" Target="../media/image36210.png"/><Relationship Id="rId66" Type="http://schemas.openxmlformats.org/officeDocument/2006/relationships/customXml" Target="../ink/ink1539.xml"/><Relationship Id="rId87" Type="http://schemas.openxmlformats.org/officeDocument/2006/relationships/image" Target="../media/image38310.png"/><Relationship Id="rId110" Type="http://schemas.openxmlformats.org/officeDocument/2006/relationships/customXml" Target="../ink/ink1561.xml"/><Relationship Id="rId131" Type="http://schemas.openxmlformats.org/officeDocument/2006/relationships/image" Target="../media/image4050.png"/><Relationship Id="rId152" Type="http://schemas.openxmlformats.org/officeDocument/2006/relationships/customXml" Target="../ink/ink1582.xml"/><Relationship Id="rId173" Type="http://schemas.openxmlformats.org/officeDocument/2006/relationships/image" Target="../media/image4261.png"/><Relationship Id="rId194" Type="http://schemas.openxmlformats.org/officeDocument/2006/relationships/customXml" Target="../ink/ink1603.xml"/><Relationship Id="rId208" Type="http://schemas.openxmlformats.org/officeDocument/2006/relationships/customXml" Target="../ink/ink1610.xml"/><Relationship Id="rId229" Type="http://schemas.openxmlformats.org/officeDocument/2006/relationships/image" Target="../media/image519.png"/><Relationship Id="rId240" Type="http://schemas.openxmlformats.org/officeDocument/2006/relationships/customXml" Target="../ink/ink1626.xml"/><Relationship Id="rId14" Type="http://schemas.openxmlformats.org/officeDocument/2006/relationships/customXml" Target="../ink/ink1513.xml"/><Relationship Id="rId35" Type="http://schemas.openxmlformats.org/officeDocument/2006/relationships/image" Target="../media/image35710.png"/><Relationship Id="rId56" Type="http://schemas.openxmlformats.org/officeDocument/2006/relationships/customXml" Target="../ink/ink1534.xml"/><Relationship Id="rId77" Type="http://schemas.openxmlformats.org/officeDocument/2006/relationships/image" Target="../media/image3789.png"/><Relationship Id="rId100" Type="http://schemas.openxmlformats.org/officeDocument/2006/relationships/customXml" Target="../ink/ink1556.xml"/><Relationship Id="rId8" Type="http://schemas.openxmlformats.org/officeDocument/2006/relationships/customXml" Target="../ink/ink1510.xml"/><Relationship Id="rId98" Type="http://schemas.openxmlformats.org/officeDocument/2006/relationships/customXml" Target="../ink/ink1555.xml"/><Relationship Id="rId121" Type="http://schemas.openxmlformats.org/officeDocument/2006/relationships/image" Target="../media/image4000.png"/><Relationship Id="rId142" Type="http://schemas.openxmlformats.org/officeDocument/2006/relationships/customXml" Target="../ink/ink1577.xml"/><Relationship Id="rId163" Type="http://schemas.openxmlformats.org/officeDocument/2006/relationships/image" Target="../media/image4211.png"/><Relationship Id="rId184" Type="http://schemas.openxmlformats.org/officeDocument/2006/relationships/customXml" Target="../ink/ink1598.xml"/><Relationship Id="rId219" Type="http://schemas.openxmlformats.org/officeDocument/2006/relationships/image" Target="../media/image44910.png"/><Relationship Id="rId230" Type="http://schemas.openxmlformats.org/officeDocument/2006/relationships/customXml" Target="../ink/ink1621.xml"/><Relationship Id="rId25" Type="http://schemas.openxmlformats.org/officeDocument/2006/relationships/image" Target="../media/image35210.png"/><Relationship Id="rId46" Type="http://schemas.openxmlformats.org/officeDocument/2006/relationships/customXml" Target="../ink/ink1529.xml"/><Relationship Id="rId67" Type="http://schemas.openxmlformats.org/officeDocument/2006/relationships/image" Target="../media/image3730.png"/><Relationship Id="rId88" Type="http://schemas.openxmlformats.org/officeDocument/2006/relationships/customXml" Target="../ink/ink1550.xml"/><Relationship Id="rId111" Type="http://schemas.openxmlformats.org/officeDocument/2006/relationships/image" Target="../media/image3950.png"/><Relationship Id="rId132" Type="http://schemas.openxmlformats.org/officeDocument/2006/relationships/customXml" Target="../ink/ink1572.xml"/><Relationship Id="rId153" Type="http://schemas.openxmlformats.org/officeDocument/2006/relationships/image" Target="../media/image4160.png"/><Relationship Id="rId174" Type="http://schemas.openxmlformats.org/officeDocument/2006/relationships/customXml" Target="../ink/ink1593.xml"/><Relationship Id="rId195" Type="http://schemas.openxmlformats.org/officeDocument/2006/relationships/image" Target="../media/image43710.png"/><Relationship Id="rId209" Type="http://schemas.openxmlformats.org/officeDocument/2006/relationships/image" Target="../media/image44410.png"/><Relationship Id="rId220" Type="http://schemas.openxmlformats.org/officeDocument/2006/relationships/customXml" Target="../ink/ink1616.xml"/><Relationship Id="rId241" Type="http://schemas.openxmlformats.org/officeDocument/2006/relationships/image" Target="../media/image525.png"/><Relationship Id="rId15" Type="http://schemas.openxmlformats.org/officeDocument/2006/relationships/image" Target="../media/image3470.png"/><Relationship Id="rId36" Type="http://schemas.openxmlformats.org/officeDocument/2006/relationships/customXml" Target="../ink/ink1524.xml"/><Relationship Id="rId57" Type="http://schemas.openxmlformats.org/officeDocument/2006/relationships/image" Target="../media/image36811.png"/><Relationship Id="rId10" Type="http://schemas.openxmlformats.org/officeDocument/2006/relationships/customXml" Target="../ink/ink1511.xml"/><Relationship Id="rId31" Type="http://schemas.openxmlformats.org/officeDocument/2006/relationships/image" Target="../media/image3556.png"/><Relationship Id="rId52" Type="http://schemas.openxmlformats.org/officeDocument/2006/relationships/customXml" Target="../ink/ink1532.xml"/><Relationship Id="rId73" Type="http://schemas.openxmlformats.org/officeDocument/2006/relationships/image" Target="../media/image3760.png"/><Relationship Id="rId78" Type="http://schemas.openxmlformats.org/officeDocument/2006/relationships/customXml" Target="../ink/ink1545.xml"/><Relationship Id="rId94" Type="http://schemas.openxmlformats.org/officeDocument/2006/relationships/customXml" Target="../ink/ink1553.xml"/><Relationship Id="rId99" Type="http://schemas.openxmlformats.org/officeDocument/2006/relationships/image" Target="../media/image38910.png"/><Relationship Id="rId101" Type="http://schemas.openxmlformats.org/officeDocument/2006/relationships/image" Target="../media/image39010.png"/><Relationship Id="rId122" Type="http://schemas.openxmlformats.org/officeDocument/2006/relationships/customXml" Target="../ink/ink1567.xml"/><Relationship Id="rId143" Type="http://schemas.openxmlformats.org/officeDocument/2006/relationships/image" Target="../media/image4111.png"/><Relationship Id="rId148" Type="http://schemas.openxmlformats.org/officeDocument/2006/relationships/customXml" Target="../ink/ink1580.xml"/><Relationship Id="rId164" Type="http://schemas.openxmlformats.org/officeDocument/2006/relationships/customXml" Target="../ink/ink1588.xml"/><Relationship Id="rId169" Type="http://schemas.openxmlformats.org/officeDocument/2006/relationships/image" Target="../media/image4241.png"/><Relationship Id="rId185" Type="http://schemas.openxmlformats.org/officeDocument/2006/relationships/image" Target="../media/image4321.png"/><Relationship Id="rId4" Type="http://schemas.openxmlformats.org/officeDocument/2006/relationships/customXml" Target="../ink/ink1508.xml"/><Relationship Id="rId9" Type="http://schemas.openxmlformats.org/officeDocument/2006/relationships/image" Target="../media/image3447.png"/><Relationship Id="rId180" Type="http://schemas.openxmlformats.org/officeDocument/2006/relationships/customXml" Target="../ink/ink1596.xml"/><Relationship Id="rId210" Type="http://schemas.openxmlformats.org/officeDocument/2006/relationships/customXml" Target="../ink/ink1611.xml"/><Relationship Id="rId215" Type="http://schemas.openxmlformats.org/officeDocument/2006/relationships/image" Target="../media/image44710.png"/><Relationship Id="rId236" Type="http://schemas.openxmlformats.org/officeDocument/2006/relationships/customXml" Target="../ink/ink1624.xml"/><Relationship Id="rId26" Type="http://schemas.openxmlformats.org/officeDocument/2006/relationships/customXml" Target="../ink/ink1519.xml"/><Relationship Id="rId231" Type="http://schemas.openxmlformats.org/officeDocument/2006/relationships/image" Target="../media/image520.png"/><Relationship Id="rId47" Type="http://schemas.openxmlformats.org/officeDocument/2006/relationships/image" Target="../media/image36310.png"/><Relationship Id="rId68" Type="http://schemas.openxmlformats.org/officeDocument/2006/relationships/customXml" Target="../ink/ink1540.xml"/><Relationship Id="rId89" Type="http://schemas.openxmlformats.org/officeDocument/2006/relationships/image" Target="../media/image38410.png"/><Relationship Id="rId112" Type="http://schemas.openxmlformats.org/officeDocument/2006/relationships/customXml" Target="../ink/ink1562.xml"/><Relationship Id="rId133" Type="http://schemas.openxmlformats.org/officeDocument/2006/relationships/image" Target="../media/image4060.png"/><Relationship Id="rId154" Type="http://schemas.openxmlformats.org/officeDocument/2006/relationships/customXml" Target="../ink/ink1583.xml"/><Relationship Id="rId175" Type="http://schemas.openxmlformats.org/officeDocument/2006/relationships/image" Target="../media/image4271.png"/><Relationship Id="rId196" Type="http://schemas.openxmlformats.org/officeDocument/2006/relationships/customXml" Target="../ink/ink1604.xml"/><Relationship Id="rId200" Type="http://schemas.openxmlformats.org/officeDocument/2006/relationships/customXml" Target="../ink/ink1606.xml"/><Relationship Id="rId16" Type="http://schemas.openxmlformats.org/officeDocument/2006/relationships/customXml" Target="../ink/ink1514.xml"/><Relationship Id="rId221" Type="http://schemas.openxmlformats.org/officeDocument/2006/relationships/image" Target="../media/image4503.png"/><Relationship Id="rId242" Type="http://schemas.openxmlformats.org/officeDocument/2006/relationships/customXml" Target="../ink/ink1627.xml"/><Relationship Id="rId37" Type="http://schemas.openxmlformats.org/officeDocument/2006/relationships/image" Target="../media/image35810.png"/><Relationship Id="rId58" Type="http://schemas.openxmlformats.org/officeDocument/2006/relationships/customXml" Target="../ink/ink1535.xml"/><Relationship Id="rId79" Type="http://schemas.openxmlformats.org/officeDocument/2006/relationships/image" Target="../media/image3792.png"/><Relationship Id="rId102" Type="http://schemas.openxmlformats.org/officeDocument/2006/relationships/customXml" Target="../ink/ink1557.xml"/><Relationship Id="rId123" Type="http://schemas.openxmlformats.org/officeDocument/2006/relationships/image" Target="../media/image4011.png"/><Relationship Id="rId144" Type="http://schemas.openxmlformats.org/officeDocument/2006/relationships/customXml" Target="../ink/ink1578.xml"/><Relationship Id="rId90" Type="http://schemas.openxmlformats.org/officeDocument/2006/relationships/customXml" Target="../ink/ink1551.xml"/><Relationship Id="rId165" Type="http://schemas.openxmlformats.org/officeDocument/2006/relationships/image" Target="../media/image4221.png"/><Relationship Id="rId186" Type="http://schemas.openxmlformats.org/officeDocument/2006/relationships/customXml" Target="../ink/ink1599.xml"/><Relationship Id="rId211" Type="http://schemas.openxmlformats.org/officeDocument/2006/relationships/image" Target="../media/image4458.png"/><Relationship Id="rId232" Type="http://schemas.openxmlformats.org/officeDocument/2006/relationships/customXml" Target="../ink/ink1622.xml"/><Relationship Id="rId27" Type="http://schemas.openxmlformats.org/officeDocument/2006/relationships/image" Target="../media/image35310.png"/><Relationship Id="rId48" Type="http://schemas.openxmlformats.org/officeDocument/2006/relationships/customXml" Target="../ink/ink1530.xml"/><Relationship Id="rId69" Type="http://schemas.openxmlformats.org/officeDocument/2006/relationships/image" Target="../media/image3740.png"/><Relationship Id="rId113" Type="http://schemas.openxmlformats.org/officeDocument/2006/relationships/image" Target="../media/image3960.png"/><Relationship Id="rId134" Type="http://schemas.openxmlformats.org/officeDocument/2006/relationships/customXml" Target="../ink/ink1573.xml"/><Relationship Id="rId80" Type="http://schemas.openxmlformats.org/officeDocument/2006/relationships/customXml" Target="../ink/ink1546.xml"/><Relationship Id="rId155" Type="http://schemas.openxmlformats.org/officeDocument/2006/relationships/image" Target="../media/image4170.png"/><Relationship Id="rId176" Type="http://schemas.openxmlformats.org/officeDocument/2006/relationships/customXml" Target="../ink/ink1594.xml"/><Relationship Id="rId197" Type="http://schemas.openxmlformats.org/officeDocument/2006/relationships/image" Target="../media/image43810.png"/><Relationship Id="rId201" Type="http://schemas.openxmlformats.org/officeDocument/2006/relationships/image" Target="../media/image4401.png"/><Relationship Id="rId222" Type="http://schemas.openxmlformats.org/officeDocument/2006/relationships/customXml" Target="../ink/ink1617.xml"/><Relationship Id="rId243" Type="http://schemas.openxmlformats.org/officeDocument/2006/relationships/image" Target="../media/image526.png"/><Relationship Id="rId17" Type="http://schemas.openxmlformats.org/officeDocument/2006/relationships/image" Target="../media/image34810.png"/><Relationship Id="rId38" Type="http://schemas.openxmlformats.org/officeDocument/2006/relationships/customXml" Target="../ink/ink1525.xml"/><Relationship Id="rId59" Type="http://schemas.openxmlformats.org/officeDocument/2006/relationships/image" Target="../media/image3691.png"/><Relationship Id="rId103" Type="http://schemas.openxmlformats.org/officeDocument/2006/relationships/image" Target="../media/image39110.png"/><Relationship Id="rId124" Type="http://schemas.openxmlformats.org/officeDocument/2006/relationships/customXml" Target="../ink/ink1568.xml"/><Relationship Id="rId70" Type="http://schemas.openxmlformats.org/officeDocument/2006/relationships/customXml" Target="../ink/ink1541.xml"/><Relationship Id="rId91" Type="http://schemas.openxmlformats.org/officeDocument/2006/relationships/image" Target="../media/image38510.png"/><Relationship Id="rId145" Type="http://schemas.openxmlformats.org/officeDocument/2006/relationships/image" Target="../media/image4120.png"/><Relationship Id="rId166" Type="http://schemas.openxmlformats.org/officeDocument/2006/relationships/customXml" Target="../ink/ink1589.xml"/><Relationship Id="rId187" Type="http://schemas.openxmlformats.org/officeDocument/2006/relationships/image" Target="../media/image4331.png"/><Relationship Id="rId1" Type="http://schemas.microsoft.com/office/2007/relationships/media" Target="../media/media52.m4a"/><Relationship Id="rId212" Type="http://schemas.openxmlformats.org/officeDocument/2006/relationships/customXml" Target="../ink/ink1612.xml"/><Relationship Id="rId233" Type="http://schemas.openxmlformats.org/officeDocument/2006/relationships/image" Target="../media/image521.png"/><Relationship Id="rId28" Type="http://schemas.openxmlformats.org/officeDocument/2006/relationships/customXml" Target="../ink/ink1520.xml"/><Relationship Id="rId49" Type="http://schemas.openxmlformats.org/officeDocument/2006/relationships/image" Target="../media/image36410.png"/><Relationship Id="rId114" Type="http://schemas.openxmlformats.org/officeDocument/2006/relationships/customXml" Target="../ink/ink1563.xml"/><Relationship Id="rId60" Type="http://schemas.openxmlformats.org/officeDocument/2006/relationships/customXml" Target="../ink/ink1536.xml"/><Relationship Id="rId81" Type="http://schemas.openxmlformats.org/officeDocument/2006/relationships/image" Target="../media/image3801.png"/><Relationship Id="rId135" Type="http://schemas.openxmlformats.org/officeDocument/2006/relationships/image" Target="../media/image4070.png"/><Relationship Id="rId156" Type="http://schemas.openxmlformats.org/officeDocument/2006/relationships/customXml" Target="../ink/ink1584.xml"/><Relationship Id="rId177" Type="http://schemas.openxmlformats.org/officeDocument/2006/relationships/image" Target="../media/image4281.png"/><Relationship Id="rId198" Type="http://schemas.openxmlformats.org/officeDocument/2006/relationships/customXml" Target="../ink/ink1605.xml"/><Relationship Id="rId202" Type="http://schemas.openxmlformats.org/officeDocument/2006/relationships/customXml" Target="../ink/ink1607.xml"/><Relationship Id="rId223" Type="http://schemas.openxmlformats.org/officeDocument/2006/relationships/image" Target="../media/image5161.png"/><Relationship Id="rId244" Type="http://schemas.openxmlformats.org/officeDocument/2006/relationships/customXml" Target="../ink/ink1628.xml"/><Relationship Id="rId18" Type="http://schemas.openxmlformats.org/officeDocument/2006/relationships/customXml" Target="../ink/ink1515.xml"/><Relationship Id="rId39" Type="http://schemas.openxmlformats.org/officeDocument/2006/relationships/image" Target="../media/image35911.png"/><Relationship Id="rId50" Type="http://schemas.openxmlformats.org/officeDocument/2006/relationships/customXml" Target="../ink/ink1531.xml"/><Relationship Id="rId104" Type="http://schemas.openxmlformats.org/officeDocument/2006/relationships/customXml" Target="../ink/ink1558.xml"/><Relationship Id="rId125" Type="http://schemas.openxmlformats.org/officeDocument/2006/relationships/image" Target="../media/image4020.png"/><Relationship Id="rId146" Type="http://schemas.openxmlformats.org/officeDocument/2006/relationships/customXml" Target="../ink/ink1579.xml"/><Relationship Id="rId167" Type="http://schemas.openxmlformats.org/officeDocument/2006/relationships/image" Target="../media/image4231.png"/><Relationship Id="rId188" Type="http://schemas.openxmlformats.org/officeDocument/2006/relationships/customXml" Target="../ink/ink1600.xml"/><Relationship Id="rId71" Type="http://schemas.openxmlformats.org/officeDocument/2006/relationships/image" Target="../media/image3750.png"/><Relationship Id="rId92" Type="http://schemas.openxmlformats.org/officeDocument/2006/relationships/customXml" Target="../ink/ink1552.xml"/><Relationship Id="rId213" Type="http://schemas.openxmlformats.org/officeDocument/2006/relationships/image" Target="../media/image44610.png"/><Relationship Id="rId234" Type="http://schemas.openxmlformats.org/officeDocument/2006/relationships/customXml" Target="../ink/ink1623.xml"/><Relationship Id="rId2" Type="http://schemas.openxmlformats.org/officeDocument/2006/relationships/audio" Target="../media/media52.m4a"/><Relationship Id="rId29" Type="http://schemas.openxmlformats.org/officeDocument/2006/relationships/image" Target="../media/image35410.png"/><Relationship Id="rId40" Type="http://schemas.openxmlformats.org/officeDocument/2006/relationships/customXml" Target="../ink/ink1526.xml"/><Relationship Id="rId115" Type="http://schemas.openxmlformats.org/officeDocument/2006/relationships/image" Target="../media/image3970.png"/><Relationship Id="rId136" Type="http://schemas.openxmlformats.org/officeDocument/2006/relationships/customXml" Target="../ink/ink1574.xml"/><Relationship Id="rId157" Type="http://schemas.openxmlformats.org/officeDocument/2006/relationships/image" Target="../media/image4181.png"/><Relationship Id="rId178" Type="http://schemas.openxmlformats.org/officeDocument/2006/relationships/customXml" Target="../ink/ink1595.xml"/><Relationship Id="rId61" Type="http://schemas.openxmlformats.org/officeDocument/2006/relationships/image" Target="../media/image37010.png"/><Relationship Id="rId82" Type="http://schemas.openxmlformats.org/officeDocument/2006/relationships/customXml" Target="../ink/ink1547.xml"/><Relationship Id="rId199" Type="http://schemas.openxmlformats.org/officeDocument/2006/relationships/image" Target="../media/image4393.png"/><Relationship Id="rId203" Type="http://schemas.openxmlformats.org/officeDocument/2006/relationships/image" Target="../media/image44111.png"/><Relationship Id="rId19" Type="http://schemas.openxmlformats.org/officeDocument/2006/relationships/image" Target="../media/image3496.png"/><Relationship Id="rId224" Type="http://schemas.openxmlformats.org/officeDocument/2006/relationships/customXml" Target="../ink/ink1618.xml"/><Relationship Id="rId245" Type="http://schemas.openxmlformats.org/officeDocument/2006/relationships/image" Target="../media/image527.png"/><Relationship Id="rId30" Type="http://schemas.openxmlformats.org/officeDocument/2006/relationships/customXml" Target="../ink/ink1521.xml"/><Relationship Id="rId105" Type="http://schemas.openxmlformats.org/officeDocument/2006/relationships/image" Target="../media/image3922.png"/><Relationship Id="rId126" Type="http://schemas.openxmlformats.org/officeDocument/2006/relationships/customXml" Target="../ink/ink1569.xml"/><Relationship Id="rId147" Type="http://schemas.openxmlformats.org/officeDocument/2006/relationships/image" Target="../media/image4130.png"/><Relationship Id="rId168" Type="http://schemas.openxmlformats.org/officeDocument/2006/relationships/customXml" Target="../ink/ink1590.xml"/><Relationship Id="rId51" Type="http://schemas.openxmlformats.org/officeDocument/2006/relationships/image" Target="../media/image3651.png"/><Relationship Id="rId72" Type="http://schemas.openxmlformats.org/officeDocument/2006/relationships/customXml" Target="../ink/ink1542.xml"/><Relationship Id="rId93" Type="http://schemas.openxmlformats.org/officeDocument/2006/relationships/image" Target="../media/image38610.png"/><Relationship Id="rId189" Type="http://schemas.openxmlformats.org/officeDocument/2006/relationships/image" Target="../media/image4341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613.xml"/><Relationship Id="rId235" Type="http://schemas.openxmlformats.org/officeDocument/2006/relationships/image" Target="../media/image522.png"/><Relationship Id="rId116" Type="http://schemas.openxmlformats.org/officeDocument/2006/relationships/customXml" Target="../ink/ink1564.xml"/><Relationship Id="rId137" Type="http://schemas.openxmlformats.org/officeDocument/2006/relationships/image" Target="../media/image4080.png"/><Relationship Id="rId158" Type="http://schemas.openxmlformats.org/officeDocument/2006/relationships/customXml" Target="../ink/ink1585.xml"/><Relationship Id="rId20" Type="http://schemas.openxmlformats.org/officeDocument/2006/relationships/customXml" Target="../ink/ink1516.xml"/><Relationship Id="rId41" Type="http://schemas.openxmlformats.org/officeDocument/2006/relationships/image" Target="../media/image36010.png"/><Relationship Id="rId62" Type="http://schemas.openxmlformats.org/officeDocument/2006/relationships/customXml" Target="../ink/ink1537.xml"/><Relationship Id="rId83" Type="http://schemas.openxmlformats.org/officeDocument/2006/relationships/image" Target="../media/image38110.png"/><Relationship Id="rId179" Type="http://schemas.openxmlformats.org/officeDocument/2006/relationships/image" Target="../media/image4291.png"/><Relationship Id="rId190" Type="http://schemas.openxmlformats.org/officeDocument/2006/relationships/customXml" Target="../ink/ink1601.xml"/><Relationship Id="rId204" Type="http://schemas.openxmlformats.org/officeDocument/2006/relationships/customXml" Target="../ink/ink1608.xml"/><Relationship Id="rId225" Type="http://schemas.openxmlformats.org/officeDocument/2006/relationships/image" Target="../media/image5171.png"/><Relationship Id="rId246" Type="http://schemas.openxmlformats.org/officeDocument/2006/relationships/image" Target="../media/image1.png"/><Relationship Id="rId106" Type="http://schemas.openxmlformats.org/officeDocument/2006/relationships/customXml" Target="../ink/ink1559.xml"/><Relationship Id="rId127" Type="http://schemas.openxmlformats.org/officeDocument/2006/relationships/image" Target="../media/image4030.png"/></Relationships>
</file>

<file path=ppt/slides/_rels/slide5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639.xml"/><Relationship Id="rId21" Type="http://schemas.openxmlformats.org/officeDocument/2006/relationships/image" Target="../media/image4270.png"/><Relationship Id="rId42" Type="http://schemas.openxmlformats.org/officeDocument/2006/relationships/customXml" Target="../ink/ink1647.xml"/><Relationship Id="rId47" Type="http://schemas.openxmlformats.org/officeDocument/2006/relationships/image" Target="../media/image4400.png"/><Relationship Id="rId63" Type="http://schemas.openxmlformats.org/officeDocument/2006/relationships/image" Target="../media/image4480.png"/><Relationship Id="rId68" Type="http://schemas.openxmlformats.org/officeDocument/2006/relationships/image" Target="../media/image4490.png"/><Relationship Id="rId84" Type="http://schemas.openxmlformats.org/officeDocument/2006/relationships/image" Target="../media/image5220.png"/><Relationship Id="rId89" Type="http://schemas.openxmlformats.org/officeDocument/2006/relationships/image" Target="../media/image400.png"/><Relationship Id="rId16" Type="http://schemas.openxmlformats.org/officeDocument/2006/relationships/customXml" Target="../ink/ink1634.xml"/><Relationship Id="rId11" Type="http://schemas.openxmlformats.org/officeDocument/2006/relationships/image" Target="../media/image4220.png"/><Relationship Id="rId32" Type="http://schemas.openxmlformats.org/officeDocument/2006/relationships/customXml" Target="../ink/ink1642.xml"/><Relationship Id="rId37" Type="http://schemas.openxmlformats.org/officeDocument/2006/relationships/image" Target="../media/image4350.png"/><Relationship Id="rId53" Type="http://schemas.openxmlformats.org/officeDocument/2006/relationships/image" Target="../media/image4430.png"/><Relationship Id="rId58" Type="http://schemas.openxmlformats.org/officeDocument/2006/relationships/customXml" Target="../ink/ink1655.xml"/><Relationship Id="rId74" Type="http://schemas.openxmlformats.org/officeDocument/2006/relationships/image" Target="../media/image5170.png"/><Relationship Id="rId79" Type="http://schemas.openxmlformats.org/officeDocument/2006/relationships/customXml" Target="../ink/ink1666.xml"/><Relationship Id="rId5" Type="http://schemas.openxmlformats.org/officeDocument/2006/relationships/customXml" Target="../ink/ink1629.xml"/><Relationship Id="rId90" Type="http://schemas.openxmlformats.org/officeDocument/2006/relationships/image" Target="../media/image1.png"/><Relationship Id="rId14" Type="http://schemas.openxmlformats.org/officeDocument/2006/relationships/customXml" Target="../ink/ink1633.xml"/><Relationship Id="rId22" Type="http://schemas.openxmlformats.org/officeDocument/2006/relationships/customXml" Target="../ink/ink1637.xml"/><Relationship Id="rId27" Type="http://schemas.openxmlformats.org/officeDocument/2006/relationships/image" Target="../media/image4300.png"/><Relationship Id="rId30" Type="http://schemas.openxmlformats.org/officeDocument/2006/relationships/customXml" Target="../ink/ink1641.xml"/><Relationship Id="rId35" Type="http://schemas.openxmlformats.org/officeDocument/2006/relationships/image" Target="../media/image4340.png"/><Relationship Id="rId43" Type="http://schemas.openxmlformats.org/officeDocument/2006/relationships/image" Target="../media/image4380.png"/><Relationship Id="rId48" Type="http://schemas.openxmlformats.org/officeDocument/2006/relationships/customXml" Target="../ink/ink1650.xml"/><Relationship Id="rId56" Type="http://schemas.openxmlformats.org/officeDocument/2006/relationships/customXml" Target="../ink/ink1654.xml"/><Relationship Id="rId64" Type="http://schemas.openxmlformats.org/officeDocument/2006/relationships/customXml" Target="../ink/ink1658.xml"/><Relationship Id="rId69" Type="http://schemas.openxmlformats.org/officeDocument/2006/relationships/customXml" Target="../ink/ink1661.xml"/><Relationship Id="rId77" Type="http://schemas.openxmlformats.org/officeDocument/2006/relationships/customXml" Target="../ink/ink1665.xml"/><Relationship Id="rId8" Type="http://schemas.openxmlformats.org/officeDocument/2006/relationships/image" Target="../media/image4190.png"/><Relationship Id="rId51" Type="http://schemas.openxmlformats.org/officeDocument/2006/relationships/image" Target="../media/image4420.png"/><Relationship Id="rId72" Type="http://schemas.openxmlformats.org/officeDocument/2006/relationships/image" Target="../media/image5160.png"/><Relationship Id="rId80" Type="http://schemas.openxmlformats.org/officeDocument/2006/relationships/image" Target="../media/image5200.png"/><Relationship Id="rId85" Type="http://schemas.openxmlformats.org/officeDocument/2006/relationships/customXml" Target="../ink/ink1669.xml"/><Relationship Id="rId3" Type="http://schemas.openxmlformats.org/officeDocument/2006/relationships/audio" Target="../media/media53.m4a"/><Relationship Id="rId12" Type="http://schemas.openxmlformats.org/officeDocument/2006/relationships/customXml" Target="../ink/ink1632.xml"/><Relationship Id="rId17" Type="http://schemas.openxmlformats.org/officeDocument/2006/relationships/image" Target="../media/image4250.png"/><Relationship Id="rId25" Type="http://schemas.openxmlformats.org/officeDocument/2006/relationships/image" Target="../media/image4290.png"/><Relationship Id="rId33" Type="http://schemas.openxmlformats.org/officeDocument/2006/relationships/image" Target="../media/image4330.png"/><Relationship Id="rId38" Type="http://schemas.openxmlformats.org/officeDocument/2006/relationships/customXml" Target="../ink/ink1645.xml"/><Relationship Id="rId46" Type="http://schemas.openxmlformats.org/officeDocument/2006/relationships/customXml" Target="../ink/ink1649.xml"/><Relationship Id="rId59" Type="http://schemas.openxmlformats.org/officeDocument/2006/relationships/image" Target="../media/image4460.png"/><Relationship Id="rId67" Type="http://schemas.openxmlformats.org/officeDocument/2006/relationships/customXml" Target="../ink/ink1660.xml"/><Relationship Id="rId20" Type="http://schemas.openxmlformats.org/officeDocument/2006/relationships/customXml" Target="../ink/ink1636.xml"/><Relationship Id="rId41" Type="http://schemas.openxmlformats.org/officeDocument/2006/relationships/image" Target="../media/image4370.png"/><Relationship Id="rId54" Type="http://schemas.openxmlformats.org/officeDocument/2006/relationships/customXml" Target="../ink/ink1653.xml"/><Relationship Id="rId62" Type="http://schemas.openxmlformats.org/officeDocument/2006/relationships/customXml" Target="../ink/ink1657.xml"/><Relationship Id="rId70" Type="http://schemas.openxmlformats.org/officeDocument/2006/relationships/image" Target="../media/image4500.png"/><Relationship Id="rId75" Type="http://schemas.openxmlformats.org/officeDocument/2006/relationships/customXml" Target="../ink/ink1664.xml"/><Relationship Id="rId83" Type="http://schemas.openxmlformats.org/officeDocument/2006/relationships/customXml" Target="../ink/ink1668.xml"/><Relationship Id="rId88" Type="http://schemas.openxmlformats.org/officeDocument/2006/relationships/image" Target="../media/image528.png"/><Relationship Id="rId1" Type="http://schemas.openxmlformats.org/officeDocument/2006/relationships/tags" Target="../tags/tag12.xml"/><Relationship Id="rId6" Type="http://schemas.openxmlformats.org/officeDocument/2006/relationships/image" Target="../media/image4180.png"/><Relationship Id="rId15" Type="http://schemas.openxmlformats.org/officeDocument/2006/relationships/image" Target="../media/image4240.png"/><Relationship Id="rId23" Type="http://schemas.openxmlformats.org/officeDocument/2006/relationships/image" Target="../media/image4280.png"/><Relationship Id="rId28" Type="http://schemas.openxmlformats.org/officeDocument/2006/relationships/customXml" Target="../ink/ink1640.xml"/><Relationship Id="rId36" Type="http://schemas.openxmlformats.org/officeDocument/2006/relationships/customXml" Target="../ink/ink1644.xml"/><Relationship Id="rId49" Type="http://schemas.openxmlformats.org/officeDocument/2006/relationships/image" Target="../media/image4411.png"/><Relationship Id="rId57" Type="http://schemas.openxmlformats.org/officeDocument/2006/relationships/image" Target="../media/image4450.png"/><Relationship Id="rId31" Type="http://schemas.openxmlformats.org/officeDocument/2006/relationships/image" Target="../media/image4320.png"/><Relationship Id="rId44" Type="http://schemas.openxmlformats.org/officeDocument/2006/relationships/customXml" Target="../ink/ink1648.xml"/><Relationship Id="rId52" Type="http://schemas.openxmlformats.org/officeDocument/2006/relationships/customXml" Target="../ink/ink1652.xml"/><Relationship Id="rId60" Type="http://schemas.openxmlformats.org/officeDocument/2006/relationships/customXml" Target="../ink/ink1656.xml"/><Relationship Id="rId65" Type="http://schemas.openxmlformats.org/officeDocument/2006/relationships/customXml" Target="../ink/ink1659.xml"/><Relationship Id="rId73" Type="http://schemas.openxmlformats.org/officeDocument/2006/relationships/customXml" Target="../ink/ink1663.xml"/><Relationship Id="rId78" Type="http://schemas.openxmlformats.org/officeDocument/2006/relationships/image" Target="../media/image5190.png"/><Relationship Id="rId81" Type="http://schemas.openxmlformats.org/officeDocument/2006/relationships/customXml" Target="../ink/ink1667.xml"/><Relationship Id="rId86" Type="http://schemas.openxmlformats.org/officeDocument/2006/relationships/image" Target="../media/image5230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631.xml"/><Relationship Id="rId13" Type="http://schemas.openxmlformats.org/officeDocument/2006/relationships/image" Target="../media/image4230.png"/><Relationship Id="rId18" Type="http://schemas.openxmlformats.org/officeDocument/2006/relationships/customXml" Target="../ink/ink1635.xml"/><Relationship Id="rId39" Type="http://schemas.openxmlformats.org/officeDocument/2006/relationships/image" Target="../media/image4360.png"/><Relationship Id="rId34" Type="http://schemas.openxmlformats.org/officeDocument/2006/relationships/customXml" Target="../ink/ink1643.xml"/><Relationship Id="rId50" Type="http://schemas.openxmlformats.org/officeDocument/2006/relationships/customXml" Target="../ink/ink1651.xml"/><Relationship Id="rId55" Type="http://schemas.openxmlformats.org/officeDocument/2006/relationships/image" Target="../media/image4440.png"/><Relationship Id="rId76" Type="http://schemas.openxmlformats.org/officeDocument/2006/relationships/image" Target="../media/image5180.png"/><Relationship Id="rId7" Type="http://schemas.openxmlformats.org/officeDocument/2006/relationships/customXml" Target="../ink/ink1630.xml"/><Relationship Id="rId71" Type="http://schemas.openxmlformats.org/officeDocument/2006/relationships/customXml" Target="../ink/ink1662.xml"/><Relationship Id="rId2" Type="http://schemas.microsoft.com/office/2007/relationships/media" Target="../media/media53.m4a"/><Relationship Id="rId29" Type="http://schemas.openxmlformats.org/officeDocument/2006/relationships/image" Target="../media/image4311.png"/><Relationship Id="rId24" Type="http://schemas.openxmlformats.org/officeDocument/2006/relationships/customXml" Target="../ink/ink1638.xml"/><Relationship Id="rId40" Type="http://schemas.openxmlformats.org/officeDocument/2006/relationships/customXml" Target="../ink/ink1646.xml"/><Relationship Id="rId45" Type="http://schemas.openxmlformats.org/officeDocument/2006/relationships/image" Target="../media/image4390.png"/><Relationship Id="rId66" Type="http://schemas.openxmlformats.org/officeDocument/2006/relationships/image" Target="../media/image3081.png"/><Relationship Id="rId87" Type="http://schemas.openxmlformats.org/officeDocument/2006/relationships/customXml" Target="../ink/ink1670.xml"/><Relationship Id="rId61" Type="http://schemas.openxmlformats.org/officeDocument/2006/relationships/image" Target="../media/image4470.png"/><Relationship Id="rId82" Type="http://schemas.openxmlformats.org/officeDocument/2006/relationships/image" Target="../media/image5211.png"/><Relationship Id="rId19" Type="http://schemas.openxmlformats.org/officeDocument/2006/relationships/image" Target="../media/image42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.png"/><Relationship Id="rId4" Type="http://schemas.openxmlformats.org/officeDocument/2006/relationships/image" Target="../media/image4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m4a"/><Relationship Id="rId2" Type="http://schemas.microsoft.com/office/2007/relationships/media" Target="../media/media55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402.png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726.xml"/><Relationship Id="rId21" Type="http://schemas.openxmlformats.org/officeDocument/2006/relationships/image" Target="../media/image540.png"/><Relationship Id="rId42" Type="http://schemas.openxmlformats.org/officeDocument/2006/relationships/image" Target="../media/image552.png"/><Relationship Id="rId63" Type="http://schemas.openxmlformats.org/officeDocument/2006/relationships/image" Target="../media/image408.png"/><Relationship Id="rId84" Type="http://schemas.openxmlformats.org/officeDocument/2006/relationships/customXml" Target="../ink/ink1709.xml"/><Relationship Id="rId138" Type="http://schemas.openxmlformats.org/officeDocument/2006/relationships/customXml" Target="../ink/ink1737.xml"/><Relationship Id="rId159" Type="http://schemas.openxmlformats.org/officeDocument/2006/relationships/image" Target="../media/image610.png"/><Relationship Id="rId170" Type="http://schemas.openxmlformats.org/officeDocument/2006/relationships/image" Target="../media/image616.png"/><Relationship Id="rId191" Type="http://schemas.openxmlformats.org/officeDocument/2006/relationships/image" Target="../media/image567.png"/><Relationship Id="rId107" Type="http://schemas.openxmlformats.org/officeDocument/2006/relationships/customXml" Target="../ink/ink1721.xml"/><Relationship Id="rId11" Type="http://schemas.openxmlformats.org/officeDocument/2006/relationships/image" Target="../media/image535.png"/><Relationship Id="rId32" Type="http://schemas.openxmlformats.org/officeDocument/2006/relationships/customXml" Target="../ink/ink1685.xml"/><Relationship Id="rId53" Type="http://schemas.openxmlformats.org/officeDocument/2006/relationships/customXml" Target="../ink/ink1695.xml"/><Relationship Id="rId74" Type="http://schemas.openxmlformats.org/officeDocument/2006/relationships/customXml" Target="../ink/ink1704.xml"/><Relationship Id="rId128" Type="http://schemas.openxmlformats.org/officeDocument/2006/relationships/image" Target="../media/image529.png"/><Relationship Id="rId149" Type="http://schemas.openxmlformats.org/officeDocument/2006/relationships/image" Target="../media/image565.png"/><Relationship Id="rId5" Type="http://schemas.openxmlformats.org/officeDocument/2006/relationships/image" Target="../media/image532.png"/><Relationship Id="rId95" Type="http://schemas.openxmlformats.org/officeDocument/2006/relationships/customXml" Target="../ink/ink1715.xml"/><Relationship Id="rId160" Type="http://schemas.openxmlformats.org/officeDocument/2006/relationships/customXml" Target="../ink/ink1748.xml"/><Relationship Id="rId181" Type="http://schemas.openxmlformats.org/officeDocument/2006/relationships/image" Target="../media/image621.png"/><Relationship Id="rId22" Type="http://schemas.openxmlformats.org/officeDocument/2006/relationships/customXml" Target="../ink/ink1680.xml"/><Relationship Id="rId43" Type="http://schemas.openxmlformats.org/officeDocument/2006/relationships/customXml" Target="../ink/ink1690.xml"/><Relationship Id="rId64" Type="http://schemas.openxmlformats.org/officeDocument/2006/relationships/customXml" Target="../ink/ink1699.xml"/><Relationship Id="rId118" Type="http://schemas.openxmlformats.org/officeDocument/2006/relationships/image" Target="../media/image434.png"/><Relationship Id="rId139" Type="http://schemas.openxmlformats.org/officeDocument/2006/relationships/image" Target="../media/image560.png"/><Relationship Id="rId85" Type="http://schemas.openxmlformats.org/officeDocument/2006/relationships/image" Target="../media/image418.png"/><Relationship Id="rId150" Type="http://schemas.openxmlformats.org/officeDocument/2006/relationships/customXml" Target="../ink/ink1743.xml"/><Relationship Id="rId171" Type="http://schemas.openxmlformats.org/officeDocument/2006/relationships/customXml" Target="../ink/ink1753.xml"/><Relationship Id="rId192" Type="http://schemas.openxmlformats.org/officeDocument/2006/relationships/customXml" Target="../ink/ink1764.xml"/><Relationship Id="rId12" Type="http://schemas.openxmlformats.org/officeDocument/2006/relationships/customXml" Target="../ink/ink1675.xml"/><Relationship Id="rId33" Type="http://schemas.openxmlformats.org/officeDocument/2006/relationships/image" Target="../media/image546.png"/><Relationship Id="rId108" Type="http://schemas.openxmlformats.org/officeDocument/2006/relationships/image" Target="../media/image429.png"/><Relationship Id="rId129" Type="http://schemas.openxmlformats.org/officeDocument/2006/relationships/customXml" Target="../ink/ink1732.xml"/><Relationship Id="rId54" Type="http://schemas.openxmlformats.org/officeDocument/2006/relationships/image" Target="../media/image558.png"/><Relationship Id="rId75" Type="http://schemas.openxmlformats.org/officeDocument/2006/relationships/image" Target="../media/image413.png"/><Relationship Id="rId96" Type="http://schemas.openxmlformats.org/officeDocument/2006/relationships/image" Target="../media/image423.png"/><Relationship Id="rId140" Type="http://schemas.openxmlformats.org/officeDocument/2006/relationships/customXml" Target="../ink/ink1738.xml"/><Relationship Id="rId161" Type="http://schemas.openxmlformats.org/officeDocument/2006/relationships/image" Target="../media/image611.png"/><Relationship Id="rId182" Type="http://schemas.openxmlformats.org/officeDocument/2006/relationships/customXml" Target="../ink/ink1759.xml"/><Relationship Id="rId6" Type="http://schemas.openxmlformats.org/officeDocument/2006/relationships/customXml" Target="../ink/ink1672.xml"/><Relationship Id="rId23" Type="http://schemas.openxmlformats.org/officeDocument/2006/relationships/image" Target="../media/image541.png"/><Relationship Id="rId119" Type="http://schemas.openxmlformats.org/officeDocument/2006/relationships/customXml" Target="../ink/ink1727.xml"/><Relationship Id="rId44" Type="http://schemas.openxmlformats.org/officeDocument/2006/relationships/image" Target="../media/image553.png"/><Relationship Id="rId65" Type="http://schemas.openxmlformats.org/officeDocument/2006/relationships/image" Target="../media/image314.png"/><Relationship Id="rId86" Type="http://schemas.openxmlformats.org/officeDocument/2006/relationships/customXml" Target="../ink/ink1710.xml"/><Relationship Id="rId130" Type="http://schemas.openxmlformats.org/officeDocument/2006/relationships/image" Target="../media/image530.png"/><Relationship Id="rId151" Type="http://schemas.openxmlformats.org/officeDocument/2006/relationships/image" Target="../media/image606.png"/><Relationship Id="rId172" Type="http://schemas.openxmlformats.org/officeDocument/2006/relationships/image" Target="../media/image617.png"/><Relationship Id="rId193" Type="http://schemas.openxmlformats.org/officeDocument/2006/relationships/image" Target="../media/image569.png"/><Relationship Id="rId13" Type="http://schemas.openxmlformats.org/officeDocument/2006/relationships/image" Target="../media/image536.png"/><Relationship Id="rId109" Type="http://schemas.openxmlformats.org/officeDocument/2006/relationships/customXml" Target="../ink/ink1722.xml"/><Relationship Id="rId34" Type="http://schemas.openxmlformats.org/officeDocument/2006/relationships/customXml" Target="../ink/ink1686.xml"/><Relationship Id="rId50" Type="http://schemas.openxmlformats.org/officeDocument/2006/relationships/image" Target="../media/image556.png"/><Relationship Id="rId55" Type="http://schemas.openxmlformats.org/officeDocument/2006/relationships/image" Target="../media/image404.png"/><Relationship Id="rId76" Type="http://schemas.openxmlformats.org/officeDocument/2006/relationships/customXml" Target="../ink/ink1705.xml"/><Relationship Id="rId97" Type="http://schemas.openxmlformats.org/officeDocument/2006/relationships/customXml" Target="../ink/ink1716.xml"/><Relationship Id="rId104" Type="http://schemas.openxmlformats.org/officeDocument/2006/relationships/image" Target="../media/image427.png"/><Relationship Id="rId120" Type="http://schemas.openxmlformats.org/officeDocument/2006/relationships/image" Target="../media/image435.png"/><Relationship Id="rId125" Type="http://schemas.openxmlformats.org/officeDocument/2006/relationships/customXml" Target="../ink/ink1730.xml"/><Relationship Id="rId141" Type="http://schemas.openxmlformats.org/officeDocument/2006/relationships/image" Target="../media/image561.png"/><Relationship Id="rId146" Type="http://schemas.openxmlformats.org/officeDocument/2006/relationships/customXml" Target="../ink/ink1741.xml"/><Relationship Id="rId167" Type="http://schemas.openxmlformats.org/officeDocument/2006/relationships/image" Target="../media/image566.png"/><Relationship Id="rId188" Type="http://schemas.openxmlformats.org/officeDocument/2006/relationships/customXml" Target="../ink/ink1762.xml"/><Relationship Id="rId7" Type="http://schemas.openxmlformats.org/officeDocument/2006/relationships/image" Target="../media/image533.png"/><Relationship Id="rId71" Type="http://schemas.openxmlformats.org/officeDocument/2006/relationships/image" Target="../media/image411.png"/><Relationship Id="rId92" Type="http://schemas.openxmlformats.org/officeDocument/2006/relationships/image" Target="../media/image421.png"/><Relationship Id="rId162" Type="http://schemas.openxmlformats.org/officeDocument/2006/relationships/customXml" Target="../ink/ink1749.xml"/><Relationship Id="rId183" Type="http://schemas.openxmlformats.org/officeDocument/2006/relationships/image" Target="../media/image622.png"/><Relationship Id="rId2" Type="http://schemas.openxmlformats.org/officeDocument/2006/relationships/audio" Target="../media/media56.m4a"/><Relationship Id="rId29" Type="http://schemas.openxmlformats.org/officeDocument/2006/relationships/image" Target="../media/image544.png"/><Relationship Id="rId24" Type="http://schemas.openxmlformats.org/officeDocument/2006/relationships/customXml" Target="../ink/ink1681.xml"/><Relationship Id="rId40" Type="http://schemas.openxmlformats.org/officeDocument/2006/relationships/image" Target="../media/image551.png"/><Relationship Id="rId45" Type="http://schemas.openxmlformats.org/officeDocument/2006/relationships/customXml" Target="../ink/ink1691.xml"/><Relationship Id="rId66" Type="http://schemas.openxmlformats.org/officeDocument/2006/relationships/customXml" Target="../ink/ink1700.xml"/><Relationship Id="rId87" Type="http://schemas.openxmlformats.org/officeDocument/2006/relationships/image" Target="../media/image419.png"/><Relationship Id="rId110" Type="http://schemas.openxmlformats.org/officeDocument/2006/relationships/image" Target="../media/image430.png"/><Relationship Id="rId115" Type="http://schemas.openxmlformats.org/officeDocument/2006/relationships/customXml" Target="../ink/ink1725.xml"/><Relationship Id="rId131" Type="http://schemas.openxmlformats.org/officeDocument/2006/relationships/customXml" Target="../ink/ink1733.xml"/><Relationship Id="rId136" Type="http://schemas.openxmlformats.org/officeDocument/2006/relationships/image" Target="../media/image559.png"/><Relationship Id="rId157" Type="http://schemas.openxmlformats.org/officeDocument/2006/relationships/image" Target="../media/image609.png"/><Relationship Id="rId178" Type="http://schemas.openxmlformats.org/officeDocument/2006/relationships/image" Target="../media/image620.png"/><Relationship Id="rId61" Type="http://schemas.openxmlformats.org/officeDocument/2006/relationships/image" Target="../media/image407.png"/><Relationship Id="rId82" Type="http://schemas.openxmlformats.org/officeDocument/2006/relationships/customXml" Target="../ink/ink1708.xml"/><Relationship Id="rId152" Type="http://schemas.openxmlformats.org/officeDocument/2006/relationships/customXml" Target="../ink/ink1744.xml"/><Relationship Id="rId173" Type="http://schemas.openxmlformats.org/officeDocument/2006/relationships/customXml" Target="../ink/ink1754.xml"/><Relationship Id="rId194" Type="http://schemas.openxmlformats.org/officeDocument/2006/relationships/customXml" Target="../ink/ink1765.xml"/><Relationship Id="rId19" Type="http://schemas.openxmlformats.org/officeDocument/2006/relationships/image" Target="../media/image539.png"/><Relationship Id="rId14" Type="http://schemas.openxmlformats.org/officeDocument/2006/relationships/customXml" Target="../ink/ink1676.xml"/><Relationship Id="rId30" Type="http://schemas.openxmlformats.org/officeDocument/2006/relationships/customXml" Target="../ink/ink1684.xml"/><Relationship Id="rId35" Type="http://schemas.openxmlformats.org/officeDocument/2006/relationships/image" Target="../media/image547.png"/><Relationship Id="rId56" Type="http://schemas.openxmlformats.org/officeDocument/2006/relationships/customXml" Target="../ink/ink1696.xml"/><Relationship Id="rId77" Type="http://schemas.openxmlformats.org/officeDocument/2006/relationships/image" Target="../media/image414.png"/><Relationship Id="rId100" Type="http://schemas.openxmlformats.org/officeDocument/2006/relationships/image" Target="../media/image425.png"/><Relationship Id="rId105" Type="http://schemas.openxmlformats.org/officeDocument/2006/relationships/customXml" Target="../ink/ink1720.xml"/><Relationship Id="rId126" Type="http://schemas.openxmlformats.org/officeDocument/2006/relationships/image" Target="../media/image438.png"/><Relationship Id="rId147" Type="http://schemas.openxmlformats.org/officeDocument/2006/relationships/image" Target="../media/image564.png"/><Relationship Id="rId168" Type="http://schemas.openxmlformats.org/officeDocument/2006/relationships/image" Target="../media/image406.png"/><Relationship Id="rId8" Type="http://schemas.openxmlformats.org/officeDocument/2006/relationships/customXml" Target="../ink/ink1673.xml"/><Relationship Id="rId51" Type="http://schemas.openxmlformats.org/officeDocument/2006/relationships/customXml" Target="../ink/ink1694.xml"/><Relationship Id="rId72" Type="http://schemas.openxmlformats.org/officeDocument/2006/relationships/customXml" Target="../ink/ink1703.xml"/><Relationship Id="rId93" Type="http://schemas.openxmlformats.org/officeDocument/2006/relationships/customXml" Target="../ink/ink1714.xml"/><Relationship Id="rId98" Type="http://schemas.openxmlformats.org/officeDocument/2006/relationships/image" Target="../media/image424.png"/><Relationship Id="rId121" Type="http://schemas.openxmlformats.org/officeDocument/2006/relationships/customXml" Target="../ink/ink1728.xml"/><Relationship Id="rId142" Type="http://schemas.openxmlformats.org/officeDocument/2006/relationships/customXml" Target="../ink/ink1739.xml"/><Relationship Id="rId163" Type="http://schemas.openxmlformats.org/officeDocument/2006/relationships/image" Target="../media/image612.png"/><Relationship Id="rId184" Type="http://schemas.openxmlformats.org/officeDocument/2006/relationships/customXml" Target="../ink/ink1760.xml"/><Relationship Id="rId189" Type="http://schemas.openxmlformats.org/officeDocument/2006/relationships/image" Target="../media/image550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542.png"/><Relationship Id="rId46" Type="http://schemas.openxmlformats.org/officeDocument/2006/relationships/image" Target="../media/image554.png"/><Relationship Id="rId67" Type="http://schemas.openxmlformats.org/officeDocument/2006/relationships/image" Target="../media/image409.png"/><Relationship Id="rId116" Type="http://schemas.openxmlformats.org/officeDocument/2006/relationships/image" Target="../media/image433.png"/><Relationship Id="rId137" Type="http://schemas.openxmlformats.org/officeDocument/2006/relationships/customXml" Target="../ink/ink1736.xml"/><Relationship Id="rId158" Type="http://schemas.openxmlformats.org/officeDocument/2006/relationships/customXml" Target="../ink/ink1747.xml"/><Relationship Id="rId20" Type="http://schemas.openxmlformats.org/officeDocument/2006/relationships/customXml" Target="../ink/ink1679.xml"/><Relationship Id="rId41" Type="http://schemas.openxmlformats.org/officeDocument/2006/relationships/customXml" Target="../ink/ink1689.xml"/><Relationship Id="rId62" Type="http://schemas.openxmlformats.org/officeDocument/2006/relationships/customXml" Target="../ink/ink1698.xml"/><Relationship Id="rId83" Type="http://schemas.openxmlformats.org/officeDocument/2006/relationships/image" Target="../media/image417.png"/><Relationship Id="rId88" Type="http://schemas.openxmlformats.org/officeDocument/2006/relationships/customXml" Target="../ink/ink1711.xml"/><Relationship Id="rId111" Type="http://schemas.openxmlformats.org/officeDocument/2006/relationships/customXml" Target="../ink/ink1723.xml"/><Relationship Id="rId132" Type="http://schemas.openxmlformats.org/officeDocument/2006/relationships/image" Target="../media/image531.png"/><Relationship Id="rId153" Type="http://schemas.openxmlformats.org/officeDocument/2006/relationships/image" Target="../media/image607.png"/><Relationship Id="rId174" Type="http://schemas.openxmlformats.org/officeDocument/2006/relationships/image" Target="../media/image618.png"/><Relationship Id="rId179" Type="http://schemas.openxmlformats.org/officeDocument/2006/relationships/customXml" Target="../ink/ink1757.xml"/><Relationship Id="rId195" Type="http://schemas.openxmlformats.org/officeDocument/2006/relationships/image" Target="../media/image570.png"/><Relationship Id="rId190" Type="http://schemas.openxmlformats.org/officeDocument/2006/relationships/customXml" Target="../ink/ink1763.xml"/><Relationship Id="rId15" Type="http://schemas.openxmlformats.org/officeDocument/2006/relationships/image" Target="../media/image537.png"/><Relationship Id="rId36" Type="http://schemas.openxmlformats.org/officeDocument/2006/relationships/customXml" Target="../ink/ink1687.xml"/><Relationship Id="rId57" Type="http://schemas.openxmlformats.org/officeDocument/2006/relationships/image" Target="../media/image405.png"/><Relationship Id="rId106" Type="http://schemas.openxmlformats.org/officeDocument/2006/relationships/image" Target="../media/image428.png"/><Relationship Id="rId127" Type="http://schemas.openxmlformats.org/officeDocument/2006/relationships/customXml" Target="../ink/ink1731.xml"/><Relationship Id="rId10" Type="http://schemas.openxmlformats.org/officeDocument/2006/relationships/customXml" Target="../ink/ink1674.xml"/><Relationship Id="rId31" Type="http://schemas.openxmlformats.org/officeDocument/2006/relationships/image" Target="../media/image545.png"/><Relationship Id="rId52" Type="http://schemas.openxmlformats.org/officeDocument/2006/relationships/image" Target="../media/image557.png"/><Relationship Id="rId73" Type="http://schemas.openxmlformats.org/officeDocument/2006/relationships/image" Target="../media/image412.png"/><Relationship Id="rId78" Type="http://schemas.openxmlformats.org/officeDocument/2006/relationships/customXml" Target="../ink/ink1706.xml"/><Relationship Id="rId94" Type="http://schemas.openxmlformats.org/officeDocument/2006/relationships/image" Target="../media/image422.png"/><Relationship Id="rId99" Type="http://schemas.openxmlformats.org/officeDocument/2006/relationships/customXml" Target="../ink/ink1717.xml"/><Relationship Id="rId101" Type="http://schemas.openxmlformats.org/officeDocument/2006/relationships/customXml" Target="../ink/ink1718.xml"/><Relationship Id="rId122" Type="http://schemas.openxmlformats.org/officeDocument/2006/relationships/image" Target="../media/image436.png"/><Relationship Id="rId143" Type="http://schemas.openxmlformats.org/officeDocument/2006/relationships/image" Target="../media/image562.png"/><Relationship Id="rId148" Type="http://schemas.openxmlformats.org/officeDocument/2006/relationships/customXml" Target="../ink/ink1742.xml"/><Relationship Id="rId164" Type="http://schemas.openxmlformats.org/officeDocument/2006/relationships/customXml" Target="../ink/ink1750.xml"/><Relationship Id="rId169" Type="http://schemas.openxmlformats.org/officeDocument/2006/relationships/customXml" Target="../ink/ink1752.xml"/><Relationship Id="rId185" Type="http://schemas.openxmlformats.org/officeDocument/2006/relationships/image" Target="../media/image623.png"/><Relationship Id="rId4" Type="http://schemas.openxmlformats.org/officeDocument/2006/relationships/customXml" Target="../ink/ink1671.xml"/><Relationship Id="rId9" Type="http://schemas.openxmlformats.org/officeDocument/2006/relationships/image" Target="../media/image534.png"/><Relationship Id="rId180" Type="http://schemas.openxmlformats.org/officeDocument/2006/relationships/customXml" Target="../ink/ink1758.xml"/><Relationship Id="rId26" Type="http://schemas.openxmlformats.org/officeDocument/2006/relationships/customXml" Target="../ink/ink1682.xml"/><Relationship Id="rId47" Type="http://schemas.openxmlformats.org/officeDocument/2006/relationships/customXml" Target="../ink/ink1692.xml"/><Relationship Id="rId68" Type="http://schemas.openxmlformats.org/officeDocument/2006/relationships/customXml" Target="../ink/ink1701.xml"/><Relationship Id="rId89" Type="http://schemas.openxmlformats.org/officeDocument/2006/relationships/customXml" Target="../ink/ink1712.xml"/><Relationship Id="rId112" Type="http://schemas.openxmlformats.org/officeDocument/2006/relationships/image" Target="../media/image431.png"/><Relationship Id="rId133" Type="http://schemas.openxmlformats.org/officeDocument/2006/relationships/customXml" Target="../ink/ink1734.xml"/><Relationship Id="rId154" Type="http://schemas.openxmlformats.org/officeDocument/2006/relationships/customXml" Target="../ink/ink1745.xml"/><Relationship Id="rId175" Type="http://schemas.openxmlformats.org/officeDocument/2006/relationships/customXml" Target="../ink/ink1755.xml"/><Relationship Id="rId196" Type="http://schemas.openxmlformats.org/officeDocument/2006/relationships/customXml" Target="../ink/ink1766.xml"/><Relationship Id="rId16" Type="http://schemas.openxmlformats.org/officeDocument/2006/relationships/customXml" Target="../ink/ink1677.xml"/><Relationship Id="rId37" Type="http://schemas.openxmlformats.org/officeDocument/2006/relationships/image" Target="../media/image548.png"/><Relationship Id="rId58" Type="http://schemas.openxmlformats.org/officeDocument/2006/relationships/customXml" Target="../ink/ink1697.xml"/><Relationship Id="rId79" Type="http://schemas.openxmlformats.org/officeDocument/2006/relationships/image" Target="../media/image415.png"/><Relationship Id="rId102" Type="http://schemas.openxmlformats.org/officeDocument/2006/relationships/image" Target="../media/image426.png"/><Relationship Id="rId123" Type="http://schemas.openxmlformats.org/officeDocument/2006/relationships/customXml" Target="../ink/ink1729.xml"/><Relationship Id="rId144" Type="http://schemas.openxmlformats.org/officeDocument/2006/relationships/customXml" Target="../ink/ink1740.xml"/><Relationship Id="rId90" Type="http://schemas.openxmlformats.org/officeDocument/2006/relationships/image" Target="../media/image420.png"/><Relationship Id="rId165" Type="http://schemas.openxmlformats.org/officeDocument/2006/relationships/image" Target="../media/image613.png"/><Relationship Id="rId186" Type="http://schemas.openxmlformats.org/officeDocument/2006/relationships/customXml" Target="../ink/ink1761.xml"/><Relationship Id="rId27" Type="http://schemas.openxmlformats.org/officeDocument/2006/relationships/image" Target="../media/image543.png"/><Relationship Id="rId48" Type="http://schemas.openxmlformats.org/officeDocument/2006/relationships/image" Target="../media/image555.png"/><Relationship Id="rId69" Type="http://schemas.openxmlformats.org/officeDocument/2006/relationships/image" Target="../media/image410.png"/><Relationship Id="rId113" Type="http://schemas.openxmlformats.org/officeDocument/2006/relationships/customXml" Target="../ink/ink1724.xml"/><Relationship Id="rId134" Type="http://schemas.openxmlformats.org/officeDocument/2006/relationships/image" Target="../media/image549.png"/><Relationship Id="rId80" Type="http://schemas.openxmlformats.org/officeDocument/2006/relationships/customXml" Target="../ink/ink1707.xml"/><Relationship Id="rId155" Type="http://schemas.openxmlformats.org/officeDocument/2006/relationships/image" Target="../media/image608.png"/><Relationship Id="rId176" Type="http://schemas.openxmlformats.org/officeDocument/2006/relationships/image" Target="../media/image619.png"/><Relationship Id="rId197" Type="http://schemas.openxmlformats.org/officeDocument/2006/relationships/image" Target="../media/image571.png"/><Relationship Id="rId17" Type="http://schemas.openxmlformats.org/officeDocument/2006/relationships/image" Target="../media/image538.png"/><Relationship Id="rId38" Type="http://schemas.openxmlformats.org/officeDocument/2006/relationships/image" Target="../media/image403.png"/><Relationship Id="rId103" Type="http://schemas.openxmlformats.org/officeDocument/2006/relationships/customXml" Target="../ink/ink1719.xml"/><Relationship Id="rId124" Type="http://schemas.openxmlformats.org/officeDocument/2006/relationships/image" Target="../media/image437.png"/><Relationship Id="rId70" Type="http://schemas.openxmlformats.org/officeDocument/2006/relationships/customXml" Target="../ink/ink1702.xml"/><Relationship Id="rId91" Type="http://schemas.openxmlformats.org/officeDocument/2006/relationships/customXml" Target="../ink/ink1713.xml"/><Relationship Id="rId145" Type="http://schemas.openxmlformats.org/officeDocument/2006/relationships/image" Target="../media/image563.png"/><Relationship Id="rId166" Type="http://schemas.openxmlformats.org/officeDocument/2006/relationships/customXml" Target="../ink/ink1751.xml"/><Relationship Id="rId187" Type="http://schemas.openxmlformats.org/officeDocument/2006/relationships/image" Target="../media/image568.png"/><Relationship Id="rId1" Type="http://schemas.microsoft.com/office/2007/relationships/media" Target="../media/media56.m4a"/><Relationship Id="rId28" Type="http://schemas.openxmlformats.org/officeDocument/2006/relationships/customXml" Target="../ink/ink1683.xml"/><Relationship Id="rId49" Type="http://schemas.openxmlformats.org/officeDocument/2006/relationships/customXml" Target="../ink/ink1693.xml"/><Relationship Id="rId114" Type="http://schemas.openxmlformats.org/officeDocument/2006/relationships/image" Target="../media/image432.png"/><Relationship Id="rId81" Type="http://schemas.openxmlformats.org/officeDocument/2006/relationships/image" Target="../media/image416.png"/><Relationship Id="rId135" Type="http://schemas.openxmlformats.org/officeDocument/2006/relationships/customXml" Target="../ink/ink1735.xml"/><Relationship Id="rId156" Type="http://schemas.openxmlformats.org/officeDocument/2006/relationships/customXml" Target="../ink/ink1746.xml"/><Relationship Id="rId177" Type="http://schemas.openxmlformats.org/officeDocument/2006/relationships/customXml" Target="../ink/ink1756.xml"/><Relationship Id="rId198" Type="http://schemas.openxmlformats.org/officeDocument/2006/relationships/image" Target="../media/image1.png"/><Relationship Id="rId18" Type="http://schemas.openxmlformats.org/officeDocument/2006/relationships/customXml" Target="../ink/ink1678.xml"/><Relationship Id="rId39" Type="http://schemas.openxmlformats.org/officeDocument/2006/relationships/customXml" Target="../ink/ink1688.xml"/></Relationships>
</file>

<file path=ppt/slides/_rels/slide5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81.png"/><Relationship Id="rId21" Type="http://schemas.openxmlformats.org/officeDocument/2006/relationships/image" Target="../media/image632.png"/><Relationship Id="rId138" Type="http://schemas.openxmlformats.org/officeDocument/2006/relationships/customXml" Target="../ink/ink1806.xml"/><Relationship Id="rId191" Type="http://schemas.openxmlformats.org/officeDocument/2006/relationships/image" Target="../media/image719.png"/><Relationship Id="rId205" Type="http://schemas.openxmlformats.org/officeDocument/2006/relationships/image" Target="../media/image727.png"/><Relationship Id="rId226" Type="http://schemas.openxmlformats.org/officeDocument/2006/relationships/customXml" Target="../ink/ink1830.xml"/><Relationship Id="rId107" Type="http://schemas.openxmlformats.org/officeDocument/2006/relationships/image" Target="../media/image676.png"/><Relationship Id="rId11" Type="http://schemas.openxmlformats.org/officeDocument/2006/relationships/image" Target="../media/image627.png"/><Relationship Id="rId128" Type="http://schemas.openxmlformats.org/officeDocument/2006/relationships/customXml" Target="../ink/ink1801.xml"/><Relationship Id="rId149" Type="http://schemas.openxmlformats.org/officeDocument/2006/relationships/image" Target="../media/image697.png"/><Relationship Id="rId5" Type="http://schemas.openxmlformats.org/officeDocument/2006/relationships/image" Target="../media/image624.png"/><Relationship Id="rId90" Type="http://schemas.openxmlformats.org/officeDocument/2006/relationships/customXml" Target="../ink/ink1782.xml"/><Relationship Id="rId95" Type="http://schemas.openxmlformats.org/officeDocument/2006/relationships/image" Target="../media/image670.png"/><Relationship Id="rId216" Type="http://schemas.openxmlformats.org/officeDocument/2006/relationships/customXml" Target="../ink/ink1825.xml"/><Relationship Id="rId237" Type="http://schemas.openxmlformats.org/officeDocument/2006/relationships/image" Target="../media/image745.png"/><Relationship Id="rId211" Type="http://schemas.openxmlformats.org/officeDocument/2006/relationships/image" Target="../media/image731.png"/><Relationship Id="rId232" Type="http://schemas.openxmlformats.org/officeDocument/2006/relationships/customXml" Target="../ink/ink1833.xml"/><Relationship Id="rId22" Type="http://schemas.openxmlformats.org/officeDocument/2006/relationships/customXml" Target="../ink/ink1776.xml"/><Relationship Id="rId27" Type="http://schemas.openxmlformats.org/officeDocument/2006/relationships/image" Target="../media/image635.png"/><Relationship Id="rId113" Type="http://schemas.openxmlformats.org/officeDocument/2006/relationships/image" Target="../media/image679.png"/><Relationship Id="rId118" Type="http://schemas.openxmlformats.org/officeDocument/2006/relationships/customXml" Target="../ink/ink1796.xml"/><Relationship Id="rId134" Type="http://schemas.openxmlformats.org/officeDocument/2006/relationships/customXml" Target="../ink/ink1804.xml"/><Relationship Id="rId139" Type="http://schemas.openxmlformats.org/officeDocument/2006/relationships/image" Target="../media/image573.png"/><Relationship Id="rId85" Type="http://schemas.openxmlformats.org/officeDocument/2006/relationships/image" Target="../media/image665.png"/><Relationship Id="rId150" Type="http://schemas.openxmlformats.org/officeDocument/2006/relationships/customXml" Target="../ink/ink1811.xml"/><Relationship Id="rId192" Type="http://schemas.openxmlformats.org/officeDocument/2006/relationships/customXml" Target="../ink/ink1813.xml"/><Relationship Id="rId197" Type="http://schemas.openxmlformats.org/officeDocument/2006/relationships/image" Target="../media/image723.png"/><Relationship Id="rId206" Type="http://schemas.openxmlformats.org/officeDocument/2006/relationships/customXml" Target="../ink/ink1820.xml"/><Relationship Id="rId227" Type="http://schemas.openxmlformats.org/officeDocument/2006/relationships/image" Target="../media/image739.png"/><Relationship Id="rId201" Type="http://schemas.openxmlformats.org/officeDocument/2006/relationships/image" Target="../media/image725.png"/><Relationship Id="rId222" Type="http://schemas.openxmlformats.org/officeDocument/2006/relationships/customXml" Target="../ink/ink1828.xml"/><Relationship Id="rId12" Type="http://schemas.openxmlformats.org/officeDocument/2006/relationships/customXml" Target="../ink/ink1771.xml"/><Relationship Id="rId17" Type="http://schemas.openxmlformats.org/officeDocument/2006/relationships/image" Target="../media/image630.png"/><Relationship Id="rId103" Type="http://schemas.openxmlformats.org/officeDocument/2006/relationships/image" Target="../media/image674.png"/><Relationship Id="rId108" Type="http://schemas.openxmlformats.org/officeDocument/2006/relationships/customXml" Target="../ink/ink1791.xml"/><Relationship Id="rId124" Type="http://schemas.openxmlformats.org/officeDocument/2006/relationships/customXml" Target="../ink/ink1799.xml"/><Relationship Id="rId129" Type="http://schemas.openxmlformats.org/officeDocument/2006/relationships/image" Target="../media/image687.png"/><Relationship Id="rId91" Type="http://schemas.openxmlformats.org/officeDocument/2006/relationships/image" Target="../media/image668.png"/><Relationship Id="rId96" Type="http://schemas.openxmlformats.org/officeDocument/2006/relationships/customXml" Target="../ink/ink1785.xml"/><Relationship Id="rId140" Type="http://schemas.openxmlformats.org/officeDocument/2006/relationships/customXml" Target="../ink/ink1807.xml"/><Relationship Id="rId145" Type="http://schemas.openxmlformats.org/officeDocument/2006/relationships/image" Target="../media/image695.png"/><Relationship Id="rId217" Type="http://schemas.openxmlformats.org/officeDocument/2006/relationships/image" Target="../media/image734.png"/><Relationship Id="rId1" Type="http://schemas.microsoft.com/office/2007/relationships/media" Target="../media/media57.m4a"/><Relationship Id="rId6" Type="http://schemas.openxmlformats.org/officeDocument/2006/relationships/customXml" Target="../ink/ink1768.xml"/><Relationship Id="rId212" Type="http://schemas.openxmlformats.org/officeDocument/2006/relationships/customXml" Target="../ink/ink1823.xml"/><Relationship Id="rId233" Type="http://schemas.openxmlformats.org/officeDocument/2006/relationships/image" Target="../media/image743.png"/><Relationship Id="rId238" Type="http://schemas.openxmlformats.org/officeDocument/2006/relationships/customXml" Target="../ink/ink1836.xml"/><Relationship Id="rId23" Type="http://schemas.openxmlformats.org/officeDocument/2006/relationships/image" Target="../media/image633.png"/><Relationship Id="rId28" Type="http://schemas.openxmlformats.org/officeDocument/2006/relationships/customXml" Target="../ink/ink1779.xml"/><Relationship Id="rId114" Type="http://schemas.openxmlformats.org/officeDocument/2006/relationships/customXml" Target="../ink/ink1794.xml"/><Relationship Id="rId119" Type="http://schemas.openxmlformats.org/officeDocument/2006/relationships/image" Target="../media/image682.png"/><Relationship Id="rId86" Type="http://schemas.openxmlformats.org/officeDocument/2006/relationships/customXml" Target="../ink/ink1780.xml"/><Relationship Id="rId130" Type="http://schemas.openxmlformats.org/officeDocument/2006/relationships/customXml" Target="../ink/ink1802.xml"/><Relationship Id="rId135" Type="http://schemas.openxmlformats.org/officeDocument/2006/relationships/image" Target="../media/image690.png"/><Relationship Id="rId198" Type="http://schemas.openxmlformats.org/officeDocument/2006/relationships/customXml" Target="../ink/ink1816.xml"/><Relationship Id="rId193" Type="http://schemas.openxmlformats.org/officeDocument/2006/relationships/image" Target="../media/image721.png"/><Relationship Id="rId202" Type="http://schemas.openxmlformats.org/officeDocument/2006/relationships/customXml" Target="../ink/ink1818.xml"/><Relationship Id="rId207" Type="http://schemas.openxmlformats.org/officeDocument/2006/relationships/image" Target="../media/image728.png"/><Relationship Id="rId223" Type="http://schemas.openxmlformats.org/officeDocument/2006/relationships/image" Target="../media/image737.png"/><Relationship Id="rId228" Type="http://schemas.openxmlformats.org/officeDocument/2006/relationships/customXml" Target="../ink/ink1831.xml"/><Relationship Id="rId13" Type="http://schemas.openxmlformats.org/officeDocument/2006/relationships/image" Target="../media/image628.png"/><Relationship Id="rId18" Type="http://schemas.openxmlformats.org/officeDocument/2006/relationships/customXml" Target="../ink/ink1774.xml"/><Relationship Id="rId109" Type="http://schemas.openxmlformats.org/officeDocument/2006/relationships/image" Target="../media/image677.png"/><Relationship Id="rId97" Type="http://schemas.openxmlformats.org/officeDocument/2006/relationships/image" Target="../media/image671.png"/><Relationship Id="rId104" Type="http://schemas.openxmlformats.org/officeDocument/2006/relationships/customXml" Target="../ink/ink1789.xml"/><Relationship Id="rId120" Type="http://schemas.openxmlformats.org/officeDocument/2006/relationships/customXml" Target="../ink/ink1797.xml"/><Relationship Id="rId125" Type="http://schemas.openxmlformats.org/officeDocument/2006/relationships/image" Target="../media/image685.png"/><Relationship Id="rId146" Type="http://schemas.openxmlformats.org/officeDocument/2006/relationships/customXml" Target="../ink/ink1809.xml"/><Relationship Id="rId7" Type="http://schemas.openxmlformats.org/officeDocument/2006/relationships/image" Target="../media/image625.png"/><Relationship Id="rId92" Type="http://schemas.openxmlformats.org/officeDocument/2006/relationships/customXml" Target="../ink/ink1783.xml"/><Relationship Id="rId213" Type="http://schemas.openxmlformats.org/officeDocument/2006/relationships/image" Target="../media/image732.png"/><Relationship Id="rId218" Type="http://schemas.openxmlformats.org/officeDocument/2006/relationships/customXml" Target="../ink/ink1826.xml"/><Relationship Id="rId234" Type="http://schemas.openxmlformats.org/officeDocument/2006/relationships/customXml" Target="../ink/ink1834.xml"/><Relationship Id="rId239" Type="http://schemas.openxmlformats.org/officeDocument/2006/relationships/image" Target="../media/image746.png"/><Relationship Id="rId2" Type="http://schemas.openxmlformats.org/officeDocument/2006/relationships/audio" Target="../media/media57.m4a"/><Relationship Id="rId24" Type="http://schemas.openxmlformats.org/officeDocument/2006/relationships/customXml" Target="../ink/ink1777.xml"/><Relationship Id="rId87" Type="http://schemas.openxmlformats.org/officeDocument/2006/relationships/image" Target="../media/image666.png"/><Relationship Id="rId110" Type="http://schemas.openxmlformats.org/officeDocument/2006/relationships/customXml" Target="../ink/ink1792.xml"/><Relationship Id="rId115" Type="http://schemas.openxmlformats.org/officeDocument/2006/relationships/image" Target="../media/image680.png"/><Relationship Id="rId131" Type="http://schemas.openxmlformats.org/officeDocument/2006/relationships/image" Target="../media/image572.png"/><Relationship Id="rId136" Type="http://schemas.openxmlformats.org/officeDocument/2006/relationships/customXml" Target="../ink/ink1805.xml"/><Relationship Id="rId194" Type="http://schemas.openxmlformats.org/officeDocument/2006/relationships/customXml" Target="../ink/ink1814.xml"/><Relationship Id="rId199" Type="http://schemas.openxmlformats.org/officeDocument/2006/relationships/image" Target="../media/image724.png"/><Relationship Id="rId203" Type="http://schemas.openxmlformats.org/officeDocument/2006/relationships/image" Target="../media/image726.png"/><Relationship Id="rId208" Type="http://schemas.openxmlformats.org/officeDocument/2006/relationships/customXml" Target="../ink/ink1821.xml"/><Relationship Id="rId229" Type="http://schemas.openxmlformats.org/officeDocument/2006/relationships/image" Target="../media/image741.png"/><Relationship Id="rId19" Type="http://schemas.openxmlformats.org/officeDocument/2006/relationships/image" Target="../media/image631.png"/><Relationship Id="rId224" Type="http://schemas.openxmlformats.org/officeDocument/2006/relationships/customXml" Target="../ink/ink1829.xml"/><Relationship Id="rId240" Type="http://schemas.openxmlformats.org/officeDocument/2006/relationships/customXml" Target="../ink/ink1837.xml"/><Relationship Id="rId14" Type="http://schemas.openxmlformats.org/officeDocument/2006/relationships/customXml" Target="../ink/ink1772.xml"/><Relationship Id="rId100" Type="http://schemas.openxmlformats.org/officeDocument/2006/relationships/customXml" Target="../ink/ink1787.xml"/><Relationship Id="rId105" Type="http://schemas.openxmlformats.org/officeDocument/2006/relationships/image" Target="../media/image675.png"/><Relationship Id="rId126" Type="http://schemas.openxmlformats.org/officeDocument/2006/relationships/customXml" Target="../ink/ink1800.xml"/><Relationship Id="rId147" Type="http://schemas.openxmlformats.org/officeDocument/2006/relationships/image" Target="../media/image696.png"/><Relationship Id="rId8" Type="http://schemas.openxmlformats.org/officeDocument/2006/relationships/customXml" Target="../ink/ink1769.xml"/><Relationship Id="rId93" Type="http://schemas.openxmlformats.org/officeDocument/2006/relationships/image" Target="../media/image669.png"/><Relationship Id="rId98" Type="http://schemas.openxmlformats.org/officeDocument/2006/relationships/customXml" Target="../ink/ink1786.xml"/><Relationship Id="rId121" Type="http://schemas.openxmlformats.org/officeDocument/2006/relationships/image" Target="../media/image683.png"/><Relationship Id="rId189" Type="http://schemas.openxmlformats.org/officeDocument/2006/relationships/image" Target="../media/image718.png"/><Relationship Id="rId219" Type="http://schemas.openxmlformats.org/officeDocument/2006/relationships/image" Target="../media/image735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824.xml"/><Relationship Id="rId230" Type="http://schemas.openxmlformats.org/officeDocument/2006/relationships/customXml" Target="../ink/ink1832.xml"/><Relationship Id="rId235" Type="http://schemas.openxmlformats.org/officeDocument/2006/relationships/image" Target="../media/image744.png"/><Relationship Id="rId25" Type="http://schemas.openxmlformats.org/officeDocument/2006/relationships/image" Target="../media/image634.png"/><Relationship Id="rId116" Type="http://schemas.openxmlformats.org/officeDocument/2006/relationships/customXml" Target="../ink/ink1795.xml"/><Relationship Id="rId137" Type="http://schemas.openxmlformats.org/officeDocument/2006/relationships/image" Target="../media/image691.png"/><Relationship Id="rId20" Type="http://schemas.openxmlformats.org/officeDocument/2006/relationships/customXml" Target="../ink/ink1775.xml"/><Relationship Id="rId88" Type="http://schemas.openxmlformats.org/officeDocument/2006/relationships/customXml" Target="../ink/ink1781.xml"/><Relationship Id="rId111" Type="http://schemas.openxmlformats.org/officeDocument/2006/relationships/image" Target="../media/image678.png"/><Relationship Id="rId132" Type="http://schemas.openxmlformats.org/officeDocument/2006/relationships/customXml" Target="../ink/ink1803.xml"/><Relationship Id="rId195" Type="http://schemas.openxmlformats.org/officeDocument/2006/relationships/image" Target="../media/image722.png"/><Relationship Id="rId209" Type="http://schemas.openxmlformats.org/officeDocument/2006/relationships/image" Target="../media/image729.png"/><Relationship Id="rId190" Type="http://schemas.openxmlformats.org/officeDocument/2006/relationships/customXml" Target="../ink/ink1812.xml"/><Relationship Id="rId204" Type="http://schemas.openxmlformats.org/officeDocument/2006/relationships/customXml" Target="../ink/ink1819.xml"/><Relationship Id="rId220" Type="http://schemas.openxmlformats.org/officeDocument/2006/relationships/customXml" Target="../ink/ink1827.xml"/><Relationship Id="rId225" Type="http://schemas.openxmlformats.org/officeDocument/2006/relationships/image" Target="../media/image738.png"/><Relationship Id="rId241" Type="http://schemas.openxmlformats.org/officeDocument/2006/relationships/image" Target="../media/image747.png"/><Relationship Id="rId15" Type="http://schemas.openxmlformats.org/officeDocument/2006/relationships/image" Target="../media/image629.png"/><Relationship Id="rId106" Type="http://schemas.openxmlformats.org/officeDocument/2006/relationships/customXml" Target="../ink/ink1790.xml"/><Relationship Id="rId127" Type="http://schemas.openxmlformats.org/officeDocument/2006/relationships/image" Target="../media/image686.png"/><Relationship Id="rId10" Type="http://schemas.openxmlformats.org/officeDocument/2006/relationships/customXml" Target="../ink/ink1770.xml"/><Relationship Id="rId94" Type="http://schemas.openxmlformats.org/officeDocument/2006/relationships/customXml" Target="../ink/ink1784.xml"/><Relationship Id="rId99" Type="http://schemas.openxmlformats.org/officeDocument/2006/relationships/image" Target="../media/image672.png"/><Relationship Id="rId101" Type="http://schemas.openxmlformats.org/officeDocument/2006/relationships/image" Target="../media/image673.png"/><Relationship Id="rId122" Type="http://schemas.openxmlformats.org/officeDocument/2006/relationships/customXml" Target="../ink/ink1798.xml"/><Relationship Id="rId143" Type="http://schemas.openxmlformats.org/officeDocument/2006/relationships/image" Target="../media/image694.png"/><Relationship Id="rId148" Type="http://schemas.openxmlformats.org/officeDocument/2006/relationships/customXml" Target="../ink/ink1810.xml"/><Relationship Id="rId4" Type="http://schemas.openxmlformats.org/officeDocument/2006/relationships/customXml" Target="../ink/ink1767.xml"/><Relationship Id="rId9" Type="http://schemas.openxmlformats.org/officeDocument/2006/relationships/image" Target="../media/image626.png"/><Relationship Id="rId210" Type="http://schemas.openxmlformats.org/officeDocument/2006/relationships/customXml" Target="../ink/ink1822.xml"/><Relationship Id="rId215" Type="http://schemas.openxmlformats.org/officeDocument/2006/relationships/image" Target="../media/image733.png"/><Relationship Id="rId236" Type="http://schemas.openxmlformats.org/officeDocument/2006/relationships/customXml" Target="../ink/ink1835.xml"/><Relationship Id="rId26" Type="http://schemas.openxmlformats.org/officeDocument/2006/relationships/customXml" Target="../ink/ink1778.xml"/><Relationship Id="rId231" Type="http://schemas.openxmlformats.org/officeDocument/2006/relationships/image" Target="../media/image742.png"/><Relationship Id="rId89" Type="http://schemas.openxmlformats.org/officeDocument/2006/relationships/image" Target="../media/image667.png"/><Relationship Id="rId112" Type="http://schemas.openxmlformats.org/officeDocument/2006/relationships/customXml" Target="../ink/ink1793.xml"/><Relationship Id="rId133" Type="http://schemas.openxmlformats.org/officeDocument/2006/relationships/image" Target="../media/image689.png"/><Relationship Id="rId196" Type="http://schemas.openxmlformats.org/officeDocument/2006/relationships/customXml" Target="../ink/ink1815.xml"/><Relationship Id="rId200" Type="http://schemas.openxmlformats.org/officeDocument/2006/relationships/customXml" Target="../ink/ink1817.xml"/><Relationship Id="rId16" Type="http://schemas.openxmlformats.org/officeDocument/2006/relationships/customXml" Target="../ink/ink1773.xml"/><Relationship Id="rId221" Type="http://schemas.openxmlformats.org/officeDocument/2006/relationships/image" Target="../media/image736.png"/><Relationship Id="rId242" Type="http://schemas.openxmlformats.org/officeDocument/2006/relationships/image" Target="../media/image1.png"/><Relationship Id="rId102" Type="http://schemas.openxmlformats.org/officeDocument/2006/relationships/customXml" Target="../ink/ink1788.xml"/><Relationship Id="rId123" Type="http://schemas.openxmlformats.org/officeDocument/2006/relationships/image" Target="../media/image684.png"/><Relationship Id="rId144" Type="http://schemas.openxmlformats.org/officeDocument/2006/relationships/customXml" Target="../ink/ink180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14.png"/><Relationship Id="rId13" Type="http://schemas.openxmlformats.org/officeDocument/2006/relationships/customXml" Target="../ink/ink1842.xml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839.xml"/><Relationship Id="rId12" Type="http://schemas.openxmlformats.org/officeDocument/2006/relationships/image" Target="../media/image5731.png"/><Relationship Id="rId17" Type="http://schemas.openxmlformats.org/officeDocument/2006/relationships/image" Target="../media/image1.png"/><Relationship Id="rId2" Type="http://schemas.openxmlformats.org/officeDocument/2006/relationships/audio" Target="../media/media58.m4a"/><Relationship Id="rId16" Type="http://schemas.openxmlformats.org/officeDocument/2006/relationships/image" Target="../media/image575.png"/><Relationship Id="rId1" Type="http://schemas.microsoft.com/office/2007/relationships/media" Target="../media/media58.m4a"/><Relationship Id="rId6" Type="http://schemas.openxmlformats.org/officeDocument/2006/relationships/image" Target="../media/image5701.png"/><Relationship Id="rId11" Type="http://schemas.openxmlformats.org/officeDocument/2006/relationships/customXml" Target="../ink/ink1841.xml"/><Relationship Id="rId5" Type="http://schemas.openxmlformats.org/officeDocument/2006/relationships/customXml" Target="../ink/ink1838.xml"/><Relationship Id="rId15" Type="http://schemas.openxmlformats.org/officeDocument/2006/relationships/customXml" Target="../ink/ink1843.xml"/><Relationship Id="rId10" Type="http://schemas.openxmlformats.org/officeDocument/2006/relationships/image" Target="../media/image5721.png"/><Relationship Id="rId4" Type="http://schemas.openxmlformats.org/officeDocument/2006/relationships/image" Target="../media/image574.png"/><Relationship Id="rId9" Type="http://schemas.openxmlformats.org/officeDocument/2006/relationships/customXml" Target="../ink/ink1840.xml"/><Relationship Id="rId14" Type="http://schemas.openxmlformats.org/officeDocument/2006/relationships/image" Target="../media/image57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9.xml"/><Relationship Id="rId21" Type="http://schemas.openxmlformats.org/officeDocument/2006/relationships/image" Target="../media/image12.png"/><Relationship Id="rId42" Type="http://schemas.openxmlformats.org/officeDocument/2006/relationships/customXml" Target="../ink/ink17.xml"/><Relationship Id="rId47" Type="http://schemas.openxmlformats.org/officeDocument/2006/relationships/image" Target="../media/image25.png"/><Relationship Id="rId63" Type="http://schemas.openxmlformats.org/officeDocument/2006/relationships/image" Target="../media/image33.png"/><Relationship Id="rId68" Type="http://schemas.openxmlformats.org/officeDocument/2006/relationships/customXml" Target="../ink/ink25.xml"/><Relationship Id="rId84" Type="http://schemas.openxmlformats.org/officeDocument/2006/relationships/customXml" Target="../ink/ink33.xml"/><Relationship Id="rId89" Type="http://schemas.openxmlformats.org/officeDocument/2006/relationships/image" Target="../media/image46.png"/><Relationship Id="rId16" Type="http://schemas.openxmlformats.org/officeDocument/2006/relationships/customXml" Target="../ink/ink4.xml"/><Relationship Id="rId11" Type="http://schemas.openxmlformats.org/officeDocument/2006/relationships/image" Target="../media/image7.png"/><Relationship Id="rId24" Type="http://schemas.openxmlformats.org/officeDocument/2006/relationships/customXml" Target="../ink/ink8.xml"/><Relationship Id="rId32" Type="http://schemas.openxmlformats.org/officeDocument/2006/relationships/customXml" Target="../ink/ink12.xml"/><Relationship Id="rId37" Type="http://schemas.openxmlformats.org/officeDocument/2006/relationships/image" Target="../media/image20.png"/><Relationship Id="rId40" Type="http://schemas.openxmlformats.org/officeDocument/2006/relationships/customXml" Target="../ink/ink16.xml"/><Relationship Id="rId45" Type="http://schemas.openxmlformats.org/officeDocument/2006/relationships/image" Target="../media/image24.png"/><Relationship Id="rId66" Type="http://schemas.openxmlformats.org/officeDocument/2006/relationships/customXml" Target="../ink/ink24.xml"/><Relationship Id="rId74" Type="http://schemas.openxmlformats.org/officeDocument/2006/relationships/customXml" Target="../ink/ink28.xml"/><Relationship Id="rId79" Type="http://schemas.openxmlformats.org/officeDocument/2006/relationships/image" Target="../media/image41.png"/><Relationship Id="rId87" Type="http://schemas.openxmlformats.org/officeDocument/2006/relationships/image" Target="../media/image45.png"/><Relationship Id="rId61" Type="http://schemas.openxmlformats.org/officeDocument/2006/relationships/image" Target="../media/image32.png"/><Relationship Id="rId82" Type="http://schemas.openxmlformats.org/officeDocument/2006/relationships/customXml" Target="../ink/ink32.xml"/><Relationship Id="rId90" Type="http://schemas.openxmlformats.org/officeDocument/2006/relationships/customXml" Target="../ink/ink36.xml"/><Relationship Id="rId95" Type="http://schemas.openxmlformats.org/officeDocument/2006/relationships/image" Target="../media/image49.png"/><Relationship Id="rId19" Type="http://schemas.openxmlformats.org/officeDocument/2006/relationships/image" Target="../media/image11.png"/><Relationship Id="rId14" Type="http://schemas.openxmlformats.org/officeDocument/2006/relationships/customXml" Target="../ink/ink3.xml"/><Relationship Id="rId22" Type="http://schemas.openxmlformats.org/officeDocument/2006/relationships/customXml" Target="../ink/ink7.xml"/><Relationship Id="rId27" Type="http://schemas.openxmlformats.org/officeDocument/2006/relationships/image" Target="../media/image15.png"/><Relationship Id="rId30" Type="http://schemas.openxmlformats.org/officeDocument/2006/relationships/customXml" Target="../ink/ink11.xml"/><Relationship Id="rId35" Type="http://schemas.openxmlformats.org/officeDocument/2006/relationships/image" Target="../media/image19.png"/><Relationship Id="rId43" Type="http://schemas.openxmlformats.org/officeDocument/2006/relationships/image" Target="../media/image23.png"/><Relationship Id="rId48" Type="http://schemas.openxmlformats.org/officeDocument/2006/relationships/customXml" Target="../ink/ink20.xml"/><Relationship Id="rId64" Type="http://schemas.openxmlformats.org/officeDocument/2006/relationships/customXml" Target="../ink/ink23.xml"/><Relationship Id="rId69" Type="http://schemas.openxmlformats.org/officeDocument/2006/relationships/image" Target="../media/image36.png"/><Relationship Id="rId77" Type="http://schemas.openxmlformats.org/officeDocument/2006/relationships/image" Target="../media/image40.png"/><Relationship Id="rId72" Type="http://schemas.openxmlformats.org/officeDocument/2006/relationships/customXml" Target="../ink/ink27.xml"/><Relationship Id="rId80" Type="http://schemas.openxmlformats.org/officeDocument/2006/relationships/customXml" Target="../ink/ink31.xml"/><Relationship Id="rId85" Type="http://schemas.openxmlformats.org/officeDocument/2006/relationships/image" Target="../media/image44.png"/><Relationship Id="rId93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2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customXml" Target="../ink/ink15.xml"/><Relationship Id="rId46" Type="http://schemas.openxmlformats.org/officeDocument/2006/relationships/customXml" Target="../ink/ink19.xml"/><Relationship Id="rId67" Type="http://schemas.openxmlformats.org/officeDocument/2006/relationships/image" Target="../media/image35.png"/><Relationship Id="rId20" Type="http://schemas.openxmlformats.org/officeDocument/2006/relationships/customXml" Target="../ink/ink6.xml"/><Relationship Id="rId41" Type="http://schemas.openxmlformats.org/officeDocument/2006/relationships/image" Target="../media/image22.png"/><Relationship Id="rId62" Type="http://schemas.openxmlformats.org/officeDocument/2006/relationships/customXml" Target="../ink/ink22.xml"/><Relationship Id="rId70" Type="http://schemas.openxmlformats.org/officeDocument/2006/relationships/customXml" Target="../ink/ink26.xml"/><Relationship Id="rId75" Type="http://schemas.openxmlformats.org/officeDocument/2006/relationships/image" Target="../media/image39.png"/><Relationship Id="rId83" Type="http://schemas.openxmlformats.org/officeDocument/2006/relationships/image" Target="../media/image43.png"/><Relationship Id="rId88" Type="http://schemas.openxmlformats.org/officeDocument/2006/relationships/customXml" Target="../ink/ink35.xml"/><Relationship Id="rId91" Type="http://schemas.openxmlformats.org/officeDocument/2006/relationships/image" Target="../media/image47.png"/><Relationship Id="rId96" Type="http://schemas.openxmlformats.org/officeDocument/2006/relationships/image" Target="../media/image1.png"/><Relationship Id="rId1" Type="http://schemas.microsoft.com/office/2007/relationships/media" Target="../media/media6.m4a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10.xml"/><Relationship Id="rId36" Type="http://schemas.openxmlformats.org/officeDocument/2006/relationships/customXml" Target="../ink/ink14.xml"/><Relationship Id="rId49" Type="http://schemas.openxmlformats.org/officeDocument/2006/relationships/image" Target="../media/image26.png"/><Relationship Id="rId31" Type="http://schemas.openxmlformats.org/officeDocument/2006/relationships/image" Target="../media/image17.png"/><Relationship Id="rId44" Type="http://schemas.openxmlformats.org/officeDocument/2006/relationships/customXml" Target="../ink/ink18.xml"/><Relationship Id="rId65" Type="http://schemas.openxmlformats.org/officeDocument/2006/relationships/image" Target="../media/image34.png"/><Relationship Id="rId73" Type="http://schemas.openxmlformats.org/officeDocument/2006/relationships/image" Target="../media/image38.png"/><Relationship Id="rId78" Type="http://schemas.openxmlformats.org/officeDocument/2006/relationships/customXml" Target="../ink/ink30.xml"/><Relationship Id="rId81" Type="http://schemas.openxmlformats.org/officeDocument/2006/relationships/image" Target="../media/image42.png"/><Relationship Id="rId86" Type="http://schemas.openxmlformats.org/officeDocument/2006/relationships/customXml" Target="../ink/ink34.xml"/><Relationship Id="rId94" Type="http://schemas.openxmlformats.org/officeDocument/2006/relationships/customXml" Target="../ink/ink38.xml"/><Relationship Id="rId4" Type="http://schemas.openxmlformats.org/officeDocument/2006/relationships/customXml" Target="../ink/ink1.xml"/><Relationship Id="rId13" Type="http://schemas.openxmlformats.org/officeDocument/2006/relationships/image" Target="../media/image8.png"/><Relationship Id="rId18" Type="http://schemas.openxmlformats.org/officeDocument/2006/relationships/customXml" Target="../ink/ink5.xml"/><Relationship Id="rId39" Type="http://schemas.openxmlformats.org/officeDocument/2006/relationships/image" Target="../media/image21.png"/><Relationship Id="rId34" Type="http://schemas.openxmlformats.org/officeDocument/2006/relationships/customXml" Target="../ink/ink13.xml"/><Relationship Id="rId50" Type="http://schemas.openxmlformats.org/officeDocument/2006/relationships/customXml" Target="../ink/ink21.xml"/><Relationship Id="rId76" Type="http://schemas.openxmlformats.org/officeDocument/2006/relationships/customXml" Target="../ink/ink29.xml"/><Relationship Id="rId71" Type="http://schemas.openxmlformats.org/officeDocument/2006/relationships/image" Target="../media/image37.png"/><Relationship Id="rId92" Type="http://schemas.openxmlformats.org/officeDocument/2006/relationships/customXml" Target="../ink/ink37.xml"/><Relationship Id="rId2" Type="http://schemas.openxmlformats.org/officeDocument/2006/relationships/audio" Target="../media/media6.m4a"/><Relationship Id="rId29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98.png"/><Relationship Id="rId21" Type="http://schemas.openxmlformats.org/officeDocument/2006/relationships/image" Target="../media/image5470.png"/><Relationship Id="rId42" Type="http://schemas.openxmlformats.org/officeDocument/2006/relationships/customXml" Target="../ink/ink1863.xml"/><Relationship Id="rId63" Type="http://schemas.openxmlformats.org/officeDocument/2006/relationships/image" Target="../media/image5680.png"/><Relationship Id="rId84" Type="http://schemas.openxmlformats.org/officeDocument/2006/relationships/customXml" Target="../ink/ink1884.xml"/><Relationship Id="rId138" Type="http://schemas.openxmlformats.org/officeDocument/2006/relationships/customXml" Target="../ink/ink1911.xml"/><Relationship Id="rId159" Type="http://schemas.openxmlformats.org/officeDocument/2006/relationships/image" Target="../media/image761.png"/><Relationship Id="rId170" Type="http://schemas.openxmlformats.org/officeDocument/2006/relationships/customXml" Target="../ink/ink1927.xml"/><Relationship Id="rId191" Type="http://schemas.openxmlformats.org/officeDocument/2006/relationships/image" Target="../media/image778.png"/><Relationship Id="rId205" Type="http://schemas.openxmlformats.org/officeDocument/2006/relationships/customXml" Target="../ink/ink1945.xml"/><Relationship Id="rId226" Type="http://schemas.openxmlformats.org/officeDocument/2006/relationships/customXml" Target="../ink/ink1956.xml"/><Relationship Id="rId247" Type="http://schemas.openxmlformats.org/officeDocument/2006/relationships/image" Target="../media/image807.png"/><Relationship Id="rId107" Type="http://schemas.openxmlformats.org/officeDocument/2006/relationships/image" Target="../media/image593.png"/><Relationship Id="rId11" Type="http://schemas.openxmlformats.org/officeDocument/2006/relationships/image" Target="../media/image5420.png"/><Relationship Id="rId32" Type="http://schemas.openxmlformats.org/officeDocument/2006/relationships/customXml" Target="../ink/ink1858.xml"/><Relationship Id="rId53" Type="http://schemas.openxmlformats.org/officeDocument/2006/relationships/image" Target="../media/image5630.png"/><Relationship Id="rId74" Type="http://schemas.openxmlformats.org/officeDocument/2006/relationships/customXml" Target="../ink/ink1879.xml"/><Relationship Id="rId128" Type="http://schemas.openxmlformats.org/officeDocument/2006/relationships/customXml" Target="../ink/ink1906.xml"/><Relationship Id="rId149" Type="http://schemas.openxmlformats.org/officeDocument/2006/relationships/image" Target="../media/image755.png"/><Relationship Id="rId5" Type="http://schemas.openxmlformats.org/officeDocument/2006/relationships/image" Target="../media/image5390.png"/><Relationship Id="rId95" Type="http://schemas.openxmlformats.org/officeDocument/2006/relationships/image" Target="../media/image587.png"/><Relationship Id="rId160" Type="http://schemas.openxmlformats.org/officeDocument/2006/relationships/customXml" Target="../ink/ink1922.xml"/><Relationship Id="rId181" Type="http://schemas.openxmlformats.org/officeDocument/2006/relationships/image" Target="../media/image773.png"/><Relationship Id="rId216" Type="http://schemas.openxmlformats.org/officeDocument/2006/relationships/image" Target="../media/image792.png"/><Relationship Id="rId237" Type="http://schemas.openxmlformats.org/officeDocument/2006/relationships/customXml" Target="../ink/ink1962.xml"/><Relationship Id="rId22" Type="http://schemas.openxmlformats.org/officeDocument/2006/relationships/customXml" Target="../ink/ink1853.xml"/><Relationship Id="rId43" Type="http://schemas.openxmlformats.org/officeDocument/2006/relationships/image" Target="../media/image5580.png"/><Relationship Id="rId64" Type="http://schemas.openxmlformats.org/officeDocument/2006/relationships/customXml" Target="../ink/ink1874.xml"/><Relationship Id="rId118" Type="http://schemas.openxmlformats.org/officeDocument/2006/relationships/customXml" Target="../ink/ink1901.xml"/><Relationship Id="rId139" Type="http://schemas.openxmlformats.org/officeDocument/2006/relationships/image" Target="../media/image749.png"/><Relationship Id="rId85" Type="http://schemas.openxmlformats.org/officeDocument/2006/relationships/image" Target="../media/image582.png"/><Relationship Id="rId150" Type="http://schemas.openxmlformats.org/officeDocument/2006/relationships/customXml" Target="../ink/ink1917.xml"/><Relationship Id="rId171" Type="http://schemas.openxmlformats.org/officeDocument/2006/relationships/image" Target="../media/image767.png"/><Relationship Id="rId192" Type="http://schemas.openxmlformats.org/officeDocument/2006/relationships/customXml" Target="../ink/ink1938.xml"/><Relationship Id="rId206" Type="http://schemas.openxmlformats.org/officeDocument/2006/relationships/image" Target="../media/image786.png"/><Relationship Id="rId227" Type="http://schemas.openxmlformats.org/officeDocument/2006/relationships/customXml" Target="../ink/ink1957.xml"/><Relationship Id="rId248" Type="http://schemas.openxmlformats.org/officeDocument/2006/relationships/customXml" Target="../ink/ink1968.xml"/><Relationship Id="rId12" Type="http://schemas.openxmlformats.org/officeDocument/2006/relationships/customXml" Target="../ink/ink1848.xml"/><Relationship Id="rId33" Type="http://schemas.openxmlformats.org/officeDocument/2006/relationships/image" Target="../media/image5530.png"/><Relationship Id="rId108" Type="http://schemas.openxmlformats.org/officeDocument/2006/relationships/customXml" Target="../ink/ink1896.xml"/><Relationship Id="rId129" Type="http://schemas.openxmlformats.org/officeDocument/2006/relationships/image" Target="../media/image604.png"/><Relationship Id="rId54" Type="http://schemas.openxmlformats.org/officeDocument/2006/relationships/customXml" Target="../ink/ink1869.xml"/><Relationship Id="rId75" Type="http://schemas.openxmlformats.org/officeDocument/2006/relationships/image" Target="../media/image576.png"/><Relationship Id="rId96" Type="http://schemas.openxmlformats.org/officeDocument/2006/relationships/customXml" Target="../ink/ink1890.xml"/><Relationship Id="rId140" Type="http://schemas.openxmlformats.org/officeDocument/2006/relationships/customXml" Target="../ink/ink1912.xml"/><Relationship Id="rId161" Type="http://schemas.openxmlformats.org/officeDocument/2006/relationships/image" Target="../media/image762.png"/><Relationship Id="rId182" Type="http://schemas.openxmlformats.org/officeDocument/2006/relationships/customXml" Target="../ink/ink1933.xml"/><Relationship Id="rId217" Type="http://schemas.openxmlformats.org/officeDocument/2006/relationships/customXml" Target="../ink/ink1951.xml"/><Relationship Id="rId6" Type="http://schemas.openxmlformats.org/officeDocument/2006/relationships/customXml" Target="../ink/ink1845.xml"/><Relationship Id="rId238" Type="http://schemas.openxmlformats.org/officeDocument/2006/relationships/image" Target="../media/image803.png"/><Relationship Id="rId23" Type="http://schemas.openxmlformats.org/officeDocument/2006/relationships/image" Target="../media/image5480.png"/><Relationship Id="rId119" Type="http://schemas.openxmlformats.org/officeDocument/2006/relationships/image" Target="../media/image599.png"/><Relationship Id="rId44" Type="http://schemas.openxmlformats.org/officeDocument/2006/relationships/customXml" Target="../ink/ink1864.xml"/><Relationship Id="rId65" Type="http://schemas.openxmlformats.org/officeDocument/2006/relationships/image" Target="../media/image5690.png"/><Relationship Id="rId86" Type="http://schemas.openxmlformats.org/officeDocument/2006/relationships/customXml" Target="../ink/ink1885.xml"/><Relationship Id="rId130" Type="http://schemas.openxmlformats.org/officeDocument/2006/relationships/customXml" Target="../ink/ink1907.xml"/><Relationship Id="rId151" Type="http://schemas.openxmlformats.org/officeDocument/2006/relationships/image" Target="../media/image756.png"/><Relationship Id="rId172" Type="http://schemas.openxmlformats.org/officeDocument/2006/relationships/customXml" Target="../ink/ink1928.xml"/><Relationship Id="rId193" Type="http://schemas.openxmlformats.org/officeDocument/2006/relationships/image" Target="../media/image779.png"/><Relationship Id="rId207" Type="http://schemas.openxmlformats.org/officeDocument/2006/relationships/customXml" Target="../ink/ink1946.xml"/><Relationship Id="rId228" Type="http://schemas.openxmlformats.org/officeDocument/2006/relationships/image" Target="../media/image797.png"/><Relationship Id="rId249" Type="http://schemas.openxmlformats.org/officeDocument/2006/relationships/image" Target="../media/image808.png"/><Relationship Id="rId13" Type="http://schemas.openxmlformats.org/officeDocument/2006/relationships/image" Target="../media/image5430.png"/><Relationship Id="rId109" Type="http://schemas.openxmlformats.org/officeDocument/2006/relationships/image" Target="../media/image594.png"/><Relationship Id="rId34" Type="http://schemas.openxmlformats.org/officeDocument/2006/relationships/customXml" Target="../ink/ink1859.xml"/><Relationship Id="rId55" Type="http://schemas.openxmlformats.org/officeDocument/2006/relationships/image" Target="../media/image5640.png"/><Relationship Id="rId76" Type="http://schemas.openxmlformats.org/officeDocument/2006/relationships/customXml" Target="../ink/ink1880.xml"/><Relationship Id="rId97" Type="http://schemas.openxmlformats.org/officeDocument/2006/relationships/image" Target="../media/image588.png"/><Relationship Id="rId120" Type="http://schemas.openxmlformats.org/officeDocument/2006/relationships/customXml" Target="../ink/ink1902.xml"/><Relationship Id="rId141" Type="http://schemas.openxmlformats.org/officeDocument/2006/relationships/image" Target="../media/image751.png"/><Relationship Id="rId7" Type="http://schemas.openxmlformats.org/officeDocument/2006/relationships/image" Target="../media/image5400.png"/><Relationship Id="rId162" Type="http://schemas.openxmlformats.org/officeDocument/2006/relationships/customXml" Target="../ink/ink1923.xml"/><Relationship Id="rId183" Type="http://schemas.openxmlformats.org/officeDocument/2006/relationships/image" Target="../media/image774.png"/><Relationship Id="rId218" Type="http://schemas.openxmlformats.org/officeDocument/2006/relationships/image" Target="../media/image793.png"/><Relationship Id="rId239" Type="http://schemas.openxmlformats.org/officeDocument/2006/relationships/customXml" Target="../ink/ink1963.xml"/><Relationship Id="rId250" Type="http://schemas.openxmlformats.org/officeDocument/2006/relationships/customXml" Target="../ink/ink1969.xml"/><Relationship Id="rId24" Type="http://schemas.openxmlformats.org/officeDocument/2006/relationships/customXml" Target="../ink/ink1854.xml"/><Relationship Id="rId45" Type="http://schemas.openxmlformats.org/officeDocument/2006/relationships/image" Target="../media/image5590.png"/><Relationship Id="rId66" Type="http://schemas.openxmlformats.org/officeDocument/2006/relationships/customXml" Target="../ink/ink1875.xml"/><Relationship Id="rId87" Type="http://schemas.openxmlformats.org/officeDocument/2006/relationships/image" Target="../media/image583.png"/><Relationship Id="rId110" Type="http://schemas.openxmlformats.org/officeDocument/2006/relationships/customXml" Target="../ink/ink1897.xml"/><Relationship Id="rId131" Type="http://schemas.openxmlformats.org/officeDocument/2006/relationships/image" Target="../media/image605.png"/><Relationship Id="rId152" Type="http://schemas.openxmlformats.org/officeDocument/2006/relationships/customXml" Target="../ink/ink1918.xml"/><Relationship Id="rId173" Type="http://schemas.openxmlformats.org/officeDocument/2006/relationships/image" Target="../media/image768.png"/><Relationship Id="rId194" Type="http://schemas.openxmlformats.org/officeDocument/2006/relationships/customXml" Target="../ink/ink1939.xml"/><Relationship Id="rId208" Type="http://schemas.openxmlformats.org/officeDocument/2006/relationships/image" Target="../media/image787.png"/><Relationship Id="rId229" Type="http://schemas.openxmlformats.org/officeDocument/2006/relationships/customXml" Target="../ink/ink1958.xml"/><Relationship Id="rId240" Type="http://schemas.openxmlformats.org/officeDocument/2006/relationships/image" Target="../media/image804.png"/><Relationship Id="rId14" Type="http://schemas.openxmlformats.org/officeDocument/2006/relationships/customXml" Target="../ink/ink1849.xml"/><Relationship Id="rId35" Type="http://schemas.openxmlformats.org/officeDocument/2006/relationships/image" Target="../media/image5540.png"/><Relationship Id="rId56" Type="http://schemas.openxmlformats.org/officeDocument/2006/relationships/customXml" Target="../ink/ink1870.xml"/><Relationship Id="rId77" Type="http://schemas.openxmlformats.org/officeDocument/2006/relationships/image" Target="../media/image577.png"/><Relationship Id="rId100" Type="http://schemas.openxmlformats.org/officeDocument/2006/relationships/customXml" Target="../ink/ink1892.xml"/><Relationship Id="rId8" Type="http://schemas.openxmlformats.org/officeDocument/2006/relationships/customXml" Target="../ink/ink1846.xml"/><Relationship Id="rId98" Type="http://schemas.openxmlformats.org/officeDocument/2006/relationships/customXml" Target="../ink/ink1891.xml"/><Relationship Id="rId121" Type="http://schemas.openxmlformats.org/officeDocument/2006/relationships/image" Target="../media/image600.png"/><Relationship Id="rId142" Type="http://schemas.openxmlformats.org/officeDocument/2006/relationships/customXml" Target="../ink/ink1913.xml"/><Relationship Id="rId163" Type="http://schemas.openxmlformats.org/officeDocument/2006/relationships/image" Target="../media/image763.png"/><Relationship Id="rId184" Type="http://schemas.openxmlformats.org/officeDocument/2006/relationships/customXml" Target="../ink/ink1934.xml"/><Relationship Id="rId219" Type="http://schemas.openxmlformats.org/officeDocument/2006/relationships/customXml" Target="../ink/ink1952.xml"/><Relationship Id="rId230" Type="http://schemas.openxmlformats.org/officeDocument/2006/relationships/image" Target="../media/image798.png"/><Relationship Id="rId251" Type="http://schemas.openxmlformats.org/officeDocument/2006/relationships/image" Target="../media/image809.png"/><Relationship Id="rId25" Type="http://schemas.openxmlformats.org/officeDocument/2006/relationships/image" Target="../media/image5490.png"/><Relationship Id="rId46" Type="http://schemas.openxmlformats.org/officeDocument/2006/relationships/customXml" Target="../ink/ink1865.xml"/><Relationship Id="rId67" Type="http://schemas.openxmlformats.org/officeDocument/2006/relationships/image" Target="../media/image5700.png"/><Relationship Id="rId88" Type="http://schemas.openxmlformats.org/officeDocument/2006/relationships/customXml" Target="../ink/ink1886.xml"/><Relationship Id="rId111" Type="http://schemas.openxmlformats.org/officeDocument/2006/relationships/image" Target="../media/image595.png"/><Relationship Id="rId132" Type="http://schemas.openxmlformats.org/officeDocument/2006/relationships/customXml" Target="../ink/ink1908.xml"/><Relationship Id="rId153" Type="http://schemas.openxmlformats.org/officeDocument/2006/relationships/image" Target="../media/image757.png"/><Relationship Id="rId174" Type="http://schemas.openxmlformats.org/officeDocument/2006/relationships/customXml" Target="../ink/ink1929.xml"/><Relationship Id="rId195" Type="http://schemas.openxmlformats.org/officeDocument/2006/relationships/image" Target="../media/image781.png"/><Relationship Id="rId209" Type="http://schemas.openxmlformats.org/officeDocument/2006/relationships/customXml" Target="../ink/ink1947.xml"/><Relationship Id="rId220" Type="http://schemas.openxmlformats.org/officeDocument/2006/relationships/image" Target="../media/image794.png"/><Relationship Id="rId241" Type="http://schemas.openxmlformats.org/officeDocument/2006/relationships/customXml" Target="../ink/ink1964.xml"/><Relationship Id="rId15" Type="http://schemas.openxmlformats.org/officeDocument/2006/relationships/image" Target="../media/image5440.png"/><Relationship Id="rId36" Type="http://schemas.openxmlformats.org/officeDocument/2006/relationships/customXml" Target="../ink/ink1860.xml"/><Relationship Id="rId57" Type="http://schemas.openxmlformats.org/officeDocument/2006/relationships/image" Target="../media/image5650.png"/><Relationship Id="rId78" Type="http://schemas.openxmlformats.org/officeDocument/2006/relationships/customXml" Target="../ink/ink1881.xml"/><Relationship Id="rId99" Type="http://schemas.openxmlformats.org/officeDocument/2006/relationships/image" Target="../media/image589.png"/><Relationship Id="rId101" Type="http://schemas.openxmlformats.org/officeDocument/2006/relationships/image" Target="../media/image590.png"/><Relationship Id="rId122" Type="http://schemas.openxmlformats.org/officeDocument/2006/relationships/customXml" Target="../ink/ink1903.xml"/><Relationship Id="rId143" Type="http://schemas.openxmlformats.org/officeDocument/2006/relationships/image" Target="../media/image752.png"/><Relationship Id="rId164" Type="http://schemas.openxmlformats.org/officeDocument/2006/relationships/customXml" Target="../ink/ink1924.xml"/><Relationship Id="rId185" Type="http://schemas.openxmlformats.org/officeDocument/2006/relationships/image" Target="../media/image775.png"/><Relationship Id="rId9" Type="http://schemas.openxmlformats.org/officeDocument/2006/relationships/image" Target="../media/image5411.png"/><Relationship Id="rId210" Type="http://schemas.openxmlformats.org/officeDocument/2006/relationships/image" Target="../media/image788.png"/><Relationship Id="rId26" Type="http://schemas.openxmlformats.org/officeDocument/2006/relationships/customXml" Target="../ink/ink1855.xml"/><Relationship Id="rId231" Type="http://schemas.openxmlformats.org/officeDocument/2006/relationships/customXml" Target="../ink/ink1959.xml"/><Relationship Id="rId252" Type="http://schemas.openxmlformats.org/officeDocument/2006/relationships/image" Target="../media/image579.png"/><Relationship Id="rId47" Type="http://schemas.openxmlformats.org/officeDocument/2006/relationships/image" Target="../media/image5600.png"/><Relationship Id="rId68" Type="http://schemas.openxmlformats.org/officeDocument/2006/relationships/customXml" Target="../ink/ink1876.xml"/><Relationship Id="rId89" Type="http://schemas.openxmlformats.org/officeDocument/2006/relationships/image" Target="../media/image584.png"/><Relationship Id="rId112" Type="http://schemas.openxmlformats.org/officeDocument/2006/relationships/customXml" Target="../ink/ink1898.xml"/><Relationship Id="rId133" Type="http://schemas.openxmlformats.org/officeDocument/2006/relationships/image" Target="../media/image614.png"/><Relationship Id="rId154" Type="http://schemas.openxmlformats.org/officeDocument/2006/relationships/customXml" Target="../ink/ink1919.xml"/><Relationship Id="rId175" Type="http://schemas.openxmlformats.org/officeDocument/2006/relationships/image" Target="../media/image769.png"/><Relationship Id="rId196" Type="http://schemas.openxmlformats.org/officeDocument/2006/relationships/customXml" Target="../ink/ink1940.xml"/><Relationship Id="rId200" Type="http://schemas.openxmlformats.org/officeDocument/2006/relationships/image" Target="../media/image783.png"/><Relationship Id="rId16" Type="http://schemas.openxmlformats.org/officeDocument/2006/relationships/customXml" Target="../ink/ink1850.xml"/><Relationship Id="rId221" Type="http://schemas.openxmlformats.org/officeDocument/2006/relationships/customXml" Target="../ink/ink1953.xml"/><Relationship Id="rId242" Type="http://schemas.openxmlformats.org/officeDocument/2006/relationships/image" Target="../media/image805.png"/><Relationship Id="rId37" Type="http://schemas.openxmlformats.org/officeDocument/2006/relationships/image" Target="../media/image5550.png"/><Relationship Id="rId58" Type="http://schemas.openxmlformats.org/officeDocument/2006/relationships/customXml" Target="../ink/ink1871.xml"/><Relationship Id="rId79" Type="http://schemas.openxmlformats.org/officeDocument/2006/relationships/image" Target="../media/image578.png"/><Relationship Id="rId102" Type="http://schemas.openxmlformats.org/officeDocument/2006/relationships/customXml" Target="../ink/ink1893.xml"/><Relationship Id="rId123" Type="http://schemas.openxmlformats.org/officeDocument/2006/relationships/image" Target="../media/image601.png"/><Relationship Id="rId144" Type="http://schemas.openxmlformats.org/officeDocument/2006/relationships/customXml" Target="../ink/ink1914.xml"/><Relationship Id="rId90" Type="http://schemas.openxmlformats.org/officeDocument/2006/relationships/customXml" Target="../ink/ink1887.xml"/><Relationship Id="rId165" Type="http://schemas.openxmlformats.org/officeDocument/2006/relationships/image" Target="../media/image764.png"/><Relationship Id="rId186" Type="http://schemas.openxmlformats.org/officeDocument/2006/relationships/customXml" Target="../ink/ink1935.xml"/><Relationship Id="rId211" Type="http://schemas.openxmlformats.org/officeDocument/2006/relationships/customXml" Target="../ink/ink1948.xml"/><Relationship Id="rId232" Type="http://schemas.openxmlformats.org/officeDocument/2006/relationships/image" Target="../media/image799.png"/><Relationship Id="rId253" Type="http://schemas.openxmlformats.org/officeDocument/2006/relationships/image" Target="../media/image636.png"/><Relationship Id="rId27" Type="http://schemas.openxmlformats.org/officeDocument/2006/relationships/image" Target="../media/image5500.png"/><Relationship Id="rId48" Type="http://schemas.openxmlformats.org/officeDocument/2006/relationships/customXml" Target="../ink/ink1866.xml"/><Relationship Id="rId69" Type="http://schemas.openxmlformats.org/officeDocument/2006/relationships/image" Target="../media/image5711.png"/><Relationship Id="rId113" Type="http://schemas.openxmlformats.org/officeDocument/2006/relationships/image" Target="../media/image596.png"/><Relationship Id="rId134" Type="http://schemas.openxmlformats.org/officeDocument/2006/relationships/customXml" Target="../ink/ink1909.xml"/><Relationship Id="rId80" Type="http://schemas.openxmlformats.org/officeDocument/2006/relationships/customXml" Target="../ink/ink1882.xml"/><Relationship Id="rId155" Type="http://schemas.openxmlformats.org/officeDocument/2006/relationships/image" Target="../media/image758.png"/><Relationship Id="rId176" Type="http://schemas.openxmlformats.org/officeDocument/2006/relationships/customXml" Target="../ink/ink1930.xml"/><Relationship Id="rId197" Type="http://schemas.openxmlformats.org/officeDocument/2006/relationships/customXml" Target="../ink/ink1941.xml"/><Relationship Id="rId201" Type="http://schemas.openxmlformats.org/officeDocument/2006/relationships/customXml" Target="../ink/ink1943.xml"/><Relationship Id="rId222" Type="http://schemas.openxmlformats.org/officeDocument/2006/relationships/image" Target="../media/image795.png"/><Relationship Id="rId243" Type="http://schemas.openxmlformats.org/officeDocument/2006/relationships/customXml" Target="../ink/ink1965.xml"/><Relationship Id="rId17" Type="http://schemas.openxmlformats.org/officeDocument/2006/relationships/image" Target="../media/image5450.png"/><Relationship Id="rId38" Type="http://schemas.openxmlformats.org/officeDocument/2006/relationships/customXml" Target="../ink/ink1861.xml"/><Relationship Id="rId59" Type="http://schemas.openxmlformats.org/officeDocument/2006/relationships/image" Target="../media/image5660.png"/><Relationship Id="rId103" Type="http://schemas.openxmlformats.org/officeDocument/2006/relationships/image" Target="../media/image591.png"/><Relationship Id="rId124" Type="http://schemas.openxmlformats.org/officeDocument/2006/relationships/customXml" Target="../ink/ink1904.xml"/><Relationship Id="rId70" Type="http://schemas.openxmlformats.org/officeDocument/2006/relationships/customXml" Target="../ink/ink1877.xml"/><Relationship Id="rId91" Type="http://schemas.openxmlformats.org/officeDocument/2006/relationships/image" Target="../media/image585.png"/><Relationship Id="rId145" Type="http://schemas.openxmlformats.org/officeDocument/2006/relationships/image" Target="../media/image753.png"/><Relationship Id="rId166" Type="http://schemas.openxmlformats.org/officeDocument/2006/relationships/customXml" Target="../ink/ink1925.xml"/><Relationship Id="rId187" Type="http://schemas.openxmlformats.org/officeDocument/2006/relationships/image" Target="../media/image776.png"/><Relationship Id="rId1" Type="http://schemas.microsoft.com/office/2007/relationships/media" Target="../media/media61.m4a"/><Relationship Id="rId212" Type="http://schemas.openxmlformats.org/officeDocument/2006/relationships/image" Target="../media/image789.png"/><Relationship Id="rId233" Type="http://schemas.openxmlformats.org/officeDocument/2006/relationships/customXml" Target="../ink/ink1960.xml"/><Relationship Id="rId254" Type="http://schemas.openxmlformats.org/officeDocument/2006/relationships/image" Target="../media/image1.png"/><Relationship Id="rId28" Type="http://schemas.openxmlformats.org/officeDocument/2006/relationships/customXml" Target="../ink/ink1856.xml"/><Relationship Id="rId49" Type="http://schemas.openxmlformats.org/officeDocument/2006/relationships/image" Target="../media/image5611.png"/><Relationship Id="rId114" Type="http://schemas.openxmlformats.org/officeDocument/2006/relationships/customXml" Target="../ink/ink1899.xml"/><Relationship Id="rId60" Type="http://schemas.openxmlformats.org/officeDocument/2006/relationships/customXml" Target="../ink/ink1872.xml"/><Relationship Id="rId81" Type="http://schemas.openxmlformats.org/officeDocument/2006/relationships/image" Target="../media/image580.png"/><Relationship Id="rId135" Type="http://schemas.openxmlformats.org/officeDocument/2006/relationships/image" Target="../media/image615.png"/><Relationship Id="rId156" Type="http://schemas.openxmlformats.org/officeDocument/2006/relationships/customXml" Target="../ink/ink1920.xml"/><Relationship Id="rId177" Type="http://schemas.openxmlformats.org/officeDocument/2006/relationships/image" Target="../media/image771.png"/><Relationship Id="rId198" Type="http://schemas.openxmlformats.org/officeDocument/2006/relationships/image" Target="../media/image782.png"/><Relationship Id="rId202" Type="http://schemas.openxmlformats.org/officeDocument/2006/relationships/image" Target="../media/image784.png"/><Relationship Id="rId223" Type="http://schemas.openxmlformats.org/officeDocument/2006/relationships/customXml" Target="../ink/ink1954.xml"/><Relationship Id="rId244" Type="http://schemas.openxmlformats.org/officeDocument/2006/relationships/image" Target="../media/image806.png"/><Relationship Id="rId18" Type="http://schemas.openxmlformats.org/officeDocument/2006/relationships/customXml" Target="../ink/ink1851.xml"/><Relationship Id="rId39" Type="http://schemas.openxmlformats.org/officeDocument/2006/relationships/image" Target="../media/image5560.png"/><Relationship Id="rId50" Type="http://schemas.openxmlformats.org/officeDocument/2006/relationships/customXml" Target="../ink/ink1867.xml"/><Relationship Id="rId104" Type="http://schemas.openxmlformats.org/officeDocument/2006/relationships/customXml" Target="../ink/ink1894.xml"/><Relationship Id="rId125" Type="http://schemas.openxmlformats.org/officeDocument/2006/relationships/image" Target="../media/image602.png"/><Relationship Id="rId146" Type="http://schemas.openxmlformats.org/officeDocument/2006/relationships/customXml" Target="../ink/ink1915.xml"/><Relationship Id="rId167" Type="http://schemas.openxmlformats.org/officeDocument/2006/relationships/image" Target="../media/image765.png"/><Relationship Id="rId188" Type="http://schemas.openxmlformats.org/officeDocument/2006/relationships/customXml" Target="../ink/ink1936.xml"/><Relationship Id="rId71" Type="http://schemas.openxmlformats.org/officeDocument/2006/relationships/image" Target="../media/image5720.png"/><Relationship Id="rId92" Type="http://schemas.openxmlformats.org/officeDocument/2006/relationships/customXml" Target="../ink/ink1888.xml"/><Relationship Id="rId213" Type="http://schemas.openxmlformats.org/officeDocument/2006/relationships/customXml" Target="../ink/ink1949.xml"/><Relationship Id="rId234" Type="http://schemas.openxmlformats.org/officeDocument/2006/relationships/image" Target="../media/image801.png"/><Relationship Id="rId2" Type="http://schemas.openxmlformats.org/officeDocument/2006/relationships/audio" Target="../media/media61.m4a"/><Relationship Id="rId29" Type="http://schemas.openxmlformats.org/officeDocument/2006/relationships/image" Target="../media/image5511.png"/><Relationship Id="rId40" Type="http://schemas.openxmlformats.org/officeDocument/2006/relationships/customXml" Target="../ink/ink1862.xml"/><Relationship Id="rId115" Type="http://schemas.openxmlformats.org/officeDocument/2006/relationships/image" Target="../media/image597.png"/><Relationship Id="rId136" Type="http://schemas.openxmlformats.org/officeDocument/2006/relationships/customXml" Target="../ink/ink1910.xml"/><Relationship Id="rId157" Type="http://schemas.openxmlformats.org/officeDocument/2006/relationships/image" Target="../media/image759.png"/><Relationship Id="rId178" Type="http://schemas.openxmlformats.org/officeDocument/2006/relationships/customXml" Target="../ink/ink1931.xml"/><Relationship Id="rId61" Type="http://schemas.openxmlformats.org/officeDocument/2006/relationships/image" Target="../media/image5670.png"/><Relationship Id="rId82" Type="http://schemas.openxmlformats.org/officeDocument/2006/relationships/customXml" Target="../ink/ink1883.xml"/><Relationship Id="rId199" Type="http://schemas.openxmlformats.org/officeDocument/2006/relationships/customXml" Target="../ink/ink1942.xml"/><Relationship Id="rId203" Type="http://schemas.openxmlformats.org/officeDocument/2006/relationships/customXml" Target="../ink/ink1944.xml"/><Relationship Id="rId19" Type="http://schemas.openxmlformats.org/officeDocument/2006/relationships/image" Target="../media/image5460.png"/><Relationship Id="rId224" Type="http://schemas.openxmlformats.org/officeDocument/2006/relationships/image" Target="../media/image796.png"/><Relationship Id="rId245" Type="http://schemas.openxmlformats.org/officeDocument/2006/relationships/customXml" Target="../ink/ink1966.xml"/><Relationship Id="rId30" Type="http://schemas.openxmlformats.org/officeDocument/2006/relationships/customXml" Target="../ink/ink1857.xml"/><Relationship Id="rId105" Type="http://schemas.openxmlformats.org/officeDocument/2006/relationships/image" Target="../media/image592.png"/><Relationship Id="rId126" Type="http://schemas.openxmlformats.org/officeDocument/2006/relationships/customXml" Target="../ink/ink1905.xml"/><Relationship Id="rId147" Type="http://schemas.openxmlformats.org/officeDocument/2006/relationships/image" Target="../media/image754.png"/><Relationship Id="rId168" Type="http://schemas.openxmlformats.org/officeDocument/2006/relationships/customXml" Target="../ink/ink1926.xml"/><Relationship Id="rId51" Type="http://schemas.openxmlformats.org/officeDocument/2006/relationships/image" Target="../media/image5620.png"/><Relationship Id="rId72" Type="http://schemas.openxmlformats.org/officeDocument/2006/relationships/customXml" Target="../ink/ink1878.xml"/><Relationship Id="rId93" Type="http://schemas.openxmlformats.org/officeDocument/2006/relationships/image" Target="../media/image586.png"/><Relationship Id="rId189" Type="http://schemas.openxmlformats.org/officeDocument/2006/relationships/image" Target="../media/image777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791.png"/><Relationship Id="rId235" Type="http://schemas.openxmlformats.org/officeDocument/2006/relationships/customXml" Target="../ink/ink1961.xml"/><Relationship Id="rId116" Type="http://schemas.openxmlformats.org/officeDocument/2006/relationships/customXml" Target="../ink/ink1900.xml"/><Relationship Id="rId137" Type="http://schemas.openxmlformats.org/officeDocument/2006/relationships/image" Target="../media/image748.png"/><Relationship Id="rId158" Type="http://schemas.openxmlformats.org/officeDocument/2006/relationships/customXml" Target="../ink/ink1921.xml"/><Relationship Id="rId20" Type="http://schemas.openxmlformats.org/officeDocument/2006/relationships/customXml" Target="../ink/ink1852.xml"/><Relationship Id="rId41" Type="http://schemas.openxmlformats.org/officeDocument/2006/relationships/image" Target="../media/image5570.png"/><Relationship Id="rId62" Type="http://schemas.openxmlformats.org/officeDocument/2006/relationships/customXml" Target="../ink/ink1873.xml"/><Relationship Id="rId83" Type="http://schemas.openxmlformats.org/officeDocument/2006/relationships/image" Target="../media/image581.png"/><Relationship Id="rId179" Type="http://schemas.openxmlformats.org/officeDocument/2006/relationships/image" Target="../media/image772.png"/><Relationship Id="rId190" Type="http://schemas.openxmlformats.org/officeDocument/2006/relationships/customXml" Target="../ink/ink1937.xml"/><Relationship Id="rId204" Type="http://schemas.openxmlformats.org/officeDocument/2006/relationships/image" Target="../media/image785.png"/><Relationship Id="rId225" Type="http://schemas.openxmlformats.org/officeDocument/2006/relationships/customXml" Target="../ink/ink1955.xml"/><Relationship Id="rId246" Type="http://schemas.openxmlformats.org/officeDocument/2006/relationships/customXml" Target="../ink/ink1967.xml"/><Relationship Id="rId106" Type="http://schemas.openxmlformats.org/officeDocument/2006/relationships/customXml" Target="../ink/ink1895.xml"/><Relationship Id="rId127" Type="http://schemas.openxmlformats.org/officeDocument/2006/relationships/image" Target="../media/image603.png"/><Relationship Id="rId10" Type="http://schemas.openxmlformats.org/officeDocument/2006/relationships/customXml" Target="../ink/ink1847.xml"/><Relationship Id="rId31" Type="http://schemas.openxmlformats.org/officeDocument/2006/relationships/image" Target="../media/image5520.png"/><Relationship Id="rId52" Type="http://schemas.openxmlformats.org/officeDocument/2006/relationships/customXml" Target="../ink/ink1868.xml"/><Relationship Id="rId73" Type="http://schemas.openxmlformats.org/officeDocument/2006/relationships/image" Target="../media/image5730.png"/><Relationship Id="rId94" Type="http://schemas.openxmlformats.org/officeDocument/2006/relationships/customXml" Target="../ink/ink1889.xml"/><Relationship Id="rId148" Type="http://schemas.openxmlformats.org/officeDocument/2006/relationships/customXml" Target="../ink/ink1916.xml"/><Relationship Id="rId169" Type="http://schemas.openxmlformats.org/officeDocument/2006/relationships/image" Target="../media/image766.png"/><Relationship Id="rId4" Type="http://schemas.openxmlformats.org/officeDocument/2006/relationships/customXml" Target="../ink/ink1844.xml"/><Relationship Id="rId180" Type="http://schemas.openxmlformats.org/officeDocument/2006/relationships/customXml" Target="../ink/ink1932.xml"/><Relationship Id="rId215" Type="http://schemas.openxmlformats.org/officeDocument/2006/relationships/customXml" Target="../ink/ink1950.xml"/><Relationship Id="rId236" Type="http://schemas.openxmlformats.org/officeDocument/2006/relationships/image" Target="../media/image802.png"/></Relationships>
</file>

<file path=ppt/slides/_rels/slide6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490.png"/><Relationship Id="rId21" Type="http://schemas.openxmlformats.org/officeDocument/2006/relationships/customXml" Target="../ink/ink1978.xml"/><Relationship Id="rId42" Type="http://schemas.openxmlformats.org/officeDocument/2006/relationships/image" Target="../media/image5570.png"/><Relationship Id="rId47" Type="http://schemas.openxmlformats.org/officeDocument/2006/relationships/customXml" Target="../ink/ink1991.xml"/><Relationship Id="rId63" Type="http://schemas.openxmlformats.org/officeDocument/2006/relationships/customXml" Target="../ink/ink1999.xml"/><Relationship Id="rId68" Type="http://schemas.openxmlformats.org/officeDocument/2006/relationships/image" Target="../media/image5700.png"/><Relationship Id="rId2" Type="http://schemas.microsoft.com/office/2007/relationships/media" Target="../media/media62.m4a"/><Relationship Id="rId16" Type="http://schemas.openxmlformats.org/officeDocument/2006/relationships/image" Target="../media/image5440.png"/><Relationship Id="rId29" Type="http://schemas.openxmlformats.org/officeDocument/2006/relationships/customXml" Target="../ink/ink1982.xml"/><Relationship Id="rId11" Type="http://schemas.openxmlformats.org/officeDocument/2006/relationships/customXml" Target="../ink/ink1973.xml"/><Relationship Id="rId24" Type="http://schemas.openxmlformats.org/officeDocument/2006/relationships/image" Target="../media/image5480.png"/><Relationship Id="rId32" Type="http://schemas.openxmlformats.org/officeDocument/2006/relationships/image" Target="../media/image5520.png"/><Relationship Id="rId37" Type="http://schemas.openxmlformats.org/officeDocument/2006/relationships/customXml" Target="../ink/ink1986.xml"/><Relationship Id="rId40" Type="http://schemas.openxmlformats.org/officeDocument/2006/relationships/image" Target="../media/image5560.png"/><Relationship Id="rId45" Type="http://schemas.openxmlformats.org/officeDocument/2006/relationships/customXml" Target="../ink/ink1990.xml"/><Relationship Id="rId53" Type="http://schemas.openxmlformats.org/officeDocument/2006/relationships/customXml" Target="../ink/ink1994.xml"/><Relationship Id="rId58" Type="http://schemas.openxmlformats.org/officeDocument/2006/relationships/image" Target="../media/image5650.png"/><Relationship Id="rId66" Type="http://schemas.openxmlformats.org/officeDocument/2006/relationships/image" Target="../media/image5690.png"/><Relationship Id="rId74" Type="http://schemas.openxmlformats.org/officeDocument/2006/relationships/image" Target="../media/image5730.png"/><Relationship Id="rId5" Type="http://schemas.openxmlformats.org/officeDocument/2006/relationships/customXml" Target="../ink/ink1970.xml"/><Relationship Id="rId61" Type="http://schemas.openxmlformats.org/officeDocument/2006/relationships/customXml" Target="../ink/ink1998.xml"/><Relationship Id="rId19" Type="http://schemas.openxmlformats.org/officeDocument/2006/relationships/customXml" Target="../ink/ink1977.xml"/><Relationship Id="rId14" Type="http://schemas.openxmlformats.org/officeDocument/2006/relationships/image" Target="../media/image5430.png"/><Relationship Id="rId22" Type="http://schemas.openxmlformats.org/officeDocument/2006/relationships/image" Target="../media/image5470.png"/><Relationship Id="rId27" Type="http://schemas.openxmlformats.org/officeDocument/2006/relationships/customXml" Target="../ink/ink1981.xml"/><Relationship Id="rId30" Type="http://schemas.openxmlformats.org/officeDocument/2006/relationships/image" Target="../media/image5511.png"/><Relationship Id="rId35" Type="http://schemas.openxmlformats.org/officeDocument/2006/relationships/customXml" Target="../ink/ink1985.xml"/><Relationship Id="rId43" Type="http://schemas.openxmlformats.org/officeDocument/2006/relationships/customXml" Target="../ink/ink1989.xml"/><Relationship Id="rId48" Type="http://schemas.openxmlformats.org/officeDocument/2006/relationships/image" Target="../media/image5600.png"/><Relationship Id="rId56" Type="http://schemas.openxmlformats.org/officeDocument/2006/relationships/image" Target="../media/image5640.png"/><Relationship Id="rId64" Type="http://schemas.openxmlformats.org/officeDocument/2006/relationships/image" Target="../media/image5680.png"/><Relationship Id="rId69" Type="http://schemas.openxmlformats.org/officeDocument/2006/relationships/customXml" Target="../ink/ink2002.xml"/><Relationship Id="rId8" Type="http://schemas.openxmlformats.org/officeDocument/2006/relationships/image" Target="../media/image5400.png"/><Relationship Id="rId51" Type="http://schemas.openxmlformats.org/officeDocument/2006/relationships/customXml" Target="../ink/ink1993.xml"/><Relationship Id="rId72" Type="http://schemas.openxmlformats.org/officeDocument/2006/relationships/image" Target="../media/image5720.png"/><Relationship Id="rId3" Type="http://schemas.openxmlformats.org/officeDocument/2006/relationships/audio" Target="../media/media62.m4a"/><Relationship Id="rId12" Type="http://schemas.openxmlformats.org/officeDocument/2006/relationships/image" Target="../media/image5420.png"/><Relationship Id="rId17" Type="http://schemas.openxmlformats.org/officeDocument/2006/relationships/customXml" Target="../ink/ink1976.xml"/><Relationship Id="rId25" Type="http://schemas.openxmlformats.org/officeDocument/2006/relationships/customXml" Target="../ink/ink1980.xml"/><Relationship Id="rId33" Type="http://schemas.openxmlformats.org/officeDocument/2006/relationships/customXml" Target="../ink/ink1984.xml"/><Relationship Id="rId38" Type="http://schemas.openxmlformats.org/officeDocument/2006/relationships/image" Target="../media/image5550.png"/><Relationship Id="rId46" Type="http://schemas.openxmlformats.org/officeDocument/2006/relationships/image" Target="../media/image5590.png"/><Relationship Id="rId59" Type="http://schemas.openxmlformats.org/officeDocument/2006/relationships/customXml" Target="../ink/ink1997.xml"/><Relationship Id="rId67" Type="http://schemas.openxmlformats.org/officeDocument/2006/relationships/customXml" Target="../ink/ink2001.xml"/><Relationship Id="rId20" Type="http://schemas.openxmlformats.org/officeDocument/2006/relationships/image" Target="../media/image5460.png"/><Relationship Id="rId41" Type="http://schemas.openxmlformats.org/officeDocument/2006/relationships/customXml" Target="../ink/ink1988.xml"/><Relationship Id="rId54" Type="http://schemas.openxmlformats.org/officeDocument/2006/relationships/image" Target="../media/image5630.png"/><Relationship Id="rId62" Type="http://schemas.openxmlformats.org/officeDocument/2006/relationships/image" Target="../media/image5670.png"/><Relationship Id="rId70" Type="http://schemas.openxmlformats.org/officeDocument/2006/relationships/image" Target="../media/image5711.png"/><Relationship Id="rId75" Type="http://schemas.openxmlformats.org/officeDocument/2006/relationships/image" Target="../media/image1.png"/><Relationship Id="rId1" Type="http://schemas.openxmlformats.org/officeDocument/2006/relationships/tags" Target="../tags/tag14.xml"/><Relationship Id="rId6" Type="http://schemas.openxmlformats.org/officeDocument/2006/relationships/image" Target="../media/image5390.png"/><Relationship Id="rId15" Type="http://schemas.openxmlformats.org/officeDocument/2006/relationships/customXml" Target="../ink/ink1975.xml"/><Relationship Id="rId23" Type="http://schemas.openxmlformats.org/officeDocument/2006/relationships/customXml" Target="../ink/ink1979.xml"/><Relationship Id="rId28" Type="http://schemas.openxmlformats.org/officeDocument/2006/relationships/image" Target="../media/image5500.png"/><Relationship Id="rId36" Type="http://schemas.openxmlformats.org/officeDocument/2006/relationships/image" Target="../media/image5540.png"/><Relationship Id="rId49" Type="http://schemas.openxmlformats.org/officeDocument/2006/relationships/customXml" Target="../ink/ink1992.xml"/><Relationship Id="rId57" Type="http://schemas.openxmlformats.org/officeDocument/2006/relationships/customXml" Target="../ink/ink1996.xml"/><Relationship Id="rId10" Type="http://schemas.openxmlformats.org/officeDocument/2006/relationships/image" Target="../media/image5411.png"/><Relationship Id="rId31" Type="http://schemas.openxmlformats.org/officeDocument/2006/relationships/customXml" Target="../ink/ink1983.xml"/><Relationship Id="rId44" Type="http://schemas.openxmlformats.org/officeDocument/2006/relationships/image" Target="../media/image5580.png"/><Relationship Id="rId52" Type="http://schemas.openxmlformats.org/officeDocument/2006/relationships/image" Target="../media/image5620.png"/><Relationship Id="rId60" Type="http://schemas.openxmlformats.org/officeDocument/2006/relationships/image" Target="../media/image5660.png"/><Relationship Id="rId65" Type="http://schemas.openxmlformats.org/officeDocument/2006/relationships/customXml" Target="../ink/ink2000.xml"/><Relationship Id="rId73" Type="http://schemas.openxmlformats.org/officeDocument/2006/relationships/customXml" Target="../ink/ink2004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972.xml"/><Relationship Id="rId13" Type="http://schemas.openxmlformats.org/officeDocument/2006/relationships/customXml" Target="../ink/ink1974.xml"/><Relationship Id="rId18" Type="http://schemas.openxmlformats.org/officeDocument/2006/relationships/image" Target="../media/image5450.png"/><Relationship Id="rId39" Type="http://schemas.openxmlformats.org/officeDocument/2006/relationships/customXml" Target="../ink/ink1987.xml"/><Relationship Id="rId34" Type="http://schemas.openxmlformats.org/officeDocument/2006/relationships/image" Target="../media/image5530.png"/><Relationship Id="rId50" Type="http://schemas.openxmlformats.org/officeDocument/2006/relationships/image" Target="../media/image5611.png"/><Relationship Id="rId55" Type="http://schemas.openxmlformats.org/officeDocument/2006/relationships/customXml" Target="../ink/ink1995.xml"/><Relationship Id="rId7" Type="http://schemas.openxmlformats.org/officeDocument/2006/relationships/customXml" Target="../ink/ink1971.xml"/><Relationship Id="rId71" Type="http://schemas.openxmlformats.org/officeDocument/2006/relationships/customXml" Target="../ink/ink2003.xml"/></Relationships>
</file>

<file path=ppt/slides/_rels/slide6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377.png"/><Relationship Id="rId21" Type="http://schemas.openxmlformats.org/officeDocument/2006/relationships/image" Target="../media/image3331.png"/><Relationship Id="rId42" Type="http://schemas.openxmlformats.org/officeDocument/2006/relationships/customXml" Target="../ink/ink2024.xml"/><Relationship Id="rId63" Type="http://schemas.openxmlformats.org/officeDocument/2006/relationships/image" Target="../media/image5760.png"/><Relationship Id="rId84" Type="http://schemas.openxmlformats.org/officeDocument/2006/relationships/customXml" Target="../ink/ink2045.xml"/><Relationship Id="rId138" Type="http://schemas.openxmlformats.org/officeDocument/2006/relationships/customXml" Target="../ink/ink2072.xml"/><Relationship Id="rId159" Type="http://schemas.openxmlformats.org/officeDocument/2006/relationships/image" Target="../media/image3129.png"/><Relationship Id="rId170" Type="http://schemas.openxmlformats.org/officeDocument/2006/relationships/customXml" Target="../ink/ink2088.xml"/><Relationship Id="rId191" Type="http://schemas.openxmlformats.org/officeDocument/2006/relationships/image" Target="../media/image3412.png"/><Relationship Id="rId205" Type="http://schemas.openxmlformats.org/officeDocument/2006/relationships/image" Target="../media/image3419.png"/><Relationship Id="rId226" Type="http://schemas.openxmlformats.org/officeDocument/2006/relationships/customXml" Target="../ink/ink2117.xml"/><Relationship Id="rId107" Type="http://schemas.openxmlformats.org/officeDocument/2006/relationships/image" Target="../media/image3372.png"/><Relationship Id="rId11" Type="http://schemas.openxmlformats.org/officeDocument/2006/relationships/image" Target="../media/image3326.png"/><Relationship Id="rId32" Type="http://schemas.openxmlformats.org/officeDocument/2006/relationships/customXml" Target="../ink/ink2019.xml"/><Relationship Id="rId53" Type="http://schemas.openxmlformats.org/officeDocument/2006/relationships/image" Target="../media/image3347.png"/><Relationship Id="rId74" Type="http://schemas.openxmlformats.org/officeDocument/2006/relationships/customXml" Target="../ink/ink2040.xml"/><Relationship Id="rId128" Type="http://schemas.openxmlformats.org/officeDocument/2006/relationships/customXml" Target="../ink/ink2067.xml"/><Relationship Id="rId149" Type="http://schemas.openxmlformats.org/officeDocument/2006/relationships/image" Target="../media/image5930.png"/><Relationship Id="rId5" Type="http://schemas.openxmlformats.org/officeDocument/2006/relationships/image" Target="../media/image3323.png"/><Relationship Id="rId95" Type="http://schemas.openxmlformats.org/officeDocument/2006/relationships/image" Target="../media/image3366.png"/><Relationship Id="rId160" Type="http://schemas.openxmlformats.org/officeDocument/2006/relationships/customXml" Target="../ink/ink2083.xml"/><Relationship Id="rId181" Type="http://schemas.openxmlformats.org/officeDocument/2006/relationships/image" Target="../media/image3408.png"/><Relationship Id="rId216" Type="http://schemas.openxmlformats.org/officeDocument/2006/relationships/image" Target="../media/image3424.png"/><Relationship Id="rId237" Type="http://schemas.openxmlformats.org/officeDocument/2006/relationships/image" Target="../media/image3434.png"/><Relationship Id="rId22" Type="http://schemas.openxmlformats.org/officeDocument/2006/relationships/customXml" Target="../ink/ink2014.xml"/><Relationship Id="rId43" Type="http://schemas.openxmlformats.org/officeDocument/2006/relationships/image" Target="../media/image3342.png"/><Relationship Id="rId64" Type="http://schemas.openxmlformats.org/officeDocument/2006/relationships/customXml" Target="../ink/ink2035.xml"/><Relationship Id="rId118" Type="http://schemas.openxmlformats.org/officeDocument/2006/relationships/customXml" Target="../ink/ink2062.xml"/><Relationship Id="rId139" Type="http://schemas.openxmlformats.org/officeDocument/2006/relationships/image" Target="../media/image5880.png"/><Relationship Id="rId85" Type="http://schemas.openxmlformats.org/officeDocument/2006/relationships/image" Target="../media/image3288.png"/><Relationship Id="rId150" Type="http://schemas.openxmlformats.org/officeDocument/2006/relationships/customXml" Target="../ink/ink2078.xml"/><Relationship Id="rId171" Type="http://schemas.openxmlformats.org/officeDocument/2006/relationships/image" Target="../media/image3403.png"/><Relationship Id="rId192" Type="http://schemas.openxmlformats.org/officeDocument/2006/relationships/customXml" Target="../ink/ink2099.xml"/><Relationship Id="rId206" Type="http://schemas.openxmlformats.org/officeDocument/2006/relationships/customXml" Target="../ink/ink2106.xml"/><Relationship Id="rId227" Type="http://schemas.openxmlformats.org/officeDocument/2006/relationships/image" Target="../media/image3429.png"/><Relationship Id="rId12" Type="http://schemas.openxmlformats.org/officeDocument/2006/relationships/customXml" Target="../ink/ink2009.xml"/><Relationship Id="rId33" Type="http://schemas.openxmlformats.org/officeDocument/2006/relationships/image" Target="../media/image5750.png"/><Relationship Id="rId108" Type="http://schemas.openxmlformats.org/officeDocument/2006/relationships/customXml" Target="../ink/ink2057.xml"/><Relationship Id="rId129" Type="http://schemas.openxmlformats.org/officeDocument/2006/relationships/image" Target="../media/image5830.png"/><Relationship Id="rId54" Type="http://schemas.openxmlformats.org/officeDocument/2006/relationships/customXml" Target="../ink/ink2030.xml"/><Relationship Id="rId75" Type="http://schemas.openxmlformats.org/officeDocument/2006/relationships/image" Target="../media/image3357.png"/><Relationship Id="rId96" Type="http://schemas.openxmlformats.org/officeDocument/2006/relationships/customXml" Target="../ink/ink2051.xml"/><Relationship Id="rId140" Type="http://schemas.openxmlformats.org/officeDocument/2006/relationships/customXml" Target="../ink/ink2073.xml"/><Relationship Id="rId161" Type="http://schemas.openxmlformats.org/officeDocument/2006/relationships/image" Target="../media/image3398.png"/><Relationship Id="rId182" Type="http://schemas.openxmlformats.org/officeDocument/2006/relationships/customXml" Target="../ink/ink2094.xml"/><Relationship Id="rId217" Type="http://schemas.openxmlformats.org/officeDocument/2006/relationships/customXml" Target="../ink/ink2112.xml"/><Relationship Id="rId6" Type="http://schemas.openxmlformats.org/officeDocument/2006/relationships/customXml" Target="../ink/ink2006.xml"/><Relationship Id="rId238" Type="http://schemas.openxmlformats.org/officeDocument/2006/relationships/customXml" Target="../ink/ink2123.xml"/><Relationship Id="rId23" Type="http://schemas.openxmlformats.org/officeDocument/2006/relationships/image" Target="../media/image3332.png"/><Relationship Id="rId119" Type="http://schemas.openxmlformats.org/officeDocument/2006/relationships/image" Target="../media/image3378.png"/><Relationship Id="rId44" Type="http://schemas.openxmlformats.org/officeDocument/2006/relationships/customXml" Target="../ink/ink2025.xml"/><Relationship Id="rId65" Type="http://schemas.openxmlformats.org/officeDocument/2006/relationships/image" Target="../media/image5770.png"/><Relationship Id="rId86" Type="http://schemas.openxmlformats.org/officeDocument/2006/relationships/customXml" Target="../ink/ink2046.xml"/><Relationship Id="rId130" Type="http://schemas.openxmlformats.org/officeDocument/2006/relationships/customXml" Target="../ink/ink2068.xml"/><Relationship Id="rId151" Type="http://schemas.openxmlformats.org/officeDocument/2006/relationships/image" Target="../media/image5940.png"/><Relationship Id="rId172" Type="http://schemas.openxmlformats.org/officeDocument/2006/relationships/customXml" Target="../ink/ink2089.xml"/><Relationship Id="rId193" Type="http://schemas.openxmlformats.org/officeDocument/2006/relationships/image" Target="../media/image3413.png"/><Relationship Id="rId207" Type="http://schemas.openxmlformats.org/officeDocument/2006/relationships/image" Target="../media/image3420.png"/><Relationship Id="rId228" Type="http://schemas.openxmlformats.org/officeDocument/2006/relationships/customXml" Target="../ink/ink2118.xml"/><Relationship Id="rId13" Type="http://schemas.openxmlformats.org/officeDocument/2006/relationships/image" Target="../media/image3327.png"/><Relationship Id="rId109" Type="http://schemas.openxmlformats.org/officeDocument/2006/relationships/image" Target="../media/image3373.png"/><Relationship Id="rId34" Type="http://schemas.openxmlformats.org/officeDocument/2006/relationships/customXml" Target="../ink/ink2020.xml"/><Relationship Id="rId55" Type="http://schemas.openxmlformats.org/officeDocument/2006/relationships/image" Target="../media/image3348.png"/><Relationship Id="rId76" Type="http://schemas.openxmlformats.org/officeDocument/2006/relationships/customXml" Target="../ink/ink2041.xml"/><Relationship Id="rId97" Type="http://schemas.openxmlformats.org/officeDocument/2006/relationships/image" Target="../media/image3367.png"/><Relationship Id="rId120" Type="http://schemas.openxmlformats.org/officeDocument/2006/relationships/customXml" Target="../ink/ink2063.xml"/><Relationship Id="rId141" Type="http://schemas.openxmlformats.org/officeDocument/2006/relationships/image" Target="../media/image5890.png"/><Relationship Id="rId7" Type="http://schemas.openxmlformats.org/officeDocument/2006/relationships/image" Target="../media/image3324.png"/><Relationship Id="rId162" Type="http://schemas.openxmlformats.org/officeDocument/2006/relationships/customXml" Target="../ink/ink2084.xml"/><Relationship Id="rId183" Type="http://schemas.openxmlformats.org/officeDocument/2006/relationships/image" Target="../media/image3409.png"/><Relationship Id="rId218" Type="http://schemas.openxmlformats.org/officeDocument/2006/relationships/image" Target="../media/image5990.png"/><Relationship Id="rId239" Type="http://schemas.openxmlformats.org/officeDocument/2006/relationships/image" Target="../media/image3435.png"/><Relationship Id="rId24" Type="http://schemas.openxmlformats.org/officeDocument/2006/relationships/customXml" Target="../ink/ink2015.xml"/><Relationship Id="rId45" Type="http://schemas.openxmlformats.org/officeDocument/2006/relationships/image" Target="../media/image3343.png"/><Relationship Id="rId66" Type="http://schemas.openxmlformats.org/officeDocument/2006/relationships/customXml" Target="../ink/ink2036.xml"/><Relationship Id="rId87" Type="http://schemas.openxmlformats.org/officeDocument/2006/relationships/image" Target="../media/image3362.png"/><Relationship Id="rId110" Type="http://schemas.openxmlformats.org/officeDocument/2006/relationships/customXml" Target="../ink/ink2058.xml"/><Relationship Id="rId131" Type="http://schemas.openxmlformats.org/officeDocument/2006/relationships/image" Target="../media/image5840.png"/><Relationship Id="rId152" Type="http://schemas.openxmlformats.org/officeDocument/2006/relationships/customXml" Target="../ink/ink2079.xml"/><Relationship Id="rId173" Type="http://schemas.openxmlformats.org/officeDocument/2006/relationships/image" Target="../media/image3404.png"/><Relationship Id="rId194" Type="http://schemas.openxmlformats.org/officeDocument/2006/relationships/customXml" Target="../ink/ink2100.xml"/><Relationship Id="rId208" Type="http://schemas.openxmlformats.org/officeDocument/2006/relationships/customXml" Target="../ink/ink2107.xml"/><Relationship Id="rId229" Type="http://schemas.openxmlformats.org/officeDocument/2006/relationships/image" Target="../media/image3430.png"/><Relationship Id="rId240" Type="http://schemas.openxmlformats.org/officeDocument/2006/relationships/customXml" Target="../ink/ink2124.xml"/><Relationship Id="rId14" Type="http://schemas.openxmlformats.org/officeDocument/2006/relationships/customXml" Target="../ink/ink2010.xml"/><Relationship Id="rId35" Type="http://schemas.openxmlformats.org/officeDocument/2006/relationships/image" Target="../media/image3338.png"/><Relationship Id="rId56" Type="http://schemas.openxmlformats.org/officeDocument/2006/relationships/customXml" Target="../ink/ink2031.xml"/><Relationship Id="rId77" Type="http://schemas.openxmlformats.org/officeDocument/2006/relationships/image" Target="../media/image3358.png"/><Relationship Id="rId100" Type="http://schemas.openxmlformats.org/officeDocument/2006/relationships/customXml" Target="../ink/ink2053.xml"/><Relationship Id="rId8" Type="http://schemas.openxmlformats.org/officeDocument/2006/relationships/customXml" Target="../ink/ink2007.xml"/><Relationship Id="rId98" Type="http://schemas.openxmlformats.org/officeDocument/2006/relationships/customXml" Target="../ink/ink2052.xml"/><Relationship Id="rId121" Type="http://schemas.openxmlformats.org/officeDocument/2006/relationships/image" Target="../media/image5790.png"/><Relationship Id="rId142" Type="http://schemas.openxmlformats.org/officeDocument/2006/relationships/customXml" Target="../ink/ink2074.xml"/><Relationship Id="rId163" Type="http://schemas.openxmlformats.org/officeDocument/2006/relationships/image" Target="../media/image5970.png"/><Relationship Id="rId184" Type="http://schemas.openxmlformats.org/officeDocument/2006/relationships/customXml" Target="../ink/ink2095.xml"/><Relationship Id="rId219" Type="http://schemas.openxmlformats.org/officeDocument/2006/relationships/customXml" Target="../ink/ink2113.xml"/><Relationship Id="rId230" Type="http://schemas.openxmlformats.org/officeDocument/2006/relationships/customXml" Target="../ink/ink2119.xml"/><Relationship Id="rId25" Type="http://schemas.openxmlformats.org/officeDocument/2006/relationships/image" Target="../media/image5740.png"/><Relationship Id="rId46" Type="http://schemas.openxmlformats.org/officeDocument/2006/relationships/customXml" Target="../ink/ink2026.xml"/><Relationship Id="rId67" Type="http://schemas.openxmlformats.org/officeDocument/2006/relationships/image" Target="../media/image5780.png"/><Relationship Id="rId88" Type="http://schemas.openxmlformats.org/officeDocument/2006/relationships/customXml" Target="../ink/ink2047.xml"/><Relationship Id="rId111" Type="http://schemas.openxmlformats.org/officeDocument/2006/relationships/image" Target="../media/image3374.png"/><Relationship Id="rId132" Type="http://schemas.openxmlformats.org/officeDocument/2006/relationships/customXml" Target="../ink/ink2069.xml"/><Relationship Id="rId153" Type="http://schemas.openxmlformats.org/officeDocument/2006/relationships/image" Target="../media/image5950.png"/><Relationship Id="rId174" Type="http://schemas.openxmlformats.org/officeDocument/2006/relationships/customXml" Target="../ink/ink2090.xml"/><Relationship Id="rId195" Type="http://schemas.openxmlformats.org/officeDocument/2006/relationships/image" Target="../media/image3414.png"/><Relationship Id="rId209" Type="http://schemas.openxmlformats.org/officeDocument/2006/relationships/image" Target="../media/image3421.png"/><Relationship Id="rId220" Type="http://schemas.openxmlformats.org/officeDocument/2006/relationships/image" Target="../media/image3426.png"/><Relationship Id="rId241" Type="http://schemas.openxmlformats.org/officeDocument/2006/relationships/image" Target="../media/image3436.png"/><Relationship Id="rId15" Type="http://schemas.openxmlformats.org/officeDocument/2006/relationships/image" Target="../media/image3328.png"/><Relationship Id="rId36" Type="http://schemas.openxmlformats.org/officeDocument/2006/relationships/customXml" Target="../ink/ink2021.xml"/><Relationship Id="rId57" Type="http://schemas.openxmlformats.org/officeDocument/2006/relationships/image" Target="../media/image3349.png"/><Relationship Id="rId10" Type="http://schemas.openxmlformats.org/officeDocument/2006/relationships/customXml" Target="../ink/ink2008.xml"/><Relationship Id="rId31" Type="http://schemas.openxmlformats.org/officeDocument/2006/relationships/image" Target="../media/image3336.png"/><Relationship Id="rId52" Type="http://schemas.openxmlformats.org/officeDocument/2006/relationships/customXml" Target="../ink/ink2029.xml"/><Relationship Id="rId73" Type="http://schemas.openxmlformats.org/officeDocument/2006/relationships/image" Target="../media/image3356.png"/><Relationship Id="rId78" Type="http://schemas.openxmlformats.org/officeDocument/2006/relationships/customXml" Target="../ink/ink2042.xml"/><Relationship Id="rId94" Type="http://schemas.openxmlformats.org/officeDocument/2006/relationships/customXml" Target="../ink/ink2050.xml"/><Relationship Id="rId99" Type="http://schemas.openxmlformats.org/officeDocument/2006/relationships/image" Target="../media/image3368.png"/><Relationship Id="rId101" Type="http://schemas.openxmlformats.org/officeDocument/2006/relationships/image" Target="../media/image3369.png"/><Relationship Id="rId122" Type="http://schemas.openxmlformats.org/officeDocument/2006/relationships/customXml" Target="../ink/ink2064.xml"/><Relationship Id="rId143" Type="http://schemas.openxmlformats.org/officeDocument/2006/relationships/image" Target="../media/image5900.png"/><Relationship Id="rId148" Type="http://schemas.openxmlformats.org/officeDocument/2006/relationships/customXml" Target="../ink/ink2077.xml"/><Relationship Id="rId164" Type="http://schemas.openxmlformats.org/officeDocument/2006/relationships/customXml" Target="../ink/ink2085.xml"/><Relationship Id="rId169" Type="http://schemas.openxmlformats.org/officeDocument/2006/relationships/image" Target="../media/image3402.png"/><Relationship Id="rId185" Type="http://schemas.openxmlformats.org/officeDocument/2006/relationships/image" Target="../media/image3410.png"/><Relationship Id="rId4" Type="http://schemas.openxmlformats.org/officeDocument/2006/relationships/customXml" Target="../ink/ink2005.xml"/><Relationship Id="rId9" Type="http://schemas.openxmlformats.org/officeDocument/2006/relationships/image" Target="../media/image3325.png"/><Relationship Id="rId180" Type="http://schemas.openxmlformats.org/officeDocument/2006/relationships/customXml" Target="../ink/ink2093.xml"/><Relationship Id="rId210" Type="http://schemas.openxmlformats.org/officeDocument/2006/relationships/customXml" Target="../ink/ink2108.xml"/><Relationship Id="rId215" Type="http://schemas.openxmlformats.org/officeDocument/2006/relationships/customXml" Target="../ink/ink2111.xml"/><Relationship Id="rId236" Type="http://schemas.openxmlformats.org/officeDocument/2006/relationships/customXml" Target="../ink/ink2122.xml"/><Relationship Id="rId26" Type="http://schemas.openxmlformats.org/officeDocument/2006/relationships/customXml" Target="../ink/ink2016.xml"/><Relationship Id="rId231" Type="http://schemas.openxmlformats.org/officeDocument/2006/relationships/image" Target="../media/image3431.png"/><Relationship Id="rId47" Type="http://schemas.openxmlformats.org/officeDocument/2006/relationships/image" Target="../media/image3344.png"/><Relationship Id="rId68" Type="http://schemas.openxmlformats.org/officeDocument/2006/relationships/customXml" Target="../ink/ink2037.xml"/><Relationship Id="rId89" Type="http://schemas.openxmlformats.org/officeDocument/2006/relationships/image" Target="../media/image3363.png"/><Relationship Id="rId112" Type="http://schemas.openxmlformats.org/officeDocument/2006/relationships/customXml" Target="../ink/ink2059.xml"/><Relationship Id="rId133" Type="http://schemas.openxmlformats.org/officeDocument/2006/relationships/image" Target="../media/image5850.png"/><Relationship Id="rId154" Type="http://schemas.openxmlformats.org/officeDocument/2006/relationships/customXml" Target="../ink/ink2080.xml"/><Relationship Id="rId175" Type="http://schemas.openxmlformats.org/officeDocument/2006/relationships/image" Target="../media/image5980.png"/><Relationship Id="rId196" Type="http://schemas.openxmlformats.org/officeDocument/2006/relationships/customXml" Target="../ink/ink2101.xml"/><Relationship Id="rId200" Type="http://schemas.openxmlformats.org/officeDocument/2006/relationships/customXml" Target="../ink/ink2103.xml"/><Relationship Id="rId16" Type="http://schemas.openxmlformats.org/officeDocument/2006/relationships/customXml" Target="../ink/ink2011.xml"/><Relationship Id="rId221" Type="http://schemas.openxmlformats.org/officeDocument/2006/relationships/customXml" Target="../ink/ink2114.xml"/><Relationship Id="rId242" Type="http://schemas.openxmlformats.org/officeDocument/2006/relationships/customXml" Target="../ink/ink2125.xml"/><Relationship Id="rId37" Type="http://schemas.openxmlformats.org/officeDocument/2006/relationships/image" Target="../media/image3339.png"/><Relationship Id="rId58" Type="http://schemas.openxmlformats.org/officeDocument/2006/relationships/customXml" Target="../ink/ink2032.xml"/><Relationship Id="rId79" Type="http://schemas.openxmlformats.org/officeDocument/2006/relationships/image" Target="../media/image3359.png"/><Relationship Id="rId102" Type="http://schemas.openxmlformats.org/officeDocument/2006/relationships/customXml" Target="../ink/ink2054.xml"/><Relationship Id="rId123" Type="http://schemas.openxmlformats.org/officeDocument/2006/relationships/image" Target="../media/image5800.png"/><Relationship Id="rId144" Type="http://schemas.openxmlformats.org/officeDocument/2006/relationships/customXml" Target="../ink/ink2075.xml"/><Relationship Id="rId90" Type="http://schemas.openxmlformats.org/officeDocument/2006/relationships/customXml" Target="../ink/ink2048.xml"/><Relationship Id="rId165" Type="http://schemas.openxmlformats.org/officeDocument/2006/relationships/image" Target="../media/image3400.png"/><Relationship Id="rId186" Type="http://schemas.openxmlformats.org/officeDocument/2006/relationships/customXml" Target="../ink/ink2096.xml"/><Relationship Id="rId211" Type="http://schemas.openxmlformats.org/officeDocument/2006/relationships/customXml" Target="../ink/ink2109.xml"/><Relationship Id="rId232" Type="http://schemas.openxmlformats.org/officeDocument/2006/relationships/customXml" Target="../ink/ink2120.xml"/><Relationship Id="rId27" Type="http://schemas.openxmlformats.org/officeDocument/2006/relationships/image" Target="../media/image3334.png"/><Relationship Id="rId48" Type="http://schemas.openxmlformats.org/officeDocument/2006/relationships/customXml" Target="../ink/ink2027.xml"/><Relationship Id="rId69" Type="http://schemas.openxmlformats.org/officeDocument/2006/relationships/image" Target="../media/image291.png"/><Relationship Id="rId113" Type="http://schemas.openxmlformats.org/officeDocument/2006/relationships/image" Target="../media/image3375.png"/><Relationship Id="rId134" Type="http://schemas.openxmlformats.org/officeDocument/2006/relationships/customXml" Target="../ink/ink2070.xml"/><Relationship Id="rId80" Type="http://schemas.openxmlformats.org/officeDocument/2006/relationships/customXml" Target="../ink/ink2043.xml"/><Relationship Id="rId155" Type="http://schemas.openxmlformats.org/officeDocument/2006/relationships/image" Target="../media/image5960.png"/><Relationship Id="rId176" Type="http://schemas.openxmlformats.org/officeDocument/2006/relationships/customXml" Target="../ink/ink2091.xml"/><Relationship Id="rId197" Type="http://schemas.openxmlformats.org/officeDocument/2006/relationships/image" Target="../media/image3415.png"/><Relationship Id="rId201" Type="http://schemas.openxmlformats.org/officeDocument/2006/relationships/image" Target="../media/image3417.png"/><Relationship Id="rId222" Type="http://schemas.openxmlformats.org/officeDocument/2006/relationships/customXml" Target="../ink/ink2115.xml"/><Relationship Id="rId243" Type="http://schemas.openxmlformats.org/officeDocument/2006/relationships/image" Target="../media/image3437.png"/><Relationship Id="rId17" Type="http://schemas.openxmlformats.org/officeDocument/2006/relationships/image" Target="../media/image3329.png"/><Relationship Id="rId38" Type="http://schemas.openxmlformats.org/officeDocument/2006/relationships/customXml" Target="../ink/ink2022.xml"/><Relationship Id="rId59" Type="http://schemas.openxmlformats.org/officeDocument/2006/relationships/image" Target="../media/image3350.png"/><Relationship Id="rId103" Type="http://schemas.openxmlformats.org/officeDocument/2006/relationships/image" Target="../media/image3370.png"/><Relationship Id="rId124" Type="http://schemas.openxmlformats.org/officeDocument/2006/relationships/customXml" Target="../ink/ink2065.xml"/><Relationship Id="rId70" Type="http://schemas.openxmlformats.org/officeDocument/2006/relationships/customXml" Target="../ink/ink2038.xml"/><Relationship Id="rId91" Type="http://schemas.openxmlformats.org/officeDocument/2006/relationships/image" Target="../media/image3364.png"/><Relationship Id="rId145" Type="http://schemas.openxmlformats.org/officeDocument/2006/relationships/image" Target="../media/image5911.png"/><Relationship Id="rId166" Type="http://schemas.openxmlformats.org/officeDocument/2006/relationships/customXml" Target="../ink/ink2086.xml"/><Relationship Id="rId187" Type="http://schemas.openxmlformats.org/officeDocument/2006/relationships/image" Target="../media/image3205.png"/><Relationship Id="rId1" Type="http://schemas.microsoft.com/office/2007/relationships/media" Target="../media/media63.m4a"/><Relationship Id="rId212" Type="http://schemas.openxmlformats.org/officeDocument/2006/relationships/image" Target="../media/image3422.png"/><Relationship Id="rId233" Type="http://schemas.openxmlformats.org/officeDocument/2006/relationships/image" Target="../media/image3432.png"/><Relationship Id="rId28" Type="http://schemas.openxmlformats.org/officeDocument/2006/relationships/customXml" Target="../ink/ink2017.xml"/><Relationship Id="rId49" Type="http://schemas.openxmlformats.org/officeDocument/2006/relationships/image" Target="../media/image3345.png"/><Relationship Id="rId114" Type="http://schemas.openxmlformats.org/officeDocument/2006/relationships/customXml" Target="../ink/ink2060.xml"/><Relationship Id="rId60" Type="http://schemas.openxmlformats.org/officeDocument/2006/relationships/customXml" Target="../ink/ink2033.xml"/><Relationship Id="rId81" Type="http://schemas.openxmlformats.org/officeDocument/2006/relationships/image" Target="../media/image3360.png"/><Relationship Id="rId135" Type="http://schemas.openxmlformats.org/officeDocument/2006/relationships/image" Target="../media/image5860.png"/><Relationship Id="rId156" Type="http://schemas.openxmlformats.org/officeDocument/2006/relationships/customXml" Target="../ink/ink2081.xml"/><Relationship Id="rId177" Type="http://schemas.openxmlformats.org/officeDocument/2006/relationships/image" Target="../media/image3406.png"/><Relationship Id="rId198" Type="http://schemas.openxmlformats.org/officeDocument/2006/relationships/customXml" Target="../ink/ink2102.xml"/><Relationship Id="rId202" Type="http://schemas.openxmlformats.org/officeDocument/2006/relationships/customXml" Target="../ink/ink2104.xml"/><Relationship Id="rId223" Type="http://schemas.openxmlformats.org/officeDocument/2006/relationships/image" Target="../media/image3427.png"/><Relationship Id="rId244" Type="http://schemas.openxmlformats.org/officeDocument/2006/relationships/customXml" Target="../ink/ink2126.xml"/><Relationship Id="rId18" Type="http://schemas.openxmlformats.org/officeDocument/2006/relationships/customXml" Target="../ink/ink2012.xml"/><Relationship Id="rId39" Type="http://schemas.openxmlformats.org/officeDocument/2006/relationships/image" Target="../media/image3340.png"/><Relationship Id="rId50" Type="http://schemas.openxmlformats.org/officeDocument/2006/relationships/customXml" Target="../ink/ink2028.xml"/><Relationship Id="rId104" Type="http://schemas.openxmlformats.org/officeDocument/2006/relationships/customXml" Target="../ink/ink2055.xml"/><Relationship Id="rId125" Type="http://schemas.openxmlformats.org/officeDocument/2006/relationships/image" Target="../media/image5811.png"/><Relationship Id="rId146" Type="http://schemas.openxmlformats.org/officeDocument/2006/relationships/customXml" Target="../ink/ink2076.xml"/><Relationship Id="rId167" Type="http://schemas.openxmlformats.org/officeDocument/2006/relationships/image" Target="../media/image3401.png"/><Relationship Id="rId188" Type="http://schemas.openxmlformats.org/officeDocument/2006/relationships/customXml" Target="../ink/ink2097.xml"/><Relationship Id="rId71" Type="http://schemas.openxmlformats.org/officeDocument/2006/relationships/image" Target="../media/image3355.png"/><Relationship Id="rId92" Type="http://schemas.openxmlformats.org/officeDocument/2006/relationships/customXml" Target="../ink/ink2049.xml"/><Relationship Id="rId213" Type="http://schemas.openxmlformats.org/officeDocument/2006/relationships/customXml" Target="../ink/ink2110.xml"/><Relationship Id="rId234" Type="http://schemas.openxmlformats.org/officeDocument/2006/relationships/customXml" Target="../ink/ink2121.xml"/><Relationship Id="rId2" Type="http://schemas.openxmlformats.org/officeDocument/2006/relationships/audio" Target="../media/media63.m4a"/><Relationship Id="rId29" Type="http://schemas.openxmlformats.org/officeDocument/2006/relationships/image" Target="../media/image3335.png"/><Relationship Id="rId40" Type="http://schemas.openxmlformats.org/officeDocument/2006/relationships/customXml" Target="../ink/ink2023.xml"/><Relationship Id="rId115" Type="http://schemas.openxmlformats.org/officeDocument/2006/relationships/image" Target="../media/image3376.png"/><Relationship Id="rId136" Type="http://schemas.openxmlformats.org/officeDocument/2006/relationships/customXml" Target="../ink/ink2071.xml"/><Relationship Id="rId157" Type="http://schemas.openxmlformats.org/officeDocument/2006/relationships/image" Target="../media/image3397.png"/><Relationship Id="rId178" Type="http://schemas.openxmlformats.org/officeDocument/2006/relationships/customXml" Target="../ink/ink2092.xml"/><Relationship Id="rId61" Type="http://schemas.openxmlformats.org/officeDocument/2006/relationships/image" Target="../media/image3351.png"/><Relationship Id="rId82" Type="http://schemas.openxmlformats.org/officeDocument/2006/relationships/customXml" Target="../ink/ink2044.xml"/><Relationship Id="rId199" Type="http://schemas.openxmlformats.org/officeDocument/2006/relationships/image" Target="../media/image3416.png"/><Relationship Id="rId203" Type="http://schemas.openxmlformats.org/officeDocument/2006/relationships/image" Target="../media/image3418.png"/><Relationship Id="rId19" Type="http://schemas.openxmlformats.org/officeDocument/2006/relationships/image" Target="../media/image3330.png"/><Relationship Id="rId224" Type="http://schemas.openxmlformats.org/officeDocument/2006/relationships/customXml" Target="../ink/ink2116.xml"/><Relationship Id="rId245" Type="http://schemas.openxmlformats.org/officeDocument/2006/relationships/image" Target="../media/image3438.png"/><Relationship Id="rId30" Type="http://schemas.openxmlformats.org/officeDocument/2006/relationships/customXml" Target="../ink/ink2018.xml"/><Relationship Id="rId105" Type="http://schemas.openxmlformats.org/officeDocument/2006/relationships/image" Target="../media/image3371.png"/><Relationship Id="rId126" Type="http://schemas.openxmlformats.org/officeDocument/2006/relationships/customXml" Target="../ink/ink2066.xml"/><Relationship Id="rId147" Type="http://schemas.openxmlformats.org/officeDocument/2006/relationships/image" Target="../media/image5920.png"/><Relationship Id="rId168" Type="http://schemas.openxmlformats.org/officeDocument/2006/relationships/customXml" Target="../ink/ink2087.xml"/><Relationship Id="rId51" Type="http://schemas.openxmlformats.org/officeDocument/2006/relationships/image" Target="../media/image3346.png"/><Relationship Id="rId72" Type="http://schemas.openxmlformats.org/officeDocument/2006/relationships/customXml" Target="../ink/ink2039.xml"/><Relationship Id="rId93" Type="http://schemas.openxmlformats.org/officeDocument/2006/relationships/image" Target="../media/image3365.png"/><Relationship Id="rId189" Type="http://schemas.openxmlformats.org/officeDocument/2006/relationships/image" Target="../media/image3411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3423.png"/><Relationship Id="rId235" Type="http://schemas.openxmlformats.org/officeDocument/2006/relationships/image" Target="../media/image3433.png"/><Relationship Id="rId116" Type="http://schemas.openxmlformats.org/officeDocument/2006/relationships/customXml" Target="../ink/ink2061.xml"/><Relationship Id="rId137" Type="http://schemas.openxmlformats.org/officeDocument/2006/relationships/image" Target="../media/image5870.png"/><Relationship Id="rId158" Type="http://schemas.openxmlformats.org/officeDocument/2006/relationships/customXml" Target="../ink/ink2082.xml"/><Relationship Id="rId20" Type="http://schemas.openxmlformats.org/officeDocument/2006/relationships/customXml" Target="../ink/ink2013.xml"/><Relationship Id="rId41" Type="http://schemas.openxmlformats.org/officeDocument/2006/relationships/image" Target="../media/image3341.png"/><Relationship Id="rId62" Type="http://schemas.openxmlformats.org/officeDocument/2006/relationships/customXml" Target="../ink/ink2034.xml"/><Relationship Id="rId83" Type="http://schemas.openxmlformats.org/officeDocument/2006/relationships/image" Target="../media/image3361.png"/><Relationship Id="rId179" Type="http://schemas.openxmlformats.org/officeDocument/2006/relationships/image" Target="../media/image3407.png"/><Relationship Id="rId190" Type="http://schemas.openxmlformats.org/officeDocument/2006/relationships/customXml" Target="../ink/ink2098.xml"/><Relationship Id="rId204" Type="http://schemas.openxmlformats.org/officeDocument/2006/relationships/customXml" Target="../ink/ink2105.xml"/><Relationship Id="rId225" Type="http://schemas.openxmlformats.org/officeDocument/2006/relationships/image" Target="../media/image3428.png"/><Relationship Id="rId246" Type="http://schemas.openxmlformats.org/officeDocument/2006/relationships/image" Target="../media/image1.png"/><Relationship Id="rId106" Type="http://schemas.openxmlformats.org/officeDocument/2006/relationships/customXml" Target="../ink/ink2056.xml"/><Relationship Id="rId127" Type="http://schemas.openxmlformats.org/officeDocument/2006/relationships/image" Target="../media/image5820.png"/></Relationships>
</file>

<file path=ppt/slides/_rels/slide6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160.png"/><Relationship Id="rId299" Type="http://schemas.openxmlformats.org/officeDocument/2006/relationships/customXml" Target="../ink/ink2275.xml"/><Relationship Id="rId21" Type="http://schemas.openxmlformats.org/officeDocument/2006/relationships/image" Target="../media/image3331.png"/><Relationship Id="rId63" Type="http://schemas.openxmlformats.org/officeDocument/2006/relationships/image" Target="../media/image6020.png"/><Relationship Id="rId159" Type="http://schemas.openxmlformats.org/officeDocument/2006/relationships/image" Target="../media/image3485.png"/><Relationship Id="rId324" Type="http://schemas.openxmlformats.org/officeDocument/2006/relationships/image" Target="../media/image3567.png"/><Relationship Id="rId366" Type="http://schemas.openxmlformats.org/officeDocument/2006/relationships/image" Target="../media/image3588.png"/><Relationship Id="rId170" Type="http://schemas.openxmlformats.org/officeDocument/2006/relationships/customXml" Target="../ink/ink2210.xml"/><Relationship Id="rId226" Type="http://schemas.openxmlformats.org/officeDocument/2006/relationships/customXml" Target="../ink/ink2238.xml"/><Relationship Id="rId433" Type="http://schemas.openxmlformats.org/officeDocument/2006/relationships/customXml" Target="../ink/ink2342.xml"/><Relationship Id="rId268" Type="http://schemas.openxmlformats.org/officeDocument/2006/relationships/image" Target="../media/image3539.png"/><Relationship Id="rId32" Type="http://schemas.openxmlformats.org/officeDocument/2006/relationships/customXml" Target="../ink/ink2141.xml"/><Relationship Id="rId74" Type="http://schemas.openxmlformats.org/officeDocument/2006/relationships/customXml" Target="../ink/ink2162.xml"/><Relationship Id="rId128" Type="http://schemas.openxmlformats.org/officeDocument/2006/relationships/customXml" Target="../ink/ink2189.xml"/><Relationship Id="rId335" Type="http://schemas.openxmlformats.org/officeDocument/2006/relationships/customXml" Target="../ink/ink2293.xml"/><Relationship Id="rId377" Type="http://schemas.openxmlformats.org/officeDocument/2006/relationships/customXml" Target="../ink/ink2314.xml"/><Relationship Id="rId5" Type="http://schemas.openxmlformats.org/officeDocument/2006/relationships/image" Target="../media/image3323.png"/><Relationship Id="rId181" Type="http://schemas.openxmlformats.org/officeDocument/2006/relationships/image" Target="../media/image6230.png"/><Relationship Id="rId237" Type="http://schemas.openxmlformats.org/officeDocument/2006/relationships/image" Target="../media/image3524.png"/><Relationship Id="rId402" Type="http://schemas.openxmlformats.org/officeDocument/2006/relationships/image" Target="../media/image3605.png"/><Relationship Id="rId279" Type="http://schemas.openxmlformats.org/officeDocument/2006/relationships/customXml" Target="../ink/ink2265.xml"/><Relationship Id="rId444" Type="http://schemas.openxmlformats.org/officeDocument/2006/relationships/image" Target="../media/image3626.png"/><Relationship Id="rId43" Type="http://schemas.openxmlformats.org/officeDocument/2006/relationships/image" Target="../media/image3342.png"/><Relationship Id="rId139" Type="http://schemas.openxmlformats.org/officeDocument/2006/relationships/image" Target="../media/image3475.png"/><Relationship Id="rId290" Type="http://schemas.openxmlformats.org/officeDocument/2006/relationships/image" Target="../media/image3550.png"/><Relationship Id="rId304" Type="http://schemas.openxmlformats.org/officeDocument/2006/relationships/image" Target="../media/image6270.png"/><Relationship Id="rId346" Type="http://schemas.openxmlformats.org/officeDocument/2006/relationships/image" Target="../media/image3578.png"/><Relationship Id="rId388" Type="http://schemas.openxmlformats.org/officeDocument/2006/relationships/image" Target="../media/image3598.png"/><Relationship Id="rId85" Type="http://schemas.openxmlformats.org/officeDocument/2006/relationships/image" Target="../media/image6050.png"/><Relationship Id="rId150" Type="http://schemas.openxmlformats.org/officeDocument/2006/relationships/customXml" Target="../ink/ink2200.xml"/><Relationship Id="rId192" Type="http://schemas.openxmlformats.org/officeDocument/2006/relationships/customXml" Target="../ink/ink2221.xml"/><Relationship Id="rId206" Type="http://schemas.openxmlformats.org/officeDocument/2006/relationships/customXml" Target="../ink/ink2228.xml"/><Relationship Id="rId413" Type="http://schemas.openxmlformats.org/officeDocument/2006/relationships/customXml" Target="../ink/ink2332.xml"/><Relationship Id="rId248" Type="http://schemas.openxmlformats.org/officeDocument/2006/relationships/customXml" Target="../ink/ink2249.xml"/><Relationship Id="rId455" Type="http://schemas.openxmlformats.org/officeDocument/2006/relationships/customXml" Target="../ink/ink2353.xml"/><Relationship Id="rId12" Type="http://schemas.openxmlformats.org/officeDocument/2006/relationships/customXml" Target="../ink/ink2131.xml"/><Relationship Id="rId108" Type="http://schemas.openxmlformats.org/officeDocument/2006/relationships/customXml" Target="../ink/ink2179.xml"/><Relationship Id="rId315" Type="http://schemas.openxmlformats.org/officeDocument/2006/relationships/customXml" Target="../ink/ink2283.xml"/><Relationship Id="rId357" Type="http://schemas.openxmlformats.org/officeDocument/2006/relationships/customXml" Target="../ink/ink2304.xml"/><Relationship Id="rId54" Type="http://schemas.openxmlformats.org/officeDocument/2006/relationships/customXml" Target="../ink/ink2152.xml"/><Relationship Id="rId96" Type="http://schemas.openxmlformats.org/officeDocument/2006/relationships/customXml" Target="../ink/ink2173.xml"/><Relationship Id="rId161" Type="http://schemas.openxmlformats.org/officeDocument/2006/relationships/image" Target="../media/image3486.png"/><Relationship Id="rId217" Type="http://schemas.openxmlformats.org/officeDocument/2006/relationships/image" Target="../media/image3514.png"/><Relationship Id="rId399" Type="http://schemas.openxmlformats.org/officeDocument/2006/relationships/customXml" Target="../ink/ink2325.xml"/><Relationship Id="rId259" Type="http://schemas.openxmlformats.org/officeDocument/2006/relationships/image" Target="../media/image3535.png"/><Relationship Id="rId424" Type="http://schemas.openxmlformats.org/officeDocument/2006/relationships/image" Target="../media/image3616.png"/><Relationship Id="rId466" Type="http://schemas.openxmlformats.org/officeDocument/2006/relationships/image" Target="../media/image3637.png"/><Relationship Id="rId23" Type="http://schemas.openxmlformats.org/officeDocument/2006/relationships/image" Target="../media/image3332.png"/><Relationship Id="rId119" Type="http://schemas.openxmlformats.org/officeDocument/2006/relationships/image" Target="../media/image6170.png"/><Relationship Id="rId270" Type="http://schemas.openxmlformats.org/officeDocument/2006/relationships/image" Target="../media/image3540.png"/><Relationship Id="rId326" Type="http://schemas.openxmlformats.org/officeDocument/2006/relationships/image" Target="../media/image3568.png"/><Relationship Id="rId65" Type="http://schemas.openxmlformats.org/officeDocument/2006/relationships/image" Target="../media/image6030.png"/><Relationship Id="rId130" Type="http://schemas.openxmlformats.org/officeDocument/2006/relationships/customXml" Target="../ink/ink2190.xml"/><Relationship Id="rId368" Type="http://schemas.openxmlformats.org/officeDocument/2006/relationships/image" Target="../media/image3589.png"/><Relationship Id="rId172" Type="http://schemas.openxmlformats.org/officeDocument/2006/relationships/customXml" Target="../ink/ink2211.xml"/><Relationship Id="rId228" Type="http://schemas.openxmlformats.org/officeDocument/2006/relationships/customXml" Target="../ink/ink2239.xml"/><Relationship Id="rId435" Type="http://schemas.openxmlformats.org/officeDocument/2006/relationships/customXml" Target="../ink/ink2343.xml"/><Relationship Id="rId281" Type="http://schemas.openxmlformats.org/officeDocument/2006/relationships/customXml" Target="../ink/ink2266.xml"/><Relationship Id="rId337" Type="http://schemas.openxmlformats.org/officeDocument/2006/relationships/customXml" Target="../ink/ink2294.xml"/><Relationship Id="rId34" Type="http://schemas.openxmlformats.org/officeDocument/2006/relationships/customXml" Target="../ink/ink2142.xml"/><Relationship Id="rId76" Type="http://schemas.openxmlformats.org/officeDocument/2006/relationships/customXml" Target="../ink/ink2163.xml"/><Relationship Id="rId141" Type="http://schemas.openxmlformats.org/officeDocument/2006/relationships/image" Target="../media/image3476.png"/><Relationship Id="rId379" Type="http://schemas.openxmlformats.org/officeDocument/2006/relationships/customXml" Target="../ink/ink2315.xml"/><Relationship Id="rId7" Type="http://schemas.openxmlformats.org/officeDocument/2006/relationships/image" Target="../media/image3324.png"/><Relationship Id="rId183" Type="http://schemas.openxmlformats.org/officeDocument/2006/relationships/image" Target="../media/image3497.png"/><Relationship Id="rId239" Type="http://schemas.openxmlformats.org/officeDocument/2006/relationships/image" Target="../media/image3525.png"/><Relationship Id="rId390" Type="http://schemas.openxmlformats.org/officeDocument/2006/relationships/image" Target="../media/image3599.png"/><Relationship Id="rId404" Type="http://schemas.openxmlformats.org/officeDocument/2006/relationships/image" Target="../media/image3606.png"/><Relationship Id="rId446" Type="http://schemas.openxmlformats.org/officeDocument/2006/relationships/image" Target="../media/image3627.png"/><Relationship Id="rId250" Type="http://schemas.openxmlformats.org/officeDocument/2006/relationships/customXml" Target="../ink/ink2250.xml"/><Relationship Id="rId292" Type="http://schemas.openxmlformats.org/officeDocument/2006/relationships/image" Target="../media/image3551.png"/><Relationship Id="rId306" Type="http://schemas.openxmlformats.org/officeDocument/2006/relationships/image" Target="../media/image6280.png"/><Relationship Id="rId45" Type="http://schemas.openxmlformats.org/officeDocument/2006/relationships/image" Target="../media/image3343.png"/><Relationship Id="rId87" Type="http://schemas.openxmlformats.org/officeDocument/2006/relationships/image" Target="../media/image6060.png"/><Relationship Id="rId110" Type="http://schemas.openxmlformats.org/officeDocument/2006/relationships/customXml" Target="../ink/ink2180.xml"/><Relationship Id="rId348" Type="http://schemas.openxmlformats.org/officeDocument/2006/relationships/image" Target="../media/image3579.png"/><Relationship Id="rId152" Type="http://schemas.openxmlformats.org/officeDocument/2006/relationships/customXml" Target="../ink/ink2201.xml"/><Relationship Id="rId194" Type="http://schemas.openxmlformats.org/officeDocument/2006/relationships/customXml" Target="../ink/ink2222.xml"/><Relationship Id="rId208" Type="http://schemas.openxmlformats.org/officeDocument/2006/relationships/customXml" Target="../ink/ink2229.xml"/><Relationship Id="rId415" Type="http://schemas.openxmlformats.org/officeDocument/2006/relationships/customXml" Target="../ink/ink2333.xml"/><Relationship Id="rId457" Type="http://schemas.openxmlformats.org/officeDocument/2006/relationships/customXml" Target="../ink/ink2354.xml"/><Relationship Id="rId261" Type="http://schemas.openxmlformats.org/officeDocument/2006/relationships/image" Target="../media/image3536.png"/><Relationship Id="rId14" Type="http://schemas.openxmlformats.org/officeDocument/2006/relationships/customXml" Target="../ink/ink2132.xml"/><Relationship Id="rId56" Type="http://schemas.openxmlformats.org/officeDocument/2006/relationships/customXml" Target="../ink/ink2153.xml"/><Relationship Id="rId317" Type="http://schemas.openxmlformats.org/officeDocument/2006/relationships/customXml" Target="../ink/ink2284.xml"/><Relationship Id="rId359" Type="http://schemas.openxmlformats.org/officeDocument/2006/relationships/customXml" Target="../ink/ink2305.xml"/><Relationship Id="rId98" Type="http://schemas.openxmlformats.org/officeDocument/2006/relationships/customXml" Target="../ink/ink2174.xml"/><Relationship Id="rId121" Type="http://schemas.openxmlformats.org/officeDocument/2006/relationships/image" Target="../media/image6180.png"/><Relationship Id="rId163" Type="http://schemas.openxmlformats.org/officeDocument/2006/relationships/image" Target="../media/image3487.png"/><Relationship Id="rId219" Type="http://schemas.openxmlformats.org/officeDocument/2006/relationships/image" Target="../media/image3515.png"/><Relationship Id="rId370" Type="http://schemas.openxmlformats.org/officeDocument/2006/relationships/image" Target="../media/image3590.png"/><Relationship Id="rId426" Type="http://schemas.openxmlformats.org/officeDocument/2006/relationships/image" Target="../media/image3617.png"/><Relationship Id="rId230" Type="http://schemas.openxmlformats.org/officeDocument/2006/relationships/customXml" Target="../ink/ink2240.xml"/><Relationship Id="rId468" Type="http://schemas.openxmlformats.org/officeDocument/2006/relationships/image" Target="../media/image3638.png"/><Relationship Id="rId25" Type="http://schemas.openxmlformats.org/officeDocument/2006/relationships/image" Target="../media/image6000.png"/><Relationship Id="rId67" Type="http://schemas.openxmlformats.org/officeDocument/2006/relationships/image" Target="../media/image3439.png"/><Relationship Id="rId272" Type="http://schemas.openxmlformats.org/officeDocument/2006/relationships/image" Target="../media/image3541.png"/><Relationship Id="rId328" Type="http://schemas.openxmlformats.org/officeDocument/2006/relationships/image" Target="../media/image3569.png"/><Relationship Id="rId132" Type="http://schemas.openxmlformats.org/officeDocument/2006/relationships/customXml" Target="../ink/ink2191.xml"/><Relationship Id="rId174" Type="http://schemas.openxmlformats.org/officeDocument/2006/relationships/customXml" Target="../ink/ink2212.xml"/><Relationship Id="rId381" Type="http://schemas.openxmlformats.org/officeDocument/2006/relationships/customXml" Target="../ink/ink2316.xml"/><Relationship Id="rId241" Type="http://schemas.openxmlformats.org/officeDocument/2006/relationships/image" Target="../media/image3526.png"/><Relationship Id="rId437" Type="http://schemas.openxmlformats.org/officeDocument/2006/relationships/customXml" Target="../ink/ink2344.xml"/><Relationship Id="rId36" Type="http://schemas.openxmlformats.org/officeDocument/2006/relationships/customXml" Target="../ink/ink2143.xml"/><Relationship Id="rId283" Type="http://schemas.openxmlformats.org/officeDocument/2006/relationships/customXml" Target="../ink/ink2267.xml"/><Relationship Id="rId339" Type="http://schemas.openxmlformats.org/officeDocument/2006/relationships/customXml" Target="../ink/ink2295.xml"/><Relationship Id="rId78" Type="http://schemas.openxmlformats.org/officeDocument/2006/relationships/customXml" Target="../ink/ink2164.xml"/><Relationship Id="rId101" Type="http://schemas.openxmlformats.org/officeDocument/2006/relationships/image" Target="../media/image6080.png"/><Relationship Id="rId143" Type="http://schemas.openxmlformats.org/officeDocument/2006/relationships/image" Target="../media/image3477.png"/><Relationship Id="rId185" Type="http://schemas.openxmlformats.org/officeDocument/2006/relationships/image" Target="../media/image3498.png"/><Relationship Id="rId350" Type="http://schemas.openxmlformats.org/officeDocument/2006/relationships/image" Target="../media/image3580.png"/><Relationship Id="rId406" Type="http://schemas.openxmlformats.org/officeDocument/2006/relationships/image" Target="../media/image3607.png"/><Relationship Id="rId9" Type="http://schemas.openxmlformats.org/officeDocument/2006/relationships/image" Target="../media/image3325.png"/><Relationship Id="rId210" Type="http://schemas.openxmlformats.org/officeDocument/2006/relationships/customXml" Target="../ink/ink2230.xml"/><Relationship Id="rId392" Type="http://schemas.openxmlformats.org/officeDocument/2006/relationships/image" Target="../media/image3600.png"/><Relationship Id="rId448" Type="http://schemas.openxmlformats.org/officeDocument/2006/relationships/image" Target="../media/image3628.png"/><Relationship Id="rId252" Type="http://schemas.openxmlformats.org/officeDocument/2006/relationships/customXml" Target="../ink/ink2251.xml"/><Relationship Id="rId294" Type="http://schemas.openxmlformats.org/officeDocument/2006/relationships/image" Target="../media/image3552.png"/><Relationship Id="rId308" Type="http://schemas.openxmlformats.org/officeDocument/2006/relationships/image" Target="../media/image6290.png"/><Relationship Id="rId47" Type="http://schemas.openxmlformats.org/officeDocument/2006/relationships/image" Target="../media/image3344.png"/><Relationship Id="rId89" Type="http://schemas.openxmlformats.org/officeDocument/2006/relationships/image" Target="../media/image6070.png"/><Relationship Id="rId112" Type="http://schemas.openxmlformats.org/officeDocument/2006/relationships/customXml" Target="../ink/ink2181.xml"/><Relationship Id="rId154" Type="http://schemas.openxmlformats.org/officeDocument/2006/relationships/customXml" Target="../ink/ink2202.xml"/><Relationship Id="rId361" Type="http://schemas.openxmlformats.org/officeDocument/2006/relationships/customXml" Target="../ink/ink2306.xml"/><Relationship Id="rId196" Type="http://schemas.openxmlformats.org/officeDocument/2006/relationships/customXml" Target="../ink/ink2223.xml"/><Relationship Id="rId417" Type="http://schemas.openxmlformats.org/officeDocument/2006/relationships/customXml" Target="../ink/ink2334.xml"/><Relationship Id="rId459" Type="http://schemas.openxmlformats.org/officeDocument/2006/relationships/customXml" Target="../ink/ink2355.xml"/><Relationship Id="rId16" Type="http://schemas.openxmlformats.org/officeDocument/2006/relationships/customXml" Target="../ink/ink2133.xml"/><Relationship Id="rId221" Type="http://schemas.openxmlformats.org/officeDocument/2006/relationships/image" Target="../media/image3516.png"/><Relationship Id="rId263" Type="http://schemas.openxmlformats.org/officeDocument/2006/relationships/customXml" Target="../ink/ink2257.xml"/><Relationship Id="rId319" Type="http://schemas.openxmlformats.org/officeDocument/2006/relationships/customXml" Target="../ink/ink2285.xml"/><Relationship Id="rId470" Type="http://schemas.openxmlformats.org/officeDocument/2006/relationships/image" Target="../media/image3639.png"/><Relationship Id="rId58" Type="http://schemas.openxmlformats.org/officeDocument/2006/relationships/customXml" Target="../ink/ink2154.xml"/><Relationship Id="rId123" Type="http://schemas.openxmlformats.org/officeDocument/2006/relationships/image" Target="../media/image6190.png"/><Relationship Id="rId330" Type="http://schemas.openxmlformats.org/officeDocument/2006/relationships/image" Target="../media/image3570.png"/><Relationship Id="rId165" Type="http://schemas.openxmlformats.org/officeDocument/2006/relationships/image" Target="../media/image3488.png"/><Relationship Id="rId372" Type="http://schemas.openxmlformats.org/officeDocument/2006/relationships/image" Target="../media/image3591.png"/><Relationship Id="rId428" Type="http://schemas.openxmlformats.org/officeDocument/2006/relationships/image" Target="../media/image3618.png"/><Relationship Id="rId232" Type="http://schemas.openxmlformats.org/officeDocument/2006/relationships/customXml" Target="../ink/ink2241.xml"/><Relationship Id="rId274" Type="http://schemas.openxmlformats.org/officeDocument/2006/relationships/image" Target="../media/image3542.png"/><Relationship Id="rId27" Type="http://schemas.openxmlformats.org/officeDocument/2006/relationships/image" Target="../media/image3334.png"/><Relationship Id="rId69" Type="http://schemas.openxmlformats.org/officeDocument/2006/relationships/image" Target="../media/image3440.png"/><Relationship Id="rId134" Type="http://schemas.openxmlformats.org/officeDocument/2006/relationships/customXml" Target="../ink/ink2192.xml"/><Relationship Id="rId80" Type="http://schemas.openxmlformats.org/officeDocument/2006/relationships/customXml" Target="../ink/ink2165.xml"/><Relationship Id="rId176" Type="http://schemas.openxmlformats.org/officeDocument/2006/relationships/customXml" Target="../ink/ink2213.xml"/><Relationship Id="rId341" Type="http://schemas.openxmlformats.org/officeDocument/2006/relationships/customXml" Target="../ink/ink2296.xml"/><Relationship Id="rId383" Type="http://schemas.openxmlformats.org/officeDocument/2006/relationships/customXml" Target="../ink/ink2317.xml"/><Relationship Id="rId439" Type="http://schemas.openxmlformats.org/officeDocument/2006/relationships/customXml" Target="../ink/ink2345.xml"/><Relationship Id="rId201" Type="http://schemas.openxmlformats.org/officeDocument/2006/relationships/image" Target="../media/image3506.png"/><Relationship Id="rId243" Type="http://schemas.openxmlformats.org/officeDocument/2006/relationships/image" Target="../media/image3527.png"/><Relationship Id="rId285" Type="http://schemas.openxmlformats.org/officeDocument/2006/relationships/customXml" Target="../ink/ink2268.xml"/><Relationship Id="rId450" Type="http://schemas.openxmlformats.org/officeDocument/2006/relationships/image" Target="../media/image3629.png"/><Relationship Id="rId38" Type="http://schemas.openxmlformats.org/officeDocument/2006/relationships/customXml" Target="../ink/ink2144.xml"/><Relationship Id="rId103" Type="http://schemas.openxmlformats.org/officeDocument/2006/relationships/image" Target="../media/image6090.png"/><Relationship Id="rId310" Type="http://schemas.openxmlformats.org/officeDocument/2006/relationships/image" Target="../media/image6300.png"/><Relationship Id="rId91" Type="http://schemas.openxmlformats.org/officeDocument/2006/relationships/image" Target="../media/image3451.png"/><Relationship Id="rId145" Type="http://schemas.openxmlformats.org/officeDocument/2006/relationships/image" Target="../media/image3478.png"/><Relationship Id="rId187" Type="http://schemas.openxmlformats.org/officeDocument/2006/relationships/image" Target="../media/image3499.png"/><Relationship Id="rId352" Type="http://schemas.openxmlformats.org/officeDocument/2006/relationships/image" Target="../media/image3581.png"/><Relationship Id="rId394" Type="http://schemas.openxmlformats.org/officeDocument/2006/relationships/image" Target="../media/image3601.png"/><Relationship Id="rId408" Type="http://schemas.openxmlformats.org/officeDocument/2006/relationships/image" Target="../media/image3608.png"/><Relationship Id="rId212" Type="http://schemas.openxmlformats.org/officeDocument/2006/relationships/customXml" Target="../ink/ink2231.xml"/><Relationship Id="rId254" Type="http://schemas.openxmlformats.org/officeDocument/2006/relationships/customXml" Target="../ink/ink2252.xml"/><Relationship Id="rId49" Type="http://schemas.openxmlformats.org/officeDocument/2006/relationships/image" Target="../media/image3345.png"/><Relationship Id="rId114" Type="http://schemas.openxmlformats.org/officeDocument/2006/relationships/customXml" Target="../ink/ink2182.xml"/><Relationship Id="rId296" Type="http://schemas.openxmlformats.org/officeDocument/2006/relationships/image" Target="../media/image3553.png"/><Relationship Id="rId461" Type="http://schemas.openxmlformats.org/officeDocument/2006/relationships/customXml" Target="../ink/ink2356.xml"/><Relationship Id="rId60" Type="http://schemas.openxmlformats.org/officeDocument/2006/relationships/customXml" Target="../ink/ink2155.xml"/><Relationship Id="rId156" Type="http://schemas.openxmlformats.org/officeDocument/2006/relationships/customXml" Target="../ink/ink2203.xml"/><Relationship Id="rId198" Type="http://schemas.openxmlformats.org/officeDocument/2006/relationships/customXml" Target="../ink/ink2224.xml"/><Relationship Id="rId321" Type="http://schemas.openxmlformats.org/officeDocument/2006/relationships/customXml" Target="../ink/ink2286.xml"/><Relationship Id="rId363" Type="http://schemas.openxmlformats.org/officeDocument/2006/relationships/customXml" Target="../ink/ink2307.xml"/><Relationship Id="rId419" Type="http://schemas.openxmlformats.org/officeDocument/2006/relationships/customXml" Target="../ink/ink2335.xml"/><Relationship Id="rId223" Type="http://schemas.openxmlformats.org/officeDocument/2006/relationships/image" Target="../media/image3517.png"/><Relationship Id="rId430" Type="http://schemas.openxmlformats.org/officeDocument/2006/relationships/image" Target="../media/image3619.png"/><Relationship Id="rId18" Type="http://schemas.openxmlformats.org/officeDocument/2006/relationships/customXml" Target="../ink/ink2134.xml"/><Relationship Id="rId265" Type="http://schemas.openxmlformats.org/officeDocument/2006/relationships/customXml" Target="../ink/ink2258.xml"/><Relationship Id="rId472" Type="http://schemas.openxmlformats.org/officeDocument/2006/relationships/image" Target="../media/image3640.png"/><Relationship Id="rId125" Type="http://schemas.openxmlformats.org/officeDocument/2006/relationships/image" Target="../media/image6200.png"/><Relationship Id="rId167" Type="http://schemas.openxmlformats.org/officeDocument/2006/relationships/image" Target="../media/image3489.png"/><Relationship Id="rId332" Type="http://schemas.openxmlformats.org/officeDocument/2006/relationships/image" Target="../media/image3571.png"/><Relationship Id="rId374" Type="http://schemas.openxmlformats.org/officeDocument/2006/relationships/image" Target="../media/image3080.png"/><Relationship Id="rId71" Type="http://schemas.openxmlformats.org/officeDocument/2006/relationships/image" Target="../media/image3441.png"/><Relationship Id="rId234" Type="http://schemas.openxmlformats.org/officeDocument/2006/relationships/customXml" Target="../ink/ink2242.xml"/><Relationship Id="rId2" Type="http://schemas.openxmlformats.org/officeDocument/2006/relationships/audio" Target="../media/media64.m4a"/><Relationship Id="rId29" Type="http://schemas.openxmlformats.org/officeDocument/2006/relationships/image" Target="../media/image3335.png"/><Relationship Id="rId276" Type="http://schemas.openxmlformats.org/officeDocument/2006/relationships/image" Target="../media/image3543.png"/><Relationship Id="rId441" Type="http://schemas.openxmlformats.org/officeDocument/2006/relationships/customXml" Target="../ink/ink2346.xml"/><Relationship Id="rId40" Type="http://schemas.openxmlformats.org/officeDocument/2006/relationships/customXml" Target="../ink/ink2145.xml"/><Relationship Id="rId136" Type="http://schemas.openxmlformats.org/officeDocument/2006/relationships/customXml" Target="../ink/ink2193.xml"/><Relationship Id="rId178" Type="http://schemas.openxmlformats.org/officeDocument/2006/relationships/customXml" Target="../ink/ink2214.xml"/><Relationship Id="rId301" Type="http://schemas.openxmlformats.org/officeDocument/2006/relationships/customXml" Target="../ink/ink2276.xml"/><Relationship Id="rId343" Type="http://schemas.openxmlformats.org/officeDocument/2006/relationships/customXml" Target="../ink/ink2297.xml"/><Relationship Id="rId82" Type="http://schemas.openxmlformats.org/officeDocument/2006/relationships/customXml" Target="../ink/ink2166.xml"/><Relationship Id="rId203" Type="http://schemas.openxmlformats.org/officeDocument/2006/relationships/image" Target="../media/image3507.png"/><Relationship Id="rId385" Type="http://schemas.openxmlformats.org/officeDocument/2006/relationships/customXml" Target="../ink/ink2318.xml"/><Relationship Id="rId245" Type="http://schemas.openxmlformats.org/officeDocument/2006/relationships/image" Target="../media/image3528.png"/><Relationship Id="rId287" Type="http://schemas.openxmlformats.org/officeDocument/2006/relationships/customXml" Target="../ink/ink2269.xml"/><Relationship Id="rId410" Type="http://schemas.openxmlformats.org/officeDocument/2006/relationships/image" Target="../media/image3609.png"/><Relationship Id="rId452" Type="http://schemas.openxmlformats.org/officeDocument/2006/relationships/image" Target="../media/image3630.png"/><Relationship Id="rId30" Type="http://schemas.openxmlformats.org/officeDocument/2006/relationships/customXml" Target="../ink/ink2140.xml"/><Relationship Id="rId105" Type="http://schemas.openxmlformats.org/officeDocument/2006/relationships/image" Target="../media/image6101.png"/><Relationship Id="rId126" Type="http://schemas.openxmlformats.org/officeDocument/2006/relationships/customXml" Target="../ink/ink2188.xml"/><Relationship Id="rId147" Type="http://schemas.openxmlformats.org/officeDocument/2006/relationships/image" Target="../media/image3479.png"/><Relationship Id="rId168" Type="http://schemas.openxmlformats.org/officeDocument/2006/relationships/customXml" Target="../ink/ink2209.xml"/><Relationship Id="rId312" Type="http://schemas.openxmlformats.org/officeDocument/2006/relationships/image" Target="../media/image6311.png"/><Relationship Id="rId333" Type="http://schemas.openxmlformats.org/officeDocument/2006/relationships/customXml" Target="../ink/ink2292.xml"/><Relationship Id="rId354" Type="http://schemas.openxmlformats.org/officeDocument/2006/relationships/image" Target="../media/image3582.png"/><Relationship Id="rId51" Type="http://schemas.openxmlformats.org/officeDocument/2006/relationships/image" Target="../media/image3346.png"/><Relationship Id="rId72" Type="http://schemas.openxmlformats.org/officeDocument/2006/relationships/customXml" Target="../ink/ink2161.xml"/><Relationship Id="rId93" Type="http://schemas.openxmlformats.org/officeDocument/2006/relationships/image" Target="../media/image3452.png"/><Relationship Id="rId189" Type="http://schemas.openxmlformats.org/officeDocument/2006/relationships/image" Target="../media/image3500.png"/><Relationship Id="rId375" Type="http://schemas.openxmlformats.org/officeDocument/2006/relationships/customXml" Target="../ink/ink2313.xml"/><Relationship Id="rId396" Type="http://schemas.openxmlformats.org/officeDocument/2006/relationships/image" Target="../media/image3602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2232.xml"/><Relationship Id="rId235" Type="http://schemas.openxmlformats.org/officeDocument/2006/relationships/image" Target="../media/image3523.png"/><Relationship Id="rId256" Type="http://schemas.openxmlformats.org/officeDocument/2006/relationships/customXml" Target="../ink/ink2253.xml"/><Relationship Id="rId277" Type="http://schemas.openxmlformats.org/officeDocument/2006/relationships/customXml" Target="../ink/ink2264.xml"/><Relationship Id="rId298" Type="http://schemas.openxmlformats.org/officeDocument/2006/relationships/image" Target="../media/image3554.png"/><Relationship Id="rId400" Type="http://schemas.openxmlformats.org/officeDocument/2006/relationships/image" Target="../media/image3604.png"/><Relationship Id="rId421" Type="http://schemas.openxmlformats.org/officeDocument/2006/relationships/customXml" Target="../ink/ink2336.xml"/><Relationship Id="rId442" Type="http://schemas.openxmlformats.org/officeDocument/2006/relationships/image" Target="../media/image3625.png"/><Relationship Id="rId463" Type="http://schemas.openxmlformats.org/officeDocument/2006/relationships/customXml" Target="../ink/ink2357.xml"/><Relationship Id="rId116" Type="http://schemas.openxmlformats.org/officeDocument/2006/relationships/customXml" Target="../ink/ink2183.xml"/><Relationship Id="rId137" Type="http://schemas.openxmlformats.org/officeDocument/2006/relationships/image" Target="../media/image3474.png"/><Relationship Id="rId158" Type="http://schemas.openxmlformats.org/officeDocument/2006/relationships/customXml" Target="../ink/ink2204.xml"/><Relationship Id="rId302" Type="http://schemas.openxmlformats.org/officeDocument/2006/relationships/image" Target="../media/image6260.png"/><Relationship Id="rId323" Type="http://schemas.openxmlformats.org/officeDocument/2006/relationships/customXml" Target="../ink/ink2287.xml"/><Relationship Id="rId344" Type="http://schemas.openxmlformats.org/officeDocument/2006/relationships/image" Target="../media/image3577.png"/><Relationship Id="rId20" Type="http://schemas.openxmlformats.org/officeDocument/2006/relationships/customXml" Target="../ink/ink2135.xml"/><Relationship Id="rId41" Type="http://schemas.openxmlformats.org/officeDocument/2006/relationships/image" Target="../media/image3341.png"/><Relationship Id="rId62" Type="http://schemas.openxmlformats.org/officeDocument/2006/relationships/customXml" Target="../ink/ink2156.xml"/><Relationship Id="rId83" Type="http://schemas.openxmlformats.org/officeDocument/2006/relationships/image" Target="../media/image6040.png"/><Relationship Id="rId179" Type="http://schemas.openxmlformats.org/officeDocument/2006/relationships/image" Target="../media/image3495.png"/><Relationship Id="rId365" Type="http://schemas.openxmlformats.org/officeDocument/2006/relationships/customXml" Target="../ink/ink2308.xml"/><Relationship Id="rId386" Type="http://schemas.openxmlformats.org/officeDocument/2006/relationships/image" Target="../media/image3597.png"/><Relationship Id="rId190" Type="http://schemas.openxmlformats.org/officeDocument/2006/relationships/customXml" Target="../ink/ink2220.xml"/><Relationship Id="rId204" Type="http://schemas.openxmlformats.org/officeDocument/2006/relationships/customXml" Target="../ink/ink2227.xml"/><Relationship Id="rId225" Type="http://schemas.openxmlformats.org/officeDocument/2006/relationships/image" Target="../media/image3518.png"/><Relationship Id="rId246" Type="http://schemas.openxmlformats.org/officeDocument/2006/relationships/customXml" Target="../ink/ink2248.xml"/><Relationship Id="rId267" Type="http://schemas.openxmlformats.org/officeDocument/2006/relationships/customXml" Target="../ink/ink2259.xml"/><Relationship Id="rId288" Type="http://schemas.openxmlformats.org/officeDocument/2006/relationships/image" Target="../media/image3549.png"/><Relationship Id="rId411" Type="http://schemas.openxmlformats.org/officeDocument/2006/relationships/customXml" Target="../ink/ink2331.xml"/><Relationship Id="rId432" Type="http://schemas.openxmlformats.org/officeDocument/2006/relationships/image" Target="../media/image3620.png"/><Relationship Id="rId453" Type="http://schemas.openxmlformats.org/officeDocument/2006/relationships/customXml" Target="../ink/ink2352.xml"/><Relationship Id="rId106" Type="http://schemas.openxmlformats.org/officeDocument/2006/relationships/customXml" Target="../ink/ink2178.xml"/><Relationship Id="rId127" Type="http://schemas.openxmlformats.org/officeDocument/2006/relationships/image" Target="../media/image6211.png"/><Relationship Id="rId313" Type="http://schemas.openxmlformats.org/officeDocument/2006/relationships/customXml" Target="../ink/ink2282.xml"/><Relationship Id="rId10" Type="http://schemas.openxmlformats.org/officeDocument/2006/relationships/customXml" Target="../ink/ink2130.xml"/><Relationship Id="rId31" Type="http://schemas.openxmlformats.org/officeDocument/2006/relationships/image" Target="../media/image3336.png"/><Relationship Id="rId52" Type="http://schemas.openxmlformats.org/officeDocument/2006/relationships/customXml" Target="../ink/ink2151.xml"/><Relationship Id="rId73" Type="http://schemas.openxmlformats.org/officeDocument/2006/relationships/image" Target="../media/image3442.png"/><Relationship Id="rId94" Type="http://schemas.openxmlformats.org/officeDocument/2006/relationships/customXml" Target="../ink/ink2172.xml"/><Relationship Id="rId148" Type="http://schemas.openxmlformats.org/officeDocument/2006/relationships/customXml" Target="../ink/ink2199.xml"/><Relationship Id="rId169" Type="http://schemas.openxmlformats.org/officeDocument/2006/relationships/image" Target="../media/image3490.png"/><Relationship Id="rId334" Type="http://schemas.openxmlformats.org/officeDocument/2006/relationships/image" Target="../media/image3572.png"/><Relationship Id="rId355" Type="http://schemas.openxmlformats.org/officeDocument/2006/relationships/customXml" Target="../ink/ink2303.xml"/><Relationship Id="rId376" Type="http://schemas.openxmlformats.org/officeDocument/2006/relationships/image" Target="../media/image3592.png"/><Relationship Id="rId397" Type="http://schemas.openxmlformats.org/officeDocument/2006/relationships/customXml" Target="../ink/ink2324.xml"/><Relationship Id="rId4" Type="http://schemas.openxmlformats.org/officeDocument/2006/relationships/customXml" Target="../ink/ink2127.xml"/><Relationship Id="rId180" Type="http://schemas.openxmlformats.org/officeDocument/2006/relationships/customXml" Target="../ink/ink2215.xml"/><Relationship Id="rId215" Type="http://schemas.openxmlformats.org/officeDocument/2006/relationships/image" Target="../media/image3513.png"/><Relationship Id="rId236" Type="http://schemas.openxmlformats.org/officeDocument/2006/relationships/customXml" Target="../ink/ink2243.xml"/><Relationship Id="rId257" Type="http://schemas.openxmlformats.org/officeDocument/2006/relationships/image" Target="../media/image3534.png"/><Relationship Id="rId278" Type="http://schemas.openxmlformats.org/officeDocument/2006/relationships/image" Target="../media/image3544.png"/><Relationship Id="rId401" Type="http://schemas.openxmlformats.org/officeDocument/2006/relationships/customXml" Target="../ink/ink2326.xml"/><Relationship Id="rId422" Type="http://schemas.openxmlformats.org/officeDocument/2006/relationships/image" Target="../media/image3615.png"/><Relationship Id="rId443" Type="http://schemas.openxmlformats.org/officeDocument/2006/relationships/customXml" Target="../ink/ink2347.xml"/><Relationship Id="rId464" Type="http://schemas.openxmlformats.org/officeDocument/2006/relationships/image" Target="../media/image3636.png"/><Relationship Id="rId303" Type="http://schemas.openxmlformats.org/officeDocument/2006/relationships/customXml" Target="../ink/ink2277.xml"/><Relationship Id="rId42" Type="http://schemas.openxmlformats.org/officeDocument/2006/relationships/customXml" Target="../ink/ink2146.xml"/><Relationship Id="rId84" Type="http://schemas.openxmlformats.org/officeDocument/2006/relationships/customXml" Target="../ink/ink2167.xml"/><Relationship Id="rId138" Type="http://schemas.openxmlformats.org/officeDocument/2006/relationships/customXml" Target="../ink/ink2194.xml"/><Relationship Id="rId345" Type="http://schemas.openxmlformats.org/officeDocument/2006/relationships/customXml" Target="../ink/ink2298.xml"/><Relationship Id="rId387" Type="http://schemas.openxmlformats.org/officeDocument/2006/relationships/customXml" Target="../ink/ink2319.xml"/><Relationship Id="rId191" Type="http://schemas.openxmlformats.org/officeDocument/2006/relationships/image" Target="../media/image3501.png"/><Relationship Id="rId205" Type="http://schemas.openxmlformats.org/officeDocument/2006/relationships/image" Target="../media/image3508.png"/><Relationship Id="rId247" Type="http://schemas.openxmlformats.org/officeDocument/2006/relationships/image" Target="../media/image3529.png"/><Relationship Id="rId412" Type="http://schemas.openxmlformats.org/officeDocument/2006/relationships/image" Target="../media/image3610.png"/><Relationship Id="rId107" Type="http://schemas.openxmlformats.org/officeDocument/2006/relationships/image" Target="../media/image6111.png"/><Relationship Id="rId289" Type="http://schemas.openxmlformats.org/officeDocument/2006/relationships/customXml" Target="../ink/ink2270.xml"/><Relationship Id="rId454" Type="http://schemas.openxmlformats.org/officeDocument/2006/relationships/image" Target="../media/image3631.png"/><Relationship Id="rId11" Type="http://schemas.openxmlformats.org/officeDocument/2006/relationships/image" Target="../media/image3326.png"/><Relationship Id="rId53" Type="http://schemas.openxmlformats.org/officeDocument/2006/relationships/image" Target="../media/image3347.png"/><Relationship Id="rId149" Type="http://schemas.openxmlformats.org/officeDocument/2006/relationships/image" Target="../media/image3480.png"/><Relationship Id="rId314" Type="http://schemas.openxmlformats.org/officeDocument/2006/relationships/image" Target="../media/image6320.png"/><Relationship Id="rId356" Type="http://schemas.openxmlformats.org/officeDocument/2006/relationships/image" Target="../media/image3583.png"/><Relationship Id="rId398" Type="http://schemas.openxmlformats.org/officeDocument/2006/relationships/image" Target="../media/image3603.png"/><Relationship Id="rId95" Type="http://schemas.openxmlformats.org/officeDocument/2006/relationships/image" Target="../media/image3453.png"/><Relationship Id="rId160" Type="http://schemas.openxmlformats.org/officeDocument/2006/relationships/customXml" Target="../ink/ink2205.xml"/><Relationship Id="rId216" Type="http://schemas.openxmlformats.org/officeDocument/2006/relationships/customXml" Target="../ink/ink2233.xml"/><Relationship Id="rId423" Type="http://schemas.openxmlformats.org/officeDocument/2006/relationships/customXml" Target="../ink/ink2337.xml"/><Relationship Id="rId258" Type="http://schemas.openxmlformats.org/officeDocument/2006/relationships/customXml" Target="../ink/ink2254.xml"/><Relationship Id="rId465" Type="http://schemas.openxmlformats.org/officeDocument/2006/relationships/customXml" Target="../ink/ink2358.xml"/><Relationship Id="rId22" Type="http://schemas.openxmlformats.org/officeDocument/2006/relationships/customXml" Target="../ink/ink2136.xml"/><Relationship Id="rId64" Type="http://schemas.openxmlformats.org/officeDocument/2006/relationships/customXml" Target="../ink/ink2157.xml"/><Relationship Id="rId118" Type="http://schemas.openxmlformats.org/officeDocument/2006/relationships/customXml" Target="../ink/ink2184.xml"/><Relationship Id="rId325" Type="http://schemas.openxmlformats.org/officeDocument/2006/relationships/customXml" Target="../ink/ink2288.xml"/><Relationship Id="rId367" Type="http://schemas.openxmlformats.org/officeDocument/2006/relationships/customXml" Target="../ink/ink2309.xml"/><Relationship Id="rId171" Type="http://schemas.openxmlformats.org/officeDocument/2006/relationships/image" Target="../media/image3491.png"/><Relationship Id="rId227" Type="http://schemas.openxmlformats.org/officeDocument/2006/relationships/image" Target="../media/image3519.png"/><Relationship Id="rId269" Type="http://schemas.openxmlformats.org/officeDocument/2006/relationships/customXml" Target="../ink/ink2260.xml"/><Relationship Id="rId434" Type="http://schemas.openxmlformats.org/officeDocument/2006/relationships/image" Target="../media/image3621.png"/><Relationship Id="rId33" Type="http://schemas.openxmlformats.org/officeDocument/2006/relationships/image" Target="../media/image6011.png"/><Relationship Id="rId129" Type="http://schemas.openxmlformats.org/officeDocument/2006/relationships/image" Target="../media/image6220.png"/><Relationship Id="rId280" Type="http://schemas.openxmlformats.org/officeDocument/2006/relationships/image" Target="../media/image3545.png"/><Relationship Id="rId336" Type="http://schemas.openxmlformats.org/officeDocument/2006/relationships/image" Target="../media/image3573.png"/><Relationship Id="rId75" Type="http://schemas.openxmlformats.org/officeDocument/2006/relationships/image" Target="../media/image3443.png"/><Relationship Id="rId140" Type="http://schemas.openxmlformats.org/officeDocument/2006/relationships/customXml" Target="../ink/ink2195.xml"/><Relationship Id="rId182" Type="http://schemas.openxmlformats.org/officeDocument/2006/relationships/customXml" Target="../ink/ink2216.xml"/><Relationship Id="rId378" Type="http://schemas.openxmlformats.org/officeDocument/2006/relationships/image" Target="../media/image3593.png"/><Relationship Id="rId403" Type="http://schemas.openxmlformats.org/officeDocument/2006/relationships/customXml" Target="../ink/ink2327.xml"/><Relationship Id="rId6" Type="http://schemas.openxmlformats.org/officeDocument/2006/relationships/customXml" Target="../ink/ink2128.xml"/><Relationship Id="rId238" Type="http://schemas.openxmlformats.org/officeDocument/2006/relationships/customXml" Target="../ink/ink2244.xml"/><Relationship Id="rId445" Type="http://schemas.openxmlformats.org/officeDocument/2006/relationships/customXml" Target="../ink/ink2348.xml"/><Relationship Id="rId291" Type="http://schemas.openxmlformats.org/officeDocument/2006/relationships/customXml" Target="../ink/ink2271.xml"/><Relationship Id="rId305" Type="http://schemas.openxmlformats.org/officeDocument/2006/relationships/customXml" Target="../ink/ink2278.xml"/><Relationship Id="rId347" Type="http://schemas.openxmlformats.org/officeDocument/2006/relationships/customXml" Target="../ink/ink2299.xml"/><Relationship Id="rId44" Type="http://schemas.openxmlformats.org/officeDocument/2006/relationships/customXml" Target="../ink/ink2147.xml"/><Relationship Id="rId86" Type="http://schemas.openxmlformats.org/officeDocument/2006/relationships/customXml" Target="../ink/ink2168.xml"/><Relationship Id="rId151" Type="http://schemas.openxmlformats.org/officeDocument/2006/relationships/image" Target="../media/image3481.png"/><Relationship Id="rId389" Type="http://schemas.openxmlformats.org/officeDocument/2006/relationships/customXml" Target="../ink/ink2320.xml"/><Relationship Id="rId193" Type="http://schemas.openxmlformats.org/officeDocument/2006/relationships/image" Target="../media/image6240.png"/><Relationship Id="rId207" Type="http://schemas.openxmlformats.org/officeDocument/2006/relationships/image" Target="../media/image3509.png"/><Relationship Id="rId249" Type="http://schemas.openxmlformats.org/officeDocument/2006/relationships/image" Target="../media/image3530.png"/><Relationship Id="rId414" Type="http://schemas.openxmlformats.org/officeDocument/2006/relationships/image" Target="../media/image3611.png"/><Relationship Id="rId456" Type="http://schemas.openxmlformats.org/officeDocument/2006/relationships/image" Target="../media/image3632.png"/><Relationship Id="rId13" Type="http://schemas.openxmlformats.org/officeDocument/2006/relationships/image" Target="../media/image3327.png"/><Relationship Id="rId109" Type="http://schemas.openxmlformats.org/officeDocument/2006/relationships/image" Target="../media/image6120.png"/><Relationship Id="rId260" Type="http://schemas.openxmlformats.org/officeDocument/2006/relationships/customXml" Target="../ink/ink2255.xml"/><Relationship Id="rId316" Type="http://schemas.openxmlformats.org/officeDocument/2006/relationships/image" Target="../media/image6330.png"/><Relationship Id="rId55" Type="http://schemas.openxmlformats.org/officeDocument/2006/relationships/image" Target="../media/image3348.png"/><Relationship Id="rId97" Type="http://schemas.openxmlformats.org/officeDocument/2006/relationships/image" Target="../media/image3454.png"/><Relationship Id="rId120" Type="http://schemas.openxmlformats.org/officeDocument/2006/relationships/customXml" Target="../ink/ink2185.xml"/><Relationship Id="rId358" Type="http://schemas.openxmlformats.org/officeDocument/2006/relationships/image" Target="../media/image3584.png"/><Relationship Id="rId162" Type="http://schemas.openxmlformats.org/officeDocument/2006/relationships/customXml" Target="../ink/ink2206.xml"/><Relationship Id="rId218" Type="http://schemas.openxmlformats.org/officeDocument/2006/relationships/customXml" Target="../ink/ink2234.xml"/><Relationship Id="rId425" Type="http://schemas.openxmlformats.org/officeDocument/2006/relationships/customXml" Target="../ink/ink2338.xml"/><Relationship Id="rId467" Type="http://schemas.openxmlformats.org/officeDocument/2006/relationships/customXml" Target="../ink/ink2359.xml"/><Relationship Id="rId271" Type="http://schemas.openxmlformats.org/officeDocument/2006/relationships/customXml" Target="../ink/ink2261.xml"/><Relationship Id="rId24" Type="http://schemas.openxmlformats.org/officeDocument/2006/relationships/customXml" Target="../ink/ink2137.xml"/><Relationship Id="rId66" Type="http://schemas.openxmlformats.org/officeDocument/2006/relationships/customXml" Target="../ink/ink2158.xml"/><Relationship Id="rId131" Type="http://schemas.openxmlformats.org/officeDocument/2006/relationships/image" Target="../media/image3471.png"/><Relationship Id="rId327" Type="http://schemas.openxmlformats.org/officeDocument/2006/relationships/customXml" Target="../ink/ink2289.xml"/><Relationship Id="rId369" Type="http://schemas.openxmlformats.org/officeDocument/2006/relationships/customXml" Target="../ink/ink2310.xml"/><Relationship Id="rId173" Type="http://schemas.openxmlformats.org/officeDocument/2006/relationships/image" Target="../media/image3492.png"/><Relationship Id="rId229" Type="http://schemas.openxmlformats.org/officeDocument/2006/relationships/image" Target="../media/image3520.png"/><Relationship Id="rId380" Type="http://schemas.openxmlformats.org/officeDocument/2006/relationships/image" Target="../media/image3594.png"/><Relationship Id="rId436" Type="http://schemas.openxmlformats.org/officeDocument/2006/relationships/image" Target="../media/image3622.png"/><Relationship Id="rId240" Type="http://schemas.openxmlformats.org/officeDocument/2006/relationships/customXml" Target="../ink/ink2245.xml"/><Relationship Id="rId35" Type="http://schemas.openxmlformats.org/officeDocument/2006/relationships/image" Target="../media/image3338.png"/><Relationship Id="rId77" Type="http://schemas.openxmlformats.org/officeDocument/2006/relationships/image" Target="../media/image3444.png"/><Relationship Id="rId100" Type="http://schemas.openxmlformats.org/officeDocument/2006/relationships/customXml" Target="../ink/ink2175.xml"/><Relationship Id="rId282" Type="http://schemas.openxmlformats.org/officeDocument/2006/relationships/image" Target="../media/image3546.png"/><Relationship Id="rId338" Type="http://schemas.openxmlformats.org/officeDocument/2006/relationships/image" Target="../media/image3574.png"/><Relationship Id="rId8" Type="http://schemas.openxmlformats.org/officeDocument/2006/relationships/customXml" Target="../ink/ink2129.xml"/><Relationship Id="rId142" Type="http://schemas.openxmlformats.org/officeDocument/2006/relationships/customXml" Target="../ink/ink2196.xml"/><Relationship Id="rId184" Type="http://schemas.openxmlformats.org/officeDocument/2006/relationships/customXml" Target="../ink/ink2217.xml"/><Relationship Id="rId391" Type="http://schemas.openxmlformats.org/officeDocument/2006/relationships/customXml" Target="../ink/ink2321.xml"/><Relationship Id="rId405" Type="http://schemas.openxmlformats.org/officeDocument/2006/relationships/customXml" Target="../ink/ink2328.xml"/><Relationship Id="rId447" Type="http://schemas.openxmlformats.org/officeDocument/2006/relationships/customXml" Target="../ink/ink2349.xml"/><Relationship Id="rId251" Type="http://schemas.openxmlformats.org/officeDocument/2006/relationships/image" Target="../media/image3531.png"/><Relationship Id="rId46" Type="http://schemas.openxmlformats.org/officeDocument/2006/relationships/customXml" Target="../ink/ink2148.xml"/><Relationship Id="rId293" Type="http://schemas.openxmlformats.org/officeDocument/2006/relationships/customXml" Target="../ink/ink2272.xml"/><Relationship Id="rId307" Type="http://schemas.openxmlformats.org/officeDocument/2006/relationships/customXml" Target="../ink/ink2279.xml"/><Relationship Id="rId349" Type="http://schemas.openxmlformats.org/officeDocument/2006/relationships/customXml" Target="../ink/ink2300.xml"/><Relationship Id="rId88" Type="http://schemas.openxmlformats.org/officeDocument/2006/relationships/customXml" Target="../ink/ink2169.xml"/><Relationship Id="rId111" Type="http://schemas.openxmlformats.org/officeDocument/2006/relationships/image" Target="../media/image6130.png"/><Relationship Id="rId153" Type="http://schemas.openxmlformats.org/officeDocument/2006/relationships/image" Target="../media/image3482.png"/><Relationship Id="rId195" Type="http://schemas.openxmlformats.org/officeDocument/2006/relationships/image" Target="../media/image3503.png"/><Relationship Id="rId209" Type="http://schemas.openxmlformats.org/officeDocument/2006/relationships/image" Target="../media/image3510.png"/><Relationship Id="rId360" Type="http://schemas.openxmlformats.org/officeDocument/2006/relationships/image" Target="../media/image3585.png"/><Relationship Id="rId416" Type="http://schemas.openxmlformats.org/officeDocument/2006/relationships/image" Target="../media/image3612.png"/><Relationship Id="rId220" Type="http://schemas.openxmlformats.org/officeDocument/2006/relationships/customXml" Target="../ink/ink2235.xml"/><Relationship Id="rId458" Type="http://schemas.openxmlformats.org/officeDocument/2006/relationships/image" Target="../media/image3633.png"/><Relationship Id="rId15" Type="http://schemas.openxmlformats.org/officeDocument/2006/relationships/image" Target="../media/image3328.png"/><Relationship Id="rId57" Type="http://schemas.openxmlformats.org/officeDocument/2006/relationships/image" Target="../media/image3349.png"/><Relationship Id="rId262" Type="http://schemas.openxmlformats.org/officeDocument/2006/relationships/customXml" Target="../ink/ink2256.xml"/><Relationship Id="rId318" Type="http://schemas.openxmlformats.org/officeDocument/2006/relationships/image" Target="../media/image6340.png"/><Relationship Id="rId99" Type="http://schemas.openxmlformats.org/officeDocument/2006/relationships/image" Target="../media/image3455.png"/><Relationship Id="rId122" Type="http://schemas.openxmlformats.org/officeDocument/2006/relationships/customXml" Target="../ink/ink2186.xml"/><Relationship Id="rId164" Type="http://schemas.openxmlformats.org/officeDocument/2006/relationships/customXml" Target="../ink/ink2207.xml"/><Relationship Id="rId371" Type="http://schemas.openxmlformats.org/officeDocument/2006/relationships/customXml" Target="../ink/ink2311.xml"/><Relationship Id="rId427" Type="http://schemas.openxmlformats.org/officeDocument/2006/relationships/customXml" Target="../ink/ink2339.xml"/><Relationship Id="rId469" Type="http://schemas.openxmlformats.org/officeDocument/2006/relationships/customXml" Target="../ink/ink2360.xml"/><Relationship Id="rId26" Type="http://schemas.openxmlformats.org/officeDocument/2006/relationships/customXml" Target="../ink/ink2138.xml"/><Relationship Id="rId231" Type="http://schemas.openxmlformats.org/officeDocument/2006/relationships/image" Target="../media/image3521.png"/><Relationship Id="rId273" Type="http://schemas.openxmlformats.org/officeDocument/2006/relationships/customXml" Target="../ink/ink2262.xml"/><Relationship Id="rId329" Type="http://schemas.openxmlformats.org/officeDocument/2006/relationships/customXml" Target="../ink/ink2290.xml"/><Relationship Id="rId68" Type="http://schemas.openxmlformats.org/officeDocument/2006/relationships/customXml" Target="../ink/ink2159.xml"/><Relationship Id="rId133" Type="http://schemas.openxmlformats.org/officeDocument/2006/relationships/image" Target="../media/image3472.png"/><Relationship Id="rId175" Type="http://schemas.openxmlformats.org/officeDocument/2006/relationships/image" Target="../media/image3493.png"/><Relationship Id="rId340" Type="http://schemas.openxmlformats.org/officeDocument/2006/relationships/image" Target="../media/image3575.png"/><Relationship Id="rId200" Type="http://schemas.openxmlformats.org/officeDocument/2006/relationships/customXml" Target="../ink/ink2225.xml"/><Relationship Id="rId382" Type="http://schemas.openxmlformats.org/officeDocument/2006/relationships/image" Target="../media/image3595.png"/><Relationship Id="rId438" Type="http://schemas.openxmlformats.org/officeDocument/2006/relationships/image" Target="../media/image3623.png"/><Relationship Id="rId242" Type="http://schemas.openxmlformats.org/officeDocument/2006/relationships/customXml" Target="../ink/ink2246.xml"/><Relationship Id="rId284" Type="http://schemas.openxmlformats.org/officeDocument/2006/relationships/image" Target="../media/image3547.png"/><Relationship Id="rId37" Type="http://schemas.openxmlformats.org/officeDocument/2006/relationships/image" Target="../media/image3339.png"/><Relationship Id="rId79" Type="http://schemas.openxmlformats.org/officeDocument/2006/relationships/image" Target="../media/image3445.png"/><Relationship Id="rId102" Type="http://schemas.openxmlformats.org/officeDocument/2006/relationships/customXml" Target="../ink/ink2176.xml"/><Relationship Id="rId144" Type="http://schemas.openxmlformats.org/officeDocument/2006/relationships/customXml" Target="../ink/ink2197.xml"/><Relationship Id="rId90" Type="http://schemas.openxmlformats.org/officeDocument/2006/relationships/customXml" Target="../ink/ink2170.xml"/><Relationship Id="rId186" Type="http://schemas.openxmlformats.org/officeDocument/2006/relationships/customXml" Target="../ink/ink2218.xml"/><Relationship Id="rId351" Type="http://schemas.openxmlformats.org/officeDocument/2006/relationships/customXml" Target="../ink/ink2301.xml"/><Relationship Id="rId393" Type="http://schemas.openxmlformats.org/officeDocument/2006/relationships/customXml" Target="../ink/ink2322.xml"/><Relationship Id="rId407" Type="http://schemas.openxmlformats.org/officeDocument/2006/relationships/customXml" Target="../ink/ink2329.xml"/><Relationship Id="rId449" Type="http://schemas.openxmlformats.org/officeDocument/2006/relationships/customXml" Target="../ink/ink2350.xml"/><Relationship Id="rId211" Type="http://schemas.openxmlformats.org/officeDocument/2006/relationships/image" Target="../media/image3511.png"/><Relationship Id="rId253" Type="http://schemas.openxmlformats.org/officeDocument/2006/relationships/image" Target="../media/image3532.png"/><Relationship Id="rId295" Type="http://schemas.openxmlformats.org/officeDocument/2006/relationships/customXml" Target="../ink/ink2273.xml"/><Relationship Id="rId309" Type="http://schemas.openxmlformats.org/officeDocument/2006/relationships/customXml" Target="../ink/ink2280.xml"/><Relationship Id="rId460" Type="http://schemas.openxmlformats.org/officeDocument/2006/relationships/image" Target="../media/image3634.png"/><Relationship Id="rId48" Type="http://schemas.openxmlformats.org/officeDocument/2006/relationships/customXml" Target="../ink/ink2149.xml"/><Relationship Id="rId113" Type="http://schemas.openxmlformats.org/officeDocument/2006/relationships/image" Target="../media/image6140.png"/><Relationship Id="rId320" Type="http://schemas.openxmlformats.org/officeDocument/2006/relationships/image" Target="../media/image6350.png"/><Relationship Id="rId155" Type="http://schemas.openxmlformats.org/officeDocument/2006/relationships/image" Target="../media/image3483.png"/><Relationship Id="rId197" Type="http://schemas.openxmlformats.org/officeDocument/2006/relationships/image" Target="../media/image3504.png"/><Relationship Id="rId362" Type="http://schemas.openxmlformats.org/officeDocument/2006/relationships/image" Target="../media/image3586.png"/><Relationship Id="rId418" Type="http://schemas.openxmlformats.org/officeDocument/2006/relationships/image" Target="../media/image3613.png"/><Relationship Id="rId222" Type="http://schemas.openxmlformats.org/officeDocument/2006/relationships/customXml" Target="../ink/ink2236.xml"/><Relationship Id="rId264" Type="http://schemas.openxmlformats.org/officeDocument/2006/relationships/image" Target="../media/image3537.png"/><Relationship Id="rId471" Type="http://schemas.openxmlformats.org/officeDocument/2006/relationships/customXml" Target="../ink/ink2361.xml"/><Relationship Id="rId17" Type="http://schemas.openxmlformats.org/officeDocument/2006/relationships/image" Target="../media/image3329.png"/><Relationship Id="rId59" Type="http://schemas.openxmlformats.org/officeDocument/2006/relationships/image" Target="../media/image3350.png"/><Relationship Id="rId124" Type="http://schemas.openxmlformats.org/officeDocument/2006/relationships/customXml" Target="../ink/ink2187.xml"/><Relationship Id="rId70" Type="http://schemas.openxmlformats.org/officeDocument/2006/relationships/customXml" Target="../ink/ink2160.xml"/><Relationship Id="rId166" Type="http://schemas.openxmlformats.org/officeDocument/2006/relationships/customXml" Target="../ink/ink2208.xml"/><Relationship Id="rId331" Type="http://schemas.openxmlformats.org/officeDocument/2006/relationships/customXml" Target="../ink/ink2291.xml"/><Relationship Id="rId373" Type="http://schemas.openxmlformats.org/officeDocument/2006/relationships/customXml" Target="../ink/ink2312.xml"/><Relationship Id="rId429" Type="http://schemas.openxmlformats.org/officeDocument/2006/relationships/customXml" Target="../ink/ink2340.xml"/><Relationship Id="rId1" Type="http://schemas.microsoft.com/office/2007/relationships/media" Target="../media/media64.m4a"/><Relationship Id="rId233" Type="http://schemas.openxmlformats.org/officeDocument/2006/relationships/image" Target="../media/image3522.png"/><Relationship Id="rId440" Type="http://schemas.openxmlformats.org/officeDocument/2006/relationships/image" Target="../media/image3624.png"/><Relationship Id="rId28" Type="http://schemas.openxmlformats.org/officeDocument/2006/relationships/customXml" Target="../ink/ink2139.xml"/><Relationship Id="rId275" Type="http://schemas.openxmlformats.org/officeDocument/2006/relationships/customXml" Target="../ink/ink2263.xml"/><Relationship Id="rId300" Type="http://schemas.openxmlformats.org/officeDocument/2006/relationships/image" Target="../media/image6250.png"/><Relationship Id="rId81" Type="http://schemas.openxmlformats.org/officeDocument/2006/relationships/image" Target="../media/image3446.png"/><Relationship Id="rId135" Type="http://schemas.openxmlformats.org/officeDocument/2006/relationships/image" Target="../media/image3473.png"/><Relationship Id="rId177" Type="http://schemas.openxmlformats.org/officeDocument/2006/relationships/image" Target="../media/image3494.png"/><Relationship Id="rId342" Type="http://schemas.openxmlformats.org/officeDocument/2006/relationships/image" Target="../media/image3576.png"/><Relationship Id="rId384" Type="http://schemas.openxmlformats.org/officeDocument/2006/relationships/image" Target="../media/image3596.png"/><Relationship Id="rId202" Type="http://schemas.openxmlformats.org/officeDocument/2006/relationships/customXml" Target="../ink/ink2226.xml"/><Relationship Id="rId244" Type="http://schemas.openxmlformats.org/officeDocument/2006/relationships/customXml" Target="../ink/ink2247.xml"/><Relationship Id="rId39" Type="http://schemas.openxmlformats.org/officeDocument/2006/relationships/image" Target="../media/image3340.png"/><Relationship Id="rId286" Type="http://schemas.openxmlformats.org/officeDocument/2006/relationships/image" Target="../media/image3548.png"/><Relationship Id="rId451" Type="http://schemas.openxmlformats.org/officeDocument/2006/relationships/customXml" Target="../ink/ink2351.xml"/><Relationship Id="rId50" Type="http://schemas.openxmlformats.org/officeDocument/2006/relationships/customXml" Target="../ink/ink2150.xml"/><Relationship Id="rId104" Type="http://schemas.openxmlformats.org/officeDocument/2006/relationships/customXml" Target="../ink/ink2177.xml"/><Relationship Id="rId146" Type="http://schemas.openxmlformats.org/officeDocument/2006/relationships/customXml" Target="../ink/ink2198.xml"/><Relationship Id="rId188" Type="http://schemas.openxmlformats.org/officeDocument/2006/relationships/customXml" Target="../ink/ink2219.xml"/><Relationship Id="rId311" Type="http://schemas.openxmlformats.org/officeDocument/2006/relationships/customXml" Target="../ink/ink2281.xml"/><Relationship Id="rId353" Type="http://schemas.openxmlformats.org/officeDocument/2006/relationships/customXml" Target="../ink/ink2302.xml"/><Relationship Id="rId395" Type="http://schemas.openxmlformats.org/officeDocument/2006/relationships/customXml" Target="../ink/ink2323.xml"/><Relationship Id="rId409" Type="http://schemas.openxmlformats.org/officeDocument/2006/relationships/customXml" Target="../ink/ink2330.xml"/><Relationship Id="rId92" Type="http://schemas.openxmlformats.org/officeDocument/2006/relationships/customXml" Target="../ink/ink2171.xml"/><Relationship Id="rId213" Type="http://schemas.openxmlformats.org/officeDocument/2006/relationships/image" Target="../media/image3512.png"/><Relationship Id="rId420" Type="http://schemas.openxmlformats.org/officeDocument/2006/relationships/image" Target="../media/image3614.png"/><Relationship Id="rId255" Type="http://schemas.openxmlformats.org/officeDocument/2006/relationships/image" Target="../media/image3533.png"/><Relationship Id="rId297" Type="http://schemas.openxmlformats.org/officeDocument/2006/relationships/customXml" Target="../ink/ink2274.xml"/><Relationship Id="rId462" Type="http://schemas.openxmlformats.org/officeDocument/2006/relationships/image" Target="../media/image3635.png"/><Relationship Id="rId115" Type="http://schemas.openxmlformats.org/officeDocument/2006/relationships/image" Target="../media/image6150.png"/><Relationship Id="rId157" Type="http://schemas.openxmlformats.org/officeDocument/2006/relationships/image" Target="../media/image3484.png"/><Relationship Id="rId322" Type="http://schemas.openxmlformats.org/officeDocument/2006/relationships/image" Target="../media/image3566.png"/><Relationship Id="rId364" Type="http://schemas.openxmlformats.org/officeDocument/2006/relationships/image" Target="../media/image3587.png"/><Relationship Id="rId61" Type="http://schemas.openxmlformats.org/officeDocument/2006/relationships/image" Target="../media/image3351.png"/><Relationship Id="rId199" Type="http://schemas.openxmlformats.org/officeDocument/2006/relationships/image" Target="../media/image3505.png"/><Relationship Id="rId19" Type="http://schemas.openxmlformats.org/officeDocument/2006/relationships/image" Target="../media/image3330.png"/><Relationship Id="rId224" Type="http://schemas.openxmlformats.org/officeDocument/2006/relationships/customXml" Target="../ink/ink2237.xml"/><Relationship Id="rId266" Type="http://schemas.openxmlformats.org/officeDocument/2006/relationships/image" Target="../media/image3538.png"/><Relationship Id="rId431" Type="http://schemas.openxmlformats.org/officeDocument/2006/relationships/customXml" Target="../ink/ink2341.xml"/><Relationship Id="rId473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419.xml"/><Relationship Id="rId299" Type="http://schemas.openxmlformats.org/officeDocument/2006/relationships/customXml" Target="../ink/ink2511.xml"/><Relationship Id="rId21" Type="http://schemas.openxmlformats.org/officeDocument/2006/relationships/image" Target="../media/image3649.png"/><Relationship Id="rId63" Type="http://schemas.openxmlformats.org/officeDocument/2006/relationships/image" Target="../media/image3670.png"/><Relationship Id="rId159" Type="http://schemas.openxmlformats.org/officeDocument/2006/relationships/image" Target="../media/image3716.png"/><Relationship Id="rId170" Type="http://schemas.openxmlformats.org/officeDocument/2006/relationships/customXml" Target="../ink/ink2446.xml"/><Relationship Id="rId226" Type="http://schemas.openxmlformats.org/officeDocument/2006/relationships/image" Target="../media/image6670.png"/><Relationship Id="rId268" Type="http://schemas.openxmlformats.org/officeDocument/2006/relationships/image" Target="../media/image3769.png"/><Relationship Id="rId32" Type="http://schemas.openxmlformats.org/officeDocument/2006/relationships/customXml" Target="../ink/ink2376.xml"/><Relationship Id="rId74" Type="http://schemas.openxmlformats.org/officeDocument/2006/relationships/customXml" Target="../ink/ink2397.xml"/><Relationship Id="rId128" Type="http://schemas.openxmlformats.org/officeDocument/2006/relationships/customXml" Target="../ink/ink2425.xml"/><Relationship Id="rId5" Type="http://schemas.openxmlformats.org/officeDocument/2006/relationships/image" Target="../media/image3641.png"/><Relationship Id="rId181" Type="http://schemas.openxmlformats.org/officeDocument/2006/relationships/image" Target="../media/image6460.png"/><Relationship Id="rId237" Type="http://schemas.openxmlformats.org/officeDocument/2006/relationships/customXml" Target="../ink/ink2480.xml"/><Relationship Id="rId279" Type="http://schemas.openxmlformats.org/officeDocument/2006/relationships/customXml" Target="../ink/ink2501.xml"/><Relationship Id="rId43" Type="http://schemas.openxmlformats.org/officeDocument/2006/relationships/image" Target="../media/image3660.png"/><Relationship Id="rId139" Type="http://schemas.openxmlformats.org/officeDocument/2006/relationships/image" Target="../media/image3706.png"/><Relationship Id="rId290" Type="http://schemas.openxmlformats.org/officeDocument/2006/relationships/image" Target="../media/image3779.png"/><Relationship Id="rId304" Type="http://schemas.openxmlformats.org/officeDocument/2006/relationships/image" Target="../media/image3786.png"/><Relationship Id="rId85" Type="http://schemas.openxmlformats.org/officeDocument/2006/relationships/image" Target="../media/image3681.png"/><Relationship Id="rId150" Type="http://schemas.openxmlformats.org/officeDocument/2006/relationships/customXml" Target="../ink/ink2436.xml"/><Relationship Id="rId192" Type="http://schemas.openxmlformats.org/officeDocument/2006/relationships/customXml" Target="../ink/ink2457.xml"/><Relationship Id="rId206" Type="http://schemas.openxmlformats.org/officeDocument/2006/relationships/customXml" Target="../ink/ink2464.xml"/><Relationship Id="rId248" Type="http://schemas.openxmlformats.org/officeDocument/2006/relationships/image" Target="../media/image6780.png"/><Relationship Id="rId12" Type="http://schemas.openxmlformats.org/officeDocument/2006/relationships/customXml" Target="../ink/ink2366.xml"/><Relationship Id="rId108" Type="http://schemas.openxmlformats.org/officeDocument/2006/relationships/customXml" Target="../ink/ink2414.xml"/><Relationship Id="rId54" Type="http://schemas.openxmlformats.org/officeDocument/2006/relationships/customXml" Target="../ink/ink2387.xml"/><Relationship Id="rId96" Type="http://schemas.openxmlformats.org/officeDocument/2006/relationships/customXml" Target="../ink/ink2408.xml"/><Relationship Id="rId161" Type="http://schemas.openxmlformats.org/officeDocument/2006/relationships/image" Target="../media/image3717.png"/><Relationship Id="rId217" Type="http://schemas.openxmlformats.org/officeDocument/2006/relationships/image" Target="../media/image6630.png"/><Relationship Id="rId259" Type="http://schemas.openxmlformats.org/officeDocument/2006/relationships/customXml" Target="../ink/ink2491.xml"/><Relationship Id="rId23" Type="http://schemas.openxmlformats.org/officeDocument/2006/relationships/image" Target="../media/image6360.png"/><Relationship Id="rId119" Type="http://schemas.openxmlformats.org/officeDocument/2006/relationships/customXml" Target="../ink/ink2420.xml"/><Relationship Id="rId270" Type="http://schemas.openxmlformats.org/officeDocument/2006/relationships/image" Target="../media/image3770.png"/><Relationship Id="rId44" Type="http://schemas.openxmlformats.org/officeDocument/2006/relationships/customXml" Target="../ink/ink2382.xml"/><Relationship Id="rId65" Type="http://schemas.openxmlformats.org/officeDocument/2006/relationships/image" Target="../media/image3671.png"/><Relationship Id="rId86" Type="http://schemas.openxmlformats.org/officeDocument/2006/relationships/customXml" Target="../ink/ink2403.xml"/><Relationship Id="rId130" Type="http://schemas.openxmlformats.org/officeDocument/2006/relationships/customXml" Target="../ink/ink2426.xml"/><Relationship Id="rId151" Type="http://schemas.openxmlformats.org/officeDocument/2006/relationships/image" Target="../media/image3712.png"/><Relationship Id="rId172" Type="http://schemas.openxmlformats.org/officeDocument/2006/relationships/customXml" Target="../ink/ink2447.xml"/><Relationship Id="rId193" Type="http://schemas.openxmlformats.org/officeDocument/2006/relationships/image" Target="../media/image6511.png"/><Relationship Id="rId207" Type="http://schemas.openxmlformats.org/officeDocument/2006/relationships/image" Target="../media/image6580.png"/><Relationship Id="rId228" Type="http://schemas.openxmlformats.org/officeDocument/2006/relationships/image" Target="../media/image6680.png"/><Relationship Id="rId249" Type="http://schemas.openxmlformats.org/officeDocument/2006/relationships/customXml" Target="../ink/ink2486.xml"/><Relationship Id="rId13" Type="http://schemas.openxmlformats.org/officeDocument/2006/relationships/image" Target="../media/image3645.png"/><Relationship Id="rId109" Type="http://schemas.openxmlformats.org/officeDocument/2006/relationships/image" Target="../media/image3693.png"/><Relationship Id="rId260" Type="http://schemas.openxmlformats.org/officeDocument/2006/relationships/image" Target="../media/image6840.png"/><Relationship Id="rId281" Type="http://schemas.openxmlformats.org/officeDocument/2006/relationships/customXml" Target="../ink/ink2502.xml"/><Relationship Id="rId34" Type="http://schemas.openxmlformats.org/officeDocument/2006/relationships/customXml" Target="../ink/ink2377.xml"/><Relationship Id="rId55" Type="http://schemas.openxmlformats.org/officeDocument/2006/relationships/image" Target="../media/image3666.png"/><Relationship Id="rId76" Type="http://schemas.openxmlformats.org/officeDocument/2006/relationships/customXml" Target="../ink/ink2398.xml"/><Relationship Id="rId97" Type="http://schemas.openxmlformats.org/officeDocument/2006/relationships/image" Target="../media/image3687.png"/><Relationship Id="rId120" Type="http://schemas.openxmlformats.org/officeDocument/2006/relationships/image" Target="../media/image3698.png"/><Relationship Id="rId141" Type="http://schemas.openxmlformats.org/officeDocument/2006/relationships/image" Target="../media/image3707.png"/><Relationship Id="rId7" Type="http://schemas.openxmlformats.org/officeDocument/2006/relationships/image" Target="../media/image3642.png"/><Relationship Id="rId162" Type="http://schemas.openxmlformats.org/officeDocument/2006/relationships/customXml" Target="../ink/ink2442.xml"/><Relationship Id="rId183" Type="http://schemas.openxmlformats.org/officeDocument/2006/relationships/image" Target="../media/image35811.png"/><Relationship Id="rId218" Type="http://schemas.openxmlformats.org/officeDocument/2006/relationships/customXml" Target="../ink/ink2470.xml"/><Relationship Id="rId239" Type="http://schemas.openxmlformats.org/officeDocument/2006/relationships/customXml" Target="../ink/ink2481.xml"/><Relationship Id="rId250" Type="http://schemas.openxmlformats.org/officeDocument/2006/relationships/image" Target="../media/image6790.png"/><Relationship Id="rId271" Type="http://schemas.openxmlformats.org/officeDocument/2006/relationships/customXml" Target="../ink/ink2497.xml"/><Relationship Id="rId292" Type="http://schemas.openxmlformats.org/officeDocument/2006/relationships/image" Target="../media/image3780.png"/><Relationship Id="rId306" Type="http://schemas.openxmlformats.org/officeDocument/2006/relationships/image" Target="../media/image3787.png"/><Relationship Id="rId24" Type="http://schemas.openxmlformats.org/officeDocument/2006/relationships/customXml" Target="../ink/ink2372.xml"/><Relationship Id="rId45" Type="http://schemas.openxmlformats.org/officeDocument/2006/relationships/image" Target="../media/image3661.png"/><Relationship Id="rId66" Type="http://schemas.openxmlformats.org/officeDocument/2006/relationships/customXml" Target="../ink/ink2393.xml"/><Relationship Id="rId87" Type="http://schemas.openxmlformats.org/officeDocument/2006/relationships/image" Target="../media/image3682.png"/><Relationship Id="rId110" Type="http://schemas.openxmlformats.org/officeDocument/2006/relationships/customXml" Target="../ink/ink2415.xml"/><Relationship Id="rId131" Type="http://schemas.openxmlformats.org/officeDocument/2006/relationships/image" Target="../media/image3702.png"/><Relationship Id="rId152" Type="http://schemas.openxmlformats.org/officeDocument/2006/relationships/customXml" Target="../ink/ink2437.xml"/><Relationship Id="rId173" Type="http://schemas.openxmlformats.org/officeDocument/2006/relationships/image" Target="../media/image3723.png"/><Relationship Id="rId194" Type="http://schemas.openxmlformats.org/officeDocument/2006/relationships/customXml" Target="../ink/ink2458.xml"/><Relationship Id="rId208" Type="http://schemas.openxmlformats.org/officeDocument/2006/relationships/customXml" Target="../ink/ink2465.xml"/><Relationship Id="rId229" Type="http://schemas.openxmlformats.org/officeDocument/2006/relationships/customXml" Target="../ink/ink2476.xml"/><Relationship Id="rId240" Type="http://schemas.openxmlformats.org/officeDocument/2006/relationships/image" Target="../media/image6740.png"/><Relationship Id="rId261" Type="http://schemas.openxmlformats.org/officeDocument/2006/relationships/customXml" Target="../ink/ink2492.xml"/><Relationship Id="rId14" Type="http://schemas.openxmlformats.org/officeDocument/2006/relationships/customXml" Target="../ink/ink2367.xml"/><Relationship Id="rId35" Type="http://schemas.openxmlformats.org/officeDocument/2006/relationships/image" Target="../media/image3656.png"/><Relationship Id="rId56" Type="http://schemas.openxmlformats.org/officeDocument/2006/relationships/customXml" Target="../ink/ink2388.xml"/><Relationship Id="rId77" Type="http://schemas.openxmlformats.org/officeDocument/2006/relationships/image" Target="../media/image3677.png"/><Relationship Id="rId100" Type="http://schemas.openxmlformats.org/officeDocument/2006/relationships/customXml" Target="../ink/ink2410.xml"/><Relationship Id="rId282" Type="http://schemas.openxmlformats.org/officeDocument/2006/relationships/image" Target="../media/image6890.png"/><Relationship Id="rId8" Type="http://schemas.openxmlformats.org/officeDocument/2006/relationships/customXml" Target="../ink/ink2364.xml"/><Relationship Id="rId98" Type="http://schemas.openxmlformats.org/officeDocument/2006/relationships/customXml" Target="../ink/ink2409.xml"/><Relationship Id="rId121" Type="http://schemas.openxmlformats.org/officeDocument/2006/relationships/customXml" Target="../ink/ink2421.xml"/><Relationship Id="rId142" Type="http://schemas.openxmlformats.org/officeDocument/2006/relationships/customXml" Target="../ink/ink2432.xml"/><Relationship Id="rId163" Type="http://schemas.openxmlformats.org/officeDocument/2006/relationships/image" Target="../media/image6430.png"/><Relationship Id="rId184" Type="http://schemas.openxmlformats.org/officeDocument/2006/relationships/customXml" Target="../ink/ink2453.xml"/><Relationship Id="rId219" Type="http://schemas.openxmlformats.org/officeDocument/2006/relationships/image" Target="../media/image6640.png"/><Relationship Id="rId230" Type="http://schemas.openxmlformats.org/officeDocument/2006/relationships/image" Target="../media/image6690.png"/><Relationship Id="rId251" Type="http://schemas.openxmlformats.org/officeDocument/2006/relationships/customXml" Target="../ink/ink2487.xml"/><Relationship Id="rId25" Type="http://schemas.openxmlformats.org/officeDocument/2006/relationships/image" Target="../media/image6370.png"/><Relationship Id="rId46" Type="http://schemas.openxmlformats.org/officeDocument/2006/relationships/customXml" Target="../ink/ink2383.xml"/><Relationship Id="rId67" Type="http://schemas.openxmlformats.org/officeDocument/2006/relationships/image" Target="../media/image3672.png"/><Relationship Id="rId272" Type="http://schemas.openxmlformats.org/officeDocument/2006/relationships/image" Target="../media/image3771.png"/><Relationship Id="rId293" Type="http://schemas.openxmlformats.org/officeDocument/2006/relationships/customXml" Target="../ink/ink2508.xml"/><Relationship Id="rId307" Type="http://schemas.openxmlformats.org/officeDocument/2006/relationships/customXml" Target="../ink/ink2515.xml"/><Relationship Id="rId88" Type="http://schemas.openxmlformats.org/officeDocument/2006/relationships/customXml" Target="../ink/ink2404.xml"/><Relationship Id="rId111" Type="http://schemas.openxmlformats.org/officeDocument/2006/relationships/image" Target="../media/image3694.png"/><Relationship Id="rId132" Type="http://schemas.openxmlformats.org/officeDocument/2006/relationships/customXml" Target="../ink/ink2427.xml"/><Relationship Id="rId153" Type="http://schemas.openxmlformats.org/officeDocument/2006/relationships/image" Target="../media/image3713.png"/><Relationship Id="rId174" Type="http://schemas.openxmlformats.org/officeDocument/2006/relationships/customXml" Target="../ink/ink2448.xml"/><Relationship Id="rId195" Type="http://schemas.openxmlformats.org/officeDocument/2006/relationships/image" Target="../media/image6520.png"/><Relationship Id="rId209" Type="http://schemas.openxmlformats.org/officeDocument/2006/relationships/image" Target="../media/image6590.png"/><Relationship Id="rId220" Type="http://schemas.openxmlformats.org/officeDocument/2006/relationships/customXml" Target="../ink/ink2471.xml"/><Relationship Id="rId241" Type="http://schemas.openxmlformats.org/officeDocument/2006/relationships/customXml" Target="../ink/ink2482.xml"/><Relationship Id="rId15" Type="http://schemas.openxmlformats.org/officeDocument/2006/relationships/image" Target="../media/image3646.png"/><Relationship Id="rId36" Type="http://schemas.openxmlformats.org/officeDocument/2006/relationships/customXml" Target="../ink/ink2378.xml"/><Relationship Id="rId57" Type="http://schemas.openxmlformats.org/officeDocument/2006/relationships/image" Target="../media/image3667.png"/><Relationship Id="rId262" Type="http://schemas.openxmlformats.org/officeDocument/2006/relationships/image" Target="../media/image6850.png"/><Relationship Id="rId283" Type="http://schemas.openxmlformats.org/officeDocument/2006/relationships/customXml" Target="../ink/ink2503.xml"/><Relationship Id="rId78" Type="http://schemas.openxmlformats.org/officeDocument/2006/relationships/customXml" Target="../ink/ink2399.xml"/><Relationship Id="rId99" Type="http://schemas.openxmlformats.org/officeDocument/2006/relationships/image" Target="../media/image3688.png"/><Relationship Id="rId101" Type="http://schemas.openxmlformats.org/officeDocument/2006/relationships/image" Target="../media/image3689.png"/><Relationship Id="rId122" Type="http://schemas.openxmlformats.org/officeDocument/2006/relationships/customXml" Target="../ink/ink2422.xml"/><Relationship Id="rId143" Type="http://schemas.openxmlformats.org/officeDocument/2006/relationships/image" Target="../media/image3708.png"/><Relationship Id="rId164" Type="http://schemas.openxmlformats.org/officeDocument/2006/relationships/customXml" Target="../ink/ink2443.xml"/><Relationship Id="rId185" Type="http://schemas.openxmlformats.org/officeDocument/2006/relationships/image" Target="../media/image6470.png"/><Relationship Id="rId9" Type="http://schemas.openxmlformats.org/officeDocument/2006/relationships/image" Target="../media/image3643.png"/><Relationship Id="rId210" Type="http://schemas.openxmlformats.org/officeDocument/2006/relationships/customXml" Target="../ink/ink2466.xml"/><Relationship Id="rId26" Type="http://schemas.openxmlformats.org/officeDocument/2006/relationships/customXml" Target="../ink/ink2373.xml"/><Relationship Id="rId231" Type="http://schemas.openxmlformats.org/officeDocument/2006/relationships/customXml" Target="../ink/ink2477.xml"/><Relationship Id="rId252" Type="http://schemas.openxmlformats.org/officeDocument/2006/relationships/image" Target="../media/image6800.png"/><Relationship Id="rId273" Type="http://schemas.openxmlformats.org/officeDocument/2006/relationships/customXml" Target="../ink/ink2498.xml"/><Relationship Id="rId294" Type="http://schemas.openxmlformats.org/officeDocument/2006/relationships/image" Target="../media/image3781.png"/><Relationship Id="rId308" Type="http://schemas.openxmlformats.org/officeDocument/2006/relationships/image" Target="../media/image3788.png"/><Relationship Id="rId47" Type="http://schemas.openxmlformats.org/officeDocument/2006/relationships/image" Target="../media/image3662.png"/><Relationship Id="rId68" Type="http://schemas.openxmlformats.org/officeDocument/2006/relationships/customXml" Target="../ink/ink2394.xml"/><Relationship Id="rId89" Type="http://schemas.openxmlformats.org/officeDocument/2006/relationships/image" Target="../media/image3683.png"/><Relationship Id="rId112" Type="http://schemas.openxmlformats.org/officeDocument/2006/relationships/customXml" Target="../ink/ink2416.xml"/><Relationship Id="rId133" Type="http://schemas.openxmlformats.org/officeDocument/2006/relationships/image" Target="../media/image3703.png"/><Relationship Id="rId154" Type="http://schemas.openxmlformats.org/officeDocument/2006/relationships/customXml" Target="../ink/ink2438.xml"/><Relationship Id="rId175" Type="http://schemas.openxmlformats.org/officeDocument/2006/relationships/image" Target="../media/image3724.png"/><Relationship Id="rId196" Type="http://schemas.openxmlformats.org/officeDocument/2006/relationships/customXml" Target="../ink/ink2459.xml"/><Relationship Id="rId200" Type="http://schemas.openxmlformats.org/officeDocument/2006/relationships/customXml" Target="../ink/ink2461.xml"/><Relationship Id="rId16" Type="http://schemas.openxmlformats.org/officeDocument/2006/relationships/customXml" Target="../ink/ink2368.xml"/><Relationship Id="rId221" Type="http://schemas.openxmlformats.org/officeDocument/2006/relationships/image" Target="../media/image6650.png"/><Relationship Id="rId242" Type="http://schemas.openxmlformats.org/officeDocument/2006/relationships/image" Target="../media/image6750.png"/><Relationship Id="rId263" Type="http://schemas.openxmlformats.org/officeDocument/2006/relationships/customXml" Target="../ink/ink2493.xml"/><Relationship Id="rId284" Type="http://schemas.openxmlformats.org/officeDocument/2006/relationships/image" Target="../media/image3776.png"/><Relationship Id="rId37" Type="http://schemas.openxmlformats.org/officeDocument/2006/relationships/image" Target="../media/image3657.png"/><Relationship Id="rId58" Type="http://schemas.openxmlformats.org/officeDocument/2006/relationships/customXml" Target="../ink/ink2389.xml"/><Relationship Id="rId79" Type="http://schemas.openxmlformats.org/officeDocument/2006/relationships/image" Target="../media/image3678.png"/><Relationship Id="rId102" Type="http://schemas.openxmlformats.org/officeDocument/2006/relationships/customXml" Target="../ink/ink2411.xml"/><Relationship Id="rId123" Type="http://schemas.openxmlformats.org/officeDocument/2006/relationships/image" Target="../media/image3699.png"/><Relationship Id="rId144" Type="http://schemas.openxmlformats.org/officeDocument/2006/relationships/customXml" Target="../ink/ink2433.xml"/><Relationship Id="rId90" Type="http://schemas.openxmlformats.org/officeDocument/2006/relationships/customXml" Target="../ink/ink2405.xml"/><Relationship Id="rId165" Type="http://schemas.openxmlformats.org/officeDocument/2006/relationships/image" Target="../media/image3719.png"/><Relationship Id="rId186" Type="http://schemas.openxmlformats.org/officeDocument/2006/relationships/customXml" Target="../ink/ink2454.xml"/><Relationship Id="rId211" Type="http://schemas.openxmlformats.org/officeDocument/2006/relationships/image" Target="../media/image6600.png"/><Relationship Id="rId232" Type="http://schemas.openxmlformats.org/officeDocument/2006/relationships/image" Target="../media/image6700.png"/><Relationship Id="rId253" Type="http://schemas.openxmlformats.org/officeDocument/2006/relationships/customXml" Target="../ink/ink2488.xml"/><Relationship Id="rId274" Type="http://schemas.openxmlformats.org/officeDocument/2006/relationships/image" Target="../media/image3772.png"/><Relationship Id="rId295" Type="http://schemas.openxmlformats.org/officeDocument/2006/relationships/customXml" Target="../ink/ink2509.xml"/><Relationship Id="rId309" Type="http://schemas.openxmlformats.org/officeDocument/2006/relationships/image" Target="../media/image1.png"/><Relationship Id="rId27" Type="http://schemas.openxmlformats.org/officeDocument/2006/relationships/image" Target="../media/image6380.png"/><Relationship Id="rId48" Type="http://schemas.openxmlformats.org/officeDocument/2006/relationships/customXml" Target="../ink/ink2384.xml"/><Relationship Id="rId69" Type="http://schemas.openxmlformats.org/officeDocument/2006/relationships/image" Target="../media/image3673.png"/><Relationship Id="rId113" Type="http://schemas.openxmlformats.org/officeDocument/2006/relationships/image" Target="../media/image3695.png"/><Relationship Id="rId134" Type="http://schemas.openxmlformats.org/officeDocument/2006/relationships/customXml" Target="../ink/ink2428.xml"/><Relationship Id="rId80" Type="http://schemas.openxmlformats.org/officeDocument/2006/relationships/customXml" Target="../ink/ink2400.xml"/><Relationship Id="rId155" Type="http://schemas.openxmlformats.org/officeDocument/2006/relationships/image" Target="../media/image3714.png"/><Relationship Id="rId176" Type="http://schemas.openxmlformats.org/officeDocument/2006/relationships/customXml" Target="../ink/ink2449.xml"/><Relationship Id="rId197" Type="http://schemas.openxmlformats.org/officeDocument/2006/relationships/image" Target="../media/image6530.png"/><Relationship Id="rId201" Type="http://schemas.openxmlformats.org/officeDocument/2006/relationships/image" Target="../media/image6550.png"/><Relationship Id="rId222" Type="http://schemas.openxmlformats.org/officeDocument/2006/relationships/customXml" Target="../ink/ink2472.xml"/><Relationship Id="rId243" Type="http://schemas.openxmlformats.org/officeDocument/2006/relationships/customXml" Target="../ink/ink2483.xml"/><Relationship Id="rId264" Type="http://schemas.openxmlformats.org/officeDocument/2006/relationships/image" Target="../media/image6860.png"/><Relationship Id="rId285" Type="http://schemas.openxmlformats.org/officeDocument/2006/relationships/customXml" Target="../ink/ink2504.xml"/><Relationship Id="rId17" Type="http://schemas.openxmlformats.org/officeDocument/2006/relationships/image" Target="../media/image3647.png"/><Relationship Id="rId38" Type="http://schemas.openxmlformats.org/officeDocument/2006/relationships/customXml" Target="../ink/ink2379.xml"/><Relationship Id="rId59" Type="http://schemas.openxmlformats.org/officeDocument/2006/relationships/image" Target="../media/image3668.png"/><Relationship Id="rId103" Type="http://schemas.openxmlformats.org/officeDocument/2006/relationships/image" Target="../media/image3690.png"/><Relationship Id="rId124" Type="http://schemas.openxmlformats.org/officeDocument/2006/relationships/customXml" Target="../ink/ink2423.xml"/><Relationship Id="rId70" Type="http://schemas.openxmlformats.org/officeDocument/2006/relationships/customXml" Target="../ink/ink2395.xml"/><Relationship Id="rId91" Type="http://schemas.openxmlformats.org/officeDocument/2006/relationships/image" Target="../media/image3684.png"/><Relationship Id="rId145" Type="http://schemas.openxmlformats.org/officeDocument/2006/relationships/image" Target="../media/image3709.png"/><Relationship Id="rId166" Type="http://schemas.openxmlformats.org/officeDocument/2006/relationships/customXml" Target="../ink/ink2444.xml"/><Relationship Id="rId187" Type="http://schemas.openxmlformats.org/officeDocument/2006/relationships/image" Target="../media/image6480.png"/><Relationship Id="rId1" Type="http://schemas.microsoft.com/office/2007/relationships/media" Target="../media/media65.m4a"/><Relationship Id="rId212" Type="http://schemas.openxmlformats.org/officeDocument/2006/relationships/customXml" Target="../ink/ink2467.xml"/><Relationship Id="rId233" Type="http://schemas.openxmlformats.org/officeDocument/2006/relationships/customXml" Target="../ink/ink2478.xml"/><Relationship Id="rId254" Type="http://schemas.openxmlformats.org/officeDocument/2006/relationships/image" Target="../media/image6811.png"/><Relationship Id="rId28" Type="http://schemas.openxmlformats.org/officeDocument/2006/relationships/customXml" Target="../ink/ink2374.xml"/><Relationship Id="rId49" Type="http://schemas.openxmlformats.org/officeDocument/2006/relationships/image" Target="../media/image3663.png"/><Relationship Id="rId114" Type="http://schemas.openxmlformats.org/officeDocument/2006/relationships/customXml" Target="../ink/ink2417.xml"/><Relationship Id="rId275" Type="http://schemas.openxmlformats.org/officeDocument/2006/relationships/customXml" Target="../ink/ink2499.xml"/><Relationship Id="rId296" Type="http://schemas.openxmlformats.org/officeDocument/2006/relationships/image" Target="../media/image3782.png"/><Relationship Id="rId300" Type="http://schemas.openxmlformats.org/officeDocument/2006/relationships/image" Target="../media/image3784.png"/><Relationship Id="rId60" Type="http://schemas.openxmlformats.org/officeDocument/2006/relationships/customXml" Target="../ink/ink2390.xml"/><Relationship Id="rId81" Type="http://schemas.openxmlformats.org/officeDocument/2006/relationships/image" Target="../media/image3679.png"/><Relationship Id="rId135" Type="http://schemas.openxmlformats.org/officeDocument/2006/relationships/image" Target="../media/image3704.png"/><Relationship Id="rId156" Type="http://schemas.openxmlformats.org/officeDocument/2006/relationships/customXml" Target="../ink/ink2439.xml"/><Relationship Id="rId177" Type="http://schemas.openxmlformats.org/officeDocument/2006/relationships/image" Target="../media/image6440.png"/><Relationship Id="rId198" Type="http://schemas.openxmlformats.org/officeDocument/2006/relationships/customXml" Target="../ink/ink2460.xml"/><Relationship Id="rId202" Type="http://schemas.openxmlformats.org/officeDocument/2006/relationships/customXml" Target="../ink/ink2462.xml"/><Relationship Id="rId223" Type="http://schemas.openxmlformats.org/officeDocument/2006/relationships/customXml" Target="../ink/ink2473.xml"/><Relationship Id="rId244" Type="http://schemas.openxmlformats.org/officeDocument/2006/relationships/image" Target="../media/image6760.png"/><Relationship Id="rId18" Type="http://schemas.openxmlformats.org/officeDocument/2006/relationships/customXml" Target="../ink/ink2369.xml"/><Relationship Id="rId39" Type="http://schemas.openxmlformats.org/officeDocument/2006/relationships/image" Target="../media/image3658.png"/><Relationship Id="rId265" Type="http://schemas.openxmlformats.org/officeDocument/2006/relationships/customXml" Target="../ink/ink2494.xml"/><Relationship Id="rId286" Type="http://schemas.openxmlformats.org/officeDocument/2006/relationships/image" Target="../media/image3777.png"/><Relationship Id="rId50" Type="http://schemas.openxmlformats.org/officeDocument/2006/relationships/customXml" Target="../ink/ink2385.xml"/><Relationship Id="rId104" Type="http://schemas.openxmlformats.org/officeDocument/2006/relationships/customXml" Target="../ink/ink2412.xml"/><Relationship Id="rId125" Type="http://schemas.openxmlformats.org/officeDocument/2006/relationships/image" Target="../media/image3700.png"/><Relationship Id="rId146" Type="http://schemas.openxmlformats.org/officeDocument/2006/relationships/customXml" Target="../ink/ink2434.xml"/><Relationship Id="rId167" Type="http://schemas.openxmlformats.org/officeDocument/2006/relationships/image" Target="../media/image3720.png"/><Relationship Id="rId188" Type="http://schemas.openxmlformats.org/officeDocument/2006/relationships/customXml" Target="../ink/ink2455.xml"/><Relationship Id="rId71" Type="http://schemas.openxmlformats.org/officeDocument/2006/relationships/image" Target="../media/image3674.png"/><Relationship Id="rId92" Type="http://schemas.openxmlformats.org/officeDocument/2006/relationships/customXml" Target="../ink/ink2406.xml"/><Relationship Id="rId213" Type="http://schemas.openxmlformats.org/officeDocument/2006/relationships/image" Target="../media/image6611.png"/><Relationship Id="rId234" Type="http://schemas.openxmlformats.org/officeDocument/2006/relationships/image" Target="../media/image6711.png"/><Relationship Id="rId2" Type="http://schemas.openxmlformats.org/officeDocument/2006/relationships/audio" Target="../media/media65.m4a"/><Relationship Id="rId29" Type="http://schemas.openxmlformats.org/officeDocument/2006/relationships/image" Target="../media/image6390.png"/><Relationship Id="rId255" Type="http://schemas.openxmlformats.org/officeDocument/2006/relationships/customXml" Target="../ink/ink2489.xml"/><Relationship Id="rId276" Type="http://schemas.openxmlformats.org/officeDocument/2006/relationships/image" Target="../media/image3454.png"/><Relationship Id="rId297" Type="http://schemas.openxmlformats.org/officeDocument/2006/relationships/customXml" Target="../ink/ink2510.xml"/><Relationship Id="rId40" Type="http://schemas.openxmlformats.org/officeDocument/2006/relationships/customXml" Target="../ink/ink2380.xml"/><Relationship Id="rId115" Type="http://schemas.openxmlformats.org/officeDocument/2006/relationships/image" Target="../media/image3696.png"/><Relationship Id="rId136" Type="http://schemas.openxmlformats.org/officeDocument/2006/relationships/customXml" Target="../ink/ink2429.xml"/><Relationship Id="rId157" Type="http://schemas.openxmlformats.org/officeDocument/2006/relationships/image" Target="../media/image6420.png"/><Relationship Id="rId178" Type="http://schemas.openxmlformats.org/officeDocument/2006/relationships/customXml" Target="../ink/ink2450.xml"/><Relationship Id="rId301" Type="http://schemas.openxmlformats.org/officeDocument/2006/relationships/customXml" Target="../ink/ink2512.xml"/><Relationship Id="rId61" Type="http://schemas.openxmlformats.org/officeDocument/2006/relationships/image" Target="../media/image3669.png"/><Relationship Id="rId82" Type="http://schemas.openxmlformats.org/officeDocument/2006/relationships/customXml" Target="../ink/ink2401.xml"/><Relationship Id="rId199" Type="http://schemas.openxmlformats.org/officeDocument/2006/relationships/image" Target="../media/image6540.png"/><Relationship Id="rId203" Type="http://schemas.openxmlformats.org/officeDocument/2006/relationships/image" Target="../media/image6560.png"/><Relationship Id="rId19" Type="http://schemas.openxmlformats.org/officeDocument/2006/relationships/image" Target="../media/image3648.png"/><Relationship Id="rId224" Type="http://schemas.openxmlformats.org/officeDocument/2006/relationships/image" Target="../media/image6660.png"/><Relationship Id="rId245" Type="http://schemas.openxmlformats.org/officeDocument/2006/relationships/customXml" Target="../ink/ink2484.xml"/><Relationship Id="rId266" Type="http://schemas.openxmlformats.org/officeDocument/2006/relationships/image" Target="../media/image3768.png"/><Relationship Id="rId287" Type="http://schemas.openxmlformats.org/officeDocument/2006/relationships/customXml" Target="../ink/ink2505.xml"/><Relationship Id="rId30" Type="http://schemas.openxmlformats.org/officeDocument/2006/relationships/customXml" Target="../ink/ink2375.xml"/><Relationship Id="rId105" Type="http://schemas.openxmlformats.org/officeDocument/2006/relationships/image" Target="../media/image6411.png"/><Relationship Id="rId126" Type="http://schemas.openxmlformats.org/officeDocument/2006/relationships/customXml" Target="../ink/ink2424.xml"/><Relationship Id="rId147" Type="http://schemas.openxmlformats.org/officeDocument/2006/relationships/image" Target="../media/image3710.png"/><Relationship Id="rId168" Type="http://schemas.openxmlformats.org/officeDocument/2006/relationships/customXml" Target="../ink/ink2445.xml"/><Relationship Id="rId51" Type="http://schemas.openxmlformats.org/officeDocument/2006/relationships/image" Target="../media/image3664.png"/><Relationship Id="rId72" Type="http://schemas.openxmlformats.org/officeDocument/2006/relationships/customXml" Target="../ink/ink2396.xml"/><Relationship Id="rId93" Type="http://schemas.openxmlformats.org/officeDocument/2006/relationships/image" Target="../media/image3685.png"/><Relationship Id="rId189" Type="http://schemas.openxmlformats.org/officeDocument/2006/relationships/image" Target="../media/image6490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2468.xml"/><Relationship Id="rId235" Type="http://schemas.openxmlformats.org/officeDocument/2006/relationships/customXml" Target="../ink/ink2479.xml"/><Relationship Id="rId256" Type="http://schemas.openxmlformats.org/officeDocument/2006/relationships/image" Target="../media/image6820.png"/><Relationship Id="rId277" Type="http://schemas.openxmlformats.org/officeDocument/2006/relationships/customXml" Target="../ink/ink2500.xml"/><Relationship Id="rId298" Type="http://schemas.openxmlformats.org/officeDocument/2006/relationships/image" Target="../media/image3783.png"/><Relationship Id="rId116" Type="http://schemas.openxmlformats.org/officeDocument/2006/relationships/customXml" Target="../ink/ink2418.xml"/><Relationship Id="rId137" Type="http://schemas.openxmlformats.org/officeDocument/2006/relationships/image" Target="../media/image3705.png"/><Relationship Id="rId158" Type="http://schemas.openxmlformats.org/officeDocument/2006/relationships/customXml" Target="../ink/ink2440.xml"/><Relationship Id="rId302" Type="http://schemas.openxmlformats.org/officeDocument/2006/relationships/image" Target="../media/image3785.png"/><Relationship Id="rId20" Type="http://schemas.openxmlformats.org/officeDocument/2006/relationships/customXml" Target="../ink/ink2370.xml"/><Relationship Id="rId41" Type="http://schemas.openxmlformats.org/officeDocument/2006/relationships/image" Target="../media/image3659.png"/><Relationship Id="rId62" Type="http://schemas.openxmlformats.org/officeDocument/2006/relationships/customXml" Target="../ink/ink2391.xml"/><Relationship Id="rId83" Type="http://schemas.openxmlformats.org/officeDocument/2006/relationships/image" Target="../media/image3680.png"/><Relationship Id="rId179" Type="http://schemas.openxmlformats.org/officeDocument/2006/relationships/image" Target="../media/image6450.png"/><Relationship Id="rId190" Type="http://schemas.openxmlformats.org/officeDocument/2006/relationships/customXml" Target="../ink/ink2456.xml"/><Relationship Id="rId204" Type="http://schemas.openxmlformats.org/officeDocument/2006/relationships/customXml" Target="../ink/ink2463.xml"/><Relationship Id="rId225" Type="http://schemas.openxmlformats.org/officeDocument/2006/relationships/customXml" Target="../ink/ink2474.xml"/><Relationship Id="rId246" Type="http://schemas.openxmlformats.org/officeDocument/2006/relationships/image" Target="../media/image6770.png"/><Relationship Id="rId267" Type="http://schemas.openxmlformats.org/officeDocument/2006/relationships/customXml" Target="../ink/ink2495.xml"/><Relationship Id="rId288" Type="http://schemas.openxmlformats.org/officeDocument/2006/relationships/image" Target="../media/image3778.png"/><Relationship Id="rId106" Type="http://schemas.openxmlformats.org/officeDocument/2006/relationships/customXml" Target="../ink/ink2413.xml"/><Relationship Id="rId127" Type="http://schemas.openxmlformats.org/officeDocument/2006/relationships/image" Target="../media/image3366.png"/><Relationship Id="rId10" Type="http://schemas.openxmlformats.org/officeDocument/2006/relationships/customXml" Target="../ink/ink2365.xml"/><Relationship Id="rId31" Type="http://schemas.openxmlformats.org/officeDocument/2006/relationships/image" Target="../media/image6400.png"/><Relationship Id="rId52" Type="http://schemas.openxmlformats.org/officeDocument/2006/relationships/customXml" Target="../ink/ink2386.xml"/><Relationship Id="rId73" Type="http://schemas.openxmlformats.org/officeDocument/2006/relationships/image" Target="../media/image3675.png"/><Relationship Id="rId94" Type="http://schemas.openxmlformats.org/officeDocument/2006/relationships/customXml" Target="../ink/ink2407.xml"/><Relationship Id="rId148" Type="http://schemas.openxmlformats.org/officeDocument/2006/relationships/customXml" Target="../ink/ink2435.xml"/><Relationship Id="rId169" Type="http://schemas.openxmlformats.org/officeDocument/2006/relationships/image" Target="../media/image3721.png"/><Relationship Id="rId4" Type="http://schemas.openxmlformats.org/officeDocument/2006/relationships/customXml" Target="../ink/ink2362.xml"/><Relationship Id="rId180" Type="http://schemas.openxmlformats.org/officeDocument/2006/relationships/customXml" Target="../ink/ink2451.xml"/><Relationship Id="rId215" Type="http://schemas.openxmlformats.org/officeDocument/2006/relationships/image" Target="../media/image6620.png"/><Relationship Id="rId236" Type="http://schemas.openxmlformats.org/officeDocument/2006/relationships/image" Target="../media/image6720.png"/><Relationship Id="rId257" Type="http://schemas.openxmlformats.org/officeDocument/2006/relationships/customXml" Target="../ink/ink2490.xml"/><Relationship Id="rId278" Type="http://schemas.openxmlformats.org/officeDocument/2006/relationships/image" Target="../media/image6870.png"/><Relationship Id="rId303" Type="http://schemas.openxmlformats.org/officeDocument/2006/relationships/customXml" Target="../ink/ink2513.xml"/><Relationship Id="rId42" Type="http://schemas.openxmlformats.org/officeDocument/2006/relationships/customXml" Target="../ink/ink2381.xml"/><Relationship Id="rId84" Type="http://schemas.openxmlformats.org/officeDocument/2006/relationships/customXml" Target="../ink/ink2402.xml"/><Relationship Id="rId138" Type="http://schemas.openxmlformats.org/officeDocument/2006/relationships/customXml" Target="../ink/ink2430.xml"/><Relationship Id="rId191" Type="http://schemas.openxmlformats.org/officeDocument/2006/relationships/image" Target="../media/image6500.png"/><Relationship Id="rId205" Type="http://schemas.openxmlformats.org/officeDocument/2006/relationships/image" Target="../media/image6570.png"/><Relationship Id="rId247" Type="http://schemas.openxmlformats.org/officeDocument/2006/relationships/customXml" Target="../ink/ink2485.xml"/><Relationship Id="rId107" Type="http://schemas.openxmlformats.org/officeDocument/2006/relationships/image" Target="../media/image3692.png"/><Relationship Id="rId289" Type="http://schemas.openxmlformats.org/officeDocument/2006/relationships/customXml" Target="../ink/ink2506.xml"/><Relationship Id="rId11" Type="http://schemas.openxmlformats.org/officeDocument/2006/relationships/image" Target="../media/image3644.png"/><Relationship Id="rId53" Type="http://schemas.openxmlformats.org/officeDocument/2006/relationships/image" Target="../media/image3665.png"/><Relationship Id="rId149" Type="http://schemas.openxmlformats.org/officeDocument/2006/relationships/image" Target="../media/image3711.png"/><Relationship Id="rId95" Type="http://schemas.openxmlformats.org/officeDocument/2006/relationships/image" Target="../media/image3686.png"/><Relationship Id="rId160" Type="http://schemas.openxmlformats.org/officeDocument/2006/relationships/customXml" Target="../ink/ink2441.xml"/><Relationship Id="rId216" Type="http://schemas.openxmlformats.org/officeDocument/2006/relationships/customXml" Target="../ink/ink2469.xml"/><Relationship Id="rId258" Type="http://schemas.openxmlformats.org/officeDocument/2006/relationships/image" Target="../media/image6830.png"/><Relationship Id="rId22" Type="http://schemas.openxmlformats.org/officeDocument/2006/relationships/customXml" Target="../ink/ink2371.xml"/><Relationship Id="rId64" Type="http://schemas.openxmlformats.org/officeDocument/2006/relationships/customXml" Target="../ink/ink2392.xml"/><Relationship Id="rId118" Type="http://schemas.openxmlformats.org/officeDocument/2006/relationships/image" Target="../media/image3697.png"/><Relationship Id="rId171" Type="http://schemas.openxmlformats.org/officeDocument/2006/relationships/image" Target="../media/image3722.png"/><Relationship Id="rId227" Type="http://schemas.openxmlformats.org/officeDocument/2006/relationships/customXml" Target="../ink/ink2475.xml"/><Relationship Id="rId269" Type="http://schemas.openxmlformats.org/officeDocument/2006/relationships/customXml" Target="../ink/ink2496.xml"/><Relationship Id="rId33" Type="http://schemas.openxmlformats.org/officeDocument/2006/relationships/image" Target="../media/image3655.png"/><Relationship Id="rId129" Type="http://schemas.openxmlformats.org/officeDocument/2006/relationships/image" Target="../media/image3701.png"/><Relationship Id="rId280" Type="http://schemas.openxmlformats.org/officeDocument/2006/relationships/image" Target="../media/image6880.png"/><Relationship Id="rId75" Type="http://schemas.openxmlformats.org/officeDocument/2006/relationships/image" Target="../media/image3676.png"/><Relationship Id="rId140" Type="http://schemas.openxmlformats.org/officeDocument/2006/relationships/customXml" Target="../ink/ink2431.xml"/><Relationship Id="rId182" Type="http://schemas.openxmlformats.org/officeDocument/2006/relationships/customXml" Target="../ink/ink2452.xml"/><Relationship Id="rId6" Type="http://schemas.openxmlformats.org/officeDocument/2006/relationships/customXml" Target="../ink/ink2363.xml"/><Relationship Id="rId238" Type="http://schemas.openxmlformats.org/officeDocument/2006/relationships/image" Target="../media/image6730.png"/><Relationship Id="rId291" Type="http://schemas.openxmlformats.org/officeDocument/2006/relationships/customXml" Target="../ink/ink2507.xml"/><Relationship Id="rId305" Type="http://schemas.openxmlformats.org/officeDocument/2006/relationships/customXml" Target="../ink/ink25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1.png"/><Relationship Id="rId4" Type="http://schemas.openxmlformats.org/officeDocument/2006/relationships/image" Target="../media/image637.png"/></Relationships>
</file>

<file path=ppt/slides/_rels/slide6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844.png"/><Relationship Id="rId21" Type="http://schemas.openxmlformats.org/officeDocument/2006/relationships/image" Target="../media/image3798.png"/><Relationship Id="rId63" Type="http://schemas.openxmlformats.org/officeDocument/2006/relationships/image" Target="../media/image3155.png"/><Relationship Id="rId159" Type="http://schemas.openxmlformats.org/officeDocument/2006/relationships/image" Target="../media/image3864.png"/><Relationship Id="rId170" Type="http://schemas.openxmlformats.org/officeDocument/2006/relationships/customXml" Target="../ink/ink2599.xml"/><Relationship Id="rId226" Type="http://schemas.openxmlformats.org/officeDocument/2006/relationships/image" Target="../media/image3896.png"/><Relationship Id="rId268" Type="http://schemas.openxmlformats.org/officeDocument/2006/relationships/customXml" Target="../ink/ink2649.xml"/><Relationship Id="rId32" Type="http://schemas.openxmlformats.org/officeDocument/2006/relationships/customXml" Target="../ink/ink2530.xml"/><Relationship Id="rId74" Type="http://schemas.openxmlformats.org/officeDocument/2006/relationships/customXml" Target="../ink/ink2551.xml"/><Relationship Id="rId128" Type="http://schemas.openxmlformats.org/officeDocument/2006/relationships/customXml" Target="../ink/ink2578.xml"/><Relationship Id="rId5" Type="http://schemas.openxmlformats.org/officeDocument/2006/relationships/image" Target="../media/image3790.png"/><Relationship Id="rId181" Type="http://schemas.openxmlformats.org/officeDocument/2006/relationships/image" Target="../media/image3874.png"/><Relationship Id="rId237" Type="http://schemas.openxmlformats.org/officeDocument/2006/relationships/image" Target="../media/image3901.png"/><Relationship Id="rId258" Type="http://schemas.openxmlformats.org/officeDocument/2006/relationships/customXml" Target="../ink/ink2644.xml"/><Relationship Id="rId279" Type="http://schemas.openxmlformats.org/officeDocument/2006/relationships/image" Target="../media/image1.png"/><Relationship Id="rId22" Type="http://schemas.openxmlformats.org/officeDocument/2006/relationships/customXml" Target="../ink/ink2525.xml"/><Relationship Id="rId43" Type="http://schemas.openxmlformats.org/officeDocument/2006/relationships/image" Target="../media/image3809.png"/><Relationship Id="rId64" Type="http://schemas.openxmlformats.org/officeDocument/2006/relationships/customXml" Target="../ink/ink2546.xml"/><Relationship Id="rId118" Type="http://schemas.openxmlformats.org/officeDocument/2006/relationships/customXml" Target="../ink/ink2573.xml"/><Relationship Id="rId139" Type="http://schemas.openxmlformats.org/officeDocument/2006/relationships/image" Target="../media/image3855.png"/><Relationship Id="rId85" Type="http://schemas.openxmlformats.org/officeDocument/2006/relationships/image" Target="../media/image3829.png"/><Relationship Id="rId150" Type="http://schemas.openxmlformats.org/officeDocument/2006/relationships/customXml" Target="../ink/ink2589.xml"/><Relationship Id="rId171" Type="http://schemas.openxmlformats.org/officeDocument/2006/relationships/image" Target="../media/image3869.png"/><Relationship Id="rId192" Type="http://schemas.openxmlformats.org/officeDocument/2006/relationships/customXml" Target="../ink/ink2610.xml"/><Relationship Id="rId206" Type="http://schemas.openxmlformats.org/officeDocument/2006/relationships/customXml" Target="../ink/ink2617.xml"/><Relationship Id="rId227" Type="http://schemas.openxmlformats.org/officeDocument/2006/relationships/customXml" Target="../ink/ink2628.xml"/><Relationship Id="rId248" Type="http://schemas.openxmlformats.org/officeDocument/2006/relationships/customXml" Target="../ink/ink2639.xml"/><Relationship Id="rId269" Type="http://schemas.openxmlformats.org/officeDocument/2006/relationships/image" Target="../media/image3917.png"/><Relationship Id="rId12" Type="http://schemas.openxmlformats.org/officeDocument/2006/relationships/customXml" Target="../ink/ink2520.xml"/><Relationship Id="rId33" Type="http://schemas.openxmlformats.org/officeDocument/2006/relationships/image" Target="../media/image6930.png"/><Relationship Id="rId108" Type="http://schemas.openxmlformats.org/officeDocument/2006/relationships/customXml" Target="../ink/ink2568.xml"/><Relationship Id="rId129" Type="http://schemas.openxmlformats.org/officeDocument/2006/relationships/image" Target="../media/image3850.png"/><Relationship Id="rId54" Type="http://schemas.openxmlformats.org/officeDocument/2006/relationships/customXml" Target="../ink/ink2541.xml"/><Relationship Id="rId75" Type="http://schemas.openxmlformats.org/officeDocument/2006/relationships/image" Target="../media/image3824.png"/><Relationship Id="rId96" Type="http://schemas.openxmlformats.org/officeDocument/2006/relationships/customXml" Target="../ink/ink2562.xml"/><Relationship Id="rId140" Type="http://schemas.openxmlformats.org/officeDocument/2006/relationships/customXml" Target="../ink/ink2584.xml"/><Relationship Id="rId161" Type="http://schemas.openxmlformats.org/officeDocument/2006/relationships/image" Target="../media/image3865.png"/><Relationship Id="rId182" Type="http://schemas.openxmlformats.org/officeDocument/2006/relationships/customXml" Target="../ink/ink2605.xml"/><Relationship Id="rId217" Type="http://schemas.openxmlformats.org/officeDocument/2006/relationships/customXml" Target="../ink/ink2623.xml"/><Relationship Id="rId6" Type="http://schemas.openxmlformats.org/officeDocument/2006/relationships/customXml" Target="../ink/ink2517.xml"/><Relationship Id="rId238" Type="http://schemas.openxmlformats.org/officeDocument/2006/relationships/customXml" Target="../ink/ink2634.xml"/><Relationship Id="rId259" Type="http://schemas.openxmlformats.org/officeDocument/2006/relationships/image" Target="../media/image3912.png"/><Relationship Id="rId23" Type="http://schemas.openxmlformats.org/officeDocument/2006/relationships/image" Target="../media/image3799.png"/><Relationship Id="rId119" Type="http://schemas.openxmlformats.org/officeDocument/2006/relationships/image" Target="../media/image3845.png"/><Relationship Id="rId270" Type="http://schemas.openxmlformats.org/officeDocument/2006/relationships/customXml" Target="../ink/ink2650.xml"/><Relationship Id="rId44" Type="http://schemas.openxmlformats.org/officeDocument/2006/relationships/customXml" Target="../ink/ink2536.xml"/><Relationship Id="rId65" Type="http://schemas.openxmlformats.org/officeDocument/2006/relationships/image" Target="../media/image3819.png"/><Relationship Id="rId86" Type="http://schemas.openxmlformats.org/officeDocument/2006/relationships/customXml" Target="../ink/ink2557.xml"/><Relationship Id="rId130" Type="http://schemas.openxmlformats.org/officeDocument/2006/relationships/customXml" Target="../ink/ink2579.xml"/><Relationship Id="rId151" Type="http://schemas.openxmlformats.org/officeDocument/2006/relationships/image" Target="../media/image3861.png"/><Relationship Id="rId172" Type="http://schemas.openxmlformats.org/officeDocument/2006/relationships/customXml" Target="../ink/ink2600.xml"/><Relationship Id="rId193" Type="http://schemas.openxmlformats.org/officeDocument/2006/relationships/image" Target="../media/image3880.png"/><Relationship Id="rId207" Type="http://schemas.openxmlformats.org/officeDocument/2006/relationships/image" Target="../media/image3887.png"/><Relationship Id="rId228" Type="http://schemas.openxmlformats.org/officeDocument/2006/relationships/image" Target="../media/image3897.png"/><Relationship Id="rId249" Type="http://schemas.openxmlformats.org/officeDocument/2006/relationships/image" Target="../media/image3907.png"/><Relationship Id="rId13" Type="http://schemas.openxmlformats.org/officeDocument/2006/relationships/image" Target="../media/image3794.png"/><Relationship Id="rId109" Type="http://schemas.openxmlformats.org/officeDocument/2006/relationships/image" Target="../media/image3840.png"/><Relationship Id="rId260" Type="http://schemas.openxmlformats.org/officeDocument/2006/relationships/customXml" Target="../ink/ink2645.xml"/><Relationship Id="rId34" Type="http://schemas.openxmlformats.org/officeDocument/2006/relationships/customXml" Target="../ink/ink2531.xml"/><Relationship Id="rId55" Type="http://schemas.openxmlformats.org/officeDocument/2006/relationships/image" Target="../media/image3815.png"/><Relationship Id="rId76" Type="http://schemas.openxmlformats.org/officeDocument/2006/relationships/customXml" Target="../ink/ink2552.xml"/><Relationship Id="rId97" Type="http://schemas.openxmlformats.org/officeDocument/2006/relationships/image" Target="../media/image3834.png"/><Relationship Id="rId120" Type="http://schemas.openxmlformats.org/officeDocument/2006/relationships/customXml" Target="../ink/ink2574.xml"/><Relationship Id="rId141" Type="http://schemas.openxmlformats.org/officeDocument/2006/relationships/image" Target="../media/image3856.png"/><Relationship Id="rId7" Type="http://schemas.openxmlformats.org/officeDocument/2006/relationships/image" Target="../media/image3791.png"/><Relationship Id="rId162" Type="http://schemas.openxmlformats.org/officeDocument/2006/relationships/customXml" Target="../ink/ink2595.xml"/><Relationship Id="rId183" Type="http://schemas.openxmlformats.org/officeDocument/2006/relationships/image" Target="../media/image3875.png"/><Relationship Id="rId218" Type="http://schemas.openxmlformats.org/officeDocument/2006/relationships/image" Target="../media/image3892.png"/><Relationship Id="rId239" Type="http://schemas.openxmlformats.org/officeDocument/2006/relationships/image" Target="../media/image3902.png"/><Relationship Id="rId250" Type="http://schemas.openxmlformats.org/officeDocument/2006/relationships/customXml" Target="../ink/ink2640.xml"/><Relationship Id="rId271" Type="http://schemas.openxmlformats.org/officeDocument/2006/relationships/image" Target="../media/image3918.png"/><Relationship Id="rId24" Type="http://schemas.openxmlformats.org/officeDocument/2006/relationships/customXml" Target="../ink/ink2526.xml"/><Relationship Id="rId45" Type="http://schemas.openxmlformats.org/officeDocument/2006/relationships/image" Target="../media/image3810.png"/><Relationship Id="rId66" Type="http://schemas.openxmlformats.org/officeDocument/2006/relationships/customXml" Target="../ink/ink2547.xml"/><Relationship Id="rId87" Type="http://schemas.openxmlformats.org/officeDocument/2006/relationships/image" Target="../media/image3830.png"/><Relationship Id="rId110" Type="http://schemas.openxmlformats.org/officeDocument/2006/relationships/customXml" Target="../ink/ink2569.xml"/><Relationship Id="rId131" Type="http://schemas.openxmlformats.org/officeDocument/2006/relationships/image" Target="../media/image3851.png"/><Relationship Id="rId152" Type="http://schemas.openxmlformats.org/officeDocument/2006/relationships/customXml" Target="../ink/ink2590.xml"/><Relationship Id="rId173" Type="http://schemas.openxmlformats.org/officeDocument/2006/relationships/image" Target="../media/image3870.png"/><Relationship Id="rId194" Type="http://schemas.openxmlformats.org/officeDocument/2006/relationships/customXml" Target="../ink/ink2611.xml"/><Relationship Id="rId208" Type="http://schemas.openxmlformats.org/officeDocument/2006/relationships/customXml" Target="../ink/ink2618.xml"/><Relationship Id="rId229" Type="http://schemas.openxmlformats.org/officeDocument/2006/relationships/customXml" Target="../ink/ink2629.xml"/><Relationship Id="rId240" Type="http://schemas.openxmlformats.org/officeDocument/2006/relationships/customXml" Target="../ink/ink2635.xml"/><Relationship Id="rId261" Type="http://schemas.openxmlformats.org/officeDocument/2006/relationships/image" Target="../media/image3913.png"/><Relationship Id="rId14" Type="http://schemas.openxmlformats.org/officeDocument/2006/relationships/customXml" Target="../ink/ink2521.xml"/><Relationship Id="rId35" Type="http://schemas.openxmlformats.org/officeDocument/2006/relationships/image" Target="../media/image6940.png"/><Relationship Id="rId56" Type="http://schemas.openxmlformats.org/officeDocument/2006/relationships/customXml" Target="../ink/ink2542.xml"/><Relationship Id="rId77" Type="http://schemas.openxmlformats.org/officeDocument/2006/relationships/image" Target="../media/image3825.png"/><Relationship Id="rId100" Type="http://schemas.openxmlformats.org/officeDocument/2006/relationships/customXml" Target="../ink/ink2564.xml"/><Relationship Id="rId8" Type="http://schemas.openxmlformats.org/officeDocument/2006/relationships/customXml" Target="../ink/ink2518.xml"/><Relationship Id="rId98" Type="http://schemas.openxmlformats.org/officeDocument/2006/relationships/customXml" Target="../ink/ink2563.xml"/><Relationship Id="rId121" Type="http://schemas.openxmlformats.org/officeDocument/2006/relationships/image" Target="../media/image3846.png"/><Relationship Id="rId142" Type="http://schemas.openxmlformats.org/officeDocument/2006/relationships/customXml" Target="../ink/ink2585.xml"/><Relationship Id="rId163" Type="http://schemas.openxmlformats.org/officeDocument/2006/relationships/image" Target="../media/image3866.png"/><Relationship Id="rId184" Type="http://schemas.openxmlformats.org/officeDocument/2006/relationships/customXml" Target="../ink/ink2606.xml"/><Relationship Id="rId219" Type="http://schemas.openxmlformats.org/officeDocument/2006/relationships/customXml" Target="../ink/ink2624.xml"/><Relationship Id="rId230" Type="http://schemas.openxmlformats.org/officeDocument/2006/relationships/image" Target="../media/image3898.png"/><Relationship Id="rId251" Type="http://schemas.openxmlformats.org/officeDocument/2006/relationships/image" Target="../media/image3908.png"/><Relationship Id="rId25" Type="http://schemas.openxmlformats.org/officeDocument/2006/relationships/image" Target="../media/image3800.png"/><Relationship Id="rId46" Type="http://schemas.openxmlformats.org/officeDocument/2006/relationships/customXml" Target="../ink/ink2537.xml"/><Relationship Id="rId67" Type="http://schemas.openxmlformats.org/officeDocument/2006/relationships/image" Target="../media/image3820.png"/><Relationship Id="rId272" Type="http://schemas.openxmlformats.org/officeDocument/2006/relationships/customXml" Target="../ink/ink2651.xml"/><Relationship Id="rId88" Type="http://schemas.openxmlformats.org/officeDocument/2006/relationships/customXml" Target="../ink/ink2558.xml"/><Relationship Id="rId111" Type="http://schemas.openxmlformats.org/officeDocument/2006/relationships/image" Target="../media/image3841.png"/><Relationship Id="rId132" Type="http://schemas.openxmlformats.org/officeDocument/2006/relationships/customXml" Target="../ink/ink2580.xml"/><Relationship Id="rId153" Type="http://schemas.openxmlformats.org/officeDocument/2006/relationships/image" Target="../media/image3862.png"/><Relationship Id="rId174" Type="http://schemas.openxmlformats.org/officeDocument/2006/relationships/customXml" Target="../ink/ink2601.xml"/><Relationship Id="rId195" Type="http://schemas.openxmlformats.org/officeDocument/2006/relationships/image" Target="../media/image3881.png"/><Relationship Id="rId209" Type="http://schemas.openxmlformats.org/officeDocument/2006/relationships/customXml" Target="../ink/ink2619.xml"/><Relationship Id="rId220" Type="http://schemas.openxmlformats.org/officeDocument/2006/relationships/image" Target="../media/image3893.png"/><Relationship Id="rId241" Type="http://schemas.openxmlformats.org/officeDocument/2006/relationships/image" Target="../media/image3903.png"/><Relationship Id="rId15" Type="http://schemas.openxmlformats.org/officeDocument/2006/relationships/image" Target="../media/image3795.png"/><Relationship Id="rId36" Type="http://schemas.openxmlformats.org/officeDocument/2006/relationships/customXml" Target="../ink/ink2532.xml"/><Relationship Id="rId57" Type="http://schemas.openxmlformats.org/officeDocument/2006/relationships/image" Target="../media/image3816.png"/><Relationship Id="rId262" Type="http://schemas.openxmlformats.org/officeDocument/2006/relationships/customXml" Target="../ink/ink2646.xml"/><Relationship Id="rId78" Type="http://schemas.openxmlformats.org/officeDocument/2006/relationships/customXml" Target="../ink/ink2553.xml"/><Relationship Id="rId99" Type="http://schemas.openxmlformats.org/officeDocument/2006/relationships/image" Target="../media/image3835.png"/><Relationship Id="rId101" Type="http://schemas.openxmlformats.org/officeDocument/2006/relationships/image" Target="../media/image3836.png"/><Relationship Id="rId122" Type="http://schemas.openxmlformats.org/officeDocument/2006/relationships/customXml" Target="../ink/ink2575.xml"/><Relationship Id="rId143" Type="http://schemas.openxmlformats.org/officeDocument/2006/relationships/image" Target="../media/image3857.png"/><Relationship Id="rId164" Type="http://schemas.openxmlformats.org/officeDocument/2006/relationships/customXml" Target="../ink/ink2596.xml"/><Relationship Id="rId185" Type="http://schemas.openxmlformats.org/officeDocument/2006/relationships/image" Target="../media/image3876.png"/><Relationship Id="rId9" Type="http://schemas.openxmlformats.org/officeDocument/2006/relationships/image" Target="../media/image6911.png"/><Relationship Id="rId210" Type="http://schemas.openxmlformats.org/officeDocument/2006/relationships/image" Target="../media/image3888.png"/><Relationship Id="rId26" Type="http://schemas.openxmlformats.org/officeDocument/2006/relationships/customXml" Target="../ink/ink2527.xml"/><Relationship Id="rId231" Type="http://schemas.openxmlformats.org/officeDocument/2006/relationships/customXml" Target="../ink/ink2630.xml"/><Relationship Id="rId252" Type="http://schemas.openxmlformats.org/officeDocument/2006/relationships/customXml" Target="../ink/ink2641.xml"/><Relationship Id="rId273" Type="http://schemas.openxmlformats.org/officeDocument/2006/relationships/customXml" Target="../ink/ink2652.xml"/><Relationship Id="rId47" Type="http://schemas.openxmlformats.org/officeDocument/2006/relationships/image" Target="../media/image3811.png"/><Relationship Id="rId68" Type="http://schemas.openxmlformats.org/officeDocument/2006/relationships/customXml" Target="../ink/ink2548.xml"/><Relationship Id="rId89" Type="http://schemas.openxmlformats.org/officeDocument/2006/relationships/image" Target="../media/image3831.png"/><Relationship Id="rId112" Type="http://schemas.openxmlformats.org/officeDocument/2006/relationships/customXml" Target="../ink/ink2570.xml"/><Relationship Id="rId133" Type="http://schemas.openxmlformats.org/officeDocument/2006/relationships/image" Target="../media/image3852.png"/><Relationship Id="rId154" Type="http://schemas.openxmlformats.org/officeDocument/2006/relationships/customXml" Target="../ink/ink2591.xml"/><Relationship Id="rId175" Type="http://schemas.openxmlformats.org/officeDocument/2006/relationships/image" Target="../media/image3871.png"/><Relationship Id="rId196" Type="http://schemas.openxmlformats.org/officeDocument/2006/relationships/customXml" Target="../ink/ink2612.xml"/><Relationship Id="rId200" Type="http://schemas.openxmlformats.org/officeDocument/2006/relationships/customXml" Target="../ink/ink2614.xml"/><Relationship Id="rId16" Type="http://schemas.openxmlformats.org/officeDocument/2006/relationships/customXml" Target="../ink/ink2522.xml"/><Relationship Id="rId221" Type="http://schemas.openxmlformats.org/officeDocument/2006/relationships/customXml" Target="../ink/ink2625.xml"/><Relationship Id="rId242" Type="http://schemas.openxmlformats.org/officeDocument/2006/relationships/customXml" Target="../ink/ink2636.xml"/><Relationship Id="rId263" Type="http://schemas.openxmlformats.org/officeDocument/2006/relationships/image" Target="../media/image3914.png"/><Relationship Id="rId37" Type="http://schemas.openxmlformats.org/officeDocument/2006/relationships/image" Target="../media/image6950.png"/><Relationship Id="rId58" Type="http://schemas.openxmlformats.org/officeDocument/2006/relationships/customXml" Target="../ink/ink2543.xml"/><Relationship Id="rId79" Type="http://schemas.openxmlformats.org/officeDocument/2006/relationships/image" Target="../media/image3826.png"/><Relationship Id="rId102" Type="http://schemas.openxmlformats.org/officeDocument/2006/relationships/customXml" Target="../ink/ink2565.xml"/><Relationship Id="rId123" Type="http://schemas.openxmlformats.org/officeDocument/2006/relationships/image" Target="../media/image3847.png"/><Relationship Id="rId144" Type="http://schemas.openxmlformats.org/officeDocument/2006/relationships/customXml" Target="../ink/ink2586.xml"/><Relationship Id="rId90" Type="http://schemas.openxmlformats.org/officeDocument/2006/relationships/customXml" Target="../ink/ink2559.xml"/><Relationship Id="rId165" Type="http://schemas.openxmlformats.org/officeDocument/2006/relationships/image" Target="../media/image3349.png"/><Relationship Id="rId186" Type="http://schemas.openxmlformats.org/officeDocument/2006/relationships/customXml" Target="../ink/ink2607.xml"/><Relationship Id="rId211" Type="http://schemas.openxmlformats.org/officeDocument/2006/relationships/customXml" Target="../ink/ink2620.xml"/><Relationship Id="rId232" Type="http://schemas.openxmlformats.org/officeDocument/2006/relationships/image" Target="../media/image3899.png"/><Relationship Id="rId253" Type="http://schemas.openxmlformats.org/officeDocument/2006/relationships/image" Target="../media/image3909.png"/><Relationship Id="rId274" Type="http://schemas.openxmlformats.org/officeDocument/2006/relationships/image" Target="../media/image3919.png"/><Relationship Id="rId27" Type="http://schemas.openxmlformats.org/officeDocument/2006/relationships/image" Target="../media/image6920.png"/><Relationship Id="rId48" Type="http://schemas.openxmlformats.org/officeDocument/2006/relationships/customXml" Target="../ink/ink2538.xml"/><Relationship Id="rId69" Type="http://schemas.openxmlformats.org/officeDocument/2006/relationships/image" Target="../media/image3821.png"/><Relationship Id="rId113" Type="http://schemas.openxmlformats.org/officeDocument/2006/relationships/image" Target="../media/image3842.png"/><Relationship Id="rId134" Type="http://schemas.openxmlformats.org/officeDocument/2006/relationships/customXml" Target="../ink/ink2581.xml"/><Relationship Id="rId80" Type="http://schemas.openxmlformats.org/officeDocument/2006/relationships/customXml" Target="../ink/ink2554.xml"/><Relationship Id="rId155" Type="http://schemas.openxmlformats.org/officeDocument/2006/relationships/image" Target="../media/image291.png"/><Relationship Id="rId176" Type="http://schemas.openxmlformats.org/officeDocument/2006/relationships/customXml" Target="../ink/ink2602.xml"/><Relationship Id="rId197" Type="http://schemas.openxmlformats.org/officeDocument/2006/relationships/image" Target="../media/image3882.png"/><Relationship Id="rId201" Type="http://schemas.openxmlformats.org/officeDocument/2006/relationships/image" Target="../media/image6960.png"/><Relationship Id="rId222" Type="http://schemas.openxmlformats.org/officeDocument/2006/relationships/image" Target="../media/image3894.png"/><Relationship Id="rId243" Type="http://schemas.openxmlformats.org/officeDocument/2006/relationships/image" Target="../media/image3904.png"/><Relationship Id="rId264" Type="http://schemas.openxmlformats.org/officeDocument/2006/relationships/customXml" Target="../ink/ink2647.xml"/><Relationship Id="rId17" Type="http://schemas.openxmlformats.org/officeDocument/2006/relationships/image" Target="../media/image3796.png"/><Relationship Id="rId38" Type="http://schemas.openxmlformats.org/officeDocument/2006/relationships/customXml" Target="../ink/ink2533.xml"/><Relationship Id="rId59" Type="http://schemas.openxmlformats.org/officeDocument/2006/relationships/image" Target="../media/image3817.png"/><Relationship Id="rId103" Type="http://schemas.openxmlformats.org/officeDocument/2006/relationships/image" Target="../media/image3837.png"/><Relationship Id="rId124" Type="http://schemas.openxmlformats.org/officeDocument/2006/relationships/customXml" Target="../ink/ink2576.xml"/><Relationship Id="rId70" Type="http://schemas.openxmlformats.org/officeDocument/2006/relationships/customXml" Target="../ink/ink2549.xml"/><Relationship Id="rId91" Type="http://schemas.openxmlformats.org/officeDocument/2006/relationships/image" Target="../media/image3832.png"/><Relationship Id="rId145" Type="http://schemas.openxmlformats.org/officeDocument/2006/relationships/image" Target="../media/image3858.png"/><Relationship Id="rId166" Type="http://schemas.openxmlformats.org/officeDocument/2006/relationships/customXml" Target="../ink/ink2597.xml"/><Relationship Id="rId187" Type="http://schemas.openxmlformats.org/officeDocument/2006/relationships/image" Target="../media/image3877.png"/><Relationship Id="rId1" Type="http://schemas.microsoft.com/office/2007/relationships/media" Target="../media/media67.m4a"/><Relationship Id="rId212" Type="http://schemas.openxmlformats.org/officeDocument/2006/relationships/image" Target="../media/image3889.png"/><Relationship Id="rId233" Type="http://schemas.openxmlformats.org/officeDocument/2006/relationships/customXml" Target="../ink/ink2631.xml"/><Relationship Id="rId254" Type="http://schemas.openxmlformats.org/officeDocument/2006/relationships/customXml" Target="../ink/ink2642.xml"/><Relationship Id="rId28" Type="http://schemas.openxmlformats.org/officeDocument/2006/relationships/customXml" Target="../ink/ink2528.xml"/><Relationship Id="rId49" Type="http://schemas.openxmlformats.org/officeDocument/2006/relationships/image" Target="../media/image3812.png"/><Relationship Id="rId114" Type="http://schemas.openxmlformats.org/officeDocument/2006/relationships/customXml" Target="../ink/ink2571.xml"/><Relationship Id="rId275" Type="http://schemas.openxmlformats.org/officeDocument/2006/relationships/customXml" Target="../ink/ink2653.xml"/><Relationship Id="rId60" Type="http://schemas.openxmlformats.org/officeDocument/2006/relationships/customXml" Target="../ink/ink2544.xml"/><Relationship Id="rId81" Type="http://schemas.openxmlformats.org/officeDocument/2006/relationships/image" Target="../media/image3827.png"/><Relationship Id="rId135" Type="http://schemas.openxmlformats.org/officeDocument/2006/relationships/image" Target="../media/image3853.png"/><Relationship Id="rId156" Type="http://schemas.openxmlformats.org/officeDocument/2006/relationships/customXml" Target="../ink/ink2592.xml"/><Relationship Id="rId177" Type="http://schemas.openxmlformats.org/officeDocument/2006/relationships/image" Target="../media/image3872.png"/><Relationship Id="rId198" Type="http://schemas.openxmlformats.org/officeDocument/2006/relationships/customXml" Target="../ink/ink2613.xml"/><Relationship Id="rId202" Type="http://schemas.openxmlformats.org/officeDocument/2006/relationships/customXml" Target="../ink/ink2615.xml"/><Relationship Id="rId223" Type="http://schemas.openxmlformats.org/officeDocument/2006/relationships/customXml" Target="../ink/ink2626.xml"/><Relationship Id="rId244" Type="http://schemas.openxmlformats.org/officeDocument/2006/relationships/customXml" Target="../ink/ink2637.xml"/><Relationship Id="rId18" Type="http://schemas.openxmlformats.org/officeDocument/2006/relationships/customXml" Target="../ink/ink2523.xml"/><Relationship Id="rId39" Type="http://schemas.openxmlformats.org/officeDocument/2006/relationships/image" Target="../media/image3807.png"/><Relationship Id="rId265" Type="http://schemas.openxmlformats.org/officeDocument/2006/relationships/image" Target="../media/image3915.png"/><Relationship Id="rId50" Type="http://schemas.openxmlformats.org/officeDocument/2006/relationships/customXml" Target="../ink/ink2539.xml"/><Relationship Id="rId104" Type="http://schemas.openxmlformats.org/officeDocument/2006/relationships/customXml" Target="../ink/ink2566.xml"/><Relationship Id="rId125" Type="http://schemas.openxmlformats.org/officeDocument/2006/relationships/image" Target="../media/image3848.png"/><Relationship Id="rId146" Type="http://schemas.openxmlformats.org/officeDocument/2006/relationships/customXml" Target="../ink/ink2587.xml"/><Relationship Id="rId167" Type="http://schemas.openxmlformats.org/officeDocument/2006/relationships/image" Target="../media/image3867.png"/><Relationship Id="rId188" Type="http://schemas.openxmlformats.org/officeDocument/2006/relationships/customXml" Target="../ink/ink2608.xml"/><Relationship Id="rId71" Type="http://schemas.openxmlformats.org/officeDocument/2006/relationships/image" Target="../media/image3822.png"/><Relationship Id="rId92" Type="http://schemas.openxmlformats.org/officeDocument/2006/relationships/customXml" Target="../ink/ink2560.xml"/><Relationship Id="rId213" Type="http://schemas.openxmlformats.org/officeDocument/2006/relationships/customXml" Target="../ink/ink2621.xml"/><Relationship Id="rId234" Type="http://schemas.openxmlformats.org/officeDocument/2006/relationships/customXml" Target="../ink/ink2632.xml"/><Relationship Id="rId2" Type="http://schemas.openxmlformats.org/officeDocument/2006/relationships/audio" Target="../media/media67.m4a"/><Relationship Id="rId29" Type="http://schemas.openxmlformats.org/officeDocument/2006/relationships/image" Target="../media/image3802.png"/><Relationship Id="rId255" Type="http://schemas.openxmlformats.org/officeDocument/2006/relationships/image" Target="../media/image3910.png"/><Relationship Id="rId276" Type="http://schemas.openxmlformats.org/officeDocument/2006/relationships/image" Target="../media/image3920.png"/><Relationship Id="rId40" Type="http://schemas.openxmlformats.org/officeDocument/2006/relationships/customXml" Target="../ink/ink2534.xml"/><Relationship Id="rId115" Type="http://schemas.openxmlformats.org/officeDocument/2006/relationships/image" Target="../media/image3843.png"/><Relationship Id="rId136" Type="http://schemas.openxmlformats.org/officeDocument/2006/relationships/customXml" Target="../ink/ink2582.xml"/><Relationship Id="rId157" Type="http://schemas.openxmlformats.org/officeDocument/2006/relationships/image" Target="../media/image3863.png"/><Relationship Id="rId178" Type="http://schemas.openxmlformats.org/officeDocument/2006/relationships/customXml" Target="../ink/ink2603.xml"/><Relationship Id="rId61" Type="http://schemas.openxmlformats.org/officeDocument/2006/relationships/image" Target="../media/image3818.png"/><Relationship Id="rId82" Type="http://schemas.openxmlformats.org/officeDocument/2006/relationships/customXml" Target="../ink/ink2555.xml"/><Relationship Id="rId199" Type="http://schemas.openxmlformats.org/officeDocument/2006/relationships/image" Target="../media/image3883.png"/><Relationship Id="rId203" Type="http://schemas.openxmlformats.org/officeDocument/2006/relationships/image" Target="../media/image3885.png"/><Relationship Id="rId19" Type="http://schemas.openxmlformats.org/officeDocument/2006/relationships/image" Target="../media/image3797.png"/><Relationship Id="rId224" Type="http://schemas.openxmlformats.org/officeDocument/2006/relationships/image" Target="../media/image3895.png"/><Relationship Id="rId245" Type="http://schemas.openxmlformats.org/officeDocument/2006/relationships/image" Target="../media/image3905.png"/><Relationship Id="rId266" Type="http://schemas.openxmlformats.org/officeDocument/2006/relationships/customXml" Target="../ink/ink2648.xml"/><Relationship Id="rId30" Type="http://schemas.openxmlformats.org/officeDocument/2006/relationships/customXml" Target="../ink/ink2529.xml"/><Relationship Id="rId105" Type="http://schemas.openxmlformats.org/officeDocument/2006/relationships/image" Target="../media/image3838.png"/><Relationship Id="rId126" Type="http://schemas.openxmlformats.org/officeDocument/2006/relationships/customXml" Target="../ink/ink2577.xml"/><Relationship Id="rId147" Type="http://schemas.openxmlformats.org/officeDocument/2006/relationships/image" Target="../media/image3859.png"/><Relationship Id="rId168" Type="http://schemas.openxmlformats.org/officeDocument/2006/relationships/customXml" Target="../ink/ink2598.xml"/><Relationship Id="rId51" Type="http://schemas.openxmlformats.org/officeDocument/2006/relationships/image" Target="../media/image3813.png"/><Relationship Id="rId72" Type="http://schemas.openxmlformats.org/officeDocument/2006/relationships/customXml" Target="../ink/ink2550.xml"/><Relationship Id="rId93" Type="http://schemas.openxmlformats.org/officeDocument/2006/relationships/image" Target="../media/image3366.png"/><Relationship Id="rId189" Type="http://schemas.openxmlformats.org/officeDocument/2006/relationships/image" Target="../media/image3878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3890.png"/><Relationship Id="rId235" Type="http://schemas.openxmlformats.org/officeDocument/2006/relationships/image" Target="../media/image3900.png"/><Relationship Id="rId256" Type="http://schemas.openxmlformats.org/officeDocument/2006/relationships/customXml" Target="../ink/ink2643.xml"/><Relationship Id="rId277" Type="http://schemas.openxmlformats.org/officeDocument/2006/relationships/customXml" Target="../ink/ink2654.xml"/><Relationship Id="rId116" Type="http://schemas.openxmlformats.org/officeDocument/2006/relationships/customXml" Target="../ink/ink2572.xml"/><Relationship Id="rId137" Type="http://schemas.openxmlformats.org/officeDocument/2006/relationships/image" Target="../media/image3854.png"/><Relationship Id="rId158" Type="http://schemas.openxmlformats.org/officeDocument/2006/relationships/customXml" Target="../ink/ink2593.xml"/><Relationship Id="rId20" Type="http://schemas.openxmlformats.org/officeDocument/2006/relationships/customXml" Target="../ink/ink2524.xml"/><Relationship Id="rId41" Type="http://schemas.openxmlformats.org/officeDocument/2006/relationships/image" Target="../media/image3808.png"/><Relationship Id="rId62" Type="http://schemas.openxmlformats.org/officeDocument/2006/relationships/customXml" Target="../ink/ink2545.xml"/><Relationship Id="rId83" Type="http://schemas.openxmlformats.org/officeDocument/2006/relationships/image" Target="../media/image3828.png"/><Relationship Id="rId179" Type="http://schemas.openxmlformats.org/officeDocument/2006/relationships/image" Target="../media/image3873.png"/><Relationship Id="rId190" Type="http://schemas.openxmlformats.org/officeDocument/2006/relationships/customXml" Target="../ink/ink2609.xml"/><Relationship Id="rId204" Type="http://schemas.openxmlformats.org/officeDocument/2006/relationships/customXml" Target="../ink/ink2616.xml"/><Relationship Id="rId225" Type="http://schemas.openxmlformats.org/officeDocument/2006/relationships/customXml" Target="../ink/ink2627.xml"/><Relationship Id="rId246" Type="http://schemas.openxmlformats.org/officeDocument/2006/relationships/customXml" Target="../ink/ink2638.xml"/><Relationship Id="rId267" Type="http://schemas.openxmlformats.org/officeDocument/2006/relationships/image" Target="../media/image3916.png"/><Relationship Id="rId106" Type="http://schemas.openxmlformats.org/officeDocument/2006/relationships/customXml" Target="../ink/ink2567.xml"/><Relationship Id="rId127" Type="http://schemas.openxmlformats.org/officeDocument/2006/relationships/image" Target="../media/image3849.png"/><Relationship Id="rId10" Type="http://schemas.openxmlformats.org/officeDocument/2006/relationships/customXml" Target="../ink/ink2519.xml"/><Relationship Id="rId31" Type="http://schemas.openxmlformats.org/officeDocument/2006/relationships/image" Target="../media/image3803.png"/><Relationship Id="rId52" Type="http://schemas.openxmlformats.org/officeDocument/2006/relationships/customXml" Target="../ink/ink2540.xml"/><Relationship Id="rId73" Type="http://schemas.openxmlformats.org/officeDocument/2006/relationships/image" Target="../media/image3823.png"/><Relationship Id="rId94" Type="http://schemas.openxmlformats.org/officeDocument/2006/relationships/customXml" Target="../ink/ink2561.xml"/><Relationship Id="rId148" Type="http://schemas.openxmlformats.org/officeDocument/2006/relationships/customXml" Target="../ink/ink2588.xml"/><Relationship Id="rId169" Type="http://schemas.openxmlformats.org/officeDocument/2006/relationships/image" Target="../media/image3868.png"/><Relationship Id="rId4" Type="http://schemas.openxmlformats.org/officeDocument/2006/relationships/customXml" Target="../ink/ink2516.xml"/><Relationship Id="rId180" Type="http://schemas.openxmlformats.org/officeDocument/2006/relationships/customXml" Target="../ink/ink2604.xml"/><Relationship Id="rId215" Type="http://schemas.openxmlformats.org/officeDocument/2006/relationships/customXml" Target="../ink/ink2622.xml"/><Relationship Id="rId236" Type="http://schemas.openxmlformats.org/officeDocument/2006/relationships/customXml" Target="../ink/ink2633.xml"/><Relationship Id="rId257" Type="http://schemas.openxmlformats.org/officeDocument/2006/relationships/image" Target="../media/image3911.png"/><Relationship Id="rId278" Type="http://schemas.openxmlformats.org/officeDocument/2006/relationships/image" Target="../media/image6970.png"/><Relationship Id="rId42" Type="http://schemas.openxmlformats.org/officeDocument/2006/relationships/customXml" Target="../ink/ink2535.xml"/><Relationship Id="rId84" Type="http://schemas.openxmlformats.org/officeDocument/2006/relationships/customXml" Target="../ink/ink2556.xml"/><Relationship Id="rId138" Type="http://schemas.openxmlformats.org/officeDocument/2006/relationships/customXml" Target="../ink/ink2583.xml"/><Relationship Id="rId191" Type="http://schemas.openxmlformats.org/officeDocument/2006/relationships/image" Target="../media/image3879.png"/><Relationship Id="rId205" Type="http://schemas.openxmlformats.org/officeDocument/2006/relationships/image" Target="../media/image3886.png"/><Relationship Id="rId247" Type="http://schemas.openxmlformats.org/officeDocument/2006/relationships/image" Target="../media/image3906.png"/><Relationship Id="rId107" Type="http://schemas.openxmlformats.org/officeDocument/2006/relationships/image" Target="../media/image3839.png"/><Relationship Id="rId11" Type="http://schemas.openxmlformats.org/officeDocument/2006/relationships/image" Target="../media/image3793.png"/><Relationship Id="rId53" Type="http://schemas.openxmlformats.org/officeDocument/2006/relationships/image" Target="../media/image3814.png"/><Relationship Id="rId149" Type="http://schemas.openxmlformats.org/officeDocument/2006/relationships/image" Target="../media/image3860.png"/><Relationship Id="rId95" Type="http://schemas.openxmlformats.org/officeDocument/2006/relationships/image" Target="../media/image3833.png"/><Relationship Id="rId160" Type="http://schemas.openxmlformats.org/officeDocument/2006/relationships/customXml" Target="../ink/ink2594.xml"/><Relationship Id="rId216" Type="http://schemas.openxmlformats.org/officeDocument/2006/relationships/image" Target="../media/image3891.png"/></Relationships>
</file>

<file path=ppt/slides/_rels/slide6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72.png"/><Relationship Id="rId299" Type="http://schemas.openxmlformats.org/officeDocument/2006/relationships/image" Target="../media/image969.png"/><Relationship Id="rId21" Type="http://schemas.openxmlformats.org/officeDocument/2006/relationships/customXml" Target="../ink/ink2664.xml"/><Relationship Id="rId63" Type="http://schemas.openxmlformats.org/officeDocument/2006/relationships/customXml" Target="../ink/ink2686.xml"/><Relationship Id="rId159" Type="http://schemas.openxmlformats.org/officeDocument/2006/relationships/customXml" Target="../ink/ink2735.xml"/><Relationship Id="rId324" Type="http://schemas.openxmlformats.org/officeDocument/2006/relationships/image" Target="../media/image983.png"/><Relationship Id="rId366" Type="http://schemas.openxmlformats.org/officeDocument/2006/relationships/image" Target="../media/image1005.png"/><Relationship Id="rId170" Type="http://schemas.openxmlformats.org/officeDocument/2006/relationships/image" Target="../media/image901.png"/><Relationship Id="rId226" Type="http://schemas.openxmlformats.org/officeDocument/2006/relationships/image" Target="../media/image933.png"/><Relationship Id="rId268" Type="http://schemas.openxmlformats.org/officeDocument/2006/relationships/customXml" Target="../ink/ink2791.xml"/><Relationship Id="rId32" Type="http://schemas.openxmlformats.org/officeDocument/2006/relationships/image" Target="../media/image828.png"/><Relationship Id="rId74" Type="http://schemas.openxmlformats.org/officeDocument/2006/relationships/customXml" Target="../ink/ink2692.xml"/><Relationship Id="rId128" Type="http://schemas.openxmlformats.org/officeDocument/2006/relationships/customXml" Target="../ink/ink2719.xml"/><Relationship Id="rId335" Type="http://schemas.openxmlformats.org/officeDocument/2006/relationships/customXml" Target="../ink/ink2826.xml"/><Relationship Id="rId377" Type="http://schemas.openxmlformats.org/officeDocument/2006/relationships/customXml" Target="../ink/ink2848.xml"/><Relationship Id="rId5" Type="http://schemas.openxmlformats.org/officeDocument/2006/relationships/image" Target="../media/image815.png"/><Relationship Id="rId181" Type="http://schemas.openxmlformats.org/officeDocument/2006/relationships/customXml" Target="../ink/ink2746.xml"/><Relationship Id="rId237" Type="http://schemas.openxmlformats.org/officeDocument/2006/relationships/customXml" Target="../ink/ink2775.xml"/><Relationship Id="rId402" Type="http://schemas.openxmlformats.org/officeDocument/2006/relationships/image" Target="../media/image1025.png"/><Relationship Id="rId279" Type="http://schemas.openxmlformats.org/officeDocument/2006/relationships/customXml" Target="../ink/ink2797.xml"/><Relationship Id="rId43" Type="http://schemas.openxmlformats.org/officeDocument/2006/relationships/customXml" Target="../ink/ink2675.xml"/><Relationship Id="rId139" Type="http://schemas.openxmlformats.org/officeDocument/2006/relationships/customXml" Target="../ink/ink2725.xml"/><Relationship Id="rId290" Type="http://schemas.openxmlformats.org/officeDocument/2006/relationships/customXml" Target="../ink/ink2803.xml"/><Relationship Id="rId304" Type="http://schemas.openxmlformats.org/officeDocument/2006/relationships/customXml" Target="../ink/ink2810.xml"/><Relationship Id="rId346" Type="http://schemas.openxmlformats.org/officeDocument/2006/relationships/image" Target="../media/image995.png"/><Relationship Id="rId388" Type="http://schemas.openxmlformats.org/officeDocument/2006/relationships/image" Target="../media/image1017.png"/><Relationship Id="rId85" Type="http://schemas.openxmlformats.org/officeDocument/2006/relationships/image" Target="../media/image854.png"/><Relationship Id="rId150" Type="http://schemas.openxmlformats.org/officeDocument/2006/relationships/image" Target="../media/image889.png"/><Relationship Id="rId192" Type="http://schemas.openxmlformats.org/officeDocument/2006/relationships/image" Target="../media/image914.png"/><Relationship Id="rId206" Type="http://schemas.openxmlformats.org/officeDocument/2006/relationships/image" Target="../media/image922.png"/><Relationship Id="rId413" Type="http://schemas.openxmlformats.org/officeDocument/2006/relationships/customXml" Target="../ink/ink2866.xml"/><Relationship Id="rId248" Type="http://schemas.openxmlformats.org/officeDocument/2006/relationships/image" Target="../media/image943.png"/><Relationship Id="rId12" Type="http://schemas.openxmlformats.org/officeDocument/2006/relationships/customXml" Target="../ink/ink2659.xml"/><Relationship Id="rId108" Type="http://schemas.openxmlformats.org/officeDocument/2006/relationships/customXml" Target="../ink/ink2709.xml"/><Relationship Id="rId315" Type="http://schemas.openxmlformats.org/officeDocument/2006/relationships/image" Target="../media/image978.png"/><Relationship Id="rId357" Type="http://schemas.openxmlformats.org/officeDocument/2006/relationships/image" Target="../media/image1001.png"/><Relationship Id="rId54" Type="http://schemas.openxmlformats.org/officeDocument/2006/relationships/customXml" Target="../ink/ink2681.xml"/><Relationship Id="rId96" Type="http://schemas.openxmlformats.org/officeDocument/2006/relationships/customXml" Target="../ink/ink2703.xml"/><Relationship Id="rId161" Type="http://schemas.openxmlformats.org/officeDocument/2006/relationships/customXml" Target="../ink/ink2736.xml"/><Relationship Id="rId217" Type="http://schemas.openxmlformats.org/officeDocument/2006/relationships/customXml" Target="../ink/ink2764.xml"/><Relationship Id="rId399" Type="http://schemas.openxmlformats.org/officeDocument/2006/relationships/customXml" Target="../ink/ink2859.xml"/><Relationship Id="rId259" Type="http://schemas.openxmlformats.org/officeDocument/2006/relationships/customXml" Target="../ink/ink2786.xml"/><Relationship Id="rId23" Type="http://schemas.openxmlformats.org/officeDocument/2006/relationships/customXml" Target="../ink/ink2665.xml"/><Relationship Id="rId119" Type="http://schemas.openxmlformats.org/officeDocument/2006/relationships/image" Target="../media/image873.png"/><Relationship Id="rId270" Type="http://schemas.openxmlformats.org/officeDocument/2006/relationships/customXml" Target="../ink/ink2792.xml"/><Relationship Id="rId326" Type="http://schemas.openxmlformats.org/officeDocument/2006/relationships/image" Target="../media/image984.png"/><Relationship Id="rId65" Type="http://schemas.openxmlformats.org/officeDocument/2006/relationships/customXml" Target="../ink/ink2687.xml"/><Relationship Id="rId130" Type="http://schemas.openxmlformats.org/officeDocument/2006/relationships/customXml" Target="../ink/ink2720.xml"/><Relationship Id="rId368" Type="http://schemas.openxmlformats.org/officeDocument/2006/relationships/image" Target="../media/image1006.png"/><Relationship Id="rId172" Type="http://schemas.openxmlformats.org/officeDocument/2006/relationships/image" Target="../media/image902.png"/><Relationship Id="rId228" Type="http://schemas.openxmlformats.org/officeDocument/2006/relationships/image" Target="../media/image934.png"/><Relationship Id="rId281" Type="http://schemas.openxmlformats.org/officeDocument/2006/relationships/customXml" Target="../ink/ink2798.xml"/><Relationship Id="rId337" Type="http://schemas.openxmlformats.org/officeDocument/2006/relationships/customXml" Target="../ink/ink2827.xml"/><Relationship Id="rId34" Type="http://schemas.openxmlformats.org/officeDocument/2006/relationships/image" Target="../media/image829.png"/><Relationship Id="rId76" Type="http://schemas.openxmlformats.org/officeDocument/2006/relationships/customXml" Target="../ink/ink2693.xml"/><Relationship Id="rId141" Type="http://schemas.openxmlformats.org/officeDocument/2006/relationships/customXml" Target="../ink/ink2726.xml"/><Relationship Id="rId379" Type="http://schemas.openxmlformats.org/officeDocument/2006/relationships/customXml" Target="../ink/ink2849.xml"/><Relationship Id="rId7" Type="http://schemas.openxmlformats.org/officeDocument/2006/relationships/image" Target="../media/image816.png"/><Relationship Id="rId183" Type="http://schemas.openxmlformats.org/officeDocument/2006/relationships/customXml" Target="../ink/ink2747.xml"/><Relationship Id="rId239" Type="http://schemas.openxmlformats.org/officeDocument/2006/relationships/customXml" Target="../ink/ink2776.xml"/><Relationship Id="rId390" Type="http://schemas.openxmlformats.org/officeDocument/2006/relationships/image" Target="../media/image1018.png"/><Relationship Id="rId404" Type="http://schemas.openxmlformats.org/officeDocument/2006/relationships/image" Target="../media/image1026.png"/><Relationship Id="rId250" Type="http://schemas.openxmlformats.org/officeDocument/2006/relationships/image" Target="../media/image944.png"/><Relationship Id="rId292" Type="http://schemas.openxmlformats.org/officeDocument/2006/relationships/customXml" Target="../ink/ink2804.xml"/><Relationship Id="rId306" Type="http://schemas.openxmlformats.org/officeDocument/2006/relationships/customXml" Target="../ink/ink2811.xml"/><Relationship Id="rId45" Type="http://schemas.openxmlformats.org/officeDocument/2006/relationships/customXml" Target="../ink/ink2676.xml"/><Relationship Id="rId87" Type="http://schemas.openxmlformats.org/officeDocument/2006/relationships/image" Target="../media/image855.png"/><Relationship Id="rId110" Type="http://schemas.openxmlformats.org/officeDocument/2006/relationships/customXml" Target="../ink/ink2710.xml"/><Relationship Id="rId348" Type="http://schemas.openxmlformats.org/officeDocument/2006/relationships/image" Target="../media/image996.png"/><Relationship Id="rId152" Type="http://schemas.openxmlformats.org/officeDocument/2006/relationships/image" Target="../media/image891.png"/><Relationship Id="rId194" Type="http://schemas.openxmlformats.org/officeDocument/2006/relationships/image" Target="../media/image915.png"/><Relationship Id="rId208" Type="http://schemas.openxmlformats.org/officeDocument/2006/relationships/image" Target="../media/image923.png"/><Relationship Id="rId415" Type="http://schemas.openxmlformats.org/officeDocument/2006/relationships/customXml" Target="../ink/ink2867.xml"/><Relationship Id="rId261" Type="http://schemas.openxmlformats.org/officeDocument/2006/relationships/customXml" Target="../ink/ink2787.xml"/><Relationship Id="rId14" Type="http://schemas.openxmlformats.org/officeDocument/2006/relationships/customXml" Target="../ink/ink2660.xml"/><Relationship Id="rId56" Type="http://schemas.openxmlformats.org/officeDocument/2006/relationships/customXml" Target="../ink/ink2682.xml"/><Relationship Id="rId317" Type="http://schemas.openxmlformats.org/officeDocument/2006/relationships/image" Target="../media/image979.png"/><Relationship Id="rId359" Type="http://schemas.openxmlformats.org/officeDocument/2006/relationships/image" Target="../media/image1002.png"/><Relationship Id="rId98" Type="http://schemas.openxmlformats.org/officeDocument/2006/relationships/customXml" Target="../ink/ink2704.xml"/><Relationship Id="rId121" Type="http://schemas.openxmlformats.org/officeDocument/2006/relationships/image" Target="../media/image874.png"/><Relationship Id="rId163" Type="http://schemas.openxmlformats.org/officeDocument/2006/relationships/customXml" Target="../ink/ink2737.xml"/><Relationship Id="rId219" Type="http://schemas.openxmlformats.org/officeDocument/2006/relationships/customXml" Target="../ink/ink2765.xml"/><Relationship Id="rId370" Type="http://schemas.openxmlformats.org/officeDocument/2006/relationships/image" Target="../media/image1007.png"/><Relationship Id="rId230" Type="http://schemas.openxmlformats.org/officeDocument/2006/relationships/image" Target="../media/image935.png"/><Relationship Id="rId25" Type="http://schemas.openxmlformats.org/officeDocument/2006/relationships/customXml" Target="../ink/ink2666.xml"/><Relationship Id="rId67" Type="http://schemas.openxmlformats.org/officeDocument/2006/relationships/customXml" Target="../ink/ink2688.xml"/><Relationship Id="rId272" Type="http://schemas.openxmlformats.org/officeDocument/2006/relationships/customXml" Target="../ink/ink2793.xml"/><Relationship Id="rId328" Type="http://schemas.openxmlformats.org/officeDocument/2006/relationships/image" Target="../media/image985.png"/><Relationship Id="rId132" Type="http://schemas.openxmlformats.org/officeDocument/2006/relationships/customXml" Target="../ink/ink2721.xml"/><Relationship Id="rId174" Type="http://schemas.openxmlformats.org/officeDocument/2006/relationships/image" Target="../media/image903.png"/><Relationship Id="rId381" Type="http://schemas.openxmlformats.org/officeDocument/2006/relationships/customXml" Target="../ink/ink2850.xml"/><Relationship Id="rId241" Type="http://schemas.openxmlformats.org/officeDocument/2006/relationships/customXml" Target="../ink/ink2777.xml"/><Relationship Id="rId36" Type="http://schemas.openxmlformats.org/officeDocument/2006/relationships/image" Target="../media/image831.png"/><Relationship Id="rId283" Type="http://schemas.openxmlformats.org/officeDocument/2006/relationships/customXml" Target="../ink/ink2799.xml"/><Relationship Id="rId339" Type="http://schemas.openxmlformats.org/officeDocument/2006/relationships/customXml" Target="../ink/ink2828.xml"/><Relationship Id="rId78" Type="http://schemas.openxmlformats.org/officeDocument/2006/relationships/customXml" Target="../ink/ink2694.xml"/><Relationship Id="rId101" Type="http://schemas.openxmlformats.org/officeDocument/2006/relationships/image" Target="../media/image863.png"/><Relationship Id="rId143" Type="http://schemas.openxmlformats.org/officeDocument/2006/relationships/customXml" Target="../ink/ink2727.xml"/><Relationship Id="rId185" Type="http://schemas.openxmlformats.org/officeDocument/2006/relationships/customXml" Target="../ink/ink2748.xml"/><Relationship Id="rId350" Type="http://schemas.openxmlformats.org/officeDocument/2006/relationships/image" Target="../media/image997.png"/><Relationship Id="rId406" Type="http://schemas.openxmlformats.org/officeDocument/2006/relationships/image" Target="../media/image1027.png"/><Relationship Id="rId9" Type="http://schemas.openxmlformats.org/officeDocument/2006/relationships/image" Target="../media/image817.png"/><Relationship Id="rId210" Type="http://schemas.openxmlformats.org/officeDocument/2006/relationships/image" Target="../media/image924.png"/><Relationship Id="rId392" Type="http://schemas.openxmlformats.org/officeDocument/2006/relationships/image" Target="../media/image1019.png"/><Relationship Id="rId252" Type="http://schemas.openxmlformats.org/officeDocument/2006/relationships/image" Target="../media/image945.png"/><Relationship Id="rId294" Type="http://schemas.openxmlformats.org/officeDocument/2006/relationships/customXml" Target="../ink/ink2805.xml"/><Relationship Id="rId308" Type="http://schemas.openxmlformats.org/officeDocument/2006/relationships/customXml" Target="../ink/ink2812.xml"/><Relationship Id="rId47" Type="http://schemas.openxmlformats.org/officeDocument/2006/relationships/customXml" Target="../ink/ink2677.xml"/><Relationship Id="rId89" Type="http://schemas.openxmlformats.org/officeDocument/2006/relationships/image" Target="../media/image856.png"/><Relationship Id="rId112" Type="http://schemas.openxmlformats.org/officeDocument/2006/relationships/customXml" Target="../ink/ink2711.xml"/><Relationship Id="rId154" Type="http://schemas.openxmlformats.org/officeDocument/2006/relationships/image" Target="../media/image892.png"/><Relationship Id="rId361" Type="http://schemas.openxmlformats.org/officeDocument/2006/relationships/image" Target="../media/image1003.png"/><Relationship Id="rId196" Type="http://schemas.openxmlformats.org/officeDocument/2006/relationships/image" Target="../media/image916.png"/><Relationship Id="rId417" Type="http://schemas.openxmlformats.org/officeDocument/2006/relationships/image" Target="../media/image1.png"/><Relationship Id="rId16" Type="http://schemas.openxmlformats.org/officeDocument/2006/relationships/image" Target="../media/image819.png"/><Relationship Id="rId221" Type="http://schemas.openxmlformats.org/officeDocument/2006/relationships/customXml" Target="../ink/ink2766.xml"/><Relationship Id="rId263" Type="http://schemas.openxmlformats.org/officeDocument/2006/relationships/customXml" Target="../ink/ink2788.xml"/><Relationship Id="rId319" Type="http://schemas.openxmlformats.org/officeDocument/2006/relationships/image" Target="../media/image981.png"/><Relationship Id="rId58" Type="http://schemas.openxmlformats.org/officeDocument/2006/relationships/customXml" Target="../ink/ink2683.xml"/><Relationship Id="rId123" Type="http://schemas.openxmlformats.org/officeDocument/2006/relationships/image" Target="../media/image875.png"/><Relationship Id="rId330" Type="http://schemas.openxmlformats.org/officeDocument/2006/relationships/image" Target="../media/image986.png"/><Relationship Id="rId165" Type="http://schemas.openxmlformats.org/officeDocument/2006/relationships/customXml" Target="../ink/ink2738.xml"/><Relationship Id="rId372" Type="http://schemas.openxmlformats.org/officeDocument/2006/relationships/image" Target="../media/image1008.png"/><Relationship Id="rId232" Type="http://schemas.openxmlformats.org/officeDocument/2006/relationships/customXml" Target="../ink/ink2772.xml"/><Relationship Id="rId274" Type="http://schemas.openxmlformats.org/officeDocument/2006/relationships/image" Target="../media/image956.png"/><Relationship Id="rId27" Type="http://schemas.openxmlformats.org/officeDocument/2006/relationships/customXml" Target="../ink/ink2667.xml"/><Relationship Id="rId69" Type="http://schemas.openxmlformats.org/officeDocument/2006/relationships/image" Target="../media/image845.png"/><Relationship Id="rId134" Type="http://schemas.openxmlformats.org/officeDocument/2006/relationships/image" Target="../media/image881.png"/><Relationship Id="rId80" Type="http://schemas.openxmlformats.org/officeDocument/2006/relationships/customXml" Target="../ink/ink2695.xml"/><Relationship Id="rId176" Type="http://schemas.openxmlformats.org/officeDocument/2006/relationships/image" Target="../media/image904.png"/><Relationship Id="rId341" Type="http://schemas.openxmlformats.org/officeDocument/2006/relationships/customXml" Target="../ink/ink2829.xml"/><Relationship Id="rId383" Type="http://schemas.openxmlformats.org/officeDocument/2006/relationships/customXml" Target="../ink/ink2851.xml"/><Relationship Id="rId201" Type="http://schemas.openxmlformats.org/officeDocument/2006/relationships/customXml" Target="../ink/ink2756.xml"/><Relationship Id="rId222" Type="http://schemas.openxmlformats.org/officeDocument/2006/relationships/image" Target="../media/image931.png"/><Relationship Id="rId243" Type="http://schemas.openxmlformats.org/officeDocument/2006/relationships/customXml" Target="../ink/ink2778.xml"/><Relationship Id="rId264" Type="http://schemas.openxmlformats.org/officeDocument/2006/relationships/image" Target="../media/image952.png"/><Relationship Id="rId285" Type="http://schemas.openxmlformats.org/officeDocument/2006/relationships/customXml" Target="../ink/ink2800.xml"/><Relationship Id="rId17" Type="http://schemas.openxmlformats.org/officeDocument/2006/relationships/customXml" Target="../ink/ink2662.xml"/><Relationship Id="rId38" Type="http://schemas.openxmlformats.org/officeDocument/2006/relationships/image" Target="../media/image832.png"/><Relationship Id="rId59" Type="http://schemas.openxmlformats.org/officeDocument/2006/relationships/image" Target="../media/image842.png"/><Relationship Id="rId103" Type="http://schemas.openxmlformats.org/officeDocument/2006/relationships/image" Target="../media/image864.png"/><Relationship Id="rId124" Type="http://schemas.openxmlformats.org/officeDocument/2006/relationships/customXml" Target="../ink/ink2717.xml"/><Relationship Id="rId310" Type="http://schemas.openxmlformats.org/officeDocument/2006/relationships/customXml" Target="../ink/ink2813.xml"/><Relationship Id="rId70" Type="http://schemas.openxmlformats.org/officeDocument/2006/relationships/customXml" Target="../ink/ink2690.xml"/><Relationship Id="rId91" Type="http://schemas.openxmlformats.org/officeDocument/2006/relationships/image" Target="../media/image857.png"/><Relationship Id="rId145" Type="http://schemas.openxmlformats.org/officeDocument/2006/relationships/customXml" Target="../ink/ink2728.xml"/><Relationship Id="rId166" Type="http://schemas.openxmlformats.org/officeDocument/2006/relationships/image" Target="../media/image898.png"/><Relationship Id="rId187" Type="http://schemas.openxmlformats.org/officeDocument/2006/relationships/customXml" Target="../ink/ink2749.xml"/><Relationship Id="rId331" Type="http://schemas.openxmlformats.org/officeDocument/2006/relationships/customXml" Target="../ink/ink2824.xml"/><Relationship Id="rId352" Type="http://schemas.openxmlformats.org/officeDocument/2006/relationships/image" Target="../media/image998.png"/><Relationship Id="rId373" Type="http://schemas.openxmlformats.org/officeDocument/2006/relationships/customXml" Target="../ink/ink2846.xml"/><Relationship Id="rId394" Type="http://schemas.openxmlformats.org/officeDocument/2006/relationships/image" Target="../media/image1021.png"/><Relationship Id="rId408" Type="http://schemas.openxmlformats.org/officeDocument/2006/relationships/image" Target="../media/image1028.png"/><Relationship Id="rId1" Type="http://schemas.microsoft.com/office/2007/relationships/media" Target="../media/media68.m4a"/><Relationship Id="rId212" Type="http://schemas.openxmlformats.org/officeDocument/2006/relationships/image" Target="../media/image925.png"/><Relationship Id="rId233" Type="http://schemas.openxmlformats.org/officeDocument/2006/relationships/image" Target="../media/image583.png"/><Relationship Id="rId254" Type="http://schemas.openxmlformats.org/officeDocument/2006/relationships/image" Target="../media/image946.png"/><Relationship Id="rId28" Type="http://schemas.openxmlformats.org/officeDocument/2006/relationships/image" Target="../media/image826.png"/><Relationship Id="rId49" Type="http://schemas.openxmlformats.org/officeDocument/2006/relationships/customXml" Target="../ink/ink2678.xml"/><Relationship Id="rId114" Type="http://schemas.openxmlformats.org/officeDocument/2006/relationships/customXml" Target="../ink/ink2712.xml"/><Relationship Id="rId275" Type="http://schemas.openxmlformats.org/officeDocument/2006/relationships/customXml" Target="../ink/ink2795.xml"/><Relationship Id="rId296" Type="http://schemas.openxmlformats.org/officeDocument/2006/relationships/customXml" Target="../ink/ink2806.xml"/><Relationship Id="rId300" Type="http://schemas.openxmlformats.org/officeDocument/2006/relationships/customXml" Target="../ink/ink2808.xml"/><Relationship Id="rId60" Type="http://schemas.openxmlformats.org/officeDocument/2006/relationships/customXml" Target="../ink/ink2684.xml"/><Relationship Id="rId81" Type="http://schemas.openxmlformats.org/officeDocument/2006/relationships/image" Target="../media/image852.png"/><Relationship Id="rId135" Type="http://schemas.openxmlformats.org/officeDocument/2006/relationships/customXml" Target="../ink/ink2723.xml"/><Relationship Id="rId156" Type="http://schemas.openxmlformats.org/officeDocument/2006/relationships/image" Target="../media/image893.png"/><Relationship Id="rId177" Type="http://schemas.openxmlformats.org/officeDocument/2006/relationships/customXml" Target="../ink/ink2744.xml"/><Relationship Id="rId198" Type="http://schemas.openxmlformats.org/officeDocument/2006/relationships/image" Target="../media/image917.png"/><Relationship Id="rId321" Type="http://schemas.openxmlformats.org/officeDocument/2006/relationships/customXml" Target="../ink/ink2819.xml"/><Relationship Id="rId342" Type="http://schemas.openxmlformats.org/officeDocument/2006/relationships/image" Target="../media/image993.png"/><Relationship Id="rId363" Type="http://schemas.openxmlformats.org/officeDocument/2006/relationships/image" Target="../media/image1004.png"/><Relationship Id="rId384" Type="http://schemas.openxmlformats.org/officeDocument/2006/relationships/image" Target="../media/image1015.png"/><Relationship Id="rId202" Type="http://schemas.openxmlformats.org/officeDocument/2006/relationships/image" Target="../media/image919.png"/><Relationship Id="rId223" Type="http://schemas.openxmlformats.org/officeDocument/2006/relationships/customXml" Target="../ink/ink2767.xml"/><Relationship Id="rId244" Type="http://schemas.openxmlformats.org/officeDocument/2006/relationships/image" Target="../media/image941.png"/><Relationship Id="rId18" Type="http://schemas.openxmlformats.org/officeDocument/2006/relationships/image" Target="../media/image821.png"/><Relationship Id="rId39" Type="http://schemas.openxmlformats.org/officeDocument/2006/relationships/customXml" Target="../ink/ink2673.xml"/><Relationship Id="rId265" Type="http://schemas.openxmlformats.org/officeDocument/2006/relationships/customXml" Target="../ink/ink2789.xml"/><Relationship Id="rId286" Type="http://schemas.openxmlformats.org/officeDocument/2006/relationships/image" Target="../media/image963.png"/><Relationship Id="rId50" Type="http://schemas.openxmlformats.org/officeDocument/2006/relationships/image" Target="../media/image838.png"/><Relationship Id="rId104" Type="http://schemas.openxmlformats.org/officeDocument/2006/relationships/customXml" Target="../ink/ink2707.xml"/><Relationship Id="rId125" Type="http://schemas.openxmlformats.org/officeDocument/2006/relationships/image" Target="../media/image876.png"/><Relationship Id="rId146" Type="http://schemas.openxmlformats.org/officeDocument/2006/relationships/image" Target="../media/image887.png"/><Relationship Id="rId167" Type="http://schemas.openxmlformats.org/officeDocument/2006/relationships/customXml" Target="../ink/ink2739.xml"/><Relationship Id="rId188" Type="http://schemas.openxmlformats.org/officeDocument/2006/relationships/image" Target="../media/image912.png"/><Relationship Id="rId311" Type="http://schemas.openxmlformats.org/officeDocument/2006/relationships/image" Target="../media/image976.png"/><Relationship Id="rId332" Type="http://schemas.openxmlformats.org/officeDocument/2006/relationships/image" Target="../media/image987.png"/><Relationship Id="rId353" Type="http://schemas.openxmlformats.org/officeDocument/2006/relationships/customXml" Target="../ink/ink2835.xml"/><Relationship Id="rId374" Type="http://schemas.openxmlformats.org/officeDocument/2006/relationships/image" Target="../media/image1009.png"/><Relationship Id="rId395" Type="http://schemas.openxmlformats.org/officeDocument/2006/relationships/customXml" Target="../ink/ink2857.xml"/><Relationship Id="rId409" Type="http://schemas.openxmlformats.org/officeDocument/2006/relationships/customXml" Target="../ink/ink2864.xml"/><Relationship Id="rId71" Type="http://schemas.openxmlformats.org/officeDocument/2006/relationships/image" Target="../media/image846.png"/><Relationship Id="rId92" Type="http://schemas.openxmlformats.org/officeDocument/2006/relationships/customXml" Target="../ink/ink2701.xml"/><Relationship Id="rId213" Type="http://schemas.openxmlformats.org/officeDocument/2006/relationships/customXml" Target="../ink/ink2762.xml"/><Relationship Id="rId234" Type="http://schemas.openxmlformats.org/officeDocument/2006/relationships/customXml" Target="../ink/ink2773.xml"/><Relationship Id="rId2" Type="http://schemas.openxmlformats.org/officeDocument/2006/relationships/audio" Target="../media/media68.m4a"/><Relationship Id="rId29" Type="http://schemas.openxmlformats.org/officeDocument/2006/relationships/customXml" Target="../ink/ink2668.xml"/><Relationship Id="rId255" Type="http://schemas.openxmlformats.org/officeDocument/2006/relationships/customXml" Target="../ink/ink2784.xml"/><Relationship Id="rId276" Type="http://schemas.openxmlformats.org/officeDocument/2006/relationships/image" Target="../media/image957.png"/><Relationship Id="rId297" Type="http://schemas.openxmlformats.org/officeDocument/2006/relationships/image" Target="../media/image968.png"/><Relationship Id="rId40" Type="http://schemas.openxmlformats.org/officeDocument/2006/relationships/image" Target="../media/image833.png"/><Relationship Id="rId115" Type="http://schemas.openxmlformats.org/officeDocument/2006/relationships/image" Target="../media/image871.png"/><Relationship Id="rId136" Type="http://schemas.openxmlformats.org/officeDocument/2006/relationships/image" Target="../media/image882.png"/><Relationship Id="rId157" Type="http://schemas.openxmlformats.org/officeDocument/2006/relationships/customXml" Target="../ink/ink2734.xml"/><Relationship Id="rId178" Type="http://schemas.openxmlformats.org/officeDocument/2006/relationships/image" Target="../media/image905.png"/><Relationship Id="rId301" Type="http://schemas.openxmlformats.org/officeDocument/2006/relationships/image" Target="../media/image971.png"/><Relationship Id="rId322" Type="http://schemas.openxmlformats.org/officeDocument/2006/relationships/image" Target="../media/image982.png"/><Relationship Id="rId343" Type="http://schemas.openxmlformats.org/officeDocument/2006/relationships/customXml" Target="../ink/ink2830.xml"/><Relationship Id="rId364" Type="http://schemas.openxmlformats.org/officeDocument/2006/relationships/customXml" Target="../ink/ink2841.xml"/><Relationship Id="rId61" Type="http://schemas.openxmlformats.org/officeDocument/2006/relationships/customXml" Target="../ink/ink2685.xml"/><Relationship Id="rId82" Type="http://schemas.openxmlformats.org/officeDocument/2006/relationships/customXml" Target="../ink/ink2696.xml"/><Relationship Id="rId199" Type="http://schemas.openxmlformats.org/officeDocument/2006/relationships/customXml" Target="../ink/ink2755.xml"/><Relationship Id="rId203" Type="http://schemas.openxmlformats.org/officeDocument/2006/relationships/customXml" Target="../ink/ink2757.xml"/><Relationship Id="rId385" Type="http://schemas.openxmlformats.org/officeDocument/2006/relationships/customXml" Target="../ink/ink2852.xml"/><Relationship Id="rId19" Type="http://schemas.openxmlformats.org/officeDocument/2006/relationships/customXml" Target="../ink/ink2663.xml"/><Relationship Id="rId224" Type="http://schemas.openxmlformats.org/officeDocument/2006/relationships/image" Target="../media/image932.png"/><Relationship Id="rId245" Type="http://schemas.openxmlformats.org/officeDocument/2006/relationships/customXml" Target="../ink/ink2779.xml"/><Relationship Id="rId266" Type="http://schemas.openxmlformats.org/officeDocument/2006/relationships/customXml" Target="../ink/ink2790.xml"/><Relationship Id="rId287" Type="http://schemas.openxmlformats.org/officeDocument/2006/relationships/customXml" Target="../ink/ink2801.xml"/><Relationship Id="rId410" Type="http://schemas.openxmlformats.org/officeDocument/2006/relationships/image" Target="../media/image1029.png"/><Relationship Id="rId30" Type="http://schemas.openxmlformats.org/officeDocument/2006/relationships/image" Target="../media/image827.png"/><Relationship Id="rId105" Type="http://schemas.openxmlformats.org/officeDocument/2006/relationships/image" Target="../media/image865.png"/><Relationship Id="rId126" Type="http://schemas.openxmlformats.org/officeDocument/2006/relationships/customXml" Target="../ink/ink2718.xml"/><Relationship Id="rId147" Type="http://schemas.openxmlformats.org/officeDocument/2006/relationships/customXml" Target="../ink/ink2729.xml"/><Relationship Id="rId168" Type="http://schemas.openxmlformats.org/officeDocument/2006/relationships/image" Target="../media/image899.png"/><Relationship Id="rId312" Type="http://schemas.openxmlformats.org/officeDocument/2006/relationships/customXml" Target="../ink/ink2814.xml"/><Relationship Id="rId333" Type="http://schemas.openxmlformats.org/officeDocument/2006/relationships/customXml" Target="../ink/ink2825.xml"/><Relationship Id="rId354" Type="http://schemas.openxmlformats.org/officeDocument/2006/relationships/customXml" Target="../ink/ink2836.xml"/><Relationship Id="rId51" Type="http://schemas.openxmlformats.org/officeDocument/2006/relationships/customXml" Target="../ink/ink2679.xml"/><Relationship Id="rId72" Type="http://schemas.openxmlformats.org/officeDocument/2006/relationships/customXml" Target="../ink/ink2691.xml"/><Relationship Id="rId93" Type="http://schemas.openxmlformats.org/officeDocument/2006/relationships/image" Target="../media/image858.png"/><Relationship Id="rId189" Type="http://schemas.openxmlformats.org/officeDocument/2006/relationships/customXml" Target="../ink/ink2750.xml"/><Relationship Id="rId375" Type="http://schemas.openxmlformats.org/officeDocument/2006/relationships/customXml" Target="../ink/ink2847.xml"/><Relationship Id="rId396" Type="http://schemas.openxmlformats.org/officeDocument/2006/relationships/image" Target="../media/image1022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926.png"/><Relationship Id="rId235" Type="http://schemas.openxmlformats.org/officeDocument/2006/relationships/customXml" Target="../ink/ink2774.xml"/><Relationship Id="rId256" Type="http://schemas.openxmlformats.org/officeDocument/2006/relationships/image" Target="../media/image947.png"/><Relationship Id="rId277" Type="http://schemas.openxmlformats.org/officeDocument/2006/relationships/customXml" Target="../ink/ink2796.xml"/><Relationship Id="rId298" Type="http://schemas.openxmlformats.org/officeDocument/2006/relationships/customXml" Target="../ink/ink2807.xml"/><Relationship Id="rId400" Type="http://schemas.openxmlformats.org/officeDocument/2006/relationships/image" Target="../media/image1024.png"/><Relationship Id="rId116" Type="http://schemas.openxmlformats.org/officeDocument/2006/relationships/customXml" Target="../ink/ink2713.xml"/><Relationship Id="rId137" Type="http://schemas.openxmlformats.org/officeDocument/2006/relationships/customXml" Target="../ink/ink2724.xml"/><Relationship Id="rId158" Type="http://schemas.openxmlformats.org/officeDocument/2006/relationships/image" Target="../media/image894.png"/><Relationship Id="rId302" Type="http://schemas.openxmlformats.org/officeDocument/2006/relationships/customXml" Target="../ink/ink2809.xml"/><Relationship Id="rId323" Type="http://schemas.openxmlformats.org/officeDocument/2006/relationships/customXml" Target="../ink/ink2820.xml"/><Relationship Id="rId344" Type="http://schemas.openxmlformats.org/officeDocument/2006/relationships/image" Target="../media/image994.png"/><Relationship Id="rId20" Type="http://schemas.openxmlformats.org/officeDocument/2006/relationships/image" Target="../media/image822.png"/><Relationship Id="rId41" Type="http://schemas.openxmlformats.org/officeDocument/2006/relationships/customXml" Target="../ink/ink2674.xml"/><Relationship Id="rId62" Type="http://schemas.openxmlformats.org/officeDocument/2006/relationships/image" Target="../media/image843.png"/><Relationship Id="rId83" Type="http://schemas.openxmlformats.org/officeDocument/2006/relationships/image" Target="../media/image853.png"/><Relationship Id="rId179" Type="http://schemas.openxmlformats.org/officeDocument/2006/relationships/customXml" Target="../ink/ink2745.xml"/><Relationship Id="rId365" Type="http://schemas.openxmlformats.org/officeDocument/2006/relationships/customXml" Target="../ink/ink2842.xml"/><Relationship Id="rId386" Type="http://schemas.openxmlformats.org/officeDocument/2006/relationships/image" Target="../media/image1016.png"/><Relationship Id="rId190" Type="http://schemas.openxmlformats.org/officeDocument/2006/relationships/image" Target="../media/image913.png"/><Relationship Id="rId204" Type="http://schemas.openxmlformats.org/officeDocument/2006/relationships/image" Target="../media/image921.png"/><Relationship Id="rId225" Type="http://schemas.openxmlformats.org/officeDocument/2006/relationships/customXml" Target="../ink/ink2768.xml"/><Relationship Id="rId246" Type="http://schemas.openxmlformats.org/officeDocument/2006/relationships/image" Target="../media/image942.png"/><Relationship Id="rId267" Type="http://schemas.openxmlformats.org/officeDocument/2006/relationships/image" Target="../media/image953.png"/><Relationship Id="rId288" Type="http://schemas.openxmlformats.org/officeDocument/2006/relationships/image" Target="../media/image964.png"/><Relationship Id="rId411" Type="http://schemas.openxmlformats.org/officeDocument/2006/relationships/customXml" Target="../ink/ink2865.xml"/><Relationship Id="rId106" Type="http://schemas.openxmlformats.org/officeDocument/2006/relationships/customXml" Target="../ink/ink2708.xml"/><Relationship Id="rId127" Type="http://schemas.openxmlformats.org/officeDocument/2006/relationships/image" Target="../media/image877.png"/><Relationship Id="rId313" Type="http://schemas.openxmlformats.org/officeDocument/2006/relationships/image" Target="../media/image977.png"/><Relationship Id="rId10" Type="http://schemas.openxmlformats.org/officeDocument/2006/relationships/customXml" Target="../ink/ink2658.xml"/><Relationship Id="rId31" Type="http://schemas.openxmlformats.org/officeDocument/2006/relationships/customXml" Target="../ink/ink2669.xml"/><Relationship Id="rId52" Type="http://schemas.openxmlformats.org/officeDocument/2006/relationships/customXml" Target="../ink/ink2680.xml"/><Relationship Id="rId73" Type="http://schemas.openxmlformats.org/officeDocument/2006/relationships/image" Target="../media/image847.png"/><Relationship Id="rId94" Type="http://schemas.openxmlformats.org/officeDocument/2006/relationships/customXml" Target="../ink/ink2702.xml"/><Relationship Id="rId148" Type="http://schemas.openxmlformats.org/officeDocument/2006/relationships/image" Target="../media/image888.png"/><Relationship Id="rId169" Type="http://schemas.openxmlformats.org/officeDocument/2006/relationships/customXml" Target="../ink/ink2740.xml"/><Relationship Id="rId334" Type="http://schemas.openxmlformats.org/officeDocument/2006/relationships/image" Target="../media/image988.png"/><Relationship Id="rId355" Type="http://schemas.openxmlformats.org/officeDocument/2006/relationships/image" Target="../media/image999.png"/><Relationship Id="rId376" Type="http://schemas.openxmlformats.org/officeDocument/2006/relationships/image" Target="../media/image1012.png"/><Relationship Id="rId397" Type="http://schemas.openxmlformats.org/officeDocument/2006/relationships/customXml" Target="../ink/ink2858.xml"/><Relationship Id="rId4" Type="http://schemas.openxmlformats.org/officeDocument/2006/relationships/customXml" Target="../ink/ink2655.xml"/><Relationship Id="rId180" Type="http://schemas.openxmlformats.org/officeDocument/2006/relationships/image" Target="../media/image906.png"/><Relationship Id="rId215" Type="http://schemas.openxmlformats.org/officeDocument/2006/relationships/customXml" Target="../ink/ink2763.xml"/><Relationship Id="rId236" Type="http://schemas.openxmlformats.org/officeDocument/2006/relationships/image" Target="../media/image936.png"/><Relationship Id="rId257" Type="http://schemas.openxmlformats.org/officeDocument/2006/relationships/customXml" Target="../ink/ink2785.xml"/><Relationship Id="rId278" Type="http://schemas.openxmlformats.org/officeDocument/2006/relationships/image" Target="../media/image958.png"/><Relationship Id="rId401" Type="http://schemas.openxmlformats.org/officeDocument/2006/relationships/customXml" Target="../ink/ink2860.xml"/><Relationship Id="rId303" Type="http://schemas.openxmlformats.org/officeDocument/2006/relationships/image" Target="../media/image972.png"/><Relationship Id="rId42" Type="http://schemas.openxmlformats.org/officeDocument/2006/relationships/image" Target="../media/image834.png"/><Relationship Id="rId84" Type="http://schemas.openxmlformats.org/officeDocument/2006/relationships/customXml" Target="../ink/ink2697.xml"/><Relationship Id="rId138" Type="http://schemas.openxmlformats.org/officeDocument/2006/relationships/image" Target="../media/image883.png"/><Relationship Id="rId345" Type="http://schemas.openxmlformats.org/officeDocument/2006/relationships/customXml" Target="../ink/ink2831.xml"/><Relationship Id="rId387" Type="http://schemas.openxmlformats.org/officeDocument/2006/relationships/customXml" Target="../ink/ink2853.xml"/><Relationship Id="rId191" Type="http://schemas.openxmlformats.org/officeDocument/2006/relationships/customXml" Target="../ink/ink2751.xml"/><Relationship Id="rId205" Type="http://schemas.openxmlformats.org/officeDocument/2006/relationships/customXml" Target="../ink/ink2758.xml"/><Relationship Id="rId247" Type="http://schemas.openxmlformats.org/officeDocument/2006/relationships/customXml" Target="../ink/ink2780.xml"/><Relationship Id="rId412" Type="http://schemas.openxmlformats.org/officeDocument/2006/relationships/image" Target="../media/image1031.png"/><Relationship Id="rId107" Type="http://schemas.openxmlformats.org/officeDocument/2006/relationships/image" Target="../media/image866.png"/><Relationship Id="rId289" Type="http://schemas.openxmlformats.org/officeDocument/2006/relationships/customXml" Target="../ink/ink2802.xml"/><Relationship Id="rId11" Type="http://schemas.openxmlformats.org/officeDocument/2006/relationships/image" Target="../media/image818.png"/><Relationship Id="rId53" Type="http://schemas.openxmlformats.org/officeDocument/2006/relationships/image" Target="../media/image775.png"/><Relationship Id="rId149" Type="http://schemas.openxmlformats.org/officeDocument/2006/relationships/customXml" Target="../ink/ink2730.xml"/><Relationship Id="rId314" Type="http://schemas.openxmlformats.org/officeDocument/2006/relationships/customXml" Target="../ink/ink2815.xml"/><Relationship Id="rId356" Type="http://schemas.openxmlformats.org/officeDocument/2006/relationships/customXml" Target="../ink/ink2837.xml"/><Relationship Id="rId398" Type="http://schemas.openxmlformats.org/officeDocument/2006/relationships/image" Target="../media/image1023.png"/><Relationship Id="rId95" Type="http://schemas.openxmlformats.org/officeDocument/2006/relationships/image" Target="../media/image859.png"/><Relationship Id="rId160" Type="http://schemas.openxmlformats.org/officeDocument/2006/relationships/image" Target="../media/image895.png"/><Relationship Id="rId216" Type="http://schemas.openxmlformats.org/officeDocument/2006/relationships/image" Target="../media/image927.png"/><Relationship Id="rId258" Type="http://schemas.openxmlformats.org/officeDocument/2006/relationships/image" Target="../media/image948.png"/><Relationship Id="rId22" Type="http://schemas.openxmlformats.org/officeDocument/2006/relationships/image" Target="../media/image823.png"/><Relationship Id="rId64" Type="http://schemas.openxmlformats.org/officeDocument/2006/relationships/image" Target="../media/image844.png"/><Relationship Id="rId118" Type="http://schemas.openxmlformats.org/officeDocument/2006/relationships/customXml" Target="../ink/ink2714.xml"/><Relationship Id="rId325" Type="http://schemas.openxmlformats.org/officeDocument/2006/relationships/customXml" Target="../ink/ink2821.xml"/><Relationship Id="rId367" Type="http://schemas.openxmlformats.org/officeDocument/2006/relationships/customXml" Target="../ink/ink2843.xml"/><Relationship Id="rId171" Type="http://schemas.openxmlformats.org/officeDocument/2006/relationships/customXml" Target="../ink/ink2741.xml"/><Relationship Id="rId227" Type="http://schemas.openxmlformats.org/officeDocument/2006/relationships/customXml" Target="../ink/ink2769.xml"/><Relationship Id="rId269" Type="http://schemas.openxmlformats.org/officeDocument/2006/relationships/image" Target="../media/image954.png"/><Relationship Id="rId33" Type="http://schemas.openxmlformats.org/officeDocument/2006/relationships/customXml" Target="../ink/ink2670.xml"/><Relationship Id="rId129" Type="http://schemas.openxmlformats.org/officeDocument/2006/relationships/image" Target="../media/image878.png"/><Relationship Id="rId280" Type="http://schemas.openxmlformats.org/officeDocument/2006/relationships/image" Target="../media/image959.png"/><Relationship Id="rId336" Type="http://schemas.openxmlformats.org/officeDocument/2006/relationships/image" Target="../media/image989.png"/><Relationship Id="rId75" Type="http://schemas.openxmlformats.org/officeDocument/2006/relationships/image" Target="../media/image848.png"/><Relationship Id="rId140" Type="http://schemas.openxmlformats.org/officeDocument/2006/relationships/image" Target="../media/image884.png"/><Relationship Id="rId182" Type="http://schemas.openxmlformats.org/officeDocument/2006/relationships/image" Target="../media/image907.png"/><Relationship Id="rId378" Type="http://schemas.openxmlformats.org/officeDocument/2006/relationships/image" Target="../media/image799.png"/><Relationship Id="rId403" Type="http://schemas.openxmlformats.org/officeDocument/2006/relationships/customXml" Target="../ink/ink2861.xml"/><Relationship Id="rId6" Type="http://schemas.openxmlformats.org/officeDocument/2006/relationships/customXml" Target="../ink/ink2656.xml"/><Relationship Id="rId238" Type="http://schemas.openxmlformats.org/officeDocument/2006/relationships/image" Target="../media/image937.png"/><Relationship Id="rId291" Type="http://schemas.openxmlformats.org/officeDocument/2006/relationships/image" Target="../media/image965.png"/><Relationship Id="rId305" Type="http://schemas.openxmlformats.org/officeDocument/2006/relationships/image" Target="../media/image973.png"/><Relationship Id="rId347" Type="http://schemas.openxmlformats.org/officeDocument/2006/relationships/customXml" Target="../ink/ink2832.xml"/><Relationship Id="rId44" Type="http://schemas.openxmlformats.org/officeDocument/2006/relationships/image" Target="../media/image835.png"/><Relationship Id="rId86" Type="http://schemas.openxmlformats.org/officeDocument/2006/relationships/customXml" Target="../ink/ink2698.xml"/><Relationship Id="rId151" Type="http://schemas.openxmlformats.org/officeDocument/2006/relationships/customXml" Target="../ink/ink2731.xml"/><Relationship Id="rId389" Type="http://schemas.openxmlformats.org/officeDocument/2006/relationships/customXml" Target="../ink/ink2854.xml"/><Relationship Id="rId193" Type="http://schemas.openxmlformats.org/officeDocument/2006/relationships/customXml" Target="../ink/ink2752.xml"/><Relationship Id="rId207" Type="http://schemas.openxmlformats.org/officeDocument/2006/relationships/customXml" Target="../ink/ink2759.xml"/><Relationship Id="rId249" Type="http://schemas.openxmlformats.org/officeDocument/2006/relationships/customXml" Target="../ink/ink2781.xml"/><Relationship Id="rId414" Type="http://schemas.openxmlformats.org/officeDocument/2006/relationships/image" Target="../media/image1032.png"/><Relationship Id="rId13" Type="http://schemas.openxmlformats.org/officeDocument/2006/relationships/image" Target="../media/image753.png"/><Relationship Id="rId109" Type="http://schemas.openxmlformats.org/officeDocument/2006/relationships/image" Target="../media/image867.png"/><Relationship Id="rId260" Type="http://schemas.openxmlformats.org/officeDocument/2006/relationships/image" Target="../media/image949.png"/><Relationship Id="rId316" Type="http://schemas.openxmlformats.org/officeDocument/2006/relationships/customXml" Target="../ink/ink2816.xml"/><Relationship Id="rId55" Type="http://schemas.openxmlformats.org/officeDocument/2006/relationships/image" Target="../media/image839.png"/><Relationship Id="rId97" Type="http://schemas.openxmlformats.org/officeDocument/2006/relationships/image" Target="../media/image861.png"/><Relationship Id="rId120" Type="http://schemas.openxmlformats.org/officeDocument/2006/relationships/customXml" Target="../ink/ink2715.xml"/><Relationship Id="rId358" Type="http://schemas.openxmlformats.org/officeDocument/2006/relationships/customXml" Target="../ink/ink2838.xml"/><Relationship Id="rId162" Type="http://schemas.openxmlformats.org/officeDocument/2006/relationships/image" Target="../media/image896.png"/><Relationship Id="rId218" Type="http://schemas.openxmlformats.org/officeDocument/2006/relationships/image" Target="../media/image928.png"/><Relationship Id="rId271" Type="http://schemas.openxmlformats.org/officeDocument/2006/relationships/image" Target="../media/image955.png"/><Relationship Id="rId24" Type="http://schemas.openxmlformats.org/officeDocument/2006/relationships/image" Target="../media/image824.png"/><Relationship Id="rId66" Type="http://schemas.openxmlformats.org/officeDocument/2006/relationships/image" Target="../media/image789.png"/><Relationship Id="rId131" Type="http://schemas.openxmlformats.org/officeDocument/2006/relationships/image" Target="../media/image879.png"/><Relationship Id="rId327" Type="http://schemas.openxmlformats.org/officeDocument/2006/relationships/customXml" Target="../ink/ink2822.xml"/><Relationship Id="rId369" Type="http://schemas.openxmlformats.org/officeDocument/2006/relationships/customXml" Target="../ink/ink2844.xml"/><Relationship Id="rId173" Type="http://schemas.openxmlformats.org/officeDocument/2006/relationships/customXml" Target="../ink/ink2742.xml"/><Relationship Id="rId229" Type="http://schemas.openxmlformats.org/officeDocument/2006/relationships/customXml" Target="../ink/ink2770.xml"/><Relationship Id="rId380" Type="http://schemas.openxmlformats.org/officeDocument/2006/relationships/image" Target="../media/image1013.png"/><Relationship Id="rId240" Type="http://schemas.openxmlformats.org/officeDocument/2006/relationships/image" Target="../media/image938.png"/><Relationship Id="rId35" Type="http://schemas.openxmlformats.org/officeDocument/2006/relationships/customXml" Target="../ink/ink2671.xml"/><Relationship Id="rId77" Type="http://schemas.openxmlformats.org/officeDocument/2006/relationships/image" Target="../media/image849.png"/><Relationship Id="rId100" Type="http://schemas.openxmlformats.org/officeDocument/2006/relationships/customXml" Target="../ink/ink2705.xml"/><Relationship Id="rId282" Type="http://schemas.openxmlformats.org/officeDocument/2006/relationships/image" Target="../media/image961.png"/><Relationship Id="rId338" Type="http://schemas.openxmlformats.org/officeDocument/2006/relationships/image" Target="../media/image991.png"/><Relationship Id="rId8" Type="http://schemas.openxmlformats.org/officeDocument/2006/relationships/customXml" Target="../ink/ink2657.xml"/><Relationship Id="rId142" Type="http://schemas.openxmlformats.org/officeDocument/2006/relationships/image" Target="../media/image885.png"/><Relationship Id="rId184" Type="http://schemas.openxmlformats.org/officeDocument/2006/relationships/image" Target="../media/image908.png"/><Relationship Id="rId391" Type="http://schemas.openxmlformats.org/officeDocument/2006/relationships/customXml" Target="../ink/ink2855.xml"/><Relationship Id="rId405" Type="http://schemas.openxmlformats.org/officeDocument/2006/relationships/customXml" Target="../ink/ink2862.xml"/><Relationship Id="rId251" Type="http://schemas.openxmlformats.org/officeDocument/2006/relationships/customXml" Target="../ink/ink2782.xml"/><Relationship Id="rId46" Type="http://schemas.openxmlformats.org/officeDocument/2006/relationships/image" Target="../media/image836.png"/><Relationship Id="rId293" Type="http://schemas.openxmlformats.org/officeDocument/2006/relationships/image" Target="../media/image966.png"/><Relationship Id="rId307" Type="http://schemas.openxmlformats.org/officeDocument/2006/relationships/image" Target="../media/image974.png"/><Relationship Id="rId349" Type="http://schemas.openxmlformats.org/officeDocument/2006/relationships/customXml" Target="../ink/ink2833.xml"/><Relationship Id="rId88" Type="http://schemas.openxmlformats.org/officeDocument/2006/relationships/customXml" Target="../ink/ink2699.xml"/><Relationship Id="rId111" Type="http://schemas.openxmlformats.org/officeDocument/2006/relationships/image" Target="../media/image868.png"/><Relationship Id="rId153" Type="http://schemas.openxmlformats.org/officeDocument/2006/relationships/customXml" Target="../ink/ink2732.xml"/><Relationship Id="rId195" Type="http://schemas.openxmlformats.org/officeDocument/2006/relationships/customXml" Target="../ink/ink2753.xml"/><Relationship Id="rId209" Type="http://schemas.openxmlformats.org/officeDocument/2006/relationships/customXml" Target="../ink/ink2760.xml"/><Relationship Id="rId360" Type="http://schemas.openxmlformats.org/officeDocument/2006/relationships/customXml" Target="../ink/ink2839.xml"/><Relationship Id="rId416" Type="http://schemas.openxmlformats.org/officeDocument/2006/relationships/image" Target="../media/image1033.png"/><Relationship Id="rId220" Type="http://schemas.openxmlformats.org/officeDocument/2006/relationships/image" Target="../media/image929.png"/><Relationship Id="rId15" Type="http://schemas.openxmlformats.org/officeDocument/2006/relationships/customXml" Target="../ink/ink2661.xml"/><Relationship Id="rId57" Type="http://schemas.openxmlformats.org/officeDocument/2006/relationships/image" Target="../media/image841.png"/><Relationship Id="rId262" Type="http://schemas.openxmlformats.org/officeDocument/2006/relationships/image" Target="../media/image951.png"/><Relationship Id="rId318" Type="http://schemas.openxmlformats.org/officeDocument/2006/relationships/customXml" Target="../ink/ink2817.xml"/><Relationship Id="rId99" Type="http://schemas.openxmlformats.org/officeDocument/2006/relationships/image" Target="../media/image862.png"/><Relationship Id="rId122" Type="http://schemas.openxmlformats.org/officeDocument/2006/relationships/customXml" Target="../ink/ink2716.xml"/><Relationship Id="rId164" Type="http://schemas.openxmlformats.org/officeDocument/2006/relationships/image" Target="../media/image897.png"/><Relationship Id="rId371" Type="http://schemas.openxmlformats.org/officeDocument/2006/relationships/customXml" Target="../ink/ink2845.xml"/><Relationship Id="rId26" Type="http://schemas.openxmlformats.org/officeDocument/2006/relationships/image" Target="../media/image825.png"/><Relationship Id="rId231" Type="http://schemas.openxmlformats.org/officeDocument/2006/relationships/customXml" Target="../ink/ink2771.xml"/><Relationship Id="rId273" Type="http://schemas.openxmlformats.org/officeDocument/2006/relationships/customXml" Target="../ink/ink2794.xml"/><Relationship Id="rId329" Type="http://schemas.openxmlformats.org/officeDocument/2006/relationships/customXml" Target="../ink/ink2823.xml"/><Relationship Id="rId68" Type="http://schemas.openxmlformats.org/officeDocument/2006/relationships/customXml" Target="../ink/ink2689.xml"/><Relationship Id="rId133" Type="http://schemas.openxmlformats.org/officeDocument/2006/relationships/customXml" Target="../ink/ink2722.xml"/><Relationship Id="rId175" Type="http://schemas.openxmlformats.org/officeDocument/2006/relationships/customXml" Target="../ink/ink2743.xml"/><Relationship Id="rId340" Type="http://schemas.openxmlformats.org/officeDocument/2006/relationships/image" Target="../media/image992.png"/><Relationship Id="rId200" Type="http://schemas.openxmlformats.org/officeDocument/2006/relationships/image" Target="../media/image918.png"/><Relationship Id="rId382" Type="http://schemas.openxmlformats.org/officeDocument/2006/relationships/image" Target="../media/image1014.png"/><Relationship Id="rId242" Type="http://schemas.openxmlformats.org/officeDocument/2006/relationships/image" Target="../media/image939.png"/><Relationship Id="rId284" Type="http://schemas.openxmlformats.org/officeDocument/2006/relationships/image" Target="../media/image962.png"/><Relationship Id="rId37" Type="http://schemas.openxmlformats.org/officeDocument/2006/relationships/customXml" Target="../ink/ink2672.xml"/><Relationship Id="rId79" Type="http://schemas.openxmlformats.org/officeDocument/2006/relationships/image" Target="../media/image851.png"/><Relationship Id="rId102" Type="http://schemas.openxmlformats.org/officeDocument/2006/relationships/customXml" Target="../ink/ink2706.xml"/><Relationship Id="rId144" Type="http://schemas.openxmlformats.org/officeDocument/2006/relationships/image" Target="../media/image886.png"/><Relationship Id="rId90" Type="http://schemas.openxmlformats.org/officeDocument/2006/relationships/customXml" Target="../ink/ink2700.xml"/><Relationship Id="rId186" Type="http://schemas.openxmlformats.org/officeDocument/2006/relationships/image" Target="../media/image909.png"/><Relationship Id="rId351" Type="http://schemas.openxmlformats.org/officeDocument/2006/relationships/customXml" Target="../ink/ink2834.xml"/><Relationship Id="rId393" Type="http://schemas.openxmlformats.org/officeDocument/2006/relationships/customXml" Target="../ink/ink2856.xml"/><Relationship Id="rId407" Type="http://schemas.openxmlformats.org/officeDocument/2006/relationships/customXml" Target="../ink/ink2863.xml"/><Relationship Id="rId211" Type="http://schemas.openxmlformats.org/officeDocument/2006/relationships/customXml" Target="../ink/ink2761.xml"/><Relationship Id="rId253" Type="http://schemas.openxmlformats.org/officeDocument/2006/relationships/customXml" Target="../ink/ink2783.xml"/><Relationship Id="rId295" Type="http://schemas.openxmlformats.org/officeDocument/2006/relationships/image" Target="../media/image967.png"/><Relationship Id="rId309" Type="http://schemas.openxmlformats.org/officeDocument/2006/relationships/image" Target="../media/image975.png"/><Relationship Id="rId48" Type="http://schemas.openxmlformats.org/officeDocument/2006/relationships/image" Target="../media/image837.png"/><Relationship Id="rId113" Type="http://schemas.openxmlformats.org/officeDocument/2006/relationships/image" Target="../media/image869.png"/><Relationship Id="rId320" Type="http://schemas.openxmlformats.org/officeDocument/2006/relationships/customXml" Target="../ink/ink2818.xml"/><Relationship Id="rId155" Type="http://schemas.openxmlformats.org/officeDocument/2006/relationships/customXml" Target="../ink/ink2733.xml"/><Relationship Id="rId197" Type="http://schemas.openxmlformats.org/officeDocument/2006/relationships/customXml" Target="../ink/ink2754.xml"/><Relationship Id="rId362" Type="http://schemas.openxmlformats.org/officeDocument/2006/relationships/customXml" Target="../ink/ink284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640.png"/><Relationship Id="rId5" Type="http://schemas.openxmlformats.org/officeDocument/2006/relationships/image" Target="../media/image639.png"/><Relationship Id="rId4" Type="http://schemas.openxmlformats.org/officeDocument/2006/relationships/image" Target="../media/image638.png"/></Relationships>
</file>

<file path=ppt/slides/_rels/slide7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879.xml"/><Relationship Id="rId21" Type="http://schemas.openxmlformats.org/officeDocument/2006/relationships/image" Target="../media/image7121.png"/><Relationship Id="rId42" Type="http://schemas.openxmlformats.org/officeDocument/2006/relationships/customXml" Target="../ink/ink2887.xml"/><Relationship Id="rId47" Type="http://schemas.openxmlformats.org/officeDocument/2006/relationships/image" Target="../media/image7261.png"/><Relationship Id="rId63" Type="http://schemas.openxmlformats.org/officeDocument/2006/relationships/customXml" Target="../ink/ink2899.xml"/><Relationship Id="rId68" Type="http://schemas.openxmlformats.org/officeDocument/2006/relationships/image" Target="../media/image7361.png"/><Relationship Id="rId84" Type="http://schemas.openxmlformats.org/officeDocument/2006/relationships/image" Target="../media/image7451.png"/><Relationship Id="rId89" Type="http://schemas.openxmlformats.org/officeDocument/2006/relationships/customXml" Target="../ink/ink2912.xml"/><Relationship Id="rId16" Type="http://schemas.openxmlformats.org/officeDocument/2006/relationships/customXml" Target="../ink/ink2874.xml"/><Relationship Id="rId107" Type="http://schemas.openxmlformats.org/officeDocument/2006/relationships/image" Target="../media/image1.png"/><Relationship Id="rId11" Type="http://schemas.openxmlformats.org/officeDocument/2006/relationships/image" Target="../media/image7051.png"/><Relationship Id="rId32" Type="http://schemas.openxmlformats.org/officeDocument/2006/relationships/customXml" Target="../ink/ink2882.xml"/><Relationship Id="rId37" Type="http://schemas.openxmlformats.org/officeDocument/2006/relationships/image" Target="../media/image7211.png"/><Relationship Id="rId53" Type="http://schemas.openxmlformats.org/officeDocument/2006/relationships/image" Target="../media/image7291.png"/><Relationship Id="rId58" Type="http://schemas.openxmlformats.org/officeDocument/2006/relationships/customXml" Target="../ink/ink2896.xml"/><Relationship Id="rId74" Type="http://schemas.openxmlformats.org/officeDocument/2006/relationships/image" Target="../media/image7391.png"/><Relationship Id="rId79" Type="http://schemas.openxmlformats.org/officeDocument/2006/relationships/customXml" Target="../ink/ink2907.xml"/><Relationship Id="rId102" Type="http://schemas.openxmlformats.org/officeDocument/2006/relationships/image" Target="../media/image7550.png"/><Relationship Id="rId5" Type="http://schemas.openxmlformats.org/officeDocument/2006/relationships/image" Target="../media/image7020.png"/><Relationship Id="rId90" Type="http://schemas.openxmlformats.org/officeDocument/2006/relationships/image" Target="../media/image7481.png"/><Relationship Id="rId95" Type="http://schemas.openxmlformats.org/officeDocument/2006/relationships/customXml" Target="../ink/ink2915.xml"/><Relationship Id="rId22" Type="http://schemas.openxmlformats.org/officeDocument/2006/relationships/customXml" Target="../ink/ink2877.xml"/><Relationship Id="rId27" Type="http://schemas.openxmlformats.org/officeDocument/2006/relationships/image" Target="../media/image7151.png"/><Relationship Id="rId43" Type="http://schemas.openxmlformats.org/officeDocument/2006/relationships/image" Target="../media/image7241.png"/><Relationship Id="rId48" Type="http://schemas.openxmlformats.org/officeDocument/2006/relationships/customXml" Target="../ink/ink2890.xml"/><Relationship Id="rId64" Type="http://schemas.openxmlformats.org/officeDocument/2006/relationships/image" Target="../media/image7341.png"/><Relationship Id="rId69" Type="http://schemas.openxmlformats.org/officeDocument/2006/relationships/customXml" Target="../ink/ink2902.xml"/><Relationship Id="rId80" Type="http://schemas.openxmlformats.org/officeDocument/2006/relationships/image" Target="../media/image7431.png"/><Relationship Id="rId85" Type="http://schemas.openxmlformats.org/officeDocument/2006/relationships/customXml" Target="../ink/ink2910.xml"/><Relationship Id="rId12" Type="http://schemas.openxmlformats.org/officeDocument/2006/relationships/customXml" Target="../ink/ink2872.xml"/><Relationship Id="rId17" Type="http://schemas.openxmlformats.org/officeDocument/2006/relationships/image" Target="../media/image7081.png"/><Relationship Id="rId33" Type="http://schemas.openxmlformats.org/officeDocument/2006/relationships/image" Target="../media/image7181.png"/><Relationship Id="rId38" Type="http://schemas.openxmlformats.org/officeDocument/2006/relationships/customXml" Target="../ink/ink2885.xml"/><Relationship Id="rId59" Type="http://schemas.openxmlformats.org/officeDocument/2006/relationships/image" Target="../media/image7321.png"/><Relationship Id="rId103" Type="http://schemas.openxmlformats.org/officeDocument/2006/relationships/customXml" Target="../ink/ink2919.xml"/><Relationship Id="rId20" Type="http://schemas.openxmlformats.org/officeDocument/2006/relationships/customXml" Target="../ink/ink2876.xml"/><Relationship Id="rId41" Type="http://schemas.openxmlformats.org/officeDocument/2006/relationships/image" Target="../media/image7231.png"/><Relationship Id="rId54" Type="http://schemas.openxmlformats.org/officeDocument/2006/relationships/customXml" Target="../ink/ink2893.xml"/><Relationship Id="rId62" Type="http://schemas.openxmlformats.org/officeDocument/2006/relationships/image" Target="../media/image7331.png"/><Relationship Id="rId70" Type="http://schemas.openxmlformats.org/officeDocument/2006/relationships/image" Target="../media/image7371.png"/><Relationship Id="rId75" Type="http://schemas.openxmlformats.org/officeDocument/2006/relationships/customXml" Target="../ink/ink2905.xml"/><Relationship Id="rId83" Type="http://schemas.openxmlformats.org/officeDocument/2006/relationships/customXml" Target="../ink/ink2909.xml"/><Relationship Id="rId88" Type="http://schemas.openxmlformats.org/officeDocument/2006/relationships/image" Target="../media/image7471.png"/><Relationship Id="rId91" Type="http://schemas.openxmlformats.org/officeDocument/2006/relationships/customXml" Target="../ink/ink2913.xml"/><Relationship Id="rId96" Type="http://schemas.openxmlformats.org/officeDocument/2006/relationships/image" Target="../media/image7520.png"/><Relationship Id="rId1" Type="http://schemas.microsoft.com/office/2007/relationships/media" Target="../media/media72.m4a"/><Relationship Id="rId6" Type="http://schemas.openxmlformats.org/officeDocument/2006/relationships/customXml" Target="../ink/ink2869.xml"/><Relationship Id="rId15" Type="http://schemas.openxmlformats.org/officeDocument/2006/relationships/image" Target="../media/image7071.png"/><Relationship Id="rId23" Type="http://schemas.openxmlformats.org/officeDocument/2006/relationships/image" Target="../media/image7131.png"/><Relationship Id="rId28" Type="http://schemas.openxmlformats.org/officeDocument/2006/relationships/customXml" Target="../ink/ink2880.xml"/><Relationship Id="rId36" Type="http://schemas.openxmlformats.org/officeDocument/2006/relationships/customXml" Target="../ink/ink2884.xml"/><Relationship Id="rId49" Type="http://schemas.openxmlformats.org/officeDocument/2006/relationships/image" Target="../media/image7271.png"/><Relationship Id="rId57" Type="http://schemas.openxmlformats.org/officeDocument/2006/relationships/customXml" Target="../ink/ink2895.xml"/><Relationship Id="rId106" Type="http://schemas.openxmlformats.org/officeDocument/2006/relationships/image" Target="../media/image7570.png"/><Relationship Id="rId10" Type="http://schemas.openxmlformats.org/officeDocument/2006/relationships/customXml" Target="../ink/ink2871.xml"/><Relationship Id="rId31" Type="http://schemas.openxmlformats.org/officeDocument/2006/relationships/image" Target="../media/image7171.png"/><Relationship Id="rId44" Type="http://schemas.openxmlformats.org/officeDocument/2006/relationships/customXml" Target="../ink/ink2888.xml"/><Relationship Id="rId52" Type="http://schemas.openxmlformats.org/officeDocument/2006/relationships/customXml" Target="../ink/ink2892.xml"/><Relationship Id="rId60" Type="http://schemas.openxmlformats.org/officeDocument/2006/relationships/customXml" Target="../ink/ink2897.xml"/><Relationship Id="rId65" Type="http://schemas.openxmlformats.org/officeDocument/2006/relationships/customXml" Target="../ink/ink2900.xml"/><Relationship Id="rId73" Type="http://schemas.openxmlformats.org/officeDocument/2006/relationships/customXml" Target="../ink/ink2904.xml"/><Relationship Id="rId78" Type="http://schemas.openxmlformats.org/officeDocument/2006/relationships/image" Target="../media/image7421.png"/><Relationship Id="rId81" Type="http://schemas.openxmlformats.org/officeDocument/2006/relationships/customXml" Target="../ink/ink2908.xml"/><Relationship Id="rId86" Type="http://schemas.openxmlformats.org/officeDocument/2006/relationships/image" Target="../media/image7461.png"/><Relationship Id="rId94" Type="http://schemas.openxmlformats.org/officeDocument/2006/relationships/image" Target="../media/image7511.png"/><Relationship Id="rId99" Type="http://schemas.openxmlformats.org/officeDocument/2006/relationships/customXml" Target="../ink/ink2917.xml"/><Relationship Id="rId101" Type="http://schemas.openxmlformats.org/officeDocument/2006/relationships/customXml" Target="../ink/ink2918.xml"/><Relationship Id="rId4" Type="http://schemas.openxmlformats.org/officeDocument/2006/relationships/customXml" Target="../ink/ink2868.xml"/><Relationship Id="rId9" Type="http://schemas.openxmlformats.org/officeDocument/2006/relationships/image" Target="../media/image7041.png"/><Relationship Id="rId13" Type="http://schemas.openxmlformats.org/officeDocument/2006/relationships/image" Target="../media/image7061.png"/><Relationship Id="rId18" Type="http://schemas.openxmlformats.org/officeDocument/2006/relationships/customXml" Target="../ink/ink2875.xml"/><Relationship Id="rId39" Type="http://schemas.openxmlformats.org/officeDocument/2006/relationships/image" Target="../media/image7221.png"/><Relationship Id="rId34" Type="http://schemas.openxmlformats.org/officeDocument/2006/relationships/customXml" Target="../ink/ink2883.xml"/><Relationship Id="rId50" Type="http://schemas.openxmlformats.org/officeDocument/2006/relationships/customXml" Target="../ink/ink2891.xml"/><Relationship Id="rId55" Type="http://schemas.openxmlformats.org/officeDocument/2006/relationships/image" Target="../media/image7311.png"/><Relationship Id="rId76" Type="http://schemas.openxmlformats.org/officeDocument/2006/relationships/image" Target="../media/image7411.png"/><Relationship Id="rId97" Type="http://schemas.openxmlformats.org/officeDocument/2006/relationships/customXml" Target="../ink/ink2916.xml"/><Relationship Id="rId104" Type="http://schemas.openxmlformats.org/officeDocument/2006/relationships/image" Target="../media/image7560.png"/><Relationship Id="rId7" Type="http://schemas.openxmlformats.org/officeDocument/2006/relationships/image" Target="../media/image7031.png"/><Relationship Id="rId71" Type="http://schemas.openxmlformats.org/officeDocument/2006/relationships/customXml" Target="../ink/ink2903.xml"/><Relationship Id="rId92" Type="http://schemas.openxmlformats.org/officeDocument/2006/relationships/image" Target="../media/image7491.png"/><Relationship Id="rId2" Type="http://schemas.openxmlformats.org/officeDocument/2006/relationships/audio" Target="../media/media72.m4a"/><Relationship Id="rId29" Type="http://schemas.openxmlformats.org/officeDocument/2006/relationships/image" Target="../media/image7161.png"/><Relationship Id="rId24" Type="http://schemas.openxmlformats.org/officeDocument/2006/relationships/customXml" Target="../ink/ink2878.xml"/><Relationship Id="rId40" Type="http://schemas.openxmlformats.org/officeDocument/2006/relationships/customXml" Target="../ink/ink2886.xml"/><Relationship Id="rId45" Type="http://schemas.openxmlformats.org/officeDocument/2006/relationships/image" Target="../media/image7251.png"/><Relationship Id="rId66" Type="http://schemas.openxmlformats.org/officeDocument/2006/relationships/image" Target="../media/image7351.png"/><Relationship Id="rId87" Type="http://schemas.openxmlformats.org/officeDocument/2006/relationships/customXml" Target="../ink/ink2911.xml"/><Relationship Id="rId61" Type="http://schemas.openxmlformats.org/officeDocument/2006/relationships/customXml" Target="../ink/ink2898.xml"/><Relationship Id="rId82" Type="http://schemas.openxmlformats.org/officeDocument/2006/relationships/image" Target="../media/image7441.png"/><Relationship Id="rId19" Type="http://schemas.openxmlformats.org/officeDocument/2006/relationships/image" Target="../media/image7091.png"/><Relationship Id="rId14" Type="http://schemas.openxmlformats.org/officeDocument/2006/relationships/customXml" Target="../ink/ink2873.xml"/><Relationship Id="rId30" Type="http://schemas.openxmlformats.org/officeDocument/2006/relationships/customXml" Target="../ink/ink2881.xml"/><Relationship Id="rId35" Type="http://schemas.openxmlformats.org/officeDocument/2006/relationships/image" Target="../media/image7191.png"/><Relationship Id="rId56" Type="http://schemas.openxmlformats.org/officeDocument/2006/relationships/customXml" Target="../ink/ink2894.xml"/><Relationship Id="rId77" Type="http://schemas.openxmlformats.org/officeDocument/2006/relationships/customXml" Target="../ink/ink2906.xml"/><Relationship Id="rId100" Type="http://schemas.openxmlformats.org/officeDocument/2006/relationships/image" Target="../media/image7540.png"/><Relationship Id="rId105" Type="http://schemas.openxmlformats.org/officeDocument/2006/relationships/customXml" Target="../ink/ink2920.xml"/><Relationship Id="rId8" Type="http://schemas.openxmlformats.org/officeDocument/2006/relationships/customXml" Target="../ink/ink2870.xml"/><Relationship Id="rId51" Type="http://schemas.openxmlformats.org/officeDocument/2006/relationships/image" Target="../media/image7281.png"/><Relationship Id="rId72" Type="http://schemas.openxmlformats.org/officeDocument/2006/relationships/image" Target="../media/image7381.png"/><Relationship Id="rId93" Type="http://schemas.openxmlformats.org/officeDocument/2006/relationships/customXml" Target="../ink/ink2914.xml"/><Relationship Id="rId98" Type="http://schemas.openxmlformats.org/officeDocument/2006/relationships/image" Target="../media/image7530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7141.png"/><Relationship Id="rId46" Type="http://schemas.openxmlformats.org/officeDocument/2006/relationships/customXml" Target="../ink/ink2889.xml"/><Relationship Id="rId67" Type="http://schemas.openxmlformats.org/officeDocument/2006/relationships/customXml" Target="../ink/ink2901.xml"/></Relationships>
</file>

<file path=ppt/slides/_rels/slide7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979.xml"/><Relationship Id="rId21" Type="http://schemas.openxmlformats.org/officeDocument/2006/relationships/image" Target="../media/image7121.png"/><Relationship Id="rId42" Type="http://schemas.openxmlformats.org/officeDocument/2006/relationships/customXml" Target="../ink/ink2940.xml"/><Relationship Id="rId63" Type="http://schemas.openxmlformats.org/officeDocument/2006/relationships/customXml" Target="../ink/ink2952.xml"/><Relationship Id="rId84" Type="http://schemas.openxmlformats.org/officeDocument/2006/relationships/image" Target="../media/image7650.png"/><Relationship Id="rId138" Type="http://schemas.openxmlformats.org/officeDocument/2006/relationships/customXml" Target="../ink/ink2990.xml"/><Relationship Id="rId159" Type="http://schemas.openxmlformats.org/officeDocument/2006/relationships/image" Target="../media/image8060.png"/><Relationship Id="rId107" Type="http://schemas.openxmlformats.org/officeDocument/2006/relationships/customXml" Target="../ink/ink2974.xml"/><Relationship Id="rId11" Type="http://schemas.openxmlformats.org/officeDocument/2006/relationships/image" Target="../media/image7051.png"/><Relationship Id="rId32" Type="http://schemas.openxmlformats.org/officeDocument/2006/relationships/customXml" Target="../ink/ink2935.xml"/><Relationship Id="rId53" Type="http://schemas.openxmlformats.org/officeDocument/2006/relationships/image" Target="../media/image7291.png"/><Relationship Id="rId74" Type="http://schemas.openxmlformats.org/officeDocument/2006/relationships/image" Target="../media/image7590.png"/><Relationship Id="rId128" Type="http://schemas.openxmlformats.org/officeDocument/2006/relationships/image" Target="../media/image7890.png"/><Relationship Id="rId149" Type="http://schemas.openxmlformats.org/officeDocument/2006/relationships/image" Target="../media/image8010.png"/><Relationship Id="rId5" Type="http://schemas.openxmlformats.org/officeDocument/2006/relationships/image" Target="../media/image7020.png"/><Relationship Id="rId95" Type="http://schemas.openxmlformats.org/officeDocument/2006/relationships/customXml" Target="../ink/ink2968.xml"/><Relationship Id="rId160" Type="http://schemas.openxmlformats.org/officeDocument/2006/relationships/customXml" Target="../ink/ink3001.xml"/><Relationship Id="rId22" Type="http://schemas.openxmlformats.org/officeDocument/2006/relationships/customXml" Target="../ink/ink2930.xml"/><Relationship Id="rId43" Type="http://schemas.openxmlformats.org/officeDocument/2006/relationships/image" Target="../media/image7241.png"/><Relationship Id="rId64" Type="http://schemas.openxmlformats.org/officeDocument/2006/relationships/image" Target="../media/image7341.png"/><Relationship Id="rId118" Type="http://schemas.openxmlformats.org/officeDocument/2006/relationships/image" Target="../media/image7840.png"/><Relationship Id="rId139" Type="http://schemas.openxmlformats.org/officeDocument/2006/relationships/image" Target="../media/image7950.png"/><Relationship Id="rId85" Type="http://schemas.openxmlformats.org/officeDocument/2006/relationships/customXml" Target="../ink/ink2963.xml"/><Relationship Id="rId150" Type="http://schemas.openxmlformats.org/officeDocument/2006/relationships/customXml" Target="../ink/ink2996.xml"/><Relationship Id="rId12" Type="http://schemas.openxmlformats.org/officeDocument/2006/relationships/customXml" Target="../ink/ink2925.xml"/><Relationship Id="rId17" Type="http://schemas.openxmlformats.org/officeDocument/2006/relationships/image" Target="../media/image7081.png"/><Relationship Id="rId33" Type="http://schemas.openxmlformats.org/officeDocument/2006/relationships/image" Target="../media/image7181.png"/><Relationship Id="rId38" Type="http://schemas.openxmlformats.org/officeDocument/2006/relationships/customXml" Target="../ink/ink2938.xml"/><Relationship Id="rId59" Type="http://schemas.openxmlformats.org/officeDocument/2006/relationships/image" Target="../media/image7321.png"/><Relationship Id="rId103" Type="http://schemas.openxmlformats.org/officeDocument/2006/relationships/customXml" Target="../ink/ink2972.xml"/><Relationship Id="rId108" Type="http://schemas.openxmlformats.org/officeDocument/2006/relationships/image" Target="../media/image7780.png"/><Relationship Id="rId124" Type="http://schemas.openxmlformats.org/officeDocument/2006/relationships/image" Target="../media/image7870.png"/><Relationship Id="rId129" Type="http://schemas.openxmlformats.org/officeDocument/2006/relationships/customXml" Target="../ink/ink2985.xml"/><Relationship Id="rId54" Type="http://schemas.openxmlformats.org/officeDocument/2006/relationships/customXml" Target="../ink/ink2946.xml"/><Relationship Id="rId70" Type="http://schemas.openxmlformats.org/officeDocument/2006/relationships/image" Target="../media/image7371.png"/><Relationship Id="rId75" Type="http://schemas.openxmlformats.org/officeDocument/2006/relationships/customXml" Target="../ink/ink2958.xml"/><Relationship Id="rId91" Type="http://schemas.openxmlformats.org/officeDocument/2006/relationships/customXml" Target="../ink/ink2966.xml"/><Relationship Id="rId96" Type="http://schemas.openxmlformats.org/officeDocument/2006/relationships/image" Target="../media/image7720.png"/><Relationship Id="rId140" Type="http://schemas.openxmlformats.org/officeDocument/2006/relationships/customXml" Target="../ink/ink2991.xml"/><Relationship Id="rId145" Type="http://schemas.openxmlformats.org/officeDocument/2006/relationships/image" Target="../media/image7980.png"/><Relationship Id="rId161" Type="http://schemas.openxmlformats.org/officeDocument/2006/relationships/image" Target="../media/image8070.png"/><Relationship Id="rId1" Type="http://schemas.microsoft.com/office/2007/relationships/media" Target="../media/media73.m4a"/><Relationship Id="rId6" Type="http://schemas.openxmlformats.org/officeDocument/2006/relationships/customXml" Target="../ink/ink2922.xml"/><Relationship Id="rId23" Type="http://schemas.openxmlformats.org/officeDocument/2006/relationships/image" Target="../media/image7131.png"/><Relationship Id="rId28" Type="http://schemas.openxmlformats.org/officeDocument/2006/relationships/customXml" Target="../ink/ink2933.xml"/><Relationship Id="rId49" Type="http://schemas.openxmlformats.org/officeDocument/2006/relationships/image" Target="../media/image7271.png"/><Relationship Id="rId114" Type="http://schemas.openxmlformats.org/officeDocument/2006/relationships/image" Target="../media/image7820.png"/><Relationship Id="rId119" Type="http://schemas.openxmlformats.org/officeDocument/2006/relationships/customXml" Target="../ink/ink2980.xml"/><Relationship Id="rId44" Type="http://schemas.openxmlformats.org/officeDocument/2006/relationships/customXml" Target="../ink/ink2941.xml"/><Relationship Id="rId60" Type="http://schemas.openxmlformats.org/officeDocument/2006/relationships/customXml" Target="../ink/ink2950.xml"/><Relationship Id="rId65" Type="http://schemas.openxmlformats.org/officeDocument/2006/relationships/customXml" Target="../ink/ink2953.xml"/><Relationship Id="rId81" Type="http://schemas.openxmlformats.org/officeDocument/2006/relationships/customXml" Target="../ink/ink2961.xml"/><Relationship Id="rId86" Type="http://schemas.openxmlformats.org/officeDocument/2006/relationships/image" Target="../media/image7660.png"/><Relationship Id="rId130" Type="http://schemas.openxmlformats.org/officeDocument/2006/relationships/image" Target="../media/image7910.png"/><Relationship Id="rId135" Type="http://schemas.openxmlformats.org/officeDocument/2006/relationships/customXml" Target="../ink/ink2988.xml"/><Relationship Id="rId151" Type="http://schemas.openxmlformats.org/officeDocument/2006/relationships/image" Target="../media/image8020.png"/><Relationship Id="rId156" Type="http://schemas.openxmlformats.org/officeDocument/2006/relationships/customXml" Target="../ink/ink2999.xml"/><Relationship Id="rId13" Type="http://schemas.openxmlformats.org/officeDocument/2006/relationships/image" Target="../media/image7061.png"/><Relationship Id="rId18" Type="http://schemas.openxmlformats.org/officeDocument/2006/relationships/customXml" Target="../ink/ink2928.xml"/><Relationship Id="rId39" Type="http://schemas.openxmlformats.org/officeDocument/2006/relationships/image" Target="../media/image7221.png"/><Relationship Id="rId109" Type="http://schemas.openxmlformats.org/officeDocument/2006/relationships/customXml" Target="../ink/ink2975.xml"/><Relationship Id="rId34" Type="http://schemas.openxmlformats.org/officeDocument/2006/relationships/customXml" Target="../ink/ink2936.xml"/><Relationship Id="rId50" Type="http://schemas.openxmlformats.org/officeDocument/2006/relationships/customXml" Target="../ink/ink2944.xml"/><Relationship Id="rId55" Type="http://schemas.openxmlformats.org/officeDocument/2006/relationships/image" Target="../media/image7311.png"/><Relationship Id="rId76" Type="http://schemas.openxmlformats.org/officeDocument/2006/relationships/image" Target="../media/image7610.png"/><Relationship Id="rId97" Type="http://schemas.openxmlformats.org/officeDocument/2006/relationships/customXml" Target="../ink/ink2969.xml"/><Relationship Id="rId104" Type="http://schemas.openxmlformats.org/officeDocument/2006/relationships/image" Target="../media/image7760.png"/><Relationship Id="rId120" Type="http://schemas.openxmlformats.org/officeDocument/2006/relationships/image" Target="../media/image7850.png"/><Relationship Id="rId125" Type="http://schemas.openxmlformats.org/officeDocument/2006/relationships/customXml" Target="../ink/ink2983.xml"/><Relationship Id="rId141" Type="http://schemas.openxmlformats.org/officeDocument/2006/relationships/image" Target="../media/image7960.png"/><Relationship Id="rId146" Type="http://schemas.openxmlformats.org/officeDocument/2006/relationships/customXml" Target="../ink/ink2994.xml"/><Relationship Id="rId7" Type="http://schemas.openxmlformats.org/officeDocument/2006/relationships/image" Target="../media/image7031.png"/><Relationship Id="rId71" Type="http://schemas.openxmlformats.org/officeDocument/2006/relationships/customXml" Target="../ink/ink2956.xml"/><Relationship Id="rId92" Type="http://schemas.openxmlformats.org/officeDocument/2006/relationships/image" Target="../media/image7690.png"/><Relationship Id="rId162" Type="http://schemas.openxmlformats.org/officeDocument/2006/relationships/image" Target="../media/image1.png"/><Relationship Id="rId2" Type="http://schemas.openxmlformats.org/officeDocument/2006/relationships/audio" Target="../media/media73.m4a"/><Relationship Id="rId29" Type="http://schemas.openxmlformats.org/officeDocument/2006/relationships/image" Target="../media/image7161.png"/><Relationship Id="rId24" Type="http://schemas.openxmlformats.org/officeDocument/2006/relationships/customXml" Target="../ink/ink2931.xml"/><Relationship Id="rId40" Type="http://schemas.openxmlformats.org/officeDocument/2006/relationships/customXml" Target="../ink/ink2939.xml"/><Relationship Id="rId45" Type="http://schemas.openxmlformats.org/officeDocument/2006/relationships/image" Target="../media/image7251.png"/><Relationship Id="rId66" Type="http://schemas.openxmlformats.org/officeDocument/2006/relationships/image" Target="../media/image7351.png"/><Relationship Id="rId87" Type="http://schemas.openxmlformats.org/officeDocument/2006/relationships/customXml" Target="../ink/ink2964.xml"/><Relationship Id="rId110" Type="http://schemas.openxmlformats.org/officeDocument/2006/relationships/image" Target="../media/image7790.png"/><Relationship Id="rId115" Type="http://schemas.openxmlformats.org/officeDocument/2006/relationships/customXml" Target="../ink/ink2978.xml"/><Relationship Id="rId131" Type="http://schemas.openxmlformats.org/officeDocument/2006/relationships/customXml" Target="../ink/ink2986.xml"/><Relationship Id="rId136" Type="http://schemas.openxmlformats.org/officeDocument/2006/relationships/image" Target="../media/image7940.png"/><Relationship Id="rId157" Type="http://schemas.openxmlformats.org/officeDocument/2006/relationships/image" Target="../media/image8050.png"/><Relationship Id="rId61" Type="http://schemas.openxmlformats.org/officeDocument/2006/relationships/customXml" Target="../ink/ink2951.xml"/><Relationship Id="rId82" Type="http://schemas.openxmlformats.org/officeDocument/2006/relationships/image" Target="../media/image7640.png"/><Relationship Id="rId152" Type="http://schemas.openxmlformats.org/officeDocument/2006/relationships/customXml" Target="../ink/ink2997.xml"/><Relationship Id="rId19" Type="http://schemas.openxmlformats.org/officeDocument/2006/relationships/image" Target="../media/image7091.png"/><Relationship Id="rId14" Type="http://schemas.openxmlformats.org/officeDocument/2006/relationships/customXml" Target="../ink/ink2926.xml"/><Relationship Id="rId30" Type="http://schemas.openxmlformats.org/officeDocument/2006/relationships/customXml" Target="../ink/ink2934.xml"/><Relationship Id="rId35" Type="http://schemas.openxmlformats.org/officeDocument/2006/relationships/image" Target="../media/image7191.png"/><Relationship Id="rId56" Type="http://schemas.openxmlformats.org/officeDocument/2006/relationships/customXml" Target="../ink/ink2947.xml"/><Relationship Id="rId77" Type="http://schemas.openxmlformats.org/officeDocument/2006/relationships/customXml" Target="../ink/ink2959.xml"/><Relationship Id="rId100" Type="http://schemas.openxmlformats.org/officeDocument/2006/relationships/image" Target="../media/image7740.png"/><Relationship Id="rId105" Type="http://schemas.openxmlformats.org/officeDocument/2006/relationships/customXml" Target="../ink/ink2973.xml"/><Relationship Id="rId126" Type="http://schemas.openxmlformats.org/officeDocument/2006/relationships/image" Target="../media/image7880.png"/><Relationship Id="rId147" Type="http://schemas.openxmlformats.org/officeDocument/2006/relationships/image" Target="../media/image7990.png"/><Relationship Id="rId8" Type="http://schemas.openxmlformats.org/officeDocument/2006/relationships/customXml" Target="../ink/ink2923.xml"/><Relationship Id="rId51" Type="http://schemas.openxmlformats.org/officeDocument/2006/relationships/image" Target="../media/image7281.png"/><Relationship Id="rId72" Type="http://schemas.openxmlformats.org/officeDocument/2006/relationships/image" Target="../media/image7580.png"/><Relationship Id="rId93" Type="http://schemas.openxmlformats.org/officeDocument/2006/relationships/customXml" Target="../ink/ink2967.xml"/><Relationship Id="rId98" Type="http://schemas.openxmlformats.org/officeDocument/2006/relationships/image" Target="../media/image7730.png"/><Relationship Id="rId121" Type="http://schemas.openxmlformats.org/officeDocument/2006/relationships/customXml" Target="../ink/ink2981.xml"/><Relationship Id="rId142" Type="http://schemas.openxmlformats.org/officeDocument/2006/relationships/customXml" Target="../ink/ink2992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7141.png"/><Relationship Id="rId46" Type="http://schemas.openxmlformats.org/officeDocument/2006/relationships/customXml" Target="../ink/ink2942.xml"/><Relationship Id="rId67" Type="http://schemas.openxmlformats.org/officeDocument/2006/relationships/customXml" Target="../ink/ink2954.xml"/><Relationship Id="rId116" Type="http://schemas.openxmlformats.org/officeDocument/2006/relationships/image" Target="../media/image7830.png"/><Relationship Id="rId137" Type="http://schemas.openxmlformats.org/officeDocument/2006/relationships/customXml" Target="../ink/ink2989.xml"/><Relationship Id="rId158" Type="http://schemas.openxmlformats.org/officeDocument/2006/relationships/customXml" Target="../ink/ink3000.xml"/><Relationship Id="rId20" Type="http://schemas.openxmlformats.org/officeDocument/2006/relationships/customXml" Target="../ink/ink2929.xml"/><Relationship Id="rId41" Type="http://schemas.openxmlformats.org/officeDocument/2006/relationships/image" Target="../media/image7231.png"/><Relationship Id="rId62" Type="http://schemas.openxmlformats.org/officeDocument/2006/relationships/image" Target="../media/image7331.png"/><Relationship Id="rId83" Type="http://schemas.openxmlformats.org/officeDocument/2006/relationships/customXml" Target="../ink/ink2962.xml"/><Relationship Id="rId88" Type="http://schemas.openxmlformats.org/officeDocument/2006/relationships/image" Target="../media/image7670.png"/><Relationship Id="rId111" Type="http://schemas.openxmlformats.org/officeDocument/2006/relationships/customXml" Target="../ink/ink2976.xml"/><Relationship Id="rId132" Type="http://schemas.openxmlformats.org/officeDocument/2006/relationships/image" Target="../media/image7920.png"/><Relationship Id="rId153" Type="http://schemas.openxmlformats.org/officeDocument/2006/relationships/image" Target="../media/image8030.png"/><Relationship Id="rId15" Type="http://schemas.openxmlformats.org/officeDocument/2006/relationships/image" Target="../media/image7071.png"/><Relationship Id="rId36" Type="http://schemas.openxmlformats.org/officeDocument/2006/relationships/customXml" Target="../ink/ink2937.xml"/><Relationship Id="rId57" Type="http://schemas.openxmlformats.org/officeDocument/2006/relationships/customXml" Target="../ink/ink2948.xml"/><Relationship Id="rId106" Type="http://schemas.openxmlformats.org/officeDocument/2006/relationships/image" Target="../media/image7770.png"/><Relationship Id="rId127" Type="http://schemas.openxmlformats.org/officeDocument/2006/relationships/customXml" Target="../ink/ink2984.xml"/><Relationship Id="rId10" Type="http://schemas.openxmlformats.org/officeDocument/2006/relationships/customXml" Target="../ink/ink2924.xml"/><Relationship Id="rId31" Type="http://schemas.openxmlformats.org/officeDocument/2006/relationships/image" Target="../media/image7171.png"/><Relationship Id="rId52" Type="http://schemas.openxmlformats.org/officeDocument/2006/relationships/customXml" Target="../ink/ink2945.xml"/><Relationship Id="rId73" Type="http://schemas.openxmlformats.org/officeDocument/2006/relationships/customXml" Target="../ink/ink2957.xml"/><Relationship Id="rId78" Type="http://schemas.openxmlformats.org/officeDocument/2006/relationships/image" Target="../media/image7620.png"/><Relationship Id="rId94" Type="http://schemas.openxmlformats.org/officeDocument/2006/relationships/image" Target="../media/image7710.png"/><Relationship Id="rId99" Type="http://schemas.openxmlformats.org/officeDocument/2006/relationships/customXml" Target="../ink/ink2970.xml"/><Relationship Id="rId101" Type="http://schemas.openxmlformats.org/officeDocument/2006/relationships/customXml" Target="../ink/ink2971.xml"/><Relationship Id="rId122" Type="http://schemas.openxmlformats.org/officeDocument/2006/relationships/image" Target="../media/image7860.png"/><Relationship Id="rId143" Type="http://schemas.openxmlformats.org/officeDocument/2006/relationships/image" Target="../media/image7970.png"/><Relationship Id="rId148" Type="http://schemas.openxmlformats.org/officeDocument/2006/relationships/customXml" Target="../ink/ink2995.xml"/><Relationship Id="rId4" Type="http://schemas.openxmlformats.org/officeDocument/2006/relationships/customXml" Target="../ink/ink2921.xml"/><Relationship Id="rId9" Type="http://schemas.openxmlformats.org/officeDocument/2006/relationships/image" Target="../media/image7041.png"/><Relationship Id="rId26" Type="http://schemas.openxmlformats.org/officeDocument/2006/relationships/customXml" Target="../ink/ink2932.xml"/><Relationship Id="rId47" Type="http://schemas.openxmlformats.org/officeDocument/2006/relationships/image" Target="../media/image7261.png"/><Relationship Id="rId68" Type="http://schemas.openxmlformats.org/officeDocument/2006/relationships/image" Target="../media/image7361.png"/><Relationship Id="rId89" Type="http://schemas.openxmlformats.org/officeDocument/2006/relationships/customXml" Target="../ink/ink2965.xml"/><Relationship Id="rId112" Type="http://schemas.openxmlformats.org/officeDocument/2006/relationships/image" Target="../media/image7810.png"/><Relationship Id="rId133" Type="http://schemas.openxmlformats.org/officeDocument/2006/relationships/customXml" Target="../ink/ink2987.xml"/><Relationship Id="rId154" Type="http://schemas.openxmlformats.org/officeDocument/2006/relationships/customXml" Target="../ink/ink2998.xml"/><Relationship Id="rId16" Type="http://schemas.openxmlformats.org/officeDocument/2006/relationships/customXml" Target="../ink/ink2927.xml"/><Relationship Id="rId37" Type="http://schemas.openxmlformats.org/officeDocument/2006/relationships/image" Target="../media/image7211.png"/><Relationship Id="rId58" Type="http://schemas.openxmlformats.org/officeDocument/2006/relationships/customXml" Target="../ink/ink2949.xml"/><Relationship Id="rId79" Type="http://schemas.openxmlformats.org/officeDocument/2006/relationships/customXml" Target="../ink/ink2960.xml"/><Relationship Id="rId102" Type="http://schemas.openxmlformats.org/officeDocument/2006/relationships/image" Target="../media/image7750.png"/><Relationship Id="rId123" Type="http://schemas.openxmlformats.org/officeDocument/2006/relationships/customXml" Target="../ink/ink2982.xml"/><Relationship Id="rId144" Type="http://schemas.openxmlformats.org/officeDocument/2006/relationships/customXml" Target="../ink/ink2993.xml"/><Relationship Id="rId90" Type="http://schemas.openxmlformats.org/officeDocument/2006/relationships/image" Target="../media/image7680.png"/><Relationship Id="rId27" Type="http://schemas.openxmlformats.org/officeDocument/2006/relationships/image" Target="../media/image7151.png"/><Relationship Id="rId48" Type="http://schemas.openxmlformats.org/officeDocument/2006/relationships/customXml" Target="../ink/ink2943.xml"/><Relationship Id="rId69" Type="http://schemas.openxmlformats.org/officeDocument/2006/relationships/customXml" Target="../ink/ink2955.xml"/><Relationship Id="rId113" Type="http://schemas.openxmlformats.org/officeDocument/2006/relationships/customXml" Target="../ink/ink2977.xml"/><Relationship Id="rId134" Type="http://schemas.openxmlformats.org/officeDocument/2006/relationships/image" Target="../media/image7930.png"/><Relationship Id="rId80" Type="http://schemas.openxmlformats.org/officeDocument/2006/relationships/image" Target="../media/image7630.png"/><Relationship Id="rId155" Type="http://schemas.openxmlformats.org/officeDocument/2006/relationships/image" Target="../media/image804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660.png"/><Relationship Id="rId21" Type="http://schemas.openxmlformats.org/officeDocument/2006/relationships/image" Target="../media/image8180.png"/><Relationship Id="rId42" Type="http://schemas.openxmlformats.org/officeDocument/2006/relationships/customXml" Target="../ink/ink3026.xml"/><Relationship Id="rId63" Type="http://schemas.openxmlformats.org/officeDocument/2006/relationships/image" Target="../media/image8360.png"/><Relationship Id="rId84" Type="http://schemas.openxmlformats.org/officeDocument/2006/relationships/customXml" Target="../ink/ink3047.xml"/><Relationship Id="rId138" Type="http://schemas.openxmlformats.org/officeDocument/2006/relationships/customXml" Target="../ink/ink3074.xml"/><Relationship Id="rId159" Type="http://schemas.openxmlformats.org/officeDocument/2006/relationships/image" Target="../media/image8890.png"/><Relationship Id="rId170" Type="http://schemas.openxmlformats.org/officeDocument/2006/relationships/customXml" Target="../ink/ink3090.xml"/><Relationship Id="rId107" Type="http://schemas.openxmlformats.org/officeDocument/2006/relationships/image" Target="../media/image8610.png"/><Relationship Id="rId11" Type="http://schemas.openxmlformats.org/officeDocument/2006/relationships/image" Target="../media/image8130.png"/><Relationship Id="rId32" Type="http://schemas.openxmlformats.org/officeDocument/2006/relationships/customXml" Target="../ink/ink3019.xml"/><Relationship Id="rId53" Type="http://schemas.openxmlformats.org/officeDocument/2006/relationships/image" Target="../media/image8310.png"/><Relationship Id="rId74" Type="http://schemas.openxmlformats.org/officeDocument/2006/relationships/customXml" Target="../ink/ink3042.xml"/><Relationship Id="rId128" Type="http://schemas.openxmlformats.org/officeDocument/2006/relationships/customXml" Target="../ink/ink3069.xml"/><Relationship Id="rId149" Type="http://schemas.openxmlformats.org/officeDocument/2006/relationships/image" Target="../media/image8840.png"/><Relationship Id="rId5" Type="http://schemas.openxmlformats.org/officeDocument/2006/relationships/image" Target="../media/image8080.png"/><Relationship Id="rId95" Type="http://schemas.openxmlformats.org/officeDocument/2006/relationships/image" Target="../media/image8540.png"/><Relationship Id="rId160" Type="http://schemas.openxmlformats.org/officeDocument/2006/relationships/customXml" Target="../ink/ink3085.xml"/><Relationship Id="rId22" Type="http://schemas.openxmlformats.org/officeDocument/2006/relationships/customXml" Target="../ink/ink3011.xml"/><Relationship Id="rId43" Type="http://schemas.openxmlformats.org/officeDocument/2006/relationships/image" Target="../media/image8250.png"/><Relationship Id="rId64" Type="http://schemas.openxmlformats.org/officeDocument/2006/relationships/customXml" Target="../ink/ink3037.xml"/><Relationship Id="rId118" Type="http://schemas.openxmlformats.org/officeDocument/2006/relationships/customXml" Target="../ink/ink3064.xml"/><Relationship Id="rId139" Type="http://schemas.openxmlformats.org/officeDocument/2006/relationships/image" Target="../media/image8780.png"/><Relationship Id="rId85" Type="http://schemas.openxmlformats.org/officeDocument/2006/relationships/image" Target="../media/image8480.png"/><Relationship Id="rId150" Type="http://schemas.openxmlformats.org/officeDocument/2006/relationships/customXml" Target="../ink/ink3080.xml"/><Relationship Id="rId171" Type="http://schemas.openxmlformats.org/officeDocument/2006/relationships/image" Target="../media/image8960.png"/><Relationship Id="rId12" Type="http://schemas.openxmlformats.org/officeDocument/2006/relationships/customXml" Target="../ink/ink3006.xml"/><Relationship Id="rId33" Type="http://schemas.openxmlformats.org/officeDocument/2006/relationships/customXml" Target="../ink/ink3020.xml"/><Relationship Id="rId108" Type="http://schemas.openxmlformats.org/officeDocument/2006/relationships/customXml" Target="../ink/ink3059.xml"/><Relationship Id="rId129" Type="http://schemas.openxmlformats.org/officeDocument/2006/relationships/image" Target="../media/image8730.png"/><Relationship Id="rId54" Type="http://schemas.openxmlformats.org/officeDocument/2006/relationships/customXml" Target="../ink/ink3032.xml"/><Relationship Id="rId70" Type="http://schemas.openxmlformats.org/officeDocument/2006/relationships/customXml" Target="../ink/ink3040.xml"/><Relationship Id="rId75" Type="http://schemas.openxmlformats.org/officeDocument/2006/relationships/image" Target="../media/image8430.png"/><Relationship Id="rId91" Type="http://schemas.openxmlformats.org/officeDocument/2006/relationships/image" Target="../media/image8520.png"/><Relationship Id="rId96" Type="http://schemas.openxmlformats.org/officeDocument/2006/relationships/customXml" Target="../ink/ink3053.xml"/><Relationship Id="rId140" Type="http://schemas.openxmlformats.org/officeDocument/2006/relationships/customXml" Target="../ink/ink3075.xml"/><Relationship Id="rId145" Type="http://schemas.openxmlformats.org/officeDocument/2006/relationships/image" Target="../media/image8820.png"/><Relationship Id="rId161" Type="http://schemas.openxmlformats.org/officeDocument/2006/relationships/image" Target="../media/image8910.png"/><Relationship Id="rId166" Type="http://schemas.openxmlformats.org/officeDocument/2006/relationships/customXml" Target="../ink/ink3088.xml"/><Relationship Id="rId1" Type="http://schemas.microsoft.com/office/2007/relationships/media" Target="../media/media75.m4a"/><Relationship Id="rId6" Type="http://schemas.openxmlformats.org/officeDocument/2006/relationships/customXml" Target="../ink/ink3003.xml"/><Relationship Id="rId23" Type="http://schemas.openxmlformats.org/officeDocument/2006/relationships/image" Target="../media/image8190.png"/><Relationship Id="rId28" Type="http://schemas.openxmlformats.org/officeDocument/2006/relationships/customXml" Target="../ink/ink3015.xml"/><Relationship Id="rId49" Type="http://schemas.openxmlformats.org/officeDocument/2006/relationships/image" Target="../media/image8280.png"/><Relationship Id="rId114" Type="http://schemas.openxmlformats.org/officeDocument/2006/relationships/customXml" Target="../ink/ink3062.xml"/><Relationship Id="rId119" Type="http://schemas.openxmlformats.org/officeDocument/2006/relationships/image" Target="../media/image8670.png"/><Relationship Id="rId44" Type="http://schemas.openxmlformats.org/officeDocument/2006/relationships/customXml" Target="../ink/ink3027.xml"/><Relationship Id="rId60" Type="http://schemas.openxmlformats.org/officeDocument/2006/relationships/customXml" Target="../ink/ink3035.xml"/><Relationship Id="rId65" Type="http://schemas.openxmlformats.org/officeDocument/2006/relationships/image" Target="../media/image8370.png"/><Relationship Id="rId81" Type="http://schemas.openxmlformats.org/officeDocument/2006/relationships/image" Target="../media/image8460.png"/><Relationship Id="rId86" Type="http://schemas.openxmlformats.org/officeDocument/2006/relationships/customXml" Target="../ink/ink3048.xml"/><Relationship Id="rId130" Type="http://schemas.openxmlformats.org/officeDocument/2006/relationships/customXml" Target="../ink/ink3070.xml"/><Relationship Id="rId135" Type="http://schemas.openxmlformats.org/officeDocument/2006/relationships/image" Target="../media/image8760.png"/><Relationship Id="rId151" Type="http://schemas.openxmlformats.org/officeDocument/2006/relationships/image" Target="../media/image8850.png"/><Relationship Id="rId156" Type="http://schemas.openxmlformats.org/officeDocument/2006/relationships/customXml" Target="../ink/ink3083.xml"/><Relationship Id="rId172" Type="http://schemas.openxmlformats.org/officeDocument/2006/relationships/image" Target="../media/image1.png"/><Relationship Id="rId13" Type="http://schemas.openxmlformats.org/officeDocument/2006/relationships/image" Target="../media/image8140.png"/><Relationship Id="rId18" Type="http://schemas.openxmlformats.org/officeDocument/2006/relationships/customXml" Target="../ink/ink3009.xml"/><Relationship Id="rId39" Type="http://schemas.openxmlformats.org/officeDocument/2006/relationships/image" Target="../media/image8230.png"/><Relationship Id="rId109" Type="http://schemas.openxmlformats.org/officeDocument/2006/relationships/image" Target="../media/image8620.png"/><Relationship Id="rId34" Type="http://schemas.openxmlformats.org/officeDocument/2006/relationships/customXml" Target="../ink/ink3021.xml"/><Relationship Id="rId50" Type="http://schemas.openxmlformats.org/officeDocument/2006/relationships/customXml" Target="../ink/ink3030.xml"/><Relationship Id="rId55" Type="http://schemas.openxmlformats.org/officeDocument/2006/relationships/image" Target="../media/image8320.png"/><Relationship Id="rId76" Type="http://schemas.openxmlformats.org/officeDocument/2006/relationships/customXml" Target="../ink/ink3043.xml"/><Relationship Id="rId97" Type="http://schemas.openxmlformats.org/officeDocument/2006/relationships/image" Target="../media/image8550.png"/><Relationship Id="rId104" Type="http://schemas.openxmlformats.org/officeDocument/2006/relationships/customXml" Target="../ink/ink3057.xml"/><Relationship Id="rId120" Type="http://schemas.openxmlformats.org/officeDocument/2006/relationships/customXml" Target="../ink/ink3065.xml"/><Relationship Id="rId125" Type="http://schemas.openxmlformats.org/officeDocument/2006/relationships/image" Target="../media/image8710.png"/><Relationship Id="rId141" Type="http://schemas.openxmlformats.org/officeDocument/2006/relationships/image" Target="../media/image8790.png"/><Relationship Id="rId146" Type="http://schemas.openxmlformats.org/officeDocument/2006/relationships/customXml" Target="../ink/ink3078.xml"/><Relationship Id="rId167" Type="http://schemas.openxmlformats.org/officeDocument/2006/relationships/image" Target="../media/image8940.png"/><Relationship Id="rId7" Type="http://schemas.openxmlformats.org/officeDocument/2006/relationships/image" Target="../media/image8090.png"/><Relationship Id="rId71" Type="http://schemas.openxmlformats.org/officeDocument/2006/relationships/image" Target="../media/image8410.png"/><Relationship Id="rId92" Type="http://schemas.openxmlformats.org/officeDocument/2006/relationships/customXml" Target="../ink/ink3051.xml"/><Relationship Id="rId162" Type="http://schemas.openxmlformats.org/officeDocument/2006/relationships/customXml" Target="../ink/ink3086.xml"/><Relationship Id="rId2" Type="http://schemas.openxmlformats.org/officeDocument/2006/relationships/audio" Target="../media/media75.m4a"/><Relationship Id="rId29" Type="http://schemas.openxmlformats.org/officeDocument/2006/relationships/customXml" Target="../ink/ink3016.xml"/><Relationship Id="rId24" Type="http://schemas.openxmlformats.org/officeDocument/2006/relationships/customXml" Target="../ink/ink3012.xml"/><Relationship Id="rId40" Type="http://schemas.openxmlformats.org/officeDocument/2006/relationships/customXml" Target="../ink/ink3025.xml"/><Relationship Id="rId45" Type="http://schemas.openxmlformats.org/officeDocument/2006/relationships/image" Target="../media/image8260.png"/><Relationship Id="rId66" Type="http://schemas.openxmlformats.org/officeDocument/2006/relationships/customXml" Target="../ink/ink3038.xml"/><Relationship Id="rId87" Type="http://schemas.openxmlformats.org/officeDocument/2006/relationships/image" Target="../media/image8490.png"/><Relationship Id="rId110" Type="http://schemas.openxmlformats.org/officeDocument/2006/relationships/customXml" Target="../ink/ink3060.xml"/><Relationship Id="rId115" Type="http://schemas.openxmlformats.org/officeDocument/2006/relationships/image" Target="../media/image8650.png"/><Relationship Id="rId131" Type="http://schemas.openxmlformats.org/officeDocument/2006/relationships/image" Target="../media/image8740.png"/><Relationship Id="rId136" Type="http://schemas.openxmlformats.org/officeDocument/2006/relationships/customXml" Target="../ink/ink3073.xml"/><Relationship Id="rId157" Type="http://schemas.openxmlformats.org/officeDocument/2006/relationships/image" Target="../media/image8880.png"/><Relationship Id="rId61" Type="http://schemas.openxmlformats.org/officeDocument/2006/relationships/image" Target="../media/image8350.png"/><Relationship Id="rId82" Type="http://schemas.openxmlformats.org/officeDocument/2006/relationships/customXml" Target="../ink/ink3046.xml"/><Relationship Id="rId152" Type="http://schemas.openxmlformats.org/officeDocument/2006/relationships/customXml" Target="../ink/ink3081.xml"/><Relationship Id="rId19" Type="http://schemas.openxmlformats.org/officeDocument/2006/relationships/image" Target="../media/image8170.png"/><Relationship Id="rId14" Type="http://schemas.openxmlformats.org/officeDocument/2006/relationships/customXml" Target="../ink/ink3007.xml"/><Relationship Id="rId30" Type="http://schemas.openxmlformats.org/officeDocument/2006/relationships/customXml" Target="../ink/ink3017.xml"/><Relationship Id="rId35" Type="http://schemas.openxmlformats.org/officeDocument/2006/relationships/customXml" Target="../ink/ink3022.xml"/><Relationship Id="rId56" Type="http://schemas.openxmlformats.org/officeDocument/2006/relationships/customXml" Target="../ink/ink3033.xml"/><Relationship Id="rId77" Type="http://schemas.openxmlformats.org/officeDocument/2006/relationships/image" Target="../media/image8440.png"/><Relationship Id="rId100" Type="http://schemas.openxmlformats.org/officeDocument/2006/relationships/customXml" Target="../ink/ink3055.xml"/><Relationship Id="rId105" Type="http://schemas.openxmlformats.org/officeDocument/2006/relationships/image" Target="../media/image8590.png"/><Relationship Id="rId126" Type="http://schemas.openxmlformats.org/officeDocument/2006/relationships/customXml" Target="../ink/ink3068.xml"/><Relationship Id="rId147" Type="http://schemas.openxmlformats.org/officeDocument/2006/relationships/image" Target="../media/image8830.png"/><Relationship Id="rId168" Type="http://schemas.openxmlformats.org/officeDocument/2006/relationships/customXml" Target="../ink/ink3089.xml"/><Relationship Id="rId8" Type="http://schemas.openxmlformats.org/officeDocument/2006/relationships/customXml" Target="../ink/ink3004.xml"/><Relationship Id="rId51" Type="http://schemas.openxmlformats.org/officeDocument/2006/relationships/image" Target="../media/image8290.png"/><Relationship Id="rId72" Type="http://schemas.openxmlformats.org/officeDocument/2006/relationships/customXml" Target="../ink/ink3041.xml"/><Relationship Id="rId93" Type="http://schemas.openxmlformats.org/officeDocument/2006/relationships/image" Target="../media/image8530.png"/><Relationship Id="rId98" Type="http://schemas.openxmlformats.org/officeDocument/2006/relationships/customXml" Target="../ink/ink3054.xml"/><Relationship Id="rId121" Type="http://schemas.openxmlformats.org/officeDocument/2006/relationships/image" Target="../media/image8680.png"/><Relationship Id="rId142" Type="http://schemas.openxmlformats.org/officeDocument/2006/relationships/customXml" Target="../ink/ink3076.xml"/><Relationship Id="rId163" Type="http://schemas.openxmlformats.org/officeDocument/2006/relationships/image" Target="../media/image8920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8210.png"/><Relationship Id="rId46" Type="http://schemas.openxmlformats.org/officeDocument/2006/relationships/customXml" Target="../ink/ink3028.xml"/><Relationship Id="rId67" Type="http://schemas.openxmlformats.org/officeDocument/2006/relationships/image" Target="../media/image8380.png"/><Relationship Id="rId116" Type="http://schemas.openxmlformats.org/officeDocument/2006/relationships/customXml" Target="../ink/ink3063.xml"/><Relationship Id="rId137" Type="http://schemas.openxmlformats.org/officeDocument/2006/relationships/image" Target="../media/image8770.png"/><Relationship Id="rId158" Type="http://schemas.openxmlformats.org/officeDocument/2006/relationships/customXml" Target="../ink/ink3084.xml"/><Relationship Id="rId20" Type="http://schemas.openxmlformats.org/officeDocument/2006/relationships/customXml" Target="../ink/ink3010.xml"/><Relationship Id="rId41" Type="http://schemas.openxmlformats.org/officeDocument/2006/relationships/image" Target="../media/image8240.png"/><Relationship Id="rId62" Type="http://schemas.openxmlformats.org/officeDocument/2006/relationships/customXml" Target="../ink/ink3036.xml"/><Relationship Id="rId83" Type="http://schemas.openxmlformats.org/officeDocument/2006/relationships/image" Target="../media/image8470.png"/><Relationship Id="rId88" Type="http://schemas.openxmlformats.org/officeDocument/2006/relationships/customXml" Target="../ink/ink3049.xml"/><Relationship Id="rId111" Type="http://schemas.openxmlformats.org/officeDocument/2006/relationships/image" Target="../media/image8630.png"/><Relationship Id="rId132" Type="http://schemas.openxmlformats.org/officeDocument/2006/relationships/customXml" Target="../ink/ink3071.xml"/><Relationship Id="rId153" Type="http://schemas.openxmlformats.org/officeDocument/2006/relationships/image" Target="../media/image8860.png"/><Relationship Id="rId15" Type="http://schemas.openxmlformats.org/officeDocument/2006/relationships/image" Target="../media/image8150.png"/><Relationship Id="rId36" Type="http://schemas.openxmlformats.org/officeDocument/2006/relationships/customXml" Target="../ink/ink3023.xml"/><Relationship Id="rId57" Type="http://schemas.openxmlformats.org/officeDocument/2006/relationships/image" Target="../media/image8330.png"/><Relationship Id="rId106" Type="http://schemas.openxmlformats.org/officeDocument/2006/relationships/customXml" Target="../ink/ink3058.xml"/><Relationship Id="rId127" Type="http://schemas.openxmlformats.org/officeDocument/2006/relationships/image" Target="../media/image8720.png"/><Relationship Id="rId10" Type="http://schemas.openxmlformats.org/officeDocument/2006/relationships/customXml" Target="../ink/ink3005.xml"/><Relationship Id="rId31" Type="http://schemas.openxmlformats.org/officeDocument/2006/relationships/customXml" Target="../ink/ink3018.xml"/><Relationship Id="rId52" Type="http://schemas.openxmlformats.org/officeDocument/2006/relationships/customXml" Target="../ink/ink3031.xml"/><Relationship Id="rId73" Type="http://schemas.openxmlformats.org/officeDocument/2006/relationships/image" Target="../media/image8420.png"/><Relationship Id="rId78" Type="http://schemas.openxmlformats.org/officeDocument/2006/relationships/customXml" Target="../ink/ink3044.xml"/><Relationship Id="rId94" Type="http://schemas.openxmlformats.org/officeDocument/2006/relationships/customXml" Target="../ink/ink3052.xml"/><Relationship Id="rId99" Type="http://schemas.openxmlformats.org/officeDocument/2006/relationships/image" Target="../media/image8560.png"/><Relationship Id="rId101" Type="http://schemas.openxmlformats.org/officeDocument/2006/relationships/image" Target="../media/image8570.png"/><Relationship Id="rId122" Type="http://schemas.openxmlformats.org/officeDocument/2006/relationships/customXml" Target="../ink/ink3066.xml"/><Relationship Id="rId143" Type="http://schemas.openxmlformats.org/officeDocument/2006/relationships/image" Target="../media/image8810.png"/><Relationship Id="rId148" Type="http://schemas.openxmlformats.org/officeDocument/2006/relationships/customXml" Target="../ink/ink3079.xml"/><Relationship Id="rId164" Type="http://schemas.openxmlformats.org/officeDocument/2006/relationships/customXml" Target="../ink/ink3087.xml"/><Relationship Id="rId169" Type="http://schemas.openxmlformats.org/officeDocument/2006/relationships/image" Target="../media/image8950.png"/><Relationship Id="rId4" Type="http://schemas.openxmlformats.org/officeDocument/2006/relationships/customXml" Target="../ink/ink3002.xml"/><Relationship Id="rId9" Type="http://schemas.openxmlformats.org/officeDocument/2006/relationships/image" Target="../media/image8120.png"/><Relationship Id="rId26" Type="http://schemas.openxmlformats.org/officeDocument/2006/relationships/customXml" Target="../ink/ink3013.xml"/><Relationship Id="rId47" Type="http://schemas.openxmlformats.org/officeDocument/2006/relationships/image" Target="../media/image8270.png"/><Relationship Id="rId68" Type="http://schemas.openxmlformats.org/officeDocument/2006/relationships/customXml" Target="../ink/ink3039.xml"/><Relationship Id="rId89" Type="http://schemas.openxmlformats.org/officeDocument/2006/relationships/image" Target="../media/image8510.png"/><Relationship Id="rId112" Type="http://schemas.openxmlformats.org/officeDocument/2006/relationships/customXml" Target="../ink/ink3061.xml"/><Relationship Id="rId133" Type="http://schemas.openxmlformats.org/officeDocument/2006/relationships/image" Target="../media/image8750.png"/><Relationship Id="rId154" Type="http://schemas.openxmlformats.org/officeDocument/2006/relationships/customXml" Target="../ink/ink3082.xml"/><Relationship Id="rId16" Type="http://schemas.openxmlformats.org/officeDocument/2006/relationships/customXml" Target="../ink/ink3008.xml"/><Relationship Id="rId37" Type="http://schemas.openxmlformats.org/officeDocument/2006/relationships/image" Target="../media/image8220.png"/><Relationship Id="rId58" Type="http://schemas.openxmlformats.org/officeDocument/2006/relationships/customXml" Target="../ink/ink3034.xml"/><Relationship Id="rId79" Type="http://schemas.openxmlformats.org/officeDocument/2006/relationships/image" Target="../media/image8450.png"/><Relationship Id="rId102" Type="http://schemas.openxmlformats.org/officeDocument/2006/relationships/customXml" Target="../ink/ink3056.xml"/><Relationship Id="rId123" Type="http://schemas.openxmlformats.org/officeDocument/2006/relationships/image" Target="../media/image8690.png"/><Relationship Id="rId144" Type="http://schemas.openxmlformats.org/officeDocument/2006/relationships/customXml" Target="../ink/ink3077.xml"/><Relationship Id="rId90" Type="http://schemas.openxmlformats.org/officeDocument/2006/relationships/customXml" Target="../ink/ink3050.xml"/><Relationship Id="rId165" Type="http://schemas.openxmlformats.org/officeDocument/2006/relationships/image" Target="../media/image8930.png"/><Relationship Id="rId27" Type="http://schemas.openxmlformats.org/officeDocument/2006/relationships/customXml" Target="../ink/ink3014.xml"/><Relationship Id="rId48" Type="http://schemas.openxmlformats.org/officeDocument/2006/relationships/customXml" Target="../ink/ink3029.xml"/><Relationship Id="rId69" Type="http://schemas.openxmlformats.org/officeDocument/2006/relationships/image" Target="../media/image8390.png"/><Relationship Id="rId113" Type="http://schemas.openxmlformats.org/officeDocument/2006/relationships/image" Target="../media/image8640.png"/><Relationship Id="rId134" Type="http://schemas.openxmlformats.org/officeDocument/2006/relationships/customXml" Target="../ink/ink3072.xml"/><Relationship Id="rId80" Type="http://schemas.openxmlformats.org/officeDocument/2006/relationships/customXml" Target="../ink/ink3045.xml"/><Relationship Id="rId155" Type="http://schemas.openxmlformats.org/officeDocument/2006/relationships/image" Target="../media/image8870.png"/><Relationship Id="rId17" Type="http://schemas.openxmlformats.org/officeDocument/2006/relationships/image" Target="../media/image8160.png"/><Relationship Id="rId38" Type="http://schemas.openxmlformats.org/officeDocument/2006/relationships/customXml" Target="../ink/ink3024.xml"/><Relationship Id="rId59" Type="http://schemas.openxmlformats.org/officeDocument/2006/relationships/image" Target="../media/image8340.png"/><Relationship Id="rId103" Type="http://schemas.openxmlformats.org/officeDocument/2006/relationships/image" Target="../media/image8580.png"/><Relationship Id="rId124" Type="http://schemas.openxmlformats.org/officeDocument/2006/relationships/customXml" Target="../ink/ink3067.xml"/></Relationships>
</file>

<file path=ppt/slides/_rels/slide7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102.xml"/><Relationship Id="rId21" Type="http://schemas.openxmlformats.org/officeDocument/2006/relationships/image" Target="../media/image8250.png"/><Relationship Id="rId42" Type="http://schemas.openxmlformats.org/officeDocument/2006/relationships/customXml" Target="../ink/ink3110.xml"/><Relationship Id="rId47" Type="http://schemas.openxmlformats.org/officeDocument/2006/relationships/image" Target="../media/image9210.png"/><Relationship Id="rId63" Type="http://schemas.openxmlformats.org/officeDocument/2006/relationships/customXml" Target="../ink/ink3121.xml"/><Relationship Id="rId68" Type="http://schemas.openxmlformats.org/officeDocument/2006/relationships/image" Target="../media/image9320.png"/><Relationship Id="rId84" Type="http://schemas.openxmlformats.org/officeDocument/2006/relationships/image" Target="../media/image9410.png"/><Relationship Id="rId89" Type="http://schemas.openxmlformats.org/officeDocument/2006/relationships/customXml" Target="../ink/ink3134.xml"/><Relationship Id="rId16" Type="http://schemas.openxmlformats.org/officeDocument/2006/relationships/customXml" Target="../ink/ink3097.xml"/><Relationship Id="rId11" Type="http://schemas.openxmlformats.org/officeDocument/2006/relationships/image" Target="../media/image9010.png"/><Relationship Id="rId32" Type="http://schemas.openxmlformats.org/officeDocument/2006/relationships/customXml" Target="../ink/ink3105.xml"/><Relationship Id="rId37" Type="http://schemas.openxmlformats.org/officeDocument/2006/relationships/image" Target="../media/image9150.png"/><Relationship Id="rId53" Type="http://schemas.openxmlformats.org/officeDocument/2006/relationships/image" Target="../media/image9240.png"/><Relationship Id="rId58" Type="http://schemas.openxmlformats.org/officeDocument/2006/relationships/customXml" Target="../ink/ink3118.xml"/><Relationship Id="rId74" Type="http://schemas.openxmlformats.org/officeDocument/2006/relationships/image" Target="../media/image9350.png"/><Relationship Id="rId79" Type="http://schemas.openxmlformats.org/officeDocument/2006/relationships/customXml" Target="../ink/ink3129.xml"/><Relationship Id="rId5" Type="http://schemas.openxmlformats.org/officeDocument/2006/relationships/image" Target="../media/image8970.png"/><Relationship Id="rId90" Type="http://schemas.openxmlformats.org/officeDocument/2006/relationships/image" Target="../media/image9440.png"/><Relationship Id="rId95" Type="http://schemas.openxmlformats.org/officeDocument/2006/relationships/image" Target="../media/image1.png"/><Relationship Id="rId22" Type="http://schemas.openxmlformats.org/officeDocument/2006/relationships/customXml" Target="../ink/ink3100.xml"/><Relationship Id="rId27" Type="http://schemas.openxmlformats.org/officeDocument/2006/relationships/image" Target="../media/image9080.png"/><Relationship Id="rId43" Type="http://schemas.openxmlformats.org/officeDocument/2006/relationships/image" Target="../media/image9180.png"/><Relationship Id="rId48" Type="http://schemas.openxmlformats.org/officeDocument/2006/relationships/customXml" Target="../ink/ink3113.xml"/><Relationship Id="rId64" Type="http://schemas.openxmlformats.org/officeDocument/2006/relationships/image" Target="../media/image9290.png"/><Relationship Id="rId69" Type="http://schemas.openxmlformats.org/officeDocument/2006/relationships/customXml" Target="../ink/ink3124.xml"/><Relationship Id="rId8" Type="http://schemas.openxmlformats.org/officeDocument/2006/relationships/customXml" Target="../ink/ink3093.xml"/><Relationship Id="rId51" Type="http://schemas.openxmlformats.org/officeDocument/2006/relationships/image" Target="../media/image9230.png"/><Relationship Id="rId72" Type="http://schemas.openxmlformats.org/officeDocument/2006/relationships/image" Target="../media/image9340.png"/><Relationship Id="rId80" Type="http://schemas.openxmlformats.org/officeDocument/2006/relationships/image" Target="../media/image9380.png"/><Relationship Id="rId85" Type="http://schemas.openxmlformats.org/officeDocument/2006/relationships/customXml" Target="../ink/ink3132.xml"/><Relationship Id="rId93" Type="http://schemas.openxmlformats.org/officeDocument/2006/relationships/customXml" Target="../ink/ink3136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3095.xml"/><Relationship Id="rId17" Type="http://schemas.openxmlformats.org/officeDocument/2006/relationships/image" Target="../media/image9040.png"/><Relationship Id="rId25" Type="http://schemas.openxmlformats.org/officeDocument/2006/relationships/image" Target="../media/image9070.png"/><Relationship Id="rId33" Type="http://schemas.openxmlformats.org/officeDocument/2006/relationships/image" Target="../media/image9130.png"/><Relationship Id="rId38" Type="http://schemas.openxmlformats.org/officeDocument/2006/relationships/customXml" Target="../ink/ink3108.xml"/><Relationship Id="rId46" Type="http://schemas.openxmlformats.org/officeDocument/2006/relationships/customXml" Target="../ink/ink3112.xml"/><Relationship Id="rId59" Type="http://schemas.openxmlformats.org/officeDocument/2006/relationships/image" Target="../media/image9270.png"/><Relationship Id="rId67" Type="http://schemas.openxmlformats.org/officeDocument/2006/relationships/customXml" Target="../ink/ink3123.xml"/><Relationship Id="rId20" Type="http://schemas.openxmlformats.org/officeDocument/2006/relationships/customXml" Target="../ink/ink3099.xml"/><Relationship Id="rId41" Type="http://schemas.openxmlformats.org/officeDocument/2006/relationships/image" Target="../media/image9170.png"/><Relationship Id="rId54" Type="http://schemas.openxmlformats.org/officeDocument/2006/relationships/customXml" Target="../ink/ink3116.xml"/><Relationship Id="rId62" Type="http://schemas.openxmlformats.org/officeDocument/2006/relationships/customXml" Target="../ink/ink3120.xml"/><Relationship Id="rId70" Type="http://schemas.openxmlformats.org/officeDocument/2006/relationships/image" Target="../media/image9330.png"/><Relationship Id="rId75" Type="http://schemas.openxmlformats.org/officeDocument/2006/relationships/customXml" Target="../ink/ink3127.xml"/><Relationship Id="rId83" Type="http://schemas.openxmlformats.org/officeDocument/2006/relationships/customXml" Target="../ink/ink3131.xml"/><Relationship Id="rId88" Type="http://schemas.openxmlformats.org/officeDocument/2006/relationships/image" Target="../media/image9430.png"/><Relationship Id="rId91" Type="http://schemas.openxmlformats.org/officeDocument/2006/relationships/customXml" Target="../ink/ink3135.xml"/><Relationship Id="rId1" Type="http://schemas.microsoft.com/office/2007/relationships/media" Target="../media/media76.m4a"/><Relationship Id="rId6" Type="http://schemas.openxmlformats.org/officeDocument/2006/relationships/customXml" Target="../ink/ink3092.xml"/><Relationship Id="rId15" Type="http://schemas.openxmlformats.org/officeDocument/2006/relationships/image" Target="../media/image9030.png"/><Relationship Id="rId23" Type="http://schemas.openxmlformats.org/officeDocument/2006/relationships/image" Target="../media/image9060.png"/><Relationship Id="rId28" Type="http://schemas.openxmlformats.org/officeDocument/2006/relationships/customXml" Target="../ink/ink3103.xml"/><Relationship Id="rId36" Type="http://schemas.openxmlformats.org/officeDocument/2006/relationships/customXml" Target="../ink/ink3107.xml"/><Relationship Id="rId49" Type="http://schemas.openxmlformats.org/officeDocument/2006/relationships/image" Target="../media/image9220.png"/><Relationship Id="rId57" Type="http://schemas.openxmlformats.org/officeDocument/2006/relationships/image" Target="../media/image9260.png"/><Relationship Id="rId10" Type="http://schemas.openxmlformats.org/officeDocument/2006/relationships/customXml" Target="../ink/ink3094.xml"/><Relationship Id="rId31" Type="http://schemas.openxmlformats.org/officeDocument/2006/relationships/image" Target="../media/image9120.png"/><Relationship Id="rId44" Type="http://schemas.openxmlformats.org/officeDocument/2006/relationships/customXml" Target="../ink/ink3111.xml"/><Relationship Id="rId52" Type="http://schemas.openxmlformats.org/officeDocument/2006/relationships/customXml" Target="../ink/ink3115.xml"/><Relationship Id="rId60" Type="http://schemas.openxmlformats.org/officeDocument/2006/relationships/customXml" Target="../ink/ink3119.xml"/><Relationship Id="rId65" Type="http://schemas.openxmlformats.org/officeDocument/2006/relationships/customXml" Target="../ink/ink3122.xml"/><Relationship Id="rId73" Type="http://schemas.openxmlformats.org/officeDocument/2006/relationships/customXml" Target="../ink/ink3126.xml"/><Relationship Id="rId78" Type="http://schemas.openxmlformats.org/officeDocument/2006/relationships/image" Target="../media/image9370.png"/><Relationship Id="rId81" Type="http://schemas.openxmlformats.org/officeDocument/2006/relationships/customXml" Target="../ink/ink3130.xml"/><Relationship Id="rId86" Type="http://schemas.openxmlformats.org/officeDocument/2006/relationships/image" Target="../media/image9420.png"/><Relationship Id="rId94" Type="http://schemas.openxmlformats.org/officeDocument/2006/relationships/image" Target="../media/image9460.png"/><Relationship Id="rId4" Type="http://schemas.openxmlformats.org/officeDocument/2006/relationships/customXml" Target="../ink/ink3091.xml"/><Relationship Id="rId9" Type="http://schemas.openxmlformats.org/officeDocument/2006/relationships/image" Target="../media/image8990.png"/><Relationship Id="rId13" Type="http://schemas.openxmlformats.org/officeDocument/2006/relationships/image" Target="../media/image9020.png"/><Relationship Id="rId18" Type="http://schemas.openxmlformats.org/officeDocument/2006/relationships/customXml" Target="../ink/ink3098.xml"/><Relationship Id="rId39" Type="http://schemas.openxmlformats.org/officeDocument/2006/relationships/image" Target="../media/image9160.png"/><Relationship Id="rId34" Type="http://schemas.openxmlformats.org/officeDocument/2006/relationships/customXml" Target="../ink/ink3106.xml"/><Relationship Id="rId50" Type="http://schemas.openxmlformats.org/officeDocument/2006/relationships/customXml" Target="../ink/ink3114.xml"/><Relationship Id="rId55" Type="http://schemas.openxmlformats.org/officeDocument/2006/relationships/image" Target="../media/image9250.png"/><Relationship Id="rId76" Type="http://schemas.openxmlformats.org/officeDocument/2006/relationships/image" Target="../media/image9360.png"/><Relationship Id="rId7" Type="http://schemas.openxmlformats.org/officeDocument/2006/relationships/image" Target="../media/image8980.png"/><Relationship Id="rId71" Type="http://schemas.openxmlformats.org/officeDocument/2006/relationships/customXml" Target="../ink/ink3125.xml"/><Relationship Id="rId92" Type="http://schemas.openxmlformats.org/officeDocument/2006/relationships/image" Target="../media/image9450.png"/><Relationship Id="rId2" Type="http://schemas.openxmlformats.org/officeDocument/2006/relationships/audio" Target="../media/media76.m4a"/><Relationship Id="rId29" Type="http://schemas.openxmlformats.org/officeDocument/2006/relationships/image" Target="../media/image9090.png"/><Relationship Id="rId24" Type="http://schemas.openxmlformats.org/officeDocument/2006/relationships/customXml" Target="../ink/ink3101.xml"/><Relationship Id="rId40" Type="http://schemas.openxmlformats.org/officeDocument/2006/relationships/customXml" Target="../ink/ink3109.xml"/><Relationship Id="rId45" Type="http://schemas.openxmlformats.org/officeDocument/2006/relationships/image" Target="../media/image9190.png"/><Relationship Id="rId66" Type="http://schemas.openxmlformats.org/officeDocument/2006/relationships/image" Target="../media/image9310.png"/><Relationship Id="rId87" Type="http://schemas.openxmlformats.org/officeDocument/2006/relationships/customXml" Target="../ink/ink3133.xml"/><Relationship Id="rId61" Type="http://schemas.openxmlformats.org/officeDocument/2006/relationships/image" Target="../media/image9280.png"/><Relationship Id="rId82" Type="http://schemas.openxmlformats.org/officeDocument/2006/relationships/image" Target="../media/image9390.png"/><Relationship Id="rId19" Type="http://schemas.openxmlformats.org/officeDocument/2006/relationships/image" Target="../media/image9050.png"/><Relationship Id="rId14" Type="http://schemas.openxmlformats.org/officeDocument/2006/relationships/customXml" Target="../ink/ink3096.xml"/><Relationship Id="rId30" Type="http://schemas.openxmlformats.org/officeDocument/2006/relationships/customXml" Target="../ink/ink3104.xml"/><Relationship Id="rId35" Type="http://schemas.openxmlformats.org/officeDocument/2006/relationships/image" Target="../media/image9140.png"/><Relationship Id="rId56" Type="http://schemas.openxmlformats.org/officeDocument/2006/relationships/customXml" Target="../ink/ink3117.xml"/><Relationship Id="rId77" Type="http://schemas.openxmlformats.org/officeDocument/2006/relationships/customXml" Target="../ink/ink3128.xml"/></Relationships>
</file>

<file path=ppt/slides/_rels/slide77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1052.png"/><Relationship Id="rId21" Type="http://schemas.openxmlformats.org/officeDocument/2006/relationships/customXml" Target="../ink/ink3145.xml"/><Relationship Id="rId324" Type="http://schemas.openxmlformats.org/officeDocument/2006/relationships/customXml" Target="../ink/ink3243.xml"/><Relationship Id="rId366" Type="http://schemas.openxmlformats.org/officeDocument/2006/relationships/customXml" Target="../ink/ink3265.xml"/><Relationship Id="rId170" Type="http://schemas.openxmlformats.org/officeDocument/2006/relationships/customXml" Target="../ink/ink3162.xml"/><Relationship Id="rId226" Type="http://schemas.openxmlformats.org/officeDocument/2006/relationships/customXml" Target="../ink/ink3191.xml"/><Relationship Id="rId433" Type="http://schemas.openxmlformats.org/officeDocument/2006/relationships/customXml" Target="../ink/ink3300.xml"/><Relationship Id="rId268" Type="http://schemas.openxmlformats.org/officeDocument/2006/relationships/customXml" Target="../ink/ink3212.xml"/><Relationship Id="rId475" Type="http://schemas.openxmlformats.org/officeDocument/2006/relationships/customXml" Target="../ink/ink3323.xml"/><Relationship Id="rId32" Type="http://schemas.openxmlformats.org/officeDocument/2006/relationships/image" Target="../media/image654.png"/><Relationship Id="rId335" Type="http://schemas.openxmlformats.org/officeDocument/2006/relationships/customXml" Target="../ink/ink3249.xml"/><Relationship Id="rId377" Type="http://schemas.openxmlformats.org/officeDocument/2006/relationships/customXml" Target="../ink/ink3271.xml"/><Relationship Id="rId500" Type="http://schemas.openxmlformats.org/officeDocument/2006/relationships/image" Target="../media/image1156.png"/><Relationship Id="rId5" Type="http://schemas.openxmlformats.org/officeDocument/2006/relationships/customXml" Target="../ink/ink3137.xml"/><Relationship Id="rId181" Type="http://schemas.openxmlformats.org/officeDocument/2006/relationships/image" Target="../media/image4447.png"/><Relationship Id="rId237" Type="http://schemas.openxmlformats.org/officeDocument/2006/relationships/image" Target="../media/image707.png"/><Relationship Id="rId402" Type="http://schemas.openxmlformats.org/officeDocument/2006/relationships/image" Target="../media/image1106.png"/><Relationship Id="rId279" Type="http://schemas.openxmlformats.org/officeDocument/2006/relationships/image" Target="../media/image1044.png"/><Relationship Id="rId444" Type="http://schemas.openxmlformats.org/officeDocument/2006/relationships/image" Target="../media/image1130.png"/><Relationship Id="rId486" Type="http://schemas.openxmlformats.org/officeDocument/2006/relationships/image" Target="../media/image1149.png"/><Relationship Id="rId43" Type="http://schemas.openxmlformats.org/officeDocument/2006/relationships/customXml" Target="../ink/ink3156.xml"/><Relationship Id="rId290" Type="http://schemas.openxmlformats.org/officeDocument/2006/relationships/customXml" Target="../ink/ink3226.xml"/><Relationship Id="rId304" Type="http://schemas.openxmlformats.org/officeDocument/2006/relationships/customXml" Target="../ink/ink3233.xml"/><Relationship Id="rId346" Type="http://schemas.openxmlformats.org/officeDocument/2006/relationships/customXml" Target="../ink/ink3255.xml"/><Relationship Id="rId388" Type="http://schemas.openxmlformats.org/officeDocument/2006/relationships/customXml" Target="../ink/ink3277.xml"/><Relationship Id="rId192" Type="http://schemas.openxmlformats.org/officeDocument/2006/relationships/customXml" Target="../ink/ink3173.xml"/><Relationship Id="rId206" Type="http://schemas.openxmlformats.org/officeDocument/2006/relationships/image" Target="../media/image36940.png"/><Relationship Id="rId413" Type="http://schemas.openxmlformats.org/officeDocument/2006/relationships/customXml" Target="../ink/ink3290.xml"/><Relationship Id="rId248" Type="http://schemas.openxmlformats.org/officeDocument/2006/relationships/customXml" Target="../ink/ink3202.xml"/><Relationship Id="rId455" Type="http://schemas.openxmlformats.org/officeDocument/2006/relationships/customXml" Target="../ink/ink3312.xml"/><Relationship Id="rId497" Type="http://schemas.openxmlformats.org/officeDocument/2006/relationships/customXml" Target="../ink/ink3334.xml"/><Relationship Id="rId12" Type="http://schemas.openxmlformats.org/officeDocument/2006/relationships/image" Target="../media/image644.png"/><Relationship Id="rId315" Type="http://schemas.openxmlformats.org/officeDocument/2006/relationships/image" Target="../media/image1061.png"/><Relationship Id="rId357" Type="http://schemas.openxmlformats.org/officeDocument/2006/relationships/image" Target="../media/image1083.png"/><Relationship Id="rId217" Type="http://schemas.openxmlformats.org/officeDocument/2006/relationships/image" Target="../media/image692.png"/><Relationship Id="rId399" Type="http://schemas.openxmlformats.org/officeDocument/2006/relationships/image" Target="../media/image1105.png"/><Relationship Id="rId259" Type="http://schemas.openxmlformats.org/officeDocument/2006/relationships/image" Target="../media/image814.png"/><Relationship Id="rId424" Type="http://schemas.openxmlformats.org/officeDocument/2006/relationships/image" Target="../media/image1119.png"/><Relationship Id="rId466" Type="http://schemas.openxmlformats.org/officeDocument/2006/relationships/image" Target="../media/image1139.png"/><Relationship Id="rId23" Type="http://schemas.openxmlformats.org/officeDocument/2006/relationships/customXml" Target="../ink/ink3146.xml"/><Relationship Id="rId270" Type="http://schemas.openxmlformats.org/officeDocument/2006/relationships/customXml" Target="../ink/ink3213.xml"/><Relationship Id="rId326" Type="http://schemas.openxmlformats.org/officeDocument/2006/relationships/customXml" Target="../ink/ink3244.xml"/><Relationship Id="rId368" Type="http://schemas.openxmlformats.org/officeDocument/2006/relationships/image" Target="../media/image1088.png"/><Relationship Id="rId172" Type="http://schemas.openxmlformats.org/officeDocument/2006/relationships/customXml" Target="../ink/ink3163.xml"/><Relationship Id="rId228" Type="http://schemas.openxmlformats.org/officeDocument/2006/relationships/customXml" Target="../ink/ink3192.xml"/><Relationship Id="rId435" Type="http://schemas.openxmlformats.org/officeDocument/2006/relationships/customXml" Target="../ink/ink3301.xml"/><Relationship Id="rId477" Type="http://schemas.openxmlformats.org/officeDocument/2006/relationships/customXml" Target="../ink/ink3324.xml"/><Relationship Id="rId281" Type="http://schemas.openxmlformats.org/officeDocument/2006/relationships/customXml" Target="../ink/ink3219.xml"/><Relationship Id="rId337" Type="http://schemas.openxmlformats.org/officeDocument/2006/relationships/customXml" Target="../ink/ink3250.xml"/><Relationship Id="rId502" Type="http://schemas.openxmlformats.org/officeDocument/2006/relationships/image" Target="../media/image1157.png"/><Relationship Id="rId34" Type="http://schemas.openxmlformats.org/officeDocument/2006/relationships/image" Target="../media/image655.png"/><Relationship Id="rId379" Type="http://schemas.openxmlformats.org/officeDocument/2006/relationships/customXml" Target="../ink/ink3272.xml"/><Relationship Id="rId7" Type="http://schemas.openxmlformats.org/officeDocument/2006/relationships/customXml" Target="../ink/ink3138.xml"/><Relationship Id="rId183" Type="http://schemas.openxmlformats.org/officeDocument/2006/relationships/image" Target="../media/image4448.png"/><Relationship Id="rId239" Type="http://schemas.openxmlformats.org/officeDocument/2006/relationships/image" Target="../media/image708.png"/><Relationship Id="rId390" Type="http://schemas.openxmlformats.org/officeDocument/2006/relationships/customXml" Target="../ink/ink3278.xml"/><Relationship Id="rId404" Type="http://schemas.openxmlformats.org/officeDocument/2006/relationships/image" Target="../media/image1107.png"/><Relationship Id="rId446" Type="http://schemas.openxmlformats.org/officeDocument/2006/relationships/image" Target="../media/image1131.png"/><Relationship Id="rId250" Type="http://schemas.openxmlformats.org/officeDocument/2006/relationships/customXml" Target="../ink/ink3203.xml"/><Relationship Id="rId292" Type="http://schemas.openxmlformats.org/officeDocument/2006/relationships/customXml" Target="../ink/ink3227.xml"/><Relationship Id="rId306" Type="http://schemas.openxmlformats.org/officeDocument/2006/relationships/customXml" Target="../ink/ink3234.xml"/><Relationship Id="rId488" Type="http://schemas.openxmlformats.org/officeDocument/2006/relationships/image" Target="../media/image1150.png"/><Relationship Id="rId45" Type="http://schemas.openxmlformats.org/officeDocument/2006/relationships/customXml" Target="../ink/ink3157.xml"/><Relationship Id="rId348" Type="http://schemas.openxmlformats.org/officeDocument/2006/relationships/customXml" Target="../ink/ink3256.xml"/><Relationship Id="rId194" Type="http://schemas.openxmlformats.org/officeDocument/2006/relationships/image" Target="../media/image44500.png"/><Relationship Id="rId208" Type="http://schemas.openxmlformats.org/officeDocument/2006/relationships/image" Target="../media/image4456.png"/><Relationship Id="rId415" Type="http://schemas.openxmlformats.org/officeDocument/2006/relationships/customXml" Target="../ink/ink3291.xml"/><Relationship Id="rId457" Type="http://schemas.openxmlformats.org/officeDocument/2006/relationships/customXml" Target="../ink/ink3314.xml"/><Relationship Id="rId261" Type="http://schemas.openxmlformats.org/officeDocument/2006/relationships/image" Target="../media/image1034.png"/><Relationship Id="rId499" Type="http://schemas.openxmlformats.org/officeDocument/2006/relationships/customXml" Target="../ink/ink3335.xml"/><Relationship Id="rId14" Type="http://schemas.openxmlformats.org/officeDocument/2006/relationships/image" Target="../media/image645.png"/><Relationship Id="rId317" Type="http://schemas.openxmlformats.org/officeDocument/2006/relationships/image" Target="../media/image1062.png"/><Relationship Id="rId359" Type="http://schemas.openxmlformats.org/officeDocument/2006/relationships/image" Target="../media/image1084.png"/><Relationship Id="rId219" Type="http://schemas.openxmlformats.org/officeDocument/2006/relationships/image" Target="../media/image693.png"/><Relationship Id="rId370" Type="http://schemas.openxmlformats.org/officeDocument/2006/relationships/image" Target="../media/image1089.png"/><Relationship Id="rId426" Type="http://schemas.openxmlformats.org/officeDocument/2006/relationships/image" Target="../media/image1121.png"/><Relationship Id="rId230" Type="http://schemas.openxmlformats.org/officeDocument/2006/relationships/customXml" Target="../ink/ink3193.xml"/><Relationship Id="rId468" Type="http://schemas.openxmlformats.org/officeDocument/2006/relationships/image" Target="../media/image1140.png"/><Relationship Id="rId25" Type="http://schemas.openxmlformats.org/officeDocument/2006/relationships/customXml" Target="../ink/ink3147.xml"/><Relationship Id="rId272" Type="http://schemas.openxmlformats.org/officeDocument/2006/relationships/customXml" Target="../ink/ink3214.xml"/><Relationship Id="rId328" Type="http://schemas.openxmlformats.org/officeDocument/2006/relationships/image" Target="../media/image1067.png"/><Relationship Id="rId174" Type="http://schemas.openxmlformats.org/officeDocument/2006/relationships/customXml" Target="../ink/ink3164.xml"/><Relationship Id="rId381" Type="http://schemas.openxmlformats.org/officeDocument/2006/relationships/customXml" Target="../ink/ink3273.xml"/><Relationship Id="rId241" Type="http://schemas.openxmlformats.org/officeDocument/2006/relationships/image" Target="../media/image709.png"/><Relationship Id="rId437" Type="http://schemas.openxmlformats.org/officeDocument/2006/relationships/customXml" Target="../ink/ink3302.xml"/><Relationship Id="rId479" Type="http://schemas.openxmlformats.org/officeDocument/2006/relationships/customXml" Target="../ink/ink3325.xml"/><Relationship Id="rId36" Type="http://schemas.openxmlformats.org/officeDocument/2006/relationships/image" Target="../media/image656.png"/><Relationship Id="rId283" Type="http://schemas.openxmlformats.org/officeDocument/2006/relationships/image" Target="../media/image1045.png"/><Relationship Id="rId339" Type="http://schemas.openxmlformats.org/officeDocument/2006/relationships/image" Target="../media/image1073.png"/><Relationship Id="rId490" Type="http://schemas.openxmlformats.org/officeDocument/2006/relationships/image" Target="../media/image1151.png"/><Relationship Id="rId504" Type="http://schemas.openxmlformats.org/officeDocument/2006/relationships/image" Target="../media/image1158.png"/><Relationship Id="rId185" Type="http://schemas.openxmlformats.org/officeDocument/2006/relationships/image" Target="../media/image4449.png"/><Relationship Id="rId350" Type="http://schemas.openxmlformats.org/officeDocument/2006/relationships/customXml" Target="../ink/ink3257.xml"/><Relationship Id="rId406" Type="http://schemas.openxmlformats.org/officeDocument/2006/relationships/image" Target="../media/image1108.png"/><Relationship Id="rId9" Type="http://schemas.openxmlformats.org/officeDocument/2006/relationships/customXml" Target="../ink/ink3139.xml"/><Relationship Id="rId210" Type="http://schemas.openxmlformats.org/officeDocument/2006/relationships/image" Target="../media/image4457.png"/><Relationship Id="rId392" Type="http://schemas.openxmlformats.org/officeDocument/2006/relationships/customXml" Target="../ink/ink3279.xml"/><Relationship Id="rId448" Type="http://schemas.openxmlformats.org/officeDocument/2006/relationships/image" Target="../media/image1132.png"/><Relationship Id="rId252" Type="http://schemas.openxmlformats.org/officeDocument/2006/relationships/customXml" Target="../ink/ink3204.xml"/><Relationship Id="rId294" Type="http://schemas.openxmlformats.org/officeDocument/2006/relationships/customXml" Target="../ink/ink3228.xml"/><Relationship Id="rId308" Type="http://schemas.openxmlformats.org/officeDocument/2006/relationships/customXml" Target="../ink/ink3235.xml"/><Relationship Id="rId47" Type="http://schemas.openxmlformats.org/officeDocument/2006/relationships/customXml" Target="../ink/ink3158.xml"/><Relationship Id="rId361" Type="http://schemas.openxmlformats.org/officeDocument/2006/relationships/image" Target="../media/image1085.png"/><Relationship Id="rId196" Type="http://schemas.openxmlformats.org/officeDocument/2006/relationships/image" Target="../media/image4451.png"/><Relationship Id="rId417" Type="http://schemas.openxmlformats.org/officeDocument/2006/relationships/customXml" Target="../ink/ink3292.xml"/><Relationship Id="rId459" Type="http://schemas.openxmlformats.org/officeDocument/2006/relationships/customXml" Target="../ink/ink3315.xml"/><Relationship Id="rId16" Type="http://schemas.openxmlformats.org/officeDocument/2006/relationships/image" Target="../media/image646.png"/><Relationship Id="rId221" Type="http://schemas.openxmlformats.org/officeDocument/2006/relationships/image" Target="../media/image698.png"/><Relationship Id="rId242" Type="http://schemas.openxmlformats.org/officeDocument/2006/relationships/customXml" Target="../ink/ink3199.xml"/><Relationship Id="rId263" Type="http://schemas.openxmlformats.org/officeDocument/2006/relationships/image" Target="../media/image1035.png"/><Relationship Id="rId284" Type="http://schemas.openxmlformats.org/officeDocument/2006/relationships/customXml" Target="../ink/ink3221.xml"/><Relationship Id="rId319" Type="http://schemas.openxmlformats.org/officeDocument/2006/relationships/image" Target="../media/image1063.png"/><Relationship Id="rId470" Type="http://schemas.openxmlformats.org/officeDocument/2006/relationships/image" Target="../media/image1141.png"/><Relationship Id="rId491" Type="http://schemas.openxmlformats.org/officeDocument/2006/relationships/customXml" Target="../ink/ink3331.xml"/><Relationship Id="rId505" Type="http://schemas.openxmlformats.org/officeDocument/2006/relationships/customXml" Target="../ink/ink3338.xml"/><Relationship Id="rId37" Type="http://schemas.openxmlformats.org/officeDocument/2006/relationships/customXml" Target="../ink/ink3153.xml"/><Relationship Id="rId330" Type="http://schemas.openxmlformats.org/officeDocument/2006/relationships/image" Target="../media/image1068.png"/><Relationship Id="rId186" Type="http://schemas.openxmlformats.org/officeDocument/2006/relationships/customXml" Target="../ink/ink3170.xml"/><Relationship Id="rId351" Type="http://schemas.openxmlformats.org/officeDocument/2006/relationships/image" Target="../media/image1079.png"/><Relationship Id="rId372" Type="http://schemas.openxmlformats.org/officeDocument/2006/relationships/image" Target="../media/image1091.png"/><Relationship Id="rId393" Type="http://schemas.openxmlformats.org/officeDocument/2006/relationships/image" Target="../media/image1102.png"/><Relationship Id="rId407" Type="http://schemas.openxmlformats.org/officeDocument/2006/relationships/customXml" Target="../ink/ink3287.xml"/><Relationship Id="rId428" Type="http://schemas.openxmlformats.org/officeDocument/2006/relationships/image" Target="../media/image1122.png"/><Relationship Id="rId449" Type="http://schemas.openxmlformats.org/officeDocument/2006/relationships/customXml" Target="../ink/ink3308.xml"/><Relationship Id="rId211" Type="http://schemas.openxmlformats.org/officeDocument/2006/relationships/customXml" Target="../ink/ink3183.xml"/><Relationship Id="rId232" Type="http://schemas.openxmlformats.org/officeDocument/2006/relationships/customXml" Target="../ink/ink3194.xml"/><Relationship Id="rId253" Type="http://schemas.openxmlformats.org/officeDocument/2006/relationships/image" Target="../media/image717.png"/><Relationship Id="rId274" Type="http://schemas.openxmlformats.org/officeDocument/2006/relationships/customXml" Target="../ink/ink3215.xml"/><Relationship Id="rId295" Type="http://schemas.openxmlformats.org/officeDocument/2006/relationships/image" Target="../media/image1049.png"/><Relationship Id="rId309" Type="http://schemas.openxmlformats.org/officeDocument/2006/relationships/image" Target="../media/image1057.png"/><Relationship Id="rId460" Type="http://schemas.openxmlformats.org/officeDocument/2006/relationships/image" Target="../media/image1136.png"/><Relationship Id="rId481" Type="http://schemas.openxmlformats.org/officeDocument/2006/relationships/customXml" Target="../ink/ink3326.xml"/><Relationship Id="rId27" Type="http://schemas.openxmlformats.org/officeDocument/2006/relationships/customXml" Target="../ink/ink3148.xml"/><Relationship Id="rId48" Type="http://schemas.openxmlformats.org/officeDocument/2006/relationships/image" Target="../media/image662.png"/><Relationship Id="rId320" Type="http://schemas.openxmlformats.org/officeDocument/2006/relationships/customXml" Target="../ink/ink3241.xml"/><Relationship Id="rId176" Type="http://schemas.openxmlformats.org/officeDocument/2006/relationships/customXml" Target="../ink/ink3165.xml"/><Relationship Id="rId197" Type="http://schemas.openxmlformats.org/officeDocument/2006/relationships/customXml" Target="../ink/ink3176.xml"/><Relationship Id="rId341" Type="http://schemas.openxmlformats.org/officeDocument/2006/relationships/image" Target="../media/image1074.png"/><Relationship Id="rId362" Type="http://schemas.openxmlformats.org/officeDocument/2006/relationships/customXml" Target="../ink/ink3263.xml"/><Relationship Id="rId383" Type="http://schemas.openxmlformats.org/officeDocument/2006/relationships/customXml" Target="../ink/ink3274.xml"/><Relationship Id="rId418" Type="http://schemas.openxmlformats.org/officeDocument/2006/relationships/image" Target="../media/image1116.png"/><Relationship Id="rId439" Type="http://schemas.openxmlformats.org/officeDocument/2006/relationships/customXml" Target="../ink/ink3303.xml"/><Relationship Id="rId201" Type="http://schemas.openxmlformats.org/officeDocument/2006/relationships/customXml" Target="../ink/ink3178.xml"/><Relationship Id="rId222" Type="http://schemas.openxmlformats.org/officeDocument/2006/relationships/customXml" Target="../ink/ink3189.xml"/><Relationship Id="rId243" Type="http://schemas.openxmlformats.org/officeDocument/2006/relationships/image" Target="../media/image712.png"/><Relationship Id="rId264" Type="http://schemas.openxmlformats.org/officeDocument/2006/relationships/customXml" Target="../ink/ink3210.xml"/><Relationship Id="rId285" Type="http://schemas.openxmlformats.org/officeDocument/2006/relationships/customXml" Target="../ink/ink3222.xml"/><Relationship Id="rId450" Type="http://schemas.openxmlformats.org/officeDocument/2006/relationships/customXml" Target="../ink/ink3309.xml"/><Relationship Id="rId471" Type="http://schemas.openxmlformats.org/officeDocument/2006/relationships/customXml" Target="../ink/ink3321.xml"/><Relationship Id="rId506" Type="http://schemas.openxmlformats.org/officeDocument/2006/relationships/image" Target="../media/image1159.png"/><Relationship Id="rId17" Type="http://schemas.openxmlformats.org/officeDocument/2006/relationships/customXml" Target="../ink/ink3143.xml"/><Relationship Id="rId38" Type="http://schemas.openxmlformats.org/officeDocument/2006/relationships/image" Target="../media/image657.png"/><Relationship Id="rId310" Type="http://schemas.openxmlformats.org/officeDocument/2006/relationships/customXml" Target="../ink/ink3236.xml"/><Relationship Id="rId492" Type="http://schemas.openxmlformats.org/officeDocument/2006/relationships/image" Target="../media/image1152.png"/><Relationship Id="rId187" Type="http://schemas.openxmlformats.org/officeDocument/2006/relationships/image" Target="../media/image32050.png"/><Relationship Id="rId331" Type="http://schemas.openxmlformats.org/officeDocument/2006/relationships/customXml" Target="../ink/ink3247.xml"/><Relationship Id="rId352" Type="http://schemas.openxmlformats.org/officeDocument/2006/relationships/customXml" Target="../ink/ink3258.xml"/><Relationship Id="rId373" Type="http://schemas.openxmlformats.org/officeDocument/2006/relationships/customXml" Target="../ink/ink3269.xml"/><Relationship Id="rId394" Type="http://schemas.openxmlformats.org/officeDocument/2006/relationships/customXml" Target="../ink/ink3280.xml"/><Relationship Id="rId408" Type="http://schemas.openxmlformats.org/officeDocument/2006/relationships/image" Target="../media/image1109.png"/><Relationship Id="rId429" Type="http://schemas.openxmlformats.org/officeDocument/2006/relationships/customXml" Target="../ink/ink3298.xml"/><Relationship Id="rId1" Type="http://schemas.openxmlformats.org/officeDocument/2006/relationships/tags" Target="../tags/tag15.xml"/><Relationship Id="rId212" Type="http://schemas.openxmlformats.org/officeDocument/2006/relationships/customXml" Target="../ink/ink3184.xml"/><Relationship Id="rId233" Type="http://schemas.openxmlformats.org/officeDocument/2006/relationships/image" Target="../media/image705.png"/><Relationship Id="rId254" Type="http://schemas.openxmlformats.org/officeDocument/2006/relationships/customXml" Target="../ink/ink3205.xml"/><Relationship Id="rId440" Type="http://schemas.openxmlformats.org/officeDocument/2006/relationships/image" Target="../media/image1128.png"/><Relationship Id="rId28" Type="http://schemas.openxmlformats.org/officeDocument/2006/relationships/image" Target="../media/image652.png"/><Relationship Id="rId49" Type="http://schemas.openxmlformats.org/officeDocument/2006/relationships/customXml" Target="../ink/ink3159.xml"/><Relationship Id="rId275" Type="http://schemas.openxmlformats.org/officeDocument/2006/relationships/image" Target="../media/image1042.png"/><Relationship Id="rId296" Type="http://schemas.openxmlformats.org/officeDocument/2006/relationships/customXml" Target="../ink/ink3229.xml"/><Relationship Id="rId300" Type="http://schemas.openxmlformats.org/officeDocument/2006/relationships/customXml" Target="../ink/ink3231.xml"/><Relationship Id="rId461" Type="http://schemas.openxmlformats.org/officeDocument/2006/relationships/customXml" Target="../ink/ink3316.xml"/><Relationship Id="rId482" Type="http://schemas.openxmlformats.org/officeDocument/2006/relationships/image" Target="../media/image1147.png"/><Relationship Id="rId177" Type="http://schemas.openxmlformats.org/officeDocument/2006/relationships/image" Target="../media/image4445.png"/><Relationship Id="rId198" Type="http://schemas.openxmlformats.org/officeDocument/2006/relationships/image" Target="../media/image4452.png"/><Relationship Id="rId321" Type="http://schemas.openxmlformats.org/officeDocument/2006/relationships/image" Target="../media/image1064.png"/><Relationship Id="rId342" Type="http://schemas.openxmlformats.org/officeDocument/2006/relationships/customXml" Target="../ink/ink3253.xml"/><Relationship Id="rId363" Type="http://schemas.openxmlformats.org/officeDocument/2006/relationships/image" Target="../media/image1086.png"/><Relationship Id="rId384" Type="http://schemas.openxmlformats.org/officeDocument/2006/relationships/image" Target="../media/image1097.png"/><Relationship Id="rId419" Type="http://schemas.openxmlformats.org/officeDocument/2006/relationships/customXml" Target="../ink/ink3293.xml"/><Relationship Id="rId202" Type="http://schemas.openxmlformats.org/officeDocument/2006/relationships/image" Target="../media/image4454.png"/><Relationship Id="rId223" Type="http://schemas.openxmlformats.org/officeDocument/2006/relationships/image" Target="../media/image699.png"/><Relationship Id="rId244" Type="http://schemas.openxmlformats.org/officeDocument/2006/relationships/customXml" Target="../ink/ink3200.xml"/><Relationship Id="rId430" Type="http://schemas.openxmlformats.org/officeDocument/2006/relationships/image" Target="../media/image1123.png"/><Relationship Id="rId18" Type="http://schemas.openxmlformats.org/officeDocument/2006/relationships/image" Target="../media/image647.png"/><Relationship Id="rId39" Type="http://schemas.openxmlformats.org/officeDocument/2006/relationships/customXml" Target="../ink/ink3154.xml"/><Relationship Id="rId265" Type="http://schemas.openxmlformats.org/officeDocument/2006/relationships/image" Target="../media/image1036.png"/><Relationship Id="rId286" Type="http://schemas.openxmlformats.org/officeDocument/2006/relationships/customXml" Target="../ink/ink3223.xml"/><Relationship Id="rId451" Type="http://schemas.openxmlformats.org/officeDocument/2006/relationships/customXml" Target="../ink/ink3310.xml"/><Relationship Id="rId472" Type="http://schemas.openxmlformats.org/officeDocument/2006/relationships/image" Target="../media/image1142.png"/><Relationship Id="rId493" Type="http://schemas.openxmlformats.org/officeDocument/2006/relationships/customXml" Target="../ink/ink3332.xml"/><Relationship Id="rId507" Type="http://schemas.openxmlformats.org/officeDocument/2006/relationships/image" Target="../media/image1.png"/><Relationship Id="rId50" Type="http://schemas.openxmlformats.org/officeDocument/2006/relationships/image" Target="../media/image663.png"/><Relationship Id="rId167" Type="http://schemas.openxmlformats.org/officeDocument/2006/relationships/image" Target="../media/image44400.png"/><Relationship Id="rId188" Type="http://schemas.openxmlformats.org/officeDocument/2006/relationships/customXml" Target="../ink/ink3171.xml"/><Relationship Id="rId311" Type="http://schemas.openxmlformats.org/officeDocument/2006/relationships/image" Target="../media/image1058.png"/><Relationship Id="rId332" Type="http://schemas.openxmlformats.org/officeDocument/2006/relationships/image" Target="../media/image1069.png"/><Relationship Id="rId353" Type="http://schemas.openxmlformats.org/officeDocument/2006/relationships/image" Target="../media/image1081.png"/><Relationship Id="rId374" Type="http://schemas.openxmlformats.org/officeDocument/2006/relationships/image" Target="../media/image1092.png"/><Relationship Id="rId395" Type="http://schemas.openxmlformats.org/officeDocument/2006/relationships/image" Target="../media/image1103.png"/><Relationship Id="rId409" Type="http://schemas.openxmlformats.org/officeDocument/2006/relationships/customXml" Target="../ink/ink3288.xml"/><Relationship Id="rId213" Type="http://schemas.openxmlformats.org/officeDocument/2006/relationships/image" Target="../media/image664.png"/><Relationship Id="rId234" Type="http://schemas.openxmlformats.org/officeDocument/2006/relationships/customXml" Target="../ink/ink3195.xml"/><Relationship Id="rId420" Type="http://schemas.openxmlformats.org/officeDocument/2006/relationships/image" Target="../media/image1117.png"/><Relationship Id="rId2" Type="http://schemas.microsoft.com/office/2007/relationships/media" Target="../media/media77.m4a"/><Relationship Id="rId29" Type="http://schemas.openxmlformats.org/officeDocument/2006/relationships/customXml" Target="../ink/ink3149.xml"/><Relationship Id="rId255" Type="http://schemas.openxmlformats.org/officeDocument/2006/relationships/image" Target="../media/image812.png"/><Relationship Id="rId276" Type="http://schemas.openxmlformats.org/officeDocument/2006/relationships/customXml" Target="../ink/ink3216.xml"/><Relationship Id="rId297" Type="http://schemas.openxmlformats.org/officeDocument/2006/relationships/image" Target="../media/image1051.png"/><Relationship Id="rId441" Type="http://schemas.openxmlformats.org/officeDocument/2006/relationships/customXml" Target="../ink/ink3304.xml"/><Relationship Id="rId462" Type="http://schemas.openxmlformats.org/officeDocument/2006/relationships/image" Target="../media/image1137.png"/><Relationship Id="rId483" Type="http://schemas.openxmlformats.org/officeDocument/2006/relationships/customXml" Target="../ink/ink3327.xml"/><Relationship Id="rId40" Type="http://schemas.openxmlformats.org/officeDocument/2006/relationships/image" Target="../media/image658.png"/><Relationship Id="rId178" Type="http://schemas.openxmlformats.org/officeDocument/2006/relationships/customXml" Target="../ink/ink3166.xml"/><Relationship Id="rId301" Type="http://schemas.openxmlformats.org/officeDocument/2006/relationships/image" Target="../media/image1053.png"/><Relationship Id="rId322" Type="http://schemas.openxmlformats.org/officeDocument/2006/relationships/customXml" Target="../ink/ink3242.xml"/><Relationship Id="rId343" Type="http://schemas.openxmlformats.org/officeDocument/2006/relationships/image" Target="../media/image1075.png"/><Relationship Id="rId364" Type="http://schemas.openxmlformats.org/officeDocument/2006/relationships/customXml" Target="../ink/ink3264.xml"/><Relationship Id="rId199" Type="http://schemas.openxmlformats.org/officeDocument/2006/relationships/customXml" Target="../ink/ink3177.xml"/><Relationship Id="rId203" Type="http://schemas.openxmlformats.org/officeDocument/2006/relationships/customXml" Target="../ink/ink3179.xml"/><Relationship Id="rId385" Type="http://schemas.openxmlformats.org/officeDocument/2006/relationships/customXml" Target="../ink/ink3275.xml"/><Relationship Id="rId19" Type="http://schemas.openxmlformats.org/officeDocument/2006/relationships/customXml" Target="../ink/ink3144.xml"/><Relationship Id="rId224" Type="http://schemas.openxmlformats.org/officeDocument/2006/relationships/customXml" Target="../ink/ink3190.xml"/><Relationship Id="rId245" Type="http://schemas.openxmlformats.org/officeDocument/2006/relationships/image" Target="../media/image713.png"/><Relationship Id="rId266" Type="http://schemas.openxmlformats.org/officeDocument/2006/relationships/customXml" Target="../ink/ink3211.xml"/><Relationship Id="rId287" Type="http://schemas.openxmlformats.org/officeDocument/2006/relationships/customXml" Target="../ink/ink3224.xml"/><Relationship Id="rId410" Type="http://schemas.openxmlformats.org/officeDocument/2006/relationships/image" Target="../media/image1112.png"/><Relationship Id="rId431" Type="http://schemas.openxmlformats.org/officeDocument/2006/relationships/customXml" Target="../ink/ink3299.xml"/><Relationship Id="rId452" Type="http://schemas.openxmlformats.org/officeDocument/2006/relationships/image" Target="../media/image1133.png"/><Relationship Id="rId473" Type="http://schemas.openxmlformats.org/officeDocument/2006/relationships/customXml" Target="../ink/ink3322.xml"/><Relationship Id="rId494" Type="http://schemas.openxmlformats.org/officeDocument/2006/relationships/image" Target="../media/image1153.png"/><Relationship Id="rId30" Type="http://schemas.openxmlformats.org/officeDocument/2006/relationships/image" Target="../media/image653.png"/><Relationship Id="rId168" Type="http://schemas.openxmlformats.org/officeDocument/2006/relationships/customXml" Target="../ink/ink3161.xml"/><Relationship Id="rId312" Type="http://schemas.openxmlformats.org/officeDocument/2006/relationships/customXml" Target="../ink/ink3237.xml"/><Relationship Id="rId333" Type="http://schemas.openxmlformats.org/officeDocument/2006/relationships/customXml" Target="../ink/ink3248.xml"/><Relationship Id="rId354" Type="http://schemas.openxmlformats.org/officeDocument/2006/relationships/customXml" Target="../ink/ink3259.xml"/><Relationship Id="rId51" Type="http://schemas.openxmlformats.org/officeDocument/2006/relationships/customXml" Target="../ink/ink3160.xml"/><Relationship Id="rId189" Type="http://schemas.openxmlformats.org/officeDocument/2006/relationships/image" Target="../media/image34140.png"/><Relationship Id="rId375" Type="http://schemas.openxmlformats.org/officeDocument/2006/relationships/customXml" Target="../ink/ink3270.xml"/><Relationship Id="rId396" Type="http://schemas.openxmlformats.org/officeDocument/2006/relationships/customXml" Target="../ink/ink3281.xml"/><Relationship Id="rId3" Type="http://schemas.openxmlformats.org/officeDocument/2006/relationships/audio" Target="../media/media77.m4a"/><Relationship Id="rId214" Type="http://schemas.openxmlformats.org/officeDocument/2006/relationships/customXml" Target="../ink/ink3185.xml"/><Relationship Id="rId235" Type="http://schemas.openxmlformats.org/officeDocument/2006/relationships/image" Target="../media/image706.png"/><Relationship Id="rId256" Type="http://schemas.openxmlformats.org/officeDocument/2006/relationships/customXml" Target="../ink/ink3206.xml"/><Relationship Id="rId277" Type="http://schemas.openxmlformats.org/officeDocument/2006/relationships/image" Target="../media/image1043.png"/><Relationship Id="rId298" Type="http://schemas.openxmlformats.org/officeDocument/2006/relationships/customXml" Target="../ink/ink3230.xml"/><Relationship Id="rId400" Type="http://schemas.openxmlformats.org/officeDocument/2006/relationships/customXml" Target="../ink/ink3283.xml"/><Relationship Id="rId421" Type="http://schemas.openxmlformats.org/officeDocument/2006/relationships/customXml" Target="../ink/ink3294.xml"/><Relationship Id="rId442" Type="http://schemas.openxmlformats.org/officeDocument/2006/relationships/image" Target="../media/image1129.png"/><Relationship Id="rId463" Type="http://schemas.openxmlformats.org/officeDocument/2006/relationships/customXml" Target="../ink/ink3317.xml"/><Relationship Id="rId484" Type="http://schemas.openxmlformats.org/officeDocument/2006/relationships/image" Target="../media/image1148.png"/><Relationship Id="rId302" Type="http://schemas.openxmlformats.org/officeDocument/2006/relationships/customXml" Target="../ink/ink3232.xml"/><Relationship Id="rId323" Type="http://schemas.openxmlformats.org/officeDocument/2006/relationships/image" Target="../media/image1065.png"/><Relationship Id="rId344" Type="http://schemas.openxmlformats.org/officeDocument/2006/relationships/customXml" Target="../ink/ink3254.xml"/><Relationship Id="rId20" Type="http://schemas.openxmlformats.org/officeDocument/2006/relationships/image" Target="../media/image648.png"/><Relationship Id="rId41" Type="http://schemas.openxmlformats.org/officeDocument/2006/relationships/customXml" Target="../ink/ink3155.xml"/><Relationship Id="rId179" Type="http://schemas.openxmlformats.org/officeDocument/2006/relationships/image" Target="../media/image4446.png"/><Relationship Id="rId365" Type="http://schemas.openxmlformats.org/officeDocument/2006/relationships/image" Target="../media/image1087.png"/><Relationship Id="rId386" Type="http://schemas.openxmlformats.org/officeDocument/2006/relationships/customXml" Target="../ink/ink3276.xml"/><Relationship Id="rId190" Type="http://schemas.openxmlformats.org/officeDocument/2006/relationships/customXml" Target="../ink/ink3172.xml"/><Relationship Id="rId204" Type="http://schemas.openxmlformats.org/officeDocument/2006/relationships/image" Target="../media/image4455.png"/><Relationship Id="rId225" Type="http://schemas.openxmlformats.org/officeDocument/2006/relationships/image" Target="../media/image700.png"/><Relationship Id="rId246" Type="http://schemas.openxmlformats.org/officeDocument/2006/relationships/customXml" Target="../ink/ink3201.xml"/><Relationship Id="rId267" Type="http://schemas.openxmlformats.org/officeDocument/2006/relationships/image" Target="../media/image1037.png"/><Relationship Id="rId288" Type="http://schemas.openxmlformats.org/officeDocument/2006/relationships/customXml" Target="../ink/ink3225.xml"/><Relationship Id="rId411" Type="http://schemas.openxmlformats.org/officeDocument/2006/relationships/customXml" Target="../ink/ink3289.xml"/><Relationship Id="rId432" Type="http://schemas.openxmlformats.org/officeDocument/2006/relationships/image" Target="../media/image1124.png"/><Relationship Id="rId453" Type="http://schemas.openxmlformats.org/officeDocument/2006/relationships/customXml" Target="../ink/ink3311.xml"/><Relationship Id="rId474" Type="http://schemas.openxmlformats.org/officeDocument/2006/relationships/image" Target="../media/image1143.png"/><Relationship Id="rId313" Type="http://schemas.openxmlformats.org/officeDocument/2006/relationships/image" Target="../media/image1059.png"/><Relationship Id="rId495" Type="http://schemas.openxmlformats.org/officeDocument/2006/relationships/customXml" Target="../ink/ink3333.xml"/><Relationship Id="rId10" Type="http://schemas.openxmlformats.org/officeDocument/2006/relationships/image" Target="../media/image643.png"/><Relationship Id="rId31" Type="http://schemas.openxmlformats.org/officeDocument/2006/relationships/customXml" Target="../ink/ink3150.xml"/><Relationship Id="rId169" Type="http://schemas.openxmlformats.org/officeDocument/2006/relationships/image" Target="../media/image4441.png"/><Relationship Id="rId334" Type="http://schemas.openxmlformats.org/officeDocument/2006/relationships/image" Target="../media/image1071.png"/><Relationship Id="rId355" Type="http://schemas.openxmlformats.org/officeDocument/2006/relationships/image" Target="../media/image1082.png"/><Relationship Id="rId376" Type="http://schemas.openxmlformats.org/officeDocument/2006/relationships/image" Target="../media/image1093.png"/><Relationship Id="rId397" Type="http://schemas.openxmlformats.org/officeDocument/2006/relationships/image" Target="../media/image1104.png"/><Relationship Id="rId4" Type="http://schemas.openxmlformats.org/officeDocument/2006/relationships/slideLayout" Target="../slideLayouts/slideLayout2.xml"/><Relationship Id="rId180" Type="http://schemas.openxmlformats.org/officeDocument/2006/relationships/customXml" Target="../ink/ink3167.xml"/><Relationship Id="rId215" Type="http://schemas.openxmlformats.org/officeDocument/2006/relationships/image" Target="../media/image688.png"/><Relationship Id="rId236" Type="http://schemas.openxmlformats.org/officeDocument/2006/relationships/customXml" Target="../ink/ink3196.xml"/><Relationship Id="rId257" Type="http://schemas.openxmlformats.org/officeDocument/2006/relationships/image" Target="../media/image813.png"/><Relationship Id="rId278" Type="http://schemas.openxmlformats.org/officeDocument/2006/relationships/customXml" Target="../ink/ink3217.xml"/><Relationship Id="rId401" Type="http://schemas.openxmlformats.org/officeDocument/2006/relationships/customXml" Target="../ink/ink3284.xml"/><Relationship Id="rId422" Type="http://schemas.openxmlformats.org/officeDocument/2006/relationships/image" Target="../media/image1118.png"/><Relationship Id="rId443" Type="http://schemas.openxmlformats.org/officeDocument/2006/relationships/customXml" Target="../ink/ink3305.xml"/><Relationship Id="rId464" Type="http://schemas.openxmlformats.org/officeDocument/2006/relationships/image" Target="../media/image1138.png"/><Relationship Id="rId303" Type="http://schemas.openxmlformats.org/officeDocument/2006/relationships/image" Target="../media/image1054.png"/><Relationship Id="rId485" Type="http://schemas.openxmlformats.org/officeDocument/2006/relationships/customXml" Target="../ink/ink3328.xml"/><Relationship Id="rId42" Type="http://schemas.openxmlformats.org/officeDocument/2006/relationships/image" Target="../media/image659.png"/><Relationship Id="rId345" Type="http://schemas.openxmlformats.org/officeDocument/2006/relationships/image" Target="../media/image1076.png"/><Relationship Id="rId387" Type="http://schemas.openxmlformats.org/officeDocument/2006/relationships/image" Target="../media/image1098.png"/><Relationship Id="rId191" Type="http://schemas.openxmlformats.org/officeDocument/2006/relationships/image" Target="../media/image40431.png"/><Relationship Id="rId205" Type="http://schemas.openxmlformats.org/officeDocument/2006/relationships/customXml" Target="../ink/ink3180.xml"/><Relationship Id="rId247" Type="http://schemas.openxmlformats.org/officeDocument/2006/relationships/image" Target="../media/image714.png"/><Relationship Id="rId412" Type="http://schemas.openxmlformats.org/officeDocument/2006/relationships/image" Target="../media/image1113.png"/><Relationship Id="rId289" Type="http://schemas.openxmlformats.org/officeDocument/2006/relationships/image" Target="../media/image1046.png"/><Relationship Id="rId454" Type="http://schemas.openxmlformats.org/officeDocument/2006/relationships/image" Target="../media/image1134.png"/><Relationship Id="rId496" Type="http://schemas.openxmlformats.org/officeDocument/2006/relationships/image" Target="../media/image1154.png"/><Relationship Id="rId11" Type="http://schemas.openxmlformats.org/officeDocument/2006/relationships/customXml" Target="../ink/ink3140.xml"/><Relationship Id="rId314" Type="http://schemas.openxmlformats.org/officeDocument/2006/relationships/customXml" Target="../ink/ink3238.xml"/><Relationship Id="rId356" Type="http://schemas.openxmlformats.org/officeDocument/2006/relationships/customXml" Target="../ink/ink3260.xml"/><Relationship Id="rId398" Type="http://schemas.openxmlformats.org/officeDocument/2006/relationships/customXml" Target="../ink/ink3282.xml"/><Relationship Id="rId216" Type="http://schemas.openxmlformats.org/officeDocument/2006/relationships/customXml" Target="../ink/ink3186.xml"/><Relationship Id="rId423" Type="http://schemas.openxmlformats.org/officeDocument/2006/relationships/customXml" Target="../ink/ink3295.xml"/><Relationship Id="rId258" Type="http://schemas.openxmlformats.org/officeDocument/2006/relationships/customXml" Target="../ink/ink3207.xml"/><Relationship Id="rId465" Type="http://schemas.openxmlformats.org/officeDocument/2006/relationships/customXml" Target="../ink/ink3318.xml"/><Relationship Id="rId22" Type="http://schemas.openxmlformats.org/officeDocument/2006/relationships/image" Target="../media/image649.png"/><Relationship Id="rId325" Type="http://schemas.openxmlformats.org/officeDocument/2006/relationships/image" Target="../media/image1066.png"/><Relationship Id="rId367" Type="http://schemas.openxmlformats.org/officeDocument/2006/relationships/customXml" Target="../ink/ink3266.xml"/><Relationship Id="rId171" Type="http://schemas.openxmlformats.org/officeDocument/2006/relationships/image" Target="../media/image4442.png"/><Relationship Id="rId227" Type="http://schemas.openxmlformats.org/officeDocument/2006/relationships/image" Target="../media/image702.png"/><Relationship Id="rId269" Type="http://schemas.openxmlformats.org/officeDocument/2006/relationships/image" Target="../media/image1038.png"/><Relationship Id="rId434" Type="http://schemas.openxmlformats.org/officeDocument/2006/relationships/image" Target="../media/image1125.png"/><Relationship Id="rId476" Type="http://schemas.openxmlformats.org/officeDocument/2006/relationships/image" Target="../media/image1144.png"/><Relationship Id="rId33" Type="http://schemas.openxmlformats.org/officeDocument/2006/relationships/customXml" Target="../ink/ink3151.xml"/><Relationship Id="rId280" Type="http://schemas.openxmlformats.org/officeDocument/2006/relationships/customXml" Target="../ink/ink3218.xml"/><Relationship Id="rId336" Type="http://schemas.openxmlformats.org/officeDocument/2006/relationships/image" Target="../media/image1072.png"/><Relationship Id="rId501" Type="http://schemas.openxmlformats.org/officeDocument/2006/relationships/customXml" Target="../ink/ink3336.xml"/><Relationship Id="rId182" Type="http://schemas.openxmlformats.org/officeDocument/2006/relationships/customXml" Target="../ink/ink3168.xml"/><Relationship Id="rId378" Type="http://schemas.openxmlformats.org/officeDocument/2006/relationships/image" Target="../media/image1094.png"/><Relationship Id="rId403" Type="http://schemas.openxmlformats.org/officeDocument/2006/relationships/customXml" Target="../ink/ink3285.xml"/><Relationship Id="rId6" Type="http://schemas.openxmlformats.org/officeDocument/2006/relationships/image" Target="../media/image641.png"/><Relationship Id="rId238" Type="http://schemas.openxmlformats.org/officeDocument/2006/relationships/customXml" Target="../ink/ink3197.xml"/><Relationship Id="rId445" Type="http://schemas.openxmlformats.org/officeDocument/2006/relationships/customXml" Target="../ink/ink3306.xml"/><Relationship Id="rId487" Type="http://schemas.openxmlformats.org/officeDocument/2006/relationships/customXml" Target="../ink/ink3329.xml"/><Relationship Id="rId291" Type="http://schemas.openxmlformats.org/officeDocument/2006/relationships/image" Target="../media/image1047.png"/><Relationship Id="rId305" Type="http://schemas.openxmlformats.org/officeDocument/2006/relationships/image" Target="../media/image1055.png"/><Relationship Id="rId347" Type="http://schemas.openxmlformats.org/officeDocument/2006/relationships/image" Target="../media/image1077.png"/><Relationship Id="rId44" Type="http://schemas.openxmlformats.org/officeDocument/2006/relationships/image" Target="../media/image660.png"/><Relationship Id="rId389" Type="http://schemas.openxmlformats.org/officeDocument/2006/relationships/image" Target="../media/image1099.png"/><Relationship Id="rId193" Type="http://schemas.openxmlformats.org/officeDocument/2006/relationships/customXml" Target="../ink/ink3174.xml"/><Relationship Id="rId207" Type="http://schemas.openxmlformats.org/officeDocument/2006/relationships/customXml" Target="../ink/ink3181.xml"/><Relationship Id="rId249" Type="http://schemas.openxmlformats.org/officeDocument/2006/relationships/image" Target="../media/image715.png"/><Relationship Id="rId414" Type="http://schemas.openxmlformats.org/officeDocument/2006/relationships/image" Target="../media/image1114.png"/><Relationship Id="rId456" Type="http://schemas.openxmlformats.org/officeDocument/2006/relationships/customXml" Target="../ink/ink3313.xml"/><Relationship Id="rId498" Type="http://schemas.openxmlformats.org/officeDocument/2006/relationships/image" Target="../media/image1155.png"/><Relationship Id="rId13" Type="http://schemas.openxmlformats.org/officeDocument/2006/relationships/customXml" Target="../ink/ink3141.xml"/><Relationship Id="rId260" Type="http://schemas.openxmlformats.org/officeDocument/2006/relationships/customXml" Target="../ink/ink3208.xml"/><Relationship Id="rId316" Type="http://schemas.openxmlformats.org/officeDocument/2006/relationships/customXml" Target="../ink/ink3239.xml"/><Relationship Id="rId358" Type="http://schemas.openxmlformats.org/officeDocument/2006/relationships/customXml" Target="../ink/ink3261.xml"/><Relationship Id="rId218" Type="http://schemas.openxmlformats.org/officeDocument/2006/relationships/customXml" Target="../ink/ink3187.xml"/><Relationship Id="rId425" Type="http://schemas.openxmlformats.org/officeDocument/2006/relationships/customXml" Target="../ink/ink3296.xml"/><Relationship Id="rId467" Type="http://schemas.openxmlformats.org/officeDocument/2006/relationships/customXml" Target="../ink/ink3319.xml"/><Relationship Id="rId271" Type="http://schemas.openxmlformats.org/officeDocument/2006/relationships/image" Target="../media/image1039.png"/><Relationship Id="rId24" Type="http://schemas.openxmlformats.org/officeDocument/2006/relationships/image" Target="../media/image650.png"/><Relationship Id="rId131" Type="http://schemas.openxmlformats.org/officeDocument/2006/relationships/image" Target="../media/image35910.png"/><Relationship Id="rId327" Type="http://schemas.openxmlformats.org/officeDocument/2006/relationships/customXml" Target="../ink/ink3245.xml"/><Relationship Id="rId369" Type="http://schemas.openxmlformats.org/officeDocument/2006/relationships/customXml" Target="../ink/ink3267.xml"/><Relationship Id="rId173" Type="http://schemas.openxmlformats.org/officeDocument/2006/relationships/image" Target="../media/image4443.png"/><Relationship Id="rId229" Type="http://schemas.openxmlformats.org/officeDocument/2006/relationships/image" Target="../media/image703.png"/><Relationship Id="rId380" Type="http://schemas.openxmlformats.org/officeDocument/2006/relationships/image" Target="../media/image1095.png"/><Relationship Id="rId436" Type="http://schemas.openxmlformats.org/officeDocument/2006/relationships/image" Target="../media/image1126.png"/><Relationship Id="rId240" Type="http://schemas.openxmlformats.org/officeDocument/2006/relationships/customXml" Target="../ink/ink3198.xml"/><Relationship Id="rId478" Type="http://schemas.openxmlformats.org/officeDocument/2006/relationships/image" Target="../media/image1145.png"/><Relationship Id="rId35" Type="http://schemas.openxmlformats.org/officeDocument/2006/relationships/customXml" Target="../ink/ink3152.xml"/><Relationship Id="rId282" Type="http://schemas.openxmlformats.org/officeDocument/2006/relationships/customXml" Target="../ink/ink3220.xml"/><Relationship Id="rId338" Type="http://schemas.openxmlformats.org/officeDocument/2006/relationships/customXml" Target="../ink/ink3251.xml"/><Relationship Id="rId503" Type="http://schemas.openxmlformats.org/officeDocument/2006/relationships/customXml" Target="../ink/ink3337.xml"/><Relationship Id="rId8" Type="http://schemas.openxmlformats.org/officeDocument/2006/relationships/image" Target="../media/image642.png"/><Relationship Id="rId184" Type="http://schemas.openxmlformats.org/officeDocument/2006/relationships/customXml" Target="../ink/ink3169.xml"/><Relationship Id="rId391" Type="http://schemas.openxmlformats.org/officeDocument/2006/relationships/image" Target="../media/image1101.png"/><Relationship Id="rId405" Type="http://schemas.openxmlformats.org/officeDocument/2006/relationships/customXml" Target="../ink/ink3286.xml"/><Relationship Id="rId447" Type="http://schemas.openxmlformats.org/officeDocument/2006/relationships/customXml" Target="../ink/ink3307.xml"/><Relationship Id="rId251" Type="http://schemas.openxmlformats.org/officeDocument/2006/relationships/image" Target="../media/image716.png"/><Relationship Id="rId489" Type="http://schemas.openxmlformats.org/officeDocument/2006/relationships/customXml" Target="../ink/ink3330.xml"/><Relationship Id="rId46" Type="http://schemas.openxmlformats.org/officeDocument/2006/relationships/image" Target="../media/image661.png"/><Relationship Id="rId293" Type="http://schemas.openxmlformats.org/officeDocument/2006/relationships/image" Target="../media/image1048.png"/><Relationship Id="rId307" Type="http://schemas.openxmlformats.org/officeDocument/2006/relationships/image" Target="../media/image1056.png"/><Relationship Id="rId349" Type="http://schemas.openxmlformats.org/officeDocument/2006/relationships/image" Target="../media/image1078.png"/><Relationship Id="rId195" Type="http://schemas.openxmlformats.org/officeDocument/2006/relationships/customXml" Target="../ink/ink3175.xml"/><Relationship Id="rId209" Type="http://schemas.openxmlformats.org/officeDocument/2006/relationships/customXml" Target="../ink/ink3182.xml"/><Relationship Id="rId360" Type="http://schemas.openxmlformats.org/officeDocument/2006/relationships/customXml" Target="../ink/ink3262.xml"/><Relationship Id="rId416" Type="http://schemas.openxmlformats.org/officeDocument/2006/relationships/image" Target="../media/image1115.png"/><Relationship Id="rId220" Type="http://schemas.openxmlformats.org/officeDocument/2006/relationships/customXml" Target="../ink/ink3188.xml"/><Relationship Id="rId458" Type="http://schemas.openxmlformats.org/officeDocument/2006/relationships/image" Target="../media/image1135.png"/><Relationship Id="rId15" Type="http://schemas.openxmlformats.org/officeDocument/2006/relationships/customXml" Target="../ink/ink3142.xml"/><Relationship Id="rId262" Type="http://schemas.openxmlformats.org/officeDocument/2006/relationships/customXml" Target="../ink/ink3209.xml"/><Relationship Id="rId318" Type="http://schemas.openxmlformats.org/officeDocument/2006/relationships/customXml" Target="../ink/ink3240.xml"/><Relationship Id="rId371" Type="http://schemas.openxmlformats.org/officeDocument/2006/relationships/customXml" Target="../ink/ink3268.xml"/><Relationship Id="rId427" Type="http://schemas.openxmlformats.org/officeDocument/2006/relationships/customXml" Target="../ink/ink3297.xml"/><Relationship Id="rId469" Type="http://schemas.openxmlformats.org/officeDocument/2006/relationships/customXml" Target="../ink/ink3320.xml"/><Relationship Id="rId26" Type="http://schemas.openxmlformats.org/officeDocument/2006/relationships/image" Target="../media/image651.png"/><Relationship Id="rId231" Type="http://schemas.openxmlformats.org/officeDocument/2006/relationships/image" Target="../media/image704.png"/><Relationship Id="rId273" Type="http://schemas.openxmlformats.org/officeDocument/2006/relationships/image" Target="../media/image1041.png"/><Relationship Id="rId329" Type="http://schemas.openxmlformats.org/officeDocument/2006/relationships/customXml" Target="../ink/ink3246.xml"/><Relationship Id="rId480" Type="http://schemas.openxmlformats.org/officeDocument/2006/relationships/image" Target="../media/image1146.png"/><Relationship Id="rId175" Type="http://schemas.openxmlformats.org/officeDocument/2006/relationships/image" Target="../media/image4444.png"/><Relationship Id="rId340" Type="http://schemas.openxmlformats.org/officeDocument/2006/relationships/customXml" Target="../ink/ink3252.xml"/><Relationship Id="rId200" Type="http://schemas.openxmlformats.org/officeDocument/2006/relationships/image" Target="../media/image4453.png"/><Relationship Id="rId382" Type="http://schemas.openxmlformats.org/officeDocument/2006/relationships/image" Target="../media/image1096.png"/><Relationship Id="rId438" Type="http://schemas.openxmlformats.org/officeDocument/2006/relationships/image" Target="../media/image1127.png"/></Relationships>
</file>

<file path=ppt/slides/_rels/slide7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83.png"/><Relationship Id="rId42" Type="http://schemas.openxmlformats.org/officeDocument/2006/relationships/customXml" Target="../ink/ink3349.xml"/><Relationship Id="rId63" Type="http://schemas.openxmlformats.org/officeDocument/2006/relationships/image" Target="../media/image4548.png"/><Relationship Id="rId84" Type="http://schemas.openxmlformats.org/officeDocument/2006/relationships/customXml" Target="../ink/ink3370.xml"/><Relationship Id="rId138" Type="http://schemas.openxmlformats.org/officeDocument/2006/relationships/customXml" Target="../ink/ink3397.xml"/><Relationship Id="rId159" Type="http://schemas.openxmlformats.org/officeDocument/2006/relationships/customXml" Target="../ink/ink3408.xml"/><Relationship Id="rId170" Type="http://schemas.openxmlformats.org/officeDocument/2006/relationships/customXml" Target="../ink/ink3414.xml"/><Relationship Id="rId191" Type="http://schemas.openxmlformats.org/officeDocument/2006/relationships/image" Target="../media/image1220.png"/><Relationship Id="rId205" Type="http://schemas.openxmlformats.org/officeDocument/2006/relationships/image" Target="../media/image1227.png"/><Relationship Id="rId107" Type="http://schemas.openxmlformats.org/officeDocument/2006/relationships/image" Target="../media/image1178.png"/><Relationship Id="rId32" Type="http://schemas.openxmlformats.org/officeDocument/2006/relationships/customXml" Target="../ink/ink3344.xml"/><Relationship Id="rId53" Type="http://schemas.openxmlformats.org/officeDocument/2006/relationships/image" Target="../media/image4543.png"/><Relationship Id="rId74" Type="http://schemas.openxmlformats.org/officeDocument/2006/relationships/customXml" Target="../ink/ink3365.xml"/><Relationship Id="rId128" Type="http://schemas.openxmlformats.org/officeDocument/2006/relationships/customXml" Target="../ink/ink3392.xml"/><Relationship Id="rId149" Type="http://schemas.openxmlformats.org/officeDocument/2006/relationships/customXml" Target="../ink/ink3403.xml"/><Relationship Id="rId95" Type="http://schemas.openxmlformats.org/officeDocument/2006/relationships/image" Target="../media/image1173.png"/><Relationship Id="rId160" Type="http://schemas.openxmlformats.org/officeDocument/2006/relationships/image" Target="../media/image1204.png"/><Relationship Id="rId181" Type="http://schemas.openxmlformats.org/officeDocument/2006/relationships/image" Target="../media/image1215.png"/><Relationship Id="rId216" Type="http://schemas.openxmlformats.org/officeDocument/2006/relationships/customXml" Target="../ink/ink3437.xml"/><Relationship Id="rId43" Type="http://schemas.openxmlformats.org/officeDocument/2006/relationships/image" Target="../media/image40431.png"/><Relationship Id="rId64" Type="http://schemas.openxmlformats.org/officeDocument/2006/relationships/customXml" Target="../ink/ink3360.xml"/><Relationship Id="rId118" Type="http://schemas.openxmlformats.org/officeDocument/2006/relationships/customXml" Target="../ink/ink3387.xml"/><Relationship Id="rId139" Type="http://schemas.openxmlformats.org/officeDocument/2006/relationships/image" Target="../media/image1194.png"/><Relationship Id="rId85" Type="http://schemas.openxmlformats.org/officeDocument/2006/relationships/image" Target="../media/image1168.png"/><Relationship Id="rId150" Type="http://schemas.openxmlformats.org/officeDocument/2006/relationships/image" Target="../media/image1199.png"/><Relationship Id="rId171" Type="http://schemas.openxmlformats.org/officeDocument/2006/relationships/image" Target="../media/image1209.png"/><Relationship Id="rId192" Type="http://schemas.openxmlformats.org/officeDocument/2006/relationships/customXml" Target="../ink/ink3425.xml"/><Relationship Id="rId206" Type="http://schemas.openxmlformats.org/officeDocument/2006/relationships/customXml" Target="../ink/ink3432.xml"/><Relationship Id="rId33" Type="http://schemas.openxmlformats.org/officeDocument/2006/relationships/image" Target="../media/image37080.png"/><Relationship Id="rId108" Type="http://schemas.openxmlformats.org/officeDocument/2006/relationships/customXml" Target="../ink/ink3382.xml"/><Relationship Id="rId129" Type="http://schemas.openxmlformats.org/officeDocument/2006/relationships/image" Target="../media/image1189.png"/><Relationship Id="rId54" Type="http://schemas.openxmlformats.org/officeDocument/2006/relationships/customXml" Target="../ink/ink3355.xml"/><Relationship Id="rId75" Type="http://schemas.openxmlformats.org/officeDocument/2006/relationships/image" Target="../media/image1163.png"/><Relationship Id="rId96" Type="http://schemas.openxmlformats.org/officeDocument/2006/relationships/customXml" Target="../ink/ink3376.xml"/><Relationship Id="rId140" Type="http://schemas.openxmlformats.org/officeDocument/2006/relationships/customXml" Target="../ink/ink3398.xml"/><Relationship Id="rId161" Type="http://schemas.openxmlformats.org/officeDocument/2006/relationships/customXml" Target="../ink/ink3409.xml"/><Relationship Id="rId182" Type="http://schemas.openxmlformats.org/officeDocument/2006/relationships/customXml" Target="../ink/ink3420.xml"/><Relationship Id="rId217" Type="http://schemas.openxmlformats.org/officeDocument/2006/relationships/image" Target="../media/image1233.png"/><Relationship Id="rId23" Type="http://schemas.openxmlformats.org/officeDocument/2006/relationships/image" Target="../media/image4531.png"/><Relationship Id="rId119" Type="http://schemas.openxmlformats.org/officeDocument/2006/relationships/image" Target="../media/image1184.png"/><Relationship Id="rId44" Type="http://schemas.openxmlformats.org/officeDocument/2006/relationships/customXml" Target="../ink/ink3350.xml"/><Relationship Id="rId65" Type="http://schemas.openxmlformats.org/officeDocument/2006/relationships/image" Target="../media/image4549.png"/><Relationship Id="rId86" Type="http://schemas.openxmlformats.org/officeDocument/2006/relationships/customXml" Target="../ink/ink3371.xml"/><Relationship Id="rId130" Type="http://schemas.openxmlformats.org/officeDocument/2006/relationships/customXml" Target="../ink/ink3393.xml"/><Relationship Id="rId151" Type="http://schemas.openxmlformats.org/officeDocument/2006/relationships/customXml" Target="../ink/ink3404.xml"/><Relationship Id="rId172" Type="http://schemas.openxmlformats.org/officeDocument/2006/relationships/customXml" Target="../ink/ink3415.xml"/><Relationship Id="rId193" Type="http://schemas.openxmlformats.org/officeDocument/2006/relationships/image" Target="../media/image1221.png"/><Relationship Id="rId207" Type="http://schemas.openxmlformats.org/officeDocument/2006/relationships/image" Target="../media/image1228.png"/><Relationship Id="rId109" Type="http://schemas.openxmlformats.org/officeDocument/2006/relationships/image" Target="../media/image1179.png"/><Relationship Id="rId34" Type="http://schemas.openxmlformats.org/officeDocument/2006/relationships/customXml" Target="../ink/ink3345.xml"/><Relationship Id="rId55" Type="http://schemas.openxmlformats.org/officeDocument/2006/relationships/image" Target="../media/image4544.png"/><Relationship Id="rId76" Type="http://schemas.openxmlformats.org/officeDocument/2006/relationships/customXml" Target="../ink/ink3366.xml"/><Relationship Id="rId97" Type="http://schemas.openxmlformats.org/officeDocument/2006/relationships/image" Target="../media/image1174.png"/><Relationship Id="rId120" Type="http://schemas.openxmlformats.org/officeDocument/2006/relationships/customXml" Target="../ink/ink3388.xml"/><Relationship Id="rId141" Type="http://schemas.openxmlformats.org/officeDocument/2006/relationships/image" Target="../media/image1195.png"/><Relationship Id="rId162" Type="http://schemas.openxmlformats.org/officeDocument/2006/relationships/image" Target="../media/image1205.png"/><Relationship Id="rId183" Type="http://schemas.openxmlformats.org/officeDocument/2006/relationships/image" Target="../media/image1216.png"/><Relationship Id="rId218" Type="http://schemas.openxmlformats.org/officeDocument/2006/relationships/image" Target="../media/image1234.png"/><Relationship Id="rId24" Type="http://schemas.openxmlformats.org/officeDocument/2006/relationships/customXml" Target="../ink/ink3340.xml"/><Relationship Id="rId40" Type="http://schemas.openxmlformats.org/officeDocument/2006/relationships/customXml" Target="../ink/ink3348.xml"/><Relationship Id="rId45" Type="http://schemas.openxmlformats.org/officeDocument/2006/relationships/image" Target="../media/image34070.png"/><Relationship Id="rId66" Type="http://schemas.openxmlformats.org/officeDocument/2006/relationships/customXml" Target="../ink/ink3361.xml"/><Relationship Id="rId87" Type="http://schemas.openxmlformats.org/officeDocument/2006/relationships/image" Target="../media/image1169.png"/><Relationship Id="rId110" Type="http://schemas.openxmlformats.org/officeDocument/2006/relationships/customXml" Target="../ink/ink3383.xml"/><Relationship Id="rId115" Type="http://schemas.openxmlformats.org/officeDocument/2006/relationships/image" Target="../media/image1182.png"/><Relationship Id="rId131" Type="http://schemas.openxmlformats.org/officeDocument/2006/relationships/image" Target="../media/image1190.png"/><Relationship Id="rId136" Type="http://schemas.openxmlformats.org/officeDocument/2006/relationships/customXml" Target="../ink/ink3396.xml"/><Relationship Id="rId157" Type="http://schemas.openxmlformats.org/officeDocument/2006/relationships/customXml" Target="../ink/ink3407.xml"/><Relationship Id="rId178" Type="http://schemas.openxmlformats.org/officeDocument/2006/relationships/customXml" Target="../ink/ink3418.xml"/><Relationship Id="rId61" Type="http://schemas.openxmlformats.org/officeDocument/2006/relationships/image" Target="../media/image4547.png"/><Relationship Id="rId82" Type="http://schemas.openxmlformats.org/officeDocument/2006/relationships/customXml" Target="../ink/ink3369.xml"/><Relationship Id="rId152" Type="http://schemas.openxmlformats.org/officeDocument/2006/relationships/image" Target="../media/image1200.png"/><Relationship Id="rId173" Type="http://schemas.openxmlformats.org/officeDocument/2006/relationships/image" Target="../media/image1211.png"/><Relationship Id="rId194" Type="http://schemas.openxmlformats.org/officeDocument/2006/relationships/customXml" Target="../ink/ink3426.xml"/><Relationship Id="rId199" Type="http://schemas.openxmlformats.org/officeDocument/2006/relationships/image" Target="../media/image1224.png"/><Relationship Id="rId203" Type="http://schemas.openxmlformats.org/officeDocument/2006/relationships/image" Target="../media/image1226.png"/><Relationship Id="rId208" Type="http://schemas.openxmlformats.org/officeDocument/2006/relationships/customXml" Target="../ink/ink3433.xml"/><Relationship Id="rId30" Type="http://schemas.openxmlformats.org/officeDocument/2006/relationships/customXml" Target="../ink/ink3343.xml"/><Relationship Id="rId35" Type="http://schemas.openxmlformats.org/officeDocument/2006/relationships/image" Target="../media/image4536.png"/><Relationship Id="rId56" Type="http://schemas.openxmlformats.org/officeDocument/2006/relationships/customXml" Target="../ink/ink3356.xml"/><Relationship Id="rId77" Type="http://schemas.openxmlformats.org/officeDocument/2006/relationships/image" Target="../media/image1164.png"/><Relationship Id="rId100" Type="http://schemas.openxmlformats.org/officeDocument/2006/relationships/customXml" Target="../ink/ink3378.xml"/><Relationship Id="rId105" Type="http://schemas.openxmlformats.org/officeDocument/2006/relationships/image" Target="../media/image1177.png"/><Relationship Id="rId126" Type="http://schemas.openxmlformats.org/officeDocument/2006/relationships/customXml" Target="../ink/ink3391.xml"/><Relationship Id="rId147" Type="http://schemas.openxmlformats.org/officeDocument/2006/relationships/customXml" Target="../ink/ink3402.xml"/><Relationship Id="rId168" Type="http://schemas.openxmlformats.org/officeDocument/2006/relationships/customXml" Target="../ink/ink3413.xml"/><Relationship Id="rId51" Type="http://schemas.openxmlformats.org/officeDocument/2006/relationships/image" Target="../media/image4542.png"/><Relationship Id="rId72" Type="http://schemas.openxmlformats.org/officeDocument/2006/relationships/customXml" Target="../ink/ink3364.xml"/><Relationship Id="rId93" Type="http://schemas.openxmlformats.org/officeDocument/2006/relationships/image" Target="../media/image1172.png"/><Relationship Id="rId98" Type="http://schemas.openxmlformats.org/officeDocument/2006/relationships/customXml" Target="../ink/ink3377.xml"/><Relationship Id="rId121" Type="http://schemas.openxmlformats.org/officeDocument/2006/relationships/image" Target="../media/image1185.png"/><Relationship Id="rId142" Type="http://schemas.openxmlformats.org/officeDocument/2006/relationships/customXml" Target="../ink/ink3399.xml"/><Relationship Id="rId163" Type="http://schemas.openxmlformats.org/officeDocument/2006/relationships/customXml" Target="../ink/ink3410.xml"/><Relationship Id="rId184" Type="http://schemas.openxmlformats.org/officeDocument/2006/relationships/customXml" Target="../ink/ink3421.xml"/><Relationship Id="rId189" Type="http://schemas.openxmlformats.org/officeDocument/2006/relationships/image" Target="../media/image1219.png"/><Relationship Id="rId219" Type="http://schemas.openxmlformats.org/officeDocument/2006/relationships/customXml" Target="../ink/ink3438.xml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3436.xml"/><Relationship Id="rId25" Type="http://schemas.openxmlformats.org/officeDocument/2006/relationships/image" Target="../media/image4532.png"/><Relationship Id="rId46" Type="http://schemas.openxmlformats.org/officeDocument/2006/relationships/customXml" Target="../ink/ink3351.xml"/><Relationship Id="rId67" Type="http://schemas.openxmlformats.org/officeDocument/2006/relationships/image" Target="../media/image4550.png"/><Relationship Id="rId116" Type="http://schemas.openxmlformats.org/officeDocument/2006/relationships/customXml" Target="../ink/ink3386.xml"/><Relationship Id="rId137" Type="http://schemas.openxmlformats.org/officeDocument/2006/relationships/image" Target="../media/image1193.png"/><Relationship Id="rId158" Type="http://schemas.openxmlformats.org/officeDocument/2006/relationships/image" Target="../media/image1203.png"/><Relationship Id="rId41" Type="http://schemas.openxmlformats.org/officeDocument/2006/relationships/image" Target="../media/image4539.png"/><Relationship Id="rId62" Type="http://schemas.openxmlformats.org/officeDocument/2006/relationships/customXml" Target="../ink/ink3359.xml"/><Relationship Id="rId83" Type="http://schemas.openxmlformats.org/officeDocument/2006/relationships/image" Target="../media/image1167.png"/><Relationship Id="rId88" Type="http://schemas.openxmlformats.org/officeDocument/2006/relationships/customXml" Target="../ink/ink3372.xml"/><Relationship Id="rId111" Type="http://schemas.openxmlformats.org/officeDocument/2006/relationships/image" Target="../media/image1180.png"/><Relationship Id="rId132" Type="http://schemas.openxmlformats.org/officeDocument/2006/relationships/customXml" Target="../ink/ink3394.xml"/><Relationship Id="rId153" Type="http://schemas.openxmlformats.org/officeDocument/2006/relationships/customXml" Target="../ink/ink3405.xml"/><Relationship Id="rId174" Type="http://schemas.openxmlformats.org/officeDocument/2006/relationships/customXml" Target="../ink/ink3416.xml"/><Relationship Id="rId179" Type="http://schemas.openxmlformats.org/officeDocument/2006/relationships/image" Target="../media/image1214.png"/><Relationship Id="rId195" Type="http://schemas.openxmlformats.org/officeDocument/2006/relationships/image" Target="../media/image1222.png"/><Relationship Id="rId209" Type="http://schemas.openxmlformats.org/officeDocument/2006/relationships/image" Target="../media/image1229.png"/><Relationship Id="rId190" Type="http://schemas.openxmlformats.org/officeDocument/2006/relationships/customXml" Target="../ink/ink3424.xml"/><Relationship Id="rId204" Type="http://schemas.openxmlformats.org/officeDocument/2006/relationships/customXml" Target="../ink/ink3431.xml"/><Relationship Id="rId220" Type="http://schemas.openxmlformats.org/officeDocument/2006/relationships/image" Target="../media/image1235.png"/><Relationship Id="rId36" Type="http://schemas.openxmlformats.org/officeDocument/2006/relationships/customXml" Target="../ink/ink3346.xml"/><Relationship Id="rId57" Type="http://schemas.openxmlformats.org/officeDocument/2006/relationships/image" Target="../media/image4545.png"/><Relationship Id="rId106" Type="http://schemas.openxmlformats.org/officeDocument/2006/relationships/customXml" Target="../ink/ink3381.xml"/><Relationship Id="rId127" Type="http://schemas.openxmlformats.org/officeDocument/2006/relationships/image" Target="../media/image1188.png"/><Relationship Id="rId31" Type="http://schemas.openxmlformats.org/officeDocument/2006/relationships/image" Target="../media/image4535.png"/><Relationship Id="rId52" Type="http://schemas.openxmlformats.org/officeDocument/2006/relationships/customXml" Target="../ink/ink3354.xml"/><Relationship Id="rId73" Type="http://schemas.openxmlformats.org/officeDocument/2006/relationships/image" Target="../media/image1162.png"/><Relationship Id="rId78" Type="http://schemas.openxmlformats.org/officeDocument/2006/relationships/customXml" Target="../ink/ink3367.xml"/><Relationship Id="rId94" Type="http://schemas.openxmlformats.org/officeDocument/2006/relationships/customXml" Target="../ink/ink3375.xml"/><Relationship Id="rId99" Type="http://schemas.openxmlformats.org/officeDocument/2006/relationships/image" Target="../media/image1175.png"/><Relationship Id="rId101" Type="http://schemas.openxmlformats.org/officeDocument/2006/relationships/image" Target="../media/image1176.png"/><Relationship Id="rId122" Type="http://schemas.openxmlformats.org/officeDocument/2006/relationships/customXml" Target="../ink/ink3389.xml"/><Relationship Id="rId143" Type="http://schemas.openxmlformats.org/officeDocument/2006/relationships/customXml" Target="../ink/ink3400.xml"/><Relationship Id="rId148" Type="http://schemas.openxmlformats.org/officeDocument/2006/relationships/image" Target="../media/image1198.png"/><Relationship Id="rId164" Type="http://schemas.openxmlformats.org/officeDocument/2006/relationships/image" Target="../media/image1206.png"/><Relationship Id="rId169" Type="http://schemas.openxmlformats.org/officeDocument/2006/relationships/image" Target="../media/image1208.png"/><Relationship Id="rId185" Type="http://schemas.openxmlformats.org/officeDocument/2006/relationships/image" Target="../media/image1217.png"/><Relationship Id="rId4" Type="http://schemas.openxmlformats.org/officeDocument/2006/relationships/customXml" Target="../ink/ink3339.xml"/><Relationship Id="rId180" Type="http://schemas.openxmlformats.org/officeDocument/2006/relationships/customXml" Target="../ink/ink3419.xml"/><Relationship Id="rId210" Type="http://schemas.openxmlformats.org/officeDocument/2006/relationships/customXml" Target="../ink/ink3434.xml"/><Relationship Id="rId215" Type="http://schemas.openxmlformats.org/officeDocument/2006/relationships/image" Target="../media/image1232.png"/><Relationship Id="rId26" Type="http://schemas.openxmlformats.org/officeDocument/2006/relationships/customXml" Target="../ink/ink3341.xml"/><Relationship Id="rId47" Type="http://schemas.openxmlformats.org/officeDocument/2006/relationships/image" Target="../media/image4540.png"/><Relationship Id="rId68" Type="http://schemas.openxmlformats.org/officeDocument/2006/relationships/customXml" Target="../ink/ink3362.xml"/><Relationship Id="rId89" Type="http://schemas.openxmlformats.org/officeDocument/2006/relationships/image" Target="../media/image1170.png"/><Relationship Id="rId112" Type="http://schemas.openxmlformats.org/officeDocument/2006/relationships/customXml" Target="../ink/ink3384.xml"/><Relationship Id="rId133" Type="http://schemas.openxmlformats.org/officeDocument/2006/relationships/image" Target="../media/image1191.png"/><Relationship Id="rId154" Type="http://schemas.openxmlformats.org/officeDocument/2006/relationships/image" Target="../media/image1201.png"/><Relationship Id="rId175" Type="http://schemas.openxmlformats.org/officeDocument/2006/relationships/image" Target="../media/image1212.png"/><Relationship Id="rId196" Type="http://schemas.openxmlformats.org/officeDocument/2006/relationships/customXml" Target="../ink/ink3427.xml"/><Relationship Id="rId200" Type="http://schemas.openxmlformats.org/officeDocument/2006/relationships/customXml" Target="../ink/ink3429.xml"/><Relationship Id="rId221" Type="http://schemas.openxmlformats.org/officeDocument/2006/relationships/customXml" Target="../ink/ink3439.xml"/><Relationship Id="rId37" Type="http://schemas.openxmlformats.org/officeDocument/2006/relationships/image" Target="../media/image4537.png"/><Relationship Id="rId58" Type="http://schemas.openxmlformats.org/officeDocument/2006/relationships/customXml" Target="../ink/ink3357.xml"/><Relationship Id="rId79" Type="http://schemas.openxmlformats.org/officeDocument/2006/relationships/image" Target="../media/image1165.png"/><Relationship Id="rId102" Type="http://schemas.openxmlformats.org/officeDocument/2006/relationships/customXml" Target="../ink/ink3379.xml"/><Relationship Id="rId123" Type="http://schemas.openxmlformats.org/officeDocument/2006/relationships/image" Target="../media/image1186.png"/><Relationship Id="rId144" Type="http://schemas.openxmlformats.org/officeDocument/2006/relationships/image" Target="../media/image1196.png"/><Relationship Id="rId90" Type="http://schemas.openxmlformats.org/officeDocument/2006/relationships/customXml" Target="../ink/ink3373.xml"/><Relationship Id="rId165" Type="http://schemas.openxmlformats.org/officeDocument/2006/relationships/customXml" Target="../ink/ink3411.xml"/><Relationship Id="rId186" Type="http://schemas.openxmlformats.org/officeDocument/2006/relationships/customXml" Target="../ink/ink3422.xml"/><Relationship Id="rId211" Type="http://schemas.openxmlformats.org/officeDocument/2006/relationships/image" Target="../media/image1230.png"/><Relationship Id="rId27" Type="http://schemas.openxmlformats.org/officeDocument/2006/relationships/image" Target="../media/image4533.png"/><Relationship Id="rId48" Type="http://schemas.openxmlformats.org/officeDocument/2006/relationships/customXml" Target="../ink/ink3352.xml"/><Relationship Id="rId69" Type="http://schemas.openxmlformats.org/officeDocument/2006/relationships/image" Target="../media/image1160.png"/><Relationship Id="rId113" Type="http://schemas.openxmlformats.org/officeDocument/2006/relationships/image" Target="../media/image1181.png"/><Relationship Id="rId134" Type="http://schemas.openxmlformats.org/officeDocument/2006/relationships/customXml" Target="../ink/ink3395.xml"/><Relationship Id="rId80" Type="http://schemas.openxmlformats.org/officeDocument/2006/relationships/customXml" Target="../ink/ink3368.xml"/><Relationship Id="rId155" Type="http://schemas.openxmlformats.org/officeDocument/2006/relationships/customXml" Target="../ink/ink3406.xml"/><Relationship Id="rId176" Type="http://schemas.openxmlformats.org/officeDocument/2006/relationships/customXml" Target="../ink/ink3417.xml"/><Relationship Id="rId197" Type="http://schemas.openxmlformats.org/officeDocument/2006/relationships/image" Target="../media/image1223.png"/><Relationship Id="rId201" Type="http://schemas.openxmlformats.org/officeDocument/2006/relationships/image" Target="../media/image1225.png"/><Relationship Id="rId222" Type="http://schemas.openxmlformats.org/officeDocument/2006/relationships/image" Target="../media/image1236.png"/><Relationship Id="rId38" Type="http://schemas.openxmlformats.org/officeDocument/2006/relationships/customXml" Target="../ink/ink3347.xml"/><Relationship Id="rId59" Type="http://schemas.openxmlformats.org/officeDocument/2006/relationships/image" Target="../media/image4546.png"/><Relationship Id="rId103" Type="http://schemas.openxmlformats.org/officeDocument/2006/relationships/image" Target="../media/image814.png"/><Relationship Id="rId124" Type="http://schemas.openxmlformats.org/officeDocument/2006/relationships/customXml" Target="../ink/ink3390.xml"/><Relationship Id="rId70" Type="http://schemas.openxmlformats.org/officeDocument/2006/relationships/customXml" Target="../ink/ink3363.xml"/><Relationship Id="rId91" Type="http://schemas.openxmlformats.org/officeDocument/2006/relationships/image" Target="../media/image1171.png"/><Relationship Id="rId145" Type="http://schemas.openxmlformats.org/officeDocument/2006/relationships/customXml" Target="../ink/ink3401.xml"/><Relationship Id="rId166" Type="http://schemas.openxmlformats.org/officeDocument/2006/relationships/customXml" Target="../ink/ink3412.xml"/><Relationship Id="rId187" Type="http://schemas.openxmlformats.org/officeDocument/2006/relationships/image" Target="../media/image1218.png"/><Relationship Id="rId1" Type="http://schemas.microsoft.com/office/2007/relationships/media" Target="../media/media78.m4a"/><Relationship Id="rId212" Type="http://schemas.openxmlformats.org/officeDocument/2006/relationships/customXml" Target="../ink/ink3435.xml"/><Relationship Id="rId28" Type="http://schemas.openxmlformats.org/officeDocument/2006/relationships/customXml" Target="../ink/ink3342.xml"/><Relationship Id="rId49" Type="http://schemas.openxmlformats.org/officeDocument/2006/relationships/image" Target="../media/image4541.png"/><Relationship Id="rId114" Type="http://schemas.openxmlformats.org/officeDocument/2006/relationships/customXml" Target="../ink/ink3385.xml"/><Relationship Id="rId60" Type="http://schemas.openxmlformats.org/officeDocument/2006/relationships/customXml" Target="../ink/ink3358.xml"/><Relationship Id="rId81" Type="http://schemas.openxmlformats.org/officeDocument/2006/relationships/image" Target="../media/image1166.png"/><Relationship Id="rId135" Type="http://schemas.openxmlformats.org/officeDocument/2006/relationships/image" Target="../media/image1192.png"/><Relationship Id="rId156" Type="http://schemas.openxmlformats.org/officeDocument/2006/relationships/image" Target="../media/image1202.png"/><Relationship Id="rId177" Type="http://schemas.openxmlformats.org/officeDocument/2006/relationships/image" Target="../media/image1213.png"/><Relationship Id="rId198" Type="http://schemas.openxmlformats.org/officeDocument/2006/relationships/customXml" Target="../ink/ink3428.xml"/><Relationship Id="rId202" Type="http://schemas.openxmlformats.org/officeDocument/2006/relationships/customXml" Target="../ink/ink3430.xml"/><Relationship Id="rId223" Type="http://schemas.openxmlformats.org/officeDocument/2006/relationships/image" Target="../media/image1.png"/><Relationship Id="rId39" Type="http://schemas.openxmlformats.org/officeDocument/2006/relationships/image" Target="../media/image4538.png"/><Relationship Id="rId50" Type="http://schemas.openxmlformats.org/officeDocument/2006/relationships/customXml" Target="../ink/ink3353.xml"/><Relationship Id="rId104" Type="http://schemas.openxmlformats.org/officeDocument/2006/relationships/customXml" Target="../ink/ink3380.xml"/><Relationship Id="rId125" Type="http://schemas.openxmlformats.org/officeDocument/2006/relationships/image" Target="../media/image1187.png"/><Relationship Id="rId146" Type="http://schemas.openxmlformats.org/officeDocument/2006/relationships/image" Target="../media/image1197.png"/><Relationship Id="rId167" Type="http://schemas.openxmlformats.org/officeDocument/2006/relationships/image" Target="../media/image1207.png"/><Relationship Id="rId188" Type="http://schemas.openxmlformats.org/officeDocument/2006/relationships/customXml" Target="../ink/ink3423.xml"/><Relationship Id="rId71" Type="http://schemas.openxmlformats.org/officeDocument/2006/relationships/image" Target="../media/image1161.png"/><Relationship Id="rId92" Type="http://schemas.openxmlformats.org/officeDocument/2006/relationships/customXml" Target="../ink/ink3374.xml"/><Relationship Id="rId213" Type="http://schemas.openxmlformats.org/officeDocument/2006/relationships/image" Target="../media/image1231.png"/><Relationship Id="rId2" Type="http://schemas.openxmlformats.org/officeDocument/2006/relationships/audio" Target="../media/media78.m4a"/><Relationship Id="rId29" Type="http://schemas.openxmlformats.org/officeDocument/2006/relationships/image" Target="../media/image4534.png"/></Relationships>
</file>

<file path=ppt/slides/_rels/slide7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060.png"/><Relationship Id="rId21" Type="http://schemas.openxmlformats.org/officeDocument/2006/relationships/image" Target="../media/image9550.png"/><Relationship Id="rId42" Type="http://schemas.openxmlformats.org/officeDocument/2006/relationships/customXml" Target="../ink/ink3459.xml"/><Relationship Id="rId63" Type="http://schemas.openxmlformats.org/officeDocument/2006/relationships/image" Target="../media/image9780.png"/><Relationship Id="rId84" Type="http://schemas.openxmlformats.org/officeDocument/2006/relationships/customXml" Target="../ink/ink3480.xml"/><Relationship Id="rId138" Type="http://schemas.openxmlformats.org/officeDocument/2006/relationships/image" Target="../media/image10170.png"/><Relationship Id="rId159" Type="http://schemas.openxmlformats.org/officeDocument/2006/relationships/image" Target="../media/image10270.png"/><Relationship Id="rId170" Type="http://schemas.openxmlformats.org/officeDocument/2006/relationships/customXml" Target="../ink/ink3524.xml"/><Relationship Id="rId191" Type="http://schemas.openxmlformats.org/officeDocument/2006/relationships/image" Target="../media/image10450.png"/><Relationship Id="rId107" Type="http://schemas.openxmlformats.org/officeDocument/2006/relationships/image" Target="../media/image10010.png"/><Relationship Id="rId11" Type="http://schemas.openxmlformats.org/officeDocument/2006/relationships/image" Target="../media/image9510.png"/><Relationship Id="rId32" Type="http://schemas.openxmlformats.org/officeDocument/2006/relationships/customXml" Target="../ink/ink3454.xml"/><Relationship Id="rId53" Type="http://schemas.openxmlformats.org/officeDocument/2006/relationships/image" Target="../media/image9730.png"/><Relationship Id="rId74" Type="http://schemas.openxmlformats.org/officeDocument/2006/relationships/customXml" Target="../ink/ink3475.xml"/><Relationship Id="rId128" Type="http://schemas.openxmlformats.org/officeDocument/2006/relationships/customXml" Target="../ink/ink3502.xml"/><Relationship Id="rId149" Type="http://schemas.openxmlformats.org/officeDocument/2006/relationships/image" Target="../media/image10220.png"/><Relationship Id="rId5" Type="http://schemas.openxmlformats.org/officeDocument/2006/relationships/image" Target="../media/image9470.png"/><Relationship Id="rId95" Type="http://schemas.openxmlformats.org/officeDocument/2006/relationships/image" Target="../media/image9950.png"/><Relationship Id="rId160" Type="http://schemas.openxmlformats.org/officeDocument/2006/relationships/customXml" Target="../ink/ink3519.xml"/><Relationship Id="rId181" Type="http://schemas.openxmlformats.org/officeDocument/2006/relationships/image" Target="../media/image10390.png"/><Relationship Id="rId22" Type="http://schemas.openxmlformats.org/officeDocument/2006/relationships/customXml" Target="../ink/ink3449.xml"/><Relationship Id="rId43" Type="http://schemas.openxmlformats.org/officeDocument/2006/relationships/image" Target="../media/image9670.png"/><Relationship Id="rId64" Type="http://schemas.openxmlformats.org/officeDocument/2006/relationships/customXml" Target="../ink/ink3470.xml"/><Relationship Id="rId118" Type="http://schemas.openxmlformats.org/officeDocument/2006/relationships/customXml" Target="../ink/ink3497.xml"/><Relationship Id="rId139" Type="http://schemas.openxmlformats.org/officeDocument/2006/relationships/customXml" Target="../ink/ink3508.xml"/><Relationship Id="rId85" Type="http://schemas.openxmlformats.org/officeDocument/2006/relationships/image" Target="../media/image9910.png"/><Relationship Id="rId150" Type="http://schemas.openxmlformats.org/officeDocument/2006/relationships/customXml" Target="../ink/ink3514.xml"/><Relationship Id="rId171" Type="http://schemas.openxmlformats.org/officeDocument/2006/relationships/image" Target="../media/image10340.png"/><Relationship Id="rId192" Type="http://schemas.openxmlformats.org/officeDocument/2006/relationships/customXml" Target="../ink/ink3535.xml"/><Relationship Id="rId12" Type="http://schemas.openxmlformats.org/officeDocument/2006/relationships/customXml" Target="../ink/ink3444.xml"/><Relationship Id="rId33" Type="http://schemas.openxmlformats.org/officeDocument/2006/relationships/image" Target="../media/image9620.png"/><Relationship Id="rId108" Type="http://schemas.openxmlformats.org/officeDocument/2006/relationships/customXml" Target="../ink/ink3492.xml"/><Relationship Id="rId129" Type="http://schemas.openxmlformats.org/officeDocument/2006/relationships/image" Target="../media/image10140.png"/><Relationship Id="rId54" Type="http://schemas.openxmlformats.org/officeDocument/2006/relationships/customXml" Target="../ink/ink3465.xml"/><Relationship Id="rId75" Type="http://schemas.openxmlformats.org/officeDocument/2006/relationships/image" Target="../media/image9850.png"/><Relationship Id="rId96" Type="http://schemas.openxmlformats.org/officeDocument/2006/relationships/customXml" Target="../ink/ink3486.xml"/><Relationship Id="rId140" Type="http://schemas.openxmlformats.org/officeDocument/2006/relationships/image" Target="../media/image10180.png"/><Relationship Id="rId161" Type="http://schemas.openxmlformats.org/officeDocument/2006/relationships/image" Target="../media/image10280.png"/><Relationship Id="rId182" Type="http://schemas.openxmlformats.org/officeDocument/2006/relationships/customXml" Target="../ink/ink3530.xml"/><Relationship Id="rId6" Type="http://schemas.openxmlformats.org/officeDocument/2006/relationships/customXml" Target="../ink/ink3441.xml"/><Relationship Id="rId23" Type="http://schemas.openxmlformats.org/officeDocument/2006/relationships/image" Target="../media/image9560.png"/><Relationship Id="rId119" Type="http://schemas.openxmlformats.org/officeDocument/2006/relationships/image" Target="../media/image10070.png"/><Relationship Id="rId44" Type="http://schemas.openxmlformats.org/officeDocument/2006/relationships/customXml" Target="../ink/ink3460.xml"/><Relationship Id="rId65" Type="http://schemas.openxmlformats.org/officeDocument/2006/relationships/image" Target="../media/image9790.png"/><Relationship Id="rId86" Type="http://schemas.openxmlformats.org/officeDocument/2006/relationships/customXml" Target="../ink/ink3481.xml"/><Relationship Id="rId130" Type="http://schemas.openxmlformats.org/officeDocument/2006/relationships/customXml" Target="../ink/ink3503.xml"/><Relationship Id="rId151" Type="http://schemas.openxmlformats.org/officeDocument/2006/relationships/image" Target="../media/image10230.png"/><Relationship Id="rId172" Type="http://schemas.openxmlformats.org/officeDocument/2006/relationships/customXml" Target="../ink/ink3525.xml"/><Relationship Id="rId193" Type="http://schemas.openxmlformats.org/officeDocument/2006/relationships/image" Target="../media/image10460.png"/><Relationship Id="rId13" Type="http://schemas.openxmlformats.org/officeDocument/2006/relationships/image" Target="../media/image9520.png"/><Relationship Id="rId109" Type="http://schemas.openxmlformats.org/officeDocument/2006/relationships/image" Target="../media/image10020.png"/><Relationship Id="rId34" Type="http://schemas.openxmlformats.org/officeDocument/2006/relationships/customXml" Target="../ink/ink3455.xml"/><Relationship Id="rId55" Type="http://schemas.openxmlformats.org/officeDocument/2006/relationships/image" Target="../media/image9740.png"/><Relationship Id="rId76" Type="http://schemas.openxmlformats.org/officeDocument/2006/relationships/customXml" Target="../ink/ink3476.xml"/><Relationship Id="rId97" Type="http://schemas.openxmlformats.org/officeDocument/2006/relationships/image" Target="../media/image8250.png"/><Relationship Id="rId120" Type="http://schemas.openxmlformats.org/officeDocument/2006/relationships/customXml" Target="../ink/ink3498.xml"/><Relationship Id="rId141" Type="http://schemas.openxmlformats.org/officeDocument/2006/relationships/customXml" Target="../ink/ink3509.xml"/><Relationship Id="rId7" Type="http://schemas.openxmlformats.org/officeDocument/2006/relationships/image" Target="../media/image9480.png"/><Relationship Id="rId71" Type="http://schemas.openxmlformats.org/officeDocument/2006/relationships/image" Target="../media/image9830.png"/><Relationship Id="rId92" Type="http://schemas.openxmlformats.org/officeDocument/2006/relationships/customXml" Target="../ink/ink3484.xml"/><Relationship Id="rId162" Type="http://schemas.openxmlformats.org/officeDocument/2006/relationships/customXml" Target="../ink/ink3520.xml"/><Relationship Id="rId183" Type="http://schemas.openxmlformats.org/officeDocument/2006/relationships/image" Target="../media/image10410.png"/><Relationship Id="rId2" Type="http://schemas.openxmlformats.org/officeDocument/2006/relationships/audio" Target="../media/media79.m4a"/><Relationship Id="rId29" Type="http://schemas.openxmlformats.org/officeDocument/2006/relationships/image" Target="../media/image9590.png"/><Relationship Id="rId24" Type="http://schemas.openxmlformats.org/officeDocument/2006/relationships/customXml" Target="../ink/ink3450.xml"/><Relationship Id="rId40" Type="http://schemas.openxmlformats.org/officeDocument/2006/relationships/customXml" Target="../ink/ink3458.xml"/><Relationship Id="rId45" Type="http://schemas.openxmlformats.org/officeDocument/2006/relationships/image" Target="../media/image9680.png"/><Relationship Id="rId66" Type="http://schemas.openxmlformats.org/officeDocument/2006/relationships/customXml" Target="../ink/ink3471.xml"/><Relationship Id="rId87" Type="http://schemas.openxmlformats.org/officeDocument/2006/relationships/image" Target="../media/image9920.png"/><Relationship Id="rId110" Type="http://schemas.openxmlformats.org/officeDocument/2006/relationships/customXml" Target="../ink/ink3493.xml"/><Relationship Id="rId115" Type="http://schemas.openxmlformats.org/officeDocument/2006/relationships/image" Target="../media/image10050.png"/><Relationship Id="rId131" Type="http://schemas.openxmlformats.org/officeDocument/2006/relationships/image" Target="../media/image10150.png"/><Relationship Id="rId136" Type="http://schemas.openxmlformats.org/officeDocument/2006/relationships/customXml" Target="../ink/ink3506.xml"/><Relationship Id="rId157" Type="http://schemas.openxmlformats.org/officeDocument/2006/relationships/image" Target="../media/image10260.png"/><Relationship Id="rId178" Type="http://schemas.openxmlformats.org/officeDocument/2006/relationships/customXml" Target="../ink/ink3528.xml"/><Relationship Id="rId61" Type="http://schemas.openxmlformats.org/officeDocument/2006/relationships/image" Target="../media/image9770.png"/><Relationship Id="rId82" Type="http://schemas.openxmlformats.org/officeDocument/2006/relationships/customXml" Target="../ink/ink3479.xml"/><Relationship Id="rId152" Type="http://schemas.openxmlformats.org/officeDocument/2006/relationships/customXml" Target="../ink/ink3515.xml"/><Relationship Id="rId173" Type="http://schemas.openxmlformats.org/officeDocument/2006/relationships/image" Target="../media/image10350.png"/><Relationship Id="rId194" Type="http://schemas.openxmlformats.org/officeDocument/2006/relationships/customXml" Target="../ink/ink3536.xml"/><Relationship Id="rId19" Type="http://schemas.openxmlformats.org/officeDocument/2006/relationships/image" Target="../media/image9540.png"/><Relationship Id="rId14" Type="http://schemas.openxmlformats.org/officeDocument/2006/relationships/customXml" Target="../ink/ink3445.xml"/><Relationship Id="rId30" Type="http://schemas.openxmlformats.org/officeDocument/2006/relationships/customXml" Target="../ink/ink3453.xml"/><Relationship Id="rId35" Type="http://schemas.openxmlformats.org/officeDocument/2006/relationships/image" Target="../media/image9630.png"/><Relationship Id="rId56" Type="http://schemas.openxmlformats.org/officeDocument/2006/relationships/customXml" Target="../ink/ink3466.xml"/><Relationship Id="rId77" Type="http://schemas.openxmlformats.org/officeDocument/2006/relationships/image" Target="../media/image9860.png"/><Relationship Id="rId100" Type="http://schemas.openxmlformats.org/officeDocument/2006/relationships/customXml" Target="../ink/ink3488.xml"/><Relationship Id="rId105" Type="http://schemas.openxmlformats.org/officeDocument/2006/relationships/image" Target="../media/image9990.png"/><Relationship Id="rId126" Type="http://schemas.openxmlformats.org/officeDocument/2006/relationships/customXml" Target="../ink/ink3501.xml"/><Relationship Id="rId147" Type="http://schemas.openxmlformats.org/officeDocument/2006/relationships/image" Target="../media/image10210.png"/><Relationship Id="rId168" Type="http://schemas.openxmlformats.org/officeDocument/2006/relationships/customXml" Target="../ink/ink3523.xml"/><Relationship Id="rId8" Type="http://schemas.openxmlformats.org/officeDocument/2006/relationships/customXml" Target="../ink/ink3442.xml"/><Relationship Id="rId51" Type="http://schemas.openxmlformats.org/officeDocument/2006/relationships/image" Target="../media/image9720.png"/><Relationship Id="rId72" Type="http://schemas.openxmlformats.org/officeDocument/2006/relationships/customXml" Target="../ink/ink3474.xml"/><Relationship Id="rId93" Type="http://schemas.openxmlformats.org/officeDocument/2006/relationships/image" Target="../media/image9940.png"/><Relationship Id="rId98" Type="http://schemas.openxmlformats.org/officeDocument/2006/relationships/customXml" Target="../ink/ink3487.xml"/><Relationship Id="rId121" Type="http://schemas.openxmlformats.org/officeDocument/2006/relationships/image" Target="../media/image10080.png"/><Relationship Id="rId142" Type="http://schemas.openxmlformats.org/officeDocument/2006/relationships/customXml" Target="../ink/ink3510.xml"/><Relationship Id="rId163" Type="http://schemas.openxmlformats.org/officeDocument/2006/relationships/image" Target="../media/image10290.png"/><Relationship Id="rId184" Type="http://schemas.openxmlformats.org/officeDocument/2006/relationships/customXml" Target="../ink/ink3531.xml"/><Relationship Id="rId189" Type="http://schemas.openxmlformats.org/officeDocument/2006/relationships/image" Target="../media/image10440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9570.png"/><Relationship Id="rId46" Type="http://schemas.openxmlformats.org/officeDocument/2006/relationships/customXml" Target="../ink/ink3461.xml"/><Relationship Id="rId67" Type="http://schemas.openxmlformats.org/officeDocument/2006/relationships/image" Target="../media/image9810.png"/><Relationship Id="rId116" Type="http://schemas.openxmlformats.org/officeDocument/2006/relationships/customXml" Target="../ink/ink3496.xml"/><Relationship Id="rId137" Type="http://schemas.openxmlformats.org/officeDocument/2006/relationships/customXml" Target="../ink/ink3507.xml"/><Relationship Id="rId158" Type="http://schemas.openxmlformats.org/officeDocument/2006/relationships/customXml" Target="../ink/ink3518.xml"/><Relationship Id="rId20" Type="http://schemas.openxmlformats.org/officeDocument/2006/relationships/customXml" Target="../ink/ink3448.xml"/><Relationship Id="rId41" Type="http://schemas.openxmlformats.org/officeDocument/2006/relationships/image" Target="../media/image9660.png"/><Relationship Id="rId62" Type="http://schemas.openxmlformats.org/officeDocument/2006/relationships/customXml" Target="../ink/ink3469.xml"/><Relationship Id="rId83" Type="http://schemas.openxmlformats.org/officeDocument/2006/relationships/image" Target="../media/image9890.png"/><Relationship Id="rId88" Type="http://schemas.openxmlformats.org/officeDocument/2006/relationships/customXml" Target="../ink/ink3482.xml"/><Relationship Id="rId111" Type="http://schemas.openxmlformats.org/officeDocument/2006/relationships/image" Target="../media/image10030.png"/><Relationship Id="rId132" Type="http://schemas.openxmlformats.org/officeDocument/2006/relationships/customXml" Target="../ink/ink3504.xml"/><Relationship Id="rId153" Type="http://schemas.openxmlformats.org/officeDocument/2006/relationships/image" Target="../media/image10240.png"/><Relationship Id="rId174" Type="http://schemas.openxmlformats.org/officeDocument/2006/relationships/customXml" Target="../ink/ink3526.xml"/><Relationship Id="rId179" Type="http://schemas.openxmlformats.org/officeDocument/2006/relationships/image" Target="../media/image10380.png"/><Relationship Id="rId195" Type="http://schemas.openxmlformats.org/officeDocument/2006/relationships/image" Target="../media/image10470.png"/><Relationship Id="rId190" Type="http://schemas.openxmlformats.org/officeDocument/2006/relationships/customXml" Target="../ink/ink3534.xml"/><Relationship Id="rId15" Type="http://schemas.openxmlformats.org/officeDocument/2006/relationships/image" Target="../media/image9530.png"/><Relationship Id="rId36" Type="http://schemas.openxmlformats.org/officeDocument/2006/relationships/customXml" Target="../ink/ink3456.xml"/><Relationship Id="rId57" Type="http://schemas.openxmlformats.org/officeDocument/2006/relationships/image" Target="../media/image9750.png"/><Relationship Id="rId106" Type="http://schemas.openxmlformats.org/officeDocument/2006/relationships/customXml" Target="../ink/ink3491.xml"/><Relationship Id="rId127" Type="http://schemas.openxmlformats.org/officeDocument/2006/relationships/image" Target="../media/image10130.png"/><Relationship Id="rId10" Type="http://schemas.openxmlformats.org/officeDocument/2006/relationships/customXml" Target="../ink/ink3443.xml"/><Relationship Id="rId31" Type="http://schemas.openxmlformats.org/officeDocument/2006/relationships/image" Target="../media/image9610.png"/><Relationship Id="rId52" Type="http://schemas.openxmlformats.org/officeDocument/2006/relationships/customXml" Target="../ink/ink3464.xml"/><Relationship Id="rId73" Type="http://schemas.openxmlformats.org/officeDocument/2006/relationships/image" Target="../media/image9840.png"/><Relationship Id="rId78" Type="http://schemas.openxmlformats.org/officeDocument/2006/relationships/customXml" Target="../ink/ink3477.xml"/><Relationship Id="rId94" Type="http://schemas.openxmlformats.org/officeDocument/2006/relationships/customXml" Target="../ink/ink3485.xml"/><Relationship Id="rId99" Type="http://schemas.openxmlformats.org/officeDocument/2006/relationships/image" Target="../media/image9960.png"/><Relationship Id="rId101" Type="http://schemas.openxmlformats.org/officeDocument/2006/relationships/image" Target="../media/image9970.png"/><Relationship Id="rId122" Type="http://schemas.openxmlformats.org/officeDocument/2006/relationships/customXml" Target="../ink/ink3499.xml"/><Relationship Id="rId143" Type="http://schemas.openxmlformats.org/officeDocument/2006/relationships/image" Target="../media/image9210.png"/><Relationship Id="rId148" Type="http://schemas.openxmlformats.org/officeDocument/2006/relationships/customXml" Target="../ink/ink3513.xml"/><Relationship Id="rId164" Type="http://schemas.openxmlformats.org/officeDocument/2006/relationships/customXml" Target="../ink/ink3521.xml"/><Relationship Id="rId169" Type="http://schemas.openxmlformats.org/officeDocument/2006/relationships/image" Target="../media/image10330.png"/><Relationship Id="rId185" Type="http://schemas.openxmlformats.org/officeDocument/2006/relationships/image" Target="../media/image10420.png"/><Relationship Id="rId4" Type="http://schemas.openxmlformats.org/officeDocument/2006/relationships/customXml" Target="../ink/ink3440.xml"/><Relationship Id="rId9" Type="http://schemas.openxmlformats.org/officeDocument/2006/relationships/image" Target="../media/image9490.png"/><Relationship Id="rId180" Type="http://schemas.openxmlformats.org/officeDocument/2006/relationships/customXml" Target="../ink/ink3529.xml"/><Relationship Id="rId26" Type="http://schemas.openxmlformats.org/officeDocument/2006/relationships/customXml" Target="../ink/ink3451.xml"/><Relationship Id="rId47" Type="http://schemas.openxmlformats.org/officeDocument/2006/relationships/image" Target="../media/image9690.png"/><Relationship Id="rId68" Type="http://schemas.openxmlformats.org/officeDocument/2006/relationships/customXml" Target="../ink/ink3472.xml"/><Relationship Id="rId89" Type="http://schemas.openxmlformats.org/officeDocument/2006/relationships/image" Target="../media/image9930.png"/><Relationship Id="rId112" Type="http://schemas.openxmlformats.org/officeDocument/2006/relationships/customXml" Target="../ink/ink3494.xml"/><Relationship Id="rId133" Type="http://schemas.openxmlformats.org/officeDocument/2006/relationships/image" Target="../media/image10160.png"/><Relationship Id="rId154" Type="http://schemas.openxmlformats.org/officeDocument/2006/relationships/customXml" Target="../ink/ink3516.xml"/><Relationship Id="rId175" Type="http://schemas.openxmlformats.org/officeDocument/2006/relationships/image" Target="../media/image10360.png"/><Relationship Id="rId196" Type="http://schemas.openxmlformats.org/officeDocument/2006/relationships/customXml" Target="../ink/ink3537.xml"/><Relationship Id="rId16" Type="http://schemas.openxmlformats.org/officeDocument/2006/relationships/customXml" Target="../ink/ink3446.xml"/><Relationship Id="rId37" Type="http://schemas.openxmlformats.org/officeDocument/2006/relationships/image" Target="../media/image9640.png"/><Relationship Id="rId58" Type="http://schemas.openxmlformats.org/officeDocument/2006/relationships/customXml" Target="../ink/ink3467.xml"/><Relationship Id="rId79" Type="http://schemas.openxmlformats.org/officeDocument/2006/relationships/image" Target="../media/image9870.png"/><Relationship Id="rId102" Type="http://schemas.openxmlformats.org/officeDocument/2006/relationships/customXml" Target="../ink/ink3489.xml"/><Relationship Id="rId123" Type="http://schemas.openxmlformats.org/officeDocument/2006/relationships/image" Target="../media/image10090.png"/><Relationship Id="rId144" Type="http://schemas.openxmlformats.org/officeDocument/2006/relationships/customXml" Target="../ink/ink3511.xml"/><Relationship Id="rId90" Type="http://schemas.openxmlformats.org/officeDocument/2006/relationships/customXml" Target="../ink/ink3483.xml"/><Relationship Id="rId165" Type="http://schemas.openxmlformats.org/officeDocument/2006/relationships/image" Target="../media/image10310.png"/><Relationship Id="rId186" Type="http://schemas.openxmlformats.org/officeDocument/2006/relationships/customXml" Target="../ink/ink3532.xml"/><Relationship Id="rId27" Type="http://schemas.openxmlformats.org/officeDocument/2006/relationships/image" Target="../media/image9580.png"/><Relationship Id="rId48" Type="http://schemas.openxmlformats.org/officeDocument/2006/relationships/customXml" Target="../ink/ink3462.xml"/><Relationship Id="rId69" Type="http://schemas.openxmlformats.org/officeDocument/2006/relationships/image" Target="../media/image9820.png"/><Relationship Id="rId113" Type="http://schemas.openxmlformats.org/officeDocument/2006/relationships/image" Target="../media/image10040.png"/><Relationship Id="rId134" Type="http://schemas.openxmlformats.org/officeDocument/2006/relationships/customXml" Target="../ink/ink3505.xml"/><Relationship Id="rId80" Type="http://schemas.openxmlformats.org/officeDocument/2006/relationships/customXml" Target="../ink/ink3478.xml"/><Relationship Id="rId155" Type="http://schemas.openxmlformats.org/officeDocument/2006/relationships/image" Target="../media/image10250.png"/><Relationship Id="rId176" Type="http://schemas.openxmlformats.org/officeDocument/2006/relationships/customXml" Target="../ink/ink3527.xml"/><Relationship Id="rId197" Type="http://schemas.openxmlformats.org/officeDocument/2006/relationships/image" Target="../media/image10480.png"/><Relationship Id="rId17" Type="http://schemas.openxmlformats.org/officeDocument/2006/relationships/image" Target="../media/image8810.png"/><Relationship Id="rId38" Type="http://schemas.openxmlformats.org/officeDocument/2006/relationships/customXml" Target="../ink/ink3457.xml"/><Relationship Id="rId59" Type="http://schemas.openxmlformats.org/officeDocument/2006/relationships/image" Target="../media/image9760.png"/><Relationship Id="rId103" Type="http://schemas.openxmlformats.org/officeDocument/2006/relationships/image" Target="../media/image9980.png"/><Relationship Id="rId124" Type="http://schemas.openxmlformats.org/officeDocument/2006/relationships/customXml" Target="../ink/ink3500.xml"/><Relationship Id="rId70" Type="http://schemas.openxmlformats.org/officeDocument/2006/relationships/customXml" Target="../ink/ink3473.xml"/><Relationship Id="rId91" Type="http://schemas.openxmlformats.org/officeDocument/2006/relationships/image" Target="../media/image8670.png"/><Relationship Id="rId145" Type="http://schemas.openxmlformats.org/officeDocument/2006/relationships/image" Target="../media/image10190.png"/><Relationship Id="rId166" Type="http://schemas.openxmlformats.org/officeDocument/2006/relationships/customXml" Target="../ink/ink3522.xml"/><Relationship Id="rId187" Type="http://schemas.openxmlformats.org/officeDocument/2006/relationships/image" Target="../media/image10430.png"/><Relationship Id="rId1" Type="http://schemas.microsoft.com/office/2007/relationships/media" Target="../media/media79.m4a"/><Relationship Id="rId28" Type="http://schemas.openxmlformats.org/officeDocument/2006/relationships/customXml" Target="../ink/ink3452.xml"/><Relationship Id="rId49" Type="http://schemas.openxmlformats.org/officeDocument/2006/relationships/image" Target="../media/image9710.png"/><Relationship Id="rId114" Type="http://schemas.openxmlformats.org/officeDocument/2006/relationships/customXml" Target="../ink/ink3495.xml"/><Relationship Id="rId60" Type="http://schemas.openxmlformats.org/officeDocument/2006/relationships/customXml" Target="../ink/ink3468.xml"/><Relationship Id="rId81" Type="http://schemas.openxmlformats.org/officeDocument/2006/relationships/image" Target="../media/image9880.png"/><Relationship Id="rId135" Type="http://schemas.openxmlformats.org/officeDocument/2006/relationships/image" Target="../media/image9170.png"/><Relationship Id="rId156" Type="http://schemas.openxmlformats.org/officeDocument/2006/relationships/customXml" Target="../ink/ink3517.xml"/><Relationship Id="rId177" Type="http://schemas.openxmlformats.org/officeDocument/2006/relationships/image" Target="../media/image10370.png"/><Relationship Id="rId198" Type="http://schemas.openxmlformats.org/officeDocument/2006/relationships/image" Target="../media/image1.png"/><Relationship Id="rId18" Type="http://schemas.openxmlformats.org/officeDocument/2006/relationships/customXml" Target="../ink/ink3447.xml"/><Relationship Id="rId39" Type="http://schemas.openxmlformats.org/officeDocument/2006/relationships/image" Target="../media/image9650.png"/><Relationship Id="rId50" Type="http://schemas.openxmlformats.org/officeDocument/2006/relationships/customXml" Target="../ink/ink3463.xml"/><Relationship Id="rId104" Type="http://schemas.openxmlformats.org/officeDocument/2006/relationships/customXml" Target="../ink/ink3490.xml"/><Relationship Id="rId125" Type="http://schemas.openxmlformats.org/officeDocument/2006/relationships/image" Target="../media/image10120.png"/><Relationship Id="rId146" Type="http://schemas.openxmlformats.org/officeDocument/2006/relationships/customXml" Target="../ink/ink3512.xml"/><Relationship Id="rId167" Type="http://schemas.openxmlformats.org/officeDocument/2006/relationships/image" Target="../media/image10320.png"/><Relationship Id="rId188" Type="http://schemas.openxmlformats.org/officeDocument/2006/relationships/customXml" Target="../ink/ink3533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0.xml"/><Relationship Id="rId21" Type="http://schemas.openxmlformats.org/officeDocument/2006/relationships/image" Target="../media/image76.png"/><Relationship Id="rId42" Type="http://schemas.openxmlformats.org/officeDocument/2006/relationships/customXml" Target="../ink/ink58.xml"/><Relationship Id="rId47" Type="http://schemas.openxmlformats.org/officeDocument/2006/relationships/image" Target="../media/image89.png"/><Relationship Id="rId63" Type="http://schemas.openxmlformats.org/officeDocument/2006/relationships/image" Target="../media/image97.png"/><Relationship Id="rId68" Type="http://schemas.openxmlformats.org/officeDocument/2006/relationships/customXml" Target="../ink/ink71.xml"/><Relationship Id="rId84" Type="http://schemas.openxmlformats.org/officeDocument/2006/relationships/customXml" Target="../ink/ink79.xml"/><Relationship Id="rId89" Type="http://schemas.openxmlformats.org/officeDocument/2006/relationships/image" Target="../media/image110.png"/><Relationship Id="rId16" Type="http://schemas.openxmlformats.org/officeDocument/2006/relationships/customXml" Target="../ink/ink45.xml"/><Relationship Id="rId11" Type="http://schemas.openxmlformats.org/officeDocument/2006/relationships/image" Target="../media/image71.png"/><Relationship Id="rId32" Type="http://schemas.openxmlformats.org/officeDocument/2006/relationships/customXml" Target="../ink/ink53.xml"/><Relationship Id="rId37" Type="http://schemas.openxmlformats.org/officeDocument/2006/relationships/image" Target="../media/image84.png"/><Relationship Id="rId53" Type="http://schemas.openxmlformats.org/officeDocument/2006/relationships/image" Target="../media/image92.png"/><Relationship Id="rId58" Type="http://schemas.openxmlformats.org/officeDocument/2006/relationships/customXml" Target="../ink/ink66.xml"/><Relationship Id="rId74" Type="http://schemas.openxmlformats.org/officeDocument/2006/relationships/customXml" Target="../ink/ink74.xml"/><Relationship Id="rId79" Type="http://schemas.openxmlformats.org/officeDocument/2006/relationships/image" Target="../media/image105.png"/><Relationship Id="rId5" Type="http://schemas.openxmlformats.org/officeDocument/2006/relationships/image" Target="../media/image68.png"/><Relationship Id="rId90" Type="http://schemas.openxmlformats.org/officeDocument/2006/relationships/customXml" Target="../ink/ink82.xml"/><Relationship Id="rId22" Type="http://schemas.openxmlformats.org/officeDocument/2006/relationships/customXml" Target="../ink/ink48.xml"/><Relationship Id="rId27" Type="http://schemas.openxmlformats.org/officeDocument/2006/relationships/image" Target="../media/image79.png"/><Relationship Id="rId43" Type="http://schemas.openxmlformats.org/officeDocument/2006/relationships/image" Target="../media/image87.png"/><Relationship Id="rId48" Type="http://schemas.openxmlformats.org/officeDocument/2006/relationships/customXml" Target="../ink/ink61.xml"/><Relationship Id="rId64" Type="http://schemas.openxmlformats.org/officeDocument/2006/relationships/customXml" Target="../ink/ink69.xml"/><Relationship Id="rId69" Type="http://schemas.openxmlformats.org/officeDocument/2006/relationships/image" Target="../media/image100.png"/><Relationship Id="rId8" Type="http://schemas.openxmlformats.org/officeDocument/2006/relationships/customXml" Target="../ink/ink41.xml"/><Relationship Id="rId51" Type="http://schemas.openxmlformats.org/officeDocument/2006/relationships/image" Target="../media/image91.png"/><Relationship Id="rId72" Type="http://schemas.openxmlformats.org/officeDocument/2006/relationships/customXml" Target="../ink/ink73.xml"/><Relationship Id="rId80" Type="http://schemas.openxmlformats.org/officeDocument/2006/relationships/customXml" Target="../ink/ink77.xml"/><Relationship Id="rId85" Type="http://schemas.openxmlformats.org/officeDocument/2006/relationships/image" Target="../media/image108.png"/><Relationship Id="rId93" Type="http://schemas.openxmlformats.org/officeDocument/2006/relationships/image" Target="../media/image112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43.xml"/><Relationship Id="rId17" Type="http://schemas.openxmlformats.org/officeDocument/2006/relationships/image" Target="../media/image74.png"/><Relationship Id="rId25" Type="http://schemas.openxmlformats.org/officeDocument/2006/relationships/image" Target="../media/image78.png"/><Relationship Id="rId33" Type="http://schemas.openxmlformats.org/officeDocument/2006/relationships/image" Target="../media/image82.png"/><Relationship Id="rId38" Type="http://schemas.openxmlformats.org/officeDocument/2006/relationships/customXml" Target="../ink/ink56.xml"/><Relationship Id="rId46" Type="http://schemas.openxmlformats.org/officeDocument/2006/relationships/customXml" Target="../ink/ink60.xml"/><Relationship Id="rId59" Type="http://schemas.openxmlformats.org/officeDocument/2006/relationships/image" Target="../media/image95.png"/><Relationship Id="rId67" Type="http://schemas.openxmlformats.org/officeDocument/2006/relationships/image" Target="../media/image99.png"/><Relationship Id="rId20" Type="http://schemas.openxmlformats.org/officeDocument/2006/relationships/customXml" Target="../ink/ink47.xml"/><Relationship Id="rId41" Type="http://schemas.openxmlformats.org/officeDocument/2006/relationships/image" Target="../media/image86.png"/><Relationship Id="rId54" Type="http://schemas.openxmlformats.org/officeDocument/2006/relationships/customXml" Target="../ink/ink64.xml"/><Relationship Id="rId62" Type="http://schemas.openxmlformats.org/officeDocument/2006/relationships/customXml" Target="../ink/ink68.xml"/><Relationship Id="rId70" Type="http://schemas.openxmlformats.org/officeDocument/2006/relationships/customXml" Target="../ink/ink72.xml"/><Relationship Id="rId75" Type="http://schemas.openxmlformats.org/officeDocument/2006/relationships/image" Target="../media/image103.png"/><Relationship Id="rId83" Type="http://schemas.openxmlformats.org/officeDocument/2006/relationships/image" Target="../media/image107.png"/><Relationship Id="rId88" Type="http://schemas.openxmlformats.org/officeDocument/2006/relationships/customXml" Target="../ink/ink81.xml"/><Relationship Id="rId91" Type="http://schemas.openxmlformats.org/officeDocument/2006/relationships/image" Target="../media/image111.png"/><Relationship Id="rId1" Type="http://schemas.microsoft.com/office/2007/relationships/media" Target="../media/media8.m4a"/><Relationship Id="rId6" Type="http://schemas.openxmlformats.org/officeDocument/2006/relationships/customXml" Target="../ink/ink40.xml"/><Relationship Id="rId15" Type="http://schemas.openxmlformats.org/officeDocument/2006/relationships/image" Target="../media/image73.png"/><Relationship Id="rId23" Type="http://schemas.openxmlformats.org/officeDocument/2006/relationships/image" Target="../media/image77.png"/><Relationship Id="rId28" Type="http://schemas.openxmlformats.org/officeDocument/2006/relationships/customXml" Target="../ink/ink51.xml"/><Relationship Id="rId36" Type="http://schemas.openxmlformats.org/officeDocument/2006/relationships/customXml" Target="../ink/ink55.xml"/><Relationship Id="rId49" Type="http://schemas.openxmlformats.org/officeDocument/2006/relationships/image" Target="../media/image90.png"/><Relationship Id="rId57" Type="http://schemas.openxmlformats.org/officeDocument/2006/relationships/image" Target="../media/image94.png"/><Relationship Id="rId10" Type="http://schemas.openxmlformats.org/officeDocument/2006/relationships/customXml" Target="../ink/ink42.xml"/><Relationship Id="rId31" Type="http://schemas.openxmlformats.org/officeDocument/2006/relationships/image" Target="../media/image81.png"/><Relationship Id="rId44" Type="http://schemas.openxmlformats.org/officeDocument/2006/relationships/customXml" Target="../ink/ink59.xml"/><Relationship Id="rId52" Type="http://schemas.openxmlformats.org/officeDocument/2006/relationships/customXml" Target="../ink/ink63.xml"/><Relationship Id="rId60" Type="http://schemas.openxmlformats.org/officeDocument/2006/relationships/customXml" Target="../ink/ink67.xml"/><Relationship Id="rId65" Type="http://schemas.openxmlformats.org/officeDocument/2006/relationships/image" Target="../media/image98.png"/><Relationship Id="rId73" Type="http://schemas.openxmlformats.org/officeDocument/2006/relationships/image" Target="../media/image102.png"/><Relationship Id="rId78" Type="http://schemas.openxmlformats.org/officeDocument/2006/relationships/customXml" Target="../ink/ink76.xml"/><Relationship Id="rId81" Type="http://schemas.openxmlformats.org/officeDocument/2006/relationships/image" Target="../media/image106.png"/><Relationship Id="rId86" Type="http://schemas.openxmlformats.org/officeDocument/2006/relationships/customXml" Target="../ink/ink80.xml"/><Relationship Id="rId94" Type="http://schemas.openxmlformats.org/officeDocument/2006/relationships/image" Target="../media/image1.png"/><Relationship Id="rId4" Type="http://schemas.openxmlformats.org/officeDocument/2006/relationships/customXml" Target="../ink/ink39.xml"/><Relationship Id="rId9" Type="http://schemas.openxmlformats.org/officeDocument/2006/relationships/image" Target="../media/image70.png"/><Relationship Id="rId13" Type="http://schemas.openxmlformats.org/officeDocument/2006/relationships/image" Target="../media/image72.png"/><Relationship Id="rId18" Type="http://schemas.openxmlformats.org/officeDocument/2006/relationships/customXml" Target="../ink/ink46.xml"/><Relationship Id="rId39" Type="http://schemas.openxmlformats.org/officeDocument/2006/relationships/image" Target="../media/image85.png"/><Relationship Id="rId34" Type="http://schemas.openxmlformats.org/officeDocument/2006/relationships/customXml" Target="../ink/ink54.xml"/><Relationship Id="rId50" Type="http://schemas.openxmlformats.org/officeDocument/2006/relationships/customXml" Target="../ink/ink62.xml"/><Relationship Id="rId55" Type="http://schemas.openxmlformats.org/officeDocument/2006/relationships/image" Target="../media/image93.png"/><Relationship Id="rId76" Type="http://schemas.openxmlformats.org/officeDocument/2006/relationships/customXml" Target="../ink/ink75.xml"/><Relationship Id="rId7" Type="http://schemas.openxmlformats.org/officeDocument/2006/relationships/image" Target="../media/image69.png"/><Relationship Id="rId71" Type="http://schemas.openxmlformats.org/officeDocument/2006/relationships/image" Target="../media/image101.png"/><Relationship Id="rId92" Type="http://schemas.openxmlformats.org/officeDocument/2006/relationships/customXml" Target="../ink/ink83.xml"/><Relationship Id="rId2" Type="http://schemas.openxmlformats.org/officeDocument/2006/relationships/audio" Target="../media/media8.m4a"/><Relationship Id="rId29" Type="http://schemas.openxmlformats.org/officeDocument/2006/relationships/image" Target="../media/image80.png"/><Relationship Id="rId24" Type="http://schemas.openxmlformats.org/officeDocument/2006/relationships/customXml" Target="../ink/ink49.xml"/><Relationship Id="rId40" Type="http://schemas.openxmlformats.org/officeDocument/2006/relationships/customXml" Target="../ink/ink57.xml"/><Relationship Id="rId45" Type="http://schemas.openxmlformats.org/officeDocument/2006/relationships/image" Target="../media/image88.png"/><Relationship Id="rId66" Type="http://schemas.openxmlformats.org/officeDocument/2006/relationships/customXml" Target="../ink/ink70.xml"/><Relationship Id="rId87" Type="http://schemas.openxmlformats.org/officeDocument/2006/relationships/image" Target="../media/image109.png"/><Relationship Id="rId61" Type="http://schemas.openxmlformats.org/officeDocument/2006/relationships/image" Target="../media/image96.png"/><Relationship Id="rId82" Type="http://schemas.openxmlformats.org/officeDocument/2006/relationships/customXml" Target="../ink/ink78.xml"/><Relationship Id="rId19" Type="http://schemas.openxmlformats.org/officeDocument/2006/relationships/image" Target="../media/image75.png"/><Relationship Id="rId14" Type="http://schemas.openxmlformats.org/officeDocument/2006/relationships/customXml" Target="../ink/ink44.xml"/><Relationship Id="rId30" Type="http://schemas.openxmlformats.org/officeDocument/2006/relationships/customXml" Target="../ink/ink52.xml"/><Relationship Id="rId35" Type="http://schemas.openxmlformats.org/officeDocument/2006/relationships/image" Target="../media/image83.png"/><Relationship Id="rId56" Type="http://schemas.openxmlformats.org/officeDocument/2006/relationships/customXml" Target="../ink/ink65.xml"/><Relationship Id="rId77" Type="http://schemas.openxmlformats.org/officeDocument/2006/relationships/image" Target="../media/image104.png"/></Relationships>
</file>

<file path=ppt/slides/_rels/slide8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90.png"/><Relationship Id="rId21" Type="http://schemas.openxmlformats.org/officeDocument/2006/relationships/image" Target="../media/image1246.png"/><Relationship Id="rId42" Type="http://schemas.openxmlformats.org/officeDocument/2006/relationships/customXml" Target="../ink/ink3556.xml"/><Relationship Id="rId63" Type="http://schemas.openxmlformats.org/officeDocument/2006/relationships/customXml" Target="../ink/ink3567.xml"/><Relationship Id="rId84" Type="http://schemas.openxmlformats.org/officeDocument/2006/relationships/customXml" Target="../ink/ink3578.xml"/><Relationship Id="rId138" Type="http://schemas.openxmlformats.org/officeDocument/2006/relationships/customXml" Target="../ink/ink3605.xml"/><Relationship Id="rId159" Type="http://schemas.openxmlformats.org/officeDocument/2006/relationships/customXml" Target="../ink/ink3616.xml"/><Relationship Id="rId170" Type="http://schemas.openxmlformats.org/officeDocument/2006/relationships/customXml" Target="../ink/ink3627.xml"/><Relationship Id="rId107" Type="http://schemas.openxmlformats.org/officeDocument/2006/relationships/image" Target="../media/image1285.png"/><Relationship Id="rId11" Type="http://schemas.openxmlformats.org/officeDocument/2006/relationships/image" Target="../media/image1241.png"/><Relationship Id="rId32" Type="http://schemas.openxmlformats.org/officeDocument/2006/relationships/customXml" Target="../ink/ink3551.xml"/><Relationship Id="rId53" Type="http://schemas.openxmlformats.org/officeDocument/2006/relationships/image" Target="../media/image1260.png"/><Relationship Id="rId74" Type="http://schemas.openxmlformats.org/officeDocument/2006/relationships/customXml" Target="../ink/ink3573.xml"/><Relationship Id="rId128" Type="http://schemas.openxmlformats.org/officeDocument/2006/relationships/customXml" Target="../ink/ink3600.xml"/><Relationship Id="rId149" Type="http://schemas.openxmlformats.org/officeDocument/2006/relationships/image" Target="../media/image1306.png"/><Relationship Id="rId5" Type="http://schemas.openxmlformats.org/officeDocument/2006/relationships/image" Target="../media/image1236.jpeg"/><Relationship Id="rId95" Type="http://schemas.openxmlformats.org/officeDocument/2006/relationships/image" Target="../media/image1279.png"/><Relationship Id="rId160" Type="http://schemas.openxmlformats.org/officeDocument/2006/relationships/customXml" Target="../ink/ink3617.xml"/><Relationship Id="rId181" Type="http://schemas.openxmlformats.org/officeDocument/2006/relationships/customXml" Target="../ink/ink3637.xml"/><Relationship Id="rId22" Type="http://schemas.openxmlformats.org/officeDocument/2006/relationships/customXml" Target="../ink/ink3546.xml"/><Relationship Id="rId43" Type="http://schemas.openxmlformats.org/officeDocument/2006/relationships/image" Target="../media/image1255.png"/><Relationship Id="rId64" Type="http://schemas.openxmlformats.org/officeDocument/2006/relationships/image" Target="../media/image1265.png"/><Relationship Id="rId118" Type="http://schemas.openxmlformats.org/officeDocument/2006/relationships/customXml" Target="../ink/ink3595.xml"/><Relationship Id="rId139" Type="http://schemas.openxmlformats.org/officeDocument/2006/relationships/image" Target="../media/image1301.png"/><Relationship Id="rId85" Type="http://schemas.openxmlformats.org/officeDocument/2006/relationships/image" Target="../media/image1275.png"/><Relationship Id="rId150" Type="http://schemas.openxmlformats.org/officeDocument/2006/relationships/customXml" Target="../ink/ink3611.xml"/><Relationship Id="rId171" Type="http://schemas.openxmlformats.org/officeDocument/2006/relationships/customXml" Target="../ink/ink3628.xml"/><Relationship Id="rId12" Type="http://schemas.openxmlformats.org/officeDocument/2006/relationships/customXml" Target="../ink/ink3541.xml"/><Relationship Id="rId33" Type="http://schemas.openxmlformats.org/officeDocument/2006/relationships/image" Target="../media/image1252.png"/><Relationship Id="rId108" Type="http://schemas.openxmlformats.org/officeDocument/2006/relationships/customXml" Target="../ink/ink3590.xml"/><Relationship Id="rId129" Type="http://schemas.openxmlformats.org/officeDocument/2006/relationships/image" Target="../media/image1296.png"/><Relationship Id="rId54" Type="http://schemas.openxmlformats.org/officeDocument/2006/relationships/customXml" Target="../ink/ink3562.xml"/><Relationship Id="rId75" Type="http://schemas.openxmlformats.org/officeDocument/2006/relationships/image" Target="../media/image1270.png"/><Relationship Id="rId96" Type="http://schemas.openxmlformats.org/officeDocument/2006/relationships/customXml" Target="../ink/ink3584.xml"/><Relationship Id="rId140" Type="http://schemas.openxmlformats.org/officeDocument/2006/relationships/customXml" Target="../ink/ink3606.xml"/><Relationship Id="rId161" Type="http://schemas.openxmlformats.org/officeDocument/2006/relationships/customXml" Target="../ink/ink3618.xml"/><Relationship Id="rId182" Type="http://schemas.openxmlformats.org/officeDocument/2006/relationships/customXml" Target="../ink/ink3638.xml"/><Relationship Id="rId6" Type="http://schemas.openxmlformats.org/officeDocument/2006/relationships/customXml" Target="../ink/ink3538.xml"/><Relationship Id="rId23" Type="http://schemas.openxmlformats.org/officeDocument/2006/relationships/image" Target="../media/image1247.png"/><Relationship Id="rId119" Type="http://schemas.openxmlformats.org/officeDocument/2006/relationships/image" Target="../media/image1291.png"/><Relationship Id="rId44" Type="http://schemas.openxmlformats.org/officeDocument/2006/relationships/customXml" Target="../ink/ink3557.xml"/><Relationship Id="rId60" Type="http://schemas.openxmlformats.org/officeDocument/2006/relationships/customXml" Target="../ink/ink3565.xml"/><Relationship Id="rId65" Type="http://schemas.openxmlformats.org/officeDocument/2006/relationships/customXml" Target="../ink/ink3568.xml"/><Relationship Id="rId81" Type="http://schemas.openxmlformats.org/officeDocument/2006/relationships/image" Target="../media/image1273.png"/><Relationship Id="rId86" Type="http://schemas.openxmlformats.org/officeDocument/2006/relationships/customXml" Target="../ink/ink3579.xml"/><Relationship Id="rId130" Type="http://schemas.openxmlformats.org/officeDocument/2006/relationships/customXml" Target="../ink/ink3601.xml"/><Relationship Id="rId135" Type="http://schemas.openxmlformats.org/officeDocument/2006/relationships/image" Target="../media/image1299.png"/><Relationship Id="rId151" Type="http://schemas.openxmlformats.org/officeDocument/2006/relationships/image" Target="../media/image1307.png"/><Relationship Id="rId156" Type="http://schemas.openxmlformats.org/officeDocument/2006/relationships/customXml" Target="../ink/ink3614.xml"/><Relationship Id="rId177" Type="http://schemas.openxmlformats.org/officeDocument/2006/relationships/customXml" Target="../ink/ink3634.xml"/><Relationship Id="rId172" Type="http://schemas.openxmlformats.org/officeDocument/2006/relationships/customXml" Target="../ink/ink3629.xml"/><Relationship Id="rId13" Type="http://schemas.openxmlformats.org/officeDocument/2006/relationships/image" Target="../media/image1242.png"/><Relationship Id="rId18" Type="http://schemas.openxmlformats.org/officeDocument/2006/relationships/customXml" Target="../ink/ink3544.xml"/><Relationship Id="rId39" Type="http://schemas.openxmlformats.org/officeDocument/2006/relationships/image" Target="../media/image812.png"/><Relationship Id="rId109" Type="http://schemas.openxmlformats.org/officeDocument/2006/relationships/image" Target="../media/image1286.png"/><Relationship Id="rId34" Type="http://schemas.openxmlformats.org/officeDocument/2006/relationships/customXml" Target="../ink/ink3552.xml"/><Relationship Id="rId50" Type="http://schemas.openxmlformats.org/officeDocument/2006/relationships/customXml" Target="../ink/ink3560.xml"/><Relationship Id="rId55" Type="http://schemas.openxmlformats.org/officeDocument/2006/relationships/image" Target="../media/image1261.png"/><Relationship Id="rId76" Type="http://schemas.openxmlformats.org/officeDocument/2006/relationships/customXml" Target="../ink/ink3574.xml"/><Relationship Id="rId97" Type="http://schemas.openxmlformats.org/officeDocument/2006/relationships/image" Target="../media/image1280.png"/><Relationship Id="rId104" Type="http://schemas.openxmlformats.org/officeDocument/2006/relationships/customXml" Target="../ink/ink3588.xml"/><Relationship Id="rId120" Type="http://schemas.openxmlformats.org/officeDocument/2006/relationships/customXml" Target="../ink/ink3596.xml"/><Relationship Id="rId125" Type="http://schemas.openxmlformats.org/officeDocument/2006/relationships/image" Target="../media/image1294.png"/><Relationship Id="rId141" Type="http://schemas.openxmlformats.org/officeDocument/2006/relationships/image" Target="../media/image1302.png"/><Relationship Id="rId146" Type="http://schemas.openxmlformats.org/officeDocument/2006/relationships/customXml" Target="../ink/ink3609.xml"/><Relationship Id="rId167" Type="http://schemas.openxmlformats.org/officeDocument/2006/relationships/customXml" Target="../ink/ink3624.xml"/><Relationship Id="rId7" Type="http://schemas.openxmlformats.org/officeDocument/2006/relationships/image" Target="../media/image1239.png"/><Relationship Id="rId71" Type="http://schemas.openxmlformats.org/officeDocument/2006/relationships/customXml" Target="../ink/ink3571.xml"/><Relationship Id="rId92" Type="http://schemas.openxmlformats.org/officeDocument/2006/relationships/customXml" Target="../ink/ink3582.xml"/><Relationship Id="rId162" Type="http://schemas.openxmlformats.org/officeDocument/2006/relationships/customXml" Target="../ink/ink3619.xml"/><Relationship Id="rId183" Type="http://schemas.openxmlformats.org/officeDocument/2006/relationships/image" Target="../media/image1313.png"/><Relationship Id="rId2" Type="http://schemas.openxmlformats.org/officeDocument/2006/relationships/audio" Target="../media/media80.m4a"/><Relationship Id="rId29" Type="http://schemas.openxmlformats.org/officeDocument/2006/relationships/image" Target="../media/image1250.png"/><Relationship Id="rId24" Type="http://schemas.openxmlformats.org/officeDocument/2006/relationships/customXml" Target="../ink/ink3547.xml"/><Relationship Id="rId40" Type="http://schemas.openxmlformats.org/officeDocument/2006/relationships/customXml" Target="../ink/ink3555.xml"/><Relationship Id="rId45" Type="http://schemas.openxmlformats.org/officeDocument/2006/relationships/image" Target="../media/image1256.png"/><Relationship Id="rId66" Type="http://schemas.openxmlformats.org/officeDocument/2006/relationships/image" Target="../media/image1266.png"/><Relationship Id="rId87" Type="http://schemas.openxmlformats.org/officeDocument/2006/relationships/image" Target="../media/image1276.png"/><Relationship Id="rId110" Type="http://schemas.openxmlformats.org/officeDocument/2006/relationships/customXml" Target="../ink/ink3591.xml"/><Relationship Id="rId115" Type="http://schemas.openxmlformats.org/officeDocument/2006/relationships/image" Target="../media/image1289.png"/><Relationship Id="rId131" Type="http://schemas.openxmlformats.org/officeDocument/2006/relationships/image" Target="../media/image1297.png"/><Relationship Id="rId136" Type="http://schemas.openxmlformats.org/officeDocument/2006/relationships/customXml" Target="../ink/ink3604.xml"/><Relationship Id="rId157" Type="http://schemas.openxmlformats.org/officeDocument/2006/relationships/image" Target="../media/image1311.png"/><Relationship Id="rId178" Type="http://schemas.openxmlformats.org/officeDocument/2006/relationships/customXml" Target="../ink/ink3635.xml"/><Relationship Id="rId61" Type="http://schemas.openxmlformats.org/officeDocument/2006/relationships/image" Target="../media/image1264.png"/><Relationship Id="rId82" Type="http://schemas.openxmlformats.org/officeDocument/2006/relationships/customXml" Target="../ink/ink3577.xml"/><Relationship Id="rId152" Type="http://schemas.openxmlformats.org/officeDocument/2006/relationships/customXml" Target="../ink/ink3612.xml"/><Relationship Id="rId173" Type="http://schemas.openxmlformats.org/officeDocument/2006/relationships/customXml" Target="../ink/ink3630.xml"/><Relationship Id="rId19" Type="http://schemas.openxmlformats.org/officeDocument/2006/relationships/image" Target="../media/image1245.png"/><Relationship Id="rId14" Type="http://schemas.openxmlformats.org/officeDocument/2006/relationships/customXml" Target="../ink/ink3542.xml"/><Relationship Id="rId30" Type="http://schemas.openxmlformats.org/officeDocument/2006/relationships/customXml" Target="../ink/ink3550.xml"/><Relationship Id="rId35" Type="http://schemas.openxmlformats.org/officeDocument/2006/relationships/image" Target="../media/image1253.png"/><Relationship Id="rId56" Type="http://schemas.openxmlformats.org/officeDocument/2006/relationships/customXml" Target="../ink/ink3563.xml"/><Relationship Id="rId77" Type="http://schemas.openxmlformats.org/officeDocument/2006/relationships/image" Target="../media/image1271.png"/><Relationship Id="rId100" Type="http://schemas.openxmlformats.org/officeDocument/2006/relationships/customXml" Target="../ink/ink3586.xml"/><Relationship Id="rId105" Type="http://schemas.openxmlformats.org/officeDocument/2006/relationships/image" Target="../media/image1284.png"/><Relationship Id="rId126" Type="http://schemas.openxmlformats.org/officeDocument/2006/relationships/customXml" Target="../ink/ink3599.xml"/><Relationship Id="rId147" Type="http://schemas.openxmlformats.org/officeDocument/2006/relationships/image" Target="../media/image1305.png"/><Relationship Id="rId168" Type="http://schemas.openxmlformats.org/officeDocument/2006/relationships/customXml" Target="../ink/ink3625.xml"/><Relationship Id="rId8" Type="http://schemas.openxmlformats.org/officeDocument/2006/relationships/customXml" Target="../ink/ink3539.xml"/><Relationship Id="rId51" Type="http://schemas.openxmlformats.org/officeDocument/2006/relationships/image" Target="../media/image1259.png"/><Relationship Id="rId72" Type="http://schemas.openxmlformats.org/officeDocument/2006/relationships/customXml" Target="../ink/ink3572.xml"/><Relationship Id="rId93" Type="http://schemas.openxmlformats.org/officeDocument/2006/relationships/image" Target="../media/image1118.png"/><Relationship Id="rId98" Type="http://schemas.openxmlformats.org/officeDocument/2006/relationships/customXml" Target="../ink/ink3585.xml"/><Relationship Id="rId121" Type="http://schemas.openxmlformats.org/officeDocument/2006/relationships/image" Target="../media/image1292.png"/><Relationship Id="rId142" Type="http://schemas.openxmlformats.org/officeDocument/2006/relationships/customXml" Target="../ink/ink3607.xml"/><Relationship Id="rId163" Type="http://schemas.openxmlformats.org/officeDocument/2006/relationships/customXml" Target="../ink/ink3620.xml"/><Relationship Id="rId184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248.png"/><Relationship Id="rId46" Type="http://schemas.openxmlformats.org/officeDocument/2006/relationships/customXml" Target="../ink/ink3558.xml"/><Relationship Id="rId67" Type="http://schemas.openxmlformats.org/officeDocument/2006/relationships/customXml" Target="../ink/ink3569.xml"/><Relationship Id="rId116" Type="http://schemas.openxmlformats.org/officeDocument/2006/relationships/customXml" Target="../ink/ink3594.xml"/><Relationship Id="rId137" Type="http://schemas.openxmlformats.org/officeDocument/2006/relationships/image" Target="../media/image1300.png"/><Relationship Id="rId158" Type="http://schemas.openxmlformats.org/officeDocument/2006/relationships/customXml" Target="../ink/ink3615.xml"/><Relationship Id="rId20" Type="http://schemas.openxmlformats.org/officeDocument/2006/relationships/customXml" Target="../ink/ink3545.xml"/><Relationship Id="rId41" Type="http://schemas.openxmlformats.org/officeDocument/2006/relationships/image" Target="../media/image1168.png"/><Relationship Id="rId62" Type="http://schemas.openxmlformats.org/officeDocument/2006/relationships/customXml" Target="../ink/ink3566.xml"/><Relationship Id="rId83" Type="http://schemas.openxmlformats.org/officeDocument/2006/relationships/image" Target="../media/image1274.png"/><Relationship Id="rId88" Type="http://schemas.openxmlformats.org/officeDocument/2006/relationships/customXml" Target="../ink/ink3580.xml"/><Relationship Id="rId111" Type="http://schemas.openxmlformats.org/officeDocument/2006/relationships/image" Target="../media/image1287.png"/><Relationship Id="rId132" Type="http://schemas.openxmlformats.org/officeDocument/2006/relationships/customXml" Target="../ink/ink3602.xml"/><Relationship Id="rId153" Type="http://schemas.openxmlformats.org/officeDocument/2006/relationships/image" Target="../media/image1308.png"/><Relationship Id="rId174" Type="http://schemas.openxmlformats.org/officeDocument/2006/relationships/customXml" Target="../ink/ink3631.xml"/><Relationship Id="rId179" Type="http://schemas.openxmlformats.org/officeDocument/2006/relationships/customXml" Target="../ink/ink3636.xml"/><Relationship Id="rId15" Type="http://schemas.openxmlformats.org/officeDocument/2006/relationships/image" Target="../media/image1243.png"/><Relationship Id="rId36" Type="http://schemas.openxmlformats.org/officeDocument/2006/relationships/customXml" Target="../ink/ink3553.xml"/><Relationship Id="rId57" Type="http://schemas.openxmlformats.org/officeDocument/2006/relationships/image" Target="../media/image1262.png"/><Relationship Id="rId106" Type="http://schemas.openxmlformats.org/officeDocument/2006/relationships/customXml" Target="../ink/ink3589.xml"/><Relationship Id="rId127" Type="http://schemas.openxmlformats.org/officeDocument/2006/relationships/image" Target="../media/image1295.png"/><Relationship Id="rId10" Type="http://schemas.openxmlformats.org/officeDocument/2006/relationships/customXml" Target="../ink/ink3540.xml"/><Relationship Id="rId31" Type="http://schemas.openxmlformats.org/officeDocument/2006/relationships/image" Target="../media/image1251.png"/><Relationship Id="rId52" Type="http://schemas.openxmlformats.org/officeDocument/2006/relationships/customXml" Target="../ink/ink3561.xml"/><Relationship Id="rId73" Type="http://schemas.openxmlformats.org/officeDocument/2006/relationships/image" Target="../media/image1269.png"/><Relationship Id="rId78" Type="http://schemas.openxmlformats.org/officeDocument/2006/relationships/customXml" Target="../ink/ink3575.xml"/><Relationship Id="rId94" Type="http://schemas.openxmlformats.org/officeDocument/2006/relationships/customXml" Target="../ink/ink3583.xml"/><Relationship Id="rId99" Type="http://schemas.openxmlformats.org/officeDocument/2006/relationships/image" Target="../media/image1281.png"/><Relationship Id="rId101" Type="http://schemas.openxmlformats.org/officeDocument/2006/relationships/image" Target="../media/image1282.png"/><Relationship Id="rId122" Type="http://schemas.openxmlformats.org/officeDocument/2006/relationships/customXml" Target="../ink/ink3597.xml"/><Relationship Id="rId143" Type="http://schemas.openxmlformats.org/officeDocument/2006/relationships/image" Target="../media/image1303.png"/><Relationship Id="rId148" Type="http://schemas.openxmlformats.org/officeDocument/2006/relationships/customXml" Target="../ink/ink3610.xml"/><Relationship Id="rId164" Type="http://schemas.openxmlformats.org/officeDocument/2006/relationships/customXml" Target="../ink/ink3621.xml"/><Relationship Id="rId169" Type="http://schemas.openxmlformats.org/officeDocument/2006/relationships/customXml" Target="../ink/ink3626.xml"/><Relationship Id="rId4" Type="http://schemas.openxmlformats.org/officeDocument/2006/relationships/image" Target="../media/image1235.jpeg"/><Relationship Id="rId9" Type="http://schemas.openxmlformats.org/officeDocument/2006/relationships/image" Target="../media/image1240.png"/><Relationship Id="rId180" Type="http://schemas.openxmlformats.org/officeDocument/2006/relationships/image" Target="../media/image1237.png"/><Relationship Id="rId26" Type="http://schemas.openxmlformats.org/officeDocument/2006/relationships/customXml" Target="../ink/ink3548.xml"/><Relationship Id="rId47" Type="http://schemas.openxmlformats.org/officeDocument/2006/relationships/image" Target="../media/image1257.png"/><Relationship Id="rId68" Type="http://schemas.openxmlformats.org/officeDocument/2006/relationships/image" Target="../media/image1267.png"/><Relationship Id="rId89" Type="http://schemas.openxmlformats.org/officeDocument/2006/relationships/image" Target="../media/image1277.png"/><Relationship Id="rId112" Type="http://schemas.openxmlformats.org/officeDocument/2006/relationships/customXml" Target="../ink/ink3592.xml"/><Relationship Id="rId133" Type="http://schemas.openxmlformats.org/officeDocument/2006/relationships/image" Target="../media/image1298.png"/><Relationship Id="rId154" Type="http://schemas.openxmlformats.org/officeDocument/2006/relationships/customXml" Target="../ink/ink3613.xml"/><Relationship Id="rId175" Type="http://schemas.openxmlformats.org/officeDocument/2006/relationships/customXml" Target="../ink/ink3632.xml"/><Relationship Id="rId16" Type="http://schemas.openxmlformats.org/officeDocument/2006/relationships/customXml" Target="../ink/ink3543.xml"/><Relationship Id="rId37" Type="http://schemas.openxmlformats.org/officeDocument/2006/relationships/image" Target="../media/image1254.png"/><Relationship Id="rId58" Type="http://schemas.openxmlformats.org/officeDocument/2006/relationships/customXml" Target="../ink/ink3564.xml"/><Relationship Id="rId79" Type="http://schemas.openxmlformats.org/officeDocument/2006/relationships/image" Target="../media/image1272.png"/><Relationship Id="rId102" Type="http://schemas.openxmlformats.org/officeDocument/2006/relationships/customXml" Target="../ink/ink3587.xml"/><Relationship Id="rId123" Type="http://schemas.openxmlformats.org/officeDocument/2006/relationships/image" Target="../media/image1293.png"/><Relationship Id="rId144" Type="http://schemas.openxmlformats.org/officeDocument/2006/relationships/customXml" Target="../ink/ink3608.xml"/><Relationship Id="rId90" Type="http://schemas.openxmlformats.org/officeDocument/2006/relationships/customXml" Target="../ink/ink3581.xml"/><Relationship Id="rId165" Type="http://schemas.openxmlformats.org/officeDocument/2006/relationships/customXml" Target="../ink/ink3622.xml"/><Relationship Id="rId27" Type="http://schemas.openxmlformats.org/officeDocument/2006/relationships/image" Target="../media/image1249.png"/><Relationship Id="rId48" Type="http://schemas.openxmlformats.org/officeDocument/2006/relationships/customXml" Target="../ink/ink3559.xml"/><Relationship Id="rId69" Type="http://schemas.openxmlformats.org/officeDocument/2006/relationships/customXml" Target="../ink/ink3570.xml"/><Relationship Id="rId113" Type="http://schemas.openxmlformats.org/officeDocument/2006/relationships/image" Target="../media/image1288.png"/><Relationship Id="rId134" Type="http://schemas.openxmlformats.org/officeDocument/2006/relationships/customXml" Target="../ink/ink3603.xml"/><Relationship Id="rId80" Type="http://schemas.openxmlformats.org/officeDocument/2006/relationships/customXml" Target="../ink/ink3576.xml"/><Relationship Id="rId155" Type="http://schemas.openxmlformats.org/officeDocument/2006/relationships/image" Target="../media/image1309.png"/><Relationship Id="rId176" Type="http://schemas.openxmlformats.org/officeDocument/2006/relationships/customXml" Target="../ink/ink3633.xml"/><Relationship Id="rId17" Type="http://schemas.openxmlformats.org/officeDocument/2006/relationships/image" Target="../media/image1244.png"/><Relationship Id="rId38" Type="http://schemas.openxmlformats.org/officeDocument/2006/relationships/customXml" Target="../ink/ink3554.xml"/><Relationship Id="rId59" Type="http://schemas.openxmlformats.org/officeDocument/2006/relationships/image" Target="../media/image1263.png"/><Relationship Id="rId103" Type="http://schemas.openxmlformats.org/officeDocument/2006/relationships/image" Target="../media/image1283.png"/><Relationship Id="rId124" Type="http://schemas.openxmlformats.org/officeDocument/2006/relationships/customXml" Target="../ink/ink3598.xml"/><Relationship Id="rId70" Type="http://schemas.openxmlformats.org/officeDocument/2006/relationships/image" Target="../media/image1268.png"/><Relationship Id="rId91" Type="http://schemas.openxmlformats.org/officeDocument/2006/relationships/image" Target="../media/image1278.png"/><Relationship Id="rId145" Type="http://schemas.openxmlformats.org/officeDocument/2006/relationships/image" Target="../media/image1304.png"/><Relationship Id="rId166" Type="http://schemas.openxmlformats.org/officeDocument/2006/relationships/customXml" Target="../ink/ink3623.xml"/><Relationship Id="rId1" Type="http://schemas.microsoft.com/office/2007/relationships/media" Target="../media/media80.m4a"/><Relationship Id="rId28" Type="http://schemas.openxmlformats.org/officeDocument/2006/relationships/customXml" Target="../ink/ink3549.xml"/><Relationship Id="rId49" Type="http://schemas.openxmlformats.org/officeDocument/2006/relationships/image" Target="../media/image1258.png"/><Relationship Id="rId114" Type="http://schemas.openxmlformats.org/officeDocument/2006/relationships/customXml" Target="../ink/ink3593.xml"/></Relationships>
</file>

<file path=ppt/slides/_rels/slide8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696.xml"/><Relationship Id="rId21" Type="http://schemas.openxmlformats.org/officeDocument/2006/relationships/customXml" Target="../ink/ink3648.xml"/><Relationship Id="rId42" Type="http://schemas.openxmlformats.org/officeDocument/2006/relationships/image" Target="../media/image1332.png"/><Relationship Id="rId63" Type="http://schemas.openxmlformats.org/officeDocument/2006/relationships/customXml" Target="../ink/ink3669.xml"/><Relationship Id="rId84" Type="http://schemas.openxmlformats.org/officeDocument/2006/relationships/image" Target="../media/image1353.png"/><Relationship Id="rId138" Type="http://schemas.openxmlformats.org/officeDocument/2006/relationships/image" Target="../media/image1379.png"/><Relationship Id="rId159" Type="http://schemas.openxmlformats.org/officeDocument/2006/relationships/customXml" Target="../ink/ink3718.xml"/><Relationship Id="rId170" Type="http://schemas.openxmlformats.org/officeDocument/2006/relationships/image" Target="../media/image1389.png"/><Relationship Id="rId191" Type="http://schemas.openxmlformats.org/officeDocument/2006/relationships/customXml" Target="../ink/ink3739.xml"/><Relationship Id="rId205" Type="http://schemas.openxmlformats.org/officeDocument/2006/relationships/customXml" Target="../ink/ink3746.xml"/><Relationship Id="rId226" Type="http://schemas.openxmlformats.org/officeDocument/2006/relationships/customXml" Target="../ink/ink3763.xml"/><Relationship Id="rId107" Type="http://schemas.openxmlformats.org/officeDocument/2006/relationships/customXml" Target="../ink/ink3691.xml"/><Relationship Id="rId11" Type="http://schemas.openxmlformats.org/officeDocument/2006/relationships/image" Target="../media/image1317.png"/><Relationship Id="rId32" Type="http://schemas.openxmlformats.org/officeDocument/2006/relationships/image" Target="../media/image1327.png"/><Relationship Id="rId53" Type="http://schemas.openxmlformats.org/officeDocument/2006/relationships/customXml" Target="../ink/ink3664.xml"/><Relationship Id="rId74" Type="http://schemas.openxmlformats.org/officeDocument/2006/relationships/image" Target="../media/image1348.png"/><Relationship Id="rId128" Type="http://schemas.openxmlformats.org/officeDocument/2006/relationships/image" Target="../media/image1374.png"/><Relationship Id="rId149" Type="http://schemas.openxmlformats.org/officeDocument/2006/relationships/customXml" Target="../ink/ink3712.xml"/><Relationship Id="rId5" Type="http://schemas.openxmlformats.org/officeDocument/2006/relationships/image" Target="../media/image1314.png"/><Relationship Id="rId95" Type="http://schemas.openxmlformats.org/officeDocument/2006/relationships/customXml" Target="../ink/ink3685.xml"/><Relationship Id="rId160" Type="http://schemas.openxmlformats.org/officeDocument/2006/relationships/customXml" Target="../ink/ink3719.xml"/><Relationship Id="rId181" Type="http://schemas.openxmlformats.org/officeDocument/2006/relationships/image" Target="../media/image1394.png"/><Relationship Id="rId216" Type="http://schemas.openxmlformats.org/officeDocument/2006/relationships/customXml" Target="../ink/ink3755.xml"/><Relationship Id="rId22" Type="http://schemas.openxmlformats.org/officeDocument/2006/relationships/image" Target="../media/image1322.png"/><Relationship Id="rId43" Type="http://schemas.openxmlformats.org/officeDocument/2006/relationships/customXml" Target="../ink/ink3659.xml"/><Relationship Id="rId64" Type="http://schemas.openxmlformats.org/officeDocument/2006/relationships/image" Target="../media/image1343.png"/><Relationship Id="rId118" Type="http://schemas.openxmlformats.org/officeDocument/2006/relationships/image" Target="../media/image1370.png"/><Relationship Id="rId139" Type="http://schemas.openxmlformats.org/officeDocument/2006/relationships/customXml" Target="../ink/ink3707.xml"/><Relationship Id="rId85" Type="http://schemas.openxmlformats.org/officeDocument/2006/relationships/customXml" Target="../ink/ink3680.xml"/><Relationship Id="rId150" Type="http://schemas.openxmlformats.org/officeDocument/2006/relationships/image" Target="../media/image1385.png"/><Relationship Id="rId171" Type="http://schemas.openxmlformats.org/officeDocument/2006/relationships/customXml" Target="../ink/ink3728.xml"/><Relationship Id="rId192" Type="http://schemas.openxmlformats.org/officeDocument/2006/relationships/image" Target="../media/image1399.png"/><Relationship Id="rId206" Type="http://schemas.openxmlformats.org/officeDocument/2006/relationships/customXml" Target="../ink/ink3747.xml"/><Relationship Id="rId227" Type="http://schemas.openxmlformats.org/officeDocument/2006/relationships/image" Target="../media/image1411.png"/><Relationship Id="rId12" Type="http://schemas.openxmlformats.org/officeDocument/2006/relationships/customXml" Target="../ink/ink3643.xml"/><Relationship Id="rId33" Type="http://schemas.openxmlformats.org/officeDocument/2006/relationships/customXml" Target="../ink/ink3654.xml"/><Relationship Id="rId108" Type="http://schemas.openxmlformats.org/officeDocument/2006/relationships/image" Target="../media/image1365.png"/><Relationship Id="rId129" Type="http://schemas.openxmlformats.org/officeDocument/2006/relationships/customXml" Target="../ink/ink3702.xml"/><Relationship Id="rId54" Type="http://schemas.openxmlformats.org/officeDocument/2006/relationships/image" Target="../media/image1338.png"/><Relationship Id="rId75" Type="http://schemas.openxmlformats.org/officeDocument/2006/relationships/customXml" Target="../ink/ink3675.xml"/><Relationship Id="rId96" Type="http://schemas.openxmlformats.org/officeDocument/2006/relationships/image" Target="../media/image1359.png"/><Relationship Id="rId140" Type="http://schemas.openxmlformats.org/officeDocument/2006/relationships/image" Target="../media/image1380.png"/><Relationship Id="rId161" Type="http://schemas.openxmlformats.org/officeDocument/2006/relationships/customXml" Target="../ink/ink3720.xml"/><Relationship Id="rId182" Type="http://schemas.openxmlformats.org/officeDocument/2006/relationships/customXml" Target="../ink/ink3734.xml"/><Relationship Id="rId217" Type="http://schemas.openxmlformats.org/officeDocument/2006/relationships/customXml" Target="../ink/ink3756.xml"/><Relationship Id="rId6" Type="http://schemas.openxmlformats.org/officeDocument/2006/relationships/customXml" Target="../ink/ink3640.xml"/><Relationship Id="rId23" Type="http://schemas.openxmlformats.org/officeDocument/2006/relationships/customXml" Target="../ink/ink3649.xml"/><Relationship Id="rId119" Type="http://schemas.openxmlformats.org/officeDocument/2006/relationships/customXml" Target="../ink/ink3697.xml"/><Relationship Id="rId44" Type="http://schemas.openxmlformats.org/officeDocument/2006/relationships/image" Target="../media/image1333.png"/><Relationship Id="rId65" Type="http://schemas.openxmlformats.org/officeDocument/2006/relationships/customXml" Target="../ink/ink3670.xml"/><Relationship Id="rId86" Type="http://schemas.openxmlformats.org/officeDocument/2006/relationships/image" Target="../media/image1354.png"/><Relationship Id="rId130" Type="http://schemas.openxmlformats.org/officeDocument/2006/relationships/image" Target="../media/image1375.png"/><Relationship Id="rId151" Type="http://schemas.openxmlformats.org/officeDocument/2006/relationships/customXml" Target="../ink/ink3713.xml"/><Relationship Id="rId172" Type="http://schemas.openxmlformats.org/officeDocument/2006/relationships/customXml" Target="../ink/ink3729.xml"/><Relationship Id="rId193" Type="http://schemas.openxmlformats.org/officeDocument/2006/relationships/customXml" Target="../ink/ink3740.xml"/><Relationship Id="rId207" Type="http://schemas.openxmlformats.org/officeDocument/2006/relationships/customXml" Target="../ink/ink3748.xml"/><Relationship Id="rId228" Type="http://schemas.openxmlformats.org/officeDocument/2006/relationships/customXml" Target="../ink/ink3764.xml"/><Relationship Id="rId13" Type="http://schemas.openxmlformats.org/officeDocument/2006/relationships/image" Target="../media/image1318.png"/><Relationship Id="rId109" Type="http://schemas.openxmlformats.org/officeDocument/2006/relationships/customXml" Target="../ink/ink3692.xml"/><Relationship Id="rId34" Type="http://schemas.openxmlformats.org/officeDocument/2006/relationships/image" Target="../media/image1328.png"/><Relationship Id="rId55" Type="http://schemas.openxmlformats.org/officeDocument/2006/relationships/customXml" Target="../ink/ink3665.xml"/><Relationship Id="rId76" Type="http://schemas.openxmlformats.org/officeDocument/2006/relationships/image" Target="../media/image1349.png"/><Relationship Id="rId97" Type="http://schemas.openxmlformats.org/officeDocument/2006/relationships/customXml" Target="../ink/ink3686.xml"/><Relationship Id="rId120" Type="http://schemas.openxmlformats.org/officeDocument/2006/relationships/image" Target="../media/image1371.png"/><Relationship Id="rId141" Type="http://schemas.openxmlformats.org/officeDocument/2006/relationships/customXml" Target="../ink/ink3708.xml"/><Relationship Id="rId7" Type="http://schemas.openxmlformats.org/officeDocument/2006/relationships/image" Target="../media/image1315.png"/><Relationship Id="rId162" Type="http://schemas.openxmlformats.org/officeDocument/2006/relationships/customXml" Target="../ink/ink3721.xml"/><Relationship Id="rId183" Type="http://schemas.openxmlformats.org/officeDocument/2006/relationships/image" Target="../media/image1395.png"/><Relationship Id="rId218" Type="http://schemas.openxmlformats.org/officeDocument/2006/relationships/image" Target="../media/image1408.png"/><Relationship Id="rId24" Type="http://schemas.openxmlformats.org/officeDocument/2006/relationships/image" Target="../media/image1323.png"/><Relationship Id="rId45" Type="http://schemas.openxmlformats.org/officeDocument/2006/relationships/customXml" Target="../ink/ink3660.xml"/><Relationship Id="rId66" Type="http://schemas.openxmlformats.org/officeDocument/2006/relationships/image" Target="../media/image1344.png"/><Relationship Id="rId87" Type="http://schemas.openxmlformats.org/officeDocument/2006/relationships/customXml" Target="../ink/ink3681.xml"/><Relationship Id="rId110" Type="http://schemas.openxmlformats.org/officeDocument/2006/relationships/image" Target="../media/image1366.png"/><Relationship Id="rId131" Type="http://schemas.openxmlformats.org/officeDocument/2006/relationships/customXml" Target="../ink/ink3703.xml"/><Relationship Id="rId152" Type="http://schemas.openxmlformats.org/officeDocument/2006/relationships/image" Target="../media/image1386.png"/><Relationship Id="rId173" Type="http://schemas.openxmlformats.org/officeDocument/2006/relationships/image" Target="../media/image1390.png"/><Relationship Id="rId194" Type="http://schemas.openxmlformats.org/officeDocument/2006/relationships/image" Target="../media/image1400.png"/><Relationship Id="rId208" Type="http://schemas.openxmlformats.org/officeDocument/2006/relationships/customXml" Target="../ink/ink3749.xml"/><Relationship Id="rId229" Type="http://schemas.openxmlformats.org/officeDocument/2006/relationships/image" Target="../media/image1412.png"/><Relationship Id="rId14" Type="http://schemas.openxmlformats.org/officeDocument/2006/relationships/customXml" Target="../ink/ink3644.xml"/><Relationship Id="rId35" Type="http://schemas.openxmlformats.org/officeDocument/2006/relationships/customXml" Target="../ink/ink3655.xml"/><Relationship Id="rId56" Type="http://schemas.openxmlformats.org/officeDocument/2006/relationships/image" Target="../media/image1339.png"/><Relationship Id="rId77" Type="http://schemas.openxmlformats.org/officeDocument/2006/relationships/customXml" Target="../ink/ink3676.xml"/><Relationship Id="rId100" Type="http://schemas.openxmlformats.org/officeDocument/2006/relationships/image" Target="../media/image1361.png"/><Relationship Id="rId8" Type="http://schemas.openxmlformats.org/officeDocument/2006/relationships/customXml" Target="../ink/ink3641.xml"/><Relationship Id="rId98" Type="http://schemas.openxmlformats.org/officeDocument/2006/relationships/image" Target="../media/image1360.png"/><Relationship Id="rId121" Type="http://schemas.openxmlformats.org/officeDocument/2006/relationships/customXml" Target="../ink/ink3698.xml"/><Relationship Id="rId142" Type="http://schemas.openxmlformats.org/officeDocument/2006/relationships/image" Target="../media/image1381.png"/><Relationship Id="rId163" Type="http://schemas.openxmlformats.org/officeDocument/2006/relationships/customXml" Target="../ink/ink3722.xml"/><Relationship Id="rId184" Type="http://schemas.openxmlformats.org/officeDocument/2006/relationships/customXml" Target="../ink/ink3735.xml"/><Relationship Id="rId219" Type="http://schemas.openxmlformats.org/officeDocument/2006/relationships/customXml" Target="../ink/ink3757.xml"/><Relationship Id="rId230" Type="http://schemas.openxmlformats.org/officeDocument/2006/relationships/customXml" Target="../ink/ink3765.xml"/><Relationship Id="rId25" Type="http://schemas.openxmlformats.org/officeDocument/2006/relationships/customXml" Target="../ink/ink3650.xml"/><Relationship Id="rId46" Type="http://schemas.openxmlformats.org/officeDocument/2006/relationships/image" Target="../media/image1334.png"/><Relationship Id="rId67" Type="http://schemas.openxmlformats.org/officeDocument/2006/relationships/customXml" Target="../ink/ink3671.xml"/><Relationship Id="rId20" Type="http://schemas.openxmlformats.org/officeDocument/2006/relationships/customXml" Target="../ink/ink3647.xml"/><Relationship Id="rId41" Type="http://schemas.openxmlformats.org/officeDocument/2006/relationships/customXml" Target="../ink/ink3658.xml"/><Relationship Id="rId62" Type="http://schemas.openxmlformats.org/officeDocument/2006/relationships/image" Target="../media/image1342.png"/><Relationship Id="rId83" Type="http://schemas.openxmlformats.org/officeDocument/2006/relationships/customXml" Target="../ink/ink3679.xml"/><Relationship Id="rId88" Type="http://schemas.openxmlformats.org/officeDocument/2006/relationships/image" Target="../media/image1355.png"/><Relationship Id="rId111" Type="http://schemas.openxmlformats.org/officeDocument/2006/relationships/customXml" Target="../ink/ink3693.xml"/><Relationship Id="rId132" Type="http://schemas.openxmlformats.org/officeDocument/2006/relationships/image" Target="../media/image1376.png"/><Relationship Id="rId153" Type="http://schemas.openxmlformats.org/officeDocument/2006/relationships/customXml" Target="../ink/ink3714.xml"/><Relationship Id="rId174" Type="http://schemas.openxmlformats.org/officeDocument/2006/relationships/customXml" Target="../ink/ink3730.xml"/><Relationship Id="rId179" Type="http://schemas.openxmlformats.org/officeDocument/2006/relationships/image" Target="../media/image1393.png"/><Relationship Id="rId195" Type="http://schemas.openxmlformats.org/officeDocument/2006/relationships/customXml" Target="../ink/ink3741.xml"/><Relationship Id="rId209" Type="http://schemas.openxmlformats.org/officeDocument/2006/relationships/customXml" Target="../ink/ink3750.xml"/><Relationship Id="rId190" Type="http://schemas.openxmlformats.org/officeDocument/2006/relationships/customXml" Target="../ink/ink3738.xml"/><Relationship Id="rId204" Type="http://schemas.openxmlformats.org/officeDocument/2006/relationships/image" Target="../media/image1405.png"/><Relationship Id="rId220" Type="http://schemas.openxmlformats.org/officeDocument/2006/relationships/customXml" Target="../ink/ink3758.xml"/><Relationship Id="rId225" Type="http://schemas.openxmlformats.org/officeDocument/2006/relationships/image" Target="../media/image1409.png"/><Relationship Id="rId15" Type="http://schemas.openxmlformats.org/officeDocument/2006/relationships/image" Target="../media/image1319.png"/><Relationship Id="rId36" Type="http://schemas.openxmlformats.org/officeDocument/2006/relationships/image" Target="../media/image1329.png"/><Relationship Id="rId57" Type="http://schemas.openxmlformats.org/officeDocument/2006/relationships/customXml" Target="../ink/ink3666.xml"/><Relationship Id="rId106" Type="http://schemas.openxmlformats.org/officeDocument/2006/relationships/image" Target="../media/image1364.png"/><Relationship Id="rId127" Type="http://schemas.openxmlformats.org/officeDocument/2006/relationships/customXml" Target="../ink/ink3701.xml"/><Relationship Id="rId10" Type="http://schemas.openxmlformats.org/officeDocument/2006/relationships/customXml" Target="../ink/ink3642.xml"/><Relationship Id="rId31" Type="http://schemas.openxmlformats.org/officeDocument/2006/relationships/customXml" Target="../ink/ink3653.xml"/><Relationship Id="rId52" Type="http://schemas.openxmlformats.org/officeDocument/2006/relationships/image" Target="../media/image1337.png"/><Relationship Id="rId73" Type="http://schemas.openxmlformats.org/officeDocument/2006/relationships/customXml" Target="../ink/ink3674.xml"/><Relationship Id="rId78" Type="http://schemas.openxmlformats.org/officeDocument/2006/relationships/image" Target="../media/image1350.png"/><Relationship Id="rId94" Type="http://schemas.openxmlformats.org/officeDocument/2006/relationships/image" Target="../media/image1358.png"/><Relationship Id="rId99" Type="http://schemas.openxmlformats.org/officeDocument/2006/relationships/customXml" Target="../ink/ink3687.xml"/><Relationship Id="rId101" Type="http://schemas.openxmlformats.org/officeDocument/2006/relationships/customXml" Target="../ink/ink3688.xml"/><Relationship Id="rId122" Type="http://schemas.openxmlformats.org/officeDocument/2006/relationships/image" Target="../media/image1372.png"/><Relationship Id="rId143" Type="http://schemas.openxmlformats.org/officeDocument/2006/relationships/customXml" Target="../ink/ink3709.xml"/><Relationship Id="rId148" Type="http://schemas.openxmlformats.org/officeDocument/2006/relationships/image" Target="../media/image1384.png"/><Relationship Id="rId164" Type="http://schemas.openxmlformats.org/officeDocument/2006/relationships/customXml" Target="../ink/ink3723.xml"/><Relationship Id="rId169" Type="http://schemas.openxmlformats.org/officeDocument/2006/relationships/customXml" Target="../ink/ink3727.xml"/><Relationship Id="rId185" Type="http://schemas.openxmlformats.org/officeDocument/2006/relationships/image" Target="../media/image1396.png"/><Relationship Id="rId4" Type="http://schemas.openxmlformats.org/officeDocument/2006/relationships/customXml" Target="../ink/ink3639.xml"/><Relationship Id="rId9" Type="http://schemas.openxmlformats.org/officeDocument/2006/relationships/image" Target="../media/image1316.png"/><Relationship Id="rId180" Type="http://schemas.openxmlformats.org/officeDocument/2006/relationships/customXml" Target="../ink/ink3733.xml"/><Relationship Id="rId210" Type="http://schemas.openxmlformats.org/officeDocument/2006/relationships/customXml" Target="../ink/ink3751.xml"/><Relationship Id="rId215" Type="http://schemas.openxmlformats.org/officeDocument/2006/relationships/customXml" Target="../ink/ink3754.xml"/><Relationship Id="rId26" Type="http://schemas.openxmlformats.org/officeDocument/2006/relationships/image" Target="../media/image1324.png"/><Relationship Id="rId231" Type="http://schemas.openxmlformats.org/officeDocument/2006/relationships/image" Target="../media/image1413.png"/><Relationship Id="rId47" Type="http://schemas.openxmlformats.org/officeDocument/2006/relationships/customXml" Target="../ink/ink3661.xml"/><Relationship Id="rId68" Type="http://schemas.openxmlformats.org/officeDocument/2006/relationships/image" Target="../media/image1345.png"/><Relationship Id="rId89" Type="http://schemas.openxmlformats.org/officeDocument/2006/relationships/customXml" Target="../ink/ink3682.xml"/><Relationship Id="rId112" Type="http://schemas.openxmlformats.org/officeDocument/2006/relationships/image" Target="../media/image1367.png"/><Relationship Id="rId133" Type="http://schemas.openxmlformats.org/officeDocument/2006/relationships/customXml" Target="../ink/ink3704.xml"/><Relationship Id="rId154" Type="http://schemas.openxmlformats.org/officeDocument/2006/relationships/customXml" Target="../ink/ink3715.xml"/><Relationship Id="rId175" Type="http://schemas.openxmlformats.org/officeDocument/2006/relationships/image" Target="../media/image1391.png"/><Relationship Id="rId196" Type="http://schemas.openxmlformats.org/officeDocument/2006/relationships/image" Target="../media/image1401.png"/><Relationship Id="rId200" Type="http://schemas.openxmlformats.org/officeDocument/2006/relationships/image" Target="../media/image1403.png"/><Relationship Id="rId16" Type="http://schemas.openxmlformats.org/officeDocument/2006/relationships/customXml" Target="../ink/ink3645.xml"/><Relationship Id="rId221" Type="http://schemas.openxmlformats.org/officeDocument/2006/relationships/customXml" Target="../ink/ink3759.xml"/><Relationship Id="rId37" Type="http://schemas.openxmlformats.org/officeDocument/2006/relationships/customXml" Target="../ink/ink3656.xml"/><Relationship Id="rId58" Type="http://schemas.openxmlformats.org/officeDocument/2006/relationships/image" Target="../media/image1340.png"/><Relationship Id="rId79" Type="http://schemas.openxmlformats.org/officeDocument/2006/relationships/customXml" Target="../ink/ink3677.xml"/><Relationship Id="rId102" Type="http://schemas.openxmlformats.org/officeDocument/2006/relationships/image" Target="../media/image1362.png"/><Relationship Id="rId123" Type="http://schemas.openxmlformats.org/officeDocument/2006/relationships/customXml" Target="../ink/ink3699.xml"/><Relationship Id="rId144" Type="http://schemas.openxmlformats.org/officeDocument/2006/relationships/image" Target="../media/image1382.png"/><Relationship Id="rId90" Type="http://schemas.openxmlformats.org/officeDocument/2006/relationships/image" Target="../media/image1356.png"/><Relationship Id="rId165" Type="http://schemas.openxmlformats.org/officeDocument/2006/relationships/customXml" Target="../ink/ink3724.xml"/><Relationship Id="rId186" Type="http://schemas.openxmlformats.org/officeDocument/2006/relationships/customXml" Target="../ink/ink3736.xml"/><Relationship Id="rId211" Type="http://schemas.openxmlformats.org/officeDocument/2006/relationships/image" Target="../media/image1406.png"/><Relationship Id="rId232" Type="http://schemas.openxmlformats.org/officeDocument/2006/relationships/image" Target="../media/image1.png"/><Relationship Id="rId27" Type="http://schemas.openxmlformats.org/officeDocument/2006/relationships/customXml" Target="../ink/ink3651.xml"/><Relationship Id="rId48" Type="http://schemas.openxmlformats.org/officeDocument/2006/relationships/image" Target="../media/image1335.png"/><Relationship Id="rId69" Type="http://schemas.openxmlformats.org/officeDocument/2006/relationships/customXml" Target="../ink/ink3672.xml"/><Relationship Id="rId113" Type="http://schemas.openxmlformats.org/officeDocument/2006/relationships/customXml" Target="../ink/ink3694.xml"/><Relationship Id="rId134" Type="http://schemas.openxmlformats.org/officeDocument/2006/relationships/image" Target="../media/image1377.png"/><Relationship Id="rId80" Type="http://schemas.openxmlformats.org/officeDocument/2006/relationships/image" Target="../media/image1351.png"/><Relationship Id="rId155" Type="http://schemas.openxmlformats.org/officeDocument/2006/relationships/image" Target="../media/image1387.png"/><Relationship Id="rId176" Type="http://schemas.openxmlformats.org/officeDocument/2006/relationships/customXml" Target="../ink/ink3731.xml"/><Relationship Id="rId197" Type="http://schemas.openxmlformats.org/officeDocument/2006/relationships/customXml" Target="../ink/ink3742.xml"/><Relationship Id="rId201" Type="http://schemas.openxmlformats.org/officeDocument/2006/relationships/customXml" Target="../ink/ink3744.xml"/><Relationship Id="rId222" Type="http://schemas.openxmlformats.org/officeDocument/2006/relationships/customXml" Target="../ink/ink3760.xml"/><Relationship Id="rId17" Type="http://schemas.openxmlformats.org/officeDocument/2006/relationships/image" Target="../media/image1320.png"/><Relationship Id="rId38" Type="http://schemas.openxmlformats.org/officeDocument/2006/relationships/image" Target="../media/image1330.png"/><Relationship Id="rId59" Type="http://schemas.openxmlformats.org/officeDocument/2006/relationships/customXml" Target="../ink/ink3667.xml"/><Relationship Id="rId103" Type="http://schemas.openxmlformats.org/officeDocument/2006/relationships/customXml" Target="../ink/ink3689.xml"/><Relationship Id="rId124" Type="http://schemas.openxmlformats.org/officeDocument/2006/relationships/image" Target="../media/image647.png"/><Relationship Id="rId70" Type="http://schemas.openxmlformats.org/officeDocument/2006/relationships/image" Target="../media/image1346.png"/><Relationship Id="rId91" Type="http://schemas.openxmlformats.org/officeDocument/2006/relationships/customXml" Target="../ink/ink3683.xml"/><Relationship Id="rId145" Type="http://schemas.openxmlformats.org/officeDocument/2006/relationships/customXml" Target="../ink/ink3710.xml"/><Relationship Id="rId166" Type="http://schemas.openxmlformats.org/officeDocument/2006/relationships/customXml" Target="../ink/ink3725.xml"/><Relationship Id="rId187" Type="http://schemas.openxmlformats.org/officeDocument/2006/relationships/image" Target="../media/image1397.png"/><Relationship Id="rId1" Type="http://schemas.microsoft.com/office/2007/relationships/media" Target="../media/media81.m4a"/><Relationship Id="rId212" Type="http://schemas.openxmlformats.org/officeDocument/2006/relationships/customXml" Target="../ink/ink3752.xml"/><Relationship Id="rId233" Type="http://schemas.openxmlformats.org/officeDocument/2006/relationships/image" Target="../media/image1238.png"/><Relationship Id="rId28" Type="http://schemas.openxmlformats.org/officeDocument/2006/relationships/image" Target="../media/image1325.png"/><Relationship Id="rId49" Type="http://schemas.openxmlformats.org/officeDocument/2006/relationships/customXml" Target="../ink/ink3662.xml"/><Relationship Id="rId114" Type="http://schemas.openxmlformats.org/officeDocument/2006/relationships/image" Target="../media/image1368.png"/><Relationship Id="rId60" Type="http://schemas.openxmlformats.org/officeDocument/2006/relationships/image" Target="../media/image1341.png"/><Relationship Id="rId81" Type="http://schemas.openxmlformats.org/officeDocument/2006/relationships/customXml" Target="../ink/ink3678.xml"/><Relationship Id="rId135" Type="http://schemas.openxmlformats.org/officeDocument/2006/relationships/customXml" Target="../ink/ink3705.xml"/><Relationship Id="rId156" Type="http://schemas.openxmlformats.org/officeDocument/2006/relationships/customXml" Target="../ink/ink3716.xml"/><Relationship Id="rId177" Type="http://schemas.openxmlformats.org/officeDocument/2006/relationships/image" Target="../media/image1392.png"/><Relationship Id="rId198" Type="http://schemas.openxmlformats.org/officeDocument/2006/relationships/image" Target="../media/image1402.png"/><Relationship Id="rId202" Type="http://schemas.openxmlformats.org/officeDocument/2006/relationships/image" Target="../media/image1404.png"/><Relationship Id="rId223" Type="http://schemas.openxmlformats.org/officeDocument/2006/relationships/customXml" Target="../ink/ink3761.xml"/><Relationship Id="rId18" Type="http://schemas.openxmlformats.org/officeDocument/2006/relationships/customXml" Target="../ink/ink3646.xml"/><Relationship Id="rId39" Type="http://schemas.openxmlformats.org/officeDocument/2006/relationships/customXml" Target="../ink/ink3657.xml"/><Relationship Id="rId50" Type="http://schemas.openxmlformats.org/officeDocument/2006/relationships/image" Target="../media/image1336.png"/><Relationship Id="rId104" Type="http://schemas.openxmlformats.org/officeDocument/2006/relationships/image" Target="../media/image1363.png"/><Relationship Id="rId125" Type="http://schemas.openxmlformats.org/officeDocument/2006/relationships/customXml" Target="../ink/ink3700.xml"/><Relationship Id="rId146" Type="http://schemas.openxmlformats.org/officeDocument/2006/relationships/image" Target="../media/image1383.png"/><Relationship Id="rId167" Type="http://schemas.openxmlformats.org/officeDocument/2006/relationships/customXml" Target="../ink/ink3726.xml"/><Relationship Id="rId188" Type="http://schemas.openxmlformats.org/officeDocument/2006/relationships/customXml" Target="../ink/ink3737.xml"/><Relationship Id="rId71" Type="http://schemas.openxmlformats.org/officeDocument/2006/relationships/customXml" Target="../ink/ink3673.xml"/><Relationship Id="rId92" Type="http://schemas.openxmlformats.org/officeDocument/2006/relationships/image" Target="../media/image1357.png"/><Relationship Id="rId213" Type="http://schemas.openxmlformats.org/officeDocument/2006/relationships/image" Target="../media/image1407.png"/><Relationship Id="rId2" Type="http://schemas.openxmlformats.org/officeDocument/2006/relationships/audio" Target="../media/media81.m4a"/><Relationship Id="rId29" Type="http://schemas.openxmlformats.org/officeDocument/2006/relationships/customXml" Target="../ink/ink3652.xml"/><Relationship Id="rId40" Type="http://schemas.openxmlformats.org/officeDocument/2006/relationships/image" Target="../media/image1331.png"/><Relationship Id="rId115" Type="http://schemas.openxmlformats.org/officeDocument/2006/relationships/customXml" Target="../ink/ink3695.xml"/><Relationship Id="rId136" Type="http://schemas.openxmlformats.org/officeDocument/2006/relationships/image" Target="../media/image1378.png"/><Relationship Id="rId157" Type="http://schemas.openxmlformats.org/officeDocument/2006/relationships/customXml" Target="../ink/ink3717.xml"/><Relationship Id="rId178" Type="http://schemas.openxmlformats.org/officeDocument/2006/relationships/customXml" Target="../ink/ink3732.xml"/><Relationship Id="rId61" Type="http://schemas.openxmlformats.org/officeDocument/2006/relationships/customXml" Target="../ink/ink3668.xml"/><Relationship Id="rId82" Type="http://schemas.openxmlformats.org/officeDocument/2006/relationships/image" Target="../media/image1352.png"/><Relationship Id="rId199" Type="http://schemas.openxmlformats.org/officeDocument/2006/relationships/customXml" Target="../ink/ink3743.xml"/><Relationship Id="rId203" Type="http://schemas.openxmlformats.org/officeDocument/2006/relationships/customXml" Target="../ink/ink3745.xml"/><Relationship Id="rId19" Type="http://schemas.openxmlformats.org/officeDocument/2006/relationships/image" Target="../media/image1321.png"/><Relationship Id="rId224" Type="http://schemas.openxmlformats.org/officeDocument/2006/relationships/customXml" Target="../ink/ink3762.xml"/><Relationship Id="rId30" Type="http://schemas.openxmlformats.org/officeDocument/2006/relationships/image" Target="../media/image1326.png"/><Relationship Id="rId105" Type="http://schemas.openxmlformats.org/officeDocument/2006/relationships/customXml" Target="../ink/ink3690.xml"/><Relationship Id="rId126" Type="http://schemas.openxmlformats.org/officeDocument/2006/relationships/image" Target="../media/image1373.png"/><Relationship Id="rId147" Type="http://schemas.openxmlformats.org/officeDocument/2006/relationships/customXml" Target="../ink/ink3711.xml"/><Relationship Id="rId168" Type="http://schemas.openxmlformats.org/officeDocument/2006/relationships/image" Target="../media/image1388.png"/><Relationship Id="rId51" Type="http://schemas.openxmlformats.org/officeDocument/2006/relationships/customXml" Target="../ink/ink3663.xml"/><Relationship Id="rId72" Type="http://schemas.openxmlformats.org/officeDocument/2006/relationships/image" Target="../media/image1347.png"/><Relationship Id="rId93" Type="http://schemas.openxmlformats.org/officeDocument/2006/relationships/customXml" Target="../ink/ink3684.xml"/><Relationship Id="rId189" Type="http://schemas.openxmlformats.org/officeDocument/2006/relationships/image" Target="../media/image1398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3753.xml"/><Relationship Id="rId116" Type="http://schemas.openxmlformats.org/officeDocument/2006/relationships/image" Target="../media/image1369.png"/><Relationship Id="rId137" Type="http://schemas.openxmlformats.org/officeDocument/2006/relationships/customXml" Target="../ink/ink3706.xml"/><Relationship Id="rId158" Type="http://schemas.openxmlformats.org/officeDocument/2006/relationships/image" Target="../media/image116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5" Type="http://schemas.openxmlformats.org/officeDocument/2006/relationships/image" Target="../media/image1.png"/><Relationship Id="rId4" Type="http://schemas.openxmlformats.org/officeDocument/2006/relationships/image" Target="../media/image1312.png"/></Relationships>
</file>

<file path=ppt/slides/_rels/slide8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120.png"/><Relationship Id="rId21" Type="http://schemas.openxmlformats.org/officeDocument/2006/relationships/image" Target="../media/image10580.png"/><Relationship Id="rId42" Type="http://schemas.openxmlformats.org/officeDocument/2006/relationships/customXml" Target="../ink/ink3785.xml"/><Relationship Id="rId63" Type="http://schemas.openxmlformats.org/officeDocument/2006/relationships/image" Target="../media/image10810.png"/><Relationship Id="rId84" Type="http://schemas.openxmlformats.org/officeDocument/2006/relationships/customXml" Target="../ink/ink3806.xml"/><Relationship Id="rId138" Type="http://schemas.openxmlformats.org/officeDocument/2006/relationships/customXml" Target="../ink/ink3833.xml"/><Relationship Id="rId107" Type="http://schemas.openxmlformats.org/officeDocument/2006/relationships/image" Target="../media/image11050.png"/><Relationship Id="rId11" Type="http://schemas.openxmlformats.org/officeDocument/2006/relationships/image" Target="../media/image10530.png"/><Relationship Id="rId32" Type="http://schemas.openxmlformats.org/officeDocument/2006/relationships/customXml" Target="../ink/ink3780.xml"/><Relationship Id="rId53" Type="http://schemas.openxmlformats.org/officeDocument/2006/relationships/image" Target="../media/image1483.png"/><Relationship Id="rId74" Type="http://schemas.openxmlformats.org/officeDocument/2006/relationships/customXml" Target="../ink/ink3801.xml"/><Relationship Id="rId128" Type="http://schemas.openxmlformats.org/officeDocument/2006/relationships/customXml" Target="../ink/ink3828.xml"/><Relationship Id="rId5" Type="http://schemas.openxmlformats.org/officeDocument/2006/relationships/image" Target="../media/image10490.png"/><Relationship Id="rId90" Type="http://schemas.openxmlformats.org/officeDocument/2006/relationships/customXml" Target="../ink/ink3809.xml"/><Relationship Id="rId95" Type="http://schemas.openxmlformats.org/officeDocument/2006/relationships/image" Target="../media/image10980.png"/><Relationship Id="rId22" Type="http://schemas.openxmlformats.org/officeDocument/2006/relationships/customXml" Target="../ink/ink3775.xml"/><Relationship Id="rId27" Type="http://schemas.openxmlformats.org/officeDocument/2006/relationships/image" Target="../media/image1474.png"/><Relationship Id="rId43" Type="http://schemas.openxmlformats.org/officeDocument/2006/relationships/image" Target="../media/image1482.png"/><Relationship Id="rId48" Type="http://schemas.openxmlformats.org/officeDocument/2006/relationships/customXml" Target="../ink/ink3788.xml"/><Relationship Id="rId64" Type="http://schemas.openxmlformats.org/officeDocument/2006/relationships/customXml" Target="../ink/ink3796.xml"/><Relationship Id="rId69" Type="http://schemas.openxmlformats.org/officeDocument/2006/relationships/image" Target="../media/image10840.png"/><Relationship Id="rId113" Type="http://schemas.openxmlformats.org/officeDocument/2006/relationships/image" Target="../media/image11080.png"/><Relationship Id="rId118" Type="http://schemas.openxmlformats.org/officeDocument/2006/relationships/customXml" Target="../ink/ink3823.xml"/><Relationship Id="rId134" Type="http://schemas.openxmlformats.org/officeDocument/2006/relationships/customXml" Target="../ink/ink3831.xml"/><Relationship Id="rId139" Type="http://schemas.openxmlformats.org/officeDocument/2006/relationships/image" Target="../media/image11230.png"/><Relationship Id="rId80" Type="http://schemas.openxmlformats.org/officeDocument/2006/relationships/customXml" Target="../ink/ink3804.xml"/><Relationship Id="rId85" Type="http://schemas.openxmlformats.org/officeDocument/2006/relationships/image" Target="../media/image10930.png"/><Relationship Id="rId12" Type="http://schemas.openxmlformats.org/officeDocument/2006/relationships/customXml" Target="../ink/ink3770.xml"/><Relationship Id="rId17" Type="http://schemas.openxmlformats.org/officeDocument/2006/relationships/image" Target="../media/image10560.png"/><Relationship Id="rId33" Type="http://schemas.openxmlformats.org/officeDocument/2006/relationships/image" Target="../media/image1477.png"/><Relationship Id="rId38" Type="http://schemas.openxmlformats.org/officeDocument/2006/relationships/customXml" Target="../ink/ink3783.xml"/><Relationship Id="rId59" Type="http://schemas.openxmlformats.org/officeDocument/2006/relationships/image" Target="../media/image10780.png"/><Relationship Id="rId103" Type="http://schemas.openxmlformats.org/officeDocument/2006/relationships/image" Target="../media/image11030.png"/><Relationship Id="rId108" Type="http://schemas.openxmlformats.org/officeDocument/2006/relationships/customXml" Target="../ink/ink3818.xml"/><Relationship Id="rId124" Type="http://schemas.openxmlformats.org/officeDocument/2006/relationships/customXml" Target="../ink/ink3826.xml"/><Relationship Id="rId129" Type="http://schemas.openxmlformats.org/officeDocument/2006/relationships/image" Target="../media/image11180.png"/><Relationship Id="rId54" Type="http://schemas.openxmlformats.org/officeDocument/2006/relationships/customXml" Target="../ink/ink3791.xml"/><Relationship Id="rId70" Type="http://schemas.openxmlformats.org/officeDocument/2006/relationships/customXml" Target="../ink/ink3799.xml"/><Relationship Id="rId75" Type="http://schemas.openxmlformats.org/officeDocument/2006/relationships/image" Target="../media/image10870.png"/><Relationship Id="rId91" Type="http://schemas.openxmlformats.org/officeDocument/2006/relationships/image" Target="../media/image10960.png"/><Relationship Id="rId96" Type="http://schemas.openxmlformats.org/officeDocument/2006/relationships/customXml" Target="../ink/ink3812.xml"/><Relationship Id="rId140" Type="http://schemas.openxmlformats.org/officeDocument/2006/relationships/customXml" Target="../ink/ink3834.xml"/><Relationship Id="rId145" Type="http://schemas.openxmlformats.org/officeDocument/2006/relationships/image" Target="../media/image11260.png"/><Relationship Id="rId1" Type="http://schemas.microsoft.com/office/2007/relationships/media" Target="../media/media83.m4a"/><Relationship Id="rId6" Type="http://schemas.openxmlformats.org/officeDocument/2006/relationships/customXml" Target="../ink/ink3767.xml"/><Relationship Id="rId23" Type="http://schemas.openxmlformats.org/officeDocument/2006/relationships/image" Target="../media/image1472.png"/><Relationship Id="rId28" Type="http://schemas.openxmlformats.org/officeDocument/2006/relationships/customXml" Target="../ink/ink3778.xml"/><Relationship Id="rId49" Type="http://schemas.openxmlformats.org/officeDocument/2006/relationships/image" Target="../media/image10740.png"/><Relationship Id="rId114" Type="http://schemas.openxmlformats.org/officeDocument/2006/relationships/customXml" Target="../ink/ink3821.xml"/><Relationship Id="rId119" Type="http://schemas.openxmlformats.org/officeDocument/2006/relationships/image" Target="../media/image11130.png"/><Relationship Id="rId44" Type="http://schemas.openxmlformats.org/officeDocument/2006/relationships/customXml" Target="../ink/ink3786.xml"/><Relationship Id="rId60" Type="http://schemas.openxmlformats.org/officeDocument/2006/relationships/customXml" Target="../ink/ink3794.xml"/><Relationship Id="rId65" Type="http://schemas.openxmlformats.org/officeDocument/2006/relationships/image" Target="../media/image10820.png"/><Relationship Id="rId81" Type="http://schemas.openxmlformats.org/officeDocument/2006/relationships/image" Target="../media/image10910.png"/><Relationship Id="rId86" Type="http://schemas.openxmlformats.org/officeDocument/2006/relationships/customXml" Target="../ink/ink3807.xml"/><Relationship Id="rId130" Type="http://schemas.openxmlformats.org/officeDocument/2006/relationships/customXml" Target="../ink/ink3829.xml"/><Relationship Id="rId135" Type="http://schemas.openxmlformats.org/officeDocument/2006/relationships/image" Target="../media/image8250.png"/><Relationship Id="rId13" Type="http://schemas.openxmlformats.org/officeDocument/2006/relationships/image" Target="../media/image10540.png"/><Relationship Id="rId18" Type="http://schemas.openxmlformats.org/officeDocument/2006/relationships/customXml" Target="../ink/ink3773.xml"/><Relationship Id="rId39" Type="http://schemas.openxmlformats.org/officeDocument/2006/relationships/image" Target="../media/image1480.png"/><Relationship Id="rId109" Type="http://schemas.openxmlformats.org/officeDocument/2006/relationships/image" Target="../media/image11060.png"/><Relationship Id="rId34" Type="http://schemas.openxmlformats.org/officeDocument/2006/relationships/customXml" Target="../ink/ink3781.xml"/><Relationship Id="rId50" Type="http://schemas.openxmlformats.org/officeDocument/2006/relationships/customXml" Target="../ink/ink3789.xml"/><Relationship Id="rId55" Type="http://schemas.openxmlformats.org/officeDocument/2006/relationships/image" Target="../media/image10760.png"/><Relationship Id="rId76" Type="http://schemas.openxmlformats.org/officeDocument/2006/relationships/customXml" Target="../ink/ink3802.xml"/><Relationship Id="rId97" Type="http://schemas.openxmlformats.org/officeDocument/2006/relationships/image" Target="../media/image10990.png"/><Relationship Id="rId104" Type="http://schemas.openxmlformats.org/officeDocument/2006/relationships/customXml" Target="../ink/ink3816.xml"/><Relationship Id="rId120" Type="http://schemas.openxmlformats.org/officeDocument/2006/relationships/customXml" Target="../ink/ink3824.xml"/><Relationship Id="rId125" Type="http://schemas.openxmlformats.org/officeDocument/2006/relationships/image" Target="../media/image11160.png"/><Relationship Id="rId141" Type="http://schemas.openxmlformats.org/officeDocument/2006/relationships/image" Target="../media/image11240.png"/><Relationship Id="rId146" Type="http://schemas.openxmlformats.org/officeDocument/2006/relationships/image" Target="../media/image1.png"/><Relationship Id="rId7" Type="http://schemas.openxmlformats.org/officeDocument/2006/relationships/image" Target="../media/image10510.png"/><Relationship Id="rId71" Type="http://schemas.openxmlformats.org/officeDocument/2006/relationships/image" Target="../media/image10850.png"/><Relationship Id="rId92" Type="http://schemas.openxmlformats.org/officeDocument/2006/relationships/customXml" Target="../ink/ink3810.xml"/><Relationship Id="rId2" Type="http://schemas.openxmlformats.org/officeDocument/2006/relationships/audio" Target="../media/media83.m4a"/><Relationship Id="rId29" Type="http://schemas.openxmlformats.org/officeDocument/2006/relationships/image" Target="../media/image1475.png"/><Relationship Id="rId24" Type="http://schemas.openxmlformats.org/officeDocument/2006/relationships/customXml" Target="../ink/ink3776.xml"/><Relationship Id="rId40" Type="http://schemas.openxmlformats.org/officeDocument/2006/relationships/customXml" Target="../ink/ink3784.xml"/><Relationship Id="rId45" Type="http://schemas.openxmlformats.org/officeDocument/2006/relationships/image" Target="../media/image10720.png"/><Relationship Id="rId66" Type="http://schemas.openxmlformats.org/officeDocument/2006/relationships/customXml" Target="../ink/ink3797.xml"/><Relationship Id="rId87" Type="http://schemas.openxmlformats.org/officeDocument/2006/relationships/image" Target="../media/image10940.png"/><Relationship Id="rId110" Type="http://schemas.openxmlformats.org/officeDocument/2006/relationships/customXml" Target="../ink/ink3819.xml"/><Relationship Id="rId115" Type="http://schemas.openxmlformats.org/officeDocument/2006/relationships/image" Target="../media/image11090.png"/><Relationship Id="rId131" Type="http://schemas.openxmlformats.org/officeDocument/2006/relationships/image" Target="../media/image11190.png"/><Relationship Id="rId136" Type="http://schemas.openxmlformats.org/officeDocument/2006/relationships/customXml" Target="../ink/ink3832.xml"/><Relationship Id="rId61" Type="http://schemas.openxmlformats.org/officeDocument/2006/relationships/image" Target="../media/image10790.png"/><Relationship Id="rId82" Type="http://schemas.openxmlformats.org/officeDocument/2006/relationships/customXml" Target="../ink/ink3805.xml"/><Relationship Id="rId19" Type="http://schemas.openxmlformats.org/officeDocument/2006/relationships/image" Target="../media/image10570.png"/><Relationship Id="rId14" Type="http://schemas.openxmlformats.org/officeDocument/2006/relationships/customXml" Target="../ink/ink3771.xml"/><Relationship Id="rId30" Type="http://schemas.openxmlformats.org/officeDocument/2006/relationships/customXml" Target="../ink/ink3779.xml"/><Relationship Id="rId35" Type="http://schemas.openxmlformats.org/officeDocument/2006/relationships/image" Target="../media/image1478.png"/><Relationship Id="rId56" Type="http://schemas.openxmlformats.org/officeDocument/2006/relationships/customXml" Target="../ink/ink3792.xml"/><Relationship Id="rId77" Type="http://schemas.openxmlformats.org/officeDocument/2006/relationships/image" Target="../media/image10880.png"/><Relationship Id="rId100" Type="http://schemas.openxmlformats.org/officeDocument/2006/relationships/customXml" Target="../ink/ink3814.xml"/><Relationship Id="rId105" Type="http://schemas.openxmlformats.org/officeDocument/2006/relationships/image" Target="../media/image11040.png"/><Relationship Id="rId126" Type="http://schemas.openxmlformats.org/officeDocument/2006/relationships/customXml" Target="../ink/ink3827.xml"/><Relationship Id="rId8" Type="http://schemas.openxmlformats.org/officeDocument/2006/relationships/customXml" Target="../ink/ink3768.xml"/><Relationship Id="rId51" Type="http://schemas.openxmlformats.org/officeDocument/2006/relationships/image" Target="../media/image10750.png"/><Relationship Id="rId72" Type="http://schemas.openxmlformats.org/officeDocument/2006/relationships/customXml" Target="../ink/ink3800.xml"/><Relationship Id="rId93" Type="http://schemas.openxmlformats.org/officeDocument/2006/relationships/image" Target="../media/image10970.png"/><Relationship Id="rId98" Type="http://schemas.openxmlformats.org/officeDocument/2006/relationships/customXml" Target="../ink/ink3813.xml"/><Relationship Id="rId121" Type="http://schemas.openxmlformats.org/officeDocument/2006/relationships/image" Target="../media/image11140.png"/><Relationship Id="rId142" Type="http://schemas.openxmlformats.org/officeDocument/2006/relationships/customXml" Target="../ink/ink3835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473.png"/><Relationship Id="rId46" Type="http://schemas.openxmlformats.org/officeDocument/2006/relationships/customXml" Target="../ink/ink3787.xml"/><Relationship Id="rId67" Type="http://schemas.openxmlformats.org/officeDocument/2006/relationships/image" Target="../media/image10830.png"/><Relationship Id="rId116" Type="http://schemas.openxmlformats.org/officeDocument/2006/relationships/customXml" Target="../ink/ink3822.xml"/><Relationship Id="rId137" Type="http://schemas.openxmlformats.org/officeDocument/2006/relationships/image" Target="../media/image11220.png"/><Relationship Id="rId20" Type="http://schemas.openxmlformats.org/officeDocument/2006/relationships/customXml" Target="../ink/ink3774.xml"/><Relationship Id="rId41" Type="http://schemas.openxmlformats.org/officeDocument/2006/relationships/image" Target="../media/image1481.png"/><Relationship Id="rId62" Type="http://schemas.openxmlformats.org/officeDocument/2006/relationships/customXml" Target="../ink/ink3795.xml"/><Relationship Id="rId83" Type="http://schemas.openxmlformats.org/officeDocument/2006/relationships/image" Target="../media/image10920.png"/><Relationship Id="rId88" Type="http://schemas.openxmlformats.org/officeDocument/2006/relationships/customXml" Target="../ink/ink3808.xml"/><Relationship Id="rId111" Type="http://schemas.openxmlformats.org/officeDocument/2006/relationships/image" Target="../media/image11070.png"/><Relationship Id="rId132" Type="http://schemas.openxmlformats.org/officeDocument/2006/relationships/customXml" Target="../ink/ink3830.xml"/><Relationship Id="rId15" Type="http://schemas.openxmlformats.org/officeDocument/2006/relationships/image" Target="../media/image10550.png"/><Relationship Id="rId36" Type="http://schemas.openxmlformats.org/officeDocument/2006/relationships/customXml" Target="../ink/ink3782.xml"/><Relationship Id="rId57" Type="http://schemas.openxmlformats.org/officeDocument/2006/relationships/image" Target="../media/image10770.png"/><Relationship Id="rId106" Type="http://schemas.openxmlformats.org/officeDocument/2006/relationships/customXml" Target="../ink/ink3817.xml"/><Relationship Id="rId127" Type="http://schemas.openxmlformats.org/officeDocument/2006/relationships/image" Target="../media/image11170.png"/><Relationship Id="rId10" Type="http://schemas.openxmlformats.org/officeDocument/2006/relationships/customXml" Target="../ink/ink3769.xml"/><Relationship Id="rId31" Type="http://schemas.openxmlformats.org/officeDocument/2006/relationships/image" Target="../media/image1476.png"/><Relationship Id="rId52" Type="http://schemas.openxmlformats.org/officeDocument/2006/relationships/customXml" Target="../ink/ink3790.xml"/><Relationship Id="rId73" Type="http://schemas.openxmlformats.org/officeDocument/2006/relationships/image" Target="../media/image10860.png"/><Relationship Id="rId78" Type="http://schemas.openxmlformats.org/officeDocument/2006/relationships/customXml" Target="../ink/ink3803.xml"/><Relationship Id="rId94" Type="http://schemas.openxmlformats.org/officeDocument/2006/relationships/customXml" Target="../ink/ink3811.xml"/><Relationship Id="rId99" Type="http://schemas.openxmlformats.org/officeDocument/2006/relationships/image" Target="../media/image11010.png"/><Relationship Id="rId101" Type="http://schemas.openxmlformats.org/officeDocument/2006/relationships/image" Target="../media/image11020.png"/><Relationship Id="rId122" Type="http://schemas.openxmlformats.org/officeDocument/2006/relationships/customXml" Target="../ink/ink3825.xml"/><Relationship Id="rId143" Type="http://schemas.openxmlformats.org/officeDocument/2006/relationships/image" Target="../media/image11250.png"/><Relationship Id="rId4" Type="http://schemas.openxmlformats.org/officeDocument/2006/relationships/customXml" Target="../ink/ink3766.xml"/><Relationship Id="rId9" Type="http://schemas.openxmlformats.org/officeDocument/2006/relationships/image" Target="../media/image10520.png"/><Relationship Id="rId26" Type="http://schemas.openxmlformats.org/officeDocument/2006/relationships/customXml" Target="../ink/ink3777.xml"/><Relationship Id="rId47" Type="http://schemas.openxmlformats.org/officeDocument/2006/relationships/image" Target="../media/image10730.png"/><Relationship Id="rId68" Type="http://schemas.openxmlformats.org/officeDocument/2006/relationships/customXml" Target="../ink/ink3798.xml"/><Relationship Id="rId89" Type="http://schemas.openxmlformats.org/officeDocument/2006/relationships/image" Target="../media/image10950.png"/><Relationship Id="rId112" Type="http://schemas.openxmlformats.org/officeDocument/2006/relationships/customXml" Target="../ink/ink3820.xml"/><Relationship Id="rId133" Type="http://schemas.openxmlformats.org/officeDocument/2006/relationships/image" Target="../media/image11210.png"/><Relationship Id="rId16" Type="http://schemas.openxmlformats.org/officeDocument/2006/relationships/customXml" Target="../ink/ink3772.xml"/><Relationship Id="rId37" Type="http://schemas.openxmlformats.org/officeDocument/2006/relationships/image" Target="../media/image1479.png"/><Relationship Id="rId58" Type="http://schemas.openxmlformats.org/officeDocument/2006/relationships/customXml" Target="../ink/ink3793.xml"/><Relationship Id="rId79" Type="http://schemas.openxmlformats.org/officeDocument/2006/relationships/image" Target="../media/image10890.png"/><Relationship Id="rId102" Type="http://schemas.openxmlformats.org/officeDocument/2006/relationships/customXml" Target="../ink/ink3815.xml"/><Relationship Id="rId123" Type="http://schemas.openxmlformats.org/officeDocument/2006/relationships/image" Target="../media/image11150.png"/><Relationship Id="rId144" Type="http://schemas.openxmlformats.org/officeDocument/2006/relationships/customXml" Target="../ink/ink3836.xml"/></Relationships>
</file>

<file path=ppt/slides/_rels/slide8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560.png"/><Relationship Id="rId21" Type="http://schemas.openxmlformats.org/officeDocument/2006/relationships/image" Target="../media/image10980.png"/><Relationship Id="rId42" Type="http://schemas.openxmlformats.org/officeDocument/2006/relationships/customXml" Target="../ink/ink3856.xml"/><Relationship Id="rId63" Type="http://schemas.openxmlformats.org/officeDocument/2006/relationships/image" Target="../media/image11290.png"/><Relationship Id="rId84" Type="http://schemas.openxmlformats.org/officeDocument/2006/relationships/customXml" Target="../ink/ink3877.xml"/><Relationship Id="rId138" Type="http://schemas.openxmlformats.org/officeDocument/2006/relationships/image" Target="../media/image11650.png"/><Relationship Id="rId159" Type="http://schemas.openxmlformats.org/officeDocument/2006/relationships/customXml" Target="../ink/ink3916.xml"/><Relationship Id="rId170" Type="http://schemas.openxmlformats.org/officeDocument/2006/relationships/image" Target="../media/image11800.png"/><Relationship Id="rId191" Type="http://schemas.openxmlformats.org/officeDocument/2006/relationships/customXml" Target="../ink/ink3932.xml"/><Relationship Id="rId107" Type="http://schemas.openxmlformats.org/officeDocument/2006/relationships/image" Target="../media/image11510.png"/><Relationship Id="rId11" Type="http://schemas.openxmlformats.org/officeDocument/2006/relationships/image" Target="../media/image10530.png"/><Relationship Id="rId32" Type="http://schemas.openxmlformats.org/officeDocument/2006/relationships/customXml" Target="../ink/ink3851.xml"/><Relationship Id="rId53" Type="http://schemas.openxmlformats.org/officeDocument/2006/relationships/image" Target="../media/image10950.png"/><Relationship Id="rId74" Type="http://schemas.openxmlformats.org/officeDocument/2006/relationships/customXml" Target="../ink/ink3872.xml"/><Relationship Id="rId128" Type="http://schemas.openxmlformats.org/officeDocument/2006/relationships/customXml" Target="../ink/ink3900.xml"/><Relationship Id="rId149" Type="http://schemas.openxmlformats.org/officeDocument/2006/relationships/customXml" Target="../ink/ink3911.xml"/><Relationship Id="rId5" Type="http://schemas.openxmlformats.org/officeDocument/2006/relationships/image" Target="../media/image10490.png"/><Relationship Id="rId95" Type="http://schemas.openxmlformats.org/officeDocument/2006/relationships/image" Target="../media/image11450.png"/><Relationship Id="rId160" Type="http://schemas.openxmlformats.org/officeDocument/2006/relationships/image" Target="../media/image11750.png"/><Relationship Id="rId181" Type="http://schemas.openxmlformats.org/officeDocument/2006/relationships/customXml" Target="../ink/ink3927.xml"/><Relationship Id="rId22" Type="http://schemas.openxmlformats.org/officeDocument/2006/relationships/customXml" Target="../ink/ink3846.xml"/><Relationship Id="rId43" Type="http://schemas.openxmlformats.org/officeDocument/2006/relationships/image" Target="../media/image10750.png"/><Relationship Id="rId64" Type="http://schemas.openxmlformats.org/officeDocument/2006/relationships/customXml" Target="../ink/ink3867.xml"/><Relationship Id="rId118" Type="http://schemas.openxmlformats.org/officeDocument/2006/relationships/customXml" Target="../ink/ink3894.xml"/><Relationship Id="rId139" Type="http://schemas.openxmlformats.org/officeDocument/2006/relationships/customXml" Target="../ink/ink3906.xml"/><Relationship Id="rId85" Type="http://schemas.openxmlformats.org/officeDocument/2006/relationships/image" Target="../media/image11400.png"/><Relationship Id="rId150" Type="http://schemas.openxmlformats.org/officeDocument/2006/relationships/image" Target="../media/image11700.png"/><Relationship Id="rId171" Type="http://schemas.openxmlformats.org/officeDocument/2006/relationships/customXml" Target="../ink/ink3922.xml"/><Relationship Id="rId192" Type="http://schemas.openxmlformats.org/officeDocument/2006/relationships/image" Target="../media/image11910.png"/><Relationship Id="rId12" Type="http://schemas.openxmlformats.org/officeDocument/2006/relationships/customXml" Target="../ink/ink3841.xml"/><Relationship Id="rId33" Type="http://schemas.openxmlformats.org/officeDocument/2006/relationships/image" Target="../media/image11050.png"/><Relationship Id="rId108" Type="http://schemas.openxmlformats.org/officeDocument/2006/relationships/customXml" Target="../ink/ink3889.xml"/><Relationship Id="rId129" Type="http://schemas.openxmlformats.org/officeDocument/2006/relationships/customXml" Target="../ink/ink3901.xml"/><Relationship Id="rId54" Type="http://schemas.openxmlformats.org/officeDocument/2006/relationships/customXml" Target="../ink/ink3862.xml"/><Relationship Id="rId75" Type="http://schemas.openxmlformats.org/officeDocument/2006/relationships/image" Target="../media/image11350.png"/><Relationship Id="rId96" Type="http://schemas.openxmlformats.org/officeDocument/2006/relationships/customXml" Target="../ink/ink3883.xml"/><Relationship Id="rId140" Type="http://schemas.openxmlformats.org/officeDocument/2006/relationships/image" Target="../media/image11660.png"/><Relationship Id="rId161" Type="http://schemas.openxmlformats.org/officeDocument/2006/relationships/customXml" Target="../ink/ink3917.xml"/><Relationship Id="rId182" Type="http://schemas.openxmlformats.org/officeDocument/2006/relationships/image" Target="../media/image11860.png"/><Relationship Id="rId6" Type="http://schemas.openxmlformats.org/officeDocument/2006/relationships/customXml" Target="../ink/ink3838.xml"/><Relationship Id="rId23" Type="http://schemas.openxmlformats.org/officeDocument/2006/relationships/image" Target="../media/image10990.png"/><Relationship Id="rId119" Type="http://schemas.openxmlformats.org/officeDocument/2006/relationships/image" Target="../media/image11570.png"/><Relationship Id="rId44" Type="http://schemas.openxmlformats.org/officeDocument/2006/relationships/customXml" Target="../ink/ink3857.xml"/><Relationship Id="rId65" Type="http://schemas.openxmlformats.org/officeDocument/2006/relationships/image" Target="../media/image11300.png"/><Relationship Id="rId86" Type="http://schemas.openxmlformats.org/officeDocument/2006/relationships/customXml" Target="../ink/ink3878.xml"/><Relationship Id="rId130" Type="http://schemas.openxmlformats.org/officeDocument/2006/relationships/image" Target="../media/image11610.png"/><Relationship Id="rId151" Type="http://schemas.openxmlformats.org/officeDocument/2006/relationships/customXml" Target="../ink/ink3912.xml"/><Relationship Id="rId172" Type="http://schemas.openxmlformats.org/officeDocument/2006/relationships/image" Target="../media/image11810.png"/><Relationship Id="rId193" Type="http://schemas.openxmlformats.org/officeDocument/2006/relationships/customXml" Target="../ink/ink3933.xml"/><Relationship Id="rId13" Type="http://schemas.openxmlformats.org/officeDocument/2006/relationships/image" Target="../media/image10590.png"/><Relationship Id="rId109" Type="http://schemas.openxmlformats.org/officeDocument/2006/relationships/image" Target="../media/image11520.png"/><Relationship Id="rId34" Type="http://schemas.openxmlformats.org/officeDocument/2006/relationships/customXml" Target="../ink/ink3852.xml"/><Relationship Id="rId55" Type="http://schemas.openxmlformats.org/officeDocument/2006/relationships/image" Target="../media/image10960.png"/><Relationship Id="rId76" Type="http://schemas.openxmlformats.org/officeDocument/2006/relationships/customXml" Target="../ink/ink3873.xml"/><Relationship Id="rId97" Type="http://schemas.openxmlformats.org/officeDocument/2006/relationships/image" Target="../media/image11460.png"/><Relationship Id="rId120" Type="http://schemas.openxmlformats.org/officeDocument/2006/relationships/customXml" Target="../ink/ink3895.xml"/><Relationship Id="rId141" Type="http://schemas.openxmlformats.org/officeDocument/2006/relationships/customXml" Target="../ink/ink3907.xml"/><Relationship Id="rId7" Type="http://schemas.openxmlformats.org/officeDocument/2006/relationships/image" Target="../media/image10510.png"/><Relationship Id="rId162" Type="http://schemas.openxmlformats.org/officeDocument/2006/relationships/image" Target="../media/image11760.png"/><Relationship Id="rId183" Type="http://schemas.openxmlformats.org/officeDocument/2006/relationships/customXml" Target="../ink/ink3928.xml"/><Relationship Id="rId2" Type="http://schemas.openxmlformats.org/officeDocument/2006/relationships/audio" Target="../media/media84.m4a"/><Relationship Id="rId29" Type="http://schemas.openxmlformats.org/officeDocument/2006/relationships/image" Target="../media/image11030.png"/><Relationship Id="rId24" Type="http://schemas.openxmlformats.org/officeDocument/2006/relationships/customXml" Target="../ink/ink3847.xml"/><Relationship Id="rId40" Type="http://schemas.openxmlformats.org/officeDocument/2006/relationships/customXml" Target="../ink/ink3855.xml"/><Relationship Id="rId45" Type="http://schemas.openxmlformats.org/officeDocument/2006/relationships/image" Target="../media/image10760.png"/><Relationship Id="rId66" Type="http://schemas.openxmlformats.org/officeDocument/2006/relationships/customXml" Target="../ink/ink3868.xml"/><Relationship Id="rId87" Type="http://schemas.openxmlformats.org/officeDocument/2006/relationships/image" Target="../media/image11410.png"/><Relationship Id="rId110" Type="http://schemas.openxmlformats.org/officeDocument/2006/relationships/customXml" Target="../ink/ink3890.xml"/><Relationship Id="rId115" Type="http://schemas.openxmlformats.org/officeDocument/2006/relationships/image" Target="../media/image11550.png"/><Relationship Id="rId131" Type="http://schemas.openxmlformats.org/officeDocument/2006/relationships/customXml" Target="../ink/ink3902.xml"/><Relationship Id="rId136" Type="http://schemas.openxmlformats.org/officeDocument/2006/relationships/image" Target="../media/image11640.png"/><Relationship Id="rId157" Type="http://schemas.openxmlformats.org/officeDocument/2006/relationships/customXml" Target="../ink/ink3915.xml"/><Relationship Id="rId178" Type="http://schemas.openxmlformats.org/officeDocument/2006/relationships/image" Target="../media/image11840.png"/><Relationship Id="rId61" Type="http://schemas.openxmlformats.org/officeDocument/2006/relationships/image" Target="../media/image11280.png"/><Relationship Id="rId82" Type="http://schemas.openxmlformats.org/officeDocument/2006/relationships/customXml" Target="../ink/ink3876.xml"/><Relationship Id="rId152" Type="http://schemas.openxmlformats.org/officeDocument/2006/relationships/image" Target="../media/image11710.png"/><Relationship Id="rId173" Type="http://schemas.openxmlformats.org/officeDocument/2006/relationships/customXml" Target="../ink/ink3923.xml"/><Relationship Id="rId194" Type="http://schemas.openxmlformats.org/officeDocument/2006/relationships/image" Target="../media/image11920.png"/><Relationship Id="rId199" Type="http://schemas.openxmlformats.org/officeDocument/2006/relationships/customXml" Target="../ink/ink3936.xml"/><Relationship Id="rId19" Type="http://schemas.openxmlformats.org/officeDocument/2006/relationships/image" Target="../media/image10630.png"/><Relationship Id="rId14" Type="http://schemas.openxmlformats.org/officeDocument/2006/relationships/customXml" Target="../ink/ink3842.xml"/><Relationship Id="rId30" Type="http://schemas.openxmlformats.org/officeDocument/2006/relationships/customXml" Target="../ink/ink3850.xml"/><Relationship Id="rId35" Type="http://schemas.openxmlformats.org/officeDocument/2006/relationships/image" Target="../media/image11060.png"/><Relationship Id="rId56" Type="http://schemas.openxmlformats.org/officeDocument/2006/relationships/customXml" Target="../ink/ink3863.xml"/><Relationship Id="rId77" Type="http://schemas.openxmlformats.org/officeDocument/2006/relationships/image" Target="../media/image11360.png"/><Relationship Id="rId100" Type="http://schemas.openxmlformats.org/officeDocument/2006/relationships/customXml" Target="../ink/ink3885.xml"/><Relationship Id="rId105" Type="http://schemas.openxmlformats.org/officeDocument/2006/relationships/image" Target="../media/image11500.png"/><Relationship Id="rId126" Type="http://schemas.openxmlformats.org/officeDocument/2006/relationships/customXml" Target="../ink/ink3898.xml"/><Relationship Id="rId147" Type="http://schemas.openxmlformats.org/officeDocument/2006/relationships/customXml" Target="../ink/ink3910.xml"/><Relationship Id="rId168" Type="http://schemas.openxmlformats.org/officeDocument/2006/relationships/image" Target="../media/image11790.png"/><Relationship Id="rId8" Type="http://schemas.openxmlformats.org/officeDocument/2006/relationships/customXml" Target="../ink/ink3839.xml"/><Relationship Id="rId51" Type="http://schemas.openxmlformats.org/officeDocument/2006/relationships/image" Target="../media/image10790.png"/><Relationship Id="rId72" Type="http://schemas.openxmlformats.org/officeDocument/2006/relationships/customXml" Target="../ink/ink3871.xml"/><Relationship Id="rId93" Type="http://schemas.openxmlformats.org/officeDocument/2006/relationships/image" Target="../media/image11440.png"/><Relationship Id="rId98" Type="http://schemas.openxmlformats.org/officeDocument/2006/relationships/customXml" Target="../ink/ink3884.xml"/><Relationship Id="rId121" Type="http://schemas.openxmlformats.org/officeDocument/2006/relationships/image" Target="../media/image11580.png"/><Relationship Id="rId142" Type="http://schemas.openxmlformats.org/officeDocument/2006/relationships/image" Target="../media/image11670.png"/><Relationship Id="rId163" Type="http://schemas.openxmlformats.org/officeDocument/2006/relationships/customXml" Target="../ink/ink3918.xml"/><Relationship Id="rId184" Type="http://schemas.openxmlformats.org/officeDocument/2006/relationships/image" Target="../media/image11870.png"/><Relationship Id="rId189" Type="http://schemas.openxmlformats.org/officeDocument/2006/relationships/customXml" Target="../ink/ink3931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1010.png"/><Relationship Id="rId46" Type="http://schemas.openxmlformats.org/officeDocument/2006/relationships/customXml" Target="../ink/ink3858.xml"/><Relationship Id="rId67" Type="http://schemas.openxmlformats.org/officeDocument/2006/relationships/image" Target="../media/image11313.png"/><Relationship Id="rId116" Type="http://schemas.openxmlformats.org/officeDocument/2006/relationships/customXml" Target="../ink/ink3893.xml"/><Relationship Id="rId137" Type="http://schemas.openxmlformats.org/officeDocument/2006/relationships/customXml" Target="../ink/ink3905.xml"/><Relationship Id="rId158" Type="http://schemas.openxmlformats.org/officeDocument/2006/relationships/image" Target="../media/image11740.png"/><Relationship Id="rId20" Type="http://schemas.openxmlformats.org/officeDocument/2006/relationships/customXml" Target="../ink/ink3845.xml"/><Relationship Id="rId41" Type="http://schemas.openxmlformats.org/officeDocument/2006/relationships/image" Target="../media/image10740.png"/><Relationship Id="rId62" Type="http://schemas.openxmlformats.org/officeDocument/2006/relationships/customXml" Target="../ink/ink3866.xml"/><Relationship Id="rId83" Type="http://schemas.openxmlformats.org/officeDocument/2006/relationships/image" Target="../media/image11390.png"/><Relationship Id="rId88" Type="http://schemas.openxmlformats.org/officeDocument/2006/relationships/customXml" Target="../ink/ink3879.xml"/><Relationship Id="rId111" Type="http://schemas.openxmlformats.org/officeDocument/2006/relationships/image" Target="../media/image11530.png"/><Relationship Id="rId132" Type="http://schemas.openxmlformats.org/officeDocument/2006/relationships/image" Target="../media/image11620.png"/><Relationship Id="rId153" Type="http://schemas.openxmlformats.org/officeDocument/2006/relationships/customXml" Target="../ink/ink3913.xml"/><Relationship Id="rId174" Type="http://schemas.openxmlformats.org/officeDocument/2006/relationships/image" Target="../media/image11820.png"/><Relationship Id="rId179" Type="http://schemas.openxmlformats.org/officeDocument/2006/relationships/customXml" Target="../ink/ink3926.xml"/><Relationship Id="rId195" Type="http://schemas.openxmlformats.org/officeDocument/2006/relationships/customXml" Target="../ink/ink3934.xml"/><Relationship Id="rId190" Type="http://schemas.openxmlformats.org/officeDocument/2006/relationships/image" Target="../media/image11900.png"/><Relationship Id="rId15" Type="http://schemas.openxmlformats.org/officeDocument/2006/relationships/image" Target="../media/image10610.png"/><Relationship Id="rId36" Type="http://schemas.openxmlformats.org/officeDocument/2006/relationships/customXml" Target="../ink/ink3853.xml"/><Relationship Id="rId57" Type="http://schemas.openxmlformats.org/officeDocument/2006/relationships/image" Target="../media/image8250.png"/><Relationship Id="rId106" Type="http://schemas.openxmlformats.org/officeDocument/2006/relationships/customXml" Target="../ink/ink3888.xml"/><Relationship Id="rId127" Type="http://schemas.openxmlformats.org/officeDocument/2006/relationships/customXml" Target="../ink/ink3899.xml"/><Relationship Id="rId10" Type="http://schemas.openxmlformats.org/officeDocument/2006/relationships/customXml" Target="../ink/ink3840.xml"/><Relationship Id="rId31" Type="http://schemas.openxmlformats.org/officeDocument/2006/relationships/image" Target="../media/image11040.png"/><Relationship Id="rId52" Type="http://schemas.openxmlformats.org/officeDocument/2006/relationships/customXml" Target="../ink/ink3861.xml"/><Relationship Id="rId73" Type="http://schemas.openxmlformats.org/officeDocument/2006/relationships/image" Target="../media/image11340.png"/><Relationship Id="rId78" Type="http://schemas.openxmlformats.org/officeDocument/2006/relationships/customXml" Target="../ink/ink3874.xml"/><Relationship Id="rId94" Type="http://schemas.openxmlformats.org/officeDocument/2006/relationships/customXml" Target="../ink/ink3882.xml"/><Relationship Id="rId99" Type="http://schemas.openxmlformats.org/officeDocument/2006/relationships/image" Target="../media/image11470.png"/><Relationship Id="rId101" Type="http://schemas.openxmlformats.org/officeDocument/2006/relationships/image" Target="../media/image11480.png"/><Relationship Id="rId122" Type="http://schemas.openxmlformats.org/officeDocument/2006/relationships/customXml" Target="../ink/ink3896.xml"/><Relationship Id="rId143" Type="http://schemas.openxmlformats.org/officeDocument/2006/relationships/customXml" Target="../ink/ink3908.xml"/><Relationship Id="rId148" Type="http://schemas.openxmlformats.org/officeDocument/2006/relationships/image" Target="../media/image11690.png"/><Relationship Id="rId164" Type="http://schemas.openxmlformats.org/officeDocument/2006/relationships/image" Target="../media/image11770.png"/><Relationship Id="rId169" Type="http://schemas.openxmlformats.org/officeDocument/2006/relationships/customXml" Target="../ink/ink3921.xml"/><Relationship Id="rId185" Type="http://schemas.openxmlformats.org/officeDocument/2006/relationships/customXml" Target="../ink/ink3929.xml"/><Relationship Id="rId4" Type="http://schemas.openxmlformats.org/officeDocument/2006/relationships/customXml" Target="../ink/ink3837.xml"/><Relationship Id="rId9" Type="http://schemas.openxmlformats.org/officeDocument/2006/relationships/image" Target="../media/image10520.png"/><Relationship Id="rId180" Type="http://schemas.openxmlformats.org/officeDocument/2006/relationships/image" Target="../media/image11850.png"/><Relationship Id="rId26" Type="http://schemas.openxmlformats.org/officeDocument/2006/relationships/customXml" Target="../ink/ink3848.xml"/><Relationship Id="rId47" Type="http://schemas.openxmlformats.org/officeDocument/2006/relationships/image" Target="../media/image10770.png"/><Relationship Id="rId68" Type="http://schemas.openxmlformats.org/officeDocument/2006/relationships/customXml" Target="../ink/ink3869.xml"/><Relationship Id="rId89" Type="http://schemas.openxmlformats.org/officeDocument/2006/relationships/image" Target="../media/image11420.png"/><Relationship Id="rId112" Type="http://schemas.openxmlformats.org/officeDocument/2006/relationships/customXml" Target="../ink/ink3891.xml"/><Relationship Id="rId133" Type="http://schemas.openxmlformats.org/officeDocument/2006/relationships/customXml" Target="../ink/ink3903.xml"/><Relationship Id="rId154" Type="http://schemas.openxmlformats.org/officeDocument/2006/relationships/image" Target="../media/image11720.png"/><Relationship Id="rId175" Type="http://schemas.openxmlformats.org/officeDocument/2006/relationships/customXml" Target="../ink/ink3924.xml"/><Relationship Id="rId196" Type="http://schemas.openxmlformats.org/officeDocument/2006/relationships/image" Target="../media/image11930.png"/><Relationship Id="rId200" Type="http://schemas.openxmlformats.org/officeDocument/2006/relationships/image" Target="../media/image11950.png"/><Relationship Id="rId16" Type="http://schemas.openxmlformats.org/officeDocument/2006/relationships/customXml" Target="../ink/ink3843.xml"/><Relationship Id="rId37" Type="http://schemas.openxmlformats.org/officeDocument/2006/relationships/image" Target="../media/image10720.png"/><Relationship Id="rId58" Type="http://schemas.openxmlformats.org/officeDocument/2006/relationships/customXml" Target="../ink/ink3864.xml"/><Relationship Id="rId79" Type="http://schemas.openxmlformats.org/officeDocument/2006/relationships/image" Target="../media/image11370.png"/><Relationship Id="rId102" Type="http://schemas.openxmlformats.org/officeDocument/2006/relationships/customXml" Target="../ink/ink3886.xml"/><Relationship Id="rId123" Type="http://schemas.openxmlformats.org/officeDocument/2006/relationships/image" Target="../media/image11590.png"/><Relationship Id="rId144" Type="http://schemas.openxmlformats.org/officeDocument/2006/relationships/image" Target="../media/image11680.png"/><Relationship Id="rId90" Type="http://schemas.openxmlformats.org/officeDocument/2006/relationships/customXml" Target="../ink/ink3880.xml"/><Relationship Id="rId165" Type="http://schemas.openxmlformats.org/officeDocument/2006/relationships/customXml" Target="../ink/ink3919.xml"/><Relationship Id="rId186" Type="http://schemas.openxmlformats.org/officeDocument/2006/relationships/image" Target="../media/image11880.png"/><Relationship Id="rId27" Type="http://schemas.openxmlformats.org/officeDocument/2006/relationships/image" Target="../media/image11020.png"/><Relationship Id="rId48" Type="http://schemas.openxmlformats.org/officeDocument/2006/relationships/customXml" Target="../ink/ink3859.xml"/><Relationship Id="rId69" Type="http://schemas.openxmlformats.org/officeDocument/2006/relationships/image" Target="../media/image11320.png"/><Relationship Id="rId113" Type="http://schemas.openxmlformats.org/officeDocument/2006/relationships/image" Target="../media/image11540.png"/><Relationship Id="rId134" Type="http://schemas.openxmlformats.org/officeDocument/2006/relationships/image" Target="../media/image11630.png"/><Relationship Id="rId80" Type="http://schemas.openxmlformats.org/officeDocument/2006/relationships/customXml" Target="../ink/ink3875.xml"/><Relationship Id="rId155" Type="http://schemas.openxmlformats.org/officeDocument/2006/relationships/customXml" Target="../ink/ink3914.xml"/><Relationship Id="rId176" Type="http://schemas.openxmlformats.org/officeDocument/2006/relationships/image" Target="../media/image11830.png"/><Relationship Id="rId197" Type="http://schemas.openxmlformats.org/officeDocument/2006/relationships/customXml" Target="../ink/ink3935.xml"/><Relationship Id="rId201" Type="http://schemas.openxmlformats.org/officeDocument/2006/relationships/image" Target="../media/image1.png"/><Relationship Id="rId17" Type="http://schemas.openxmlformats.org/officeDocument/2006/relationships/image" Target="../media/image10620.png"/><Relationship Id="rId38" Type="http://schemas.openxmlformats.org/officeDocument/2006/relationships/customXml" Target="../ink/ink3854.xml"/><Relationship Id="rId59" Type="http://schemas.openxmlformats.org/officeDocument/2006/relationships/image" Target="../media/image11270.png"/><Relationship Id="rId103" Type="http://schemas.openxmlformats.org/officeDocument/2006/relationships/image" Target="../media/image11490.png"/><Relationship Id="rId124" Type="http://schemas.openxmlformats.org/officeDocument/2006/relationships/customXml" Target="../ink/ink3897.xml"/><Relationship Id="rId70" Type="http://schemas.openxmlformats.org/officeDocument/2006/relationships/customXml" Target="../ink/ink3870.xml"/><Relationship Id="rId91" Type="http://schemas.openxmlformats.org/officeDocument/2006/relationships/image" Target="../media/image11430.png"/><Relationship Id="rId145" Type="http://schemas.openxmlformats.org/officeDocument/2006/relationships/customXml" Target="../ink/ink3909.xml"/><Relationship Id="rId166" Type="http://schemas.openxmlformats.org/officeDocument/2006/relationships/image" Target="../media/image11780.png"/><Relationship Id="rId187" Type="http://schemas.openxmlformats.org/officeDocument/2006/relationships/customXml" Target="../ink/ink3930.xml"/><Relationship Id="rId1" Type="http://schemas.microsoft.com/office/2007/relationships/media" Target="../media/media84.m4a"/><Relationship Id="rId28" Type="http://schemas.openxmlformats.org/officeDocument/2006/relationships/customXml" Target="../ink/ink3849.xml"/><Relationship Id="rId49" Type="http://schemas.openxmlformats.org/officeDocument/2006/relationships/image" Target="../media/image10780.png"/><Relationship Id="rId114" Type="http://schemas.openxmlformats.org/officeDocument/2006/relationships/customXml" Target="../ink/ink3892.xml"/><Relationship Id="rId60" Type="http://schemas.openxmlformats.org/officeDocument/2006/relationships/customXml" Target="../ink/ink3865.xml"/><Relationship Id="rId81" Type="http://schemas.openxmlformats.org/officeDocument/2006/relationships/image" Target="../media/image11380.png"/><Relationship Id="rId135" Type="http://schemas.openxmlformats.org/officeDocument/2006/relationships/customXml" Target="../ink/ink3904.xml"/><Relationship Id="rId156" Type="http://schemas.openxmlformats.org/officeDocument/2006/relationships/image" Target="../media/image11730.png"/><Relationship Id="rId177" Type="http://schemas.openxmlformats.org/officeDocument/2006/relationships/customXml" Target="../ink/ink3925.xml"/><Relationship Id="rId198" Type="http://schemas.openxmlformats.org/officeDocument/2006/relationships/image" Target="../media/image11940.png"/><Relationship Id="rId18" Type="http://schemas.openxmlformats.org/officeDocument/2006/relationships/customXml" Target="../ink/ink3844.xml"/><Relationship Id="rId39" Type="http://schemas.openxmlformats.org/officeDocument/2006/relationships/image" Target="../media/image10730.png"/><Relationship Id="rId50" Type="http://schemas.openxmlformats.org/officeDocument/2006/relationships/customXml" Target="../ink/ink3860.xml"/><Relationship Id="rId104" Type="http://schemas.openxmlformats.org/officeDocument/2006/relationships/customXml" Target="../ink/ink3887.xml"/><Relationship Id="rId125" Type="http://schemas.openxmlformats.org/officeDocument/2006/relationships/image" Target="../media/image11600.png"/><Relationship Id="rId146" Type="http://schemas.openxmlformats.org/officeDocument/2006/relationships/image" Target="../media/image9980.png"/><Relationship Id="rId167" Type="http://schemas.openxmlformats.org/officeDocument/2006/relationships/customXml" Target="../ink/ink3920.xml"/><Relationship Id="rId188" Type="http://schemas.openxmlformats.org/officeDocument/2006/relationships/image" Target="../media/image11890.png"/><Relationship Id="rId71" Type="http://schemas.openxmlformats.org/officeDocument/2006/relationships/image" Target="../media/image11330.png"/><Relationship Id="rId92" Type="http://schemas.openxmlformats.org/officeDocument/2006/relationships/customXml" Target="../ink/ink3881.xml"/></Relationships>
</file>

<file path=ppt/slides/_rels/slide8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993.xml"/><Relationship Id="rId299" Type="http://schemas.openxmlformats.org/officeDocument/2006/relationships/customXml" Target="../ink/ink4031.xml"/><Relationship Id="rId21" Type="http://schemas.openxmlformats.org/officeDocument/2006/relationships/customXml" Target="../ink/ink3945.xml"/><Relationship Id="rId63" Type="http://schemas.openxmlformats.org/officeDocument/2006/relationships/customXml" Target="../ink/ink3966.xml"/><Relationship Id="rId159" Type="http://schemas.openxmlformats.org/officeDocument/2006/relationships/customXml" Target="../ink/ink4014.xml"/><Relationship Id="rId324" Type="http://schemas.openxmlformats.org/officeDocument/2006/relationships/customXml" Target="../ink/ink4054.xml"/><Relationship Id="rId366" Type="http://schemas.openxmlformats.org/officeDocument/2006/relationships/image" Target="../media/image1424.png"/><Relationship Id="rId170" Type="http://schemas.openxmlformats.org/officeDocument/2006/relationships/image" Target="../media/image1567.png"/><Relationship Id="rId32" Type="http://schemas.openxmlformats.org/officeDocument/2006/relationships/image" Target="../media/image1497.png"/><Relationship Id="rId74" Type="http://schemas.openxmlformats.org/officeDocument/2006/relationships/image" Target="../media/image1519.png"/><Relationship Id="rId128" Type="http://schemas.openxmlformats.org/officeDocument/2006/relationships/image" Target="../media/image1546.png"/><Relationship Id="rId335" Type="http://schemas.openxmlformats.org/officeDocument/2006/relationships/customXml" Target="../ink/ink4065.xml"/><Relationship Id="rId5" Type="http://schemas.openxmlformats.org/officeDocument/2006/relationships/customXml" Target="../ink/ink3937.xml"/><Relationship Id="rId181" Type="http://schemas.openxmlformats.org/officeDocument/2006/relationships/image" Target="../media/image1253.png"/><Relationship Id="rId237" Type="http://schemas.openxmlformats.org/officeDocument/2006/relationships/image" Target="../media/image1601.png"/><Relationship Id="rId279" Type="http://schemas.openxmlformats.org/officeDocument/2006/relationships/image" Target="../media/image1623.png"/><Relationship Id="rId43" Type="http://schemas.openxmlformats.org/officeDocument/2006/relationships/customXml" Target="../ink/ink3956.xml"/><Relationship Id="rId139" Type="http://schemas.openxmlformats.org/officeDocument/2006/relationships/customXml" Target="../ink/ink4004.xml"/><Relationship Id="rId290" Type="http://schemas.openxmlformats.org/officeDocument/2006/relationships/customXml" Target="../ink/ink4024.xml"/><Relationship Id="rId304" Type="http://schemas.openxmlformats.org/officeDocument/2006/relationships/customXml" Target="../ink/ink4034.xml"/><Relationship Id="rId346" Type="http://schemas.openxmlformats.org/officeDocument/2006/relationships/customXml" Target="../ink/ink4076.xml"/><Relationship Id="rId85" Type="http://schemas.openxmlformats.org/officeDocument/2006/relationships/customXml" Target="../ink/ink3977.xml"/><Relationship Id="rId150" Type="http://schemas.openxmlformats.org/officeDocument/2006/relationships/image" Target="../media/image1557.png"/><Relationship Id="rId12" Type="http://schemas.openxmlformats.org/officeDocument/2006/relationships/image" Target="../media/image1487.png"/><Relationship Id="rId108" Type="http://schemas.openxmlformats.org/officeDocument/2006/relationships/image" Target="../media/image1536.png"/><Relationship Id="rId315" Type="http://schemas.openxmlformats.org/officeDocument/2006/relationships/customXml" Target="../ink/ink4045.xml"/><Relationship Id="rId357" Type="http://schemas.openxmlformats.org/officeDocument/2006/relationships/customXml" Target="../ink/ink4083.xml"/><Relationship Id="rId54" Type="http://schemas.openxmlformats.org/officeDocument/2006/relationships/image" Target="../media/image1508.png"/><Relationship Id="rId96" Type="http://schemas.openxmlformats.org/officeDocument/2006/relationships/image" Target="../media/image1530.png"/><Relationship Id="rId161" Type="http://schemas.openxmlformats.org/officeDocument/2006/relationships/customXml" Target="../ink/ink4015.xml"/><Relationship Id="rId217" Type="http://schemas.openxmlformats.org/officeDocument/2006/relationships/image" Target="../media/image1591.png"/><Relationship Id="rId259" Type="http://schemas.openxmlformats.org/officeDocument/2006/relationships/image" Target="../media/image1613.png"/><Relationship Id="rId23" Type="http://schemas.openxmlformats.org/officeDocument/2006/relationships/customXml" Target="../ink/ink3946.xml"/><Relationship Id="rId119" Type="http://schemas.openxmlformats.org/officeDocument/2006/relationships/customXml" Target="../ink/ink3994.xml"/><Relationship Id="rId326" Type="http://schemas.openxmlformats.org/officeDocument/2006/relationships/customXml" Target="../ink/ink4056.xml"/><Relationship Id="rId65" Type="http://schemas.openxmlformats.org/officeDocument/2006/relationships/customXml" Target="../ink/ink3967.xml"/><Relationship Id="rId130" Type="http://schemas.openxmlformats.org/officeDocument/2006/relationships/image" Target="../media/image1547.png"/><Relationship Id="rId368" Type="http://schemas.openxmlformats.org/officeDocument/2006/relationships/image" Target="../media/image1425.png"/><Relationship Id="rId172" Type="http://schemas.openxmlformats.org/officeDocument/2006/relationships/image" Target="../media/image1568.png"/><Relationship Id="rId193" Type="http://schemas.openxmlformats.org/officeDocument/2006/relationships/image" Target="../media/image1579.png"/><Relationship Id="rId207" Type="http://schemas.openxmlformats.org/officeDocument/2006/relationships/image" Target="../media/image1586.png"/><Relationship Id="rId249" Type="http://schemas.openxmlformats.org/officeDocument/2006/relationships/image" Target="../media/image1607.png"/><Relationship Id="rId13" Type="http://schemas.openxmlformats.org/officeDocument/2006/relationships/customXml" Target="../ink/ink3941.xml"/><Relationship Id="rId109" Type="http://schemas.openxmlformats.org/officeDocument/2006/relationships/customXml" Target="../ink/ink3989.xml"/><Relationship Id="rId316" Type="http://schemas.openxmlformats.org/officeDocument/2006/relationships/customXml" Target="../ink/ink4046.xml"/><Relationship Id="rId337" Type="http://schemas.openxmlformats.org/officeDocument/2006/relationships/customXml" Target="../ink/ink4067.xml"/><Relationship Id="rId281" Type="http://schemas.openxmlformats.org/officeDocument/2006/relationships/image" Target="../media/image1624.png"/><Relationship Id="rId34" Type="http://schemas.openxmlformats.org/officeDocument/2006/relationships/image" Target="../media/image1498.png"/><Relationship Id="rId55" Type="http://schemas.openxmlformats.org/officeDocument/2006/relationships/customXml" Target="../ink/ink3962.xml"/><Relationship Id="rId76" Type="http://schemas.openxmlformats.org/officeDocument/2006/relationships/image" Target="../media/image1520.png"/><Relationship Id="rId97" Type="http://schemas.openxmlformats.org/officeDocument/2006/relationships/customXml" Target="../ink/ink3983.xml"/><Relationship Id="rId120" Type="http://schemas.openxmlformats.org/officeDocument/2006/relationships/image" Target="../media/image1542.png"/><Relationship Id="rId141" Type="http://schemas.openxmlformats.org/officeDocument/2006/relationships/customXml" Target="../ink/ink4005.xml"/><Relationship Id="rId358" Type="http://schemas.openxmlformats.org/officeDocument/2006/relationships/image" Target="../media/image1420.png"/><Relationship Id="rId7" Type="http://schemas.openxmlformats.org/officeDocument/2006/relationships/customXml" Target="../ink/ink3938.xml"/><Relationship Id="rId162" Type="http://schemas.openxmlformats.org/officeDocument/2006/relationships/image" Target="../media/image1563.png"/><Relationship Id="rId183" Type="http://schemas.openxmlformats.org/officeDocument/2006/relationships/image" Target="../media/image1574.png"/><Relationship Id="rId239" Type="http://schemas.openxmlformats.org/officeDocument/2006/relationships/image" Target="../media/image1602.png"/><Relationship Id="rId292" Type="http://schemas.openxmlformats.org/officeDocument/2006/relationships/customXml" Target="../ink/ink4025.xml"/><Relationship Id="rId306" Type="http://schemas.openxmlformats.org/officeDocument/2006/relationships/customXml" Target="../ink/ink4036.xml"/><Relationship Id="rId271" Type="http://schemas.openxmlformats.org/officeDocument/2006/relationships/image" Target="../media/image1619.png"/><Relationship Id="rId24" Type="http://schemas.openxmlformats.org/officeDocument/2006/relationships/image" Target="../media/image1493.png"/><Relationship Id="rId45" Type="http://schemas.openxmlformats.org/officeDocument/2006/relationships/customXml" Target="../ink/ink3957.xml"/><Relationship Id="rId66" Type="http://schemas.openxmlformats.org/officeDocument/2006/relationships/image" Target="../media/image1515.png"/><Relationship Id="rId87" Type="http://schemas.openxmlformats.org/officeDocument/2006/relationships/customXml" Target="../ink/ink3978.xml"/><Relationship Id="rId110" Type="http://schemas.openxmlformats.org/officeDocument/2006/relationships/image" Target="../media/image1537.png"/><Relationship Id="rId131" Type="http://schemas.openxmlformats.org/officeDocument/2006/relationships/customXml" Target="../ink/ink4000.xml"/><Relationship Id="rId327" Type="http://schemas.openxmlformats.org/officeDocument/2006/relationships/customXml" Target="../ink/ink4057.xml"/><Relationship Id="rId348" Type="http://schemas.openxmlformats.org/officeDocument/2006/relationships/customXml" Target="../ink/ink4078.xml"/><Relationship Id="rId369" Type="http://schemas.openxmlformats.org/officeDocument/2006/relationships/customXml" Target="../ink/ink4089.xml"/><Relationship Id="rId152" Type="http://schemas.openxmlformats.org/officeDocument/2006/relationships/image" Target="../media/image1558.png"/><Relationship Id="rId173" Type="http://schemas.openxmlformats.org/officeDocument/2006/relationships/customXml" Target="../ink/ink4021.xml"/><Relationship Id="rId229" Type="http://schemas.openxmlformats.org/officeDocument/2006/relationships/image" Target="../media/image1597.png"/><Relationship Id="rId261" Type="http://schemas.openxmlformats.org/officeDocument/2006/relationships/image" Target="../media/image1614.png"/><Relationship Id="rId14" Type="http://schemas.openxmlformats.org/officeDocument/2006/relationships/image" Target="../media/image1488.png"/><Relationship Id="rId35" Type="http://schemas.openxmlformats.org/officeDocument/2006/relationships/customXml" Target="../ink/ink3952.xml"/><Relationship Id="rId56" Type="http://schemas.openxmlformats.org/officeDocument/2006/relationships/image" Target="../media/image1509.png"/><Relationship Id="rId77" Type="http://schemas.openxmlformats.org/officeDocument/2006/relationships/customXml" Target="../ink/ink3973.xml"/><Relationship Id="rId100" Type="http://schemas.openxmlformats.org/officeDocument/2006/relationships/image" Target="../media/image1532.png"/><Relationship Id="rId317" Type="http://schemas.openxmlformats.org/officeDocument/2006/relationships/customXml" Target="../ink/ink4047.xml"/><Relationship Id="rId338" Type="http://schemas.openxmlformats.org/officeDocument/2006/relationships/customXml" Target="../ink/ink4068.xml"/><Relationship Id="rId359" Type="http://schemas.openxmlformats.org/officeDocument/2006/relationships/customXml" Target="../ink/ink4084.xml"/><Relationship Id="rId8" Type="http://schemas.openxmlformats.org/officeDocument/2006/relationships/image" Target="../media/image1485.png"/><Relationship Id="rId98" Type="http://schemas.openxmlformats.org/officeDocument/2006/relationships/image" Target="../media/image1531.png"/><Relationship Id="rId121" Type="http://schemas.openxmlformats.org/officeDocument/2006/relationships/customXml" Target="../ink/ink3995.xml"/><Relationship Id="rId142" Type="http://schemas.openxmlformats.org/officeDocument/2006/relationships/image" Target="../media/image1553.png"/><Relationship Id="rId163" Type="http://schemas.openxmlformats.org/officeDocument/2006/relationships/customXml" Target="../ink/ink4016.xml"/><Relationship Id="rId219" Type="http://schemas.openxmlformats.org/officeDocument/2006/relationships/image" Target="../media/image1592.png"/><Relationship Id="rId370" Type="http://schemas.openxmlformats.org/officeDocument/2006/relationships/image" Target="../media/image1426.png"/><Relationship Id="rId251" Type="http://schemas.openxmlformats.org/officeDocument/2006/relationships/image" Target="../media/image1608.png"/><Relationship Id="rId25" Type="http://schemas.openxmlformats.org/officeDocument/2006/relationships/customXml" Target="../ink/ink3947.xml"/><Relationship Id="rId46" Type="http://schemas.openxmlformats.org/officeDocument/2006/relationships/image" Target="../media/image1504.png"/><Relationship Id="rId67" Type="http://schemas.openxmlformats.org/officeDocument/2006/relationships/customXml" Target="../ink/ink3968.xml"/><Relationship Id="rId293" Type="http://schemas.openxmlformats.org/officeDocument/2006/relationships/customXml" Target="../ink/ink4026.xml"/><Relationship Id="rId307" Type="http://schemas.openxmlformats.org/officeDocument/2006/relationships/customXml" Target="../ink/ink4037.xml"/><Relationship Id="rId328" Type="http://schemas.openxmlformats.org/officeDocument/2006/relationships/customXml" Target="../ink/ink4058.xml"/><Relationship Id="rId349" Type="http://schemas.openxmlformats.org/officeDocument/2006/relationships/customXml" Target="../ink/ink4079.xml"/><Relationship Id="rId88" Type="http://schemas.openxmlformats.org/officeDocument/2006/relationships/image" Target="../media/image1526.png"/><Relationship Id="rId111" Type="http://schemas.openxmlformats.org/officeDocument/2006/relationships/customXml" Target="../ink/ink3990.xml"/><Relationship Id="rId132" Type="http://schemas.openxmlformats.org/officeDocument/2006/relationships/image" Target="../media/image1548.png"/><Relationship Id="rId153" Type="http://schemas.openxmlformats.org/officeDocument/2006/relationships/customXml" Target="../ink/ink4011.xml"/><Relationship Id="rId195" Type="http://schemas.openxmlformats.org/officeDocument/2006/relationships/image" Target="../media/image1580.png"/><Relationship Id="rId209" Type="http://schemas.openxmlformats.org/officeDocument/2006/relationships/image" Target="../media/image1587.png"/><Relationship Id="rId360" Type="http://schemas.openxmlformats.org/officeDocument/2006/relationships/image" Target="../media/image1421.png"/><Relationship Id="rId241" Type="http://schemas.openxmlformats.org/officeDocument/2006/relationships/image" Target="../media/image1603.png"/><Relationship Id="rId15" Type="http://schemas.openxmlformats.org/officeDocument/2006/relationships/customXml" Target="../ink/ink3942.xml"/><Relationship Id="rId36" Type="http://schemas.openxmlformats.org/officeDocument/2006/relationships/image" Target="../media/image1499.png"/><Relationship Id="rId57" Type="http://schemas.openxmlformats.org/officeDocument/2006/relationships/customXml" Target="../ink/ink3963.xml"/><Relationship Id="rId318" Type="http://schemas.openxmlformats.org/officeDocument/2006/relationships/customXml" Target="../ink/ink4048.xml"/><Relationship Id="rId339" Type="http://schemas.openxmlformats.org/officeDocument/2006/relationships/customXml" Target="../ink/ink4069.xml"/><Relationship Id="rId283" Type="http://schemas.openxmlformats.org/officeDocument/2006/relationships/image" Target="../media/image1625.png"/><Relationship Id="rId78" Type="http://schemas.openxmlformats.org/officeDocument/2006/relationships/image" Target="../media/image1521.png"/><Relationship Id="rId99" Type="http://schemas.openxmlformats.org/officeDocument/2006/relationships/customXml" Target="../ink/ink3984.xml"/><Relationship Id="rId101" Type="http://schemas.openxmlformats.org/officeDocument/2006/relationships/customXml" Target="../ink/ink3985.xml"/><Relationship Id="rId122" Type="http://schemas.openxmlformats.org/officeDocument/2006/relationships/image" Target="../media/image1543.png"/><Relationship Id="rId143" Type="http://schemas.openxmlformats.org/officeDocument/2006/relationships/customXml" Target="../ink/ink4006.xml"/><Relationship Id="rId164" Type="http://schemas.openxmlformats.org/officeDocument/2006/relationships/image" Target="../media/image1564.png"/><Relationship Id="rId185" Type="http://schemas.openxmlformats.org/officeDocument/2006/relationships/image" Target="../media/image1575.png"/><Relationship Id="rId350" Type="http://schemas.openxmlformats.org/officeDocument/2006/relationships/image" Target="../media/image1627.png"/><Relationship Id="rId371" Type="http://schemas.openxmlformats.org/officeDocument/2006/relationships/customXml" Target="../ink/ink4090.xml"/><Relationship Id="rId9" Type="http://schemas.openxmlformats.org/officeDocument/2006/relationships/customXml" Target="../ink/ink3939.xml"/><Relationship Id="rId26" Type="http://schemas.openxmlformats.org/officeDocument/2006/relationships/image" Target="../media/image1494.png"/><Relationship Id="rId294" Type="http://schemas.openxmlformats.org/officeDocument/2006/relationships/customXml" Target="../ink/ink4027.xml"/><Relationship Id="rId308" Type="http://schemas.openxmlformats.org/officeDocument/2006/relationships/customXml" Target="../ink/ink4038.xml"/><Relationship Id="rId231" Type="http://schemas.openxmlformats.org/officeDocument/2006/relationships/image" Target="../media/image1598.png"/><Relationship Id="rId329" Type="http://schemas.openxmlformats.org/officeDocument/2006/relationships/customXml" Target="../ink/ink4059.xml"/><Relationship Id="rId273" Type="http://schemas.openxmlformats.org/officeDocument/2006/relationships/image" Target="../media/image1620.png"/><Relationship Id="rId47" Type="http://schemas.openxmlformats.org/officeDocument/2006/relationships/customXml" Target="../ink/ink3958.xml"/><Relationship Id="rId68" Type="http://schemas.openxmlformats.org/officeDocument/2006/relationships/image" Target="../media/image1516.png"/><Relationship Id="rId89" Type="http://schemas.openxmlformats.org/officeDocument/2006/relationships/customXml" Target="../ink/ink3979.xml"/><Relationship Id="rId112" Type="http://schemas.openxmlformats.org/officeDocument/2006/relationships/image" Target="../media/image1538.png"/><Relationship Id="rId133" Type="http://schemas.openxmlformats.org/officeDocument/2006/relationships/customXml" Target="../ink/ink4001.xml"/><Relationship Id="rId154" Type="http://schemas.openxmlformats.org/officeDocument/2006/relationships/image" Target="../media/image1559.png"/><Relationship Id="rId340" Type="http://schemas.openxmlformats.org/officeDocument/2006/relationships/customXml" Target="../ink/ink4070.xml"/><Relationship Id="rId361" Type="http://schemas.openxmlformats.org/officeDocument/2006/relationships/customXml" Target="../ink/ink4085.xml"/><Relationship Id="rId16" Type="http://schemas.openxmlformats.org/officeDocument/2006/relationships/image" Target="../media/image1489.png"/><Relationship Id="rId221" Type="http://schemas.openxmlformats.org/officeDocument/2006/relationships/image" Target="../media/image1593.png"/><Relationship Id="rId319" Type="http://schemas.openxmlformats.org/officeDocument/2006/relationships/customXml" Target="../ink/ink4049.xml"/><Relationship Id="rId263" Type="http://schemas.openxmlformats.org/officeDocument/2006/relationships/image" Target="../media/image1615.png"/><Relationship Id="rId37" Type="http://schemas.openxmlformats.org/officeDocument/2006/relationships/customXml" Target="../ink/ink3953.xml"/><Relationship Id="rId58" Type="http://schemas.openxmlformats.org/officeDocument/2006/relationships/image" Target="../media/image1511.png"/><Relationship Id="rId79" Type="http://schemas.openxmlformats.org/officeDocument/2006/relationships/customXml" Target="../ink/ink3974.xml"/><Relationship Id="rId102" Type="http://schemas.openxmlformats.org/officeDocument/2006/relationships/image" Target="../media/image1533.png"/><Relationship Id="rId123" Type="http://schemas.openxmlformats.org/officeDocument/2006/relationships/customXml" Target="../ink/ink3996.xml"/><Relationship Id="rId144" Type="http://schemas.openxmlformats.org/officeDocument/2006/relationships/image" Target="../media/image1554.png"/><Relationship Id="rId330" Type="http://schemas.openxmlformats.org/officeDocument/2006/relationships/customXml" Target="../ink/ink4060.xml"/><Relationship Id="rId90" Type="http://schemas.openxmlformats.org/officeDocument/2006/relationships/image" Target="../media/image1527.png"/><Relationship Id="rId165" Type="http://schemas.openxmlformats.org/officeDocument/2006/relationships/customXml" Target="../ink/ink4017.xml"/><Relationship Id="rId351" Type="http://schemas.openxmlformats.org/officeDocument/2006/relationships/customXml" Target="../ink/ink4080.xml"/><Relationship Id="rId372" Type="http://schemas.openxmlformats.org/officeDocument/2006/relationships/image" Target="../media/image1427.png"/><Relationship Id="rId295" Type="http://schemas.openxmlformats.org/officeDocument/2006/relationships/customXml" Target="../ink/ink4028.xml"/><Relationship Id="rId309" Type="http://schemas.openxmlformats.org/officeDocument/2006/relationships/customXml" Target="../ink/ink4039.xml"/><Relationship Id="rId211" Type="http://schemas.openxmlformats.org/officeDocument/2006/relationships/image" Target="../media/image1588.png"/><Relationship Id="rId253" Type="http://schemas.openxmlformats.org/officeDocument/2006/relationships/image" Target="../media/image1609.png"/><Relationship Id="rId27" Type="http://schemas.openxmlformats.org/officeDocument/2006/relationships/customXml" Target="../ink/ink3948.xml"/><Relationship Id="rId48" Type="http://schemas.openxmlformats.org/officeDocument/2006/relationships/image" Target="../media/image1505.png"/><Relationship Id="rId69" Type="http://schemas.openxmlformats.org/officeDocument/2006/relationships/customXml" Target="../ink/ink3969.xml"/><Relationship Id="rId113" Type="http://schemas.openxmlformats.org/officeDocument/2006/relationships/customXml" Target="../ink/ink3991.xml"/><Relationship Id="rId134" Type="http://schemas.openxmlformats.org/officeDocument/2006/relationships/image" Target="../media/image1549.png"/><Relationship Id="rId320" Type="http://schemas.openxmlformats.org/officeDocument/2006/relationships/customXml" Target="../ink/ink4050.xml"/><Relationship Id="rId80" Type="http://schemas.openxmlformats.org/officeDocument/2006/relationships/image" Target="../media/image1522.png"/><Relationship Id="rId155" Type="http://schemas.openxmlformats.org/officeDocument/2006/relationships/customXml" Target="../ink/ink4012.xml"/><Relationship Id="rId197" Type="http://schemas.openxmlformats.org/officeDocument/2006/relationships/image" Target="../media/image1581.png"/><Relationship Id="rId341" Type="http://schemas.openxmlformats.org/officeDocument/2006/relationships/customXml" Target="../ink/ink4071.xml"/><Relationship Id="rId362" Type="http://schemas.openxmlformats.org/officeDocument/2006/relationships/image" Target="../media/image1422.png"/><Relationship Id="rId285" Type="http://schemas.openxmlformats.org/officeDocument/2006/relationships/image" Target="../media/image1626.png"/><Relationship Id="rId201" Type="http://schemas.openxmlformats.org/officeDocument/2006/relationships/image" Target="../media/image1583.png"/><Relationship Id="rId243" Type="http://schemas.openxmlformats.org/officeDocument/2006/relationships/image" Target="../media/image1604.png"/><Relationship Id="rId17" Type="http://schemas.openxmlformats.org/officeDocument/2006/relationships/customXml" Target="../ink/ink3943.xml"/><Relationship Id="rId38" Type="http://schemas.openxmlformats.org/officeDocument/2006/relationships/image" Target="../media/image1500.png"/><Relationship Id="rId59" Type="http://schemas.openxmlformats.org/officeDocument/2006/relationships/customXml" Target="../ink/ink3964.xml"/><Relationship Id="rId103" Type="http://schemas.openxmlformats.org/officeDocument/2006/relationships/customXml" Target="../ink/ink3986.xml"/><Relationship Id="rId124" Type="http://schemas.openxmlformats.org/officeDocument/2006/relationships/image" Target="../media/image1544.png"/><Relationship Id="rId310" Type="http://schemas.openxmlformats.org/officeDocument/2006/relationships/customXml" Target="../ink/ink4040.xml"/><Relationship Id="rId70" Type="http://schemas.openxmlformats.org/officeDocument/2006/relationships/image" Target="../media/image1517.png"/><Relationship Id="rId91" Type="http://schemas.openxmlformats.org/officeDocument/2006/relationships/customXml" Target="../ink/ink3980.xml"/><Relationship Id="rId145" Type="http://schemas.openxmlformats.org/officeDocument/2006/relationships/customXml" Target="../ink/ink4007.xml"/><Relationship Id="rId166" Type="http://schemas.openxmlformats.org/officeDocument/2006/relationships/image" Target="../media/image1565.png"/><Relationship Id="rId331" Type="http://schemas.openxmlformats.org/officeDocument/2006/relationships/customXml" Target="../ink/ink4061.xml"/><Relationship Id="rId352" Type="http://schemas.openxmlformats.org/officeDocument/2006/relationships/image" Target="../media/image1628.png"/><Relationship Id="rId373" Type="http://schemas.openxmlformats.org/officeDocument/2006/relationships/image" Target="../media/image1.png"/><Relationship Id="rId1" Type="http://schemas.openxmlformats.org/officeDocument/2006/relationships/tags" Target="../tags/tag16.xml"/><Relationship Id="rId233" Type="http://schemas.openxmlformats.org/officeDocument/2006/relationships/image" Target="../media/image1599.png"/><Relationship Id="rId28" Type="http://schemas.openxmlformats.org/officeDocument/2006/relationships/image" Target="../media/image1495.png"/><Relationship Id="rId49" Type="http://schemas.openxmlformats.org/officeDocument/2006/relationships/customXml" Target="../ink/ink3959.xml"/><Relationship Id="rId114" Type="http://schemas.openxmlformats.org/officeDocument/2006/relationships/image" Target="../media/image1539.png"/><Relationship Id="rId296" Type="http://schemas.openxmlformats.org/officeDocument/2006/relationships/customXml" Target="../ink/ink4029.xml"/><Relationship Id="rId300" Type="http://schemas.openxmlformats.org/officeDocument/2006/relationships/image" Target="../media/image1416.png"/><Relationship Id="rId275" Type="http://schemas.openxmlformats.org/officeDocument/2006/relationships/image" Target="../media/image1621.png"/><Relationship Id="rId60" Type="http://schemas.openxmlformats.org/officeDocument/2006/relationships/image" Target="../media/image1512.png"/><Relationship Id="rId81" Type="http://schemas.openxmlformats.org/officeDocument/2006/relationships/customXml" Target="../ink/ink3975.xml"/><Relationship Id="rId135" Type="http://schemas.openxmlformats.org/officeDocument/2006/relationships/customXml" Target="../ink/ink4002.xml"/><Relationship Id="rId156" Type="http://schemas.openxmlformats.org/officeDocument/2006/relationships/image" Target="../media/image1560.png"/><Relationship Id="rId177" Type="http://schemas.openxmlformats.org/officeDocument/2006/relationships/image" Target="../media/image1572.png"/><Relationship Id="rId321" Type="http://schemas.openxmlformats.org/officeDocument/2006/relationships/customXml" Target="../ink/ink4051.xml"/><Relationship Id="rId342" Type="http://schemas.openxmlformats.org/officeDocument/2006/relationships/customXml" Target="../ink/ink4072.xml"/><Relationship Id="rId363" Type="http://schemas.openxmlformats.org/officeDocument/2006/relationships/customXml" Target="../ink/ink4086.xml"/><Relationship Id="rId223" Type="http://schemas.openxmlformats.org/officeDocument/2006/relationships/image" Target="../media/image1594.png"/><Relationship Id="rId18" Type="http://schemas.openxmlformats.org/officeDocument/2006/relationships/image" Target="../media/image1490.png"/><Relationship Id="rId39" Type="http://schemas.openxmlformats.org/officeDocument/2006/relationships/customXml" Target="../ink/ink3954.xml"/><Relationship Id="rId286" Type="http://schemas.openxmlformats.org/officeDocument/2006/relationships/customXml" Target="../ink/ink4022.xml"/><Relationship Id="rId265" Type="http://schemas.openxmlformats.org/officeDocument/2006/relationships/image" Target="../media/image1616.png"/><Relationship Id="rId50" Type="http://schemas.openxmlformats.org/officeDocument/2006/relationships/image" Target="../media/image1506.png"/><Relationship Id="rId104" Type="http://schemas.openxmlformats.org/officeDocument/2006/relationships/image" Target="../media/image1534.png"/><Relationship Id="rId125" Type="http://schemas.openxmlformats.org/officeDocument/2006/relationships/customXml" Target="../ink/ink3997.xml"/><Relationship Id="rId146" Type="http://schemas.openxmlformats.org/officeDocument/2006/relationships/image" Target="../media/image1555.png"/><Relationship Id="rId167" Type="http://schemas.openxmlformats.org/officeDocument/2006/relationships/customXml" Target="../ink/ink4018.xml"/><Relationship Id="rId311" Type="http://schemas.openxmlformats.org/officeDocument/2006/relationships/customXml" Target="../ink/ink4041.xml"/><Relationship Id="rId332" Type="http://schemas.openxmlformats.org/officeDocument/2006/relationships/customXml" Target="../ink/ink4062.xml"/><Relationship Id="rId353" Type="http://schemas.openxmlformats.org/officeDocument/2006/relationships/customXml" Target="../ink/ink4081.xml"/><Relationship Id="rId71" Type="http://schemas.openxmlformats.org/officeDocument/2006/relationships/customXml" Target="../ink/ink3970.xml"/><Relationship Id="rId92" Type="http://schemas.openxmlformats.org/officeDocument/2006/relationships/image" Target="../media/image1528.png"/><Relationship Id="rId213" Type="http://schemas.openxmlformats.org/officeDocument/2006/relationships/image" Target="../media/image1589.png"/><Relationship Id="rId2" Type="http://schemas.microsoft.com/office/2007/relationships/media" Target="../media/media85.m4a"/><Relationship Id="rId29" Type="http://schemas.openxmlformats.org/officeDocument/2006/relationships/customXml" Target="../ink/ink3949.xml"/><Relationship Id="rId297" Type="http://schemas.openxmlformats.org/officeDocument/2006/relationships/customXml" Target="../ink/ink4030.xml"/><Relationship Id="rId255" Type="http://schemas.openxmlformats.org/officeDocument/2006/relationships/image" Target="../media/image1611.png"/><Relationship Id="rId40" Type="http://schemas.openxmlformats.org/officeDocument/2006/relationships/image" Target="../media/image1501.png"/><Relationship Id="rId115" Type="http://schemas.openxmlformats.org/officeDocument/2006/relationships/customXml" Target="../ink/ink3992.xml"/><Relationship Id="rId136" Type="http://schemas.openxmlformats.org/officeDocument/2006/relationships/image" Target="../media/image1550.png"/><Relationship Id="rId157" Type="http://schemas.openxmlformats.org/officeDocument/2006/relationships/customXml" Target="../ink/ink4013.xml"/><Relationship Id="rId301" Type="http://schemas.openxmlformats.org/officeDocument/2006/relationships/customXml" Target="../ink/ink4032.xml"/><Relationship Id="rId322" Type="http://schemas.openxmlformats.org/officeDocument/2006/relationships/customXml" Target="../ink/ink4052.xml"/><Relationship Id="rId343" Type="http://schemas.openxmlformats.org/officeDocument/2006/relationships/customXml" Target="../ink/ink4073.xml"/><Relationship Id="rId364" Type="http://schemas.openxmlformats.org/officeDocument/2006/relationships/image" Target="../media/image1423.png"/><Relationship Id="rId61" Type="http://schemas.openxmlformats.org/officeDocument/2006/relationships/customXml" Target="../ink/ink3965.xml"/><Relationship Id="rId82" Type="http://schemas.openxmlformats.org/officeDocument/2006/relationships/image" Target="../media/image1523.png"/><Relationship Id="rId199" Type="http://schemas.openxmlformats.org/officeDocument/2006/relationships/image" Target="../media/image1582.png"/><Relationship Id="rId203" Type="http://schemas.openxmlformats.org/officeDocument/2006/relationships/image" Target="../media/image1584.png"/><Relationship Id="rId19" Type="http://schemas.openxmlformats.org/officeDocument/2006/relationships/customXml" Target="../ink/ink3944.xml"/><Relationship Id="rId287" Type="http://schemas.openxmlformats.org/officeDocument/2006/relationships/image" Target="../media/image1569.png"/><Relationship Id="rId245" Type="http://schemas.openxmlformats.org/officeDocument/2006/relationships/image" Target="../media/image1605.png"/><Relationship Id="rId30" Type="http://schemas.openxmlformats.org/officeDocument/2006/relationships/image" Target="../media/image1496.png"/><Relationship Id="rId105" Type="http://schemas.openxmlformats.org/officeDocument/2006/relationships/customXml" Target="../ink/ink3987.xml"/><Relationship Id="rId126" Type="http://schemas.openxmlformats.org/officeDocument/2006/relationships/image" Target="../media/image1545.png"/><Relationship Id="rId147" Type="http://schemas.openxmlformats.org/officeDocument/2006/relationships/customXml" Target="../ink/ink4008.xml"/><Relationship Id="rId168" Type="http://schemas.openxmlformats.org/officeDocument/2006/relationships/image" Target="../media/image1566.png"/><Relationship Id="rId312" Type="http://schemas.openxmlformats.org/officeDocument/2006/relationships/customXml" Target="../ink/ink4042.xml"/><Relationship Id="rId333" Type="http://schemas.openxmlformats.org/officeDocument/2006/relationships/customXml" Target="../ink/ink4063.xml"/><Relationship Id="rId354" Type="http://schemas.openxmlformats.org/officeDocument/2006/relationships/image" Target="../media/image1418.png"/><Relationship Id="rId51" Type="http://schemas.openxmlformats.org/officeDocument/2006/relationships/customXml" Target="../ink/ink3960.xml"/><Relationship Id="rId72" Type="http://schemas.openxmlformats.org/officeDocument/2006/relationships/image" Target="../media/image1518.png"/><Relationship Id="rId93" Type="http://schemas.openxmlformats.org/officeDocument/2006/relationships/customXml" Target="../ink/ink3981.xml"/><Relationship Id="rId3" Type="http://schemas.openxmlformats.org/officeDocument/2006/relationships/audio" Target="../media/media85.m4a"/><Relationship Id="rId298" Type="http://schemas.openxmlformats.org/officeDocument/2006/relationships/image" Target="../media/image1415.png"/><Relationship Id="rId235" Type="http://schemas.openxmlformats.org/officeDocument/2006/relationships/image" Target="../media/image1600.png"/><Relationship Id="rId277" Type="http://schemas.openxmlformats.org/officeDocument/2006/relationships/image" Target="../media/image1622.png"/><Relationship Id="rId116" Type="http://schemas.openxmlformats.org/officeDocument/2006/relationships/image" Target="../media/image1540.png"/><Relationship Id="rId137" Type="http://schemas.openxmlformats.org/officeDocument/2006/relationships/customXml" Target="../ink/ink4003.xml"/><Relationship Id="rId158" Type="http://schemas.openxmlformats.org/officeDocument/2006/relationships/image" Target="../media/image1561.png"/><Relationship Id="rId302" Type="http://schemas.openxmlformats.org/officeDocument/2006/relationships/image" Target="../media/image1417.png"/><Relationship Id="rId323" Type="http://schemas.openxmlformats.org/officeDocument/2006/relationships/customXml" Target="../ink/ink4053.xml"/><Relationship Id="rId344" Type="http://schemas.openxmlformats.org/officeDocument/2006/relationships/customXml" Target="../ink/ink4074.xml"/><Relationship Id="rId20" Type="http://schemas.openxmlformats.org/officeDocument/2006/relationships/image" Target="../media/image1491.png"/><Relationship Id="rId41" Type="http://schemas.openxmlformats.org/officeDocument/2006/relationships/customXml" Target="../ink/ink3955.xml"/><Relationship Id="rId62" Type="http://schemas.openxmlformats.org/officeDocument/2006/relationships/image" Target="../media/image1513.png"/><Relationship Id="rId83" Type="http://schemas.openxmlformats.org/officeDocument/2006/relationships/customXml" Target="../ink/ink3976.xml"/><Relationship Id="rId179" Type="http://schemas.openxmlformats.org/officeDocument/2006/relationships/image" Target="../media/image1573.png"/><Relationship Id="rId365" Type="http://schemas.openxmlformats.org/officeDocument/2006/relationships/customXml" Target="../ink/ink4087.xml"/><Relationship Id="rId288" Type="http://schemas.openxmlformats.org/officeDocument/2006/relationships/customXml" Target="../ink/ink4023.xml"/><Relationship Id="rId225" Type="http://schemas.openxmlformats.org/officeDocument/2006/relationships/image" Target="../media/image1595.png"/><Relationship Id="rId267" Type="http://schemas.openxmlformats.org/officeDocument/2006/relationships/image" Target="../media/image1617.png"/><Relationship Id="rId106" Type="http://schemas.openxmlformats.org/officeDocument/2006/relationships/image" Target="../media/image1535.png"/><Relationship Id="rId127" Type="http://schemas.openxmlformats.org/officeDocument/2006/relationships/customXml" Target="../ink/ink3998.xml"/><Relationship Id="rId313" Type="http://schemas.openxmlformats.org/officeDocument/2006/relationships/customXml" Target="../ink/ink4043.xml"/><Relationship Id="rId10" Type="http://schemas.openxmlformats.org/officeDocument/2006/relationships/image" Target="../media/image1486.png"/><Relationship Id="rId31" Type="http://schemas.openxmlformats.org/officeDocument/2006/relationships/customXml" Target="../ink/ink3950.xml"/><Relationship Id="rId52" Type="http://schemas.openxmlformats.org/officeDocument/2006/relationships/image" Target="../media/image1507.png"/><Relationship Id="rId73" Type="http://schemas.openxmlformats.org/officeDocument/2006/relationships/customXml" Target="../ink/ink3971.xml"/><Relationship Id="rId94" Type="http://schemas.openxmlformats.org/officeDocument/2006/relationships/image" Target="../media/image1529.png"/><Relationship Id="rId148" Type="http://schemas.openxmlformats.org/officeDocument/2006/relationships/image" Target="../media/image1556.png"/><Relationship Id="rId169" Type="http://schemas.openxmlformats.org/officeDocument/2006/relationships/customXml" Target="../ink/ink4019.xml"/><Relationship Id="rId334" Type="http://schemas.openxmlformats.org/officeDocument/2006/relationships/customXml" Target="../ink/ink4064.xml"/><Relationship Id="rId355" Type="http://schemas.openxmlformats.org/officeDocument/2006/relationships/customXml" Target="../ink/ink4082.xml"/><Relationship Id="rId4" Type="http://schemas.openxmlformats.org/officeDocument/2006/relationships/slideLayout" Target="../slideLayouts/slideLayout2.xml"/><Relationship Id="rId215" Type="http://schemas.openxmlformats.org/officeDocument/2006/relationships/image" Target="../media/image1590.png"/><Relationship Id="rId257" Type="http://schemas.openxmlformats.org/officeDocument/2006/relationships/image" Target="../media/image1612.png"/><Relationship Id="rId303" Type="http://schemas.openxmlformats.org/officeDocument/2006/relationships/customXml" Target="../ink/ink4033.xml"/><Relationship Id="rId42" Type="http://schemas.openxmlformats.org/officeDocument/2006/relationships/image" Target="../media/image1502.png"/><Relationship Id="rId84" Type="http://schemas.openxmlformats.org/officeDocument/2006/relationships/image" Target="../media/image1524.png"/><Relationship Id="rId138" Type="http://schemas.openxmlformats.org/officeDocument/2006/relationships/image" Target="../media/image1551.png"/><Relationship Id="rId345" Type="http://schemas.openxmlformats.org/officeDocument/2006/relationships/customXml" Target="../ink/ink4075.xml"/><Relationship Id="rId205" Type="http://schemas.openxmlformats.org/officeDocument/2006/relationships/image" Target="../media/image1585.png"/><Relationship Id="rId247" Type="http://schemas.openxmlformats.org/officeDocument/2006/relationships/image" Target="../media/image1606.png"/><Relationship Id="rId107" Type="http://schemas.openxmlformats.org/officeDocument/2006/relationships/customXml" Target="../ink/ink3988.xml"/><Relationship Id="rId289" Type="http://schemas.openxmlformats.org/officeDocument/2006/relationships/image" Target="../media/image1570.png"/><Relationship Id="rId11" Type="http://schemas.openxmlformats.org/officeDocument/2006/relationships/customXml" Target="../ink/ink3940.xml"/><Relationship Id="rId53" Type="http://schemas.openxmlformats.org/officeDocument/2006/relationships/customXml" Target="../ink/ink3961.xml"/><Relationship Id="rId149" Type="http://schemas.openxmlformats.org/officeDocument/2006/relationships/customXml" Target="../ink/ink4009.xml"/><Relationship Id="rId314" Type="http://schemas.openxmlformats.org/officeDocument/2006/relationships/customXml" Target="../ink/ink4044.xml"/><Relationship Id="rId356" Type="http://schemas.openxmlformats.org/officeDocument/2006/relationships/image" Target="../media/image1419.png"/><Relationship Id="rId95" Type="http://schemas.openxmlformats.org/officeDocument/2006/relationships/customXml" Target="../ink/ink3982.xml"/><Relationship Id="rId160" Type="http://schemas.openxmlformats.org/officeDocument/2006/relationships/image" Target="../media/image1562.png"/><Relationship Id="rId22" Type="http://schemas.openxmlformats.org/officeDocument/2006/relationships/image" Target="../media/image1492.png"/><Relationship Id="rId64" Type="http://schemas.openxmlformats.org/officeDocument/2006/relationships/image" Target="../media/image1514.png"/><Relationship Id="rId118" Type="http://schemas.openxmlformats.org/officeDocument/2006/relationships/image" Target="../media/image1541.png"/><Relationship Id="rId325" Type="http://schemas.openxmlformats.org/officeDocument/2006/relationships/customXml" Target="../ink/ink4055.xml"/><Relationship Id="rId367" Type="http://schemas.openxmlformats.org/officeDocument/2006/relationships/customXml" Target="../ink/ink4088.xml"/><Relationship Id="rId171" Type="http://schemas.openxmlformats.org/officeDocument/2006/relationships/customXml" Target="../ink/ink4020.xml"/><Relationship Id="rId227" Type="http://schemas.openxmlformats.org/officeDocument/2006/relationships/image" Target="../media/image1596.png"/><Relationship Id="rId269" Type="http://schemas.openxmlformats.org/officeDocument/2006/relationships/image" Target="../media/image1618.png"/><Relationship Id="rId33" Type="http://schemas.openxmlformats.org/officeDocument/2006/relationships/customXml" Target="../ink/ink3951.xml"/><Relationship Id="rId129" Type="http://schemas.openxmlformats.org/officeDocument/2006/relationships/customXml" Target="../ink/ink3999.xml"/><Relationship Id="rId336" Type="http://schemas.openxmlformats.org/officeDocument/2006/relationships/customXml" Target="../ink/ink4066.xml"/><Relationship Id="rId75" Type="http://schemas.openxmlformats.org/officeDocument/2006/relationships/customXml" Target="../ink/ink3972.xml"/><Relationship Id="rId140" Type="http://schemas.openxmlformats.org/officeDocument/2006/relationships/image" Target="../media/image1552.png"/><Relationship Id="rId6" Type="http://schemas.openxmlformats.org/officeDocument/2006/relationships/image" Target="../media/image1484.png"/><Relationship Id="rId291" Type="http://schemas.openxmlformats.org/officeDocument/2006/relationships/image" Target="../media/image1414.png"/><Relationship Id="rId305" Type="http://schemas.openxmlformats.org/officeDocument/2006/relationships/customXml" Target="../ink/ink4035.xml"/><Relationship Id="rId347" Type="http://schemas.openxmlformats.org/officeDocument/2006/relationships/customXml" Target="../ink/ink4077.xml"/><Relationship Id="rId44" Type="http://schemas.openxmlformats.org/officeDocument/2006/relationships/image" Target="../media/image1503.png"/><Relationship Id="rId86" Type="http://schemas.openxmlformats.org/officeDocument/2006/relationships/image" Target="../media/image1525.png"/><Relationship Id="rId151" Type="http://schemas.openxmlformats.org/officeDocument/2006/relationships/customXml" Target="../ink/ink4010.xml"/></Relationships>
</file>

<file path=ppt/slides/_rels/slide8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095.xml"/><Relationship Id="rId18" Type="http://schemas.openxmlformats.org/officeDocument/2006/relationships/image" Target="../media/image1637.png"/><Relationship Id="rId26" Type="http://schemas.openxmlformats.org/officeDocument/2006/relationships/image" Target="../media/image1641.png"/><Relationship Id="rId21" Type="http://schemas.openxmlformats.org/officeDocument/2006/relationships/customXml" Target="../ink/ink4099.xml"/><Relationship Id="rId34" Type="http://schemas.openxmlformats.org/officeDocument/2006/relationships/image" Target="../media/image1645.png"/><Relationship Id="rId7" Type="http://schemas.openxmlformats.org/officeDocument/2006/relationships/customXml" Target="../ink/ink4092.xml"/><Relationship Id="rId12" Type="http://schemas.openxmlformats.org/officeDocument/2006/relationships/image" Target="../media/image1634.png"/><Relationship Id="rId17" Type="http://schemas.openxmlformats.org/officeDocument/2006/relationships/customXml" Target="../ink/ink4097.xml"/><Relationship Id="rId25" Type="http://schemas.openxmlformats.org/officeDocument/2006/relationships/customXml" Target="../ink/ink4101.xml"/><Relationship Id="rId33" Type="http://schemas.openxmlformats.org/officeDocument/2006/relationships/customXml" Target="../ink/ink4105.xml"/><Relationship Id="rId2" Type="http://schemas.microsoft.com/office/2007/relationships/media" Target="../media/media86.m4a"/><Relationship Id="rId16" Type="http://schemas.openxmlformats.org/officeDocument/2006/relationships/image" Target="../media/image1636.png"/><Relationship Id="rId20" Type="http://schemas.openxmlformats.org/officeDocument/2006/relationships/image" Target="../media/image1638.png"/><Relationship Id="rId29" Type="http://schemas.openxmlformats.org/officeDocument/2006/relationships/customXml" Target="../ink/ink4103.xml"/><Relationship Id="rId1" Type="http://schemas.openxmlformats.org/officeDocument/2006/relationships/tags" Target="../tags/tag17.xml"/><Relationship Id="rId6" Type="http://schemas.openxmlformats.org/officeDocument/2006/relationships/image" Target="../media/image1631.png"/><Relationship Id="rId11" Type="http://schemas.openxmlformats.org/officeDocument/2006/relationships/customXml" Target="../ink/ink4094.xml"/><Relationship Id="rId24" Type="http://schemas.openxmlformats.org/officeDocument/2006/relationships/image" Target="../media/image1640.png"/><Relationship Id="rId32" Type="http://schemas.openxmlformats.org/officeDocument/2006/relationships/image" Target="../media/image1644.png"/><Relationship Id="rId37" Type="http://schemas.openxmlformats.org/officeDocument/2006/relationships/image" Target="../media/image1.png"/><Relationship Id="rId5" Type="http://schemas.openxmlformats.org/officeDocument/2006/relationships/customXml" Target="../ink/ink4091.xml"/><Relationship Id="rId15" Type="http://schemas.openxmlformats.org/officeDocument/2006/relationships/customXml" Target="../ink/ink4096.xml"/><Relationship Id="rId23" Type="http://schemas.openxmlformats.org/officeDocument/2006/relationships/customXml" Target="../ink/ink4100.xml"/><Relationship Id="rId28" Type="http://schemas.openxmlformats.org/officeDocument/2006/relationships/image" Target="../media/image1642.png"/><Relationship Id="rId36" Type="http://schemas.openxmlformats.org/officeDocument/2006/relationships/image" Target="../media/image1646.png"/><Relationship Id="rId10" Type="http://schemas.openxmlformats.org/officeDocument/2006/relationships/image" Target="../media/image1633.png"/><Relationship Id="rId19" Type="http://schemas.openxmlformats.org/officeDocument/2006/relationships/customXml" Target="../ink/ink4098.xml"/><Relationship Id="rId31" Type="http://schemas.openxmlformats.org/officeDocument/2006/relationships/customXml" Target="../ink/ink4104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4093.xml"/><Relationship Id="rId14" Type="http://schemas.openxmlformats.org/officeDocument/2006/relationships/image" Target="../media/image1635.png"/><Relationship Id="rId22" Type="http://schemas.openxmlformats.org/officeDocument/2006/relationships/image" Target="../media/image1639.png"/><Relationship Id="rId27" Type="http://schemas.openxmlformats.org/officeDocument/2006/relationships/customXml" Target="../ink/ink4102.xml"/><Relationship Id="rId30" Type="http://schemas.openxmlformats.org/officeDocument/2006/relationships/image" Target="../media/image1643.png"/><Relationship Id="rId35" Type="http://schemas.openxmlformats.org/officeDocument/2006/relationships/customXml" Target="../ink/ink4106.xml"/><Relationship Id="rId8" Type="http://schemas.openxmlformats.org/officeDocument/2006/relationships/image" Target="../media/image1632.png"/><Relationship Id="rId3" Type="http://schemas.openxmlformats.org/officeDocument/2006/relationships/audio" Target="../media/media86.m4a"/></Relationships>
</file>

<file path=ppt/slides/_rels/slide8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110.xml"/><Relationship Id="rId18" Type="http://schemas.openxmlformats.org/officeDocument/2006/relationships/image" Target="../media/image1636.png"/><Relationship Id="rId26" Type="http://schemas.openxmlformats.org/officeDocument/2006/relationships/image" Target="../media/image1640.png"/><Relationship Id="rId39" Type="http://schemas.openxmlformats.org/officeDocument/2006/relationships/image" Target="../media/image1.png"/><Relationship Id="rId21" Type="http://schemas.openxmlformats.org/officeDocument/2006/relationships/customXml" Target="../ink/ink4114.xml"/><Relationship Id="rId34" Type="http://schemas.openxmlformats.org/officeDocument/2006/relationships/image" Target="../media/image1644.png"/><Relationship Id="rId7" Type="http://schemas.openxmlformats.org/officeDocument/2006/relationships/customXml" Target="../ink/ink4107.xml"/><Relationship Id="rId12" Type="http://schemas.openxmlformats.org/officeDocument/2006/relationships/image" Target="../media/image1633.png"/><Relationship Id="rId17" Type="http://schemas.openxmlformats.org/officeDocument/2006/relationships/customXml" Target="../ink/ink4112.xml"/><Relationship Id="rId25" Type="http://schemas.openxmlformats.org/officeDocument/2006/relationships/customXml" Target="../ink/ink4116.xml"/><Relationship Id="rId33" Type="http://schemas.openxmlformats.org/officeDocument/2006/relationships/customXml" Target="../ink/ink4120.xml"/><Relationship Id="rId38" Type="http://schemas.openxmlformats.org/officeDocument/2006/relationships/image" Target="../media/image1646.png"/><Relationship Id="rId2" Type="http://schemas.microsoft.com/office/2007/relationships/media" Target="../media/media87.m4a"/><Relationship Id="rId16" Type="http://schemas.openxmlformats.org/officeDocument/2006/relationships/image" Target="../media/image1635.png"/><Relationship Id="rId20" Type="http://schemas.openxmlformats.org/officeDocument/2006/relationships/image" Target="../media/image1637.png"/><Relationship Id="rId29" Type="http://schemas.openxmlformats.org/officeDocument/2006/relationships/customXml" Target="../ink/ink4118.xml"/><Relationship Id="rId1" Type="http://schemas.openxmlformats.org/officeDocument/2006/relationships/tags" Target="../tags/tag18.xml"/><Relationship Id="rId6" Type="http://schemas.openxmlformats.org/officeDocument/2006/relationships/image" Target="../media/image1314.gif"/><Relationship Id="rId11" Type="http://schemas.openxmlformats.org/officeDocument/2006/relationships/customXml" Target="../ink/ink4109.xml"/><Relationship Id="rId24" Type="http://schemas.openxmlformats.org/officeDocument/2006/relationships/image" Target="../media/image1639.png"/><Relationship Id="rId32" Type="http://schemas.openxmlformats.org/officeDocument/2006/relationships/image" Target="../media/image1643.png"/><Relationship Id="rId37" Type="http://schemas.openxmlformats.org/officeDocument/2006/relationships/customXml" Target="../ink/ink4122.xml"/><Relationship Id="rId5" Type="http://schemas.openxmlformats.org/officeDocument/2006/relationships/image" Target="../media/image1313.jpeg"/><Relationship Id="rId15" Type="http://schemas.openxmlformats.org/officeDocument/2006/relationships/customXml" Target="../ink/ink4111.xml"/><Relationship Id="rId23" Type="http://schemas.openxmlformats.org/officeDocument/2006/relationships/customXml" Target="../ink/ink4115.xml"/><Relationship Id="rId28" Type="http://schemas.openxmlformats.org/officeDocument/2006/relationships/image" Target="../media/image1641.png"/><Relationship Id="rId36" Type="http://schemas.openxmlformats.org/officeDocument/2006/relationships/image" Target="../media/image1645.png"/><Relationship Id="rId10" Type="http://schemas.openxmlformats.org/officeDocument/2006/relationships/image" Target="../media/image1632.png"/><Relationship Id="rId19" Type="http://schemas.openxmlformats.org/officeDocument/2006/relationships/customXml" Target="../ink/ink4113.xml"/><Relationship Id="rId31" Type="http://schemas.openxmlformats.org/officeDocument/2006/relationships/customXml" Target="../ink/ink4119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4108.xml"/><Relationship Id="rId14" Type="http://schemas.openxmlformats.org/officeDocument/2006/relationships/image" Target="../media/image1634.png"/><Relationship Id="rId22" Type="http://schemas.openxmlformats.org/officeDocument/2006/relationships/image" Target="../media/image1638.png"/><Relationship Id="rId27" Type="http://schemas.openxmlformats.org/officeDocument/2006/relationships/customXml" Target="../ink/ink4117.xml"/><Relationship Id="rId30" Type="http://schemas.openxmlformats.org/officeDocument/2006/relationships/image" Target="../media/image1642.png"/><Relationship Id="rId35" Type="http://schemas.openxmlformats.org/officeDocument/2006/relationships/customXml" Target="../ink/ink4121.xml"/><Relationship Id="rId8" Type="http://schemas.openxmlformats.org/officeDocument/2006/relationships/image" Target="../media/image1631.png"/><Relationship Id="rId3" Type="http://schemas.openxmlformats.org/officeDocument/2006/relationships/audio" Target="../media/media87.m4a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8.m4a"/><Relationship Id="rId2" Type="http://schemas.microsoft.com/office/2007/relationships/media" Target="../media/media88.m4a"/><Relationship Id="rId1" Type="http://schemas.openxmlformats.org/officeDocument/2006/relationships/tags" Target="../tags/tag1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126.xml"/><Relationship Id="rId18" Type="http://schemas.openxmlformats.org/officeDocument/2006/relationships/image" Target="../media/image1653.png"/><Relationship Id="rId26" Type="http://schemas.openxmlformats.org/officeDocument/2006/relationships/image" Target="../media/image1657.png"/><Relationship Id="rId39" Type="http://schemas.openxmlformats.org/officeDocument/2006/relationships/image" Target="../media/image1429.png"/><Relationship Id="rId21" Type="http://schemas.openxmlformats.org/officeDocument/2006/relationships/customXml" Target="../ink/ink4130.xml"/><Relationship Id="rId34" Type="http://schemas.openxmlformats.org/officeDocument/2006/relationships/image" Target="../media/image1661.png"/><Relationship Id="rId7" Type="http://schemas.openxmlformats.org/officeDocument/2006/relationships/customXml" Target="../ink/ink4123.xml"/><Relationship Id="rId2" Type="http://schemas.microsoft.com/office/2007/relationships/media" Target="../media/media89.m4a"/><Relationship Id="rId16" Type="http://schemas.openxmlformats.org/officeDocument/2006/relationships/image" Target="../media/image1652.png"/><Relationship Id="rId20" Type="http://schemas.openxmlformats.org/officeDocument/2006/relationships/image" Target="../media/image1654.png"/><Relationship Id="rId29" Type="http://schemas.openxmlformats.org/officeDocument/2006/relationships/customXml" Target="../ink/ink4134.xml"/><Relationship Id="rId41" Type="http://schemas.openxmlformats.org/officeDocument/2006/relationships/image" Target="../media/image1.png"/><Relationship Id="rId1" Type="http://schemas.openxmlformats.org/officeDocument/2006/relationships/tags" Target="../tags/tag20.xml"/><Relationship Id="rId6" Type="http://schemas.openxmlformats.org/officeDocument/2006/relationships/image" Target="../media/image1428.png"/><Relationship Id="rId11" Type="http://schemas.openxmlformats.org/officeDocument/2006/relationships/customXml" Target="../ink/ink4125.xml"/><Relationship Id="rId24" Type="http://schemas.openxmlformats.org/officeDocument/2006/relationships/image" Target="../media/image1656.png"/><Relationship Id="rId32" Type="http://schemas.openxmlformats.org/officeDocument/2006/relationships/image" Target="../media/image1660.png"/><Relationship Id="rId37" Type="http://schemas.openxmlformats.org/officeDocument/2006/relationships/customXml" Target="../ink/ink4138.xml"/><Relationship Id="rId40" Type="http://schemas.openxmlformats.org/officeDocument/2006/relationships/image" Target="../media/image1430.jpeg"/><Relationship Id="rId5" Type="http://schemas.openxmlformats.org/officeDocument/2006/relationships/notesSlide" Target="../notesSlides/notesSlide2.xml"/><Relationship Id="rId15" Type="http://schemas.openxmlformats.org/officeDocument/2006/relationships/customXml" Target="../ink/ink4127.xml"/><Relationship Id="rId23" Type="http://schemas.openxmlformats.org/officeDocument/2006/relationships/customXml" Target="../ink/ink4131.xml"/><Relationship Id="rId28" Type="http://schemas.openxmlformats.org/officeDocument/2006/relationships/image" Target="../media/image1658.png"/><Relationship Id="rId36" Type="http://schemas.openxmlformats.org/officeDocument/2006/relationships/image" Target="../media/image1662.png"/><Relationship Id="rId10" Type="http://schemas.openxmlformats.org/officeDocument/2006/relationships/image" Target="../media/image1649.png"/><Relationship Id="rId19" Type="http://schemas.openxmlformats.org/officeDocument/2006/relationships/customXml" Target="../ink/ink4129.xml"/><Relationship Id="rId31" Type="http://schemas.openxmlformats.org/officeDocument/2006/relationships/customXml" Target="../ink/ink4135.xml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4124.xml"/><Relationship Id="rId14" Type="http://schemas.openxmlformats.org/officeDocument/2006/relationships/image" Target="../media/image1651.png"/><Relationship Id="rId22" Type="http://schemas.openxmlformats.org/officeDocument/2006/relationships/image" Target="../media/image1655.png"/><Relationship Id="rId27" Type="http://schemas.openxmlformats.org/officeDocument/2006/relationships/customXml" Target="../ink/ink4133.xml"/><Relationship Id="rId30" Type="http://schemas.openxmlformats.org/officeDocument/2006/relationships/image" Target="../media/image1659.png"/><Relationship Id="rId35" Type="http://schemas.openxmlformats.org/officeDocument/2006/relationships/customXml" Target="../ink/ink4137.xml"/><Relationship Id="rId8" Type="http://schemas.openxmlformats.org/officeDocument/2006/relationships/image" Target="../media/image1648.png"/><Relationship Id="rId3" Type="http://schemas.openxmlformats.org/officeDocument/2006/relationships/audio" Target="../media/media89.m4a"/><Relationship Id="rId12" Type="http://schemas.openxmlformats.org/officeDocument/2006/relationships/image" Target="../media/image1650.png"/><Relationship Id="rId17" Type="http://schemas.openxmlformats.org/officeDocument/2006/relationships/customXml" Target="../ink/ink4128.xml"/><Relationship Id="rId25" Type="http://schemas.openxmlformats.org/officeDocument/2006/relationships/customXml" Target="../ink/ink4132.xml"/><Relationship Id="rId33" Type="http://schemas.openxmlformats.org/officeDocument/2006/relationships/customXml" Target="../ink/ink4136.xml"/><Relationship Id="rId38" Type="http://schemas.openxmlformats.org/officeDocument/2006/relationships/image" Target="../media/image16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>
                <a:solidFill>
                  <a:schemeClr val="bg1">
                    <a:lumMod val="85000"/>
                  </a:schemeClr>
                </a:solidFill>
              </a:rPr>
              <a:t> 5</a:t>
            </a:r>
            <a:endParaRPr lang="en-US" sz="3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1357553" y="3013501"/>
            <a:ext cx="5413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How we fix errors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58DC13-26FC-0310-3D3E-E1BBD2A106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425093" y="152400"/>
            <a:ext cx="7920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One way to detect error: Parity bit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E9D9BE-F755-A290-3901-EA50E6DA4ED0}"/>
              </a:ext>
            </a:extLst>
          </p:cNvPr>
          <p:cNvSpPr/>
          <p:nvPr/>
        </p:nvSpPr>
        <p:spPr>
          <a:xfrm flipH="1">
            <a:off x="3003238" y="1827741"/>
            <a:ext cx="169614" cy="646331"/>
          </a:xfrm>
          <a:prstGeom prst="rect">
            <a:avLst/>
          </a:prstGeom>
          <a:solidFill>
            <a:srgbClr val="FF0000"/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B9FB-4A75-4428-BCF2-CB7A2695C46A}"/>
              </a:ext>
            </a:extLst>
          </p:cNvPr>
          <p:cNvSpPr/>
          <p:nvPr/>
        </p:nvSpPr>
        <p:spPr>
          <a:xfrm flipH="1">
            <a:off x="3154854" y="1827849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DBA696-2DE0-F5B3-92AF-75E5DD962623}"/>
              </a:ext>
            </a:extLst>
          </p:cNvPr>
          <p:cNvSpPr/>
          <p:nvPr/>
        </p:nvSpPr>
        <p:spPr>
          <a:xfrm flipH="1">
            <a:off x="3291022" y="1827741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98D8E7-283C-760B-4768-A6DA2E2E479F}"/>
              </a:ext>
            </a:extLst>
          </p:cNvPr>
          <p:cNvSpPr/>
          <p:nvPr/>
        </p:nvSpPr>
        <p:spPr>
          <a:xfrm flipH="1">
            <a:off x="3406096" y="1828800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98ECD8-0A83-7522-98AC-A14EC1E2FA32}"/>
              </a:ext>
            </a:extLst>
          </p:cNvPr>
          <p:cNvSpPr/>
          <p:nvPr/>
        </p:nvSpPr>
        <p:spPr>
          <a:xfrm flipH="1">
            <a:off x="3523805" y="1828800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0378BD-CF31-9BEB-1F90-9754E61997A2}"/>
              </a:ext>
            </a:extLst>
          </p:cNvPr>
          <p:cNvSpPr/>
          <p:nvPr/>
        </p:nvSpPr>
        <p:spPr>
          <a:xfrm flipH="1">
            <a:off x="3641975" y="1828800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D2EB1B-FA30-3384-8679-C6B761B507C4}"/>
              </a:ext>
            </a:extLst>
          </p:cNvPr>
          <p:cNvSpPr/>
          <p:nvPr/>
        </p:nvSpPr>
        <p:spPr>
          <a:xfrm flipH="1">
            <a:off x="3753634" y="1828800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5ACFF6A-997B-E295-D31E-82AD84A5B669}"/>
              </a:ext>
            </a:extLst>
          </p:cNvPr>
          <p:cNvSpPr/>
          <p:nvPr/>
        </p:nvSpPr>
        <p:spPr>
          <a:xfrm flipH="1">
            <a:off x="3867247" y="1828800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BB4CAF-2636-4F8D-6C03-8635782643C8}"/>
              </a:ext>
            </a:extLst>
          </p:cNvPr>
          <p:cNvSpPr/>
          <p:nvPr/>
        </p:nvSpPr>
        <p:spPr>
          <a:xfrm flipH="1">
            <a:off x="3992547" y="1828908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879009-802B-608E-84F3-AE8EDE48DF24}"/>
              </a:ext>
            </a:extLst>
          </p:cNvPr>
          <p:cNvSpPr/>
          <p:nvPr/>
        </p:nvSpPr>
        <p:spPr>
          <a:xfrm flipH="1">
            <a:off x="4123273" y="1828908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1AF2B26-A1F1-C482-E683-E8127FAC65AE}"/>
              </a:ext>
            </a:extLst>
          </p:cNvPr>
          <p:cNvSpPr/>
          <p:nvPr/>
        </p:nvSpPr>
        <p:spPr>
          <a:xfrm flipH="1">
            <a:off x="4259441" y="1828800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2DFD2C-B1D8-0B75-73BB-17EC225AA7E4}"/>
              </a:ext>
            </a:extLst>
          </p:cNvPr>
          <p:cNvSpPr txBox="1"/>
          <p:nvPr/>
        </p:nvSpPr>
        <p:spPr>
          <a:xfrm>
            <a:off x="2643627" y="3810000"/>
            <a:ext cx="3629520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Add in a parity bit (red)</a:t>
            </a:r>
          </a:p>
          <a:p>
            <a:pPr>
              <a:buNone/>
            </a:pPr>
            <a:r>
              <a:rPr lang="en-US" dirty="0"/>
              <a:t>P = 0 if even # of 1s</a:t>
            </a:r>
          </a:p>
          <a:p>
            <a:pPr>
              <a:buNone/>
            </a:pPr>
            <a:r>
              <a:rPr lang="en-US" dirty="0"/>
              <a:t>   = 1 if odd # of 1s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EE7129-C703-3628-3F32-7DC23860DD2F}"/>
              </a:ext>
            </a:extLst>
          </p:cNvPr>
          <p:cNvSpPr txBox="1"/>
          <p:nvPr/>
        </p:nvSpPr>
        <p:spPr>
          <a:xfrm>
            <a:off x="3360136" y="1329478"/>
            <a:ext cx="2369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Random bit flip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4A8A7CA-D593-399C-F167-67F6A6677033}"/>
              </a:ext>
            </a:extLst>
          </p:cNvPr>
          <p:cNvSpPr/>
          <p:nvPr/>
        </p:nvSpPr>
        <p:spPr>
          <a:xfrm flipH="1">
            <a:off x="3010094" y="1828800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EC346C-4614-D34B-791D-088BF14EC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8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22"/>
    </mc:Choice>
    <mc:Fallback xmlns="">
      <p:transition spd="slow" advTm="60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3201489" y="152400"/>
            <a:ext cx="2367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Parity bit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E9D9BE-F755-A290-3901-EA50E6DA4ED0}"/>
              </a:ext>
            </a:extLst>
          </p:cNvPr>
          <p:cNvSpPr/>
          <p:nvPr/>
        </p:nvSpPr>
        <p:spPr>
          <a:xfrm flipH="1">
            <a:off x="3003238" y="1827741"/>
            <a:ext cx="169614" cy="646331"/>
          </a:xfrm>
          <a:prstGeom prst="rect">
            <a:avLst/>
          </a:prstGeom>
          <a:solidFill>
            <a:srgbClr val="FF0000"/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B9FB-4A75-4428-BCF2-CB7A2695C46A}"/>
              </a:ext>
            </a:extLst>
          </p:cNvPr>
          <p:cNvSpPr/>
          <p:nvPr/>
        </p:nvSpPr>
        <p:spPr>
          <a:xfrm flipH="1">
            <a:off x="3154854" y="1827849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DBA696-2DE0-F5B3-92AF-75E5DD962623}"/>
              </a:ext>
            </a:extLst>
          </p:cNvPr>
          <p:cNvSpPr/>
          <p:nvPr/>
        </p:nvSpPr>
        <p:spPr>
          <a:xfrm flipH="1">
            <a:off x="3291022" y="1827741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98D8E7-283C-760B-4768-A6DA2E2E479F}"/>
              </a:ext>
            </a:extLst>
          </p:cNvPr>
          <p:cNvSpPr/>
          <p:nvPr/>
        </p:nvSpPr>
        <p:spPr>
          <a:xfrm flipH="1">
            <a:off x="3406096" y="1828800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98ECD8-0A83-7522-98AC-A14EC1E2FA32}"/>
              </a:ext>
            </a:extLst>
          </p:cNvPr>
          <p:cNvSpPr/>
          <p:nvPr/>
        </p:nvSpPr>
        <p:spPr>
          <a:xfrm flipH="1">
            <a:off x="3523805" y="1828800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0378BD-CF31-9BEB-1F90-9754E61997A2}"/>
              </a:ext>
            </a:extLst>
          </p:cNvPr>
          <p:cNvSpPr/>
          <p:nvPr/>
        </p:nvSpPr>
        <p:spPr>
          <a:xfrm flipH="1">
            <a:off x="3641975" y="1828800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D2EB1B-FA30-3384-8679-C6B761B507C4}"/>
              </a:ext>
            </a:extLst>
          </p:cNvPr>
          <p:cNvSpPr/>
          <p:nvPr/>
        </p:nvSpPr>
        <p:spPr>
          <a:xfrm flipH="1">
            <a:off x="3753634" y="1828800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5ACFF6A-997B-E295-D31E-82AD84A5B669}"/>
              </a:ext>
            </a:extLst>
          </p:cNvPr>
          <p:cNvSpPr/>
          <p:nvPr/>
        </p:nvSpPr>
        <p:spPr>
          <a:xfrm flipH="1">
            <a:off x="3867247" y="1828800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BB4CAF-2636-4F8D-6C03-8635782643C8}"/>
              </a:ext>
            </a:extLst>
          </p:cNvPr>
          <p:cNvSpPr/>
          <p:nvPr/>
        </p:nvSpPr>
        <p:spPr>
          <a:xfrm flipH="1">
            <a:off x="3992547" y="1828908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879009-802B-608E-84F3-AE8EDE48DF24}"/>
              </a:ext>
            </a:extLst>
          </p:cNvPr>
          <p:cNvSpPr/>
          <p:nvPr/>
        </p:nvSpPr>
        <p:spPr>
          <a:xfrm flipH="1">
            <a:off x="4123273" y="1828908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1AF2B26-A1F1-C482-E683-E8127FAC65AE}"/>
              </a:ext>
            </a:extLst>
          </p:cNvPr>
          <p:cNvSpPr/>
          <p:nvPr/>
        </p:nvSpPr>
        <p:spPr>
          <a:xfrm flipH="1">
            <a:off x="4259441" y="1828800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2DFD2C-B1D8-0B75-73BB-17EC225AA7E4}"/>
              </a:ext>
            </a:extLst>
          </p:cNvPr>
          <p:cNvSpPr txBox="1"/>
          <p:nvPr/>
        </p:nvSpPr>
        <p:spPr>
          <a:xfrm>
            <a:off x="203073" y="3512608"/>
            <a:ext cx="8364790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/>
              <a:t> suggests even # of 1s even though should be 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Error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Efficiency = significant bits/total bits = 6/7 = 87% 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Redundancy = inverse = 7/6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EE7129-C703-3628-3F32-7DC23860DD2F}"/>
              </a:ext>
            </a:extLst>
          </p:cNvPr>
          <p:cNvSpPr txBox="1"/>
          <p:nvPr/>
        </p:nvSpPr>
        <p:spPr>
          <a:xfrm>
            <a:off x="3360136" y="1329478"/>
            <a:ext cx="2369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Random bit flip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703E29-E506-61AD-3981-77C45027B3BF}"/>
              </a:ext>
            </a:extLst>
          </p:cNvPr>
          <p:cNvSpPr/>
          <p:nvPr/>
        </p:nvSpPr>
        <p:spPr>
          <a:xfrm flipH="1">
            <a:off x="3010094" y="1828800"/>
            <a:ext cx="1409506" cy="646331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182695-E76B-78F5-B52B-F00AE9CC7E99}"/>
              </a:ext>
            </a:extLst>
          </p:cNvPr>
          <p:cNvSpPr txBox="1"/>
          <p:nvPr/>
        </p:nvSpPr>
        <p:spPr>
          <a:xfrm>
            <a:off x="1998378" y="2723155"/>
            <a:ext cx="1672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FF0000"/>
                </a:solidFill>
              </a:rPr>
              <a:t>0</a:t>
            </a:r>
            <a:r>
              <a:rPr lang="en-US" sz="3200" b="1" dirty="0"/>
              <a:t>101</a:t>
            </a:r>
            <a:r>
              <a:rPr lang="en-US" sz="3200" b="1" dirty="0">
                <a:highlight>
                  <a:srgbClr val="FFFF00"/>
                </a:highlight>
              </a:rPr>
              <a:t>1</a:t>
            </a:r>
            <a:r>
              <a:rPr lang="en-US" sz="3200" b="1" dirty="0"/>
              <a:t>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61DEC6-4375-3904-4D83-0F6AE92543DC}"/>
              </a:ext>
            </a:extLst>
          </p:cNvPr>
          <p:cNvSpPr txBox="1"/>
          <p:nvPr/>
        </p:nvSpPr>
        <p:spPr>
          <a:xfrm>
            <a:off x="5857478" y="2723155"/>
            <a:ext cx="1737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FF0000"/>
                </a:solidFill>
              </a:rPr>
              <a:t>0</a:t>
            </a:r>
            <a:r>
              <a:rPr lang="en-US" sz="3200" b="1" dirty="0"/>
              <a:t>101</a:t>
            </a:r>
            <a:r>
              <a:rPr lang="en-US" sz="3200" b="1" dirty="0">
                <a:highlight>
                  <a:srgbClr val="FFFF00"/>
                </a:highlight>
              </a:rPr>
              <a:t>0</a:t>
            </a:r>
            <a:r>
              <a:rPr lang="en-US" sz="3200" b="1" dirty="0"/>
              <a:t>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252C5-CED9-A9D0-D24D-F0D271B85751}"/>
              </a:ext>
            </a:extLst>
          </p:cNvPr>
          <p:cNvSpPr txBox="1"/>
          <p:nvPr/>
        </p:nvSpPr>
        <p:spPr>
          <a:xfrm>
            <a:off x="4375967" y="2718266"/>
            <a:ext cx="710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ym typeface="Wingdings" pitchFamily="2" charset="2"/>
              </a:rPr>
              <a:t></a:t>
            </a:r>
            <a:r>
              <a:rPr lang="en-US" sz="32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US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BE1759-1CF2-4D81-CEC8-C886B5614904}"/>
              </a:ext>
            </a:extLst>
          </p:cNvPr>
          <p:cNvSpPr txBox="1"/>
          <p:nvPr/>
        </p:nvSpPr>
        <p:spPr>
          <a:xfrm>
            <a:off x="1768285" y="5322188"/>
            <a:ext cx="7016936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But how do we know where the flip is?</a:t>
            </a: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What about swaps, double, triple flips? </a:t>
            </a: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How do we maximize efficiency?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6EB42A-F2A2-154D-EF68-C0779EEEB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60"/>
    </mc:Choice>
    <mc:Fallback xmlns="">
      <p:transition spd="slow" advTm="125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873134" y="152400"/>
            <a:ext cx="7024680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 err="1">
                <a:solidFill>
                  <a:srgbClr val="0000FF"/>
                </a:solidFill>
              </a:rPr>
              <a:t>Rerrange</a:t>
            </a:r>
            <a:r>
              <a:rPr lang="en-US" sz="3600" dirty="0">
                <a:solidFill>
                  <a:srgbClr val="0000FF"/>
                </a:solidFill>
              </a:rPr>
              <a:t> and provide parity for</a:t>
            </a:r>
          </a:p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each row and column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DA844-A876-5080-200D-4162595BAF5E}"/>
              </a:ext>
            </a:extLst>
          </p:cNvPr>
          <p:cNvSpPr txBox="1"/>
          <p:nvPr/>
        </p:nvSpPr>
        <p:spPr>
          <a:xfrm>
            <a:off x="533400" y="2844225"/>
            <a:ext cx="2480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/>
              <a:t>10110110 </a:t>
            </a:r>
            <a:r>
              <a:rPr lang="en-US" sz="3200" b="1" dirty="0">
                <a:sym typeface="Wingdings" pitchFamily="2" charset="2"/>
              </a:rPr>
              <a:t>--&gt;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1EBDF-DE0A-ECD2-D13F-776C94FBE881}"/>
              </a:ext>
            </a:extLst>
          </p:cNvPr>
          <p:cNvSpPr txBox="1"/>
          <p:nvPr/>
        </p:nvSpPr>
        <p:spPr>
          <a:xfrm>
            <a:off x="5209269" y="2841147"/>
            <a:ext cx="1053494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/>
              <a:t>1011</a:t>
            </a:r>
          </a:p>
          <a:p>
            <a:pPr algn="l">
              <a:buNone/>
            </a:pPr>
            <a:r>
              <a:rPr lang="en-US" sz="3200" b="1" dirty="0"/>
              <a:t>0110</a:t>
            </a:r>
            <a:endParaRPr lang="en-US" sz="3200" b="1" dirty="0">
              <a:sym typeface="Wingdings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45334-F431-3EC3-F435-42C8C2D56C06}"/>
              </a:ext>
            </a:extLst>
          </p:cNvPr>
          <p:cNvSpPr txBox="1"/>
          <p:nvPr/>
        </p:nvSpPr>
        <p:spPr>
          <a:xfrm>
            <a:off x="4712640" y="2726041"/>
            <a:ext cx="434734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  <a:p>
            <a:pPr algn="l">
              <a:buNone/>
            </a:pPr>
            <a:r>
              <a:rPr lang="en-US" sz="3200" b="1" dirty="0">
                <a:solidFill>
                  <a:srgbClr val="FF0000"/>
                </a:solidFill>
              </a:rPr>
              <a:t>0</a:t>
            </a:r>
            <a:endParaRPr lang="en-US" sz="3200" b="1" dirty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659727-5018-670B-FD89-9246C9CC7CE5}"/>
              </a:ext>
            </a:extLst>
          </p:cNvPr>
          <p:cNvSpPr txBox="1"/>
          <p:nvPr/>
        </p:nvSpPr>
        <p:spPr>
          <a:xfrm>
            <a:off x="5175411" y="4016853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FF0000"/>
                </a:solidFill>
              </a:rPr>
              <a:t>1101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F5CAB3B-3D03-85BC-B16F-5E8914757A59}"/>
                  </a:ext>
                </a:extLst>
              </p14:cNvPr>
              <p14:cNvContentPartPr/>
              <p14:nvPr/>
            </p14:nvContentPartPr>
            <p14:xfrm>
              <a:off x="5200604" y="3071719"/>
              <a:ext cx="360" cy="145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F5CAB3B-3D03-85BC-B16F-5E8914757A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91964" y="3062719"/>
                <a:ext cx="18000" cy="163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E90B64EC-3A21-9F9D-6635-C31488828B33}"/>
              </a:ext>
            </a:extLst>
          </p:cNvPr>
          <p:cNvGrpSpPr/>
          <p:nvPr/>
        </p:nvGrpSpPr>
        <p:grpSpPr>
          <a:xfrm>
            <a:off x="5184764" y="2748439"/>
            <a:ext cx="16200" cy="214200"/>
            <a:chOff x="5044124" y="2456051"/>
            <a:chExt cx="16200" cy="21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434AB57-2216-6E2B-289B-2E925D025466}"/>
                    </a:ext>
                  </a:extLst>
                </p14:cNvPr>
                <p14:cNvContentPartPr/>
                <p14:nvPr/>
              </p14:nvContentPartPr>
              <p14:xfrm>
                <a:off x="5059964" y="2561531"/>
                <a:ext cx="360" cy="8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434AB57-2216-6E2B-289B-2E925D02546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51324" y="2552531"/>
                  <a:ext cx="180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5F6120A-BEC9-CBAF-F665-C6815D6DD04A}"/>
                    </a:ext>
                  </a:extLst>
                </p14:cNvPr>
                <p14:cNvContentPartPr/>
                <p14:nvPr/>
              </p14:nvContentPartPr>
              <p14:xfrm>
                <a:off x="5044124" y="2456051"/>
                <a:ext cx="12960" cy="214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5F6120A-BEC9-CBAF-F665-C6815D6DD04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035124" y="2447051"/>
                  <a:ext cx="30600" cy="23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CCEC35B-570F-0E48-A4ED-A02D595C8CDA}"/>
                  </a:ext>
                </a:extLst>
              </p14:cNvPr>
              <p14:cNvContentPartPr/>
              <p14:nvPr/>
            </p14:nvContentPartPr>
            <p14:xfrm>
              <a:off x="5201684" y="3357559"/>
              <a:ext cx="360" cy="2221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CCEC35B-570F-0E48-A4ED-A02D595C8CD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92684" y="3348919"/>
                <a:ext cx="1800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D9AF98D-0DDE-031B-81E9-484C947F7A93}"/>
                  </a:ext>
                </a:extLst>
              </p14:cNvPr>
              <p14:cNvContentPartPr/>
              <p14:nvPr/>
            </p14:nvContentPartPr>
            <p14:xfrm>
              <a:off x="5191244" y="3792439"/>
              <a:ext cx="10800" cy="270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D9AF98D-0DDE-031B-81E9-484C947F7A9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82244" y="3783439"/>
                <a:ext cx="2844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38B86FE-2780-7D35-171F-D33C26F459E7}"/>
                  </a:ext>
                </a:extLst>
              </p14:cNvPr>
              <p14:cNvContentPartPr/>
              <p14:nvPr/>
            </p14:nvContentPartPr>
            <p14:xfrm>
              <a:off x="4650524" y="385183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38B86FE-2780-7D35-171F-D33C26F459E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41524" y="38428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3AD6261-4E99-4399-37FB-BA2D15B4EF78}"/>
                  </a:ext>
                </a:extLst>
              </p14:cNvPr>
              <p14:cNvContentPartPr/>
              <p14:nvPr/>
            </p14:nvContentPartPr>
            <p14:xfrm>
              <a:off x="4656644" y="4006279"/>
              <a:ext cx="484560" cy="43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3AD6261-4E99-4399-37FB-BA2D15B4EF7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48004" y="3997639"/>
                <a:ext cx="50220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FF9CD53-AE72-D7B4-C86C-05D8742FA50D}"/>
                  </a:ext>
                </a:extLst>
              </p14:cNvPr>
              <p14:cNvContentPartPr/>
              <p14:nvPr/>
            </p14:nvContentPartPr>
            <p14:xfrm>
              <a:off x="5430644" y="4010239"/>
              <a:ext cx="31464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FF9CD53-AE72-D7B4-C86C-05D8742FA50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422004" y="4001599"/>
                <a:ext cx="332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B5C82F0-A77C-876C-D4B8-4D0CC3B9A10D}"/>
                  </a:ext>
                </a:extLst>
              </p14:cNvPr>
              <p14:cNvContentPartPr/>
              <p14:nvPr/>
            </p14:nvContentPartPr>
            <p14:xfrm>
              <a:off x="5958764" y="3987199"/>
              <a:ext cx="21888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B5C82F0-A77C-876C-D4B8-4D0CC3B9A10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950124" y="3978199"/>
                <a:ext cx="236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024C307-3254-4604-BEE7-9B509E8B62A1}"/>
                  </a:ext>
                </a:extLst>
              </p14:cNvPr>
              <p14:cNvContentPartPr/>
              <p14:nvPr/>
            </p14:nvContentPartPr>
            <p14:xfrm>
              <a:off x="6366644" y="3977839"/>
              <a:ext cx="151920" cy="97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024C307-3254-4604-BEE7-9B509E8B62A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357644" y="3968839"/>
                <a:ext cx="169560" cy="2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BDB5B28B-DB21-AE96-0642-327DDAE1F745}"/>
              </a:ext>
            </a:extLst>
          </p:cNvPr>
          <p:cNvGrpSpPr/>
          <p:nvPr/>
        </p:nvGrpSpPr>
        <p:grpSpPr>
          <a:xfrm>
            <a:off x="5166764" y="4163239"/>
            <a:ext cx="360" cy="383400"/>
            <a:chOff x="5026124" y="3870851"/>
            <a:chExt cx="360" cy="38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20B10F0-4B8B-FB6D-0A56-7C1E0977CA2B}"/>
                    </a:ext>
                  </a:extLst>
                </p14:cNvPr>
                <p14:cNvContentPartPr/>
                <p14:nvPr/>
              </p14:nvContentPartPr>
              <p14:xfrm>
                <a:off x="5026124" y="3870851"/>
                <a:ext cx="360" cy="9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20B10F0-4B8B-FB6D-0A56-7C1E0977CA2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017124" y="3862211"/>
                  <a:ext cx="180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6784BCE-4FB0-8F0C-F1CF-809DFCA3318B}"/>
                    </a:ext>
                  </a:extLst>
                </p14:cNvPr>
                <p14:cNvContentPartPr/>
                <p14:nvPr/>
              </p14:nvContentPartPr>
              <p14:xfrm>
                <a:off x="5026124" y="4042931"/>
                <a:ext cx="360" cy="2113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6784BCE-4FB0-8F0C-F1CF-809DFCA3318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017124" y="4033931"/>
                  <a:ext cx="18000" cy="228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48809EF-3AD4-F6FD-33A9-F703D6BFEF1D}"/>
              </a:ext>
            </a:extLst>
          </p:cNvPr>
          <p:cNvSpPr txBox="1"/>
          <p:nvPr/>
        </p:nvSpPr>
        <p:spPr>
          <a:xfrm>
            <a:off x="1300889" y="5308294"/>
            <a:ext cx="6699270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Efficiency 8/14 = 57%, </a:t>
            </a:r>
            <a:r>
              <a:rPr lang="en-US" dirty="0"/>
              <a:t>Redundancy 14/8</a:t>
            </a:r>
          </a:p>
          <a:p>
            <a:pPr>
              <a:buNone/>
            </a:pPr>
            <a:r>
              <a:rPr lang="en-US" dirty="0"/>
              <a:t>For large </a:t>
            </a:r>
            <a:r>
              <a:rPr lang="en-US" dirty="0" err="1"/>
              <a:t>MxN</a:t>
            </a:r>
            <a:r>
              <a:rPr lang="en-US" dirty="0"/>
              <a:t> structure including parity bits</a:t>
            </a:r>
          </a:p>
          <a:p>
            <a:pPr>
              <a:buNone/>
            </a:pPr>
            <a:r>
              <a:rPr lang="en-US" dirty="0"/>
              <a:t>R ~ MN/(M-1)(N-1) ~ 15/8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808CC1-6925-475B-E6FF-950E95ED4767}"/>
              </a:ext>
            </a:extLst>
          </p:cNvPr>
          <p:cNvSpPr txBox="1"/>
          <p:nvPr/>
        </p:nvSpPr>
        <p:spPr>
          <a:xfrm>
            <a:off x="5373001" y="2083208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55E2B2-EBC6-87D9-63A3-A9D1F9B7F45D}"/>
              </a:ext>
            </a:extLst>
          </p:cNvPr>
          <p:cNvSpPr txBox="1"/>
          <p:nvPr/>
        </p:nvSpPr>
        <p:spPr>
          <a:xfrm>
            <a:off x="4002186" y="3468619"/>
            <a:ext cx="4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M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039A65E-5B10-01B5-2CD0-3AC211E56C2B}"/>
              </a:ext>
            </a:extLst>
          </p:cNvPr>
          <p:cNvGrpSpPr/>
          <p:nvPr/>
        </p:nvGrpSpPr>
        <p:grpSpPr>
          <a:xfrm>
            <a:off x="4591273" y="2472847"/>
            <a:ext cx="1929960" cy="281880"/>
            <a:chOff x="4591273" y="2472847"/>
            <a:chExt cx="1929960" cy="28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084BD8A-8050-ACC0-033E-056E2EF1C4F1}"/>
                    </a:ext>
                  </a:extLst>
                </p14:cNvPr>
                <p14:cNvContentPartPr/>
                <p14:nvPr/>
              </p14:nvContentPartPr>
              <p14:xfrm>
                <a:off x="4591273" y="2472847"/>
                <a:ext cx="91800" cy="20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084BD8A-8050-ACC0-033E-056E2EF1C4F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582273" y="2463847"/>
                  <a:ext cx="10944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415F772-23E3-76A5-7BDF-11F7B7BFACAF}"/>
                    </a:ext>
                  </a:extLst>
                </p14:cNvPr>
                <p14:cNvContentPartPr/>
                <p14:nvPr/>
              </p14:nvContentPartPr>
              <p14:xfrm>
                <a:off x="4602793" y="2579407"/>
                <a:ext cx="1878480" cy="27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415F772-23E3-76A5-7BDF-11F7B7BFACA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594153" y="2570407"/>
                  <a:ext cx="18961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7BE6ACB-1B00-61CF-6D71-59BECA33A954}"/>
                    </a:ext>
                  </a:extLst>
                </p14:cNvPr>
                <p14:cNvContentPartPr/>
                <p14:nvPr/>
              </p14:nvContentPartPr>
              <p14:xfrm>
                <a:off x="6367873" y="2511367"/>
                <a:ext cx="153360" cy="243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7BE6ACB-1B00-61CF-6D71-59BECA33A95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359233" y="2502727"/>
                  <a:ext cx="17100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2097CE-38E9-1D14-D311-6CC9765F3A83}"/>
              </a:ext>
            </a:extLst>
          </p:cNvPr>
          <p:cNvGrpSpPr/>
          <p:nvPr/>
        </p:nvGrpSpPr>
        <p:grpSpPr>
          <a:xfrm>
            <a:off x="4345033" y="2877127"/>
            <a:ext cx="227160" cy="1652760"/>
            <a:chOff x="4345033" y="2877127"/>
            <a:chExt cx="227160" cy="165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B1401D4-039B-5AF5-4008-FED72624938B}"/>
                    </a:ext>
                  </a:extLst>
                </p14:cNvPr>
                <p14:cNvContentPartPr/>
                <p14:nvPr/>
              </p14:nvContentPartPr>
              <p14:xfrm>
                <a:off x="4399033" y="2877127"/>
                <a:ext cx="105120" cy="109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B1401D4-039B-5AF5-4008-FED72624938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390393" y="2868487"/>
                  <a:ext cx="12276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73D4CB1-9AF0-BBB8-E5EF-7B55851BEE57}"/>
                    </a:ext>
                  </a:extLst>
                </p14:cNvPr>
                <p14:cNvContentPartPr/>
                <p14:nvPr/>
              </p14:nvContentPartPr>
              <p14:xfrm>
                <a:off x="4345033" y="2956687"/>
                <a:ext cx="227160" cy="1573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73D4CB1-9AF0-BBB8-E5EF-7B55851BEE5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336033" y="2948047"/>
                  <a:ext cx="244800" cy="1590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2A6AF6-CC94-2B8E-503A-FC9B2F884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1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21"/>
    </mc:Choice>
    <mc:Fallback xmlns="">
      <p:transition spd="slow" advTm="74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2365536" y="152400"/>
            <a:ext cx="4039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Locating an error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DA844-A876-5080-200D-4162595BAF5E}"/>
              </a:ext>
            </a:extLst>
          </p:cNvPr>
          <p:cNvSpPr txBox="1"/>
          <p:nvPr/>
        </p:nvSpPr>
        <p:spPr>
          <a:xfrm>
            <a:off x="609600" y="1797784"/>
            <a:ext cx="2545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/>
              <a:t>10110</a:t>
            </a:r>
            <a:r>
              <a:rPr lang="en-US" sz="3200" b="1" dirty="0">
                <a:highlight>
                  <a:srgbClr val="FFFF00"/>
                </a:highlight>
              </a:rPr>
              <a:t>0</a:t>
            </a:r>
            <a:r>
              <a:rPr lang="en-US" sz="3200" b="1" dirty="0"/>
              <a:t>10 </a:t>
            </a:r>
            <a:r>
              <a:rPr lang="en-US" sz="3200" b="1" dirty="0">
                <a:sym typeface="Wingdings" pitchFamily="2" charset="2"/>
              </a:rPr>
              <a:t>--&gt;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1EBDF-DE0A-ECD2-D13F-776C94FBE881}"/>
              </a:ext>
            </a:extLst>
          </p:cNvPr>
          <p:cNvSpPr txBox="1"/>
          <p:nvPr/>
        </p:nvSpPr>
        <p:spPr>
          <a:xfrm>
            <a:off x="5433983" y="1502319"/>
            <a:ext cx="1119217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/>
              <a:t>1011</a:t>
            </a:r>
          </a:p>
          <a:p>
            <a:pPr algn="l">
              <a:buNone/>
            </a:pPr>
            <a:r>
              <a:rPr lang="en-US" sz="3200" b="1" dirty="0"/>
              <a:t>0</a:t>
            </a:r>
            <a:r>
              <a:rPr lang="en-US" sz="3200" b="1" dirty="0">
                <a:highlight>
                  <a:srgbClr val="FFFF00"/>
                </a:highlight>
              </a:rPr>
              <a:t>0</a:t>
            </a:r>
            <a:r>
              <a:rPr lang="en-US" sz="3200" b="1" dirty="0"/>
              <a:t>10</a:t>
            </a:r>
            <a:endParaRPr lang="en-US" sz="3200" b="1" dirty="0">
              <a:sym typeface="Wingdings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45334-F431-3EC3-F435-42C8C2D56C06}"/>
              </a:ext>
            </a:extLst>
          </p:cNvPr>
          <p:cNvSpPr txBox="1"/>
          <p:nvPr/>
        </p:nvSpPr>
        <p:spPr>
          <a:xfrm>
            <a:off x="4960494" y="1472665"/>
            <a:ext cx="434734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FF0000"/>
                </a:solidFill>
                <a:sym typeface="Wingdings" pitchFamily="2" charset="2"/>
              </a:rPr>
              <a:t>1</a:t>
            </a:r>
          </a:p>
          <a:p>
            <a:pPr algn="l">
              <a:buNone/>
            </a:pPr>
            <a:r>
              <a:rPr lang="en-US" sz="3200" b="1" dirty="0">
                <a:solidFill>
                  <a:srgbClr val="FF0000"/>
                </a:solidFill>
                <a:sym typeface="Wingdings" pitchFamily="2" charset="2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659727-5018-670B-FD89-9246C9CC7CE5}"/>
              </a:ext>
            </a:extLst>
          </p:cNvPr>
          <p:cNvSpPr txBox="1"/>
          <p:nvPr/>
        </p:nvSpPr>
        <p:spPr>
          <a:xfrm>
            <a:off x="5400125" y="2678025"/>
            <a:ext cx="1111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FF0000"/>
                </a:solidFill>
              </a:rPr>
              <a:t>1 101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F5CAB3B-3D03-85BC-B16F-5E8914757A59}"/>
                  </a:ext>
                </a:extLst>
              </p14:cNvPr>
              <p14:cNvContentPartPr/>
              <p14:nvPr/>
            </p14:nvContentPartPr>
            <p14:xfrm>
              <a:off x="5425318" y="1732891"/>
              <a:ext cx="360" cy="145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F5CAB3B-3D03-85BC-B16F-5E8914757A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16678" y="1723891"/>
                <a:ext cx="18000" cy="163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E90B64EC-3A21-9F9D-6635-C31488828B33}"/>
              </a:ext>
            </a:extLst>
          </p:cNvPr>
          <p:cNvGrpSpPr/>
          <p:nvPr/>
        </p:nvGrpSpPr>
        <p:grpSpPr>
          <a:xfrm>
            <a:off x="5409478" y="1409611"/>
            <a:ext cx="16200" cy="214200"/>
            <a:chOff x="5044124" y="2456051"/>
            <a:chExt cx="16200" cy="21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434AB57-2216-6E2B-289B-2E925D025466}"/>
                    </a:ext>
                  </a:extLst>
                </p14:cNvPr>
                <p14:cNvContentPartPr/>
                <p14:nvPr/>
              </p14:nvContentPartPr>
              <p14:xfrm>
                <a:off x="5059964" y="2561531"/>
                <a:ext cx="360" cy="8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434AB57-2216-6E2B-289B-2E925D02546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51324" y="2552531"/>
                  <a:ext cx="180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5F6120A-BEC9-CBAF-F665-C6815D6DD04A}"/>
                    </a:ext>
                  </a:extLst>
                </p14:cNvPr>
                <p14:cNvContentPartPr/>
                <p14:nvPr/>
              </p14:nvContentPartPr>
              <p14:xfrm>
                <a:off x="5044124" y="2456051"/>
                <a:ext cx="12960" cy="214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5F6120A-BEC9-CBAF-F665-C6815D6DD04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035124" y="2447051"/>
                  <a:ext cx="30600" cy="23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CCEC35B-570F-0E48-A4ED-A02D595C8CDA}"/>
                  </a:ext>
                </a:extLst>
              </p14:cNvPr>
              <p14:cNvContentPartPr/>
              <p14:nvPr/>
            </p14:nvContentPartPr>
            <p14:xfrm>
              <a:off x="5426398" y="2018731"/>
              <a:ext cx="360" cy="2221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CCEC35B-570F-0E48-A4ED-A02D595C8CD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17398" y="2010091"/>
                <a:ext cx="1800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D9AF98D-0DDE-031B-81E9-484C947F7A93}"/>
                  </a:ext>
                </a:extLst>
              </p14:cNvPr>
              <p14:cNvContentPartPr/>
              <p14:nvPr/>
            </p14:nvContentPartPr>
            <p14:xfrm>
              <a:off x="5415958" y="2453611"/>
              <a:ext cx="10800" cy="270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D9AF98D-0DDE-031B-81E9-484C947F7A9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06958" y="2444611"/>
                <a:ext cx="2844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38B86FE-2780-7D35-171F-D33C26F459E7}"/>
                  </a:ext>
                </a:extLst>
              </p14:cNvPr>
              <p14:cNvContentPartPr/>
              <p14:nvPr/>
            </p14:nvContentPartPr>
            <p14:xfrm>
              <a:off x="4875238" y="2513011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38B86FE-2780-7D35-171F-D33C26F459E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66238" y="25040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3AD6261-4E99-4399-37FB-BA2D15B4EF78}"/>
                  </a:ext>
                </a:extLst>
              </p14:cNvPr>
              <p14:cNvContentPartPr/>
              <p14:nvPr/>
            </p14:nvContentPartPr>
            <p14:xfrm>
              <a:off x="4881358" y="2667451"/>
              <a:ext cx="484560" cy="43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3AD6261-4E99-4399-37FB-BA2D15B4EF7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72718" y="2658811"/>
                <a:ext cx="50220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FF9CD53-AE72-D7B4-C86C-05D8742FA50D}"/>
                  </a:ext>
                </a:extLst>
              </p14:cNvPr>
              <p14:cNvContentPartPr/>
              <p14:nvPr/>
            </p14:nvContentPartPr>
            <p14:xfrm>
              <a:off x="5655358" y="2671411"/>
              <a:ext cx="31464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FF9CD53-AE72-D7B4-C86C-05D8742FA50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46718" y="2662771"/>
                <a:ext cx="332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B5C82F0-A77C-876C-D4B8-4D0CC3B9A10D}"/>
                  </a:ext>
                </a:extLst>
              </p14:cNvPr>
              <p14:cNvContentPartPr/>
              <p14:nvPr/>
            </p14:nvContentPartPr>
            <p14:xfrm>
              <a:off x="6183478" y="2648371"/>
              <a:ext cx="21888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B5C82F0-A77C-876C-D4B8-4D0CC3B9A10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174838" y="2639371"/>
                <a:ext cx="236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024C307-3254-4604-BEE7-9B509E8B62A1}"/>
                  </a:ext>
                </a:extLst>
              </p14:cNvPr>
              <p14:cNvContentPartPr/>
              <p14:nvPr/>
            </p14:nvContentPartPr>
            <p14:xfrm>
              <a:off x="6591358" y="2639011"/>
              <a:ext cx="151920" cy="97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024C307-3254-4604-BEE7-9B509E8B62A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582358" y="2630011"/>
                <a:ext cx="169560" cy="2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BDB5B28B-DB21-AE96-0642-327DDAE1F745}"/>
              </a:ext>
            </a:extLst>
          </p:cNvPr>
          <p:cNvGrpSpPr/>
          <p:nvPr/>
        </p:nvGrpSpPr>
        <p:grpSpPr>
          <a:xfrm>
            <a:off x="5391478" y="2824411"/>
            <a:ext cx="360" cy="383400"/>
            <a:chOff x="5026124" y="3870851"/>
            <a:chExt cx="360" cy="38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20B10F0-4B8B-FB6D-0A56-7C1E0977CA2B}"/>
                    </a:ext>
                  </a:extLst>
                </p14:cNvPr>
                <p14:cNvContentPartPr/>
                <p14:nvPr/>
              </p14:nvContentPartPr>
              <p14:xfrm>
                <a:off x="5026124" y="3870851"/>
                <a:ext cx="360" cy="9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20B10F0-4B8B-FB6D-0A56-7C1E0977CA2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017124" y="3862211"/>
                  <a:ext cx="180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6784BCE-4FB0-8F0C-F1CF-809DFCA3318B}"/>
                    </a:ext>
                  </a:extLst>
                </p14:cNvPr>
                <p14:cNvContentPartPr/>
                <p14:nvPr/>
              </p14:nvContentPartPr>
              <p14:xfrm>
                <a:off x="5026124" y="4042931"/>
                <a:ext cx="360" cy="2113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6784BCE-4FB0-8F0C-F1CF-809DFCA3318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017124" y="4033931"/>
                  <a:ext cx="18000" cy="228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4444EBF-4A49-DC26-92F3-18B62F2F818F}"/>
              </a:ext>
            </a:extLst>
          </p:cNvPr>
          <p:cNvSpPr/>
          <p:nvPr/>
        </p:nvSpPr>
        <p:spPr>
          <a:xfrm>
            <a:off x="5709358" y="1387213"/>
            <a:ext cx="284233" cy="1875587"/>
          </a:xfrm>
          <a:prstGeom prst="rect">
            <a:avLst/>
          </a:prstGeom>
          <a:solidFill>
            <a:srgbClr val="0000FF">
              <a:alpha val="12168"/>
            </a:srgbClr>
          </a:solidFill>
          <a:ln w="38100" cmpd="sng">
            <a:solidFill>
              <a:schemeClr val="tx1">
                <a:alpha val="27113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17E2F3-C613-48E4-E422-896C7B610165}"/>
              </a:ext>
            </a:extLst>
          </p:cNvPr>
          <p:cNvSpPr/>
          <p:nvPr/>
        </p:nvSpPr>
        <p:spPr>
          <a:xfrm>
            <a:off x="4732146" y="2113063"/>
            <a:ext cx="2121534" cy="437959"/>
          </a:xfrm>
          <a:prstGeom prst="rect">
            <a:avLst/>
          </a:prstGeom>
          <a:solidFill>
            <a:srgbClr val="0000FF">
              <a:alpha val="12168"/>
            </a:srgbClr>
          </a:solidFill>
          <a:ln w="38100" cmpd="sng">
            <a:solidFill>
              <a:schemeClr val="tx1">
                <a:alpha val="27113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36285-4DF0-487D-97BE-A8B16D139E6B}"/>
              </a:ext>
            </a:extLst>
          </p:cNvPr>
          <p:cNvSpPr txBox="1"/>
          <p:nvPr/>
        </p:nvSpPr>
        <p:spPr>
          <a:xfrm>
            <a:off x="5567376" y="4269311"/>
            <a:ext cx="1053494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/>
              <a:t>1011</a:t>
            </a:r>
          </a:p>
          <a:p>
            <a:pPr algn="l">
              <a:buNone/>
            </a:pPr>
            <a:r>
              <a:rPr lang="en-US" sz="3200" b="1" dirty="0"/>
              <a:t>0110</a:t>
            </a:r>
            <a:endParaRPr lang="en-US" sz="3200" b="1" dirty="0">
              <a:sym typeface="Wingdings" pitchFamily="2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54BB44-400D-4136-441C-11E59DE69A3C}"/>
              </a:ext>
            </a:extLst>
          </p:cNvPr>
          <p:cNvSpPr txBox="1"/>
          <p:nvPr/>
        </p:nvSpPr>
        <p:spPr>
          <a:xfrm>
            <a:off x="5082752" y="4239657"/>
            <a:ext cx="369012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  <a:p>
            <a:pPr algn="l">
              <a:buNone/>
            </a:pP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endParaRPr lang="en-US" sz="3200" b="1" dirty="0">
              <a:solidFill>
                <a:srgbClr val="FF0000"/>
              </a:solidFill>
              <a:highlight>
                <a:srgbClr val="FFFF00"/>
              </a:highlight>
              <a:sym typeface="Wingdings" pitchFamily="2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997F3-5B3E-D169-B003-FB1C3AF8BBCF}"/>
              </a:ext>
            </a:extLst>
          </p:cNvPr>
          <p:cNvSpPr txBox="1"/>
          <p:nvPr/>
        </p:nvSpPr>
        <p:spPr>
          <a:xfrm>
            <a:off x="5533518" y="5445017"/>
            <a:ext cx="1111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FF0000"/>
                </a:solidFill>
              </a:rPr>
              <a:t>1 101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0558A56-067C-58D9-C591-2B40192CB14F}"/>
                  </a:ext>
                </a:extLst>
              </p14:cNvPr>
              <p14:cNvContentPartPr/>
              <p14:nvPr/>
            </p14:nvContentPartPr>
            <p14:xfrm>
              <a:off x="5558711" y="4499883"/>
              <a:ext cx="360" cy="145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0558A56-067C-58D9-C591-2B40192CB14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50071" y="4490883"/>
                <a:ext cx="18000" cy="163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1B999C24-F323-4751-6994-2010E2D2843F}"/>
              </a:ext>
            </a:extLst>
          </p:cNvPr>
          <p:cNvGrpSpPr/>
          <p:nvPr/>
        </p:nvGrpSpPr>
        <p:grpSpPr>
          <a:xfrm>
            <a:off x="5542871" y="4176603"/>
            <a:ext cx="16200" cy="214200"/>
            <a:chOff x="5044124" y="2456051"/>
            <a:chExt cx="16200" cy="21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9F241CE-7641-ABFC-FDF7-D8F9FFFE8295}"/>
                    </a:ext>
                  </a:extLst>
                </p14:cNvPr>
                <p14:cNvContentPartPr/>
                <p14:nvPr/>
              </p14:nvContentPartPr>
              <p14:xfrm>
                <a:off x="5059964" y="2561531"/>
                <a:ext cx="360" cy="8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9F241CE-7641-ABFC-FDF7-D8F9FFFE829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51324" y="2552531"/>
                  <a:ext cx="180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AE3E847-DA69-1582-1AF2-7ED3D6EA80AA}"/>
                    </a:ext>
                  </a:extLst>
                </p14:cNvPr>
                <p14:cNvContentPartPr/>
                <p14:nvPr/>
              </p14:nvContentPartPr>
              <p14:xfrm>
                <a:off x="5044124" y="2456051"/>
                <a:ext cx="12960" cy="214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AE3E847-DA69-1582-1AF2-7ED3D6EA80A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035124" y="2447051"/>
                  <a:ext cx="30600" cy="23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B86CF2F-75E5-8AC7-853F-929D71FF9884}"/>
                  </a:ext>
                </a:extLst>
              </p14:cNvPr>
              <p14:cNvContentPartPr/>
              <p14:nvPr/>
            </p14:nvContentPartPr>
            <p14:xfrm>
              <a:off x="5559791" y="4785723"/>
              <a:ext cx="360" cy="222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B86CF2F-75E5-8AC7-853F-929D71FF988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50791" y="4777083"/>
                <a:ext cx="1800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9B0F520-C251-B04F-5A20-0461190ABE07}"/>
                  </a:ext>
                </a:extLst>
              </p14:cNvPr>
              <p14:cNvContentPartPr/>
              <p14:nvPr/>
            </p14:nvContentPartPr>
            <p14:xfrm>
              <a:off x="5549351" y="5220603"/>
              <a:ext cx="10800" cy="270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9B0F520-C251-B04F-5A20-0461190ABE0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40351" y="5211603"/>
                <a:ext cx="2844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72A2DC3-31B6-37D0-160A-60AC97799009}"/>
                  </a:ext>
                </a:extLst>
              </p14:cNvPr>
              <p14:cNvContentPartPr/>
              <p14:nvPr/>
            </p14:nvContentPartPr>
            <p14:xfrm>
              <a:off x="5008631" y="5280003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72A2DC3-31B6-37D0-160A-60AC9779900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99631" y="52710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45B1827-7053-7B32-DDCA-C2AA5DD3A2E2}"/>
                  </a:ext>
                </a:extLst>
              </p14:cNvPr>
              <p14:cNvContentPartPr/>
              <p14:nvPr/>
            </p14:nvContentPartPr>
            <p14:xfrm>
              <a:off x="5014751" y="5434443"/>
              <a:ext cx="484560" cy="4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45B1827-7053-7B32-DDCA-C2AA5DD3A2E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06111" y="5425803"/>
                <a:ext cx="50220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7E8E352-50BC-DA70-42DA-B77B7D066FCD}"/>
                  </a:ext>
                </a:extLst>
              </p14:cNvPr>
              <p14:cNvContentPartPr/>
              <p14:nvPr/>
            </p14:nvContentPartPr>
            <p14:xfrm>
              <a:off x="5788751" y="5438403"/>
              <a:ext cx="31464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7E8E352-50BC-DA70-42DA-B77B7D066FC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780111" y="5429763"/>
                <a:ext cx="332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5BB6953-9605-520E-8CF3-2A9FA560D0AB}"/>
                  </a:ext>
                </a:extLst>
              </p14:cNvPr>
              <p14:cNvContentPartPr/>
              <p14:nvPr/>
            </p14:nvContentPartPr>
            <p14:xfrm>
              <a:off x="6316871" y="5415363"/>
              <a:ext cx="21888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5BB6953-9605-520E-8CF3-2A9FA560D0A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308231" y="5406363"/>
                <a:ext cx="236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B933275-E389-C611-5221-3D0CDD6E540E}"/>
                  </a:ext>
                </a:extLst>
              </p14:cNvPr>
              <p14:cNvContentPartPr/>
              <p14:nvPr/>
            </p14:nvContentPartPr>
            <p14:xfrm>
              <a:off x="6724751" y="5406003"/>
              <a:ext cx="151920" cy="97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B933275-E389-C611-5221-3D0CDD6E540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15751" y="5397003"/>
                <a:ext cx="169560" cy="2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8EBBDDD0-8B84-9349-55FE-3499485A1CBD}"/>
              </a:ext>
            </a:extLst>
          </p:cNvPr>
          <p:cNvGrpSpPr/>
          <p:nvPr/>
        </p:nvGrpSpPr>
        <p:grpSpPr>
          <a:xfrm>
            <a:off x="5524871" y="5591403"/>
            <a:ext cx="360" cy="383400"/>
            <a:chOff x="5026124" y="3870851"/>
            <a:chExt cx="360" cy="38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5078721-0C61-2FCC-86BF-F5E54249CD81}"/>
                    </a:ext>
                  </a:extLst>
                </p14:cNvPr>
                <p14:cNvContentPartPr/>
                <p14:nvPr/>
              </p14:nvContentPartPr>
              <p14:xfrm>
                <a:off x="5026124" y="3870851"/>
                <a:ext cx="360" cy="928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5078721-0C61-2FCC-86BF-F5E54249CD8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017124" y="3862211"/>
                  <a:ext cx="180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A9C7212-97FA-7459-EA2C-FB4D4A3A72E4}"/>
                    </a:ext>
                  </a:extLst>
                </p14:cNvPr>
                <p14:cNvContentPartPr/>
                <p14:nvPr/>
              </p14:nvContentPartPr>
              <p14:xfrm>
                <a:off x="5026124" y="4042931"/>
                <a:ext cx="360" cy="2113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A9C7212-97FA-7459-EA2C-FB4D4A3A72E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017124" y="4033931"/>
                  <a:ext cx="18000" cy="228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6038335D-8F8F-54E8-D39B-091374913FB8}"/>
              </a:ext>
            </a:extLst>
          </p:cNvPr>
          <p:cNvSpPr/>
          <p:nvPr/>
        </p:nvSpPr>
        <p:spPr>
          <a:xfrm rot="5400000">
            <a:off x="5749221" y="4166637"/>
            <a:ext cx="441553" cy="1852207"/>
          </a:xfrm>
          <a:prstGeom prst="rect">
            <a:avLst/>
          </a:prstGeom>
          <a:solidFill>
            <a:srgbClr val="0000FF">
              <a:alpha val="12168"/>
            </a:srgbClr>
          </a:solidFill>
          <a:ln w="38100" cmpd="sng">
            <a:solidFill>
              <a:schemeClr val="tx1">
                <a:alpha val="27113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5AC5F3-943F-C485-FBBD-B6E7FDB94230}"/>
              </a:ext>
            </a:extLst>
          </p:cNvPr>
          <p:cNvSpPr txBox="1"/>
          <p:nvPr/>
        </p:nvSpPr>
        <p:spPr>
          <a:xfrm>
            <a:off x="609600" y="4695228"/>
            <a:ext cx="3651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/>
              <a:t>Error in parity bit</a:t>
            </a:r>
            <a:endParaRPr lang="en-US" sz="3200" b="1" dirty="0">
              <a:sym typeface="Wingdings" pitchFamily="2" charset="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D5652E-DFBE-7DE6-AD87-773127FF8FFF}"/>
              </a:ext>
            </a:extLst>
          </p:cNvPr>
          <p:cNvSpPr txBox="1"/>
          <p:nvPr/>
        </p:nvSpPr>
        <p:spPr>
          <a:xfrm>
            <a:off x="685800" y="5469033"/>
            <a:ext cx="2702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dirty="0"/>
              <a:t>Row OR column error</a:t>
            </a:r>
            <a:endParaRPr lang="en-US" sz="2000" dirty="0">
              <a:sym typeface="Wingdings" pitchFamily="2" charset="2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90AF38-4137-7015-B3C7-842ED54EF896}"/>
              </a:ext>
            </a:extLst>
          </p:cNvPr>
          <p:cNvSpPr txBox="1"/>
          <p:nvPr/>
        </p:nvSpPr>
        <p:spPr>
          <a:xfrm>
            <a:off x="839546" y="2898756"/>
            <a:ext cx="2912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dirty="0"/>
              <a:t>Row AND column error</a:t>
            </a:r>
            <a:endParaRPr lang="en-US" sz="2000" dirty="0">
              <a:sym typeface="Wingdings" pitchFamily="2" charset="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C2A765-8263-9E5C-98E1-C3E6860EB1A1}"/>
              </a:ext>
            </a:extLst>
          </p:cNvPr>
          <p:cNvSpPr txBox="1"/>
          <p:nvPr/>
        </p:nvSpPr>
        <p:spPr>
          <a:xfrm>
            <a:off x="633725" y="2332516"/>
            <a:ext cx="3358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/>
              <a:t>Error in data bit</a:t>
            </a:r>
            <a:endParaRPr lang="en-US" sz="3200" b="1" dirty="0">
              <a:sym typeface="Wingdings" pitchFamily="2" charset="2"/>
            </a:endParaRPr>
          </a:p>
        </p:txBody>
      </p: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17767FE8-242A-2E13-37A4-A2FAE7088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5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74"/>
    </mc:Choice>
    <mc:Fallback xmlns="">
      <p:transition spd="slow" advTm="85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579562" y="1447800"/>
            <a:ext cx="7984878" cy="2603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So parity bits can sniff out a single bit error by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using duplication of row-column (2N parity bits sample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N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data bits)</a:t>
            </a:r>
          </a:p>
          <a:p>
            <a:pPr>
              <a:buNone/>
            </a:pP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Is there something more efficient for dual coordinate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recognition?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D3BA9C-4063-B935-9023-1F8BF8535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5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4"/>
    </mc:Choice>
    <mc:Fallback xmlns="">
      <p:transition spd="slow" advTm="1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298619" y="2570303"/>
            <a:ext cx="6904454" cy="105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sz="3200" b="1" dirty="0">
                <a:solidFill>
                  <a:schemeClr val="bg1"/>
                </a:solidFill>
              </a:rPr>
              <a:t>5B. Hamming Coding for parity bits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8687B5-E0D6-C532-BF6A-6B1477390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4"/>
    </mc:Choice>
    <mc:Fallback xmlns="">
      <p:transition spd="slow" advTm="28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3733800" y="24984"/>
            <a:ext cx="361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Hamming coding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2B2774-D974-C522-13C5-717688207159}"/>
              </a:ext>
            </a:extLst>
          </p:cNvPr>
          <p:cNvSpPr txBox="1"/>
          <p:nvPr/>
        </p:nvSpPr>
        <p:spPr>
          <a:xfrm>
            <a:off x="457200" y="3377065"/>
            <a:ext cx="8229600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Data 1101 and parity bits </a:t>
            </a:r>
            <a:r>
              <a:rPr lang="en-US" dirty="0" err="1"/>
              <a:t>abc</a:t>
            </a:r>
            <a:r>
              <a:rPr lang="en-US" dirty="0"/>
              <a:t> mixed so that each parity bit monitors multiple data bits in the set (3, 5, 6, 7)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a will cover parity of positions 3, 5, 7 </a:t>
            </a:r>
          </a:p>
          <a:p>
            <a:pPr>
              <a:buNone/>
            </a:pPr>
            <a:r>
              <a:rPr lang="en-US" dirty="0"/>
              <a:t>b will cover positions 3, 6, 7</a:t>
            </a:r>
          </a:p>
          <a:p>
            <a:pPr>
              <a:buNone/>
            </a:pPr>
            <a:r>
              <a:rPr lang="en-US" dirty="0"/>
              <a:t>c will cover 5, 6, 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E519F-350D-E6D7-499F-8D730B02316A}"/>
              </a:ext>
            </a:extLst>
          </p:cNvPr>
          <p:cNvSpPr txBox="1"/>
          <p:nvPr/>
        </p:nvSpPr>
        <p:spPr>
          <a:xfrm>
            <a:off x="3733800" y="147829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</a:rPr>
              <a:t>ba</a:t>
            </a:r>
          </a:p>
        </p:txBody>
      </p:sp>
      <p:pic>
        <p:nvPicPr>
          <p:cNvPr id="4" name="Picture 3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DD8EAD37-CCDF-A3EE-74F5-E45B5A9BD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5565"/>
            <a:ext cx="2612556" cy="208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86714A-66AE-62B6-DB68-22F467CD77C5}"/>
              </a:ext>
            </a:extLst>
          </p:cNvPr>
          <p:cNvSpPr txBox="1"/>
          <p:nvPr/>
        </p:nvSpPr>
        <p:spPr>
          <a:xfrm>
            <a:off x="533400" y="2346563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Hamming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4A8C4C-062E-E601-553A-D237A895B57B}"/>
              </a:ext>
            </a:extLst>
          </p:cNvPr>
          <p:cNvSpPr/>
          <p:nvPr/>
        </p:nvSpPr>
        <p:spPr>
          <a:xfrm>
            <a:off x="228600" y="381000"/>
            <a:ext cx="2133600" cy="23438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48D641-8230-B37B-E952-7BD3041520A3}"/>
              </a:ext>
            </a:extLst>
          </p:cNvPr>
          <p:cNvSpPr txBox="1"/>
          <p:nvPr/>
        </p:nvSpPr>
        <p:spPr>
          <a:xfrm>
            <a:off x="3733800" y="1368206"/>
            <a:ext cx="167640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aseline="30000" dirty="0">
                <a:solidFill>
                  <a:schemeClr val="bg1">
                    <a:lumMod val="65000"/>
                  </a:schemeClr>
                </a:solidFill>
              </a:rPr>
              <a:t>7 6 5    3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1F06CAA-4AB3-D7A0-B7CE-7B422ADE8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32"/>
    </mc:Choice>
    <mc:Fallback xmlns="">
      <p:transition spd="slow" advTm="114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932" y="635347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3069860" y="-81199"/>
            <a:ext cx="361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Hamming coding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2B2774-D974-C522-13C5-717688207159}"/>
              </a:ext>
            </a:extLst>
          </p:cNvPr>
          <p:cNvSpPr txBox="1"/>
          <p:nvPr/>
        </p:nvSpPr>
        <p:spPr>
          <a:xfrm>
            <a:off x="762606" y="795467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>
                <a:solidFill>
                  <a:srgbClr val="FF0000"/>
                </a:solidFill>
              </a:rPr>
              <a:t>Syndrome</a:t>
            </a:r>
            <a:r>
              <a:rPr lang="en-US" dirty="0"/>
              <a:t> (Set of m Parity Bits with n data bits)</a:t>
            </a:r>
          </a:p>
          <a:p>
            <a:pPr>
              <a:buNone/>
            </a:pPr>
            <a:r>
              <a:rPr lang="en-US" dirty="0"/>
              <a:t>   </a:t>
            </a:r>
          </a:p>
          <a:p>
            <a:pPr marL="342900" indent="-342900"/>
            <a:r>
              <a:rPr lang="en-US" dirty="0">
                <a:solidFill>
                  <a:srgbClr val="FF0000"/>
                </a:solidFill>
              </a:rPr>
              <a:t>Coverage Rule: </a:t>
            </a:r>
            <a:r>
              <a:rPr lang="en-US" dirty="0"/>
              <a:t>2^m-1 possibilities must cover all 1-bit errors in word of size </a:t>
            </a:r>
            <a:r>
              <a:rPr lang="en-US" dirty="0" err="1"/>
              <a:t>n+m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</a:t>
            </a:r>
            <a:r>
              <a:rPr lang="en-US" baseline="30000" dirty="0"/>
              <a:t>m</a:t>
            </a:r>
            <a:r>
              <a:rPr lang="en-US" dirty="0"/>
              <a:t>-1 ≥ (</a:t>
            </a:r>
            <a:r>
              <a:rPr lang="en-US" dirty="0" err="1"/>
              <a:t>n+m</a:t>
            </a:r>
            <a:r>
              <a:rPr lang="en-US" dirty="0"/>
              <a:t>)  </a:t>
            </a:r>
            <a:r>
              <a:rPr lang="en-US" dirty="0">
                <a:sym typeface="Wingdings" pitchFamily="2" charset="2"/>
              </a:rPr>
              <a:t> e.g. n=4, need m=3. Large n, 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m ~ log</a:t>
            </a:r>
            <a:r>
              <a:rPr lang="en-US" baseline="-25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n</a:t>
            </a:r>
          </a:p>
        </p:txBody>
      </p:sp>
      <p:pic>
        <p:nvPicPr>
          <p:cNvPr id="8" name="Picture 7" descr="A graph with a red line&#10;&#10;Description automatically generated">
            <a:extLst>
              <a:ext uri="{FF2B5EF4-FFF2-40B4-BE49-F238E27FC236}">
                <a16:creationId xmlns:a16="http://schemas.microsoft.com/office/drawing/2014/main" id="{5FF8D1C3-7C60-4156-0C11-C6DE37AE6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35" y="3503174"/>
            <a:ext cx="4101315" cy="31653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52DB38-1B3E-FE50-9648-196DEF293652}"/>
              </a:ext>
            </a:extLst>
          </p:cNvPr>
          <p:cNvSpPr txBox="1"/>
          <p:nvPr/>
        </p:nvSpPr>
        <p:spPr>
          <a:xfrm>
            <a:off x="4877406" y="441960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log</a:t>
            </a:r>
            <a:r>
              <a:rPr lang="en-US" sz="1800" baseline="-25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4636C1-AF6C-BDCB-51EA-4AB5BB53D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3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52"/>
    </mc:Choice>
    <mc:Fallback xmlns="">
      <p:transition spd="slow" advTm="8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932" y="635347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2764454" y="24600"/>
            <a:ext cx="361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Hamming coding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2B2774-D974-C522-13C5-717688207159}"/>
              </a:ext>
            </a:extLst>
          </p:cNvPr>
          <p:cNvSpPr txBox="1"/>
          <p:nvPr/>
        </p:nvSpPr>
        <p:spPr>
          <a:xfrm>
            <a:off x="682200" y="756897"/>
            <a:ext cx="8229600" cy="52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800" dirty="0"/>
              <a:t>Place m parity bits at positions 2^m (bit positions 1,2,4,8,16…. which in binary means 00001, 00010, 00100, 01000, 10000, with only 1 non-zero bit). </a:t>
            </a:r>
          </a:p>
          <a:p>
            <a:pPr marL="342900" indent="-342900"/>
            <a:endParaRPr lang="en-US" sz="1800" dirty="0"/>
          </a:p>
          <a:p>
            <a:pPr marL="342900" indent="-342900"/>
            <a:endParaRPr lang="en-US" sz="1800" dirty="0"/>
          </a:p>
          <a:p>
            <a:pPr marL="342900" indent="-342900"/>
            <a:endParaRPr lang="en-US" sz="1800" dirty="0"/>
          </a:p>
          <a:p>
            <a:pPr marL="342900" indent="-342900"/>
            <a:endParaRPr lang="en-US" sz="1800" dirty="0"/>
          </a:p>
          <a:p>
            <a:pPr marL="342900" indent="-342900"/>
            <a:endParaRPr lang="en-US" sz="1800" dirty="0"/>
          </a:p>
          <a:p>
            <a:pPr marL="342900" indent="-342900"/>
            <a:endParaRPr lang="en-US" sz="1800" dirty="0"/>
          </a:p>
          <a:p>
            <a:pPr marL="342900" indent="-342900"/>
            <a:r>
              <a:rPr lang="en-US" sz="1800" dirty="0"/>
              <a:t>Each parity bit tracks all data bits with </a:t>
            </a:r>
            <a:r>
              <a:rPr lang="en-US" sz="1800" dirty="0">
                <a:highlight>
                  <a:srgbClr val="FFFF00"/>
                </a:highlight>
              </a:rPr>
              <a:t>least significant bit at its position</a:t>
            </a:r>
          </a:p>
          <a:p>
            <a:pPr marL="342900" indent="-342900"/>
            <a:endParaRPr lang="en-US" sz="1800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sz="1800" dirty="0"/>
              <a:t>e.g. bit 00001 tracks total parity of all data bits with 1 at 1’s position, </a:t>
            </a:r>
            <a:r>
              <a:rPr lang="en-US" sz="1800" dirty="0" err="1"/>
              <a:t>ie</a:t>
            </a:r>
            <a:r>
              <a:rPr lang="en-US" sz="1800" dirty="0"/>
              <a:t>, at 00001, 00011, 01001, 1011 </a:t>
            </a:r>
            <a:r>
              <a:rPr lang="en-US" sz="1800" dirty="0" err="1"/>
              <a:t>etc</a:t>
            </a:r>
            <a:r>
              <a:rPr lang="en-US" sz="1800" dirty="0"/>
              <a:t> (2</a:t>
            </a:r>
            <a:r>
              <a:rPr lang="en-US" sz="1800" baseline="30000" dirty="0"/>
              <a:t>4</a:t>
            </a:r>
            <a:r>
              <a:rPr lang="en-US" sz="1800" dirty="0"/>
              <a:t> options)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Bit 00010 tracks total parity of all with 1 at 2’s position</a:t>
            </a:r>
            <a:r>
              <a:rPr lang="en-US" dirty="0"/>
              <a:t>…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6E4B04-F0D7-A021-6639-F8571424B5F0}"/>
              </a:ext>
            </a:extLst>
          </p:cNvPr>
          <p:cNvSpPr txBox="1"/>
          <p:nvPr/>
        </p:nvSpPr>
        <p:spPr>
          <a:xfrm>
            <a:off x="3200400" y="257217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</a:rPr>
              <a:t>ba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1F36486-8BB8-30A7-4384-AFD8DBC3ECA8}"/>
              </a:ext>
            </a:extLst>
          </p:cNvPr>
          <p:cNvGrpSpPr/>
          <p:nvPr/>
        </p:nvGrpSpPr>
        <p:grpSpPr>
          <a:xfrm>
            <a:off x="3734646" y="1505979"/>
            <a:ext cx="1568880" cy="1178280"/>
            <a:chOff x="4344246" y="4496407"/>
            <a:chExt cx="1568880" cy="117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6965780-2647-EF83-2D9E-3D215DD3A67D}"/>
                    </a:ext>
                  </a:extLst>
                </p14:cNvPr>
                <p14:cNvContentPartPr/>
                <p14:nvPr/>
              </p14:nvContentPartPr>
              <p14:xfrm>
                <a:off x="4927086" y="5275447"/>
                <a:ext cx="513000" cy="359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6965780-2647-EF83-2D9E-3D215DD3A67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18446" y="5266447"/>
                  <a:ext cx="53064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128BF50-E515-165A-B760-951D65FCFA6B}"/>
                    </a:ext>
                  </a:extLst>
                </p14:cNvPr>
                <p14:cNvContentPartPr/>
                <p14:nvPr/>
              </p14:nvContentPartPr>
              <p14:xfrm>
                <a:off x="4877406" y="5587567"/>
                <a:ext cx="102600" cy="87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128BF50-E515-165A-B760-951D65FCFA6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68766" y="5578927"/>
                  <a:ext cx="1202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EB22983-E4D6-36A0-A8FA-EA80D6E00AFF}"/>
                    </a:ext>
                  </a:extLst>
                </p14:cNvPr>
                <p14:cNvContentPartPr/>
                <p14:nvPr/>
              </p14:nvContentPartPr>
              <p14:xfrm>
                <a:off x="5532966" y="5197687"/>
                <a:ext cx="119160" cy="1677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EB22983-E4D6-36A0-A8FA-EA80D6E00AF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523966" y="5188687"/>
                  <a:ext cx="1368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1FF8CF9-697A-0CCE-F10F-DECCD1F4099E}"/>
                    </a:ext>
                  </a:extLst>
                </p14:cNvPr>
                <p14:cNvContentPartPr/>
                <p14:nvPr/>
              </p14:nvContentPartPr>
              <p14:xfrm>
                <a:off x="5656086" y="5097607"/>
                <a:ext cx="73440" cy="73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1FF8CF9-697A-0CCE-F10F-DECCD1F4099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47446" y="5088607"/>
                  <a:ext cx="9108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637E42A-8C34-9AFD-7909-8ABA97C46A2F}"/>
                    </a:ext>
                  </a:extLst>
                </p14:cNvPr>
                <p14:cNvContentPartPr/>
                <p14:nvPr/>
              </p14:nvContentPartPr>
              <p14:xfrm>
                <a:off x="4729446" y="5484247"/>
                <a:ext cx="107280" cy="77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637E42A-8C34-9AFD-7909-8ABA97C46A2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720446" y="5475607"/>
                  <a:ext cx="12492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07EC1A6-3F5A-8916-3784-07B466B56CF4}"/>
                    </a:ext>
                  </a:extLst>
                </p14:cNvPr>
                <p14:cNvContentPartPr/>
                <p14:nvPr/>
              </p14:nvContentPartPr>
              <p14:xfrm>
                <a:off x="4764726" y="5037847"/>
                <a:ext cx="588960" cy="491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07EC1A6-3F5A-8916-3784-07B466B56CF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755726" y="5029207"/>
                  <a:ext cx="606600" cy="50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523D9A1-6AB6-0778-0091-B4A88398F267}"/>
                    </a:ext>
                  </a:extLst>
                </p14:cNvPr>
                <p14:cNvContentPartPr/>
                <p14:nvPr/>
              </p14:nvContentPartPr>
              <p14:xfrm>
                <a:off x="5499486" y="4900327"/>
                <a:ext cx="110160" cy="1627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523D9A1-6AB6-0778-0091-B4A88398F26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490846" y="4891327"/>
                  <a:ext cx="12780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8676EC0-ED86-8842-EA3C-3030E6468FBF}"/>
                    </a:ext>
                  </a:extLst>
                </p14:cNvPr>
                <p14:cNvContentPartPr/>
                <p14:nvPr/>
              </p14:nvContentPartPr>
              <p14:xfrm>
                <a:off x="5640246" y="4844167"/>
                <a:ext cx="15480" cy="66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8676EC0-ED86-8842-EA3C-3030E6468FB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631606" y="4835167"/>
                  <a:ext cx="3312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6BA0D82-59E1-708A-961C-9B6B8A0BD617}"/>
                    </a:ext>
                  </a:extLst>
                </p14:cNvPr>
                <p14:cNvContentPartPr/>
                <p14:nvPr/>
              </p14:nvContentPartPr>
              <p14:xfrm>
                <a:off x="4344246" y="5560207"/>
                <a:ext cx="127440" cy="1065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6BA0D82-59E1-708A-961C-9B6B8A0BD61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335606" y="5551207"/>
                  <a:ext cx="1450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3D02386-9D10-EF97-DAA9-81E5206F8D1D}"/>
                    </a:ext>
                  </a:extLst>
                </p14:cNvPr>
                <p14:cNvContentPartPr/>
                <p14:nvPr/>
              </p14:nvContentPartPr>
              <p14:xfrm>
                <a:off x="4406166" y="4751287"/>
                <a:ext cx="1086840" cy="864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3D02386-9D10-EF97-DAA9-81E5206F8D1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397166" y="4742647"/>
                  <a:ext cx="1104480" cy="88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0693389-BE3B-F6C9-DE09-E2DA3D995AE9}"/>
                    </a:ext>
                  </a:extLst>
                </p14:cNvPr>
                <p14:cNvContentPartPr/>
                <p14:nvPr/>
              </p14:nvContentPartPr>
              <p14:xfrm>
                <a:off x="5601726" y="4588567"/>
                <a:ext cx="168120" cy="1436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0693389-BE3B-F6C9-DE09-E2DA3D995AE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593086" y="4579927"/>
                  <a:ext cx="18576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82CB0C9-CDA8-7A87-92C0-179628C040AE}"/>
                    </a:ext>
                  </a:extLst>
                </p14:cNvPr>
                <p14:cNvContentPartPr/>
                <p14:nvPr/>
              </p14:nvContentPartPr>
              <p14:xfrm>
                <a:off x="5765886" y="4496407"/>
                <a:ext cx="147240" cy="84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82CB0C9-CDA8-7A87-92C0-179628C040A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757246" y="4487407"/>
                  <a:ext cx="164880" cy="102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758FB5-F376-2481-18FE-36325DD7C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5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14"/>
    </mc:Choice>
    <mc:Fallback xmlns="">
      <p:transition spd="slow" advTm="5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2577935" y="152400"/>
            <a:ext cx="361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Hamming coding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2B2774-D974-C522-13C5-717688207159}"/>
              </a:ext>
            </a:extLst>
          </p:cNvPr>
          <p:cNvSpPr txBox="1"/>
          <p:nvPr/>
        </p:nvSpPr>
        <p:spPr>
          <a:xfrm>
            <a:off x="266070" y="2184849"/>
            <a:ext cx="2667000" cy="21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a </a:t>
            </a:r>
            <a:r>
              <a:rPr lang="en-US" sz="1600" dirty="0"/>
              <a:t>checks for error (1) </a:t>
            </a:r>
          </a:p>
          <a:p>
            <a:pPr>
              <a:buNone/>
            </a:pPr>
            <a:r>
              <a:rPr lang="en-US" sz="1600" dirty="0"/>
              <a:t>in position 1</a:t>
            </a:r>
          </a:p>
          <a:p>
            <a:pPr>
              <a:buNone/>
            </a:pPr>
            <a:r>
              <a:rPr lang="en-US" sz="1600" dirty="0"/>
              <a:t>So pos. </a:t>
            </a:r>
            <a:r>
              <a:rPr lang="en-US" sz="1600" dirty="0">
                <a:highlight>
                  <a:srgbClr val="FFFF00"/>
                </a:highlight>
              </a:rPr>
              <a:t>001, 011, 101, 111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/>
              <a:t>position 1 (parity a)</a:t>
            </a:r>
          </a:p>
          <a:p>
            <a:pPr>
              <a:buNone/>
            </a:pPr>
            <a:r>
              <a:rPr lang="en-US" sz="1600" dirty="0"/>
              <a:t>     position 3 </a:t>
            </a:r>
          </a:p>
          <a:p>
            <a:pPr>
              <a:buNone/>
            </a:pPr>
            <a:r>
              <a:rPr lang="en-US" sz="1600" dirty="0"/>
              <a:t>     position 5</a:t>
            </a:r>
          </a:p>
          <a:p>
            <a:pPr>
              <a:buNone/>
            </a:pPr>
            <a:r>
              <a:rPr lang="en-US" sz="1600" dirty="0"/>
              <a:t>     position 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E519F-350D-E6D7-499F-8D730B02316A}"/>
              </a:ext>
            </a:extLst>
          </p:cNvPr>
          <p:cNvSpPr txBox="1"/>
          <p:nvPr/>
        </p:nvSpPr>
        <p:spPr>
          <a:xfrm>
            <a:off x="3733800" y="147829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</a:rPr>
              <a:t>ba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391EDF-5670-46D1-6721-71FA88DDA060}"/>
              </a:ext>
            </a:extLst>
          </p:cNvPr>
          <p:cNvSpPr txBox="1"/>
          <p:nvPr/>
        </p:nvSpPr>
        <p:spPr>
          <a:xfrm>
            <a:off x="836031" y="5401003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</a:rPr>
              <a:t>ba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ED2C75-0CCF-5EEC-D88B-E0826DEF27F5}"/>
              </a:ext>
            </a:extLst>
          </p:cNvPr>
          <p:cNvGrpSpPr/>
          <p:nvPr/>
        </p:nvGrpSpPr>
        <p:grpSpPr>
          <a:xfrm>
            <a:off x="959490" y="5185644"/>
            <a:ext cx="753840" cy="238320"/>
            <a:chOff x="3781059" y="4354306"/>
            <a:chExt cx="753840" cy="23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F60EA40-C5C1-E262-D05F-7D2E86140311}"/>
                    </a:ext>
                  </a:extLst>
                </p14:cNvPr>
                <p14:cNvContentPartPr/>
                <p14:nvPr/>
              </p14:nvContentPartPr>
              <p14:xfrm>
                <a:off x="4421139" y="4364026"/>
                <a:ext cx="113760" cy="224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F60EA40-C5C1-E262-D05F-7D2E8614031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12499" y="4355026"/>
                  <a:ext cx="1314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C7ABD53-036C-EDD8-DF17-942F2CD78D68}"/>
                    </a:ext>
                  </a:extLst>
                </p14:cNvPr>
                <p14:cNvContentPartPr/>
                <p14:nvPr/>
              </p14:nvContentPartPr>
              <p14:xfrm>
                <a:off x="4090659" y="4383826"/>
                <a:ext cx="99360" cy="208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C7ABD53-036C-EDD8-DF17-942F2CD78D6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81659" y="4375186"/>
                  <a:ext cx="1170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B2CF4BD-C762-9596-EEF2-A05C89278065}"/>
                    </a:ext>
                  </a:extLst>
                </p14:cNvPr>
                <p14:cNvContentPartPr/>
                <p14:nvPr/>
              </p14:nvContentPartPr>
              <p14:xfrm>
                <a:off x="3781059" y="4354306"/>
                <a:ext cx="115200" cy="225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B2CF4BD-C762-9596-EEF2-A05C8927806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72419" y="4345666"/>
                  <a:ext cx="1328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8338E85-129A-981F-7D90-3AA1B756F8E3}"/>
                    </a:ext>
                  </a:extLst>
                </p14:cNvPr>
                <p14:cNvContentPartPr/>
                <p14:nvPr/>
              </p14:nvContentPartPr>
              <p14:xfrm>
                <a:off x="3816699" y="4368706"/>
                <a:ext cx="67428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8338E85-129A-981F-7D90-3AA1B756F8E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08059" y="4359706"/>
                  <a:ext cx="6919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1AE4939-9FB2-6539-B06A-CFD21E15C59E}"/>
                  </a:ext>
                </a:extLst>
              </p14:cNvPr>
              <p14:cNvContentPartPr/>
              <p14:nvPr/>
            </p14:nvContentPartPr>
            <p14:xfrm>
              <a:off x="488250" y="4803684"/>
              <a:ext cx="595800" cy="128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1AE4939-9FB2-6539-B06A-CFD21E15C59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9610" y="4795044"/>
                <a:ext cx="613440" cy="14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4F272B34-4CBD-514F-C7A5-5DE512133B13}"/>
              </a:ext>
            </a:extLst>
          </p:cNvPr>
          <p:cNvGrpSpPr/>
          <p:nvPr/>
        </p:nvGrpSpPr>
        <p:grpSpPr>
          <a:xfrm>
            <a:off x="228600" y="417559"/>
            <a:ext cx="2043360" cy="1435320"/>
            <a:chOff x="366099" y="4089706"/>
            <a:chExt cx="2043360" cy="143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0CA5B4E-B59A-EA71-02BC-8935D3BC8E7E}"/>
                    </a:ext>
                  </a:extLst>
                </p14:cNvPr>
                <p14:cNvContentPartPr/>
                <p14:nvPr/>
              </p14:nvContentPartPr>
              <p14:xfrm>
                <a:off x="494979" y="4347106"/>
                <a:ext cx="136440" cy="353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0CA5B4E-B59A-EA71-02BC-8935D3BC8E7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6339" y="4338106"/>
                  <a:ext cx="15408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796ACAB-DA50-C5B7-1C2D-9D99B7B3E5BD}"/>
                    </a:ext>
                  </a:extLst>
                </p14:cNvPr>
                <p14:cNvContentPartPr/>
                <p14:nvPr/>
              </p14:nvContentPartPr>
              <p14:xfrm>
                <a:off x="683619" y="4557706"/>
                <a:ext cx="116640" cy="17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796ACAB-DA50-C5B7-1C2D-9D99B7B3E5B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74979" y="4549066"/>
                  <a:ext cx="1342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C4DC20B-321A-FE44-2A77-01A1611C5B5D}"/>
                    </a:ext>
                  </a:extLst>
                </p14:cNvPr>
                <p14:cNvContentPartPr/>
                <p14:nvPr/>
              </p14:nvContentPartPr>
              <p14:xfrm>
                <a:off x="715659" y="4644466"/>
                <a:ext cx="120240" cy="2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C4DC20B-321A-FE44-2A77-01A1611C5B5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07019" y="4635466"/>
                  <a:ext cx="137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FE8A89D-0F08-02AD-7269-952453165FD0}"/>
                    </a:ext>
                  </a:extLst>
                </p14:cNvPr>
                <p14:cNvContentPartPr/>
                <p14:nvPr/>
              </p14:nvContentPartPr>
              <p14:xfrm>
                <a:off x="950379" y="4425586"/>
                <a:ext cx="166680" cy="183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FE8A89D-0F08-02AD-7269-952453165FD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41379" y="4416946"/>
                  <a:ext cx="18432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2FCE76D-5DF5-3F93-1F51-3183D1377131}"/>
                    </a:ext>
                  </a:extLst>
                </p14:cNvPr>
                <p14:cNvContentPartPr/>
                <p14:nvPr/>
              </p14:nvContentPartPr>
              <p14:xfrm>
                <a:off x="1338819" y="4348906"/>
                <a:ext cx="498240" cy="154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2FCE76D-5DF5-3F93-1F51-3183D137713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329819" y="4339906"/>
                  <a:ext cx="51588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01D4542-A44E-6579-A09D-A6EF34AB1979}"/>
                    </a:ext>
                  </a:extLst>
                </p14:cNvPr>
                <p14:cNvContentPartPr/>
                <p14:nvPr/>
              </p14:nvContentPartPr>
              <p14:xfrm>
                <a:off x="1084659" y="4904386"/>
                <a:ext cx="83160" cy="3175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01D4542-A44E-6579-A09D-A6EF34AB197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76019" y="4895746"/>
                  <a:ext cx="10080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5721C40-BF87-73EA-DD08-FD058798004B}"/>
                    </a:ext>
                  </a:extLst>
                </p14:cNvPr>
                <p14:cNvContentPartPr/>
                <p14:nvPr/>
              </p14:nvContentPartPr>
              <p14:xfrm>
                <a:off x="1507659" y="4689826"/>
                <a:ext cx="554040" cy="4014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5721C40-BF87-73EA-DD08-FD058798004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499019" y="4680826"/>
                  <a:ext cx="57168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394F5A6-8C00-DB92-B712-DA84A167474E}"/>
                    </a:ext>
                  </a:extLst>
                </p14:cNvPr>
                <p14:cNvContentPartPr/>
                <p14:nvPr/>
              </p14:nvContentPartPr>
              <p14:xfrm>
                <a:off x="366099" y="4089706"/>
                <a:ext cx="2043360" cy="1435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394F5A6-8C00-DB92-B712-DA84A167474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57459" y="4080706"/>
                  <a:ext cx="2061000" cy="145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59F702B-B52B-B650-B778-E606F4E86D73}"/>
              </a:ext>
            </a:extLst>
          </p:cNvPr>
          <p:cNvGrpSpPr/>
          <p:nvPr/>
        </p:nvGrpSpPr>
        <p:grpSpPr>
          <a:xfrm>
            <a:off x="1189890" y="4817004"/>
            <a:ext cx="1052280" cy="191520"/>
            <a:chOff x="4011459" y="3985666"/>
            <a:chExt cx="1052280" cy="19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2BBC759-B7EE-C59E-18D8-8CA23A649A65}"/>
                    </a:ext>
                  </a:extLst>
                </p14:cNvPr>
                <p14:cNvContentPartPr/>
                <p14:nvPr/>
              </p14:nvContentPartPr>
              <p14:xfrm>
                <a:off x="4015779" y="4042546"/>
                <a:ext cx="16344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2BBC759-B7EE-C59E-18D8-8CA23A649A6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007139" y="4033906"/>
                  <a:ext cx="181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876660A-12F0-57ED-6229-4D98D270F413}"/>
                    </a:ext>
                  </a:extLst>
                </p14:cNvPr>
                <p14:cNvContentPartPr/>
                <p14:nvPr/>
              </p14:nvContentPartPr>
              <p14:xfrm>
                <a:off x="4011459" y="4104826"/>
                <a:ext cx="20160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876660A-12F0-57ED-6229-4D98D270F41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002819" y="4095826"/>
                  <a:ext cx="219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8937F43-55DC-CA4A-C0AD-700069B933AB}"/>
                    </a:ext>
                  </a:extLst>
                </p14:cNvPr>
                <p14:cNvContentPartPr/>
                <p14:nvPr/>
              </p14:nvContentPartPr>
              <p14:xfrm>
                <a:off x="4119459" y="4001866"/>
                <a:ext cx="129240" cy="145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8937F43-55DC-CA4A-C0AD-700069B933A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110459" y="3992866"/>
                  <a:ext cx="1468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46878E7-17D0-AEFB-2576-BF06B9114631}"/>
                    </a:ext>
                  </a:extLst>
                </p14:cNvPr>
                <p14:cNvContentPartPr/>
                <p14:nvPr/>
              </p14:nvContentPartPr>
              <p14:xfrm>
                <a:off x="4407819" y="4030666"/>
                <a:ext cx="207720" cy="146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46878E7-17D0-AEFB-2576-BF06B911463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398819" y="4022026"/>
                  <a:ext cx="2253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15B33E5-CA76-584F-55C5-7080A343C291}"/>
                    </a:ext>
                  </a:extLst>
                </p14:cNvPr>
                <p14:cNvContentPartPr/>
                <p14:nvPr/>
              </p14:nvContentPartPr>
              <p14:xfrm>
                <a:off x="4664859" y="4064866"/>
                <a:ext cx="9648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15B33E5-CA76-584F-55C5-7080A343C29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655859" y="4056226"/>
                  <a:ext cx="11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5098796-0340-9D6A-AB3B-2B868FB9E879}"/>
                    </a:ext>
                  </a:extLst>
                </p14:cNvPr>
                <p14:cNvContentPartPr/>
                <p14:nvPr/>
              </p14:nvContentPartPr>
              <p14:xfrm>
                <a:off x="4683579" y="4136866"/>
                <a:ext cx="9108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5098796-0340-9D6A-AB3B-2B868FB9E87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674579" y="4128226"/>
                  <a:ext cx="108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C2FFBC2-DB1A-425D-97DD-8C9BC40B0BF4}"/>
                    </a:ext>
                  </a:extLst>
                </p14:cNvPr>
                <p14:cNvContentPartPr/>
                <p14:nvPr/>
              </p14:nvContentPartPr>
              <p14:xfrm>
                <a:off x="4905699" y="3985666"/>
                <a:ext cx="158040" cy="1584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C2FFBC2-DB1A-425D-97DD-8C9BC40B0BF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896699" y="3976666"/>
                  <a:ext cx="175680" cy="176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5231CA9-22F5-A724-EC97-1FFE9EB59302}"/>
              </a:ext>
            </a:extLst>
          </p:cNvPr>
          <p:cNvSpPr/>
          <p:nvPr/>
        </p:nvSpPr>
        <p:spPr>
          <a:xfrm>
            <a:off x="217170" y="2086241"/>
            <a:ext cx="2590800" cy="388302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8B6AD4-C776-0218-03AA-7429A4E17DFC}"/>
              </a:ext>
            </a:extLst>
          </p:cNvPr>
          <p:cNvSpPr txBox="1"/>
          <p:nvPr/>
        </p:nvSpPr>
        <p:spPr>
          <a:xfrm>
            <a:off x="3317560" y="2135954"/>
            <a:ext cx="2667000" cy="21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b </a:t>
            </a:r>
            <a:r>
              <a:rPr lang="en-US" sz="1600" dirty="0"/>
              <a:t>checks for error (1) </a:t>
            </a:r>
          </a:p>
          <a:p>
            <a:pPr>
              <a:buNone/>
            </a:pPr>
            <a:r>
              <a:rPr lang="en-US" sz="1600" dirty="0"/>
              <a:t>in position 2</a:t>
            </a:r>
          </a:p>
          <a:p>
            <a:pPr>
              <a:buNone/>
            </a:pPr>
            <a:r>
              <a:rPr lang="en-US" sz="1600" dirty="0"/>
              <a:t>So pos. </a:t>
            </a:r>
            <a:r>
              <a:rPr lang="en-US" sz="1600" dirty="0">
                <a:highlight>
                  <a:srgbClr val="FFFF00"/>
                </a:highlight>
              </a:rPr>
              <a:t>010, 011, 110, 111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/>
              <a:t>position 2 (parity b)</a:t>
            </a:r>
          </a:p>
          <a:p>
            <a:pPr>
              <a:buNone/>
            </a:pPr>
            <a:r>
              <a:rPr lang="en-US" sz="1600" dirty="0"/>
              <a:t>     position 3 </a:t>
            </a:r>
          </a:p>
          <a:p>
            <a:pPr>
              <a:buNone/>
            </a:pPr>
            <a:r>
              <a:rPr lang="en-US" sz="1600" dirty="0"/>
              <a:t>     position 6</a:t>
            </a:r>
          </a:p>
          <a:p>
            <a:pPr>
              <a:buNone/>
            </a:pPr>
            <a:r>
              <a:rPr lang="en-US" sz="1600" dirty="0"/>
              <a:t>     position 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A57709A-0B1E-2543-35EB-07CF916C663A}"/>
              </a:ext>
            </a:extLst>
          </p:cNvPr>
          <p:cNvSpPr txBox="1"/>
          <p:nvPr/>
        </p:nvSpPr>
        <p:spPr>
          <a:xfrm>
            <a:off x="3887521" y="5352108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</a:rPr>
              <a:t>ba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95E0FC6-140E-417D-2587-A556A1721C87}"/>
              </a:ext>
            </a:extLst>
          </p:cNvPr>
          <p:cNvGrpSpPr/>
          <p:nvPr/>
        </p:nvGrpSpPr>
        <p:grpSpPr>
          <a:xfrm>
            <a:off x="4010980" y="5136749"/>
            <a:ext cx="753840" cy="238320"/>
            <a:chOff x="3781059" y="4354306"/>
            <a:chExt cx="753840" cy="23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4538B8A-476A-5121-0C4E-07858625B944}"/>
                    </a:ext>
                  </a:extLst>
                </p14:cNvPr>
                <p14:cNvContentPartPr/>
                <p14:nvPr/>
              </p14:nvContentPartPr>
              <p14:xfrm>
                <a:off x="4421139" y="4364026"/>
                <a:ext cx="113760" cy="224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4538B8A-476A-5121-0C4E-07858625B94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12499" y="4355026"/>
                  <a:ext cx="1314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5D9EBC5-57C8-0EF5-D27A-7B55FF5115EB}"/>
                    </a:ext>
                  </a:extLst>
                </p14:cNvPr>
                <p14:cNvContentPartPr/>
                <p14:nvPr/>
              </p14:nvContentPartPr>
              <p14:xfrm>
                <a:off x="3934655" y="4383826"/>
                <a:ext cx="99360" cy="208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5D9EBC5-57C8-0EF5-D27A-7B55FF5115E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925655" y="4375186"/>
                  <a:ext cx="1170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303441D-BE61-1AD0-4CF0-D8CC176C126F}"/>
                    </a:ext>
                  </a:extLst>
                </p14:cNvPr>
                <p14:cNvContentPartPr/>
                <p14:nvPr/>
              </p14:nvContentPartPr>
              <p14:xfrm>
                <a:off x="3781059" y="4354306"/>
                <a:ext cx="115200" cy="225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303441D-BE61-1AD0-4CF0-D8CC176C126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72419" y="4345666"/>
                  <a:ext cx="1328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0D6C606-A112-666A-85C5-6E001BB5745A}"/>
                    </a:ext>
                  </a:extLst>
                </p14:cNvPr>
                <p14:cNvContentPartPr/>
                <p14:nvPr/>
              </p14:nvContentPartPr>
              <p14:xfrm>
                <a:off x="3816699" y="4368706"/>
                <a:ext cx="67428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0D6C606-A112-666A-85C5-6E001BB5745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08059" y="4359706"/>
                  <a:ext cx="6919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1272BA1-CFA7-8080-6229-3960C1186B32}"/>
              </a:ext>
            </a:extLst>
          </p:cNvPr>
          <p:cNvGrpSpPr/>
          <p:nvPr/>
        </p:nvGrpSpPr>
        <p:grpSpPr>
          <a:xfrm>
            <a:off x="4241380" y="4784309"/>
            <a:ext cx="763200" cy="145800"/>
            <a:chOff x="4011459" y="4001866"/>
            <a:chExt cx="763200" cy="14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E8B8330-8E98-25E3-62E2-6E5282CF3352}"/>
                    </a:ext>
                  </a:extLst>
                </p14:cNvPr>
                <p14:cNvContentPartPr/>
                <p14:nvPr/>
              </p14:nvContentPartPr>
              <p14:xfrm>
                <a:off x="4015779" y="4042546"/>
                <a:ext cx="16344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E8B8330-8E98-25E3-62E2-6E5282CF335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007139" y="4033906"/>
                  <a:ext cx="181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3D36A59-428C-F78E-87C6-3415C2932CE2}"/>
                    </a:ext>
                  </a:extLst>
                </p14:cNvPr>
                <p14:cNvContentPartPr/>
                <p14:nvPr/>
              </p14:nvContentPartPr>
              <p14:xfrm>
                <a:off x="4011459" y="4104826"/>
                <a:ext cx="20160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3D36A59-428C-F78E-87C6-3415C2932CE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002819" y="4095826"/>
                  <a:ext cx="219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4E3C5DE-C95B-91C2-68F4-1A2F13903804}"/>
                    </a:ext>
                  </a:extLst>
                </p14:cNvPr>
                <p14:cNvContentPartPr/>
                <p14:nvPr/>
              </p14:nvContentPartPr>
              <p14:xfrm>
                <a:off x="4119459" y="4001866"/>
                <a:ext cx="129240" cy="1458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4E3C5DE-C95B-91C2-68F4-1A2F1390380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110459" y="3992866"/>
                  <a:ext cx="1468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6E14DEE-6E2A-F06C-2FA6-B06C8F1757E9}"/>
                    </a:ext>
                  </a:extLst>
                </p14:cNvPr>
                <p14:cNvContentPartPr/>
                <p14:nvPr/>
              </p14:nvContentPartPr>
              <p14:xfrm>
                <a:off x="4664859" y="4064866"/>
                <a:ext cx="9648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6E14DEE-6E2A-F06C-2FA6-B06C8F1757E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655859" y="4056226"/>
                  <a:ext cx="11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9A1CA67-9A81-AE8E-808C-22A2465FA3BA}"/>
                    </a:ext>
                  </a:extLst>
                </p14:cNvPr>
                <p14:cNvContentPartPr/>
                <p14:nvPr/>
              </p14:nvContentPartPr>
              <p14:xfrm>
                <a:off x="4683579" y="4136866"/>
                <a:ext cx="9108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9A1CA67-9A81-AE8E-808C-22A2465FA3B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674579" y="4128226"/>
                  <a:ext cx="10872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9E12902A-1F0C-200A-CD86-9DECD97B5932}"/>
              </a:ext>
            </a:extLst>
          </p:cNvPr>
          <p:cNvSpPr/>
          <p:nvPr/>
        </p:nvSpPr>
        <p:spPr>
          <a:xfrm>
            <a:off x="3268660" y="2086241"/>
            <a:ext cx="2590800" cy="388302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716E54A-0FB8-CB30-E31C-C4CC0C90FDCE}"/>
                  </a:ext>
                </a:extLst>
              </p14:cNvPr>
              <p14:cNvContentPartPr/>
              <p14:nvPr/>
            </p14:nvContentPartPr>
            <p14:xfrm>
              <a:off x="3574956" y="4589776"/>
              <a:ext cx="487440" cy="3236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716E54A-0FB8-CB30-E31C-C4CC0C90FDC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566316" y="4581136"/>
                <a:ext cx="50508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C95451F4-4C6C-EB8F-4707-002CEF93122E}"/>
                  </a:ext>
                </a:extLst>
              </p14:cNvPr>
              <p14:cNvContentPartPr/>
              <p14:nvPr/>
            </p14:nvContentPartPr>
            <p14:xfrm>
              <a:off x="4716156" y="4697416"/>
              <a:ext cx="106560" cy="2955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C95451F4-4C6C-EB8F-4707-002CEF93122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07156" y="4688416"/>
                <a:ext cx="12420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0A48EA5-C63C-730F-8012-277D75E1B446}"/>
                  </a:ext>
                </a:extLst>
              </p14:cNvPr>
              <p14:cNvContentPartPr/>
              <p14:nvPr/>
            </p14:nvContentPartPr>
            <p14:xfrm>
              <a:off x="5158956" y="4762936"/>
              <a:ext cx="360" cy="2188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0A48EA5-C63C-730F-8012-277D75E1B44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149956" y="4753936"/>
                <a:ext cx="18000" cy="236520"/>
              </a:xfrm>
              <a:prstGeom prst="rect">
                <a:avLst/>
              </a:prstGeom>
            </p:spPr>
          </p:pic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B574D628-F20F-2D30-57BF-7DFFB9228671}"/>
              </a:ext>
            </a:extLst>
          </p:cNvPr>
          <p:cNvSpPr txBox="1"/>
          <p:nvPr/>
        </p:nvSpPr>
        <p:spPr>
          <a:xfrm>
            <a:off x="6377438" y="2139129"/>
            <a:ext cx="2667000" cy="21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c </a:t>
            </a:r>
            <a:r>
              <a:rPr lang="en-US" sz="1600" dirty="0"/>
              <a:t>checks for error (1) </a:t>
            </a:r>
          </a:p>
          <a:p>
            <a:pPr>
              <a:buNone/>
            </a:pPr>
            <a:r>
              <a:rPr lang="en-US" sz="1600" dirty="0"/>
              <a:t>in position 4</a:t>
            </a:r>
          </a:p>
          <a:p>
            <a:pPr>
              <a:buNone/>
            </a:pPr>
            <a:r>
              <a:rPr lang="en-US" sz="1600" dirty="0"/>
              <a:t>So bits </a:t>
            </a:r>
            <a:r>
              <a:rPr lang="en-US" sz="1600" dirty="0">
                <a:highlight>
                  <a:srgbClr val="FFFF00"/>
                </a:highlight>
              </a:rPr>
              <a:t>100, 101, 110, 111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/>
              <a:t>position 4 (parity c)</a:t>
            </a:r>
          </a:p>
          <a:p>
            <a:pPr>
              <a:buNone/>
            </a:pPr>
            <a:r>
              <a:rPr lang="en-US" sz="1600" dirty="0"/>
              <a:t>     position 5 </a:t>
            </a:r>
          </a:p>
          <a:p>
            <a:pPr>
              <a:buNone/>
            </a:pPr>
            <a:r>
              <a:rPr lang="en-US" sz="1600" dirty="0"/>
              <a:t>     position 6</a:t>
            </a:r>
          </a:p>
          <a:p>
            <a:pPr>
              <a:buNone/>
            </a:pPr>
            <a:r>
              <a:rPr lang="en-US" sz="1600" dirty="0"/>
              <a:t>     position 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7F9609E-6D0D-9280-394D-1EB7D9BEEC4D}"/>
              </a:ext>
            </a:extLst>
          </p:cNvPr>
          <p:cNvSpPr txBox="1"/>
          <p:nvPr/>
        </p:nvSpPr>
        <p:spPr>
          <a:xfrm>
            <a:off x="6947399" y="5355283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</a:rPr>
              <a:t>ba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DFE78D4-DB28-5678-77B6-2A5C65D172AD}"/>
              </a:ext>
            </a:extLst>
          </p:cNvPr>
          <p:cNvGrpSpPr/>
          <p:nvPr/>
        </p:nvGrpSpPr>
        <p:grpSpPr>
          <a:xfrm>
            <a:off x="7067678" y="5160691"/>
            <a:ext cx="433380" cy="245521"/>
            <a:chOff x="3781059" y="4354306"/>
            <a:chExt cx="433380" cy="2455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DDC31CE-B243-CF54-9049-01A62A5A1D30}"/>
                    </a:ext>
                  </a:extLst>
                </p14:cNvPr>
                <p14:cNvContentPartPr/>
                <p14:nvPr/>
              </p14:nvContentPartPr>
              <p14:xfrm>
                <a:off x="4100679" y="4375187"/>
                <a:ext cx="113760" cy="2246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DDC31CE-B243-CF54-9049-01A62A5A1D3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92039" y="4366187"/>
                  <a:ext cx="1314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6C643FA-51AD-33C9-EC06-31D3F56D9BB0}"/>
                    </a:ext>
                  </a:extLst>
                </p14:cNvPr>
                <p14:cNvContentPartPr/>
                <p14:nvPr/>
              </p14:nvContentPartPr>
              <p14:xfrm>
                <a:off x="3934655" y="4383826"/>
                <a:ext cx="99360" cy="2088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6C643FA-51AD-33C9-EC06-31D3F56D9BB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925655" y="4375186"/>
                  <a:ext cx="1170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21ACAB2-806E-9D1E-3AC0-7AEA21A64F53}"/>
                    </a:ext>
                  </a:extLst>
                </p14:cNvPr>
                <p14:cNvContentPartPr/>
                <p14:nvPr/>
              </p14:nvContentPartPr>
              <p14:xfrm>
                <a:off x="3781059" y="4354306"/>
                <a:ext cx="115200" cy="225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21ACAB2-806E-9D1E-3AC0-7AEA21A64F5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72419" y="4345666"/>
                  <a:ext cx="1328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39407A3-BD79-59A1-873A-450804D116D4}"/>
                    </a:ext>
                  </a:extLst>
                </p14:cNvPr>
                <p14:cNvContentPartPr/>
                <p14:nvPr/>
              </p14:nvContentPartPr>
              <p14:xfrm>
                <a:off x="3816699" y="4368706"/>
                <a:ext cx="365700" cy="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39407A3-BD79-59A1-873A-450804D116D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807700" y="4359706"/>
                  <a:ext cx="383337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4753D4A-98AD-454A-DFD7-D8A24976A7A1}"/>
              </a:ext>
            </a:extLst>
          </p:cNvPr>
          <p:cNvGrpSpPr/>
          <p:nvPr/>
        </p:nvGrpSpPr>
        <p:grpSpPr>
          <a:xfrm>
            <a:off x="7301258" y="4787484"/>
            <a:ext cx="763200" cy="145800"/>
            <a:chOff x="4011459" y="4001866"/>
            <a:chExt cx="763200" cy="14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9E7E158-4E4B-7DE7-9002-C749A6AEF132}"/>
                    </a:ext>
                  </a:extLst>
                </p14:cNvPr>
                <p14:cNvContentPartPr/>
                <p14:nvPr/>
              </p14:nvContentPartPr>
              <p14:xfrm>
                <a:off x="4015779" y="4042546"/>
                <a:ext cx="163440" cy="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9E7E158-4E4B-7DE7-9002-C749A6AEF13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007139" y="4033906"/>
                  <a:ext cx="181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56132C9A-9122-320B-5C87-BB0783E61E3C}"/>
                    </a:ext>
                  </a:extLst>
                </p14:cNvPr>
                <p14:cNvContentPartPr/>
                <p14:nvPr/>
              </p14:nvContentPartPr>
              <p14:xfrm>
                <a:off x="4011459" y="4104826"/>
                <a:ext cx="201600" cy="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56132C9A-9122-320B-5C87-BB0783E61E3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002819" y="4095826"/>
                  <a:ext cx="219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AB08F25-C479-5246-4A98-99EB52B8F56B}"/>
                    </a:ext>
                  </a:extLst>
                </p14:cNvPr>
                <p14:cNvContentPartPr/>
                <p14:nvPr/>
              </p14:nvContentPartPr>
              <p14:xfrm>
                <a:off x="4119459" y="4001866"/>
                <a:ext cx="129240" cy="1458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AB08F25-C479-5246-4A98-99EB52B8F56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110459" y="3992866"/>
                  <a:ext cx="1468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31A358A-05C9-BBF1-28DD-8E20F3A90E47}"/>
                    </a:ext>
                  </a:extLst>
                </p14:cNvPr>
                <p14:cNvContentPartPr/>
                <p14:nvPr/>
              </p14:nvContentPartPr>
              <p14:xfrm>
                <a:off x="4664859" y="4064866"/>
                <a:ext cx="96480" cy="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31A358A-05C9-BBF1-28DD-8E20F3A90E4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655859" y="4056226"/>
                  <a:ext cx="11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61C5C55-E521-BE63-6DD9-65BD4CCFD681}"/>
                    </a:ext>
                  </a:extLst>
                </p14:cNvPr>
                <p14:cNvContentPartPr/>
                <p14:nvPr/>
              </p14:nvContentPartPr>
              <p14:xfrm>
                <a:off x="4683579" y="4136866"/>
                <a:ext cx="9108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61C5C55-E521-BE63-6DD9-65BD4CCFD68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674579" y="4128226"/>
                  <a:ext cx="10872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FF813500-633E-6DB6-91CF-D88CCECB6CC3}"/>
              </a:ext>
            </a:extLst>
          </p:cNvPr>
          <p:cNvSpPr/>
          <p:nvPr/>
        </p:nvSpPr>
        <p:spPr>
          <a:xfrm>
            <a:off x="6328538" y="2089416"/>
            <a:ext cx="2590800" cy="388302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9A10F48-7BE3-3A8E-B732-B2C3462ADE9D}"/>
                  </a:ext>
                </a:extLst>
              </p14:cNvPr>
              <p14:cNvContentPartPr/>
              <p14:nvPr/>
            </p14:nvContentPartPr>
            <p14:xfrm>
              <a:off x="6459512" y="4777224"/>
              <a:ext cx="595800" cy="1288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9A10F48-7BE3-3A8E-B732-B2C3462ADE9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50872" y="4768584"/>
                <a:ext cx="61344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7EF012D1-113B-A3E1-EFD2-C724606B70A3}"/>
                  </a:ext>
                </a:extLst>
              </p14:cNvPr>
              <p14:cNvContentPartPr/>
              <p14:nvPr/>
            </p14:nvContentPartPr>
            <p14:xfrm>
              <a:off x="7720470" y="4754951"/>
              <a:ext cx="120960" cy="186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7EF012D1-113B-A3E1-EFD2-C724606B70A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711470" y="4746311"/>
                <a:ext cx="13860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FBEDEA20-D8E8-977E-B008-9337D550AC98}"/>
                  </a:ext>
                </a:extLst>
              </p14:cNvPr>
              <p14:cNvContentPartPr/>
              <p14:nvPr/>
            </p14:nvContentPartPr>
            <p14:xfrm>
              <a:off x="8298630" y="4716791"/>
              <a:ext cx="165600" cy="20124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FBEDEA20-D8E8-977E-B008-9337D550AC9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289990" y="4707791"/>
                <a:ext cx="183240" cy="218880"/>
              </a:xfrm>
              <a:prstGeom prst="rect">
                <a:avLst/>
              </a:prstGeom>
            </p:spPr>
          </p:pic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16D71738-3B92-660A-3AE6-CB2AADA318A5}"/>
              </a:ext>
            </a:extLst>
          </p:cNvPr>
          <p:cNvSpPr txBox="1"/>
          <p:nvPr/>
        </p:nvSpPr>
        <p:spPr>
          <a:xfrm>
            <a:off x="3725860" y="6190306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77C4CBC-5A5C-E479-DD45-8BF7563D4324}"/>
              </a:ext>
            </a:extLst>
          </p:cNvPr>
          <p:cNvSpPr txBox="1"/>
          <p:nvPr/>
        </p:nvSpPr>
        <p:spPr>
          <a:xfrm>
            <a:off x="3239996" y="1037320"/>
            <a:ext cx="301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3 bits cover all 8 positions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2F99E55-4E01-C2CE-E51D-821086A26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ABB96E-532F-935F-E4DD-DD935686DA71}"/>
              </a:ext>
            </a:extLst>
          </p:cNvPr>
          <p:cNvSpPr txBox="1"/>
          <p:nvPr/>
        </p:nvSpPr>
        <p:spPr>
          <a:xfrm>
            <a:off x="838200" y="5740752"/>
            <a:ext cx="1175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7  6  5  4  3  2  1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39F3C5-2CB9-5402-0772-D10C71B9E1CF}"/>
              </a:ext>
            </a:extLst>
          </p:cNvPr>
          <p:cNvSpPr txBox="1"/>
          <p:nvPr/>
        </p:nvSpPr>
        <p:spPr>
          <a:xfrm>
            <a:off x="3947655" y="5663686"/>
            <a:ext cx="1175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7  6  5  4  3  2  1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BB97B4-B304-5E33-B3CA-78BECEE852E3}"/>
              </a:ext>
            </a:extLst>
          </p:cNvPr>
          <p:cNvSpPr txBox="1"/>
          <p:nvPr/>
        </p:nvSpPr>
        <p:spPr>
          <a:xfrm>
            <a:off x="6990942" y="5684939"/>
            <a:ext cx="1175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7  6  5  4  3  2  1</a:t>
            </a:r>
          </a:p>
        </p:txBody>
      </p:sp>
    </p:spTree>
    <p:extLst>
      <p:ext uri="{BB962C8B-B14F-4D97-AF65-F5344CB8AC3E}">
        <p14:creationId xmlns:p14="http://schemas.microsoft.com/office/powerpoint/2010/main" val="17393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08"/>
    </mc:Choice>
    <mc:Fallback xmlns="">
      <p:transition spd="slow" advTm="187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71504" y="4232498"/>
            <a:ext cx="2634054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compute (algorithms)</a:t>
            </a:r>
          </a:p>
          <a:p>
            <a:pPr>
              <a:buNone/>
            </a:pPr>
            <a:r>
              <a:rPr lang="en-US" sz="1400" dirty="0"/>
              <a:t>How we add (Gates)</a:t>
            </a:r>
          </a:p>
          <a:p>
            <a:pPr>
              <a:buNone/>
            </a:pPr>
            <a:r>
              <a:rPr lang="en-US" sz="1400" dirty="0"/>
              <a:t>How we add quickly (CMOS)</a:t>
            </a:r>
          </a:p>
          <a:p>
            <a:pPr>
              <a:buNone/>
            </a:pPr>
            <a:r>
              <a:rPr lang="en-US" sz="1400" dirty="0"/>
              <a:t>Energetics of Computing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How we fix errors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178042" y="4061732"/>
            <a:ext cx="3200400" cy="237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train (Supervision)</a:t>
            </a:r>
          </a:p>
          <a:p>
            <a:pPr>
              <a:buNone/>
            </a:pPr>
            <a:r>
              <a:rPr lang="en-US" sz="1400" dirty="0"/>
              <a:t>Nature’s Supervision (Boltzmann)</a:t>
            </a:r>
          </a:p>
          <a:p>
            <a:pPr>
              <a:buNone/>
            </a:pPr>
            <a:r>
              <a:rPr lang="en-US" sz="1400" dirty="0"/>
              <a:t>How we learn (time sampling)</a:t>
            </a:r>
          </a:p>
          <a:p>
            <a:pPr>
              <a:buNone/>
            </a:pPr>
            <a:r>
              <a:rPr lang="en-US" sz="1400" dirty="0"/>
              <a:t>Optimizing </a:t>
            </a:r>
          </a:p>
          <a:p>
            <a:pPr>
              <a:buNone/>
            </a:pPr>
            <a:r>
              <a:rPr lang="en-US" sz="1400" dirty="0"/>
              <a:t>Classifying (Truth Tables)</a:t>
            </a:r>
          </a:p>
          <a:p>
            <a:pPr>
              <a:buNone/>
            </a:pPr>
            <a:r>
              <a:rPr lang="en-US" sz="1400" dirty="0"/>
              <a:t>Transition Theory</a:t>
            </a:r>
          </a:p>
          <a:p>
            <a:pPr>
              <a:buNone/>
            </a:pPr>
            <a:r>
              <a:rPr lang="en-US" sz="1400" dirty="0"/>
              <a:t>Inferencing (Bayesian)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263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Quantum Spins and Hardware</a:t>
            </a:r>
          </a:p>
          <a:p>
            <a:pPr>
              <a:buNone/>
            </a:pPr>
            <a:r>
              <a:rPr lang="en-US" sz="1400" dirty="0"/>
              <a:t>Interacting Spins</a:t>
            </a:r>
          </a:p>
          <a:p>
            <a:pPr>
              <a:buNone/>
            </a:pPr>
            <a:r>
              <a:rPr lang="en-US" sz="1400" dirty="0"/>
              <a:t>Going parallel: Quantum Physics</a:t>
            </a:r>
          </a:p>
          <a:p>
            <a:pPr>
              <a:buNone/>
            </a:pPr>
            <a:r>
              <a:rPr lang="en-US" sz="1400" dirty="0"/>
              <a:t>Entanglement and Superposition</a:t>
            </a:r>
          </a:p>
          <a:p>
            <a:pPr>
              <a:buNone/>
            </a:pPr>
            <a:r>
              <a:rPr lang="en-US" sz="1400" dirty="0"/>
              <a:t>Cloning and Key Distribution</a:t>
            </a:r>
          </a:p>
          <a:p>
            <a:pPr>
              <a:buNone/>
            </a:pPr>
            <a:r>
              <a:rPr lang="en-US" sz="1400" dirty="0"/>
              <a:t>Quantum Search and Annealing</a:t>
            </a:r>
          </a:p>
          <a:p>
            <a:pPr>
              <a:buNone/>
            </a:pPr>
            <a:r>
              <a:rPr lang="en-US" sz="1400" dirty="0"/>
              <a:t>Quantum Gates and Factorization</a:t>
            </a:r>
          </a:p>
          <a:p>
            <a:pPr>
              <a:buNone/>
            </a:pP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5A51B7-7BDE-4EAA-D15A-00E4545785E4}"/>
              </a:ext>
            </a:extLst>
          </p:cNvPr>
          <p:cNvSpPr/>
          <p:nvPr/>
        </p:nvSpPr>
        <p:spPr>
          <a:xfrm>
            <a:off x="3178042" y="3886200"/>
            <a:ext cx="5851658" cy="2810099"/>
          </a:xfrm>
          <a:prstGeom prst="rect">
            <a:avLst/>
          </a:prstGeom>
          <a:solidFill>
            <a:schemeClr val="bg1">
              <a:alpha val="73000"/>
            </a:schemeClr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2BC68-AF7D-F2AB-022D-4CAF4EDE08EA}"/>
              </a:ext>
            </a:extLst>
          </p:cNvPr>
          <p:cNvSpPr/>
          <p:nvPr/>
        </p:nvSpPr>
        <p:spPr>
          <a:xfrm>
            <a:off x="3178042" y="3886200"/>
            <a:ext cx="5851658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4B5D31-A668-9548-615D-47524F8BDBB7}"/>
              </a:ext>
            </a:extLst>
          </p:cNvPr>
          <p:cNvSpPr/>
          <p:nvPr/>
        </p:nvSpPr>
        <p:spPr>
          <a:xfrm>
            <a:off x="2819400" y="891990"/>
            <a:ext cx="6126229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A295C7-B6DE-6DCA-D167-1146B8370241}"/>
              </a:ext>
            </a:extLst>
          </p:cNvPr>
          <p:cNvSpPr/>
          <p:nvPr/>
        </p:nvSpPr>
        <p:spPr>
          <a:xfrm>
            <a:off x="114300" y="3886200"/>
            <a:ext cx="2648802" cy="255156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FD60E88-565B-AA9F-5C87-D42569A07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6"/>
    </mc:Choice>
    <mc:Fallback xmlns="">
      <p:transition spd="slow" advTm="9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1625756" y="152400"/>
            <a:ext cx="5519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Example 1: error at bit 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D71738-3B92-660A-3AE6-CB2AADA318A5}"/>
              </a:ext>
            </a:extLst>
          </p:cNvPr>
          <p:cNvSpPr txBox="1"/>
          <p:nvPr/>
        </p:nvSpPr>
        <p:spPr>
          <a:xfrm>
            <a:off x="2133600" y="1295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10  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 </a:t>
            </a: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14:cNvPr>
              <p14:cNvContentPartPr/>
              <p14:nvPr/>
            </p14:nvContentPartPr>
            <p14:xfrm>
              <a:off x="5758020" y="1637022"/>
              <a:ext cx="3056400" cy="1899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9020" y="1628022"/>
                <a:ext cx="3074040" cy="19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BBBE0E7-5428-05C0-ED1F-1C2F4B58E1A2}"/>
              </a:ext>
            </a:extLst>
          </p:cNvPr>
          <p:cNvGrpSpPr/>
          <p:nvPr/>
        </p:nvGrpSpPr>
        <p:grpSpPr>
          <a:xfrm>
            <a:off x="5208660" y="1600200"/>
            <a:ext cx="3638160" cy="4618350"/>
            <a:chOff x="5208660" y="1600200"/>
            <a:chExt cx="3638160" cy="46183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14:cNvPr>
                <p14:cNvContentPartPr/>
                <p14:nvPr/>
              </p14:nvContentPartPr>
              <p14:xfrm>
                <a:off x="5410200" y="1693800"/>
                <a:ext cx="339120" cy="533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01560" y="1684800"/>
                  <a:ext cx="3567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14:cNvPr>
                <p14:cNvContentPartPr/>
                <p14:nvPr/>
              </p14:nvContentPartPr>
              <p14:xfrm>
                <a:off x="5674080" y="2125080"/>
                <a:ext cx="114480" cy="23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5080" y="2116080"/>
                  <a:ext cx="1321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14:cNvPr>
                <p14:cNvContentPartPr/>
                <p14:nvPr/>
              </p14:nvContentPartPr>
              <p14:xfrm>
                <a:off x="5913840" y="1981440"/>
                <a:ext cx="443520" cy="291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5200" y="1972440"/>
                  <a:ext cx="46116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14:cNvPr>
                <p14:cNvContentPartPr/>
                <p14:nvPr/>
              </p14:nvContentPartPr>
              <p14:xfrm>
                <a:off x="6168360" y="2090880"/>
                <a:ext cx="7236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59360" y="2082240"/>
                  <a:ext cx="90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14:cNvPr>
                <p14:cNvContentPartPr/>
                <p14:nvPr/>
              </p14:nvContentPartPr>
              <p14:xfrm>
                <a:off x="6047760" y="2058120"/>
                <a:ext cx="1800" cy="30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38760" y="2049480"/>
                  <a:ext cx="194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14:cNvPr>
                <p14:cNvContentPartPr/>
                <p14:nvPr/>
              </p14:nvContentPartPr>
              <p14:xfrm>
                <a:off x="6048840" y="1600200"/>
                <a:ext cx="1031760" cy="364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39840" y="1591200"/>
                  <a:ext cx="10494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14:cNvPr>
                <p14:cNvContentPartPr/>
                <p14:nvPr/>
              </p14:nvContentPartPr>
              <p14:xfrm>
                <a:off x="6711240" y="1682640"/>
                <a:ext cx="8424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02240" y="1674000"/>
                  <a:ext cx="10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14:cNvPr>
                <p14:cNvContentPartPr/>
                <p14:nvPr/>
              </p14:nvContentPartPr>
              <p14:xfrm>
                <a:off x="6615480" y="1707120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06840" y="16984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14:cNvPr>
                <p14:cNvContentPartPr/>
                <p14:nvPr/>
              </p14:nvContentPartPr>
              <p14:xfrm>
                <a:off x="6579840" y="2139480"/>
                <a:ext cx="118440" cy="231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70840" y="2130840"/>
                  <a:ext cx="1360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14:cNvPr>
                <p14:cNvContentPartPr/>
                <p14:nvPr/>
              </p14:nvContentPartPr>
              <p14:xfrm>
                <a:off x="6816000" y="2362320"/>
                <a:ext cx="10080" cy="92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07000" y="2353320"/>
                  <a:ext cx="277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14:cNvPr>
                <p14:cNvContentPartPr/>
                <p14:nvPr/>
              </p14:nvContentPartPr>
              <p14:xfrm>
                <a:off x="6997440" y="2138760"/>
                <a:ext cx="138960" cy="235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88800" y="2129760"/>
                  <a:ext cx="156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14:cNvPr>
                <p14:cNvContentPartPr/>
                <p14:nvPr/>
              </p14:nvContentPartPr>
              <p14:xfrm>
                <a:off x="7225680" y="2358360"/>
                <a:ext cx="3240" cy="8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17040" y="2349720"/>
                  <a:ext cx="208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14:cNvPr>
                <p14:cNvContentPartPr/>
                <p14:nvPr/>
              </p14:nvContentPartPr>
              <p14:xfrm>
                <a:off x="7324680" y="2179440"/>
                <a:ext cx="123120" cy="248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16040" y="2170440"/>
                  <a:ext cx="140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14:cNvPr>
                <p14:cNvContentPartPr/>
                <p14:nvPr/>
              </p14:nvContentPartPr>
              <p14:xfrm>
                <a:off x="7356360" y="2310840"/>
                <a:ext cx="1587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7720" y="2301840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14:cNvPr>
                <p14:cNvContentPartPr/>
                <p14:nvPr/>
              </p14:nvContentPartPr>
              <p14:xfrm>
                <a:off x="6501720" y="2234160"/>
                <a:ext cx="1161720" cy="417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93080" y="2225520"/>
                  <a:ext cx="117936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14:cNvPr>
                <p14:cNvContentPartPr/>
                <p14:nvPr/>
              </p14:nvContentPartPr>
              <p14:xfrm>
                <a:off x="6843360" y="2940840"/>
                <a:ext cx="338400" cy="238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34360" y="2932200"/>
                  <a:ext cx="3560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14:cNvPr>
                <p14:cNvContentPartPr/>
                <p14:nvPr/>
              </p14:nvContentPartPr>
              <p14:xfrm>
                <a:off x="7056120" y="2963520"/>
                <a:ext cx="125280" cy="216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047120" y="2954880"/>
                  <a:ext cx="1429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14:cNvPr>
                <p14:cNvContentPartPr/>
                <p14:nvPr/>
              </p14:nvContentPartPr>
              <p14:xfrm>
                <a:off x="7254840" y="2851560"/>
                <a:ext cx="497880" cy="470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46200" y="2842920"/>
                  <a:ext cx="51552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14:cNvPr>
                <p14:cNvContentPartPr/>
                <p14:nvPr/>
              </p14:nvContentPartPr>
              <p14:xfrm>
                <a:off x="7643640" y="2958120"/>
                <a:ext cx="7200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35000" y="2949120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14:cNvPr>
                <p14:cNvContentPartPr/>
                <p14:nvPr/>
              </p14:nvContentPartPr>
              <p14:xfrm>
                <a:off x="7964400" y="2934360"/>
                <a:ext cx="187920" cy="147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55760" y="2925360"/>
                  <a:ext cx="2055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14:cNvPr>
                <p14:cNvContentPartPr/>
                <p14:nvPr/>
              </p14:nvContentPartPr>
              <p14:xfrm>
                <a:off x="8217480" y="3020760"/>
                <a:ext cx="99360" cy="3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08840" y="3011760"/>
                  <a:ext cx="117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14:cNvPr>
                <p14:cNvContentPartPr/>
                <p14:nvPr/>
              </p14:nvContentPartPr>
              <p14:xfrm>
                <a:off x="8223600" y="3097440"/>
                <a:ext cx="117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14960" y="3088440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6AFD50E-2158-9711-7C83-CE4C30AC1B9D}"/>
                    </a:ext>
                  </a:extLst>
                </p14:cNvPr>
                <p14:cNvContentPartPr/>
                <p14:nvPr/>
              </p14:nvContentPartPr>
              <p14:xfrm>
                <a:off x="8533200" y="2910240"/>
                <a:ext cx="360" cy="2746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6AFD50E-2158-9711-7C83-CE4C30AC1B9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524200" y="2901600"/>
                  <a:ext cx="1800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14:cNvPr>
                <p14:cNvContentPartPr/>
                <p14:nvPr/>
              </p14:nvContentPartPr>
              <p14:xfrm>
                <a:off x="5781450" y="1664640"/>
                <a:ext cx="16560" cy="1579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772810" y="1656000"/>
                  <a:ext cx="34200" cy="15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14:cNvPr>
                <p14:cNvContentPartPr/>
                <p14:nvPr/>
              </p14:nvContentPartPr>
              <p14:xfrm>
                <a:off x="5208660" y="1802070"/>
                <a:ext cx="438840" cy="2558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199660" y="1793430"/>
                  <a:ext cx="456480" cy="25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14:cNvPr>
                <p14:cNvContentPartPr/>
                <p14:nvPr/>
              </p14:nvContentPartPr>
              <p14:xfrm>
                <a:off x="5575860" y="4263750"/>
                <a:ext cx="140760" cy="208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567220" y="4255110"/>
                  <a:ext cx="1584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14:cNvPr>
                <p14:cNvContentPartPr/>
                <p14:nvPr/>
              </p14:nvContentPartPr>
              <p14:xfrm>
                <a:off x="5737860" y="3770910"/>
                <a:ext cx="67680" cy="2354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728860" y="3761910"/>
                  <a:ext cx="85320" cy="23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14:cNvPr>
                <p14:cNvContentPartPr/>
                <p14:nvPr/>
              </p14:nvContentPartPr>
              <p14:xfrm>
                <a:off x="5795460" y="3814110"/>
                <a:ext cx="3051360" cy="2404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786820" y="3805470"/>
                  <a:ext cx="3069000" cy="242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CC4780B-2357-5589-41A2-62A8756682EE}"/>
              </a:ext>
            </a:extLst>
          </p:cNvPr>
          <p:cNvGrpSpPr/>
          <p:nvPr/>
        </p:nvGrpSpPr>
        <p:grpSpPr>
          <a:xfrm>
            <a:off x="6223500" y="3992670"/>
            <a:ext cx="1262880" cy="424440"/>
            <a:chOff x="6223500" y="3992670"/>
            <a:chExt cx="126288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14:cNvPr>
                <p14:cNvContentPartPr/>
                <p14:nvPr/>
              </p14:nvContentPartPr>
              <p14:xfrm>
                <a:off x="6223500" y="4038030"/>
                <a:ext cx="1262880" cy="379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214500" y="4029390"/>
                  <a:ext cx="128052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14:cNvPr>
                <p14:cNvContentPartPr/>
                <p14:nvPr/>
              </p14:nvContentPartPr>
              <p14:xfrm>
                <a:off x="6804900" y="4126590"/>
                <a:ext cx="3837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796260" y="4117950"/>
                  <a:ext cx="40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14:cNvPr>
                <p14:cNvContentPartPr/>
                <p14:nvPr/>
              </p14:nvContentPartPr>
              <p14:xfrm>
                <a:off x="6811020" y="3992670"/>
                <a:ext cx="6480" cy="5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02380" y="3983670"/>
                  <a:ext cx="2412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144102-17F7-E5EE-837D-DCBA83E2DB80}"/>
              </a:ext>
            </a:extLst>
          </p:cNvPr>
          <p:cNvGrpSpPr/>
          <p:nvPr/>
        </p:nvGrpSpPr>
        <p:grpSpPr>
          <a:xfrm>
            <a:off x="7635420" y="4118670"/>
            <a:ext cx="450720" cy="354600"/>
            <a:chOff x="7635420" y="4118670"/>
            <a:chExt cx="45072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14:cNvPr>
                <p14:cNvContentPartPr/>
                <p14:nvPr/>
              </p14:nvContentPartPr>
              <p14:xfrm>
                <a:off x="7635420" y="4118670"/>
                <a:ext cx="432000" cy="354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626420" y="4110030"/>
                  <a:ext cx="4496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14:cNvPr>
                <p14:cNvContentPartPr/>
                <p14:nvPr/>
              </p14:nvContentPartPr>
              <p14:xfrm>
                <a:off x="7920180" y="4275990"/>
                <a:ext cx="1659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911180" y="4266990"/>
                  <a:ext cx="18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14:cNvPr>
                <p14:cNvContentPartPr/>
                <p14:nvPr/>
              </p14:nvContentPartPr>
              <p14:xfrm>
                <a:off x="7768980" y="4247910"/>
                <a:ext cx="5760" cy="6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759980" y="4239270"/>
                  <a:ext cx="234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E0EA2BD-FAF9-95EE-60A1-E19A1FABE137}"/>
              </a:ext>
            </a:extLst>
          </p:cNvPr>
          <p:cNvGrpSpPr/>
          <p:nvPr/>
        </p:nvGrpSpPr>
        <p:grpSpPr>
          <a:xfrm>
            <a:off x="6385140" y="4704390"/>
            <a:ext cx="1361520" cy="527760"/>
            <a:chOff x="6385140" y="4704390"/>
            <a:chExt cx="136152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14:cNvPr>
                <p14:cNvContentPartPr/>
                <p14:nvPr/>
              </p14:nvContentPartPr>
              <p14:xfrm>
                <a:off x="6526980" y="4737510"/>
                <a:ext cx="183960" cy="224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517980" y="4728870"/>
                  <a:ext cx="2016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14:cNvPr>
                <p14:cNvContentPartPr/>
                <p14:nvPr/>
              </p14:nvContentPartPr>
              <p14:xfrm>
                <a:off x="6791940" y="4956030"/>
                <a:ext cx="77760" cy="116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783300" y="4947390"/>
                  <a:ext cx="95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14:cNvPr>
                <p14:cNvContentPartPr/>
                <p14:nvPr/>
              </p14:nvContentPartPr>
              <p14:xfrm>
                <a:off x="7058340" y="4704390"/>
                <a:ext cx="138960" cy="221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049700" y="4695750"/>
                  <a:ext cx="1566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14:cNvPr>
                <p14:cNvContentPartPr/>
                <p14:nvPr/>
              </p14:nvContentPartPr>
              <p14:xfrm>
                <a:off x="7324740" y="4925070"/>
                <a:ext cx="9360" cy="65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16100" y="4916430"/>
                  <a:ext cx="27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14:cNvPr>
                <p14:cNvContentPartPr/>
                <p14:nvPr/>
              </p14:nvContentPartPr>
              <p14:xfrm>
                <a:off x="7494300" y="4722390"/>
                <a:ext cx="109800" cy="286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85300" y="4713390"/>
                  <a:ext cx="1274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14:cNvPr>
                <p14:cNvContentPartPr/>
                <p14:nvPr/>
              </p14:nvContentPartPr>
              <p14:xfrm>
                <a:off x="7469820" y="4870350"/>
                <a:ext cx="125640" cy="22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461180" y="4861350"/>
                  <a:ext cx="1432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14:cNvPr>
                <p14:cNvContentPartPr/>
                <p14:nvPr/>
              </p14:nvContentPartPr>
              <p14:xfrm>
                <a:off x="7317540" y="5006790"/>
                <a:ext cx="46800" cy="55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308540" y="4997790"/>
                  <a:ext cx="64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14:cNvPr>
                <p14:cNvContentPartPr/>
                <p14:nvPr/>
              </p14:nvContentPartPr>
              <p14:xfrm>
                <a:off x="6385140" y="4911750"/>
                <a:ext cx="1361520" cy="320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376500" y="4902750"/>
                  <a:ext cx="13791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14:cNvPr>
                <p14:cNvContentPartPr/>
                <p14:nvPr/>
              </p14:nvContentPartPr>
              <p14:xfrm>
                <a:off x="7284780" y="4954950"/>
                <a:ext cx="74880" cy="185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276140" y="4945950"/>
                  <a:ext cx="92520" cy="20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14:cNvPr>
              <p14:cNvContentPartPr/>
              <p14:nvPr/>
            </p14:nvContentPartPr>
            <p14:xfrm>
              <a:off x="6115860" y="5552910"/>
              <a:ext cx="293760" cy="1717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107220" y="5543910"/>
                <a:ext cx="3114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14:cNvPr>
              <p14:cNvContentPartPr/>
              <p14:nvPr/>
            </p14:nvContentPartPr>
            <p14:xfrm>
              <a:off x="6308460" y="5596110"/>
              <a:ext cx="101520" cy="180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299460" y="5587110"/>
                <a:ext cx="1191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14:cNvPr>
              <p14:cNvContentPartPr/>
              <p14:nvPr/>
            </p14:nvContentPartPr>
            <p14:xfrm>
              <a:off x="6528060" y="5448870"/>
              <a:ext cx="503640" cy="4114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519420" y="5440230"/>
                <a:ext cx="52128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14:cNvPr>
              <p14:cNvContentPartPr/>
              <p14:nvPr/>
            </p14:nvContentPartPr>
            <p14:xfrm>
              <a:off x="6912180" y="5537070"/>
              <a:ext cx="100080" cy="64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903180" y="5528430"/>
                <a:ext cx="1177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14:cNvPr>
              <p14:cNvContentPartPr/>
              <p14:nvPr/>
            </p14:nvContentPartPr>
            <p14:xfrm>
              <a:off x="5268420" y="1745910"/>
              <a:ext cx="360" cy="1393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259420" y="1737270"/>
                <a:ext cx="1800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6F6E28A-B4FB-E980-55F0-33CB0A92AAAA}"/>
              </a:ext>
            </a:extLst>
          </p:cNvPr>
          <p:cNvGrpSpPr/>
          <p:nvPr/>
        </p:nvGrpSpPr>
        <p:grpSpPr>
          <a:xfrm>
            <a:off x="7359660" y="5463990"/>
            <a:ext cx="762120" cy="289800"/>
            <a:chOff x="7359660" y="5463990"/>
            <a:chExt cx="762120" cy="28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14:cNvPr>
                <p14:cNvContentPartPr/>
                <p14:nvPr/>
              </p14:nvContentPartPr>
              <p14:xfrm>
                <a:off x="7359660" y="5463990"/>
                <a:ext cx="134640" cy="278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351020" y="5455350"/>
                  <a:ext cx="152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14:cNvPr>
                <p14:cNvContentPartPr/>
                <p14:nvPr/>
              </p14:nvContentPartPr>
              <p14:xfrm>
                <a:off x="7664580" y="5546070"/>
                <a:ext cx="106200" cy="7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55940" y="5537430"/>
                  <a:ext cx="1238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14:cNvPr>
                <p14:cNvContentPartPr/>
                <p14:nvPr/>
              </p14:nvContentPartPr>
              <p14:xfrm>
                <a:off x="7693740" y="5642550"/>
                <a:ext cx="7740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684740" y="5633910"/>
                  <a:ext cx="95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0AEA565C-8965-A7CC-F836-C21A8A86D1A4}"/>
                    </a:ext>
                  </a:extLst>
                </p14:cNvPr>
                <p14:cNvContentPartPr/>
                <p14:nvPr/>
              </p14:nvContentPartPr>
              <p14:xfrm>
                <a:off x="7959060" y="5511870"/>
                <a:ext cx="162720" cy="2419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0AEA565C-8965-A7CC-F836-C21A8A86D1A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950060" y="5503230"/>
                  <a:ext cx="180360" cy="25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14:cNvPr>
              <p14:cNvContentPartPr/>
              <p14:nvPr/>
            </p14:nvContentPartPr>
            <p14:xfrm>
              <a:off x="5269140" y="1713150"/>
              <a:ext cx="360" cy="655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260140" y="1704510"/>
                <a:ext cx="1800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14:cNvPr>
              <p14:cNvContentPartPr/>
              <p14:nvPr/>
            </p14:nvContentPartPr>
            <p14:xfrm>
              <a:off x="4657860" y="1764630"/>
              <a:ext cx="255600" cy="1376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649220" y="1755630"/>
                <a:ext cx="273240" cy="13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4C5D7C9-B764-974C-2B2B-1FFF447636C0}"/>
              </a:ext>
            </a:extLst>
          </p:cNvPr>
          <p:cNvGrpSpPr/>
          <p:nvPr/>
        </p:nvGrpSpPr>
        <p:grpSpPr>
          <a:xfrm>
            <a:off x="80820" y="942390"/>
            <a:ext cx="1594080" cy="1023120"/>
            <a:chOff x="80820" y="942390"/>
            <a:chExt cx="1594080" cy="10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14:cNvPr>
                <p14:cNvContentPartPr/>
                <p14:nvPr/>
              </p14:nvContentPartPr>
              <p14:xfrm>
                <a:off x="183780" y="1119150"/>
                <a:ext cx="146520" cy="369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75140" y="1110150"/>
                  <a:ext cx="1641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14:cNvPr>
                <p14:cNvContentPartPr/>
                <p14:nvPr/>
              </p14:nvContentPartPr>
              <p14:xfrm>
                <a:off x="394380" y="1283670"/>
                <a:ext cx="11772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85380" y="1275030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14:cNvPr>
                <p14:cNvContentPartPr/>
                <p14:nvPr/>
              </p14:nvContentPartPr>
              <p14:xfrm>
                <a:off x="420300" y="1358910"/>
                <a:ext cx="99360" cy="15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11300" y="1350270"/>
                  <a:ext cx="117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14:cNvPr>
                <p14:cNvContentPartPr/>
                <p14:nvPr/>
              </p14:nvContentPartPr>
              <p14:xfrm>
                <a:off x="654660" y="1239390"/>
                <a:ext cx="121680" cy="143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45660" y="1230390"/>
                  <a:ext cx="139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14:cNvPr>
                <p14:cNvContentPartPr/>
                <p14:nvPr/>
              </p14:nvContentPartPr>
              <p14:xfrm>
                <a:off x="968940" y="1200510"/>
                <a:ext cx="490320" cy="166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60300" y="1191870"/>
                  <a:ext cx="50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14:cNvPr>
                <p14:cNvContentPartPr/>
                <p14:nvPr/>
              </p14:nvContentPartPr>
              <p14:xfrm>
                <a:off x="665100" y="1592190"/>
                <a:ext cx="3240" cy="199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56100" y="1583550"/>
                  <a:ext cx="208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14:cNvPr>
                <p14:cNvContentPartPr/>
                <p14:nvPr/>
              </p14:nvContentPartPr>
              <p14:xfrm>
                <a:off x="1016100" y="1400670"/>
                <a:ext cx="553320" cy="351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07460" y="1392030"/>
                  <a:ext cx="57096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14:cNvPr>
                <p14:cNvContentPartPr/>
                <p14:nvPr/>
              </p14:nvContentPartPr>
              <p14:xfrm>
                <a:off x="80820" y="942390"/>
                <a:ext cx="1594080" cy="1023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2180" y="933390"/>
                  <a:ext cx="1611720" cy="10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141652A-8C23-4BA6-458B-728987B118AC}"/>
              </a:ext>
            </a:extLst>
          </p:cNvPr>
          <p:cNvGrpSpPr/>
          <p:nvPr/>
        </p:nvGrpSpPr>
        <p:grpSpPr>
          <a:xfrm>
            <a:off x="2269620" y="2916270"/>
            <a:ext cx="2447280" cy="1700640"/>
            <a:chOff x="2269620" y="2916270"/>
            <a:chExt cx="2447280" cy="170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14:cNvPr>
                <p14:cNvContentPartPr/>
                <p14:nvPr/>
              </p14:nvContentPartPr>
              <p14:xfrm>
                <a:off x="2427660" y="3072510"/>
                <a:ext cx="1073520" cy="2660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418660" y="3063870"/>
                  <a:ext cx="10911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14:cNvPr>
                <p14:cNvContentPartPr/>
                <p14:nvPr/>
              </p14:nvContentPartPr>
              <p14:xfrm>
                <a:off x="3128580" y="3136950"/>
                <a:ext cx="99360" cy="14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119580" y="3128310"/>
                  <a:ext cx="117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14:cNvPr>
                <p14:cNvContentPartPr/>
                <p14:nvPr/>
              </p14:nvContentPartPr>
              <p14:xfrm>
                <a:off x="2938140" y="3062070"/>
                <a:ext cx="29520" cy="37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929140" y="3053070"/>
                  <a:ext cx="471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14:cNvPr>
                <p14:cNvContentPartPr/>
                <p14:nvPr/>
              </p14:nvContentPartPr>
              <p14:xfrm>
                <a:off x="3740580" y="3081150"/>
                <a:ext cx="150480" cy="28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731940" y="3072150"/>
                  <a:ext cx="1681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14:cNvPr>
                <p14:cNvContentPartPr/>
                <p14:nvPr/>
              </p14:nvContentPartPr>
              <p14:xfrm>
                <a:off x="3955140" y="3323430"/>
                <a:ext cx="3240" cy="93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946140" y="3314790"/>
                  <a:ext cx="20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14:cNvPr>
                <p14:cNvContentPartPr/>
                <p14:nvPr/>
              </p14:nvContentPartPr>
              <p14:xfrm>
                <a:off x="4153860" y="3097350"/>
                <a:ext cx="84960" cy="199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145220" y="3088710"/>
                  <a:ext cx="1026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14:cNvPr>
                <p14:cNvContentPartPr/>
                <p14:nvPr/>
              </p14:nvContentPartPr>
              <p14:xfrm>
                <a:off x="4284180" y="3291750"/>
                <a:ext cx="3240" cy="90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275540" y="3283110"/>
                  <a:ext cx="20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14:cNvPr>
                <p14:cNvContentPartPr/>
                <p14:nvPr/>
              </p14:nvContentPartPr>
              <p14:xfrm>
                <a:off x="4400460" y="3043710"/>
                <a:ext cx="89640" cy="361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391460" y="3035070"/>
                  <a:ext cx="10728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14:cNvPr>
                <p14:cNvContentPartPr/>
                <p14:nvPr/>
              </p14:nvContentPartPr>
              <p14:xfrm>
                <a:off x="4375260" y="3307950"/>
                <a:ext cx="144720" cy="3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366260" y="3298950"/>
                  <a:ext cx="162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14:cNvPr>
                <p14:cNvContentPartPr/>
                <p14:nvPr/>
              </p14:nvContentPartPr>
              <p14:xfrm>
                <a:off x="2271780" y="2922030"/>
                <a:ext cx="2444760" cy="1694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262780" y="2913390"/>
                  <a:ext cx="2462400" cy="17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14:cNvPr>
                <p14:cNvContentPartPr/>
                <p14:nvPr/>
              </p14:nvContentPartPr>
              <p14:xfrm>
                <a:off x="3634740" y="3328830"/>
                <a:ext cx="963720" cy="354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625740" y="3320190"/>
                  <a:ext cx="9813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14:cNvPr>
                <p14:cNvContentPartPr/>
                <p14:nvPr/>
              </p14:nvContentPartPr>
              <p14:xfrm>
                <a:off x="2748780" y="4179870"/>
                <a:ext cx="261720" cy="108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740140" y="4171230"/>
                  <a:ext cx="279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14:cNvPr>
                <p14:cNvContentPartPr/>
                <p14:nvPr/>
              </p14:nvContentPartPr>
              <p14:xfrm>
                <a:off x="2901420" y="4194630"/>
                <a:ext cx="109080" cy="132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892420" y="4185990"/>
                  <a:ext cx="126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14:cNvPr>
                <p14:cNvContentPartPr/>
                <p14:nvPr/>
              </p14:nvContentPartPr>
              <p14:xfrm>
                <a:off x="3072420" y="4071150"/>
                <a:ext cx="489960" cy="383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063780" y="4062510"/>
                  <a:ext cx="5076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14:cNvPr>
                <p14:cNvContentPartPr/>
                <p14:nvPr/>
              </p14:nvContentPartPr>
              <p14:xfrm>
                <a:off x="3430260" y="4134870"/>
                <a:ext cx="197280" cy="9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421260" y="4126230"/>
                  <a:ext cx="214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14:cNvPr>
                <p14:cNvContentPartPr/>
                <p14:nvPr/>
              </p14:nvContentPartPr>
              <p14:xfrm>
                <a:off x="3815460" y="4111110"/>
                <a:ext cx="165960" cy="164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806820" y="4102110"/>
                  <a:ext cx="183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14:cNvPr>
                <p14:cNvContentPartPr/>
                <p14:nvPr/>
              </p14:nvContentPartPr>
              <p14:xfrm>
                <a:off x="4023180" y="4143510"/>
                <a:ext cx="88560" cy="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014540" y="4134510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14:cNvPr>
                <p14:cNvContentPartPr/>
                <p14:nvPr/>
              </p14:nvContentPartPr>
              <p14:xfrm>
                <a:off x="4071780" y="4199670"/>
                <a:ext cx="10476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062780" y="4191030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CF89B015-7067-E9F7-4FFA-DCC04C69F6DD}"/>
                    </a:ext>
                  </a:extLst>
                </p14:cNvPr>
                <p14:cNvContentPartPr/>
                <p14:nvPr/>
              </p14:nvContentPartPr>
              <p14:xfrm>
                <a:off x="4271580" y="4075110"/>
                <a:ext cx="145800" cy="1789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CF89B015-7067-E9F7-4FFA-DCC04C69F6D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262580" y="4066110"/>
                  <a:ext cx="16344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14:cNvPr>
                <p14:cNvContentPartPr/>
                <p14:nvPr/>
              </p14:nvContentPartPr>
              <p14:xfrm>
                <a:off x="2269620" y="2916270"/>
                <a:ext cx="2447280" cy="1671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260620" y="2907630"/>
                  <a:ext cx="2464920" cy="168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4B3C94C3-E4BD-CD12-2C2C-4B14CA4A761B}"/>
              </a:ext>
            </a:extLst>
          </p:cNvPr>
          <p:cNvGrpSpPr/>
          <p:nvPr/>
        </p:nvGrpSpPr>
        <p:grpSpPr>
          <a:xfrm>
            <a:off x="7932420" y="1273590"/>
            <a:ext cx="373320" cy="325800"/>
            <a:chOff x="7932420" y="1273590"/>
            <a:chExt cx="373320" cy="32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32B8C82F-FAAC-5223-0569-9DA8ED819CED}"/>
                    </a:ext>
                  </a:extLst>
                </p14:cNvPr>
                <p14:cNvContentPartPr/>
                <p14:nvPr/>
              </p14:nvContentPartPr>
              <p14:xfrm>
                <a:off x="7932420" y="1282950"/>
                <a:ext cx="373320" cy="3164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32B8C82F-FAAC-5223-0569-9DA8ED819CE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923420" y="1273950"/>
                  <a:ext cx="39096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6053FDF4-6D76-DDE1-5056-382A0BB20E1D}"/>
                    </a:ext>
                  </a:extLst>
                </p14:cNvPr>
                <p14:cNvContentPartPr/>
                <p14:nvPr/>
              </p14:nvContentPartPr>
              <p14:xfrm>
                <a:off x="7999380" y="1273590"/>
                <a:ext cx="293040" cy="2952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6053FDF4-6D76-DDE1-5056-382A0BB20E1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990380" y="1264950"/>
                  <a:ext cx="310680" cy="31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52A4A05-A86B-90E2-C9FD-ADCE8E4535E3}"/>
              </a:ext>
            </a:extLst>
          </p:cNvPr>
          <p:cNvGrpSpPr/>
          <p:nvPr/>
        </p:nvGrpSpPr>
        <p:grpSpPr>
          <a:xfrm>
            <a:off x="7316460" y="6371550"/>
            <a:ext cx="346320" cy="497160"/>
            <a:chOff x="7316460" y="6371550"/>
            <a:chExt cx="346320" cy="49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C3109F70-EC1E-2B8E-A6E1-249B9BB94D9C}"/>
                    </a:ext>
                  </a:extLst>
                </p14:cNvPr>
                <p14:cNvContentPartPr/>
                <p14:nvPr/>
              </p14:nvContentPartPr>
              <p14:xfrm>
                <a:off x="7357500" y="6371550"/>
                <a:ext cx="305280" cy="3006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C3109F70-EC1E-2B8E-A6E1-249B9BB94D9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348500" y="6362550"/>
                  <a:ext cx="3229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60ABB634-7F22-C9D7-F75B-2BF5AC755311}"/>
                    </a:ext>
                  </a:extLst>
                </p14:cNvPr>
                <p14:cNvContentPartPr/>
                <p14:nvPr/>
              </p14:nvContentPartPr>
              <p14:xfrm>
                <a:off x="7316460" y="6453630"/>
                <a:ext cx="338760" cy="4150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60ABB634-7F22-C9D7-F75B-2BF5AC75531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307820" y="6444630"/>
                  <a:ext cx="356400" cy="43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3B6FE1D5-6D92-0280-36E3-48134D1EF32A}"/>
                  </a:ext>
                </a:extLst>
              </p14:cNvPr>
              <p14:cNvContentPartPr/>
              <p14:nvPr/>
            </p14:nvContentPartPr>
            <p14:xfrm>
              <a:off x="3694140" y="4111470"/>
              <a:ext cx="970200" cy="83376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3B6FE1D5-6D92-0280-36E3-48134D1EF32A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3685140" y="4102470"/>
                <a:ext cx="987840" cy="85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02C0E586-6CAB-91D2-E5FD-DD971D5AE614}"/>
                  </a:ext>
                </a:extLst>
              </p14:cNvPr>
              <p14:cNvContentPartPr/>
              <p14:nvPr/>
            </p14:nvContentPartPr>
            <p14:xfrm>
              <a:off x="777780" y="5902830"/>
              <a:ext cx="366120" cy="648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02C0E586-6CAB-91D2-E5FD-DD971D5AE614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769140" y="5893830"/>
                <a:ext cx="38376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4D96BCE1-5A07-0901-8DF6-7FA96DF202B2}"/>
                  </a:ext>
                </a:extLst>
              </p14:cNvPr>
              <p14:cNvContentPartPr/>
              <p14:nvPr/>
            </p14:nvContentPartPr>
            <p14:xfrm>
              <a:off x="719820" y="6109470"/>
              <a:ext cx="413280" cy="32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4D96BCE1-5A07-0901-8DF6-7FA96DF202B2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711180" y="6100470"/>
                <a:ext cx="4309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C9962E68-A562-127B-453E-D9CB5544EF18}"/>
                  </a:ext>
                </a:extLst>
              </p14:cNvPr>
              <p14:cNvContentPartPr/>
              <p14:nvPr/>
            </p14:nvContentPartPr>
            <p14:xfrm>
              <a:off x="945900" y="5812110"/>
              <a:ext cx="390240" cy="46908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C9962E68-A562-127B-453E-D9CB5544EF18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937260" y="5803470"/>
                <a:ext cx="407880" cy="48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2" name="Group 201">
            <a:extLst>
              <a:ext uri="{FF2B5EF4-FFF2-40B4-BE49-F238E27FC236}">
                <a16:creationId xmlns:a16="http://schemas.microsoft.com/office/drawing/2014/main" id="{E7CA868A-85E5-F93D-EE38-12BCBB70ACBD}"/>
              </a:ext>
            </a:extLst>
          </p:cNvPr>
          <p:cNvGrpSpPr/>
          <p:nvPr/>
        </p:nvGrpSpPr>
        <p:grpSpPr>
          <a:xfrm>
            <a:off x="1615500" y="5615190"/>
            <a:ext cx="3167640" cy="856080"/>
            <a:chOff x="1615500" y="5615190"/>
            <a:chExt cx="3167640" cy="85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66A7E7F-42A4-BEC4-3146-6B99220C2526}"/>
                    </a:ext>
                  </a:extLst>
                </p14:cNvPr>
                <p14:cNvContentPartPr/>
                <p14:nvPr/>
              </p14:nvContentPartPr>
              <p14:xfrm>
                <a:off x="1615500" y="5866110"/>
                <a:ext cx="1049040" cy="2566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66A7E7F-42A4-BEC4-3146-6B99220C252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606500" y="5857110"/>
                  <a:ext cx="106668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E2CEB522-B316-6DDE-DE41-97640FEB24CD}"/>
                    </a:ext>
                  </a:extLst>
                </p14:cNvPr>
                <p14:cNvContentPartPr/>
                <p14:nvPr/>
              </p14:nvContentPartPr>
              <p14:xfrm>
                <a:off x="2894580" y="5946030"/>
                <a:ext cx="325800" cy="1652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E2CEB522-B316-6DDE-DE41-97640FEB24C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885940" y="5937390"/>
                  <a:ext cx="34344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C5158030-DB57-2DB5-3083-196F360E7088}"/>
                    </a:ext>
                  </a:extLst>
                </p14:cNvPr>
                <p14:cNvContentPartPr/>
                <p14:nvPr/>
              </p14:nvContentPartPr>
              <p14:xfrm>
                <a:off x="3070620" y="5825070"/>
                <a:ext cx="77760" cy="702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C5158030-DB57-2DB5-3083-196F360E708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061620" y="5816070"/>
                  <a:ext cx="9540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99D0C322-C8C4-E65C-B4A7-585F7A29A647}"/>
                    </a:ext>
                  </a:extLst>
                </p14:cNvPr>
                <p14:cNvContentPartPr/>
                <p14:nvPr/>
              </p14:nvContentPartPr>
              <p14:xfrm>
                <a:off x="3487500" y="5751630"/>
                <a:ext cx="213480" cy="4035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99D0C322-C8C4-E65C-B4A7-585F7A29A64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478860" y="5742990"/>
                  <a:ext cx="23112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9E8537BA-D503-A4C2-CA9A-CE517B3BEA44}"/>
                    </a:ext>
                  </a:extLst>
                </p14:cNvPr>
                <p14:cNvContentPartPr/>
                <p14:nvPr/>
              </p14:nvContentPartPr>
              <p14:xfrm>
                <a:off x="1661220" y="6302430"/>
                <a:ext cx="2214720" cy="1688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9E8537BA-D503-A4C2-CA9A-CE517B3BEA44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652580" y="6293430"/>
                  <a:ext cx="22323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158EE011-4638-CB5E-24B7-96834497E7EB}"/>
                    </a:ext>
                  </a:extLst>
                </p14:cNvPr>
                <p14:cNvContentPartPr/>
                <p14:nvPr/>
              </p14:nvContentPartPr>
              <p14:xfrm>
                <a:off x="3544380" y="5615190"/>
                <a:ext cx="176760" cy="5169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158EE011-4638-CB5E-24B7-96834497E7E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535740" y="5606550"/>
                  <a:ext cx="19440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256DC4E1-003B-2991-9331-CEFC9E956CC7}"/>
                    </a:ext>
                  </a:extLst>
                </p14:cNvPr>
                <p14:cNvContentPartPr/>
                <p14:nvPr/>
              </p14:nvContentPartPr>
              <p14:xfrm>
                <a:off x="3793500" y="5695830"/>
                <a:ext cx="256320" cy="5191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256DC4E1-003B-2991-9331-CEFC9E956CC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784500" y="5687190"/>
                  <a:ext cx="273960" cy="5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470F7705-2098-18E5-7D18-7BF865D5C93E}"/>
                    </a:ext>
                  </a:extLst>
                </p14:cNvPr>
                <p14:cNvContentPartPr/>
                <p14:nvPr/>
              </p14:nvContentPartPr>
              <p14:xfrm>
                <a:off x="3888900" y="5963310"/>
                <a:ext cx="195840" cy="309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470F7705-2098-18E5-7D18-7BF865D5C93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880260" y="5954670"/>
                  <a:ext cx="2134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9237D1AB-0C41-3567-F09C-9128BE4013FD}"/>
                    </a:ext>
                  </a:extLst>
                </p14:cNvPr>
                <p14:cNvContentPartPr/>
                <p14:nvPr/>
              </p14:nvContentPartPr>
              <p14:xfrm>
                <a:off x="3769020" y="5835150"/>
                <a:ext cx="68040" cy="60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9237D1AB-0C41-3567-F09C-9128BE4013FD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760380" y="5826150"/>
                  <a:ext cx="856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69518133-EBE4-5791-97A2-7F0212BE5E01}"/>
                    </a:ext>
                  </a:extLst>
                </p14:cNvPr>
                <p14:cNvContentPartPr/>
                <p14:nvPr/>
              </p14:nvContentPartPr>
              <p14:xfrm>
                <a:off x="3548700" y="5715270"/>
                <a:ext cx="360" cy="2977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69518133-EBE4-5791-97A2-7F0212BE5E0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540060" y="5706270"/>
                  <a:ext cx="1800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8E501EDE-148E-E1E3-0D87-274B5C5C53B8}"/>
                    </a:ext>
                  </a:extLst>
                </p14:cNvPr>
                <p14:cNvContentPartPr/>
                <p14:nvPr/>
              </p14:nvContentPartPr>
              <p14:xfrm>
                <a:off x="4360140" y="5806350"/>
                <a:ext cx="186840" cy="3560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8E501EDE-148E-E1E3-0D87-274B5C5C53B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351140" y="5797710"/>
                  <a:ext cx="20448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C4A39A10-63C5-5A23-BDBF-ECA75E38B2F3}"/>
                    </a:ext>
                  </a:extLst>
                </p14:cNvPr>
                <p14:cNvContentPartPr/>
                <p14:nvPr/>
              </p14:nvContentPartPr>
              <p14:xfrm>
                <a:off x="3820860" y="6177150"/>
                <a:ext cx="962280" cy="2574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C4A39A10-63C5-5A23-BDBF-ECA75E38B2F3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812220" y="6168510"/>
                  <a:ext cx="979920" cy="275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159B1B-FA74-A324-A394-EC825D9DE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9"/>
    </mc:Choice>
    <mc:Fallback xmlns="">
      <p:transition spd="slow" advTm="77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705634" y="152400"/>
            <a:ext cx="7359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Example 2: error at bit 2 (parity)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D71738-3B92-660A-3AE6-CB2AADA318A5}"/>
              </a:ext>
            </a:extLst>
          </p:cNvPr>
          <p:cNvSpPr txBox="1"/>
          <p:nvPr/>
        </p:nvSpPr>
        <p:spPr>
          <a:xfrm>
            <a:off x="2133600" y="1295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0  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 </a:t>
            </a: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14:cNvPr>
              <p14:cNvContentPartPr/>
              <p14:nvPr/>
            </p14:nvContentPartPr>
            <p14:xfrm>
              <a:off x="5758020" y="1637022"/>
              <a:ext cx="3056400" cy="1899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9020" y="1628022"/>
                <a:ext cx="3074040" cy="19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BBBE0E7-5428-05C0-ED1F-1C2F4B58E1A2}"/>
              </a:ext>
            </a:extLst>
          </p:cNvPr>
          <p:cNvGrpSpPr/>
          <p:nvPr/>
        </p:nvGrpSpPr>
        <p:grpSpPr>
          <a:xfrm>
            <a:off x="5208660" y="1600200"/>
            <a:ext cx="3638160" cy="4618350"/>
            <a:chOff x="5208660" y="1600200"/>
            <a:chExt cx="3638160" cy="46183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14:cNvPr>
                <p14:cNvContentPartPr/>
                <p14:nvPr/>
              </p14:nvContentPartPr>
              <p14:xfrm>
                <a:off x="5410200" y="1693800"/>
                <a:ext cx="339120" cy="533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01560" y="1684800"/>
                  <a:ext cx="3567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14:cNvPr>
                <p14:cNvContentPartPr/>
                <p14:nvPr/>
              </p14:nvContentPartPr>
              <p14:xfrm>
                <a:off x="5674080" y="2125080"/>
                <a:ext cx="114480" cy="23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5080" y="2116080"/>
                  <a:ext cx="1321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14:cNvPr>
                <p14:cNvContentPartPr/>
                <p14:nvPr/>
              </p14:nvContentPartPr>
              <p14:xfrm>
                <a:off x="5913840" y="1981440"/>
                <a:ext cx="443520" cy="291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5200" y="1972440"/>
                  <a:ext cx="46116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14:cNvPr>
                <p14:cNvContentPartPr/>
                <p14:nvPr/>
              </p14:nvContentPartPr>
              <p14:xfrm>
                <a:off x="6168360" y="2090880"/>
                <a:ext cx="7236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59360" y="2082240"/>
                  <a:ext cx="90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14:cNvPr>
                <p14:cNvContentPartPr/>
                <p14:nvPr/>
              </p14:nvContentPartPr>
              <p14:xfrm>
                <a:off x="6047760" y="2058120"/>
                <a:ext cx="1800" cy="30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38760" y="2049480"/>
                  <a:ext cx="194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14:cNvPr>
                <p14:cNvContentPartPr/>
                <p14:nvPr/>
              </p14:nvContentPartPr>
              <p14:xfrm>
                <a:off x="6048840" y="1600200"/>
                <a:ext cx="1031760" cy="364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39840" y="1591200"/>
                  <a:ext cx="10494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14:cNvPr>
                <p14:cNvContentPartPr/>
                <p14:nvPr/>
              </p14:nvContentPartPr>
              <p14:xfrm>
                <a:off x="6711240" y="1682640"/>
                <a:ext cx="8424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02240" y="1674000"/>
                  <a:ext cx="10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14:cNvPr>
                <p14:cNvContentPartPr/>
                <p14:nvPr/>
              </p14:nvContentPartPr>
              <p14:xfrm>
                <a:off x="6615480" y="1707120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06840" y="16984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14:cNvPr>
                <p14:cNvContentPartPr/>
                <p14:nvPr/>
              </p14:nvContentPartPr>
              <p14:xfrm>
                <a:off x="6579840" y="2139480"/>
                <a:ext cx="118440" cy="231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70840" y="2130840"/>
                  <a:ext cx="1360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14:cNvPr>
                <p14:cNvContentPartPr/>
                <p14:nvPr/>
              </p14:nvContentPartPr>
              <p14:xfrm>
                <a:off x="6816000" y="2362320"/>
                <a:ext cx="10080" cy="92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07000" y="2353320"/>
                  <a:ext cx="277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14:cNvPr>
                <p14:cNvContentPartPr/>
                <p14:nvPr/>
              </p14:nvContentPartPr>
              <p14:xfrm>
                <a:off x="6997440" y="2138760"/>
                <a:ext cx="138960" cy="235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88800" y="2129760"/>
                  <a:ext cx="156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14:cNvPr>
                <p14:cNvContentPartPr/>
                <p14:nvPr/>
              </p14:nvContentPartPr>
              <p14:xfrm>
                <a:off x="7225680" y="2358360"/>
                <a:ext cx="3240" cy="8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17040" y="2349720"/>
                  <a:ext cx="208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14:cNvPr>
                <p14:cNvContentPartPr/>
                <p14:nvPr/>
              </p14:nvContentPartPr>
              <p14:xfrm>
                <a:off x="7324680" y="2179440"/>
                <a:ext cx="123120" cy="248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16040" y="2170440"/>
                  <a:ext cx="140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14:cNvPr>
                <p14:cNvContentPartPr/>
                <p14:nvPr/>
              </p14:nvContentPartPr>
              <p14:xfrm>
                <a:off x="7356360" y="2310840"/>
                <a:ext cx="1587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7720" y="2301840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14:cNvPr>
                <p14:cNvContentPartPr/>
                <p14:nvPr/>
              </p14:nvContentPartPr>
              <p14:xfrm>
                <a:off x="6501720" y="2234160"/>
                <a:ext cx="1161720" cy="417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93080" y="2225520"/>
                  <a:ext cx="117936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14:cNvPr>
                <p14:cNvContentPartPr/>
                <p14:nvPr/>
              </p14:nvContentPartPr>
              <p14:xfrm>
                <a:off x="6843360" y="2940840"/>
                <a:ext cx="338400" cy="238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34360" y="2932200"/>
                  <a:ext cx="3560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14:cNvPr>
                <p14:cNvContentPartPr/>
                <p14:nvPr/>
              </p14:nvContentPartPr>
              <p14:xfrm>
                <a:off x="7056120" y="2963520"/>
                <a:ext cx="125280" cy="216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047120" y="2954880"/>
                  <a:ext cx="1429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14:cNvPr>
                <p14:cNvContentPartPr/>
                <p14:nvPr/>
              </p14:nvContentPartPr>
              <p14:xfrm>
                <a:off x="7254840" y="2851560"/>
                <a:ext cx="497880" cy="470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46200" y="2842920"/>
                  <a:ext cx="51552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14:cNvPr>
                <p14:cNvContentPartPr/>
                <p14:nvPr/>
              </p14:nvContentPartPr>
              <p14:xfrm>
                <a:off x="7643640" y="2958120"/>
                <a:ext cx="7200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35000" y="2949120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14:cNvPr>
                <p14:cNvContentPartPr/>
                <p14:nvPr/>
              </p14:nvContentPartPr>
              <p14:xfrm>
                <a:off x="7964400" y="2934360"/>
                <a:ext cx="187920" cy="147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55760" y="2925360"/>
                  <a:ext cx="2055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14:cNvPr>
                <p14:cNvContentPartPr/>
                <p14:nvPr/>
              </p14:nvContentPartPr>
              <p14:xfrm>
                <a:off x="8217480" y="3020760"/>
                <a:ext cx="99360" cy="3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08840" y="3011760"/>
                  <a:ext cx="117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14:cNvPr>
                <p14:cNvContentPartPr/>
                <p14:nvPr/>
              </p14:nvContentPartPr>
              <p14:xfrm>
                <a:off x="8223600" y="3097440"/>
                <a:ext cx="117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14960" y="3088440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14:cNvPr>
                <p14:cNvContentPartPr/>
                <p14:nvPr/>
              </p14:nvContentPartPr>
              <p14:xfrm>
                <a:off x="5781450" y="1664640"/>
                <a:ext cx="16560" cy="1579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72810" y="1656000"/>
                  <a:ext cx="34200" cy="15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14:cNvPr>
                <p14:cNvContentPartPr/>
                <p14:nvPr/>
              </p14:nvContentPartPr>
              <p14:xfrm>
                <a:off x="5208660" y="1802070"/>
                <a:ext cx="438840" cy="2558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199660" y="1793430"/>
                  <a:ext cx="456480" cy="25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14:cNvPr>
                <p14:cNvContentPartPr/>
                <p14:nvPr/>
              </p14:nvContentPartPr>
              <p14:xfrm>
                <a:off x="5575860" y="4263750"/>
                <a:ext cx="140760" cy="208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67220" y="4255110"/>
                  <a:ext cx="1584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14:cNvPr>
                <p14:cNvContentPartPr/>
                <p14:nvPr/>
              </p14:nvContentPartPr>
              <p14:xfrm>
                <a:off x="5737860" y="3770910"/>
                <a:ext cx="67680" cy="2354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28860" y="3761910"/>
                  <a:ext cx="85320" cy="23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14:cNvPr>
                <p14:cNvContentPartPr/>
                <p14:nvPr/>
              </p14:nvContentPartPr>
              <p14:xfrm>
                <a:off x="5795460" y="3814110"/>
                <a:ext cx="3051360" cy="2404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786820" y="3805470"/>
                  <a:ext cx="3069000" cy="242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CC4780B-2357-5589-41A2-62A8756682EE}"/>
              </a:ext>
            </a:extLst>
          </p:cNvPr>
          <p:cNvGrpSpPr/>
          <p:nvPr/>
        </p:nvGrpSpPr>
        <p:grpSpPr>
          <a:xfrm>
            <a:off x="6223500" y="3992670"/>
            <a:ext cx="1262880" cy="424440"/>
            <a:chOff x="6223500" y="3992670"/>
            <a:chExt cx="126288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14:cNvPr>
                <p14:cNvContentPartPr/>
                <p14:nvPr/>
              </p14:nvContentPartPr>
              <p14:xfrm>
                <a:off x="6223500" y="4038030"/>
                <a:ext cx="1262880" cy="379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14500" y="4029390"/>
                  <a:ext cx="128052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14:cNvPr>
                <p14:cNvContentPartPr/>
                <p14:nvPr/>
              </p14:nvContentPartPr>
              <p14:xfrm>
                <a:off x="6804900" y="4126590"/>
                <a:ext cx="3837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796260" y="4117950"/>
                  <a:ext cx="40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14:cNvPr>
                <p14:cNvContentPartPr/>
                <p14:nvPr/>
              </p14:nvContentPartPr>
              <p14:xfrm>
                <a:off x="6811020" y="3992670"/>
                <a:ext cx="6480" cy="5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02380" y="3983670"/>
                  <a:ext cx="2412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144102-17F7-E5EE-837D-DCBA83E2DB80}"/>
              </a:ext>
            </a:extLst>
          </p:cNvPr>
          <p:cNvGrpSpPr/>
          <p:nvPr/>
        </p:nvGrpSpPr>
        <p:grpSpPr>
          <a:xfrm>
            <a:off x="7635420" y="4118670"/>
            <a:ext cx="450720" cy="354600"/>
            <a:chOff x="7635420" y="4118670"/>
            <a:chExt cx="45072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14:cNvPr>
                <p14:cNvContentPartPr/>
                <p14:nvPr/>
              </p14:nvContentPartPr>
              <p14:xfrm>
                <a:off x="7635420" y="4118670"/>
                <a:ext cx="432000" cy="354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26420" y="4110030"/>
                  <a:ext cx="4496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14:cNvPr>
                <p14:cNvContentPartPr/>
                <p14:nvPr/>
              </p14:nvContentPartPr>
              <p14:xfrm>
                <a:off x="7920180" y="4275990"/>
                <a:ext cx="1659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911180" y="4266990"/>
                  <a:ext cx="18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14:cNvPr>
                <p14:cNvContentPartPr/>
                <p14:nvPr/>
              </p14:nvContentPartPr>
              <p14:xfrm>
                <a:off x="7768980" y="4247910"/>
                <a:ext cx="5760" cy="6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59980" y="4239270"/>
                  <a:ext cx="234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E0EA2BD-FAF9-95EE-60A1-E19A1FABE137}"/>
              </a:ext>
            </a:extLst>
          </p:cNvPr>
          <p:cNvGrpSpPr/>
          <p:nvPr/>
        </p:nvGrpSpPr>
        <p:grpSpPr>
          <a:xfrm>
            <a:off x="6385140" y="4704390"/>
            <a:ext cx="1361520" cy="527760"/>
            <a:chOff x="6385140" y="4704390"/>
            <a:chExt cx="136152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14:cNvPr>
                <p14:cNvContentPartPr/>
                <p14:nvPr/>
              </p14:nvContentPartPr>
              <p14:xfrm>
                <a:off x="6526980" y="4737510"/>
                <a:ext cx="183960" cy="224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517980" y="4728870"/>
                  <a:ext cx="2016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14:cNvPr>
                <p14:cNvContentPartPr/>
                <p14:nvPr/>
              </p14:nvContentPartPr>
              <p14:xfrm>
                <a:off x="6791940" y="4956030"/>
                <a:ext cx="77760" cy="116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83300" y="4947390"/>
                  <a:ext cx="95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14:cNvPr>
                <p14:cNvContentPartPr/>
                <p14:nvPr/>
              </p14:nvContentPartPr>
              <p14:xfrm>
                <a:off x="7058340" y="4704390"/>
                <a:ext cx="138960" cy="221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049700" y="4695750"/>
                  <a:ext cx="1566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14:cNvPr>
                <p14:cNvContentPartPr/>
                <p14:nvPr/>
              </p14:nvContentPartPr>
              <p14:xfrm>
                <a:off x="7324740" y="4925070"/>
                <a:ext cx="9360" cy="65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16100" y="4916430"/>
                  <a:ext cx="27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14:cNvPr>
                <p14:cNvContentPartPr/>
                <p14:nvPr/>
              </p14:nvContentPartPr>
              <p14:xfrm>
                <a:off x="7494300" y="4722390"/>
                <a:ext cx="109800" cy="286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485300" y="4713390"/>
                  <a:ext cx="1274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14:cNvPr>
                <p14:cNvContentPartPr/>
                <p14:nvPr/>
              </p14:nvContentPartPr>
              <p14:xfrm>
                <a:off x="7469820" y="4870350"/>
                <a:ext cx="125640" cy="22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61180" y="4861350"/>
                  <a:ext cx="1432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14:cNvPr>
                <p14:cNvContentPartPr/>
                <p14:nvPr/>
              </p14:nvContentPartPr>
              <p14:xfrm>
                <a:off x="7317540" y="5006790"/>
                <a:ext cx="46800" cy="55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308540" y="4997790"/>
                  <a:ext cx="64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14:cNvPr>
                <p14:cNvContentPartPr/>
                <p14:nvPr/>
              </p14:nvContentPartPr>
              <p14:xfrm>
                <a:off x="6385140" y="4911750"/>
                <a:ext cx="1361520" cy="320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76500" y="4902750"/>
                  <a:ext cx="13791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14:cNvPr>
                <p14:cNvContentPartPr/>
                <p14:nvPr/>
              </p14:nvContentPartPr>
              <p14:xfrm>
                <a:off x="7284780" y="4954950"/>
                <a:ext cx="74880" cy="185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276140" y="4945950"/>
                  <a:ext cx="92520" cy="20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14:cNvPr>
              <p14:cNvContentPartPr/>
              <p14:nvPr/>
            </p14:nvContentPartPr>
            <p14:xfrm>
              <a:off x="6115860" y="5552910"/>
              <a:ext cx="293760" cy="1717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107220" y="5543910"/>
                <a:ext cx="3114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14:cNvPr>
              <p14:cNvContentPartPr/>
              <p14:nvPr/>
            </p14:nvContentPartPr>
            <p14:xfrm>
              <a:off x="6308460" y="5596110"/>
              <a:ext cx="101520" cy="180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99460" y="5587110"/>
                <a:ext cx="1191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14:cNvPr>
              <p14:cNvContentPartPr/>
              <p14:nvPr/>
            </p14:nvContentPartPr>
            <p14:xfrm>
              <a:off x="6528060" y="5448870"/>
              <a:ext cx="503640" cy="4114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519420" y="5440230"/>
                <a:ext cx="52128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14:cNvPr>
              <p14:cNvContentPartPr/>
              <p14:nvPr/>
            </p14:nvContentPartPr>
            <p14:xfrm>
              <a:off x="6912180" y="5537070"/>
              <a:ext cx="100080" cy="64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03180" y="5528430"/>
                <a:ext cx="1177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14:cNvPr>
              <p14:cNvContentPartPr/>
              <p14:nvPr/>
            </p14:nvContentPartPr>
            <p14:xfrm>
              <a:off x="5268420" y="1745910"/>
              <a:ext cx="360" cy="1393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259420" y="1737270"/>
                <a:ext cx="1800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6F6E28A-B4FB-E980-55F0-33CB0A92AAAA}"/>
              </a:ext>
            </a:extLst>
          </p:cNvPr>
          <p:cNvGrpSpPr/>
          <p:nvPr/>
        </p:nvGrpSpPr>
        <p:grpSpPr>
          <a:xfrm>
            <a:off x="7359660" y="5463990"/>
            <a:ext cx="411480" cy="278640"/>
            <a:chOff x="7359660" y="5463990"/>
            <a:chExt cx="411480" cy="2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14:cNvPr>
                <p14:cNvContentPartPr/>
                <p14:nvPr/>
              </p14:nvContentPartPr>
              <p14:xfrm>
                <a:off x="7359660" y="5463990"/>
                <a:ext cx="134640" cy="278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51020" y="5455350"/>
                  <a:ext cx="152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14:cNvPr>
                <p14:cNvContentPartPr/>
                <p14:nvPr/>
              </p14:nvContentPartPr>
              <p14:xfrm>
                <a:off x="7664580" y="5546070"/>
                <a:ext cx="106200" cy="7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655940" y="5537430"/>
                  <a:ext cx="1238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14:cNvPr>
                <p14:cNvContentPartPr/>
                <p14:nvPr/>
              </p14:nvContentPartPr>
              <p14:xfrm>
                <a:off x="7693740" y="5642550"/>
                <a:ext cx="7740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84740" y="5633910"/>
                  <a:ext cx="950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14:cNvPr>
              <p14:cNvContentPartPr/>
              <p14:nvPr/>
            </p14:nvContentPartPr>
            <p14:xfrm>
              <a:off x="5269140" y="1713150"/>
              <a:ext cx="360" cy="655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260140" y="1704510"/>
                <a:ext cx="1800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14:cNvPr>
              <p14:cNvContentPartPr/>
              <p14:nvPr/>
            </p14:nvContentPartPr>
            <p14:xfrm>
              <a:off x="4657860" y="1764630"/>
              <a:ext cx="255600" cy="1376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49220" y="1755630"/>
                <a:ext cx="273240" cy="13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4C5D7C9-B764-974C-2B2B-1FFF447636C0}"/>
              </a:ext>
            </a:extLst>
          </p:cNvPr>
          <p:cNvGrpSpPr/>
          <p:nvPr/>
        </p:nvGrpSpPr>
        <p:grpSpPr>
          <a:xfrm>
            <a:off x="80820" y="942390"/>
            <a:ext cx="1594080" cy="1023120"/>
            <a:chOff x="80820" y="942390"/>
            <a:chExt cx="1594080" cy="10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14:cNvPr>
                <p14:cNvContentPartPr/>
                <p14:nvPr/>
              </p14:nvContentPartPr>
              <p14:xfrm>
                <a:off x="183780" y="1119150"/>
                <a:ext cx="146520" cy="369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5140" y="1110150"/>
                  <a:ext cx="1641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14:cNvPr>
                <p14:cNvContentPartPr/>
                <p14:nvPr/>
              </p14:nvContentPartPr>
              <p14:xfrm>
                <a:off x="394380" y="1283670"/>
                <a:ext cx="11772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5380" y="1275030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14:cNvPr>
                <p14:cNvContentPartPr/>
                <p14:nvPr/>
              </p14:nvContentPartPr>
              <p14:xfrm>
                <a:off x="420300" y="1358910"/>
                <a:ext cx="99360" cy="15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11300" y="1350270"/>
                  <a:ext cx="117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14:cNvPr>
                <p14:cNvContentPartPr/>
                <p14:nvPr/>
              </p14:nvContentPartPr>
              <p14:xfrm>
                <a:off x="654660" y="1239390"/>
                <a:ext cx="121680" cy="143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5660" y="1230390"/>
                  <a:ext cx="139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14:cNvPr>
                <p14:cNvContentPartPr/>
                <p14:nvPr/>
              </p14:nvContentPartPr>
              <p14:xfrm>
                <a:off x="968940" y="1200510"/>
                <a:ext cx="490320" cy="166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60300" y="1191870"/>
                  <a:ext cx="50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14:cNvPr>
                <p14:cNvContentPartPr/>
                <p14:nvPr/>
              </p14:nvContentPartPr>
              <p14:xfrm>
                <a:off x="665100" y="1592190"/>
                <a:ext cx="3240" cy="199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56100" y="1583550"/>
                  <a:ext cx="208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14:cNvPr>
                <p14:cNvContentPartPr/>
                <p14:nvPr/>
              </p14:nvContentPartPr>
              <p14:xfrm>
                <a:off x="1016100" y="1400670"/>
                <a:ext cx="553320" cy="351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07460" y="1392030"/>
                  <a:ext cx="57096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14:cNvPr>
                <p14:cNvContentPartPr/>
                <p14:nvPr/>
              </p14:nvContentPartPr>
              <p14:xfrm>
                <a:off x="80820" y="942390"/>
                <a:ext cx="1594080" cy="1023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180" y="933390"/>
                  <a:ext cx="1611720" cy="10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141652A-8C23-4BA6-458B-728987B118AC}"/>
              </a:ext>
            </a:extLst>
          </p:cNvPr>
          <p:cNvGrpSpPr/>
          <p:nvPr/>
        </p:nvGrpSpPr>
        <p:grpSpPr>
          <a:xfrm>
            <a:off x="2269620" y="2916270"/>
            <a:ext cx="2447280" cy="1700640"/>
            <a:chOff x="2269620" y="2916270"/>
            <a:chExt cx="2447280" cy="170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14:cNvPr>
                <p14:cNvContentPartPr/>
                <p14:nvPr/>
              </p14:nvContentPartPr>
              <p14:xfrm>
                <a:off x="2427660" y="3072510"/>
                <a:ext cx="1073520" cy="2660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418660" y="3063870"/>
                  <a:ext cx="10911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14:cNvPr>
                <p14:cNvContentPartPr/>
                <p14:nvPr/>
              </p14:nvContentPartPr>
              <p14:xfrm>
                <a:off x="3128580" y="3136950"/>
                <a:ext cx="99360" cy="14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119580" y="3128310"/>
                  <a:ext cx="117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14:cNvPr>
                <p14:cNvContentPartPr/>
                <p14:nvPr/>
              </p14:nvContentPartPr>
              <p14:xfrm>
                <a:off x="2938140" y="3062070"/>
                <a:ext cx="29520" cy="37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929140" y="3053070"/>
                  <a:ext cx="471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14:cNvPr>
                <p14:cNvContentPartPr/>
                <p14:nvPr/>
              </p14:nvContentPartPr>
              <p14:xfrm>
                <a:off x="3740580" y="3081150"/>
                <a:ext cx="150480" cy="28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31940" y="3072150"/>
                  <a:ext cx="1681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14:cNvPr>
                <p14:cNvContentPartPr/>
                <p14:nvPr/>
              </p14:nvContentPartPr>
              <p14:xfrm>
                <a:off x="3955140" y="3323430"/>
                <a:ext cx="3240" cy="93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46140" y="3314790"/>
                  <a:ext cx="20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14:cNvPr>
                <p14:cNvContentPartPr/>
                <p14:nvPr/>
              </p14:nvContentPartPr>
              <p14:xfrm>
                <a:off x="4153860" y="3097350"/>
                <a:ext cx="84960" cy="199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45220" y="3088710"/>
                  <a:ext cx="1026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14:cNvPr>
                <p14:cNvContentPartPr/>
                <p14:nvPr/>
              </p14:nvContentPartPr>
              <p14:xfrm>
                <a:off x="4284180" y="3291750"/>
                <a:ext cx="3240" cy="90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275540" y="3283110"/>
                  <a:ext cx="20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14:cNvPr>
                <p14:cNvContentPartPr/>
                <p14:nvPr/>
              </p14:nvContentPartPr>
              <p14:xfrm>
                <a:off x="4400460" y="3043710"/>
                <a:ext cx="89640" cy="361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391460" y="3035070"/>
                  <a:ext cx="10728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14:cNvPr>
                <p14:cNvContentPartPr/>
                <p14:nvPr/>
              </p14:nvContentPartPr>
              <p14:xfrm>
                <a:off x="4375260" y="3307950"/>
                <a:ext cx="144720" cy="3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66260" y="3298950"/>
                  <a:ext cx="162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14:cNvPr>
                <p14:cNvContentPartPr/>
                <p14:nvPr/>
              </p14:nvContentPartPr>
              <p14:xfrm>
                <a:off x="2271780" y="2922030"/>
                <a:ext cx="2444760" cy="1694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62780" y="2913390"/>
                  <a:ext cx="2462400" cy="17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14:cNvPr>
                <p14:cNvContentPartPr/>
                <p14:nvPr/>
              </p14:nvContentPartPr>
              <p14:xfrm>
                <a:off x="3634740" y="3328830"/>
                <a:ext cx="963720" cy="354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625740" y="3320190"/>
                  <a:ext cx="9813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14:cNvPr>
                <p14:cNvContentPartPr/>
                <p14:nvPr/>
              </p14:nvContentPartPr>
              <p14:xfrm>
                <a:off x="2748780" y="4179870"/>
                <a:ext cx="261720" cy="108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740140" y="4171230"/>
                  <a:ext cx="279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14:cNvPr>
                <p14:cNvContentPartPr/>
                <p14:nvPr/>
              </p14:nvContentPartPr>
              <p14:xfrm>
                <a:off x="2901420" y="4194630"/>
                <a:ext cx="109080" cy="132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892420" y="4185990"/>
                  <a:ext cx="126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14:cNvPr>
                <p14:cNvContentPartPr/>
                <p14:nvPr/>
              </p14:nvContentPartPr>
              <p14:xfrm>
                <a:off x="3072420" y="4071150"/>
                <a:ext cx="489960" cy="383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063780" y="4062510"/>
                  <a:ext cx="5076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14:cNvPr>
                <p14:cNvContentPartPr/>
                <p14:nvPr/>
              </p14:nvContentPartPr>
              <p14:xfrm>
                <a:off x="3430260" y="4134870"/>
                <a:ext cx="197280" cy="9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421260" y="4126230"/>
                  <a:ext cx="214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14:cNvPr>
                <p14:cNvContentPartPr/>
                <p14:nvPr/>
              </p14:nvContentPartPr>
              <p14:xfrm>
                <a:off x="3815460" y="4111110"/>
                <a:ext cx="165960" cy="164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806820" y="4102110"/>
                  <a:ext cx="183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14:cNvPr>
                <p14:cNvContentPartPr/>
                <p14:nvPr/>
              </p14:nvContentPartPr>
              <p14:xfrm>
                <a:off x="4023180" y="4143510"/>
                <a:ext cx="88560" cy="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014540" y="4134510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14:cNvPr>
                <p14:cNvContentPartPr/>
                <p14:nvPr/>
              </p14:nvContentPartPr>
              <p14:xfrm>
                <a:off x="4071780" y="4199670"/>
                <a:ext cx="10476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062780" y="4191030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14:cNvPr>
                <p14:cNvContentPartPr/>
                <p14:nvPr/>
              </p14:nvContentPartPr>
              <p14:xfrm>
                <a:off x="2269620" y="2916270"/>
                <a:ext cx="2447280" cy="1671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260620" y="2907630"/>
                  <a:ext cx="2464920" cy="168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7854838-0757-EFFB-142C-71E04DC1F0E7}"/>
                  </a:ext>
                </a:extLst>
              </p14:cNvPr>
              <p14:cNvContentPartPr/>
              <p14:nvPr/>
            </p14:nvContentPartPr>
            <p14:xfrm>
              <a:off x="8484660" y="2930310"/>
              <a:ext cx="159480" cy="229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7854838-0757-EFFB-142C-71E04DC1F0E7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8476020" y="2921670"/>
                <a:ext cx="17712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C041768-6712-9B29-1103-D32CBB4A9CF4}"/>
                  </a:ext>
                </a:extLst>
              </p14:cNvPr>
              <p14:cNvContentPartPr/>
              <p14:nvPr/>
            </p14:nvContentPartPr>
            <p14:xfrm>
              <a:off x="7996140" y="5517630"/>
              <a:ext cx="360" cy="348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C041768-6712-9B29-1103-D32CBB4A9CF4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7987140" y="5508990"/>
                <a:ext cx="1800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3316C2C-6A25-4DBB-EBB5-0A6381060A2C}"/>
                  </a:ext>
                </a:extLst>
              </p14:cNvPr>
              <p14:cNvContentPartPr/>
              <p14:nvPr/>
            </p14:nvContentPartPr>
            <p14:xfrm>
              <a:off x="4299300" y="4013550"/>
              <a:ext cx="157680" cy="243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3316C2C-6A25-4DBB-EBB5-0A6381060A2C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290660" y="4004910"/>
                <a:ext cx="17532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B64A12-DF32-BC3A-00CA-79CD964213D7}"/>
                  </a:ext>
                </a:extLst>
              </p14:cNvPr>
              <p14:cNvContentPartPr/>
              <p14:nvPr/>
            </p14:nvContentPartPr>
            <p14:xfrm>
              <a:off x="8195580" y="901350"/>
              <a:ext cx="584640" cy="7628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B64A12-DF32-BC3A-00CA-79CD964213D7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8186580" y="892350"/>
                <a:ext cx="602280" cy="780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8E1D1D22-80FE-4659-82BE-C3BCA4D46AAC}"/>
              </a:ext>
            </a:extLst>
          </p:cNvPr>
          <p:cNvGrpSpPr/>
          <p:nvPr/>
        </p:nvGrpSpPr>
        <p:grpSpPr>
          <a:xfrm>
            <a:off x="7441740" y="6474870"/>
            <a:ext cx="351720" cy="347040"/>
            <a:chOff x="7441740" y="6474870"/>
            <a:chExt cx="351720" cy="34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8FF8798-3481-827A-C2B6-E88DCDE33E2E}"/>
                    </a:ext>
                  </a:extLst>
                </p14:cNvPr>
                <p14:cNvContentPartPr/>
                <p14:nvPr/>
              </p14:nvContentPartPr>
              <p14:xfrm>
                <a:off x="7441740" y="6592950"/>
                <a:ext cx="351720" cy="228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8FF8798-3481-827A-C2B6-E88DCDE33E2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432740" y="6584310"/>
                  <a:ext cx="36936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8D5ADB0-66F0-B6DA-4F81-A20B5AC61117}"/>
                    </a:ext>
                  </a:extLst>
                </p14:cNvPr>
                <p14:cNvContentPartPr/>
                <p14:nvPr/>
              </p14:nvContentPartPr>
              <p14:xfrm>
                <a:off x="7580340" y="6474870"/>
                <a:ext cx="174240" cy="341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8D5ADB0-66F0-B6DA-4F81-A20B5AC61117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571700" y="6465870"/>
                  <a:ext cx="191880" cy="359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E68850F-B092-277E-3600-A1D273051A49}"/>
                  </a:ext>
                </a:extLst>
              </p14:cNvPr>
              <p14:cNvContentPartPr/>
              <p14:nvPr/>
            </p14:nvContentPartPr>
            <p14:xfrm>
              <a:off x="3073500" y="4479390"/>
              <a:ext cx="604800" cy="494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E68850F-B092-277E-3600-A1D273051A49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3064860" y="4470390"/>
                <a:ext cx="622440" cy="51192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1E2239AC-F05C-0944-EDD2-82603BEFCA31}"/>
              </a:ext>
            </a:extLst>
          </p:cNvPr>
          <p:cNvSpPr txBox="1"/>
          <p:nvPr/>
        </p:nvSpPr>
        <p:spPr>
          <a:xfrm>
            <a:off x="324845" y="5327910"/>
            <a:ext cx="3478837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No solution!</a:t>
            </a:r>
          </a:p>
          <a:p>
            <a:pPr>
              <a:buNone/>
            </a:pPr>
            <a:r>
              <a:rPr lang="en-US" dirty="0"/>
              <a:t>So second one is wrong</a:t>
            </a:r>
          </a:p>
          <a:p>
            <a:pPr>
              <a:buNone/>
            </a:pPr>
            <a:r>
              <a:rPr lang="en-US" dirty="0"/>
              <a:t>Bit 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A6FD07-76CE-6597-ED88-35E5A5613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25"/>
    </mc:Choice>
    <mc:Fallback xmlns="">
      <p:transition spd="slow" advTm="70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1857393" y="152400"/>
            <a:ext cx="5056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Example 3: 2-bit error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D71738-3B92-660A-3AE6-CB2AADA318A5}"/>
              </a:ext>
            </a:extLst>
          </p:cNvPr>
          <p:cNvSpPr txBox="1"/>
          <p:nvPr/>
        </p:nvSpPr>
        <p:spPr>
          <a:xfrm>
            <a:off x="2133600" y="1295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10  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 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14:cNvPr>
              <p14:cNvContentPartPr/>
              <p14:nvPr/>
            </p14:nvContentPartPr>
            <p14:xfrm>
              <a:off x="5758020" y="1637022"/>
              <a:ext cx="3056400" cy="1899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9020" y="1628022"/>
                <a:ext cx="3074040" cy="19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BBBE0E7-5428-05C0-ED1F-1C2F4B58E1A2}"/>
              </a:ext>
            </a:extLst>
          </p:cNvPr>
          <p:cNvGrpSpPr/>
          <p:nvPr/>
        </p:nvGrpSpPr>
        <p:grpSpPr>
          <a:xfrm>
            <a:off x="5208660" y="1600200"/>
            <a:ext cx="3638160" cy="4618350"/>
            <a:chOff x="5208660" y="1600200"/>
            <a:chExt cx="3638160" cy="46183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14:cNvPr>
                <p14:cNvContentPartPr/>
                <p14:nvPr/>
              </p14:nvContentPartPr>
              <p14:xfrm>
                <a:off x="5410200" y="1693800"/>
                <a:ext cx="339120" cy="533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01560" y="1684800"/>
                  <a:ext cx="3567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14:cNvPr>
                <p14:cNvContentPartPr/>
                <p14:nvPr/>
              </p14:nvContentPartPr>
              <p14:xfrm>
                <a:off x="5674080" y="2125080"/>
                <a:ext cx="114480" cy="23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5080" y="2116080"/>
                  <a:ext cx="1321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14:cNvPr>
                <p14:cNvContentPartPr/>
                <p14:nvPr/>
              </p14:nvContentPartPr>
              <p14:xfrm>
                <a:off x="5913840" y="1981440"/>
                <a:ext cx="443520" cy="291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5200" y="1972440"/>
                  <a:ext cx="46116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14:cNvPr>
                <p14:cNvContentPartPr/>
                <p14:nvPr/>
              </p14:nvContentPartPr>
              <p14:xfrm>
                <a:off x="6168360" y="2090880"/>
                <a:ext cx="7236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59360" y="2082240"/>
                  <a:ext cx="90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14:cNvPr>
                <p14:cNvContentPartPr/>
                <p14:nvPr/>
              </p14:nvContentPartPr>
              <p14:xfrm>
                <a:off x="6047760" y="2058120"/>
                <a:ext cx="1800" cy="30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38760" y="2049480"/>
                  <a:ext cx="194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14:cNvPr>
                <p14:cNvContentPartPr/>
                <p14:nvPr/>
              </p14:nvContentPartPr>
              <p14:xfrm>
                <a:off x="6048840" y="1600200"/>
                <a:ext cx="1031760" cy="364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39840" y="1591200"/>
                  <a:ext cx="10494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14:cNvPr>
                <p14:cNvContentPartPr/>
                <p14:nvPr/>
              </p14:nvContentPartPr>
              <p14:xfrm>
                <a:off x="6711240" y="1682640"/>
                <a:ext cx="8424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02240" y="1674000"/>
                  <a:ext cx="10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14:cNvPr>
                <p14:cNvContentPartPr/>
                <p14:nvPr/>
              </p14:nvContentPartPr>
              <p14:xfrm>
                <a:off x="6615480" y="1707120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06840" y="16984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14:cNvPr>
                <p14:cNvContentPartPr/>
                <p14:nvPr/>
              </p14:nvContentPartPr>
              <p14:xfrm>
                <a:off x="6579840" y="2139480"/>
                <a:ext cx="118440" cy="231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70840" y="2130840"/>
                  <a:ext cx="1360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14:cNvPr>
                <p14:cNvContentPartPr/>
                <p14:nvPr/>
              </p14:nvContentPartPr>
              <p14:xfrm>
                <a:off x="6816000" y="2362320"/>
                <a:ext cx="10080" cy="92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07000" y="2353320"/>
                  <a:ext cx="277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14:cNvPr>
                <p14:cNvContentPartPr/>
                <p14:nvPr/>
              </p14:nvContentPartPr>
              <p14:xfrm>
                <a:off x="6997440" y="2138760"/>
                <a:ext cx="138960" cy="235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88800" y="2129760"/>
                  <a:ext cx="156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14:cNvPr>
                <p14:cNvContentPartPr/>
                <p14:nvPr/>
              </p14:nvContentPartPr>
              <p14:xfrm>
                <a:off x="7225680" y="2358360"/>
                <a:ext cx="3240" cy="8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17040" y="2349720"/>
                  <a:ext cx="208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14:cNvPr>
                <p14:cNvContentPartPr/>
                <p14:nvPr/>
              </p14:nvContentPartPr>
              <p14:xfrm>
                <a:off x="7324680" y="2179440"/>
                <a:ext cx="123120" cy="248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16040" y="2170440"/>
                  <a:ext cx="140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14:cNvPr>
                <p14:cNvContentPartPr/>
                <p14:nvPr/>
              </p14:nvContentPartPr>
              <p14:xfrm>
                <a:off x="7356360" y="2310840"/>
                <a:ext cx="1587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7720" y="2301840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14:cNvPr>
                <p14:cNvContentPartPr/>
                <p14:nvPr/>
              </p14:nvContentPartPr>
              <p14:xfrm>
                <a:off x="6501720" y="2234160"/>
                <a:ext cx="1161720" cy="417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93080" y="2225520"/>
                  <a:ext cx="117936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14:cNvPr>
                <p14:cNvContentPartPr/>
                <p14:nvPr/>
              </p14:nvContentPartPr>
              <p14:xfrm>
                <a:off x="6843360" y="2940840"/>
                <a:ext cx="338400" cy="238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34360" y="2932200"/>
                  <a:ext cx="3560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14:cNvPr>
                <p14:cNvContentPartPr/>
                <p14:nvPr/>
              </p14:nvContentPartPr>
              <p14:xfrm>
                <a:off x="7056120" y="2963520"/>
                <a:ext cx="125280" cy="216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047120" y="2954880"/>
                  <a:ext cx="1429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14:cNvPr>
                <p14:cNvContentPartPr/>
                <p14:nvPr/>
              </p14:nvContentPartPr>
              <p14:xfrm>
                <a:off x="7254840" y="2851560"/>
                <a:ext cx="497880" cy="470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46200" y="2842920"/>
                  <a:ext cx="51552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14:cNvPr>
                <p14:cNvContentPartPr/>
                <p14:nvPr/>
              </p14:nvContentPartPr>
              <p14:xfrm>
                <a:off x="7643640" y="2958120"/>
                <a:ext cx="7200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35000" y="2949120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14:cNvPr>
                <p14:cNvContentPartPr/>
                <p14:nvPr/>
              </p14:nvContentPartPr>
              <p14:xfrm>
                <a:off x="7964400" y="2934360"/>
                <a:ext cx="187920" cy="147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55760" y="2925360"/>
                  <a:ext cx="2055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14:cNvPr>
                <p14:cNvContentPartPr/>
                <p14:nvPr/>
              </p14:nvContentPartPr>
              <p14:xfrm>
                <a:off x="8217480" y="3020760"/>
                <a:ext cx="99360" cy="3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08840" y="3011760"/>
                  <a:ext cx="117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14:cNvPr>
                <p14:cNvContentPartPr/>
                <p14:nvPr/>
              </p14:nvContentPartPr>
              <p14:xfrm>
                <a:off x="8223600" y="3097440"/>
                <a:ext cx="117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14960" y="3088440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14:cNvPr>
                <p14:cNvContentPartPr/>
                <p14:nvPr/>
              </p14:nvContentPartPr>
              <p14:xfrm>
                <a:off x="5781450" y="1664640"/>
                <a:ext cx="16560" cy="1579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72810" y="1656000"/>
                  <a:ext cx="34200" cy="15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14:cNvPr>
                <p14:cNvContentPartPr/>
                <p14:nvPr/>
              </p14:nvContentPartPr>
              <p14:xfrm>
                <a:off x="5208660" y="1802070"/>
                <a:ext cx="438840" cy="2558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199660" y="1793430"/>
                  <a:ext cx="456480" cy="25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14:cNvPr>
                <p14:cNvContentPartPr/>
                <p14:nvPr/>
              </p14:nvContentPartPr>
              <p14:xfrm>
                <a:off x="5575860" y="4263750"/>
                <a:ext cx="140760" cy="208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67220" y="4255110"/>
                  <a:ext cx="1584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14:cNvPr>
                <p14:cNvContentPartPr/>
                <p14:nvPr/>
              </p14:nvContentPartPr>
              <p14:xfrm>
                <a:off x="5737860" y="3770910"/>
                <a:ext cx="67680" cy="2354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28860" y="3761910"/>
                  <a:ext cx="85320" cy="23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14:cNvPr>
                <p14:cNvContentPartPr/>
                <p14:nvPr/>
              </p14:nvContentPartPr>
              <p14:xfrm>
                <a:off x="5795460" y="3814110"/>
                <a:ext cx="3051360" cy="2404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786820" y="3805470"/>
                  <a:ext cx="3069000" cy="242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CC4780B-2357-5589-41A2-62A8756682EE}"/>
              </a:ext>
            </a:extLst>
          </p:cNvPr>
          <p:cNvGrpSpPr/>
          <p:nvPr/>
        </p:nvGrpSpPr>
        <p:grpSpPr>
          <a:xfrm>
            <a:off x="6223500" y="3992670"/>
            <a:ext cx="1262880" cy="424440"/>
            <a:chOff x="6223500" y="3992670"/>
            <a:chExt cx="126288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14:cNvPr>
                <p14:cNvContentPartPr/>
                <p14:nvPr/>
              </p14:nvContentPartPr>
              <p14:xfrm>
                <a:off x="6223500" y="4038030"/>
                <a:ext cx="1262880" cy="379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14500" y="4029390"/>
                  <a:ext cx="128052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14:cNvPr>
                <p14:cNvContentPartPr/>
                <p14:nvPr/>
              </p14:nvContentPartPr>
              <p14:xfrm>
                <a:off x="6804900" y="4126590"/>
                <a:ext cx="3837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796260" y="4117950"/>
                  <a:ext cx="40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14:cNvPr>
                <p14:cNvContentPartPr/>
                <p14:nvPr/>
              </p14:nvContentPartPr>
              <p14:xfrm>
                <a:off x="6811020" y="3992670"/>
                <a:ext cx="6480" cy="5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02380" y="3983670"/>
                  <a:ext cx="2412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144102-17F7-E5EE-837D-DCBA83E2DB80}"/>
              </a:ext>
            </a:extLst>
          </p:cNvPr>
          <p:cNvGrpSpPr/>
          <p:nvPr/>
        </p:nvGrpSpPr>
        <p:grpSpPr>
          <a:xfrm>
            <a:off x="7635420" y="4118670"/>
            <a:ext cx="450720" cy="354600"/>
            <a:chOff x="7635420" y="4118670"/>
            <a:chExt cx="45072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14:cNvPr>
                <p14:cNvContentPartPr/>
                <p14:nvPr/>
              </p14:nvContentPartPr>
              <p14:xfrm>
                <a:off x="7635420" y="4118670"/>
                <a:ext cx="432000" cy="354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26420" y="4110030"/>
                  <a:ext cx="4496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14:cNvPr>
                <p14:cNvContentPartPr/>
                <p14:nvPr/>
              </p14:nvContentPartPr>
              <p14:xfrm>
                <a:off x="7920180" y="4275990"/>
                <a:ext cx="1659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911180" y="4266990"/>
                  <a:ext cx="18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14:cNvPr>
                <p14:cNvContentPartPr/>
                <p14:nvPr/>
              </p14:nvContentPartPr>
              <p14:xfrm>
                <a:off x="7768980" y="4247910"/>
                <a:ext cx="5760" cy="6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59980" y="4239270"/>
                  <a:ext cx="234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E0EA2BD-FAF9-95EE-60A1-E19A1FABE137}"/>
              </a:ext>
            </a:extLst>
          </p:cNvPr>
          <p:cNvGrpSpPr/>
          <p:nvPr/>
        </p:nvGrpSpPr>
        <p:grpSpPr>
          <a:xfrm>
            <a:off x="6385140" y="4704390"/>
            <a:ext cx="1361520" cy="527760"/>
            <a:chOff x="6385140" y="4704390"/>
            <a:chExt cx="136152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14:cNvPr>
                <p14:cNvContentPartPr/>
                <p14:nvPr/>
              </p14:nvContentPartPr>
              <p14:xfrm>
                <a:off x="6526980" y="4737510"/>
                <a:ext cx="183960" cy="224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517980" y="4728870"/>
                  <a:ext cx="2016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14:cNvPr>
                <p14:cNvContentPartPr/>
                <p14:nvPr/>
              </p14:nvContentPartPr>
              <p14:xfrm>
                <a:off x="6791940" y="4956030"/>
                <a:ext cx="77760" cy="116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83300" y="4947390"/>
                  <a:ext cx="95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14:cNvPr>
                <p14:cNvContentPartPr/>
                <p14:nvPr/>
              </p14:nvContentPartPr>
              <p14:xfrm>
                <a:off x="7058340" y="4704390"/>
                <a:ext cx="138960" cy="221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049700" y="4695750"/>
                  <a:ext cx="1566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14:cNvPr>
                <p14:cNvContentPartPr/>
                <p14:nvPr/>
              </p14:nvContentPartPr>
              <p14:xfrm>
                <a:off x="7324740" y="4925070"/>
                <a:ext cx="9360" cy="65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16100" y="4916430"/>
                  <a:ext cx="27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14:cNvPr>
                <p14:cNvContentPartPr/>
                <p14:nvPr/>
              </p14:nvContentPartPr>
              <p14:xfrm>
                <a:off x="7494300" y="4722390"/>
                <a:ext cx="109800" cy="286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485300" y="4713390"/>
                  <a:ext cx="1274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14:cNvPr>
                <p14:cNvContentPartPr/>
                <p14:nvPr/>
              </p14:nvContentPartPr>
              <p14:xfrm>
                <a:off x="7469820" y="4870350"/>
                <a:ext cx="125640" cy="22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61180" y="4861350"/>
                  <a:ext cx="1432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14:cNvPr>
                <p14:cNvContentPartPr/>
                <p14:nvPr/>
              </p14:nvContentPartPr>
              <p14:xfrm>
                <a:off x="7317540" y="5006790"/>
                <a:ext cx="46800" cy="55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308540" y="4997790"/>
                  <a:ext cx="64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14:cNvPr>
                <p14:cNvContentPartPr/>
                <p14:nvPr/>
              </p14:nvContentPartPr>
              <p14:xfrm>
                <a:off x="6385140" y="4911750"/>
                <a:ext cx="1361520" cy="320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76500" y="4902750"/>
                  <a:ext cx="13791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14:cNvPr>
                <p14:cNvContentPartPr/>
                <p14:nvPr/>
              </p14:nvContentPartPr>
              <p14:xfrm>
                <a:off x="7284780" y="4954950"/>
                <a:ext cx="74880" cy="185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276140" y="4945950"/>
                  <a:ext cx="92520" cy="20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14:cNvPr>
              <p14:cNvContentPartPr/>
              <p14:nvPr/>
            </p14:nvContentPartPr>
            <p14:xfrm>
              <a:off x="6115860" y="5552910"/>
              <a:ext cx="293760" cy="1717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107220" y="5543910"/>
                <a:ext cx="3114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14:cNvPr>
              <p14:cNvContentPartPr/>
              <p14:nvPr/>
            </p14:nvContentPartPr>
            <p14:xfrm>
              <a:off x="6308460" y="5596110"/>
              <a:ext cx="101520" cy="180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99460" y="5587110"/>
                <a:ext cx="1191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14:cNvPr>
              <p14:cNvContentPartPr/>
              <p14:nvPr/>
            </p14:nvContentPartPr>
            <p14:xfrm>
              <a:off x="6528060" y="5448870"/>
              <a:ext cx="503640" cy="4114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519420" y="5440230"/>
                <a:ext cx="52128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14:cNvPr>
              <p14:cNvContentPartPr/>
              <p14:nvPr/>
            </p14:nvContentPartPr>
            <p14:xfrm>
              <a:off x="6912180" y="5537070"/>
              <a:ext cx="100080" cy="64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03180" y="5528430"/>
                <a:ext cx="1177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14:cNvPr>
              <p14:cNvContentPartPr/>
              <p14:nvPr/>
            </p14:nvContentPartPr>
            <p14:xfrm>
              <a:off x="5268420" y="1745910"/>
              <a:ext cx="360" cy="1393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259420" y="1737270"/>
                <a:ext cx="1800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6F6E28A-B4FB-E980-55F0-33CB0A92AAAA}"/>
              </a:ext>
            </a:extLst>
          </p:cNvPr>
          <p:cNvGrpSpPr/>
          <p:nvPr/>
        </p:nvGrpSpPr>
        <p:grpSpPr>
          <a:xfrm>
            <a:off x="7359660" y="5463990"/>
            <a:ext cx="411480" cy="278640"/>
            <a:chOff x="7359660" y="5463990"/>
            <a:chExt cx="411480" cy="2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14:cNvPr>
                <p14:cNvContentPartPr/>
                <p14:nvPr/>
              </p14:nvContentPartPr>
              <p14:xfrm>
                <a:off x="7359660" y="5463990"/>
                <a:ext cx="134640" cy="278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51020" y="5455350"/>
                  <a:ext cx="152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14:cNvPr>
                <p14:cNvContentPartPr/>
                <p14:nvPr/>
              </p14:nvContentPartPr>
              <p14:xfrm>
                <a:off x="7664580" y="5546070"/>
                <a:ext cx="106200" cy="7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655940" y="5537430"/>
                  <a:ext cx="1238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14:cNvPr>
                <p14:cNvContentPartPr/>
                <p14:nvPr/>
              </p14:nvContentPartPr>
              <p14:xfrm>
                <a:off x="7693740" y="5642550"/>
                <a:ext cx="7740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84740" y="5633910"/>
                  <a:ext cx="950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14:cNvPr>
              <p14:cNvContentPartPr/>
              <p14:nvPr/>
            </p14:nvContentPartPr>
            <p14:xfrm>
              <a:off x="5269140" y="1713150"/>
              <a:ext cx="360" cy="655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260140" y="1704510"/>
                <a:ext cx="1800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14:cNvPr>
              <p14:cNvContentPartPr/>
              <p14:nvPr/>
            </p14:nvContentPartPr>
            <p14:xfrm>
              <a:off x="4657860" y="1764630"/>
              <a:ext cx="255600" cy="1376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49220" y="1755630"/>
                <a:ext cx="273240" cy="13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4C5D7C9-B764-974C-2B2B-1FFF447636C0}"/>
              </a:ext>
            </a:extLst>
          </p:cNvPr>
          <p:cNvGrpSpPr/>
          <p:nvPr/>
        </p:nvGrpSpPr>
        <p:grpSpPr>
          <a:xfrm>
            <a:off x="80820" y="942390"/>
            <a:ext cx="1594080" cy="1023120"/>
            <a:chOff x="80820" y="942390"/>
            <a:chExt cx="1594080" cy="10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14:cNvPr>
                <p14:cNvContentPartPr/>
                <p14:nvPr/>
              </p14:nvContentPartPr>
              <p14:xfrm>
                <a:off x="183780" y="1119150"/>
                <a:ext cx="146520" cy="369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5140" y="1110150"/>
                  <a:ext cx="1641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14:cNvPr>
                <p14:cNvContentPartPr/>
                <p14:nvPr/>
              </p14:nvContentPartPr>
              <p14:xfrm>
                <a:off x="394380" y="1283670"/>
                <a:ext cx="11772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5380" y="1275030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14:cNvPr>
                <p14:cNvContentPartPr/>
                <p14:nvPr/>
              </p14:nvContentPartPr>
              <p14:xfrm>
                <a:off x="420300" y="1358910"/>
                <a:ext cx="99360" cy="15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11300" y="1350270"/>
                  <a:ext cx="117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14:cNvPr>
                <p14:cNvContentPartPr/>
                <p14:nvPr/>
              </p14:nvContentPartPr>
              <p14:xfrm>
                <a:off x="654660" y="1239390"/>
                <a:ext cx="121680" cy="143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5660" y="1230390"/>
                  <a:ext cx="139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14:cNvPr>
                <p14:cNvContentPartPr/>
                <p14:nvPr/>
              </p14:nvContentPartPr>
              <p14:xfrm>
                <a:off x="968940" y="1200510"/>
                <a:ext cx="490320" cy="166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60300" y="1191870"/>
                  <a:ext cx="50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14:cNvPr>
                <p14:cNvContentPartPr/>
                <p14:nvPr/>
              </p14:nvContentPartPr>
              <p14:xfrm>
                <a:off x="665100" y="1592190"/>
                <a:ext cx="3240" cy="199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56100" y="1583550"/>
                  <a:ext cx="208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14:cNvPr>
                <p14:cNvContentPartPr/>
                <p14:nvPr/>
              </p14:nvContentPartPr>
              <p14:xfrm>
                <a:off x="1016100" y="1400670"/>
                <a:ext cx="553320" cy="351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07460" y="1392030"/>
                  <a:ext cx="57096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14:cNvPr>
                <p14:cNvContentPartPr/>
                <p14:nvPr/>
              </p14:nvContentPartPr>
              <p14:xfrm>
                <a:off x="80820" y="942390"/>
                <a:ext cx="1594080" cy="1023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180" y="933390"/>
                  <a:ext cx="1611720" cy="10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141652A-8C23-4BA6-458B-728987B118AC}"/>
              </a:ext>
            </a:extLst>
          </p:cNvPr>
          <p:cNvGrpSpPr/>
          <p:nvPr/>
        </p:nvGrpSpPr>
        <p:grpSpPr>
          <a:xfrm>
            <a:off x="2269620" y="2916270"/>
            <a:ext cx="2447280" cy="1700640"/>
            <a:chOff x="2269620" y="2916270"/>
            <a:chExt cx="2447280" cy="170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14:cNvPr>
                <p14:cNvContentPartPr/>
                <p14:nvPr/>
              </p14:nvContentPartPr>
              <p14:xfrm>
                <a:off x="2427660" y="3072510"/>
                <a:ext cx="1073520" cy="2660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418660" y="3063870"/>
                  <a:ext cx="10911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14:cNvPr>
                <p14:cNvContentPartPr/>
                <p14:nvPr/>
              </p14:nvContentPartPr>
              <p14:xfrm>
                <a:off x="3128580" y="3136950"/>
                <a:ext cx="99360" cy="14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119580" y="3128310"/>
                  <a:ext cx="117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14:cNvPr>
                <p14:cNvContentPartPr/>
                <p14:nvPr/>
              </p14:nvContentPartPr>
              <p14:xfrm>
                <a:off x="2938140" y="3062070"/>
                <a:ext cx="29520" cy="37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929140" y="3053070"/>
                  <a:ext cx="471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14:cNvPr>
                <p14:cNvContentPartPr/>
                <p14:nvPr/>
              </p14:nvContentPartPr>
              <p14:xfrm>
                <a:off x="3740580" y="3081150"/>
                <a:ext cx="150480" cy="28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31940" y="3072150"/>
                  <a:ext cx="1681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14:cNvPr>
                <p14:cNvContentPartPr/>
                <p14:nvPr/>
              </p14:nvContentPartPr>
              <p14:xfrm>
                <a:off x="3955140" y="3323430"/>
                <a:ext cx="3240" cy="93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46140" y="3314790"/>
                  <a:ext cx="20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14:cNvPr>
                <p14:cNvContentPartPr/>
                <p14:nvPr/>
              </p14:nvContentPartPr>
              <p14:xfrm>
                <a:off x="4153860" y="3097350"/>
                <a:ext cx="84960" cy="199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45220" y="3088710"/>
                  <a:ext cx="1026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14:cNvPr>
                <p14:cNvContentPartPr/>
                <p14:nvPr/>
              </p14:nvContentPartPr>
              <p14:xfrm>
                <a:off x="4284180" y="3291750"/>
                <a:ext cx="3240" cy="90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275540" y="3283110"/>
                  <a:ext cx="20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14:cNvPr>
                <p14:cNvContentPartPr/>
                <p14:nvPr/>
              </p14:nvContentPartPr>
              <p14:xfrm>
                <a:off x="4400460" y="3043710"/>
                <a:ext cx="89640" cy="361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391460" y="3035070"/>
                  <a:ext cx="10728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14:cNvPr>
                <p14:cNvContentPartPr/>
                <p14:nvPr/>
              </p14:nvContentPartPr>
              <p14:xfrm>
                <a:off x="4375260" y="3307950"/>
                <a:ext cx="144720" cy="3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66260" y="3298950"/>
                  <a:ext cx="162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14:cNvPr>
                <p14:cNvContentPartPr/>
                <p14:nvPr/>
              </p14:nvContentPartPr>
              <p14:xfrm>
                <a:off x="2271780" y="2922030"/>
                <a:ext cx="2444760" cy="1694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62780" y="2913390"/>
                  <a:ext cx="2462400" cy="17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14:cNvPr>
                <p14:cNvContentPartPr/>
                <p14:nvPr/>
              </p14:nvContentPartPr>
              <p14:xfrm>
                <a:off x="3634740" y="3328830"/>
                <a:ext cx="963720" cy="354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625740" y="3320190"/>
                  <a:ext cx="9813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14:cNvPr>
                <p14:cNvContentPartPr/>
                <p14:nvPr/>
              </p14:nvContentPartPr>
              <p14:xfrm>
                <a:off x="2748780" y="4179870"/>
                <a:ext cx="261720" cy="108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740140" y="4171230"/>
                  <a:ext cx="279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14:cNvPr>
                <p14:cNvContentPartPr/>
                <p14:nvPr/>
              </p14:nvContentPartPr>
              <p14:xfrm>
                <a:off x="2901420" y="4194630"/>
                <a:ext cx="109080" cy="132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892420" y="4185990"/>
                  <a:ext cx="126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14:cNvPr>
                <p14:cNvContentPartPr/>
                <p14:nvPr/>
              </p14:nvContentPartPr>
              <p14:xfrm>
                <a:off x="3072420" y="4071150"/>
                <a:ext cx="489960" cy="383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063780" y="4062510"/>
                  <a:ext cx="5076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14:cNvPr>
                <p14:cNvContentPartPr/>
                <p14:nvPr/>
              </p14:nvContentPartPr>
              <p14:xfrm>
                <a:off x="3430260" y="4134870"/>
                <a:ext cx="197280" cy="9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421260" y="4126230"/>
                  <a:ext cx="214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14:cNvPr>
                <p14:cNvContentPartPr/>
                <p14:nvPr/>
              </p14:nvContentPartPr>
              <p14:xfrm>
                <a:off x="3815460" y="4111110"/>
                <a:ext cx="165960" cy="164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806820" y="4102110"/>
                  <a:ext cx="183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14:cNvPr>
                <p14:cNvContentPartPr/>
                <p14:nvPr/>
              </p14:nvContentPartPr>
              <p14:xfrm>
                <a:off x="4023180" y="4143510"/>
                <a:ext cx="88560" cy="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014540" y="4134510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14:cNvPr>
                <p14:cNvContentPartPr/>
                <p14:nvPr/>
              </p14:nvContentPartPr>
              <p14:xfrm>
                <a:off x="4071780" y="4199670"/>
                <a:ext cx="10476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062780" y="4191030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14:cNvPr>
                <p14:cNvContentPartPr/>
                <p14:nvPr/>
              </p14:nvContentPartPr>
              <p14:xfrm>
                <a:off x="2269620" y="2916270"/>
                <a:ext cx="2447280" cy="1671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260620" y="2907630"/>
                  <a:ext cx="2464920" cy="168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62B8D65-1A68-DC0B-D133-3CE21F23A816}"/>
                  </a:ext>
                </a:extLst>
              </p14:cNvPr>
              <p14:cNvContentPartPr/>
              <p14:nvPr/>
            </p14:nvContentPartPr>
            <p14:xfrm>
              <a:off x="8436960" y="2920289"/>
              <a:ext cx="6840" cy="314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62B8D65-1A68-DC0B-D133-3CE21F23A816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8427960" y="2911649"/>
                <a:ext cx="2448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02AFA10-4276-9E2A-AEE1-7387A6E49AEE}"/>
                  </a:ext>
                </a:extLst>
              </p14:cNvPr>
              <p14:cNvContentPartPr/>
              <p14:nvPr/>
            </p14:nvContentPartPr>
            <p14:xfrm>
              <a:off x="7915320" y="5456849"/>
              <a:ext cx="36360" cy="320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02AFA10-4276-9E2A-AEE1-7387A6E49AEE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7906680" y="5448209"/>
                <a:ext cx="5400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3E2BC8-11AC-958B-06EB-3044A7D62CE8}"/>
                  </a:ext>
                </a:extLst>
              </p14:cNvPr>
              <p14:cNvContentPartPr/>
              <p14:nvPr/>
            </p14:nvContentPartPr>
            <p14:xfrm>
              <a:off x="4360680" y="4072289"/>
              <a:ext cx="360" cy="29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3E2BC8-11AC-958B-06EB-3044A7D62CE8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351680" y="4063649"/>
                <a:ext cx="18000" cy="31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983D38B0-DD11-E2D5-ED50-EEA01C67A1E2}"/>
              </a:ext>
            </a:extLst>
          </p:cNvPr>
          <p:cNvGrpSpPr/>
          <p:nvPr/>
        </p:nvGrpSpPr>
        <p:grpSpPr>
          <a:xfrm>
            <a:off x="7494480" y="1320809"/>
            <a:ext cx="306000" cy="390960"/>
            <a:chOff x="7494480" y="1320809"/>
            <a:chExt cx="306000" cy="39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17E343C-9F29-0268-1474-2A233F23ED7E}"/>
                    </a:ext>
                  </a:extLst>
                </p14:cNvPr>
                <p14:cNvContentPartPr/>
                <p14:nvPr/>
              </p14:nvContentPartPr>
              <p14:xfrm>
                <a:off x="7494480" y="1366169"/>
                <a:ext cx="306000" cy="212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17E343C-9F29-0268-1474-2A233F23ED7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485840" y="1357529"/>
                  <a:ext cx="32364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C54E82E-EFA9-A8D9-3750-AB46EE76976A}"/>
                    </a:ext>
                  </a:extLst>
                </p14:cNvPr>
                <p14:cNvContentPartPr/>
                <p14:nvPr/>
              </p14:nvContentPartPr>
              <p14:xfrm>
                <a:off x="7540560" y="1320809"/>
                <a:ext cx="227880" cy="390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C54E82E-EFA9-A8D9-3750-AB46EE76976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531560" y="1311809"/>
                  <a:ext cx="245520" cy="40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594628A-A642-5C66-4E1C-6F89313AEBB7}"/>
                  </a:ext>
                </a:extLst>
              </p14:cNvPr>
              <p14:cNvContentPartPr/>
              <p14:nvPr/>
            </p14:nvContentPartPr>
            <p14:xfrm>
              <a:off x="7364160" y="6135449"/>
              <a:ext cx="386640" cy="367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594628A-A642-5C66-4E1C-6F89313AEBB7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7355520" y="6126449"/>
                <a:ext cx="404280" cy="38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CD03ECDE-3A6D-FB59-8886-1EE0AAC232A1}"/>
              </a:ext>
            </a:extLst>
          </p:cNvPr>
          <p:cNvGrpSpPr/>
          <p:nvPr/>
        </p:nvGrpSpPr>
        <p:grpSpPr>
          <a:xfrm>
            <a:off x="3837600" y="4677089"/>
            <a:ext cx="261720" cy="343800"/>
            <a:chOff x="3837600" y="4677089"/>
            <a:chExt cx="261720" cy="34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9E7C231-BDEE-4A10-5A49-946E5F4385F2}"/>
                    </a:ext>
                  </a:extLst>
                </p14:cNvPr>
                <p14:cNvContentPartPr/>
                <p14:nvPr/>
              </p14:nvContentPartPr>
              <p14:xfrm>
                <a:off x="3837600" y="4721009"/>
                <a:ext cx="261720" cy="195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9E7C231-BDEE-4A10-5A49-946E5F4385F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828960" y="4712369"/>
                  <a:ext cx="2793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B46AE59-A7FE-C9E0-9AD3-ADE64958402F}"/>
                    </a:ext>
                  </a:extLst>
                </p14:cNvPr>
                <p14:cNvContentPartPr/>
                <p14:nvPr/>
              </p14:nvContentPartPr>
              <p14:xfrm>
                <a:off x="3907080" y="4677089"/>
                <a:ext cx="132480" cy="343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B46AE59-A7FE-C9E0-9AD3-ADE64958402F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898080" y="4668449"/>
                  <a:ext cx="150120" cy="361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5769BFA-0BA7-0E49-3819-AACE7700B10D}"/>
              </a:ext>
            </a:extLst>
          </p:cNvPr>
          <p:cNvSpPr txBox="1"/>
          <p:nvPr/>
        </p:nvSpPr>
        <p:spPr>
          <a:xfrm>
            <a:off x="236917" y="6297272"/>
            <a:ext cx="6386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2-bit error looks like a single bit error at 5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4681EB0-CFDF-2C09-10A5-777A135B7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0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82"/>
    </mc:Choice>
    <mc:Fallback xmlns="">
      <p:transition spd="slow" advTm="6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1318906" y="-135259"/>
            <a:ext cx="5437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Add an overall parity bit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D71738-3B92-660A-3AE6-CB2AADA318A5}"/>
              </a:ext>
            </a:extLst>
          </p:cNvPr>
          <p:cNvSpPr txBox="1"/>
          <p:nvPr/>
        </p:nvSpPr>
        <p:spPr>
          <a:xfrm>
            <a:off x="1752600" y="1295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10  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 </a:t>
            </a:r>
            <a:r>
              <a:rPr lang="en-US" b="1" dirty="0">
                <a:solidFill>
                  <a:srgbClr val="0000FF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14:cNvPr>
              <p14:cNvContentPartPr/>
              <p14:nvPr/>
            </p14:nvContentPartPr>
            <p14:xfrm>
              <a:off x="5758020" y="1637022"/>
              <a:ext cx="3056400" cy="1899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9020" y="1628022"/>
                <a:ext cx="3074040" cy="19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BBBE0E7-5428-05C0-ED1F-1C2F4B58E1A2}"/>
              </a:ext>
            </a:extLst>
          </p:cNvPr>
          <p:cNvGrpSpPr/>
          <p:nvPr/>
        </p:nvGrpSpPr>
        <p:grpSpPr>
          <a:xfrm>
            <a:off x="5208660" y="1600200"/>
            <a:ext cx="3638160" cy="4618350"/>
            <a:chOff x="5208660" y="1600200"/>
            <a:chExt cx="3638160" cy="46183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14:cNvPr>
                <p14:cNvContentPartPr/>
                <p14:nvPr/>
              </p14:nvContentPartPr>
              <p14:xfrm>
                <a:off x="5410200" y="1693800"/>
                <a:ext cx="339120" cy="533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01560" y="1684800"/>
                  <a:ext cx="3567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14:cNvPr>
                <p14:cNvContentPartPr/>
                <p14:nvPr/>
              </p14:nvContentPartPr>
              <p14:xfrm>
                <a:off x="5674080" y="2125080"/>
                <a:ext cx="114480" cy="23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5080" y="2116080"/>
                  <a:ext cx="1321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14:cNvPr>
                <p14:cNvContentPartPr/>
                <p14:nvPr/>
              </p14:nvContentPartPr>
              <p14:xfrm>
                <a:off x="5913840" y="1981440"/>
                <a:ext cx="443520" cy="291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5200" y="1972440"/>
                  <a:ext cx="46116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14:cNvPr>
                <p14:cNvContentPartPr/>
                <p14:nvPr/>
              </p14:nvContentPartPr>
              <p14:xfrm>
                <a:off x="6168360" y="2090880"/>
                <a:ext cx="7236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59360" y="2082240"/>
                  <a:ext cx="90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14:cNvPr>
                <p14:cNvContentPartPr/>
                <p14:nvPr/>
              </p14:nvContentPartPr>
              <p14:xfrm>
                <a:off x="6047760" y="2058120"/>
                <a:ext cx="1800" cy="30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38760" y="2049480"/>
                  <a:ext cx="194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14:cNvPr>
                <p14:cNvContentPartPr/>
                <p14:nvPr/>
              </p14:nvContentPartPr>
              <p14:xfrm>
                <a:off x="6048840" y="1600200"/>
                <a:ext cx="1031760" cy="364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39840" y="1591200"/>
                  <a:ext cx="10494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14:cNvPr>
                <p14:cNvContentPartPr/>
                <p14:nvPr/>
              </p14:nvContentPartPr>
              <p14:xfrm>
                <a:off x="6711240" y="1682640"/>
                <a:ext cx="8424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02240" y="1674000"/>
                  <a:ext cx="10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14:cNvPr>
                <p14:cNvContentPartPr/>
                <p14:nvPr/>
              </p14:nvContentPartPr>
              <p14:xfrm>
                <a:off x="6615480" y="1707120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06840" y="16984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14:cNvPr>
                <p14:cNvContentPartPr/>
                <p14:nvPr/>
              </p14:nvContentPartPr>
              <p14:xfrm>
                <a:off x="6579840" y="2139480"/>
                <a:ext cx="118440" cy="231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70840" y="2130840"/>
                  <a:ext cx="1360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14:cNvPr>
                <p14:cNvContentPartPr/>
                <p14:nvPr/>
              </p14:nvContentPartPr>
              <p14:xfrm>
                <a:off x="6816000" y="2362320"/>
                <a:ext cx="10080" cy="92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07000" y="2353320"/>
                  <a:ext cx="277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14:cNvPr>
                <p14:cNvContentPartPr/>
                <p14:nvPr/>
              </p14:nvContentPartPr>
              <p14:xfrm>
                <a:off x="6997440" y="2138760"/>
                <a:ext cx="138960" cy="235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88800" y="2129760"/>
                  <a:ext cx="156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14:cNvPr>
                <p14:cNvContentPartPr/>
                <p14:nvPr/>
              </p14:nvContentPartPr>
              <p14:xfrm>
                <a:off x="7225680" y="2358360"/>
                <a:ext cx="3240" cy="8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17040" y="2349720"/>
                  <a:ext cx="208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14:cNvPr>
                <p14:cNvContentPartPr/>
                <p14:nvPr/>
              </p14:nvContentPartPr>
              <p14:xfrm>
                <a:off x="7324680" y="2179440"/>
                <a:ext cx="123120" cy="248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16040" y="2170440"/>
                  <a:ext cx="140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14:cNvPr>
                <p14:cNvContentPartPr/>
                <p14:nvPr/>
              </p14:nvContentPartPr>
              <p14:xfrm>
                <a:off x="7356360" y="2310840"/>
                <a:ext cx="1587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7720" y="2301840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14:cNvPr>
                <p14:cNvContentPartPr/>
                <p14:nvPr/>
              </p14:nvContentPartPr>
              <p14:xfrm>
                <a:off x="6501720" y="2234160"/>
                <a:ext cx="1161720" cy="417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93080" y="2225520"/>
                  <a:ext cx="117936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14:cNvPr>
                <p14:cNvContentPartPr/>
                <p14:nvPr/>
              </p14:nvContentPartPr>
              <p14:xfrm>
                <a:off x="6843360" y="2940840"/>
                <a:ext cx="338400" cy="238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34360" y="2932200"/>
                  <a:ext cx="3560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14:cNvPr>
                <p14:cNvContentPartPr/>
                <p14:nvPr/>
              </p14:nvContentPartPr>
              <p14:xfrm>
                <a:off x="7056120" y="2963520"/>
                <a:ext cx="125280" cy="216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047120" y="2954880"/>
                  <a:ext cx="1429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14:cNvPr>
                <p14:cNvContentPartPr/>
                <p14:nvPr/>
              </p14:nvContentPartPr>
              <p14:xfrm>
                <a:off x="7254840" y="2851560"/>
                <a:ext cx="497880" cy="470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46200" y="2842920"/>
                  <a:ext cx="51552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14:cNvPr>
                <p14:cNvContentPartPr/>
                <p14:nvPr/>
              </p14:nvContentPartPr>
              <p14:xfrm>
                <a:off x="7643640" y="2958120"/>
                <a:ext cx="7200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35000" y="2949120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14:cNvPr>
                <p14:cNvContentPartPr/>
                <p14:nvPr/>
              </p14:nvContentPartPr>
              <p14:xfrm>
                <a:off x="7964400" y="2934360"/>
                <a:ext cx="187920" cy="147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55760" y="2925360"/>
                  <a:ext cx="2055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14:cNvPr>
                <p14:cNvContentPartPr/>
                <p14:nvPr/>
              </p14:nvContentPartPr>
              <p14:xfrm>
                <a:off x="8217480" y="3020760"/>
                <a:ext cx="99360" cy="3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08840" y="3011760"/>
                  <a:ext cx="117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14:cNvPr>
                <p14:cNvContentPartPr/>
                <p14:nvPr/>
              </p14:nvContentPartPr>
              <p14:xfrm>
                <a:off x="8223600" y="3097440"/>
                <a:ext cx="117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14960" y="3088440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14:cNvPr>
                <p14:cNvContentPartPr/>
                <p14:nvPr/>
              </p14:nvContentPartPr>
              <p14:xfrm>
                <a:off x="5781450" y="1664640"/>
                <a:ext cx="16560" cy="1579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72810" y="1656000"/>
                  <a:ext cx="34200" cy="15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14:cNvPr>
                <p14:cNvContentPartPr/>
                <p14:nvPr/>
              </p14:nvContentPartPr>
              <p14:xfrm>
                <a:off x="5208660" y="1802070"/>
                <a:ext cx="438840" cy="2558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199660" y="1793430"/>
                  <a:ext cx="456480" cy="25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14:cNvPr>
                <p14:cNvContentPartPr/>
                <p14:nvPr/>
              </p14:nvContentPartPr>
              <p14:xfrm>
                <a:off x="5575860" y="4263750"/>
                <a:ext cx="140760" cy="208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67220" y="4255110"/>
                  <a:ext cx="1584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14:cNvPr>
                <p14:cNvContentPartPr/>
                <p14:nvPr/>
              </p14:nvContentPartPr>
              <p14:xfrm>
                <a:off x="5737860" y="3770910"/>
                <a:ext cx="67680" cy="2354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28860" y="3761910"/>
                  <a:ext cx="85320" cy="23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14:cNvPr>
                <p14:cNvContentPartPr/>
                <p14:nvPr/>
              </p14:nvContentPartPr>
              <p14:xfrm>
                <a:off x="5795460" y="3814110"/>
                <a:ext cx="3051360" cy="2404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786820" y="3805470"/>
                  <a:ext cx="3069000" cy="242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CC4780B-2357-5589-41A2-62A8756682EE}"/>
              </a:ext>
            </a:extLst>
          </p:cNvPr>
          <p:cNvGrpSpPr/>
          <p:nvPr/>
        </p:nvGrpSpPr>
        <p:grpSpPr>
          <a:xfrm>
            <a:off x="6223500" y="3992670"/>
            <a:ext cx="1262880" cy="424440"/>
            <a:chOff x="6223500" y="3992670"/>
            <a:chExt cx="126288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14:cNvPr>
                <p14:cNvContentPartPr/>
                <p14:nvPr/>
              </p14:nvContentPartPr>
              <p14:xfrm>
                <a:off x="6223500" y="4038030"/>
                <a:ext cx="1262880" cy="379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14500" y="4029390"/>
                  <a:ext cx="128052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14:cNvPr>
                <p14:cNvContentPartPr/>
                <p14:nvPr/>
              </p14:nvContentPartPr>
              <p14:xfrm>
                <a:off x="6804900" y="4126590"/>
                <a:ext cx="3837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796260" y="4117950"/>
                  <a:ext cx="40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14:cNvPr>
                <p14:cNvContentPartPr/>
                <p14:nvPr/>
              </p14:nvContentPartPr>
              <p14:xfrm>
                <a:off x="6811020" y="3992670"/>
                <a:ext cx="6480" cy="5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02380" y="3983670"/>
                  <a:ext cx="2412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144102-17F7-E5EE-837D-DCBA83E2DB80}"/>
              </a:ext>
            </a:extLst>
          </p:cNvPr>
          <p:cNvGrpSpPr/>
          <p:nvPr/>
        </p:nvGrpSpPr>
        <p:grpSpPr>
          <a:xfrm>
            <a:off x="7635420" y="4118670"/>
            <a:ext cx="450720" cy="354600"/>
            <a:chOff x="7635420" y="4118670"/>
            <a:chExt cx="45072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14:cNvPr>
                <p14:cNvContentPartPr/>
                <p14:nvPr/>
              </p14:nvContentPartPr>
              <p14:xfrm>
                <a:off x="7635420" y="4118670"/>
                <a:ext cx="432000" cy="354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26420" y="4110030"/>
                  <a:ext cx="4496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14:cNvPr>
                <p14:cNvContentPartPr/>
                <p14:nvPr/>
              </p14:nvContentPartPr>
              <p14:xfrm>
                <a:off x="7920180" y="4275990"/>
                <a:ext cx="1659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911180" y="4266990"/>
                  <a:ext cx="18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14:cNvPr>
                <p14:cNvContentPartPr/>
                <p14:nvPr/>
              </p14:nvContentPartPr>
              <p14:xfrm>
                <a:off x="7768980" y="4247910"/>
                <a:ext cx="5760" cy="6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59980" y="4239270"/>
                  <a:ext cx="234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E0EA2BD-FAF9-95EE-60A1-E19A1FABE137}"/>
              </a:ext>
            </a:extLst>
          </p:cNvPr>
          <p:cNvGrpSpPr/>
          <p:nvPr/>
        </p:nvGrpSpPr>
        <p:grpSpPr>
          <a:xfrm>
            <a:off x="6385140" y="4704390"/>
            <a:ext cx="1361520" cy="527760"/>
            <a:chOff x="6385140" y="4704390"/>
            <a:chExt cx="136152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14:cNvPr>
                <p14:cNvContentPartPr/>
                <p14:nvPr/>
              </p14:nvContentPartPr>
              <p14:xfrm>
                <a:off x="6526980" y="4737510"/>
                <a:ext cx="183960" cy="224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517980" y="4728870"/>
                  <a:ext cx="2016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14:cNvPr>
                <p14:cNvContentPartPr/>
                <p14:nvPr/>
              </p14:nvContentPartPr>
              <p14:xfrm>
                <a:off x="6791940" y="4956030"/>
                <a:ext cx="77760" cy="116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83300" y="4947390"/>
                  <a:ext cx="95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14:cNvPr>
                <p14:cNvContentPartPr/>
                <p14:nvPr/>
              </p14:nvContentPartPr>
              <p14:xfrm>
                <a:off x="7058340" y="4704390"/>
                <a:ext cx="138960" cy="221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049700" y="4695750"/>
                  <a:ext cx="1566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14:cNvPr>
                <p14:cNvContentPartPr/>
                <p14:nvPr/>
              </p14:nvContentPartPr>
              <p14:xfrm>
                <a:off x="7324740" y="4925070"/>
                <a:ext cx="9360" cy="65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16100" y="4916430"/>
                  <a:ext cx="27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14:cNvPr>
                <p14:cNvContentPartPr/>
                <p14:nvPr/>
              </p14:nvContentPartPr>
              <p14:xfrm>
                <a:off x="7494300" y="4722390"/>
                <a:ext cx="109800" cy="286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485300" y="4713390"/>
                  <a:ext cx="1274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14:cNvPr>
                <p14:cNvContentPartPr/>
                <p14:nvPr/>
              </p14:nvContentPartPr>
              <p14:xfrm>
                <a:off x="7469820" y="4870350"/>
                <a:ext cx="125640" cy="22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61180" y="4861350"/>
                  <a:ext cx="1432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14:cNvPr>
                <p14:cNvContentPartPr/>
                <p14:nvPr/>
              </p14:nvContentPartPr>
              <p14:xfrm>
                <a:off x="7317540" y="5006790"/>
                <a:ext cx="46800" cy="55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308540" y="4997790"/>
                  <a:ext cx="64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14:cNvPr>
                <p14:cNvContentPartPr/>
                <p14:nvPr/>
              </p14:nvContentPartPr>
              <p14:xfrm>
                <a:off x="6385140" y="4911750"/>
                <a:ext cx="1361520" cy="320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76500" y="4902750"/>
                  <a:ext cx="13791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14:cNvPr>
                <p14:cNvContentPartPr/>
                <p14:nvPr/>
              </p14:nvContentPartPr>
              <p14:xfrm>
                <a:off x="7284780" y="4954950"/>
                <a:ext cx="74880" cy="185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276140" y="4945950"/>
                  <a:ext cx="92520" cy="20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14:cNvPr>
              <p14:cNvContentPartPr/>
              <p14:nvPr/>
            </p14:nvContentPartPr>
            <p14:xfrm>
              <a:off x="6115860" y="5552910"/>
              <a:ext cx="293760" cy="1717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107220" y="5543910"/>
                <a:ext cx="3114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14:cNvPr>
              <p14:cNvContentPartPr/>
              <p14:nvPr/>
            </p14:nvContentPartPr>
            <p14:xfrm>
              <a:off x="6308460" y="5596110"/>
              <a:ext cx="101520" cy="180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99460" y="5587110"/>
                <a:ext cx="1191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14:cNvPr>
              <p14:cNvContentPartPr/>
              <p14:nvPr/>
            </p14:nvContentPartPr>
            <p14:xfrm>
              <a:off x="6528060" y="5448870"/>
              <a:ext cx="503640" cy="4114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519420" y="5440230"/>
                <a:ext cx="52128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14:cNvPr>
              <p14:cNvContentPartPr/>
              <p14:nvPr/>
            </p14:nvContentPartPr>
            <p14:xfrm>
              <a:off x="6912180" y="5537070"/>
              <a:ext cx="100080" cy="64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03180" y="5528430"/>
                <a:ext cx="1177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14:cNvPr>
              <p14:cNvContentPartPr/>
              <p14:nvPr/>
            </p14:nvContentPartPr>
            <p14:xfrm>
              <a:off x="5268420" y="1745910"/>
              <a:ext cx="360" cy="1393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259420" y="1737270"/>
                <a:ext cx="1800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6F6E28A-B4FB-E980-55F0-33CB0A92AAAA}"/>
              </a:ext>
            </a:extLst>
          </p:cNvPr>
          <p:cNvGrpSpPr/>
          <p:nvPr/>
        </p:nvGrpSpPr>
        <p:grpSpPr>
          <a:xfrm>
            <a:off x="7359660" y="5463990"/>
            <a:ext cx="411480" cy="278640"/>
            <a:chOff x="7359660" y="5463990"/>
            <a:chExt cx="411480" cy="2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14:cNvPr>
                <p14:cNvContentPartPr/>
                <p14:nvPr/>
              </p14:nvContentPartPr>
              <p14:xfrm>
                <a:off x="7359660" y="5463990"/>
                <a:ext cx="134640" cy="278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51020" y="5455350"/>
                  <a:ext cx="152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14:cNvPr>
                <p14:cNvContentPartPr/>
                <p14:nvPr/>
              </p14:nvContentPartPr>
              <p14:xfrm>
                <a:off x="7664580" y="5546070"/>
                <a:ext cx="106200" cy="7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655940" y="5537430"/>
                  <a:ext cx="1238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14:cNvPr>
                <p14:cNvContentPartPr/>
                <p14:nvPr/>
              </p14:nvContentPartPr>
              <p14:xfrm>
                <a:off x="7693740" y="5642550"/>
                <a:ext cx="7740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84740" y="5633910"/>
                  <a:ext cx="950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14:cNvPr>
              <p14:cNvContentPartPr/>
              <p14:nvPr/>
            </p14:nvContentPartPr>
            <p14:xfrm>
              <a:off x="5269140" y="1713150"/>
              <a:ext cx="360" cy="655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260140" y="1704510"/>
                <a:ext cx="1800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14:cNvPr>
              <p14:cNvContentPartPr/>
              <p14:nvPr/>
            </p14:nvContentPartPr>
            <p14:xfrm>
              <a:off x="4657860" y="1764630"/>
              <a:ext cx="255600" cy="1376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49220" y="1755630"/>
                <a:ext cx="273240" cy="13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4C5D7C9-B764-974C-2B2B-1FFF447636C0}"/>
              </a:ext>
            </a:extLst>
          </p:cNvPr>
          <p:cNvGrpSpPr/>
          <p:nvPr/>
        </p:nvGrpSpPr>
        <p:grpSpPr>
          <a:xfrm>
            <a:off x="80820" y="942390"/>
            <a:ext cx="1594080" cy="1023120"/>
            <a:chOff x="80820" y="942390"/>
            <a:chExt cx="1594080" cy="10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14:cNvPr>
                <p14:cNvContentPartPr/>
                <p14:nvPr/>
              </p14:nvContentPartPr>
              <p14:xfrm>
                <a:off x="183780" y="1119150"/>
                <a:ext cx="146520" cy="369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5140" y="1110150"/>
                  <a:ext cx="1641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14:cNvPr>
                <p14:cNvContentPartPr/>
                <p14:nvPr/>
              </p14:nvContentPartPr>
              <p14:xfrm>
                <a:off x="394380" y="1283670"/>
                <a:ext cx="11772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5380" y="1275030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14:cNvPr>
                <p14:cNvContentPartPr/>
                <p14:nvPr/>
              </p14:nvContentPartPr>
              <p14:xfrm>
                <a:off x="420300" y="1358910"/>
                <a:ext cx="99360" cy="15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11300" y="1350270"/>
                  <a:ext cx="117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14:cNvPr>
                <p14:cNvContentPartPr/>
                <p14:nvPr/>
              </p14:nvContentPartPr>
              <p14:xfrm>
                <a:off x="654660" y="1239390"/>
                <a:ext cx="121680" cy="143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5660" y="1230390"/>
                  <a:ext cx="139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14:cNvPr>
                <p14:cNvContentPartPr/>
                <p14:nvPr/>
              </p14:nvContentPartPr>
              <p14:xfrm>
                <a:off x="968940" y="1200510"/>
                <a:ext cx="490320" cy="166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60300" y="1191870"/>
                  <a:ext cx="50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14:cNvPr>
                <p14:cNvContentPartPr/>
                <p14:nvPr/>
              </p14:nvContentPartPr>
              <p14:xfrm>
                <a:off x="665100" y="1592190"/>
                <a:ext cx="3240" cy="199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56100" y="1583550"/>
                  <a:ext cx="208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14:cNvPr>
                <p14:cNvContentPartPr/>
                <p14:nvPr/>
              </p14:nvContentPartPr>
              <p14:xfrm>
                <a:off x="1016100" y="1400670"/>
                <a:ext cx="553320" cy="351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07460" y="1392030"/>
                  <a:ext cx="57096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14:cNvPr>
                <p14:cNvContentPartPr/>
                <p14:nvPr/>
              </p14:nvContentPartPr>
              <p14:xfrm>
                <a:off x="80820" y="942390"/>
                <a:ext cx="1594080" cy="1023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180" y="933390"/>
                  <a:ext cx="1611720" cy="10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141652A-8C23-4BA6-458B-728987B118AC}"/>
              </a:ext>
            </a:extLst>
          </p:cNvPr>
          <p:cNvGrpSpPr/>
          <p:nvPr/>
        </p:nvGrpSpPr>
        <p:grpSpPr>
          <a:xfrm>
            <a:off x="2269620" y="2916270"/>
            <a:ext cx="2447280" cy="1700640"/>
            <a:chOff x="2269620" y="2916270"/>
            <a:chExt cx="2447280" cy="170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14:cNvPr>
                <p14:cNvContentPartPr/>
                <p14:nvPr/>
              </p14:nvContentPartPr>
              <p14:xfrm>
                <a:off x="2427660" y="3072510"/>
                <a:ext cx="1073520" cy="2660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418660" y="3063870"/>
                  <a:ext cx="10911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14:cNvPr>
                <p14:cNvContentPartPr/>
                <p14:nvPr/>
              </p14:nvContentPartPr>
              <p14:xfrm>
                <a:off x="3128580" y="3136950"/>
                <a:ext cx="99360" cy="14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119580" y="3128310"/>
                  <a:ext cx="117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14:cNvPr>
                <p14:cNvContentPartPr/>
                <p14:nvPr/>
              </p14:nvContentPartPr>
              <p14:xfrm>
                <a:off x="2938140" y="3062070"/>
                <a:ext cx="29520" cy="37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929140" y="3053070"/>
                  <a:ext cx="471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14:cNvPr>
                <p14:cNvContentPartPr/>
                <p14:nvPr/>
              </p14:nvContentPartPr>
              <p14:xfrm>
                <a:off x="3740580" y="3081150"/>
                <a:ext cx="150480" cy="28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31940" y="3072150"/>
                  <a:ext cx="1681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14:cNvPr>
                <p14:cNvContentPartPr/>
                <p14:nvPr/>
              </p14:nvContentPartPr>
              <p14:xfrm>
                <a:off x="3955140" y="3323430"/>
                <a:ext cx="3240" cy="93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46140" y="3314790"/>
                  <a:ext cx="20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14:cNvPr>
                <p14:cNvContentPartPr/>
                <p14:nvPr/>
              </p14:nvContentPartPr>
              <p14:xfrm>
                <a:off x="4153860" y="3097350"/>
                <a:ext cx="84960" cy="199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45220" y="3088710"/>
                  <a:ext cx="1026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14:cNvPr>
                <p14:cNvContentPartPr/>
                <p14:nvPr/>
              </p14:nvContentPartPr>
              <p14:xfrm>
                <a:off x="4284180" y="3291750"/>
                <a:ext cx="3240" cy="90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275540" y="3283110"/>
                  <a:ext cx="20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14:cNvPr>
                <p14:cNvContentPartPr/>
                <p14:nvPr/>
              </p14:nvContentPartPr>
              <p14:xfrm>
                <a:off x="4400460" y="3043710"/>
                <a:ext cx="89640" cy="361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391460" y="3035070"/>
                  <a:ext cx="10728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14:cNvPr>
                <p14:cNvContentPartPr/>
                <p14:nvPr/>
              </p14:nvContentPartPr>
              <p14:xfrm>
                <a:off x="4375260" y="3307950"/>
                <a:ext cx="144720" cy="3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66260" y="3298950"/>
                  <a:ext cx="162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14:cNvPr>
                <p14:cNvContentPartPr/>
                <p14:nvPr/>
              </p14:nvContentPartPr>
              <p14:xfrm>
                <a:off x="2271780" y="2922030"/>
                <a:ext cx="2444760" cy="1694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62780" y="2913390"/>
                  <a:ext cx="2462400" cy="17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14:cNvPr>
                <p14:cNvContentPartPr/>
                <p14:nvPr/>
              </p14:nvContentPartPr>
              <p14:xfrm>
                <a:off x="3634740" y="3328830"/>
                <a:ext cx="963720" cy="354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625740" y="3320190"/>
                  <a:ext cx="9813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14:cNvPr>
                <p14:cNvContentPartPr/>
                <p14:nvPr/>
              </p14:nvContentPartPr>
              <p14:xfrm>
                <a:off x="2748780" y="4179870"/>
                <a:ext cx="261720" cy="108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740140" y="4171230"/>
                  <a:ext cx="279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14:cNvPr>
                <p14:cNvContentPartPr/>
                <p14:nvPr/>
              </p14:nvContentPartPr>
              <p14:xfrm>
                <a:off x="2901420" y="4194630"/>
                <a:ext cx="109080" cy="132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892420" y="4185990"/>
                  <a:ext cx="126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14:cNvPr>
                <p14:cNvContentPartPr/>
                <p14:nvPr/>
              </p14:nvContentPartPr>
              <p14:xfrm>
                <a:off x="3072420" y="4071150"/>
                <a:ext cx="489960" cy="383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063780" y="4062510"/>
                  <a:ext cx="5076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14:cNvPr>
                <p14:cNvContentPartPr/>
                <p14:nvPr/>
              </p14:nvContentPartPr>
              <p14:xfrm>
                <a:off x="3430260" y="4134870"/>
                <a:ext cx="197280" cy="9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421260" y="4126230"/>
                  <a:ext cx="214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14:cNvPr>
                <p14:cNvContentPartPr/>
                <p14:nvPr/>
              </p14:nvContentPartPr>
              <p14:xfrm>
                <a:off x="3815460" y="4111110"/>
                <a:ext cx="165960" cy="164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806820" y="4102110"/>
                  <a:ext cx="183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14:cNvPr>
                <p14:cNvContentPartPr/>
                <p14:nvPr/>
              </p14:nvContentPartPr>
              <p14:xfrm>
                <a:off x="4023180" y="4143510"/>
                <a:ext cx="88560" cy="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014540" y="4134510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14:cNvPr>
                <p14:cNvContentPartPr/>
                <p14:nvPr/>
              </p14:nvContentPartPr>
              <p14:xfrm>
                <a:off x="4071780" y="4199670"/>
                <a:ext cx="10476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062780" y="4191030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14:cNvPr>
                <p14:cNvContentPartPr/>
                <p14:nvPr/>
              </p14:nvContentPartPr>
              <p14:xfrm>
                <a:off x="2269620" y="2916270"/>
                <a:ext cx="2447280" cy="1671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260620" y="2907630"/>
                  <a:ext cx="2464920" cy="168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61E31EE-7FF0-0D8D-A0BC-03A6EB037FA7}"/>
              </a:ext>
            </a:extLst>
          </p:cNvPr>
          <p:cNvGrpSpPr/>
          <p:nvPr/>
        </p:nvGrpSpPr>
        <p:grpSpPr>
          <a:xfrm>
            <a:off x="1099800" y="1724009"/>
            <a:ext cx="3125520" cy="4393080"/>
            <a:chOff x="1099800" y="1724009"/>
            <a:chExt cx="3125520" cy="439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779FC10-54DB-DCC0-6BEC-5DE67C561A23}"/>
                    </a:ext>
                  </a:extLst>
                </p14:cNvPr>
                <p14:cNvContentPartPr/>
                <p14:nvPr/>
              </p14:nvContentPartPr>
              <p14:xfrm>
                <a:off x="1661040" y="1724009"/>
                <a:ext cx="2564280" cy="3237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779FC10-54DB-DCC0-6BEC-5DE67C561A2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652040" y="1715369"/>
                  <a:ext cx="2581920" cy="32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2410D07-C11A-CACE-D50C-B715EE8A2B0A}"/>
                    </a:ext>
                  </a:extLst>
                </p14:cNvPr>
                <p14:cNvContentPartPr/>
                <p14:nvPr/>
              </p14:nvContentPartPr>
              <p14:xfrm>
                <a:off x="1675800" y="4863929"/>
                <a:ext cx="176400" cy="82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2410D07-C11A-CACE-D50C-B715EE8A2B0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666800" y="4854929"/>
                  <a:ext cx="1940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B94A9D1-BB90-A82C-907E-C581780D98B9}"/>
                    </a:ext>
                  </a:extLst>
                </p14:cNvPr>
                <p14:cNvContentPartPr/>
                <p14:nvPr/>
              </p14:nvContentPartPr>
              <p14:xfrm>
                <a:off x="1429920" y="4976969"/>
                <a:ext cx="89640" cy="279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B94A9D1-BB90-A82C-907E-C581780D98B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421280" y="4968329"/>
                  <a:ext cx="1072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A924549-015A-87A0-6C60-1EE83E4E2A43}"/>
                    </a:ext>
                  </a:extLst>
                </p14:cNvPr>
                <p14:cNvContentPartPr/>
                <p14:nvPr/>
              </p14:nvContentPartPr>
              <p14:xfrm>
                <a:off x="1585800" y="5065169"/>
                <a:ext cx="655920" cy="492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A924549-015A-87A0-6C60-1EE83E4E2A4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576800" y="5056169"/>
                  <a:ext cx="673560" cy="51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187D4DA-A01E-22F8-980C-63A314BF7C25}"/>
                    </a:ext>
                  </a:extLst>
                </p14:cNvPr>
                <p14:cNvContentPartPr/>
                <p14:nvPr/>
              </p14:nvContentPartPr>
              <p14:xfrm>
                <a:off x="1972440" y="5143289"/>
                <a:ext cx="14508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187D4DA-A01E-22F8-980C-63A314BF7C2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963800" y="5134649"/>
                  <a:ext cx="162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660A323-CEC2-D6DA-81FB-D386E7182AE3}"/>
                    </a:ext>
                  </a:extLst>
                </p14:cNvPr>
                <p14:cNvContentPartPr/>
                <p14:nvPr/>
              </p14:nvContentPartPr>
              <p14:xfrm>
                <a:off x="1896840" y="5112689"/>
                <a:ext cx="360" cy="2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660A323-CEC2-D6DA-81FB-D386E7182AE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887840" y="5104049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13667E6-2789-F988-4624-1DDF65146A5D}"/>
                    </a:ext>
                  </a:extLst>
                </p14:cNvPr>
                <p14:cNvContentPartPr/>
                <p14:nvPr/>
              </p14:nvContentPartPr>
              <p14:xfrm>
                <a:off x="2352600" y="5019809"/>
                <a:ext cx="174600" cy="4957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13667E6-2789-F988-4624-1DDF65146A5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343600" y="5010809"/>
                  <a:ext cx="192240" cy="51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8FC727E-D639-269D-0ED1-10A90112411C}"/>
                    </a:ext>
                  </a:extLst>
                </p14:cNvPr>
                <p14:cNvContentPartPr/>
                <p14:nvPr/>
              </p14:nvContentPartPr>
              <p14:xfrm>
                <a:off x="2667240" y="5037809"/>
                <a:ext cx="360" cy="309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8FC727E-D639-269D-0ED1-10A90112411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658240" y="5029169"/>
                  <a:ext cx="1800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2E71707-330B-DFA1-AB4A-8A801A68716E}"/>
                    </a:ext>
                  </a:extLst>
                </p14:cNvPr>
                <p14:cNvContentPartPr/>
                <p14:nvPr/>
              </p14:nvContentPartPr>
              <p14:xfrm>
                <a:off x="2722320" y="5243729"/>
                <a:ext cx="67680" cy="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2E71707-330B-DFA1-AB4A-8A801A68716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713680" y="5235089"/>
                  <a:ext cx="853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8919782-CEAB-D4AA-E85F-F7C653DC0AB9}"/>
                    </a:ext>
                  </a:extLst>
                </p14:cNvPr>
                <p14:cNvContentPartPr/>
                <p14:nvPr/>
              </p14:nvContentPartPr>
              <p14:xfrm>
                <a:off x="2869200" y="5067689"/>
                <a:ext cx="120600" cy="298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8919782-CEAB-D4AA-E85F-F7C653DC0AB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860200" y="5059049"/>
                  <a:ext cx="13824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C1B3099-8B74-A7E0-2164-D3E794BBC3B9}"/>
                    </a:ext>
                  </a:extLst>
                </p14:cNvPr>
                <p14:cNvContentPartPr/>
                <p14:nvPr/>
              </p14:nvContentPartPr>
              <p14:xfrm>
                <a:off x="2899800" y="5253809"/>
                <a:ext cx="118800" cy="18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C1B3099-8B74-A7E0-2164-D3E794BBC3B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890800" y="5244809"/>
                  <a:ext cx="136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9A26A96-C5C4-EB01-9E19-2AC2F409941F}"/>
                    </a:ext>
                  </a:extLst>
                </p14:cNvPr>
                <p14:cNvContentPartPr/>
                <p14:nvPr/>
              </p14:nvContentPartPr>
              <p14:xfrm>
                <a:off x="1446480" y="5623529"/>
                <a:ext cx="82800" cy="160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9A26A96-C5C4-EB01-9E19-2AC2F409941F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437480" y="5614529"/>
                  <a:ext cx="1004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E65586E-3F3E-7BD4-E9E0-95DFFD454A31}"/>
                    </a:ext>
                  </a:extLst>
                </p14:cNvPr>
                <p14:cNvContentPartPr/>
                <p14:nvPr/>
              </p14:nvContentPartPr>
              <p14:xfrm>
                <a:off x="1593720" y="5518769"/>
                <a:ext cx="451080" cy="2746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E65586E-3F3E-7BD4-E9E0-95DFFD454A3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585080" y="5510129"/>
                  <a:ext cx="46872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FF16C4B-A3E1-7B94-7F96-B472B4B2F4D0}"/>
                    </a:ext>
                  </a:extLst>
                </p14:cNvPr>
                <p14:cNvContentPartPr/>
                <p14:nvPr/>
              </p14:nvContentPartPr>
              <p14:xfrm>
                <a:off x="2117880" y="5495729"/>
                <a:ext cx="187200" cy="2829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FF16C4B-A3E1-7B94-7F96-B472B4B2F4D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108880" y="5486729"/>
                  <a:ext cx="20484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1652C32-2E69-DDF0-578D-53B50B17E66D}"/>
                    </a:ext>
                  </a:extLst>
                </p14:cNvPr>
                <p14:cNvContentPartPr/>
                <p14:nvPr/>
              </p14:nvContentPartPr>
              <p14:xfrm>
                <a:off x="2517840" y="5527769"/>
                <a:ext cx="231120" cy="295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1652C32-2E69-DDF0-578D-53B50B17E66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509200" y="5519129"/>
                  <a:ext cx="24876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70D44B9-E338-A57B-4F6C-6DDE1AA2D255}"/>
                    </a:ext>
                  </a:extLst>
                </p14:cNvPr>
                <p14:cNvContentPartPr/>
                <p14:nvPr/>
              </p14:nvContentPartPr>
              <p14:xfrm>
                <a:off x="2951280" y="5560529"/>
                <a:ext cx="143280" cy="207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70D44B9-E338-A57B-4F6C-6DDE1AA2D25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42280" y="5551889"/>
                  <a:ext cx="1609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6B5AD98-1A6C-2DCB-FAB9-9F4B4830D5AD}"/>
                    </a:ext>
                  </a:extLst>
                </p14:cNvPr>
                <p14:cNvContentPartPr/>
                <p14:nvPr/>
              </p14:nvContentPartPr>
              <p14:xfrm>
                <a:off x="1099800" y="4892009"/>
                <a:ext cx="2225520" cy="1225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6B5AD98-1A6C-2DCB-FAB9-9F4B4830D5AD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91160" y="4883009"/>
                  <a:ext cx="2243160" cy="124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3E22228-6787-561A-F4D2-811C5A620E88}"/>
                  </a:ext>
                </a:extLst>
              </p14:cNvPr>
              <p14:cNvContentPartPr/>
              <p14:nvPr/>
            </p14:nvContentPartPr>
            <p14:xfrm>
              <a:off x="8432280" y="2891129"/>
              <a:ext cx="360" cy="2624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3E22228-6787-561A-F4D2-811C5A620E88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8423280" y="2882129"/>
                <a:ext cx="1800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10EE915-C802-57A4-A6BF-8F5111D289A4}"/>
                  </a:ext>
                </a:extLst>
              </p14:cNvPr>
              <p14:cNvContentPartPr/>
              <p14:nvPr/>
            </p14:nvContentPartPr>
            <p14:xfrm>
              <a:off x="7958520" y="5498969"/>
              <a:ext cx="19080" cy="232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10EE915-C802-57A4-A6BF-8F5111D289A4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7949880" y="5490329"/>
                <a:ext cx="367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33B1697-3F12-0C47-1F2E-D153B52E79EB}"/>
                  </a:ext>
                </a:extLst>
              </p14:cNvPr>
              <p14:cNvContentPartPr/>
              <p14:nvPr/>
            </p14:nvContentPartPr>
            <p14:xfrm>
              <a:off x="4252320" y="4104689"/>
              <a:ext cx="360" cy="3798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33B1697-3F12-0C47-1F2E-D153B52E79EB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4243680" y="4095689"/>
                <a:ext cx="18000" cy="39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D5B317CF-897B-3A7D-FB56-459454465039}"/>
              </a:ext>
            </a:extLst>
          </p:cNvPr>
          <p:cNvGrpSpPr/>
          <p:nvPr/>
        </p:nvGrpSpPr>
        <p:grpSpPr>
          <a:xfrm>
            <a:off x="7761960" y="1130729"/>
            <a:ext cx="397440" cy="620640"/>
            <a:chOff x="7761960" y="1130729"/>
            <a:chExt cx="397440" cy="62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019DBBF-5175-9DC5-8018-EEE518A1BC81}"/>
                    </a:ext>
                  </a:extLst>
                </p14:cNvPr>
                <p14:cNvContentPartPr/>
                <p14:nvPr/>
              </p14:nvContentPartPr>
              <p14:xfrm>
                <a:off x="7789680" y="1263209"/>
                <a:ext cx="369720" cy="3186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019DBBF-5175-9DC5-8018-EEE518A1BC8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780680" y="1254569"/>
                  <a:ext cx="38736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C8FEE70-6A79-5459-E172-A11F9439F4F6}"/>
                    </a:ext>
                  </a:extLst>
                </p14:cNvPr>
                <p14:cNvContentPartPr/>
                <p14:nvPr/>
              </p14:nvContentPartPr>
              <p14:xfrm>
                <a:off x="7761960" y="1130729"/>
                <a:ext cx="352080" cy="6206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C8FEE70-6A79-5459-E172-A11F9439F4F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752960" y="1121729"/>
                  <a:ext cx="369720" cy="63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2C59E1A-4183-F267-5975-791F7FC9530B}"/>
              </a:ext>
            </a:extLst>
          </p:cNvPr>
          <p:cNvGrpSpPr/>
          <p:nvPr/>
        </p:nvGrpSpPr>
        <p:grpSpPr>
          <a:xfrm>
            <a:off x="4137120" y="4552529"/>
            <a:ext cx="448920" cy="662040"/>
            <a:chOff x="4137120" y="4552529"/>
            <a:chExt cx="448920" cy="66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FFE58A7-8C72-DFB2-AB36-295FD3908252}"/>
                    </a:ext>
                  </a:extLst>
                </p14:cNvPr>
                <p14:cNvContentPartPr/>
                <p14:nvPr/>
              </p14:nvContentPartPr>
              <p14:xfrm>
                <a:off x="4181400" y="4745849"/>
                <a:ext cx="404640" cy="1890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FFE58A7-8C72-DFB2-AB36-295FD390825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172760" y="4737209"/>
                  <a:ext cx="42228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BF2D5E8-7D4F-8D79-9650-6118C88DCB4B}"/>
                    </a:ext>
                  </a:extLst>
                </p14:cNvPr>
                <p14:cNvContentPartPr/>
                <p14:nvPr/>
              </p14:nvContentPartPr>
              <p14:xfrm>
                <a:off x="4137120" y="4552529"/>
                <a:ext cx="404280" cy="662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BF2D5E8-7D4F-8D79-9650-6118C88DCB4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128120" y="4543889"/>
                  <a:ext cx="421920" cy="67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F003266-7E45-EE2D-F473-41BD85DA56D3}"/>
                  </a:ext>
                </a:extLst>
              </p14:cNvPr>
              <p14:cNvContentPartPr/>
              <p14:nvPr/>
            </p14:nvContentPartPr>
            <p14:xfrm>
              <a:off x="7097760" y="6176849"/>
              <a:ext cx="417960" cy="34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F003266-7E45-EE2D-F473-41BD85DA56D3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7088760" y="6167849"/>
                <a:ext cx="43560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6B14B66-FB93-B8F3-609F-1FE4D922032E}"/>
                  </a:ext>
                </a:extLst>
              </p14:cNvPr>
              <p14:cNvContentPartPr/>
              <p14:nvPr/>
            </p14:nvContentPartPr>
            <p14:xfrm>
              <a:off x="2565360" y="5954009"/>
              <a:ext cx="554760" cy="4420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6B14B66-FB93-B8F3-609F-1FE4D922032E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2556720" y="5945009"/>
                <a:ext cx="572400" cy="459720"/>
              </a:xfrm>
              <a:prstGeom prst="rect">
                <a:avLst/>
              </a:prstGeom>
            </p:spPr>
          </p:pic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24818BCB-6FF1-3C02-3ED7-55085C5ACDC9}"/>
              </a:ext>
            </a:extLst>
          </p:cNvPr>
          <p:cNvSpPr txBox="1"/>
          <p:nvPr/>
        </p:nvSpPr>
        <p:spPr>
          <a:xfrm>
            <a:off x="184260" y="6343009"/>
            <a:ext cx="4387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So cannot be single bit error!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F84951-67BD-27D0-625E-36EA8F2FB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41"/>
    </mc:Choice>
    <mc:Fallback xmlns="">
      <p:transition spd="slow" advTm="51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904542" y="-135259"/>
            <a:ext cx="6266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How to sniff out 2-bit error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D71738-3B92-660A-3AE6-CB2AADA318A5}"/>
              </a:ext>
            </a:extLst>
          </p:cNvPr>
          <p:cNvSpPr txBox="1"/>
          <p:nvPr/>
        </p:nvSpPr>
        <p:spPr>
          <a:xfrm>
            <a:off x="1752600" y="1295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10  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 </a:t>
            </a:r>
            <a:r>
              <a:rPr lang="en-US" b="1" dirty="0">
                <a:solidFill>
                  <a:srgbClr val="0000FF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14:cNvPr>
              <p14:cNvContentPartPr/>
              <p14:nvPr/>
            </p14:nvContentPartPr>
            <p14:xfrm>
              <a:off x="5758020" y="1637022"/>
              <a:ext cx="3056400" cy="1899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9020" y="1628022"/>
                <a:ext cx="3074040" cy="19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BBBE0E7-5428-05C0-ED1F-1C2F4B58E1A2}"/>
              </a:ext>
            </a:extLst>
          </p:cNvPr>
          <p:cNvGrpSpPr/>
          <p:nvPr/>
        </p:nvGrpSpPr>
        <p:grpSpPr>
          <a:xfrm>
            <a:off x="5208660" y="1600200"/>
            <a:ext cx="3638160" cy="4618350"/>
            <a:chOff x="5208660" y="1600200"/>
            <a:chExt cx="3638160" cy="46183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14:cNvPr>
                <p14:cNvContentPartPr/>
                <p14:nvPr/>
              </p14:nvContentPartPr>
              <p14:xfrm>
                <a:off x="5410200" y="1693800"/>
                <a:ext cx="339120" cy="533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01560" y="1684800"/>
                  <a:ext cx="3567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14:cNvPr>
                <p14:cNvContentPartPr/>
                <p14:nvPr/>
              </p14:nvContentPartPr>
              <p14:xfrm>
                <a:off x="5674080" y="2125080"/>
                <a:ext cx="114480" cy="23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5080" y="2116080"/>
                  <a:ext cx="1321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14:cNvPr>
                <p14:cNvContentPartPr/>
                <p14:nvPr/>
              </p14:nvContentPartPr>
              <p14:xfrm>
                <a:off x="5913840" y="1981440"/>
                <a:ext cx="443520" cy="291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5200" y="1972440"/>
                  <a:ext cx="46116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14:cNvPr>
                <p14:cNvContentPartPr/>
                <p14:nvPr/>
              </p14:nvContentPartPr>
              <p14:xfrm>
                <a:off x="6168360" y="2090880"/>
                <a:ext cx="7236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59360" y="2082240"/>
                  <a:ext cx="90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14:cNvPr>
                <p14:cNvContentPartPr/>
                <p14:nvPr/>
              </p14:nvContentPartPr>
              <p14:xfrm>
                <a:off x="6047760" y="2058120"/>
                <a:ext cx="1800" cy="30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38760" y="2049480"/>
                  <a:ext cx="194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14:cNvPr>
                <p14:cNvContentPartPr/>
                <p14:nvPr/>
              </p14:nvContentPartPr>
              <p14:xfrm>
                <a:off x="6048840" y="1600200"/>
                <a:ext cx="1031760" cy="364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39840" y="1591200"/>
                  <a:ext cx="10494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14:cNvPr>
                <p14:cNvContentPartPr/>
                <p14:nvPr/>
              </p14:nvContentPartPr>
              <p14:xfrm>
                <a:off x="6711240" y="1682640"/>
                <a:ext cx="8424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02240" y="1674000"/>
                  <a:ext cx="10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14:cNvPr>
                <p14:cNvContentPartPr/>
                <p14:nvPr/>
              </p14:nvContentPartPr>
              <p14:xfrm>
                <a:off x="6615480" y="1707120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06840" y="16984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14:cNvPr>
                <p14:cNvContentPartPr/>
                <p14:nvPr/>
              </p14:nvContentPartPr>
              <p14:xfrm>
                <a:off x="6579840" y="2139480"/>
                <a:ext cx="118440" cy="231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70840" y="2130840"/>
                  <a:ext cx="1360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14:cNvPr>
                <p14:cNvContentPartPr/>
                <p14:nvPr/>
              </p14:nvContentPartPr>
              <p14:xfrm>
                <a:off x="6816000" y="2362320"/>
                <a:ext cx="10080" cy="92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07000" y="2353320"/>
                  <a:ext cx="277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14:cNvPr>
                <p14:cNvContentPartPr/>
                <p14:nvPr/>
              </p14:nvContentPartPr>
              <p14:xfrm>
                <a:off x="6997440" y="2138760"/>
                <a:ext cx="138960" cy="235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88800" y="2129760"/>
                  <a:ext cx="156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14:cNvPr>
                <p14:cNvContentPartPr/>
                <p14:nvPr/>
              </p14:nvContentPartPr>
              <p14:xfrm>
                <a:off x="7225680" y="2358360"/>
                <a:ext cx="3240" cy="8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17040" y="2349720"/>
                  <a:ext cx="208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14:cNvPr>
                <p14:cNvContentPartPr/>
                <p14:nvPr/>
              </p14:nvContentPartPr>
              <p14:xfrm>
                <a:off x="7324680" y="2179440"/>
                <a:ext cx="123120" cy="248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16040" y="2170440"/>
                  <a:ext cx="140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14:cNvPr>
                <p14:cNvContentPartPr/>
                <p14:nvPr/>
              </p14:nvContentPartPr>
              <p14:xfrm>
                <a:off x="7356360" y="2310840"/>
                <a:ext cx="1587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7720" y="2301840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14:cNvPr>
                <p14:cNvContentPartPr/>
                <p14:nvPr/>
              </p14:nvContentPartPr>
              <p14:xfrm>
                <a:off x="6501720" y="2234160"/>
                <a:ext cx="1161720" cy="417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93080" y="2225520"/>
                  <a:ext cx="117936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14:cNvPr>
                <p14:cNvContentPartPr/>
                <p14:nvPr/>
              </p14:nvContentPartPr>
              <p14:xfrm>
                <a:off x="6843360" y="2940840"/>
                <a:ext cx="338400" cy="238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34360" y="2932200"/>
                  <a:ext cx="3560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14:cNvPr>
                <p14:cNvContentPartPr/>
                <p14:nvPr/>
              </p14:nvContentPartPr>
              <p14:xfrm>
                <a:off x="7056120" y="2963520"/>
                <a:ext cx="125280" cy="216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047120" y="2954880"/>
                  <a:ext cx="1429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14:cNvPr>
                <p14:cNvContentPartPr/>
                <p14:nvPr/>
              </p14:nvContentPartPr>
              <p14:xfrm>
                <a:off x="7254840" y="2851560"/>
                <a:ext cx="497880" cy="470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46200" y="2842920"/>
                  <a:ext cx="51552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14:cNvPr>
                <p14:cNvContentPartPr/>
                <p14:nvPr/>
              </p14:nvContentPartPr>
              <p14:xfrm>
                <a:off x="7643640" y="2958120"/>
                <a:ext cx="7200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35000" y="2949120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14:cNvPr>
                <p14:cNvContentPartPr/>
                <p14:nvPr/>
              </p14:nvContentPartPr>
              <p14:xfrm>
                <a:off x="7964400" y="2934360"/>
                <a:ext cx="187920" cy="147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55760" y="2925360"/>
                  <a:ext cx="2055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14:cNvPr>
                <p14:cNvContentPartPr/>
                <p14:nvPr/>
              </p14:nvContentPartPr>
              <p14:xfrm>
                <a:off x="8217480" y="3020760"/>
                <a:ext cx="99360" cy="3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08840" y="3011760"/>
                  <a:ext cx="117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14:cNvPr>
                <p14:cNvContentPartPr/>
                <p14:nvPr/>
              </p14:nvContentPartPr>
              <p14:xfrm>
                <a:off x="8223600" y="3097440"/>
                <a:ext cx="117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14960" y="3088440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14:cNvPr>
                <p14:cNvContentPartPr/>
                <p14:nvPr/>
              </p14:nvContentPartPr>
              <p14:xfrm>
                <a:off x="5781450" y="1664640"/>
                <a:ext cx="16560" cy="1579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72810" y="1656000"/>
                  <a:ext cx="34200" cy="15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14:cNvPr>
                <p14:cNvContentPartPr/>
                <p14:nvPr/>
              </p14:nvContentPartPr>
              <p14:xfrm>
                <a:off x="5208660" y="1802070"/>
                <a:ext cx="438840" cy="2558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199660" y="1793430"/>
                  <a:ext cx="456480" cy="25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14:cNvPr>
                <p14:cNvContentPartPr/>
                <p14:nvPr/>
              </p14:nvContentPartPr>
              <p14:xfrm>
                <a:off x="5575860" y="4263750"/>
                <a:ext cx="140760" cy="208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67220" y="4255110"/>
                  <a:ext cx="1584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14:cNvPr>
                <p14:cNvContentPartPr/>
                <p14:nvPr/>
              </p14:nvContentPartPr>
              <p14:xfrm>
                <a:off x="5737860" y="3770910"/>
                <a:ext cx="67680" cy="2354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28860" y="3761910"/>
                  <a:ext cx="85320" cy="23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14:cNvPr>
                <p14:cNvContentPartPr/>
                <p14:nvPr/>
              </p14:nvContentPartPr>
              <p14:xfrm>
                <a:off x="5795460" y="3814110"/>
                <a:ext cx="3051360" cy="2404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786820" y="3805470"/>
                  <a:ext cx="3069000" cy="242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CC4780B-2357-5589-41A2-62A8756682EE}"/>
              </a:ext>
            </a:extLst>
          </p:cNvPr>
          <p:cNvGrpSpPr/>
          <p:nvPr/>
        </p:nvGrpSpPr>
        <p:grpSpPr>
          <a:xfrm>
            <a:off x="6223500" y="3992670"/>
            <a:ext cx="1262880" cy="424440"/>
            <a:chOff x="6223500" y="3992670"/>
            <a:chExt cx="126288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14:cNvPr>
                <p14:cNvContentPartPr/>
                <p14:nvPr/>
              </p14:nvContentPartPr>
              <p14:xfrm>
                <a:off x="6223500" y="4038030"/>
                <a:ext cx="1262880" cy="379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14500" y="4029390"/>
                  <a:ext cx="128052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14:cNvPr>
                <p14:cNvContentPartPr/>
                <p14:nvPr/>
              </p14:nvContentPartPr>
              <p14:xfrm>
                <a:off x="6804900" y="4126590"/>
                <a:ext cx="3837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796260" y="4117950"/>
                  <a:ext cx="40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14:cNvPr>
                <p14:cNvContentPartPr/>
                <p14:nvPr/>
              </p14:nvContentPartPr>
              <p14:xfrm>
                <a:off x="6811020" y="3992670"/>
                <a:ext cx="6480" cy="5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02380" y="3983670"/>
                  <a:ext cx="2412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144102-17F7-E5EE-837D-DCBA83E2DB80}"/>
              </a:ext>
            </a:extLst>
          </p:cNvPr>
          <p:cNvGrpSpPr/>
          <p:nvPr/>
        </p:nvGrpSpPr>
        <p:grpSpPr>
          <a:xfrm>
            <a:off x="7635420" y="4118670"/>
            <a:ext cx="450720" cy="354600"/>
            <a:chOff x="7635420" y="4118670"/>
            <a:chExt cx="45072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14:cNvPr>
                <p14:cNvContentPartPr/>
                <p14:nvPr/>
              </p14:nvContentPartPr>
              <p14:xfrm>
                <a:off x="7635420" y="4118670"/>
                <a:ext cx="432000" cy="354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26420" y="4110030"/>
                  <a:ext cx="4496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14:cNvPr>
                <p14:cNvContentPartPr/>
                <p14:nvPr/>
              </p14:nvContentPartPr>
              <p14:xfrm>
                <a:off x="7920180" y="4275990"/>
                <a:ext cx="1659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911180" y="4266990"/>
                  <a:ext cx="18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14:cNvPr>
                <p14:cNvContentPartPr/>
                <p14:nvPr/>
              </p14:nvContentPartPr>
              <p14:xfrm>
                <a:off x="7768980" y="4247910"/>
                <a:ext cx="5760" cy="6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59980" y="4239270"/>
                  <a:ext cx="234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E0EA2BD-FAF9-95EE-60A1-E19A1FABE137}"/>
              </a:ext>
            </a:extLst>
          </p:cNvPr>
          <p:cNvGrpSpPr/>
          <p:nvPr/>
        </p:nvGrpSpPr>
        <p:grpSpPr>
          <a:xfrm>
            <a:off x="6385140" y="4704390"/>
            <a:ext cx="1361520" cy="527760"/>
            <a:chOff x="6385140" y="4704390"/>
            <a:chExt cx="136152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14:cNvPr>
                <p14:cNvContentPartPr/>
                <p14:nvPr/>
              </p14:nvContentPartPr>
              <p14:xfrm>
                <a:off x="6526980" y="4737510"/>
                <a:ext cx="183960" cy="224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517980" y="4728870"/>
                  <a:ext cx="2016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14:cNvPr>
                <p14:cNvContentPartPr/>
                <p14:nvPr/>
              </p14:nvContentPartPr>
              <p14:xfrm>
                <a:off x="6791940" y="4956030"/>
                <a:ext cx="77760" cy="116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83300" y="4947390"/>
                  <a:ext cx="95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14:cNvPr>
                <p14:cNvContentPartPr/>
                <p14:nvPr/>
              </p14:nvContentPartPr>
              <p14:xfrm>
                <a:off x="7058340" y="4704390"/>
                <a:ext cx="138960" cy="221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049700" y="4695750"/>
                  <a:ext cx="1566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14:cNvPr>
                <p14:cNvContentPartPr/>
                <p14:nvPr/>
              </p14:nvContentPartPr>
              <p14:xfrm>
                <a:off x="7324740" y="4925070"/>
                <a:ext cx="9360" cy="65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16100" y="4916430"/>
                  <a:ext cx="27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14:cNvPr>
                <p14:cNvContentPartPr/>
                <p14:nvPr/>
              </p14:nvContentPartPr>
              <p14:xfrm>
                <a:off x="7494300" y="4722390"/>
                <a:ext cx="109800" cy="286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485300" y="4713390"/>
                  <a:ext cx="1274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14:cNvPr>
                <p14:cNvContentPartPr/>
                <p14:nvPr/>
              </p14:nvContentPartPr>
              <p14:xfrm>
                <a:off x="7469820" y="4870350"/>
                <a:ext cx="125640" cy="22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61180" y="4861350"/>
                  <a:ext cx="1432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14:cNvPr>
                <p14:cNvContentPartPr/>
                <p14:nvPr/>
              </p14:nvContentPartPr>
              <p14:xfrm>
                <a:off x="7317540" y="5006790"/>
                <a:ext cx="46800" cy="55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308540" y="4997790"/>
                  <a:ext cx="64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14:cNvPr>
                <p14:cNvContentPartPr/>
                <p14:nvPr/>
              </p14:nvContentPartPr>
              <p14:xfrm>
                <a:off x="6385140" y="4911750"/>
                <a:ext cx="1361520" cy="320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76500" y="4902750"/>
                  <a:ext cx="13791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14:cNvPr>
                <p14:cNvContentPartPr/>
                <p14:nvPr/>
              </p14:nvContentPartPr>
              <p14:xfrm>
                <a:off x="7284780" y="4954950"/>
                <a:ext cx="74880" cy="185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276140" y="4945950"/>
                  <a:ext cx="92520" cy="20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14:cNvPr>
              <p14:cNvContentPartPr/>
              <p14:nvPr/>
            </p14:nvContentPartPr>
            <p14:xfrm>
              <a:off x="6115860" y="5552910"/>
              <a:ext cx="293760" cy="1717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107220" y="5543910"/>
                <a:ext cx="3114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14:cNvPr>
              <p14:cNvContentPartPr/>
              <p14:nvPr/>
            </p14:nvContentPartPr>
            <p14:xfrm>
              <a:off x="6308460" y="5596110"/>
              <a:ext cx="101520" cy="180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99460" y="5587110"/>
                <a:ext cx="1191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14:cNvPr>
              <p14:cNvContentPartPr/>
              <p14:nvPr/>
            </p14:nvContentPartPr>
            <p14:xfrm>
              <a:off x="6528060" y="5448870"/>
              <a:ext cx="503640" cy="4114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519420" y="5440230"/>
                <a:ext cx="52128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14:cNvPr>
              <p14:cNvContentPartPr/>
              <p14:nvPr/>
            </p14:nvContentPartPr>
            <p14:xfrm>
              <a:off x="6912180" y="5537070"/>
              <a:ext cx="100080" cy="64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03180" y="5528430"/>
                <a:ext cx="1177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14:cNvPr>
              <p14:cNvContentPartPr/>
              <p14:nvPr/>
            </p14:nvContentPartPr>
            <p14:xfrm>
              <a:off x="5268420" y="1745910"/>
              <a:ext cx="360" cy="1393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259420" y="1737270"/>
                <a:ext cx="1800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6F6E28A-B4FB-E980-55F0-33CB0A92AAAA}"/>
              </a:ext>
            </a:extLst>
          </p:cNvPr>
          <p:cNvGrpSpPr/>
          <p:nvPr/>
        </p:nvGrpSpPr>
        <p:grpSpPr>
          <a:xfrm>
            <a:off x="7359660" y="5463990"/>
            <a:ext cx="411480" cy="278640"/>
            <a:chOff x="7359660" y="5463990"/>
            <a:chExt cx="411480" cy="2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14:cNvPr>
                <p14:cNvContentPartPr/>
                <p14:nvPr/>
              </p14:nvContentPartPr>
              <p14:xfrm>
                <a:off x="7359660" y="5463990"/>
                <a:ext cx="134640" cy="278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51020" y="5455350"/>
                  <a:ext cx="152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14:cNvPr>
                <p14:cNvContentPartPr/>
                <p14:nvPr/>
              </p14:nvContentPartPr>
              <p14:xfrm>
                <a:off x="7664580" y="5546070"/>
                <a:ext cx="106200" cy="7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655940" y="5537430"/>
                  <a:ext cx="1238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14:cNvPr>
                <p14:cNvContentPartPr/>
                <p14:nvPr/>
              </p14:nvContentPartPr>
              <p14:xfrm>
                <a:off x="7693740" y="5642550"/>
                <a:ext cx="7740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84740" y="5633910"/>
                  <a:ext cx="950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14:cNvPr>
              <p14:cNvContentPartPr/>
              <p14:nvPr/>
            </p14:nvContentPartPr>
            <p14:xfrm>
              <a:off x="5269140" y="1713150"/>
              <a:ext cx="360" cy="655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260140" y="1704510"/>
                <a:ext cx="1800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14:cNvPr>
              <p14:cNvContentPartPr/>
              <p14:nvPr/>
            </p14:nvContentPartPr>
            <p14:xfrm>
              <a:off x="4657860" y="1764630"/>
              <a:ext cx="255600" cy="1376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49220" y="1755630"/>
                <a:ext cx="273240" cy="13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4C5D7C9-B764-974C-2B2B-1FFF447636C0}"/>
              </a:ext>
            </a:extLst>
          </p:cNvPr>
          <p:cNvGrpSpPr/>
          <p:nvPr/>
        </p:nvGrpSpPr>
        <p:grpSpPr>
          <a:xfrm>
            <a:off x="80820" y="942390"/>
            <a:ext cx="1594080" cy="1023120"/>
            <a:chOff x="80820" y="942390"/>
            <a:chExt cx="1594080" cy="10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14:cNvPr>
                <p14:cNvContentPartPr/>
                <p14:nvPr/>
              </p14:nvContentPartPr>
              <p14:xfrm>
                <a:off x="183780" y="1119150"/>
                <a:ext cx="146520" cy="369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5140" y="1110150"/>
                  <a:ext cx="1641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14:cNvPr>
                <p14:cNvContentPartPr/>
                <p14:nvPr/>
              </p14:nvContentPartPr>
              <p14:xfrm>
                <a:off x="394380" y="1283670"/>
                <a:ext cx="11772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5380" y="1275030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14:cNvPr>
                <p14:cNvContentPartPr/>
                <p14:nvPr/>
              </p14:nvContentPartPr>
              <p14:xfrm>
                <a:off x="420300" y="1358910"/>
                <a:ext cx="99360" cy="15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11300" y="1350270"/>
                  <a:ext cx="117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14:cNvPr>
                <p14:cNvContentPartPr/>
                <p14:nvPr/>
              </p14:nvContentPartPr>
              <p14:xfrm>
                <a:off x="654660" y="1239390"/>
                <a:ext cx="121680" cy="143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5660" y="1230390"/>
                  <a:ext cx="139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14:cNvPr>
                <p14:cNvContentPartPr/>
                <p14:nvPr/>
              </p14:nvContentPartPr>
              <p14:xfrm>
                <a:off x="968940" y="1200510"/>
                <a:ext cx="490320" cy="166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60300" y="1191870"/>
                  <a:ext cx="50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14:cNvPr>
                <p14:cNvContentPartPr/>
                <p14:nvPr/>
              </p14:nvContentPartPr>
              <p14:xfrm>
                <a:off x="665100" y="1592190"/>
                <a:ext cx="3240" cy="199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56100" y="1583550"/>
                  <a:ext cx="208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14:cNvPr>
                <p14:cNvContentPartPr/>
                <p14:nvPr/>
              </p14:nvContentPartPr>
              <p14:xfrm>
                <a:off x="1016100" y="1400670"/>
                <a:ext cx="553320" cy="351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07460" y="1392030"/>
                  <a:ext cx="57096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14:cNvPr>
                <p14:cNvContentPartPr/>
                <p14:nvPr/>
              </p14:nvContentPartPr>
              <p14:xfrm>
                <a:off x="80820" y="942390"/>
                <a:ext cx="1594080" cy="1023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180" y="933390"/>
                  <a:ext cx="1611720" cy="10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141652A-8C23-4BA6-458B-728987B118AC}"/>
              </a:ext>
            </a:extLst>
          </p:cNvPr>
          <p:cNvGrpSpPr/>
          <p:nvPr/>
        </p:nvGrpSpPr>
        <p:grpSpPr>
          <a:xfrm>
            <a:off x="2269620" y="2916270"/>
            <a:ext cx="2447280" cy="1700640"/>
            <a:chOff x="2269620" y="2916270"/>
            <a:chExt cx="2447280" cy="170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14:cNvPr>
                <p14:cNvContentPartPr/>
                <p14:nvPr/>
              </p14:nvContentPartPr>
              <p14:xfrm>
                <a:off x="2427660" y="3072510"/>
                <a:ext cx="1073520" cy="2660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418660" y="3063870"/>
                  <a:ext cx="10911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14:cNvPr>
                <p14:cNvContentPartPr/>
                <p14:nvPr/>
              </p14:nvContentPartPr>
              <p14:xfrm>
                <a:off x="3128580" y="3136950"/>
                <a:ext cx="99360" cy="14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119580" y="3128310"/>
                  <a:ext cx="117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14:cNvPr>
                <p14:cNvContentPartPr/>
                <p14:nvPr/>
              </p14:nvContentPartPr>
              <p14:xfrm>
                <a:off x="2938140" y="3062070"/>
                <a:ext cx="29520" cy="37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929140" y="3053070"/>
                  <a:ext cx="471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14:cNvPr>
                <p14:cNvContentPartPr/>
                <p14:nvPr/>
              </p14:nvContentPartPr>
              <p14:xfrm>
                <a:off x="3740580" y="3081150"/>
                <a:ext cx="150480" cy="28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31940" y="3072150"/>
                  <a:ext cx="1681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14:cNvPr>
                <p14:cNvContentPartPr/>
                <p14:nvPr/>
              </p14:nvContentPartPr>
              <p14:xfrm>
                <a:off x="3955140" y="3323430"/>
                <a:ext cx="3240" cy="93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46140" y="3314790"/>
                  <a:ext cx="20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14:cNvPr>
                <p14:cNvContentPartPr/>
                <p14:nvPr/>
              </p14:nvContentPartPr>
              <p14:xfrm>
                <a:off x="4153860" y="3097350"/>
                <a:ext cx="84960" cy="199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45220" y="3088710"/>
                  <a:ext cx="1026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14:cNvPr>
                <p14:cNvContentPartPr/>
                <p14:nvPr/>
              </p14:nvContentPartPr>
              <p14:xfrm>
                <a:off x="4284180" y="3291750"/>
                <a:ext cx="3240" cy="90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275540" y="3283110"/>
                  <a:ext cx="20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14:cNvPr>
                <p14:cNvContentPartPr/>
                <p14:nvPr/>
              </p14:nvContentPartPr>
              <p14:xfrm>
                <a:off x="4400460" y="3043710"/>
                <a:ext cx="89640" cy="361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391460" y="3035070"/>
                  <a:ext cx="10728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14:cNvPr>
                <p14:cNvContentPartPr/>
                <p14:nvPr/>
              </p14:nvContentPartPr>
              <p14:xfrm>
                <a:off x="4375260" y="3307950"/>
                <a:ext cx="144720" cy="3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66260" y="3298950"/>
                  <a:ext cx="162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14:cNvPr>
                <p14:cNvContentPartPr/>
                <p14:nvPr/>
              </p14:nvContentPartPr>
              <p14:xfrm>
                <a:off x="2271780" y="2922030"/>
                <a:ext cx="2444760" cy="1694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62780" y="2913390"/>
                  <a:ext cx="2462400" cy="17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14:cNvPr>
                <p14:cNvContentPartPr/>
                <p14:nvPr/>
              </p14:nvContentPartPr>
              <p14:xfrm>
                <a:off x="3634740" y="3328830"/>
                <a:ext cx="963720" cy="354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625740" y="3320190"/>
                  <a:ext cx="9813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14:cNvPr>
                <p14:cNvContentPartPr/>
                <p14:nvPr/>
              </p14:nvContentPartPr>
              <p14:xfrm>
                <a:off x="2748780" y="4179870"/>
                <a:ext cx="261720" cy="108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740140" y="4171230"/>
                  <a:ext cx="279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14:cNvPr>
                <p14:cNvContentPartPr/>
                <p14:nvPr/>
              </p14:nvContentPartPr>
              <p14:xfrm>
                <a:off x="2901420" y="4194630"/>
                <a:ext cx="109080" cy="132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892420" y="4185990"/>
                  <a:ext cx="126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14:cNvPr>
                <p14:cNvContentPartPr/>
                <p14:nvPr/>
              </p14:nvContentPartPr>
              <p14:xfrm>
                <a:off x="3072420" y="4071150"/>
                <a:ext cx="489960" cy="383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063780" y="4062510"/>
                  <a:ext cx="5076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14:cNvPr>
                <p14:cNvContentPartPr/>
                <p14:nvPr/>
              </p14:nvContentPartPr>
              <p14:xfrm>
                <a:off x="3430260" y="4134870"/>
                <a:ext cx="197280" cy="9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421260" y="4126230"/>
                  <a:ext cx="214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14:cNvPr>
                <p14:cNvContentPartPr/>
                <p14:nvPr/>
              </p14:nvContentPartPr>
              <p14:xfrm>
                <a:off x="3815460" y="4111110"/>
                <a:ext cx="165960" cy="164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806820" y="4102110"/>
                  <a:ext cx="183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14:cNvPr>
                <p14:cNvContentPartPr/>
                <p14:nvPr/>
              </p14:nvContentPartPr>
              <p14:xfrm>
                <a:off x="4023180" y="4143510"/>
                <a:ext cx="88560" cy="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014540" y="4134510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14:cNvPr>
                <p14:cNvContentPartPr/>
                <p14:nvPr/>
              </p14:nvContentPartPr>
              <p14:xfrm>
                <a:off x="4071780" y="4199670"/>
                <a:ext cx="10476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062780" y="4191030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14:cNvPr>
                <p14:cNvContentPartPr/>
                <p14:nvPr/>
              </p14:nvContentPartPr>
              <p14:xfrm>
                <a:off x="2269620" y="2916270"/>
                <a:ext cx="2447280" cy="1671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260620" y="2907630"/>
                  <a:ext cx="2464920" cy="168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61E31EE-7FF0-0D8D-A0BC-03A6EB037FA7}"/>
              </a:ext>
            </a:extLst>
          </p:cNvPr>
          <p:cNvGrpSpPr/>
          <p:nvPr/>
        </p:nvGrpSpPr>
        <p:grpSpPr>
          <a:xfrm>
            <a:off x="1099800" y="1724009"/>
            <a:ext cx="3125520" cy="4393080"/>
            <a:chOff x="1099800" y="1724009"/>
            <a:chExt cx="3125520" cy="439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779FC10-54DB-DCC0-6BEC-5DE67C561A23}"/>
                    </a:ext>
                  </a:extLst>
                </p14:cNvPr>
                <p14:cNvContentPartPr/>
                <p14:nvPr/>
              </p14:nvContentPartPr>
              <p14:xfrm>
                <a:off x="1661040" y="1724009"/>
                <a:ext cx="2564280" cy="3237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779FC10-54DB-DCC0-6BEC-5DE67C561A2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652040" y="1715369"/>
                  <a:ext cx="2581920" cy="32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2410D07-C11A-CACE-D50C-B715EE8A2B0A}"/>
                    </a:ext>
                  </a:extLst>
                </p14:cNvPr>
                <p14:cNvContentPartPr/>
                <p14:nvPr/>
              </p14:nvContentPartPr>
              <p14:xfrm>
                <a:off x="1675800" y="4863929"/>
                <a:ext cx="176400" cy="82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2410D07-C11A-CACE-D50C-B715EE8A2B0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666800" y="4854929"/>
                  <a:ext cx="1940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B94A9D1-BB90-A82C-907E-C581780D98B9}"/>
                    </a:ext>
                  </a:extLst>
                </p14:cNvPr>
                <p14:cNvContentPartPr/>
                <p14:nvPr/>
              </p14:nvContentPartPr>
              <p14:xfrm>
                <a:off x="1429920" y="4976969"/>
                <a:ext cx="89640" cy="279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B94A9D1-BB90-A82C-907E-C581780D98B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421280" y="4968329"/>
                  <a:ext cx="1072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A924549-015A-87A0-6C60-1EE83E4E2A43}"/>
                    </a:ext>
                  </a:extLst>
                </p14:cNvPr>
                <p14:cNvContentPartPr/>
                <p14:nvPr/>
              </p14:nvContentPartPr>
              <p14:xfrm>
                <a:off x="1585800" y="5065169"/>
                <a:ext cx="655920" cy="492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A924549-015A-87A0-6C60-1EE83E4E2A4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576800" y="5056169"/>
                  <a:ext cx="673560" cy="51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187D4DA-A01E-22F8-980C-63A314BF7C25}"/>
                    </a:ext>
                  </a:extLst>
                </p14:cNvPr>
                <p14:cNvContentPartPr/>
                <p14:nvPr/>
              </p14:nvContentPartPr>
              <p14:xfrm>
                <a:off x="1972440" y="5143289"/>
                <a:ext cx="14508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187D4DA-A01E-22F8-980C-63A314BF7C2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963800" y="5134649"/>
                  <a:ext cx="162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660A323-CEC2-D6DA-81FB-D386E7182AE3}"/>
                    </a:ext>
                  </a:extLst>
                </p14:cNvPr>
                <p14:cNvContentPartPr/>
                <p14:nvPr/>
              </p14:nvContentPartPr>
              <p14:xfrm>
                <a:off x="1896840" y="5112689"/>
                <a:ext cx="360" cy="2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660A323-CEC2-D6DA-81FB-D386E7182AE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887840" y="5104049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13667E6-2789-F988-4624-1DDF65146A5D}"/>
                    </a:ext>
                  </a:extLst>
                </p14:cNvPr>
                <p14:cNvContentPartPr/>
                <p14:nvPr/>
              </p14:nvContentPartPr>
              <p14:xfrm>
                <a:off x="2352600" y="5019809"/>
                <a:ext cx="174600" cy="4957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13667E6-2789-F988-4624-1DDF65146A5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343600" y="5010809"/>
                  <a:ext cx="192240" cy="51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8FC727E-D639-269D-0ED1-10A90112411C}"/>
                    </a:ext>
                  </a:extLst>
                </p14:cNvPr>
                <p14:cNvContentPartPr/>
                <p14:nvPr/>
              </p14:nvContentPartPr>
              <p14:xfrm>
                <a:off x="2667240" y="5037809"/>
                <a:ext cx="360" cy="309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8FC727E-D639-269D-0ED1-10A90112411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658240" y="5029169"/>
                  <a:ext cx="1800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2E71707-330B-DFA1-AB4A-8A801A68716E}"/>
                    </a:ext>
                  </a:extLst>
                </p14:cNvPr>
                <p14:cNvContentPartPr/>
                <p14:nvPr/>
              </p14:nvContentPartPr>
              <p14:xfrm>
                <a:off x="2722320" y="5243729"/>
                <a:ext cx="67680" cy="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2E71707-330B-DFA1-AB4A-8A801A68716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713680" y="5235089"/>
                  <a:ext cx="853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8919782-CEAB-D4AA-E85F-F7C653DC0AB9}"/>
                    </a:ext>
                  </a:extLst>
                </p14:cNvPr>
                <p14:cNvContentPartPr/>
                <p14:nvPr/>
              </p14:nvContentPartPr>
              <p14:xfrm>
                <a:off x="2869200" y="5067689"/>
                <a:ext cx="120600" cy="298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8919782-CEAB-D4AA-E85F-F7C653DC0AB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860200" y="5059049"/>
                  <a:ext cx="13824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C1B3099-8B74-A7E0-2164-D3E794BBC3B9}"/>
                    </a:ext>
                  </a:extLst>
                </p14:cNvPr>
                <p14:cNvContentPartPr/>
                <p14:nvPr/>
              </p14:nvContentPartPr>
              <p14:xfrm>
                <a:off x="2899800" y="5253809"/>
                <a:ext cx="118800" cy="18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C1B3099-8B74-A7E0-2164-D3E794BBC3B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890800" y="5244809"/>
                  <a:ext cx="136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9A26A96-C5C4-EB01-9E19-2AC2F409941F}"/>
                    </a:ext>
                  </a:extLst>
                </p14:cNvPr>
                <p14:cNvContentPartPr/>
                <p14:nvPr/>
              </p14:nvContentPartPr>
              <p14:xfrm>
                <a:off x="1446480" y="5623529"/>
                <a:ext cx="82800" cy="160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9A26A96-C5C4-EB01-9E19-2AC2F409941F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437480" y="5614529"/>
                  <a:ext cx="1004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E65586E-3F3E-7BD4-E9E0-95DFFD454A31}"/>
                    </a:ext>
                  </a:extLst>
                </p14:cNvPr>
                <p14:cNvContentPartPr/>
                <p14:nvPr/>
              </p14:nvContentPartPr>
              <p14:xfrm>
                <a:off x="1593720" y="5518769"/>
                <a:ext cx="451080" cy="2746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E65586E-3F3E-7BD4-E9E0-95DFFD454A3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585080" y="5510129"/>
                  <a:ext cx="46872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FF16C4B-A3E1-7B94-7F96-B472B4B2F4D0}"/>
                    </a:ext>
                  </a:extLst>
                </p14:cNvPr>
                <p14:cNvContentPartPr/>
                <p14:nvPr/>
              </p14:nvContentPartPr>
              <p14:xfrm>
                <a:off x="2117880" y="5495729"/>
                <a:ext cx="187200" cy="2829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FF16C4B-A3E1-7B94-7F96-B472B4B2F4D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108880" y="5486729"/>
                  <a:ext cx="20484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1652C32-2E69-DDF0-578D-53B50B17E66D}"/>
                    </a:ext>
                  </a:extLst>
                </p14:cNvPr>
                <p14:cNvContentPartPr/>
                <p14:nvPr/>
              </p14:nvContentPartPr>
              <p14:xfrm>
                <a:off x="2517840" y="5527769"/>
                <a:ext cx="231120" cy="295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1652C32-2E69-DDF0-578D-53B50B17E66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509200" y="5519129"/>
                  <a:ext cx="24876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70D44B9-E338-A57B-4F6C-6DDE1AA2D255}"/>
                    </a:ext>
                  </a:extLst>
                </p14:cNvPr>
                <p14:cNvContentPartPr/>
                <p14:nvPr/>
              </p14:nvContentPartPr>
              <p14:xfrm>
                <a:off x="2951280" y="5560529"/>
                <a:ext cx="143280" cy="207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70D44B9-E338-A57B-4F6C-6DDE1AA2D25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42280" y="5551889"/>
                  <a:ext cx="1609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6B5AD98-1A6C-2DCB-FAB9-9F4B4830D5AD}"/>
                    </a:ext>
                  </a:extLst>
                </p14:cNvPr>
                <p14:cNvContentPartPr/>
                <p14:nvPr/>
              </p14:nvContentPartPr>
              <p14:xfrm>
                <a:off x="1099800" y="4892009"/>
                <a:ext cx="2225520" cy="1225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6B5AD98-1A6C-2DCB-FAB9-9F4B4830D5AD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91160" y="4883009"/>
                  <a:ext cx="2243160" cy="124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3E22228-6787-561A-F4D2-811C5A620E88}"/>
                  </a:ext>
                </a:extLst>
              </p14:cNvPr>
              <p14:cNvContentPartPr/>
              <p14:nvPr/>
            </p14:nvContentPartPr>
            <p14:xfrm>
              <a:off x="8432280" y="2891129"/>
              <a:ext cx="360" cy="2624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3E22228-6787-561A-F4D2-811C5A620E88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8423280" y="2882129"/>
                <a:ext cx="1800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10EE915-C802-57A4-A6BF-8F5111D289A4}"/>
                  </a:ext>
                </a:extLst>
              </p14:cNvPr>
              <p14:cNvContentPartPr/>
              <p14:nvPr/>
            </p14:nvContentPartPr>
            <p14:xfrm>
              <a:off x="7958520" y="5498969"/>
              <a:ext cx="19080" cy="232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10EE915-C802-57A4-A6BF-8F5111D289A4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7949880" y="5490329"/>
                <a:ext cx="367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33B1697-3F12-0C47-1F2E-D153B52E79EB}"/>
                  </a:ext>
                </a:extLst>
              </p14:cNvPr>
              <p14:cNvContentPartPr/>
              <p14:nvPr/>
            </p14:nvContentPartPr>
            <p14:xfrm>
              <a:off x="4252320" y="4104689"/>
              <a:ext cx="360" cy="3798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33B1697-3F12-0C47-1F2E-D153B52E79EB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4243680" y="4095689"/>
                <a:ext cx="18000" cy="39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D5B317CF-897B-3A7D-FB56-459454465039}"/>
              </a:ext>
            </a:extLst>
          </p:cNvPr>
          <p:cNvGrpSpPr/>
          <p:nvPr/>
        </p:nvGrpSpPr>
        <p:grpSpPr>
          <a:xfrm>
            <a:off x="7761960" y="1130729"/>
            <a:ext cx="397440" cy="620640"/>
            <a:chOff x="7761960" y="1130729"/>
            <a:chExt cx="397440" cy="62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019DBBF-5175-9DC5-8018-EEE518A1BC81}"/>
                    </a:ext>
                  </a:extLst>
                </p14:cNvPr>
                <p14:cNvContentPartPr/>
                <p14:nvPr/>
              </p14:nvContentPartPr>
              <p14:xfrm>
                <a:off x="7789680" y="1263209"/>
                <a:ext cx="369720" cy="3186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019DBBF-5175-9DC5-8018-EEE518A1BC8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780680" y="1254569"/>
                  <a:ext cx="38736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C8FEE70-6A79-5459-E172-A11F9439F4F6}"/>
                    </a:ext>
                  </a:extLst>
                </p14:cNvPr>
                <p14:cNvContentPartPr/>
                <p14:nvPr/>
              </p14:nvContentPartPr>
              <p14:xfrm>
                <a:off x="7761960" y="1130729"/>
                <a:ext cx="352080" cy="6206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C8FEE70-6A79-5459-E172-A11F9439F4F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752960" y="1121729"/>
                  <a:ext cx="369720" cy="63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2C59E1A-4183-F267-5975-791F7FC9530B}"/>
              </a:ext>
            </a:extLst>
          </p:cNvPr>
          <p:cNvGrpSpPr/>
          <p:nvPr/>
        </p:nvGrpSpPr>
        <p:grpSpPr>
          <a:xfrm>
            <a:off x="4137120" y="4552529"/>
            <a:ext cx="448920" cy="662040"/>
            <a:chOff x="4137120" y="4552529"/>
            <a:chExt cx="448920" cy="66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FFE58A7-8C72-DFB2-AB36-295FD3908252}"/>
                    </a:ext>
                  </a:extLst>
                </p14:cNvPr>
                <p14:cNvContentPartPr/>
                <p14:nvPr/>
              </p14:nvContentPartPr>
              <p14:xfrm>
                <a:off x="4181400" y="4745849"/>
                <a:ext cx="404640" cy="1890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FFE58A7-8C72-DFB2-AB36-295FD390825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172760" y="4737209"/>
                  <a:ext cx="42228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BF2D5E8-7D4F-8D79-9650-6118C88DCB4B}"/>
                    </a:ext>
                  </a:extLst>
                </p14:cNvPr>
                <p14:cNvContentPartPr/>
                <p14:nvPr/>
              </p14:nvContentPartPr>
              <p14:xfrm>
                <a:off x="4137120" y="4552529"/>
                <a:ext cx="404280" cy="662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BF2D5E8-7D4F-8D79-9650-6118C88DCB4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128120" y="4543889"/>
                  <a:ext cx="421920" cy="67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F003266-7E45-EE2D-F473-41BD85DA56D3}"/>
                  </a:ext>
                </a:extLst>
              </p14:cNvPr>
              <p14:cNvContentPartPr/>
              <p14:nvPr/>
            </p14:nvContentPartPr>
            <p14:xfrm>
              <a:off x="7097760" y="6176849"/>
              <a:ext cx="417960" cy="34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F003266-7E45-EE2D-F473-41BD85DA56D3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7088760" y="6167849"/>
                <a:ext cx="43560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6B14B66-FB93-B8F3-609F-1FE4D922032E}"/>
                  </a:ext>
                </a:extLst>
              </p14:cNvPr>
              <p14:cNvContentPartPr/>
              <p14:nvPr/>
            </p14:nvContentPartPr>
            <p14:xfrm>
              <a:off x="2565360" y="5954009"/>
              <a:ext cx="554760" cy="4420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6B14B66-FB93-B8F3-609F-1FE4D922032E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2556720" y="5945009"/>
                <a:ext cx="57240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2363D07-FB7F-5BBF-4C0A-BB9D5F484395}"/>
                  </a:ext>
                </a:extLst>
              </p14:cNvPr>
              <p14:cNvContentPartPr/>
              <p14:nvPr/>
            </p14:nvContentPartPr>
            <p14:xfrm>
              <a:off x="5706360" y="3711569"/>
              <a:ext cx="3017160" cy="2488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2363D07-FB7F-5BBF-4C0A-BB9D5F484395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5670360" y="3675929"/>
                <a:ext cx="3088800" cy="25599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6035773-BC89-749E-C162-379F549E6701}"/>
              </a:ext>
            </a:extLst>
          </p:cNvPr>
          <p:cNvSpPr txBox="1"/>
          <p:nvPr/>
        </p:nvSpPr>
        <p:spPr>
          <a:xfrm>
            <a:off x="5245229" y="6444125"/>
            <a:ext cx="3741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Double negative gave +</a:t>
            </a:r>
            <a:r>
              <a:rPr lang="en-US" dirty="0" err="1"/>
              <a:t>ve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A398D11-A2FE-15F5-7CAE-FDF5D041C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3"/>
    </mc:Choice>
    <mc:Fallback xmlns="">
      <p:transition spd="slow" advTm="3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904542" y="-135259"/>
            <a:ext cx="6266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How to sniff out 2-bit error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D71738-3B92-660A-3AE6-CB2AADA318A5}"/>
              </a:ext>
            </a:extLst>
          </p:cNvPr>
          <p:cNvSpPr txBox="1"/>
          <p:nvPr/>
        </p:nvSpPr>
        <p:spPr>
          <a:xfrm>
            <a:off x="1752600" y="1295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10  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 </a:t>
            </a:r>
            <a:r>
              <a:rPr lang="en-US" b="1" dirty="0">
                <a:solidFill>
                  <a:srgbClr val="0000FF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14:cNvPr>
              <p14:cNvContentPartPr/>
              <p14:nvPr/>
            </p14:nvContentPartPr>
            <p14:xfrm>
              <a:off x="5758020" y="1637022"/>
              <a:ext cx="3056400" cy="1899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9020" y="1628022"/>
                <a:ext cx="3074040" cy="19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BBBE0E7-5428-05C0-ED1F-1C2F4B58E1A2}"/>
              </a:ext>
            </a:extLst>
          </p:cNvPr>
          <p:cNvGrpSpPr/>
          <p:nvPr/>
        </p:nvGrpSpPr>
        <p:grpSpPr>
          <a:xfrm>
            <a:off x="5208660" y="1600200"/>
            <a:ext cx="3638160" cy="4618350"/>
            <a:chOff x="5208660" y="1600200"/>
            <a:chExt cx="3638160" cy="46183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14:cNvPr>
                <p14:cNvContentPartPr/>
                <p14:nvPr/>
              </p14:nvContentPartPr>
              <p14:xfrm>
                <a:off x="5410200" y="1693800"/>
                <a:ext cx="339120" cy="533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01560" y="1684800"/>
                  <a:ext cx="3567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14:cNvPr>
                <p14:cNvContentPartPr/>
                <p14:nvPr/>
              </p14:nvContentPartPr>
              <p14:xfrm>
                <a:off x="5674080" y="2125080"/>
                <a:ext cx="114480" cy="23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5080" y="2116080"/>
                  <a:ext cx="1321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14:cNvPr>
                <p14:cNvContentPartPr/>
                <p14:nvPr/>
              </p14:nvContentPartPr>
              <p14:xfrm>
                <a:off x="5913840" y="1981440"/>
                <a:ext cx="443520" cy="291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5200" y="1972440"/>
                  <a:ext cx="46116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14:cNvPr>
                <p14:cNvContentPartPr/>
                <p14:nvPr/>
              </p14:nvContentPartPr>
              <p14:xfrm>
                <a:off x="6168360" y="2090880"/>
                <a:ext cx="7236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59360" y="2082240"/>
                  <a:ext cx="90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14:cNvPr>
                <p14:cNvContentPartPr/>
                <p14:nvPr/>
              </p14:nvContentPartPr>
              <p14:xfrm>
                <a:off x="6047760" y="2058120"/>
                <a:ext cx="1800" cy="30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38760" y="2049480"/>
                  <a:ext cx="194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14:cNvPr>
                <p14:cNvContentPartPr/>
                <p14:nvPr/>
              </p14:nvContentPartPr>
              <p14:xfrm>
                <a:off x="6048840" y="1600200"/>
                <a:ext cx="1031760" cy="364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39840" y="1591200"/>
                  <a:ext cx="10494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14:cNvPr>
                <p14:cNvContentPartPr/>
                <p14:nvPr/>
              </p14:nvContentPartPr>
              <p14:xfrm>
                <a:off x="6711240" y="1682640"/>
                <a:ext cx="8424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02240" y="1674000"/>
                  <a:ext cx="10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14:cNvPr>
                <p14:cNvContentPartPr/>
                <p14:nvPr/>
              </p14:nvContentPartPr>
              <p14:xfrm>
                <a:off x="6615480" y="1707120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06840" y="16984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14:cNvPr>
                <p14:cNvContentPartPr/>
                <p14:nvPr/>
              </p14:nvContentPartPr>
              <p14:xfrm>
                <a:off x="6579840" y="2139480"/>
                <a:ext cx="118440" cy="231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70840" y="2130840"/>
                  <a:ext cx="1360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14:cNvPr>
                <p14:cNvContentPartPr/>
                <p14:nvPr/>
              </p14:nvContentPartPr>
              <p14:xfrm>
                <a:off x="6816000" y="2362320"/>
                <a:ext cx="10080" cy="92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07000" y="2353320"/>
                  <a:ext cx="277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14:cNvPr>
                <p14:cNvContentPartPr/>
                <p14:nvPr/>
              </p14:nvContentPartPr>
              <p14:xfrm>
                <a:off x="6997440" y="2138760"/>
                <a:ext cx="138960" cy="235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88800" y="2129760"/>
                  <a:ext cx="156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14:cNvPr>
                <p14:cNvContentPartPr/>
                <p14:nvPr/>
              </p14:nvContentPartPr>
              <p14:xfrm>
                <a:off x="7225680" y="2358360"/>
                <a:ext cx="3240" cy="8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17040" y="2349720"/>
                  <a:ext cx="208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14:cNvPr>
                <p14:cNvContentPartPr/>
                <p14:nvPr/>
              </p14:nvContentPartPr>
              <p14:xfrm>
                <a:off x="7324680" y="2179440"/>
                <a:ext cx="123120" cy="248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16040" y="2170440"/>
                  <a:ext cx="140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14:cNvPr>
                <p14:cNvContentPartPr/>
                <p14:nvPr/>
              </p14:nvContentPartPr>
              <p14:xfrm>
                <a:off x="7356360" y="2310840"/>
                <a:ext cx="1587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7720" y="2301840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14:cNvPr>
                <p14:cNvContentPartPr/>
                <p14:nvPr/>
              </p14:nvContentPartPr>
              <p14:xfrm>
                <a:off x="6501720" y="2234160"/>
                <a:ext cx="1161720" cy="417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93080" y="2225520"/>
                  <a:ext cx="117936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14:cNvPr>
                <p14:cNvContentPartPr/>
                <p14:nvPr/>
              </p14:nvContentPartPr>
              <p14:xfrm>
                <a:off x="6843360" y="2940840"/>
                <a:ext cx="338400" cy="238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34360" y="2932200"/>
                  <a:ext cx="3560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14:cNvPr>
                <p14:cNvContentPartPr/>
                <p14:nvPr/>
              </p14:nvContentPartPr>
              <p14:xfrm>
                <a:off x="7056120" y="2963520"/>
                <a:ext cx="125280" cy="216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047120" y="2954880"/>
                  <a:ext cx="1429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14:cNvPr>
                <p14:cNvContentPartPr/>
                <p14:nvPr/>
              </p14:nvContentPartPr>
              <p14:xfrm>
                <a:off x="7254840" y="2851560"/>
                <a:ext cx="497880" cy="470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46200" y="2842920"/>
                  <a:ext cx="51552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14:cNvPr>
                <p14:cNvContentPartPr/>
                <p14:nvPr/>
              </p14:nvContentPartPr>
              <p14:xfrm>
                <a:off x="7643640" y="2958120"/>
                <a:ext cx="7200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35000" y="2949120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14:cNvPr>
                <p14:cNvContentPartPr/>
                <p14:nvPr/>
              </p14:nvContentPartPr>
              <p14:xfrm>
                <a:off x="7964400" y="2934360"/>
                <a:ext cx="187920" cy="147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55760" y="2925360"/>
                  <a:ext cx="2055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14:cNvPr>
                <p14:cNvContentPartPr/>
                <p14:nvPr/>
              </p14:nvContentPartPr>
              <p14:xfrm>
                <a:off x="8217480" y="3020760"/>
                <a:ext cx="99360" cy="3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08840" y="3011760"/>
                  <a:ext cx="117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14:cNvPr>
                <p14:cNvContentPartPr/>
                <p14:nvPr/>
              </p14:nvContentPartPr>
              <p14:xfrm>
                <a:off x="8223600" y="3097440"/>
                <a:ext cx="117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14960" y="3088440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14:cNvPr>
                <p14:cNvContentPartPr/>
                <p14:nvPr/>
              </p14:nvContentPartPr>
              <p14:xfrm>
                <a:off x="5781450" y="1664640"/>
                <a:ext cx="16560" cy="1579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72810" y="1656000"/>
                  <a:ext cx="34200" cy="15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14:cNvPr>
                <p14:cNvContentPartPr/>
                <p14:nvPr/>
              </p14:nvContentPartPr>
              <p14:xfrm>
                <a:off x="5208660" y="1802070"/>
                <a:ext cx="438840" cy="2558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199660" y="1793430"/>
                  <a:ext cx="456480" cy="25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14:cNvPr>
                <p14:cNvContentPartPr/>
                <p14:nvPr/>
              </p14:nvContentPartPr>
              <p14:xfrm>
                <a:off x="5575860" y="4263750"/>
                <a:ext cx="140760" cy="208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67220" y="4255110"/>
                  <a:ext cx="1584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14:cNvPr>
                <p14:cNvContentPartPr/>
                <p14:nvPr/>
              </p14:nvContentPartPr>
              <p14:xfrm>
                <a:off x="5737860" y="3770910"/>
                <a:ext cx="67680" cy="2354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28860" y="3761910"/>
                  <a:ext cx="85320" cy="23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14:cNvPr>
                <p14:cNvContentPartPr/>
                <p14:nvPr/>
              </p14:nvContentPartPr>
              <p14:xfrm>
                <a:off x="5795460" y="3814110"/>
                <a:ext cx="3051360" cy="2404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786820" y="3805470"/>
                  <a:ext cx="3069000" cy="242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CC4780B-2357-5589-41A2-62A8756682EE}"/>
              </a:ext>
            </a:extLst>
          </p:cNvPr>
          <p:cNvGrpSpPr/>
          <p:nvPr/>
        </p:nvGrpSpPr>
        <p:grpSpPr>
          <a:xfrm>
            <a:off x="6223500" y="3992670"/>
            <a:ext cx="1262880" cy="424440"/>
            <a:chOff x="6223500" y="3992670"/>
            <a:chExt cx="126288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14:cNvPr>
                <p14:cNvContentPartPr/>
                <p14:nvPr/>
              </p14:nvContentPartPr>
              <p14:xfrm>
                <a:off x="6223500" y="4038030"/>
                <a:ext cx="1262880" cy="379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14500" y="4029390"/>
                  <a:ext cx="128052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14:cNvPr>
                <p14:cNvContentPartPr/>
                <p14:nvPr/>
              </p14:nvContentPartPr>
              <p14:xfrm>
                <a:off x="6804900" y="4126590"/>
                <a:ext cx="3837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796260" y="4117950"/>
                  <a:ext cx="40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14:cNvPr>
                <p14:cNvContentPartPr/>
                <p14:nvPr/>
              </p14:nvContentPartPr>
              <p14:xfrm>
                <a:off x="6811020" y="3992670"/>
                <a:ext cx="6480" cy="5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02380" y="3983670"/>
                  <a:ext cx="2412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144102-17F7-E5EE-837D-DCBA83E2DB80}"/>
              </a:ext>
            </a:extLst>
          </p:cNvPr>
          <p:cNvGrpSpPr/>
          <p:nvPr/>
        </p:nvGrpSpPr>
        <p:grpSpPr>
          <a:xfrm>
            <a:off x="7635420" y="4118670"/>
            <a:ext cx="450720" cy="354600"/>
            <a:chOff x="7635420" y="4118670"/>
            <a:chExt cx="45072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14:cNvPr>
                <p14:cNvContentPartPr/>
                <p14:nvPr/>
              </p14:nvContentPartPr>
              <p14:xfrm>
                <a:off x="7635420" y="4118670"/>
                <a:ext cx="432000" cy="354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26420" y="4110030"/>
                  <a:ext cx="4496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14:cNvPr>
                <p14:cNvContentPartPr/>
                <p14:nvPr/>
              </p14:nvContentPartPr>
              <p14:xfrm>
                <a:off x="7920180" y="4275990"/>
                <a:ext cx="1659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911180" y="4266990"/>
                  <a:ext cx="18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14:cNvPr>
                <p14:cNvContentPartPr/>
                <p14:nvPr/>
              </p14:nvContentPartPr>
              <p14:xfrm>
                <a:off x="7768980" y="4247910"/>
                <a:ext cx="5760" cy="6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59980" y="4239270"/>
                  <a:ext cx="234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E0EA2BD-FAF9-95EE-60A1-E19A1FABE137}"/>
              </a:ext>
            </a:extLst>
          </p:cNvPr>
          <p:cNvGrpSpPr/>
          <p:nvPr/>
        </p:nvGrpSpPr>
        <p:grpSpPr>
          <a:xfrm>
            <a:off x="6385140" y="4704390"/>
            <a:ext cx="1361520" cy="527760"/>
            <a:chOff x="6385140" y="4704390"/>
            <a:chExt cx="136152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14:cNvPr>
                <p14:cNvContentPartPr/>
                <p14:nvPr/>
              </p14:nvContentPartPr>
              <p14:xfrm>
                <a:off x="6526980" y="4737510"/>
                <a:ext cx="183960" cy="224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517980" y="4728870"/>
                  <a:ext cx="2016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14:cNvPr>
                <p14:cNvContentPartPr/>
                <p14:nvPr/>
              </p14:nvContentPartPr>
              <p14:xfrm>
                <a:off x="6791940" y="4956030"/>
                <a:ext cx="77760" cy="116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83300" y="4947390"/>
                  <a:ext cx="95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14:cNvPr>
                <p14:cNvContentPartPr/>
                <p14:nvPr/>
              </p14:nvContentPartPr>
              <p14:xfrm>
                <a:off x="7058340" y="4704390"/>
                <a:ext cx="138960" cy="221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049700" y="4695750"/>
                  <a:ext cx="1566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14:cNvPr>
                <p14:cNvContentPartPr/>
                <p14:nvPr/>
              </p14:nvContentPartPr>
              <p14:xfrm>
                <a:off x="7324740" y="4925070"/>
                <a:ext cx="9360" cy="65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16100" y="4916430"/>
                  <a:ext cx="27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14:cNvPr>
                <p14:cNvContentPartPr/>
                <p14:nvPr/>
              </p14:nvContentPartPr>
              <p14:xfrm>
                <a:off x="7494300" y="4722390"/>
                <a:ext cx="109800" cy="286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485300" y="4713390"/>
                  <a:ext cx="1274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14:cNvPr>
                <p14:cNvContentPartPr/>
                <p14:nvPr/>
              </p14:nvContentPartPr>
              <p14:xfrm>
                <a:off x="7469820" y="4870350"/>
                <a:ext cx="125640" cy="22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61180" y="4861350"/>
                  <a:ext cx="1432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14:cNvPr>
                <p14:cNvContentPartPr/>
                <p14:nvPr/>
              </p14:nvContentPartPr>
              <p14:xfrm>
                <a:off x="7317540" y="5006790"/>
                <a:ext cx="46800" cy="55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308540" y="4997790"/>
                  <a:ext cx="64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14:cNvPr>
                <p14:cNvContentPartPr/>
                <p14:nvPr/>
              </p14:nvContentPartPr>
              <p14:xfrm>
                <a:off x="6385140" y="4911750"/>
                <a:ext cx="1361520" cy="320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76500" y="4902750"/>
                  <a:ext cx="13791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14:cNvPr>
                <p14:cNvContentPartPr/>
                <p14:nvPr/>
              </p14:nvContentPartPr>
              <p14:xfrm>
                <a:off x="7284780" y="4954950"/>
                <a:ext cx="74880" cy="185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276140" y="4945950"/>
                  <a:ext cx="92520" cy="20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14:cNvPr>
              <p14:cNvContentPartPr/>
              <p14:nvPr/>
            </p14:nvContentPartPr>
            <p14:xfrm>
              <a:off x="6115860" y="5552910"/>
              <a:ext cx="293760" cy="1717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107220" y="5543910"/>
                <a:ext cx="3114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14:cNvPr>
              <p14:cNvContentPartPr/>
              <p14:nvPr/>
            </p14:nvContentPartPr>
            <p14:xfrm>
              <a:off x="6308460" y="5596110"/>
              <a:ext cx="101520" cy="180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99460" y="5587110"/>
                <a:ext cx="1191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14:cNvPr>
              <p14:cNvContentPartPr/>
              <p14:nvPr/>
            </p14:nvContentPartPr>
            <p14:xfrm>
              <a:off x="6528060" y="5448870"/>
              <a:ext cx="503640" cy="4114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519420" y="5440230"/>
                <a:ext cx="52128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14:cNvPr>
              <p14:cNvContentPartPr/>
              <p14:nvPr/>
            </p14:nvContentPartPr>
            <p14:xfrm>
              <a:off x="6912180" y="5537070"/>
              <a:ext cx="100080" cy="64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03180" y="5528430"/>
                <a:ext cx="1177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14:cNvPr>
              <p14:cNvContentPartPr/>
              <p14:nvPr/>
            </p14:nvContentPartPr>
            <p14:xfrm>
              <a:off x="5268420" y="1745910"/>
              <a:ext cx="360" cy="1393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259420" y="1737270"/>
                <a:ext cx="1800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6F6E28A-B4FB-E980-55F0-33CB0A92AAAA}"/>
              </a:ext>
            </a:extLst>
          </p:cNvPr>
          <p:cNvGrpSpPr/>
          <p:nvPr/>
        </p:nvGrpSpPr>
        <p:grpSpPr>
          <a:xfrm>
            <a:off x="7359660" y="5463990"/>
            <a:ext cx="411480" cy="278640"/>
            <a:chOff x="7359660" y="5463990"/>
            <a:chExt cx="411480" cy="2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14:cNvPr>
                <p14:cNvContentPartPr/>
                <p14:nvPr/>
              </p14:nvContentPartPr>
              <p14:xfrm>
                <a:off x="7359660" y="5463990"/>
                <a:ext cx="134640" cy="278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51020" y="5455350"/>
                  <a:ext cx="152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14:cNvPr>
                <p14:cNvContentPartPr/>
                <p14:nvPr/>
              </p14:nvContentPartPr>
              <p14:xfrm>
                <a:off x="7664580" y="5546070"/>
                <a:ext cx="106200" cy="7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655940" y="5537430"/>
                  <a:ext cx="1238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14:cNvPr>
                <p14:cNvContentPartPr/>
                <p14:nvPr/>
              </p14:nvContentPartPr>
              <p14:xfrm>
                <a:off x="7693740" y="5642550"/>
                <a:ext cx="7740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84740" y="5633910"/>
                  <a:ext cx="950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14:cNvPr>
              <p14:cNvContentPartPr/>
              <p14:nvPr/>
            </p14:nvContentPartPr>
            <p14:xfrm>
              <a:off x="5269140" y="1713150"/>
              <a:ext cx="360" cy="655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260140" y="1704510"/>
                <a:ext cx="1800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14:cNvPr>
              <p14:cNvContentPartPr/>
              <p14:nvPr/>
            </p14:nvContentPartPr>
            <p14:xfrm>
              <a:off x="4657860" y="1764630"/>
              <a:ext cx="255600" cy="1376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49220" y="1755630"/>
                <a:ext cx="273240" cy="13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4C5D7C9-B764-974C-2B2B-1FFF447636C0}"/>
              </a:ext>
            </a:extLst>
          </p:cNvPr>
          <p:cNvGrpSpPr/>
          <p:nvPr/>
        </p:nvGrpSpPr>
        <p:grpSpPr>
          <a:xfrm>
            <a:off x="80820" y="942390"/>
            <a:ext cx="1594080" cy="1023120"/>
            <a:chOff x="80820" y="942390"/>
            <a:chExt cx="1594080" cy="10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14:cNvPr>
                <p14:cNvContentPartPr/>
                <p14:nvPr/>
              </p14:nvContentPartPr>
              <p14:xfrm>
                <a:off x="183780" y="1119150"/>
                <a:ext cx="146520" cy="369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5140" y="1110150"/>
                  <a:ext cx="1641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14:cNvPr>
                <p14:cNvContentPartPr/>
                <p14:nvPr/>
              </p14:nvContentPartPr>
              <p14:xfrm>
                <a:off x="394380" y="1283670"/>
                <a:ext cx="11772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5380" y="1275030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14:cNvPr>
                <p14:cNvContentPartPr/>
                <p14:nvPr/>
              </p14:nvContentPartPr>
              <p14:xfrm>
                <a:off x="420300" y="1358910"/>
                <a:ext cx="99360" cy="15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11300" y="1350270"/>
                  <a:ext cx="117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14:cNvPr>
                <p14:cNvContentPartPr/>
                <p14:nvPr/>
              </p14:nvContentPartPr>
              <p14:xfrm>
                <a:off x="654660" y="1239390"/>
                <a:ext cx="121680" cy="143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5660" y="1230390"/>
                  <a:ext cx="139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14:cNvPr>
                <p14:cNvContentPartPr/>
                <p14:nvPr/>
              </p14:nvContentPartPr>
              <p14:xfrm>
                <a:off x="968940" y="1200510"/>
                <a:ext cx="490320" cy="166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60300" y="1191870"/>
                  <a:ext cx="50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14:cNvPr>
                <p14:cNvContentPartPr/>
                <p14:nvPr/>
              </p14:nvContentPartPr>
              <p14:xfrm>
                <a:off x="665100" y="1592190"/>
                <a:ext cx="3240" cy="199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56100" y="1583550"/>
                  <a:ext cx="208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14:cNvPr>
                <p14:cNvContentPartPr/>
                <p14:nvPr/>
              </p14:nvContentPartPr>
              <p14:xfrm>
                <a:off x="1016100" y="1400670"/>
                <a:ext cx="553320" cy="351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07460" y="1392030"/>
                  <a:ext cx="57096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14:cNvPr>
                <p14:cNvContentPartPr/>
                <p14:nvPr/>
              </p14:nvContentPartPr>
              <p14:xfrm>
                <a:off x="80820" y="942390"/>
                <a:ext cx="1594080" cy="1023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180" y="933390"/>
                  <a:ext cx="1611720" cy="10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141652A-8C23-4BA6-458B-728987B118AC}"/>
              </a:ext>
            </a:extLst>
          </p:cNvPr>
          <p:cNvGrpSpPr/>
          <p:nvPr/>
        </p:nvGrpSpPr>
        <p:grpSpPr>
          <a:xfrm>
            <a:off x="2269620" y="2916270"/>
            <a:ext cx="2447280" cy="1700640"/>
            <a:chOff x="2269620" y="2916270"/>
            <a:chExt cx="2447280" cy="170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14:cNvPr>
                <p14:cNvContentPartPr/>
                <p14:nvPr/>
              </p14:nvContentPartPr>
              <p14:xfrm>
                <a:off x="2427660" y="3072510"/>
                <a:ext cx="1073520" cy="2660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418660" y="3063870"/>
                  <a:ext cx="10911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14:cNvPr>
                <p14:cNvContentPartPr/>
                <p14:nvPr/>
              </p14:nvContentPartPr>
              <p14:xfrm>
                <a:off x="3128580" y="3136950"/>
                <a:ext cx="99360" cy="14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119580" y="3128310"/>
                  <a:ext cx="117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14:cNvPr>
                <p14:cNvContentPartPr/>
                <p14:nvPr/>
              </p14:nvContentPartPr>
              <p14:xfrm>
                <a:off x="2938140" y="3062070"/>
                <a:ext cx="29520" cy="37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929140" y="3053070"/>
                  <a:ext cx="471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14:cNvPr>
                <p14:cNvContentPartPr/>
                <p14:nvPr/>
              </p14:nvContentPartPr>
              <p14:xfrm>
                <a:off x="3740580" y="3081150"/>
                <a:ext cx="150480" cy="28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31940" y="3072150"/>
                  <a:ext cx="1681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14:cNvPr>
                <p14:cNvContentPartPr/>
                <p14:nvPr/>
              </p14:nvContentPartPr>
              <p14:xfrm>
                <a:off x="3955140" y="3323430"/>
                <a:ext cx="3240" cy="93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46140" y="3314790"/>
                  <a:ext cx="20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14:cNvPr>
                <p14:cNvContentPartPr/>
                <p14:nvPr/>
              </p14:nvContentPartPr>
              <p14:xfrm>
                <a:off x="4153860" y="3097350"/>
                <a:ext cx="84960" cy="199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45220" y="3088710"/>
                  <a:ext cx="1026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14:cNvPr>
                <p14:cNvContentPartPr/>
                <p14:nvPr/>
              </p14:nvContentPartPr>
              <p14:xfrm>
                <a:off x="4284180" y="3291750"/>
                <a:ext cx="3240" cy="90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275540" y="3283110"/>
                  <a:ext cx="20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14:cNvPr>
                <p14:cNvContentPartPr/>
                <p14:nvPr/>
              </p14:nvContentPartPr>
              <p14:xfrm>
                <a:off x="4400460" y="3043710"/>
                <a:ext cx="89640" cy="361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391460" y="3035070"/>
                  <a:ext cx="10728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14:cNvPr>
                <p14:cNvContentPartPr/>
                <p14:nvPr/>
              </p14:nvContentPartPr>
              <p14:xfrm>
                <a:off x="4375260" y="3307950"/>
                <a:ext cx="144720" cy="3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66260" y="3298950"/>
                  <a:ext cx="162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14:cNvPr>
                <p14:cNvContentPartPr/>
                <p14:nvPr/>
              </p14:nvContentPartPr>
              <p14:xfrm>
                <a:off x="2271780" y="2922030"/>
                <a:ext cx="2444760" cy="1694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62780" y="2913390"/>
                  <a:ext cx="2462400" cy="17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14:cNvPr>
                <p14:cNvContentPartPr/>
                <p14:nvPr/>
              </p14:nvContentPartPr>
              <p14:xfrm>
                <a:off x="3634740" y="3328830"/>
                <a:ext cx="963720" cy="354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625740" y="3320190"/>
                  <a:ext cx="9813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14:cNvPr>
                <p14:cNvContentPartPr/>
                <p14:nvPr/>
              </p14:nvContentPartPr>
              <p14:xfrm>
                <a:off x="2748780" y="4179870"/>
                <a:ext cx="261720" cy="108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740140" y="4171230"/>
                  <a:ext cx="279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14:cNvPr>
                <p14:cNvContentPartPr/>
                <p14:nvPr/>
              </p14:nvContentPartPr>
              <p14:xfrm>
                <a:off x="2901420" y="4194630"/>
                <a:ext cx="109080" cy="132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892420" y="4185990"/>
                  <a:ext cx="126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14:cNvPr>
                <p14:cNvContentPartPr/>
                <p14:nvPr/>
              </p14:nvContentPartPr>
              <p14:xfrm>
                <a:off x="3072420" y="4071150"/>
                <a:ext cx="489960" cy="383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063780" y="4062510"/>
                  <a:ext cx="5076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14:cNvPr>
                <p14:cNvContentPartPr/>
                <p14:nvPr/>
              </p14:nvContentPartPr>
              <p14:xfrm>
                <a:off x="3430260" y="4134870"/>
                <a:ext cx="197280" cy="9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421260" y="4126230"/>
                  <a:ext cx="214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14:cNvPr>
                <p14:cNvContentPartPr/>
                <p14:nvPr/>
              </p14:nvContentPartPr>
              <p14:xfrm>
                <a:off x="3815460" y="4111110"/>
                <a:ext cx="165960" cy="164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806820" y="4102110"/>
                  <a:ext cx="183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14:cNvPr>
                <p14:cNvContentPartPr/>
                <p14:nvPr/>
              </p14:nvContentPartPr>
              <p14:xfrm>
                <a:off x="4023180" y="4143510"/>
                <a:ext cx="88560" cy="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014540" y="4134510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14:cNvPr>
                <p14:cNvContentPartPr/>
                <p14:nvPr/>
              </p14:nvContentPartPr>
              <p14:xfrm>
                <a:off x="4071780" y="4199670"/>
                <a:ext cx="10476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062780" y="4191030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14:cNvPr>
                <p14:cNvContentPartPr/>
                <p14:nvPr/>
              </p14:nvContentPartPr>
              <p14:xfrm>
                <a:off x="2269620" y="2916270"/>
                <a:ext cx="2447280" cy="1671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260620" y="2907630"/>
                  <a:ext cx="2464920" cy="168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3E22228-6787-561A-F4D2-811C5A620E88}"/>
                  </a:ext>
                </a:extLst>
              </p14:cNvPr>
              <p14:cNvContentPartPr/>
              <p14:nvPr/>
            </p14:nvContentPartPr>
            <p14:xfrm>
              <a:off x="8432280" y="2891129"/>
              <a:ext cx="360" cy="2624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3E22228-6787-561A-F4D2-811C5A620E88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8423280" y="2882129"/>
                <a:ext cx="1800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10EE915-C802-57A4-A6BF-8F5111D289A4}"/>
                  </a:ext>
                </a:extLst>
              </p14:cNvPr>
              <p14:cNvContentPartPr/>
              <p14:nvPr/>
            </p14:nvContentPartPr>
            <p14:xfrm>
              <a:off x="7958520" y="5498969"/>
              <a:ext cx="19080" cy="232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10EE915-C802-57A4-A6BF-8F5111D289A4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7949880" y="5490329"/>
                <a:ext cx="367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33B1697-3F12-0C47-1F2E-D153B52E79EB}"/>
                  </a:ext>
                </a:extLst>
              </p14:cNvPr>
              <p14:cNvContentPartPr/>
              <p14:nvPr/>
            </p14:nvContentPartPr>
            <p14:xfrm>
              <a:off x="4252320" y="4104689"/>
              <a:ext cx="360" cy="3798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33B1697-3F12-0C47-1F2E-D153B52E79EB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243680" y="4095689"/>
                <a:ext cx="18000" cy="39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D5B317CF-897B-3A7D-FB56-459454465039}"/>
              </a:ext>
            </a:extLst>
          </p:cNvPr>
          <p:cNvGrpSpPr/>
          <p:nvPr/>
        </p:nvGrpSpPr>
        <p:grpSpPr>
          <a:xfrm>
            <a:off x="7761960" y="1130729"/>
            <a:ext cx="397440" cy="620640"/>
            <a:chOff x="7761960" y="1130729"/>
            <a:chExt cx="397440" cy="62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019DBBF-5175-9DC5-8018-EEE518A1BC81}"/>
                    </a:ext>
                  </a:extLst>
                </p14:cNvPr>
                <p14:cNvContentPartPr/>
                <p14:nvPr/>
              </p14:nvContentPartPr>
              <p14:xfrm>
                <a:off x="7789680" y="1263209"/>
                <a:ext cx="369720" cy="3186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019DBBF-5175-9DC5-8018-EEE518A1BC81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780680" y="1254569"/>
                  <a:ext cx="38736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C8FEE70-6A79-5459-E172-A11F9439F4F6}"/>
                    </a:ext>
                  </a:extLst>
                </p14:cNvPr>
                <p14:cNvContentPartPr/>
                <p14:nvPr/>
              </p14:nvContentPartPr>
              <p14:xfrm>
                <a:off x="7761960" y="1130729"/>
                <a:ext cx="352080" cy="6206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C8FEE70-6A79-5459-E172-A11F9439F4F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752960" y="1121729"/>
                  <a:ext cx="369720" cy="63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2C59E1A-4183-F267-5975-791F7FC9530B}"/>
              </a:ext>
            </a:extLst>
          </p:cNvPr>
          <p:cNvGrpSpPr/>
          <p:nvPr/>
        </p:nvGrpSpPr>
        <p:grpSpPr>
          <a:xfrm>
            <a:off x="4137120" y="4552529"/>
            <a:ext cx="448920" cy="662040"/>
            <a:chOff x="4137120" y="4552529"/>
            <a:chExt cx="448920" cy="66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FFE58A7-8C72-DFB2-AB36-295FD3908252}"/>
                    </a:ext>
                  </a:extLst>
                </p14:cNvPr>
                <p14:cNvContentPartPr/>
                <p14:nvPr/>
              </p14:nvContentPartPr>
              <p14:xfrm>
                <a:off x="4181400" y="4745849"/>
                <a:ext cx="404640" cy="1890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FFE58A7-8C72-DFB2-AB36-295FD3908252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172760" y="4737209"/>
                  <a:ext cx="42228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BF2D5E8-7D4F-8D79-9650-6118C88DCB4B}"/>
                    </a:ext>
                  </a:extLst>
                </p14:cNvPr>
                <p14:cNvContentPartPr/>
                <p14:nvPr/>
              </p14:nvContentPartPr>
              <p14:xfrm>
                <a:off x="4137120" y="4552529"/>
                <a:ext cx="404280" cy="662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BF2D5E8-7D4F-8D79-9650-6118C88DCB4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128120" y="4543889"/>
                  <a:ext cx="421920" cy="67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F003266-7E45-EE2D-F473-41BD85DA56D3}"/>
                  </a:ext>
                </a:extLst>
              </p14:cNvPr>
              <p14:cNvContentPartPr/>
              <p14:nvPr/>
            </p14:nvContentPartPr>
            <p14:xfrm>
              <a:off x="7097760" y="6176849"/>
              <a:ext cx="417960" cy="34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F003266-7E45-EE2D-F473-41BD85DA56D3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7088760" y="6167849"/>
                <a:ext cx="435600" cy="3646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2B21E2D-4D0D-7276-BE24-F52802CDD229}"/>
              </a:ext>
            </a:extLst>
          </p:cNvPr>
          <p:cNvSpPr txBox="1"/>
          <p:nvPr/>
        </p:nvSpPr>
        <p:spPr>
          <a:xfrm>
            <a:off x="391598" y="5429070"/>
            <a:ext cx="4867038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2 bit error in (3,6,7) --&gt; (3,6), (3,7) or (6,7)</a:t>
            </a:r>
          </a:p>
          <a:p>
            <a:pPr algn="l">
              <a:buNone/>
            </a:pPr>
            <a:r>
              <a:rPr lang="en-US" sz="1800" dirty="0"/>
              <a:t>1 bit error in (3,5,7) </a:t>
            </a:r>
            <a:r>
              <a:rPr lang="en-US" sz="1800" dirty="0">
                <a:sym typeface="Wingdings" pitchFamily="2" charset="2"/>
              </a:rPr>
              <a:t> (3,6) or (6,7)</a:t>
            </a:r>
          </a:p>
          <a:p>
            <a:pPr algn="l">
              <a:buNone/>
            </a:pPr>
            <a:r>
              <a:rPr lang="en-US" sz="1800" dirty="0">
                <a:sym typeface="Wingdings" pitchFamily="2" charset="2"/>
              </a:rPr>
              <a:t>1 bit error in (5,6,7) --&gt; (3,6) </a:t>
            </a:r>
          </a:p>
          <a:p>
            <a:pPr algn="l">
              <a:buNone/>
            </a:pPr>
            <a:r>
              <a:rPr lang="en-US" sz="1800" dirty="0">
                <a:sym typeface="Wingdings" pitchFamily="2" charset="2"/>
              </a:rPr>
              <a:t> Error in bits (3,6)</a:t>
            </a:r>
            <a:endParaRPr lang="en-US" sz="1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864C35-3D3E-1A0C-4613-504505282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1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90"/>
    </mc:Choice>
    <mc:Fallback xmlns="">
      <p:transition spd="slow" advTm="32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325727" y="152400"/>
            <a:ext cx="8119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Example 4: 2-bit error incl parity bit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D71738-3B92-660A-3AE6-CB2AADA318A5}"/>
              </a:ext>
            </a:extLst>
          </p:cNvPr>
          <p:cNvSpPr txBox="1"/>
          <p:nvPr/>
        </p:nvSpPr>
        <p:spPr>
          <a:xfrm>
            <a:off x="1752600" y="1314558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0  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 </a:t>
            </a:r>
            <a:r>
              <a:rPr lang="en-US" dirty="0">
                <a:solidFill>
                  <a:srgbClr val="0000FF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14:cNvPr>
              <p14:cNvContentPartPr/>
              <p14:nvPr/>
            </p14:nvContentPartPr>
            <p14:xfrm>
              <a:off x="5758020" y="1637022"/>
              <a:ext cx="3056400" cy="1899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9020" y="1628022"/>
                <a:ext cx="3074040" cy="19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BBBE0E7-5428-05C0-ED1F-1C2F4B58E1A2}"/>
              </a:ext>
            </a:extLst>
          </p:cNvPr>
          <p:cNvGrpSpPr/>
          <p:nvPr/>
        </p:nvGrpSpPr>
        <p:grpSpPr>
          <a:xfrm>
            <a:off x="5208660" y="1600200"/>
            <a:ext cx="3638160" cy="4618350"/>
            <a:chOff x="5208660" y="1600200"/>
            <a:chExt cx="3638160" cy="46183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14:cNvPr>
                <p14:cNvContentPartPr/>
                <p14:nvPr/>
              </p14:nvContentPartPr>
              <p14:xfrm>
                <a:off x="5410200" y="1693800"/>
                <a:ext cx="339120" cy="533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01560" y="1684800"/>
                  <a:ext cx="3567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14:cNvPr>
                <p14:cNvContentPartPr/>
                <p14:nvPr/>
              </p14:nvContentPartPr>
              <p14:xfrm>
                <a:off x="5674080" y="2125080"/>
                <a:ext cx="114480" cy="23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5080" y="2116080"/>
                  <a:ext cx="1321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14:cNvPr>
                <p14:cNvContentPartPr/>
                <p14:nvPr/>
              </p14:nvContentPartPr>
              <p14:xfrm>
                <a:off x="5913840" y="1981440"/>
                <a:ext cx="443520" cy="291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5200" y="1972440"/>
                  <a:ext cx="46116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14:cNvPr>
                <p14:cNvContentPartPr/>
                <p14:nvPr/>
              </p14:nvContentPartPr>
              <p14:xfrm>
                <a:off x="6168360" y="2090880"/>
                <a:ext cx="7236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59360" y="2082240"/>
                  <a:ext cx="90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14:cNvPr>
                <p14:cNvContentPartPr/>
                <p14:nvPr/>
              </p14:nvContentPartPr>
              <p14:xfrm>
                <a:off x="6047760" y="2058120"/>
                <a:ext cx="1800" cy="30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38760" y="2049480"/>
                  <a:ext cx="194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14:cNvPr>
                <p14:cNvContentPartPr/>
                <p14:nvPr/>
              </p14:nvContentPartPr>
              <p14:xfrm>
                <a:off x="6048840" y="1600200"/>
                <a:ext cx="1031760" cy="364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39840" y="1591200"/>
                  <a:ext cx="10494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14:cNvPr>
                <p14:cNvContentPartPr/>
                <p14:nvPr/>
              </p14:nvContentPartPr>
              <p14:xfrm>
                <a:off x="6711240" y="1682640"/>
                <a:ext cx="8424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02240" y="1674000"/>
                  <a:ext cx="10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14:cNvPr>
                <p14:cNvContentPartPr/>
                <p14:nvPr/>
              </p14:nvContentPartPr>
              <p14:xfrm>
                <a:off x="6615480" y="1707120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06840" y="16984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14:cNvPr>
                <p14:cNvContentPartPr/>
                <p14:nvPr/>
              </p14:nvContentPartPr>
              <p14:xfrm>
                <a:off x="6579840" y="2139480"/>
                <a:ext cx="118440" cy="231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70840" y="2130840"/>
                  <a:ext cx="1360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14:cNvPr>
                <p14:cNvContentPartPr/>
                <p14:nvPr/>
              </p14:nvContentPartPr>
              <p14:xfrm>
                <a:off x="6816000" y="2362320"/>
                <a:ext cx="10080" cy="92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07000" y="2353320"/>
                  <a:ext cx="277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14:cNvPr>
                <p14:cNvContentPartPr/>
                <p14:nvPr/>
              </p14:nvContentPartPr>
              <p14:xfrm>
                <a:off x="6997440" y="2138760"/>
                <a:ext cx="138960" cy="235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88800" y="2129760"/>
                  <a:ext cx="156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14:cNvPr>
                <p14:cNvContentPartPr/>
                <p14:nvPr/>
              </p14:nvContentPartPr>
              <p14:xfrm>
                <a:off x="7225680" y="2358360"/>
                <a:ext cx="3240" cy="8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17040" y="2349720"/>
                  <a:ext cx="208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14:cNvPr>
                <p14:cNvContentPartPr/>
                <p14:nvPr/>
              </p14:nvContentPartPr>
              <p14:xfrm>
                <a:off x="7324680" y="2179440"/>
                <a:ext cx="123120" cy="248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16040" y="2170440"/>
                  <a:ext cx="140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14:cNvPr>
                <p14:cNvContentPartPr/>
                <p14:nvPr/>
              </p14:nvContentPartPr>
              <p14:xfrm>
                <a:off x="7356360" y="2310840"/>
                <a:ext cx="1587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7720" y="2301840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14:cNvPr>
                <p14:cNvContentPartPr/>
                <p14:nvPr/>
              </p14:nvContentPartPr>
              <p14:xfrm>
                <a:off x="6501720" y="2234160"/>
                <a:ext cx="1161720" cy="417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93080" y="2225520"/>
                  <a:ext cx="117936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14:cNvPr>
                <p14:cNvContentPartPr/>
                <p14:nvPr/>
              </p14:nvContentPartPr>
              <p14:xfrm>
                <a:off x="6843360" y="2940840"/>
                <a:ext cx="338400" cy="238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34360" y="2932200"/>
                  <a:ext cx="3560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14:cNvPr>
                <p14:cNvContentPartPr/>
                <p14:nvPr/>
              </p14:nvContentPartPr>
              <p14:xfrm>
                <a:off x="7056120" y="2963520"/>
                <a:ext cx="125280" cy="216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047120" y="2954880"/>
                  <a:ext cx="1429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14:cNvPr>
                <p14:cNvContentPartPr/>
                <p14:nvPr/>
              </p14:nvContentPartPr>
              <p14:xfrm>
                <a:off x="7254840" y="2851560"/>
                <a:ext cx="497880" cy="470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46200" y="2842920"/>
                  <a:ext cx="51552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14:cNvPr>
                <p14:cNvContentPartPr/>
                <p14:nvPr/>
              </p14:nvContentPartPr>
              <p14:xfrm>
                <a:off x="7643640" y="2958120"/>
                <a:ext cx="7200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35000" y="2949120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14:cNvPr>
                <p14:cNvContentPartPr/>
                <p14:nvPr/>
              </p14:nvContentPartPr>
              <p14:xfrm>
                <a:off x="7964400" y="2934360"/>
                <a:ext cx="187920" cy="147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55760" y="2925360"/>
                  <a:ext cx="2055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14:cNvPr>
                <p14:cNvContentPartPr/>
                <p14:nvPr/>
              </p14:nvContentPartPr>
              <p14:xfrm>
                <a:off x="8217480" y="3020760"/>
                <a:ext cx="99360" cy="3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08840" y="3011760"/>
                  <a:ext cx="117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14:cNvPr>
                <p14:cNvContentPartPr/>
                <p14:nvPr/>
              </p14:nvContentPartPr>
              <p14:xfrm>
                <a:off x="8223600" y="3097440"/>
                <a:ext cx="117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14960" y="3088440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14:cNvPr>
                <p14:cNvContentPartPr/>
                <p14:nvPr/>
              </p14:nvContentPartPr>
              <p14:xfrm>
                <a:off x="5781450" y="1664640"/>
                <a:ext cx="16560" cy="1579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72810" y="1656000"/>
                  <a:ext cx="34200" cy="15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14:cNvPr>
                <p14:cNvContentPartPr/>
                <p14:nvPr/>
              </p14:nvContentPartPr>
              <p14:xfrm>
                <a:off x="5208660" y="1802070"/>
                <a:ext cx="438840" cy="2558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199660" y="1793430"/>
                  <a:ext cx="456480" cy="25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14:cNvPr>
                <p14:cNvContentPartPr/>
                <p14:nvPr/>
              </p14:nvContentPartPr>
              <p14:xfrm>
                <a:off x="5575860" y="4263750"/>
                <a:ext cx="140760" cy="208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67220" y="4255110"/>
                  <a:ext cx="1584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14:cNvPr>
                <p14:cNvContentPartPr/>
                <p14:nvPr/>
              </p14:nvContentPartPr>
              <p14:xfrm>
                <a:off x="5737860" y="3770910"/>
                <a:ext cx="67680" cy="2354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28860" y="3761910"/>
                  <a:ext cx="85320" cy="23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14:cNvPr>
                <p14:cNvContentPartPr/>
                <p14:nvPr/>
              </p14:nvContentPartPr>
              <p14:xfrm>
                <a:off x="5795460" y="3814110"/>
                <a:ext cx="3051360" cy="2404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786820" y="3805470"/>
                  <a:ext cx="3069000" cy="242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CC4780B-2357-5589-41A2-62A8756682EE}"/>
              </a:ext>
            </a:extLst>
          </p:cNvPr>
          <p:cNvGrpSpPr/>
          <p:nvPr/>
        </p:nvGrpSpPr>
        <p:grpSpPr>
          <a:xfrm>
            <a:off x="6223500" y="3992670"/>
            <a:ext cx="1262880" cy="424440"/>
            <a:chOff x="6223500" y="3992670"/>
            <a:chExt cx="126288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14:cNvPr>
                <p14:cNvContentPartPr/>
                <p14:nvPr/>
              </p14:nvContentPartPr>
              <p14:xfrm>
                <a:off x="6223500" y="4038030"/>
                <a:ext cx="1262880" cy="379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14500" y="4029390"/>
                  <a:ext cx="128052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14:cNvPr>
                <p14:cNvContentPartPr/>
                <p14:nvPr/>
              </p14:nvContentPartPr>
              <p14:xfrm>
                <a:off x="6804900" y="4126590"/>
                <a:ext cx="3837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796260" y="4117950"/>
                  <a:ext cx="40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14:cNvPr>
                <p14:cNvContentPartPr/>
                <p14:nvPr/>
              </p14:nvContentPartPr>
              <p14:xfrm>
                <a:off x="6811020" y="3992670"/>
                <a:ext cx="6480" cy="5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02380" y="3983670"/>
                  <a:ext cx="2412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144102-17F7-E5EE-837D-DCBA83E2DB80}"/>
              </a:ext>
            </a:extLst>
          </p:cNvPr>
          <p:cNvGrpSpPr/>
          <p:nvPr/>
        </p:nvGrpSpPr>
        <p:grpSpPr>
          <a:xfrm>
            <a:off x="7635420" y="4118670"/>
            <a:ext cx="450720" cy="354600"/>
            <a:chOff x="7635420" y="4118670"/>
            <a:chExt cx="45072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14:cNvPr>
                <p14:cNvContentPartPr/>
                <p14:nvPr/>
              </p14:nvContentPartPr>
              <p14:xfrm>
                <a:off x="7635420" y="4118670"/>
                <a:ext cx="432000" cy="354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26420" y="4110030"/>
                  <a:ext cx="4496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14:cNvPr>
                <p14:cNvContentPartPr/>
                <p14:nvPr/>
              </p14:nvContentPartPr>
              <p14:xfrm>
                <a:off x="7920180" y="4275990"/>
                <a:ext cx="1659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911180" y="4266990"/>
                  <a:ext cx="18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14:cNvPr>
                <p14:cNvContentPartPr/>
                <p14:nvPr/>
              </p14:nvContentPartPr>
              <p14:xfrm>
                <a:off x="7768980" y="4247910"/>
                <a:ext cx="5760" cy="6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59980" y="4239270"/>
                  <a:ext cx="234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E0EA2BD-FAF9-95EE-60A1-E19A1FABE137}"/>
              </a:ext>
            </a:extLst>
          </p:cNvPr>
          <p:cNvGrpSpPr/>
          <p:nvPr/>
        </p:nvGrpSpPr>
        <p:grpSpPr>
          <a:xfrm>
            <a:off x="6385140" y="4704390"/>
            <a:ext cx="1361520" cy="527760"/>
            <a:chOff x="6385140" y="4704390"/>
            <a:chExt cx="136152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14:cNvPr>
                <p14:cNvContentPartPr/>
                <p14:nvPr/>
              </p14:nvContentPartPr>
              <p14:xfrm>
                <a:off x="6526980" y="4737510"/>
                <a:ext cx="183960" cy="224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517980" y="4728870"/>
                  <a:ext cx="2016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14:cNvPr>
                <p14:cNvContentPartPr/>
                <p14:nvPr/>
              </p14:nvContentPartPr>
              <p14:xfrm>
                <a:off x="6791940" y="4956030"/>
                <a:ext cx="77760" cy="116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83300" y="4947390"/>
                  <a:ext cx="95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14:cNvPr>
                <p14:cNvContentPartPr/>
                <p14:nvPr/>
              </p14:nvContentPartPr>
              <p14:xfrm>
                <a:off x="7058340" y="4704390"/>
                <a:ext cx="138960" cy="221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049700" y="4695750"/>
                  <a:ext cx="1566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14:cNvPr>
                <p14:cNvContentPartPr/>
                <p14:nvPr/>
              </p14:nvContentPartPr>
              <p14:xfrm>
                <a:off x="7324740" y="4925070"/>
                <a:ext cx="9360" cy="65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16100" y="4916430"/>
                  <a:ext cx="27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14:cNvPr>
                <p14:cNvContentPartPr/>
                <p14:nvPr/>
              </p14:nvContentPartPr>
              <p14:xfrm>
                <a:off x="7494300" y="4722390"/>
                <a:ext cx="109800" cy="286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485300" y="4713390"/>
                  <a:ext cx="1274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14:cNvPr>
                <p14:cNvContentPartPr/>
                <p14:nvPr/>
              </p14:nvContentPartPr>
              <p14:xfrm>
                <a:off x="7469820" y="4870350"/>
                <a:ext cx="125640" cy="22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61180" y="4861350"/>
                  <a:ext cx="1432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14:cNvPr>
                <p14:cNvContentPartPr/>
                <p14:nvPr/>
              </p14:nvContentPartPr>
              <p14:xfrm>
                <a:off x="7317540" y="5006790"/>
                <a:ext cx="46800" cy="55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308540" y="4997790"/>
                  <a:ext cx="64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14:cNvPr>
                <p14:cNvContentPartPr/>
                <p14:nvPr/>
              </p14:nvContentPartPr>
              <p14:xfrm>
                <a:off x="6385140" y="4911750"/>
                <a:ext cx="1361520" cy="320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76500" y="4902750"/>
                  <a:ext cx="13791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14:cNvPr>
                <p14:cNvContentPartPr/>
                <p14:nvPr/>
              </p14:nvContentPartPr>
              <p14:xfrm>
                <a:off x="7284780" y="4954950"/>
                <a:ext cx="74880" cy="185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276140" y="4945950"/>
                  <a:ext cx="92520" cy="20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14:cNvPr>
              <p14:cNvContentPartPr/>
              <p14:nvPr/>
            </p14:nvContentPartPr>
            <p14:xfrm>
              <a:off x="6115860" y="5552910"/>
              <a:ext cx="293760" cy="1717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107220" y="5543910"/>
                <a:ext cx="3114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14:cNvPr>
              <p14:cNvContentPartPr/>
              <p14:nvPr/>
            </p14:nvContentPartPr>
            <p14:xfrm>
              <a:off x="6308460" y="5596110"/>
              <a:ext cx="101520" cy="180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99460" y="5587110"/>
                <a:ext cx="1191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14:cNvPr>
              <p14:cNvContentPartPr/>
              <p14:nvPr/>
            </p14:nvContentPartPr>
            <p14:xfrm>
              <a:off x="6528060" y="5448870"/>
              <a:ext cx="503640" cy="4114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519420" y="5440230"/>
                <a:ext cx="52128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14:cNvPr>
              <p14:cNvContentPartPr/>
              <p14:nvPr/>
            </p14:nvContentPartPr>
            <p14:xfrm>
              <a:off x="6912180" y="5537070"/>
              <a:ext cx="100080" cy="64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03180" y="5528430"/>
                <a:ext cx="1177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14:cNvPr>
              <p14:cNvContentPartPr/>
              <p14:nvPr/>
            </p14:nvContentPartPr>
            <p14:xfrm>
              <a:off x="5268420" y="1745910"/>
              <a:ext cx="360" cy="1393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259420" y="1737270"/>
                <a:ext cx="1800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6F6E28A-B4FB-E980-55F0-33CB0A92AAAA}"/>
              </a:ext>
            </a:extLst>
          </p:cNvPr>
          <p:cNvGrpSpPr/>
          <p:nvPr/>
        </p:nvGrpSpPr>
        <p:grpSpPr>
          <a:xfrm>
            <a:off x="7359660" y="5463990"/>
            <a:ext cx="411480" cy="278640"/>
            <a:chOff x="7359660" y="5463990"/>
            <a:chExt cx="411480" cy="2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14:cNvPr>
                <p14:cNvContentPartPr/>
                <p14:nvPr/>
              </p14:nvContentPartPr>
              <p14:xfrm>
                <a:off x="7359660" y="5463990"/>
                <a:ext cx="134640" cy="278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51020" y="5455350"/>
                  <a:ext cx="152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14:cNvPr>
                <p14:cNvContentPartPr/>
                <p14:nvPr/>
              </p14:nvContentPartPr>
              <p14:xfrm>
                <a:off x="7664580" y="5546070"/>
                <a:ext cx="106200" cy="7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655940" y="5537430"/>
                  <a:ext cx="1238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14:cNvPr>
                <p14:cNvContentPartPr/>
                <p14:nvPr/>
              </p14:nvContentPartPr>
              <p14:xfrm>
                <a:off x="7693740" y="5642550"/>
                <a:ext cx="7740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84740" y="5633910"/>
                  <a:ext cx="950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14:cNvPr>
              <p14:cNvContentPartPr/>
              <p14:nvPr/>
            </p14:nvContentPartPr>
            <p14:xfrm>
              <a:off x="5269140" y="1713150"/>
              <a:ext cx="360" cy="655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260140" y="1704510"/>
                <a:ext cx="1800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14:cNvPr>
              <p14:cNvContentPartPr/>
              <p14:nvPr/>
            </p14:nvContentPartPr>
            <p14:xfrm>
              <a:off x="4657860" y="1764630"/>
              <a:ext cx="255600" cy="1376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49220" y="1755630"/>
                <a:ext cx="273240" cy="13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4C5D7C9-B764-974C-2B2B-1FFF447636C0}"/>
              </a:ext>
            </a:extLst>
          </p:cNvPr>
          <p:cNvGrpSpPr/>
          <p:nvPr/>
        </p:nvGrpSpPr>
        <p:grpSpPr>
          <a:xfrm>
            <a:off x="80820" y="942390"/>
            <a:ext cx="1594080" cy="1023120"/>
            <a:chOff x="80820" y="942390"/>
            <a:chExt cx="1594080" cy="10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14:cNvPr>
                <p14:cNvContentPartPr/>
                <p14:nvPr/>
              </p14:nvContentPartPr>
              <p14:xfrm>
                <a:off x="183780" y="1119150"/>
                <a:ext cx="146520" cy="369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5140" y="1110150"/>
                  <a:ext cx="1641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14:cNvPr>
                <p14:cNvContentPartPr/>
                <p14:nvPr/>
              </p14:nvContentPartPr>
              <p14:xfrm>
                <a:off x="394380" y="1283670"/>
                <a:ext cx="11772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5380" y="1275030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14:cNvPr>
                <p14:cNvContentPartPr/>
                <p14:nvPr/>
              </p14:nvContentPartPr>
              <p14:xfrm>
                <a:off x="420300" y="1358910"/>
                <a:ext cx="99360" cy="15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11300" y="1350270"/>
                  <a:ext cx="117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14:cNvPr>
                <p14:cNvContentPartPr/>
                <p14:nvPr/>
              </p14:nvContentPartPr>
              <p14:xfrm>
                <a:off x="654660" y="1239390"/>
                <a:ext cx="121680" cy="143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5660" y="1230390"/>
                  <a:ext cx="139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14:cNvPr>
                <p14:cNvContentPartPr/>
                <p14:nvPr/>
              </p14:nvContentPartPr>
              <p14:xfrm>
                <a:off x="968940" y="1200510"/>
                <a:ext cx="490320" cy="166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60300" y="1191870"/>
                  <a:ext cx="50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14:cNvPr>
                <p14:cNvContentPartPr/>
                <p14:nvPr/>
              </p14:nvContentPartPr>
              <p14:xfrm>
                <a:off x="665100" y="1592190"/>
                <a:ext cx="3240" cy="199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56100" y="1583550"/>
                  <a:ext cx="208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14:cNvPr>
                <p14:cNvContentPartPr/>
                <p14:nvPr/>
              </p14:nvContentPartPr>
              <p14:xfrm>
                <a:off x="1016100" y="1400670"/>
                <a:ext cx="553320" cy="351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07460" y="1392030"/>
                  <a:ext cx="57096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14:cNvPr>
                <p14:cNvContentPartPr/>
                <p14:nvPr/>
              </p14:nvContentPartPr>
              <p14:xfrm>
                <a:off x="80820" y="942390"/>
                <a:ext cx="1594080" cy="1023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180" y="933390"/>
                  <a:ext cx="1611720" cy="10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141652A-8C23-4BA6-458B-728987B118AC}"/>
              </a:ext>
            </a:extLst>
          </p:cNvPr>
          <p:cNvGrpSpPr/>
          <p:nvPr/>
        </p:nvGrpSpPr>
        <p:grpSpPr>
          <a:xfrm>
            <a:off x="2269620" y="2916270"/>
            <a:ext cx="2447280" cy="1700640"/>
            <a:chOff x="2269620" y="2916270"/>
            <a:chExt cx="2447280" cy="170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14:cNvPr>
                <p14:cNvContentPartPr/>
                <p14:nvPr/>
              </p14:nvContentPartPr>
              <p14:xfrm>
                <a:off x="2427660" y="3072510"/>
                <a:ext cx="1073520" cy="2660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418660" y="3063870"/>
                  <a:ext cx="10911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14:cNvPr>
                <p14:cNvContentPartPr/>
                <p14:nvPr/>
              </p14:nvContentPartPr>
              <p14:xfrm>
                <a:off x="3128580" y="3136950"/>
                <a:ext cx="99360" cy="14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119580" y="3128310"/>
                  <a:ext cx="117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14:cNvPr>
                <p14:cNvContentPartPr/>
                <p14:nvPr/>
              </p14:nvContentPartPr>
              <p14:xfrm>
                <a:off x="2938140" y="3062070"/>
                <a:ext cx="29520" cy="37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929140" y="3053070"/>
                  <a:ext cx="471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14:cNvPr>
                <p14:cNvContentPartPr/>
                <p14:nvPr/>
              </p14:nvContentPartPr>
              <p14:xfrm>
                <a:off x="3740580" y="3081150"/>
                <a:ext cx="150480" cy="28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31940" y="3072150"/>
                  <a:ext cx="1681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14:cNvPr>
                <p14:cNvContentPartPr/>
                <p14:nvPr/>
              </p14:nvContentPartPr>
              <p14:xfrm>
                <a:off x="3955140" y="3323430"/>
                <a:ext cx="3240" cy="93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46140" y="3314790"/>
                  <a:ext cx="20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14:cNvPr>
                <p14:cNvContentPartPr/>
                <p14:nvPr/>
              </p14:nvContentPartPr>
              <p14:xfrm>
                <a:off x="4153860" y="3097350"/>
                <a:ext cx="84960" cy="199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45220" y="3088710"/>
                  <a:ext cx="1026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14:cNvPr>
                <p14:cNvContentPartPr/>
                <p14:nvPr/>
              </p14:nvContentPartPr>
              <p14:xfrm>
                <a:off x="4284180" y="3291750"/>
                <a:ext cx="3240" cy="90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275540" y="3283110"/>
                  <a:ext cx="20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14:cNvPr>
                <p14:cNvContentPartPr/>
                <p14:nvPr/>
              </p14:nvContentPartPr>
              <p14:xfrm>
                <a:off x="4400460" y="3043710"/>
                <a:ext cx="89640" cy="361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391460" y="3035070"/>
                  <a:ext cx="10728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14:cNvPr>
                <p14:cNvContentPartPr/>
                <p14:nvPr/>
              </p14:nvContentPartPr>
              <p14:xfrm>
                <a:off x="4375260" y="3307950"/>
                <a:ext cx="144720" cy="3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66260" y="3298950"/>
                  <a:ext cx="162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14:cNvPr>
                <p14:cNvContentPartPr/>
                <p14:nvPr/>
              </p14:nvContentPartPr>
              <p14:xfrm>
                <a:off x="2271780" y="2922030"/>
                <a:ext cx="2444760" cy="1694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62780" y="2913390"/>
                  <a:ext cx="2462400" cy="17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14:cNvPr>
                <p14:cNvContentPartPr/>
                <p14:nvPr/>
              </p14:nvContentPartPr>
              <p14:xfrm>
                <a:off x="3634740" y="3328830"/>
                <a:ext cx="963720" cy="354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625740" y="3320190"/>
                  <a:ext cx="9813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14:cNvPr>
                <p14:cNvContentPartPr/>
                <p14:nvPr/>
              </p14:nvContentPartPr>
              <p14:xfrm>
                <a:off x="2748780" y="4179870"/>
                <a:ext cx="261720" cy="108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740140" y="4171230"/>
                  <a:ext cx="279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14:cNvPr>
                <p14:cNvContentPartPr/>
                <p14:nvPr/>
              </p14:nvContentPartPr>
              <p14:xfrm>
                <a:off x="2901420" y="4194630"/>
                <a:ext cx="109080" cy="132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892420" y="4185990"/>
                  <a:ext cx="126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14:cNvPr>
                <p14:cNvContentPartPr/>
                <p14:nvPr/>
              </p14:nvContentPartPr>
              <p14:xfrm>
                <a:off x="3072420" y="4071150"/>
                <a:ext cx="489960" cy="383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063780" y="4062510"/>
                  <a:ext cx="5076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14:cNvPr>
                <p14:cNvContentPartPr/>
                <p14:nvPr/>
              </p14:nvContentPartPr>
              <p14:xfrm>
                <a:off x="3430260" y="4134870"/>
                <a:ext cx="197280" cy="9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421260" y="4126230"/>
                  <a:ext cx="214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14:cNvPr>
                <p14:cNvContentPartPr/>
                <p14:nvPr/>
              </p14:nvContentPartPr>
              <p14:xfrm>
                <a:off x="3815460" y="4111110"/>
                <a:ext cx="165960" cy="164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806820" y="4102110"/>
                  <a:ext cx="183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14:cNvPr>
                <p14:cNvContentPartPr/>
                <p14:nvPr/>
              </p14:nvContentPartPr>
              <p14:xfrm>
                <a:off x="4023180" y="4143510"/>
                <a:ext cx="88560" cy="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014540" y="4134510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14:cNvPr>
                <p14:cNvContentPartPr/>
                <p14:nvPr/>
              </p14:nvContentPartPr>
              <p14:xfrm>
                <a:off x="4071780" y="4199670"/>
                <a:ext cx="10476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062780" y="4191030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14:cNvPr>
                <p14:cNvContentPartPr/>
                <p14:nvPr/>
              </p14:nvContentPartPr>
              <p14:xfrm>
                <a:off x="2269620" y="2916270"/>
                <a:ext cx="2447280" cy="1671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260620" y="2907630"/>
                  <a:ext cx="2464920" cy="168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D8316B-5C48-24C9-94C2-CD8F862116F2}"/>
              </a:ext>
            </a:extLst>
          </p:cNvPr>
          <p:cNvGrpSpPr/>
          <p:nvPr/>
        </p:nvGrpSpPr>
        <p:grpSpPr>
          <a:xfrm>
            <a:off x="1110360" y="1732590"/>
            <a:ext cx="3125520" cy="4393080"/>
            <a:chOff x="1099800" y="1724009"/>
            <a:chExt cx="3125520" cy="439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069E3AF-BE3D-4524-0B52-6EC6E91CFA74}"/>
                    </a:ext>
                  </a:extLst>
                </p14:cNvPr>
                <p14:cNvContentPartPr/>
                <p14:nvPr/>
              </p14:nvContentPartPr>
              <p14:xfrm>
                <a:off x="1661040" y="1724009"/>
                <a:ext cx="2564280" cy="3237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069E3AF-BE3D-4524-0B52-6EC6E91CFA7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652040" y="1715369"/>
                  <a:ext cx="2581920" cy="32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46AC3B4-A8C9-6C12-0116-A09B1EC7B7BE}"/>
                    </a:ext>
                  </a:extLst>
                </p14:cNvPr>
                <p14:cNvContentPartPr/>
                <p14:nvPr/>
              </p14:nvContentPartPr>
              <p14:xfrm>
                <a:off x="1675800" y="4863929"/>
                <a:ext cx="176400" cy="82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46AC3B4-A8C9-6C12-0116-A09B1EC7B7B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666800" y="4854929"/>
                  <a:ext cx="1940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FFDE479-AFB0-52D3-C507-8C228F347F8D}"/>
                    </a:ext>
                  </a:extLst>
                </p14:cNvPr>
                <p14:cNvContentPartPr/>
                <p14:nvPr/>
              </p14:nvContentPartPr>
              <p14:xfrm>
                <a:off x="1429920" y="4976969"/>
                <a:ext cx="89640" cy="279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FFDE479-AFB0-52D3-C507-8C228F347F8D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421280" y="4968329"/>
                  <a:ext cx="1072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9EF3022-8E7E-8B5C-7E88-8A90AE172CEE}"/>
                    </a:ext>
                  </a:extLst>
                </p14:cNvPr>
                <p14:cNvContentPartPr/>
                <p14:nvPr/>
              </p14:nvContentPartPr>
              <p14:xfrm>
                <a:off x="1585800" y="5065169"/>
                <a:ext cx="655920" cy="492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9EF3022-8E7E-8B5C-7E88-8A90AE172CE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576800" y="5056169"/>
                  <a:ext cx="673560" cy="51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487895F-48E7-36E4-0CC0-BB97791CCD0E}"/>
                    </a:ext>
                  </a:extLst>
                </p14:cNvPr>
                <p14:cNvContentPartPr/>
                <p14:nvPr/>
              </p14:nvContentPartPr>
              <p14:xfrm>
                <a:off x="1972440" y="5143289"/>
                <a:ext cx="14508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487895F-48E7-36E4-0CC0-BB97791CCD0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963800" y="5134649"/>
                  <a:ext cx="162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AF0C5FA-0085-FE8A-DB3A-FDAAC9FC1D2F}"/>
                    </a:ext>
                  </a:extLst>
                </p14:cNvPr>
                <p14:cNvContentPartPr/>
                <p14:nvPr/>
              </p14:nvContentPartPr>
              <p14:xfrm>
                <a:off x="1896840" y="5112689"/>
                <a:ext cx="360" cy="2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AF0C5FA-0085-FE8A-DB3A-FDAAC9FC1D2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887840" y="5104049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02E0A36-94FA-4F92-9B48-66D809552F23}"/>
                    </a:ext>
                  </a:extLst>
                </p14:cNvPr>
                <p14:cNvContentPartPr/>
                <p14:nvPr/>
              </p14:nvContentPartPr>
              <p14:xfrm>
                <a:off x="2352600" y="5019809"/>
                <a:ext cx="174600" cy="495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02E0A36-94FA-4F92-9B48-66D809552F2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343600" y="5010809"/>
                  <a:ext cx="192240" cy="51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B33681F-AD5A-BD6A-FF4C-176C39CF80E3}"/>
                    </a:ext>
                  </a:extLst>
                </p14:cNvPr>
                <p14:cNvContentPartPr/>
                <p14:nvPr/>
              </p14:nvContentPartPr>
              <p14:xfrm>
                <a:off x="2667240" y="5037809"/>
                <a:ext cx="360" cy="309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B33681F-AD5A-BD6A-FF4C-176C39CF80E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658240" y="5029169"/>
                  <a:ext cx="1800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3281AD1-7DCE-4DFA-B51D-A0CDEA935568}"/>
                    </a:ext>
                  </a:extLst>
                </p14:cNvPr>
                <p14:cNvContentPartPr/>
                <p14:nvPr/>
              </p14:nvContentPartPr>
              <p14:xfrm>
                <a:off x="2722320" y="5243729"/>
                <a:ext cx="67680" cy="2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3281AD1-7DCE-4DFA-B51D-A0CDEA93556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713680" y="5235089"/>
                  <a:ext cx="853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B7E618E-338C-18AC-85A2-FC6E24FEF99D}"/>
                    </a:ext>
                  </a:extLst>
                </p14:cNvPr>
                <p14:cNvContentPartPr/>
                <p14:nvPr/>
              </p14:nvContentPartPr>
              <p14:xfrm>
                <a:off x="2869200" y="5067689"/>
                <a:ext cx="120600" cy="298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B7E618E-338C-18AC-85A2-FC6E24FEF99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860200" y="5059049"/>
                  <a:ext cx="13824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1BBCE4E-85D1-2594-AB61-8C190008CE7D}"/>
                    </a:ext>
                  </a:extLst>
                </p14:cNvPr>
                <p14:cNvContentPartPr/>
                <p14:nvPr/>
              </p14:nvContentPartPr>
              <p14:xfrm>
                <a:off x="2899800" y="5253809"/>
                <a:ext cx="118800" cy="18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1BBCE4E-85D1-2594-AB61-8C190008CE7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890800" y="5244809"/>
                  <a:ext cx="136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87D9691-8C52-DF78-1179-A131C5620824}"/>
                    </a:ext>
                  </a:extLst>
                </p14:cNvPr>
                <p14:cNvContentPartPr/>
                <p14:nvPr/>
              </p14:nvContentPartPr>
              <p14:xfrm>
                <a:off x="1446480" y="5623529"/>
                <a:ext cx="82800" cy="160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87D9691-8C52-DF78-1179-A131C562082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437480" y="5614529"/>
                  <a:ext cx="1004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580CF94-3E70-5315-DDAB-F6FA55AC3544}"/>
                    </a:ext>
                  </a:extLst>
                </p14:cNvPr>
                <p14:cNvContentPartPr/>
                <p14:nvPr/>
              </p14:nvContentPartPr>
              <p14:xfrm>
                <a:off x="1593720" y="5518769"/>
                <a:ext cx="451080" cy="274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580CF94-3E70-5315-DDAB-F6FA55AC354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585080" y="5510129"/>
                  <a:ext cx="46872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78B9AC6-B599-3E5F-2F1D-D9EABBD26A33}"/>
                    </a:ext>
                  </a:extLst>
                </p14:cNvPr>
                <p14:cNvContentPartPr/>
                <p14:nvPr/>
              </p14:nvContentPartPr>
              <p14:xfrm>
                <a:off x="2117880" y="5495729"/>
                <a:ext cx="187200" cy="282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78B9AC6-B599-3E5F-2F1D-D9EABBD26A3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108880" y="5486729"/>
                  <a:ext cx="20484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518C71F-F79B-EE9E-DA7B-7BB97858F614}"/>
                    </a:ext>
                  </a:extLst>
                </p14:cNvPr>
                <p14:cNvContentPartPr/>
                <p14:nvPr/>
              </p14:nvContentPartPr>
              <p14:xfrm>
                <a:off x="2517840" y="5527769"/>
                <a:ext cx="231120" cy="295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518C71F-F79B-EE9E-DA7B-7BB97858F61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509200" y="5519129"/>
                  <a:ext cx="24876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B2F3EAE-64D6-FCD5-4082-B28468323483}"/>
                    </a:ext>
                  </a:extLst>
                </p14:cNvPr>
                <p14:cNvContentPartPr/>
                <p14:nvPr/>
              </p14:nvContentPartPr>
              <p14:xfrm>
                <a:off x="2951280" y="5560529"/>
                <a:ext cx="143280" cy="2070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B2F3EAE-64D6-FCD5-4082-B2846832348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42280" y="5551889"/>
                  <a:ext cx="1609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D08E3C5-13B5-A69F-E141-B7F9775664B9}"/>
                    </a:ext>
                  </a:extLst>
                </p14:cNvPr>
                <p14:cNvContentPartPr/>
                <p14:nvPr/>
              </p14:nvContentPartPr>
              <p14:xfrm>
                <a:off x="1099800" y="4892009"/>
                <a:ext cx="2225520" cy="1225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D08E3C5-13B5-A69F-E141-B7F9775664B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91160" y="4883009"/>
                  <a:ext cx="2243160" cy="124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246AE08-13AF-F94A-8B32-5AB3B90BB06D}"/>
                  </a:ext>
                </a:extLst>
              </p14:cNvPr>
              <p14:cNvContentPartPr/>
              <p14:nvPr/>
            </p14:nvContentPartPr>
            <p14:xfrm>
              <a:off x="8493543" y="2880470"/>
              <a:ext cx="154440" cy="279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246AE08-13AF-F94A-8B32-5AB3B90BB06D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8484903" y="2871470"/>
                <a:ext cx="17208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3482DC9-DB69-CD55-DE4B-91F6054F11AE}"/>
                  </a:ext>
                </a:extLst>
              </p14:cNvPr>
              <p14:cNvContentPartPr/>
              <p14:nvPr/>
            </p14:nvContentPartPr>
            <p14:xfrm>
              <a:off x="7949943" y="5469230"/>
              <a:ext cx="154440" cy="2325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3482DC9-DB69-CD55-DE4B-91F6054F11AE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7940943" y="5460590"/>
                <a:ext cx="17208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B7A2E5E-CB9B-B986-CDCD-91B331DC40B1}"/>
                  </a:ext>
                </a:extLst>
              </p14:cNvPr>
              <p14:cNvContentPartPr/>
              <p14:nvPr/>
            </p14:nvContentPartPr>
            <p14:xfrm>
              <a:off x="4278303" y="4022390"/>
              <a:ext cx="360" cy="2944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B7A2E5E-CB9B-B986-CDCD-91B331DC40B1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4269663" y="4013750"/>
                <a:ext cx="1800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E5FD8C9-A0A2-7C82-5648-94B5F198FD6A}"/>
                  </a:ext>
                </a:extLst>
              </p14:cNvPr>
              <p14:cNvContentPartPr/>
              <p14:nvPr/>
            </p14:nvContentPartPr>
            <p14:xfrm>
              <a:off x="7980903" y="1144910"/>
              <a:ext cx="376920" cy="4741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E5FD8C9-A0A2-7C82-5648-94B5F198FD6A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7972263" y="1135910"/>
                <a:ext cx="394560" cy="49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CCEBF01-F2D1-93D0-14D4-7CF19A85D7C0}"/>
                  </a:ext>
                </a:extLst>
              </p14:cNvPr>
              <p14:cNvContentPartPr/>
              <p14:nvPr/>
            </p14:nvContentPartPr>
            <p14:xfrm>
              <a:off x="7691103" y="6186710"/>
              <a:ext cx="357120" cy="3394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CCEBF01-F2D1-93D0-14D4-7CF19A85D7C0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7682463" y="6178070"/>
                <a:ext cx="374760" cy="35712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A5D02842-5C04-AABE-D71C-381FCEE246AD}"/>
              </a:ext>
            </a:extLst>
          </p:cNvPr>
          <p:cNvGrpSpPr/>
          <p:nvPr/>
        </p:nvGrpSpPr>
        <p:grpSpPr>
          <a:xfrm>
            <a:off x="4254183" y="4659230"/>
            <a:ext cx="333000" cy="387720"/>
            <a:chOff x="4254183" y="4659230"/>
            <a:chExt cx="333000" cy="38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54B94E5-18F9-7292-F8D2-230DB0ED840A}"/>
                    </a:ext>
                  </a:extLst>
                </p14:cNvPr>
                <p14:cNvContentPartPr/>
                <p14:nvPr/>
              </p14:nvContentPartPr>
              <p14:xfrm>
                <a:off x="4254183" y="4659230"/>
                <a:ext cx="333000" cy="293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54B94E5-18F9-7292-F8D2-230DB0ED840A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245543" y="4650230"/>
                  <a:ext cx="35064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7FB47A1-6F81-79F4-9068-5C6E4535DD56}"/>
                    </a:ext>
                  </a:extLst>
                </p14:cNvPr>
                <p14:cNvContentPartPr/>
                <p14:nvPr/>
              </p14:nvContentPartPr>
              <p14:xfrm>
                <a:off x="4312143" y="4664990"/>
                <a:ext cx="227520" cy="3819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7FB47A1-6F81-79F4-9068-5C6E4535DD5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303503" y="4655990"/>
                  <a:ext cx="245160" cy="399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C095BDE-19EA-C358-2028-DFDA9211CA02}"/>
                  </a:ext>
                </a:extLst>
              </p14:cNvPr>
              <p14:cNvContentPartPr/>
              <p14:nvPr/>
            </p14:nvContentPartPr>
            <p14:xfrm>
              <a:off x="2230623" y="6027590"/>
              <a:ext cx="482400" cy="4597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C095BDE-19EA-C358-2028-DFDA9211CA02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2221623" y="6018950"/>
                <a:ext cx="500040" cy="477360"/>
              </a:xfrm>
              <a:prstGeom prst="rect">
                <a:avLst/>
              </a:prstGeom>
            </p:spPr>
          </p:pic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A2AE5970-4A1D-C0D2-B8F2-AD36FD95AD7D}"/>
              </a:ext>
            </a:extLst>
          </p:cNvPr>
          <p:cNvSpPr txBox="1"/>
          <p:nvPr/>
        </p:nvSpPr>
        <p:spPr>
          <a:xfrm>
            <a:off x="6897917" y="1139482"/>
            <a:ext cx="1176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(0,2 errors)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60EDB34-BC88-8D75-F425-1178925C53D8}"/>
              </a:ext>
            </a:extLst>
          </p:cNvPr>
          <p:cNvSpPr txBox="1"/>
          <p:nvPr/>
        </p:nvSpPr>
        <p:spPr>
          <a:xfrm>
            <a:off x="6225797" y="6223085"/>
            <a:ext cx="1176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(0,2 errors)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D017934-2973-D9AA-66FA-DBB6596A022B}"/>
              </a:ext>
            </a:extLst>
          </p:cNvPr>
          <p:cNvSpPr txBox="1"/>
          <p:nvPr/>
        </p:nvSpPr>
        <p:spPr>
          <a:xfrm>
            <a:off x="2946264" y="4537686"/>
            <a:ext cx="769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1 error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EB10692-FCD1-36E5-F21E-AFF29A95F0E6}"/>
              </a:ext>
            </a:extLst>
          </p:cNvPr>
          <p:cNvSpPr txBox="1"/>
          <p:nvPr/>
        </p:nvSpPr>
        <p:spPr>
          <a:xfrm>
            <a:off x="129546" y="6445527"/>
            <a:ext cx="849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NOT POSSIBLE!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a,c</a:t>
            </a:r>
            <a:r>
              <a:rPr lang="en-US" dirty="0">
                <a:sym typeface="Wingdings" pitchFamily="2" charset="2"/>
              </a:rPr>
              <a:t> suggests 6, and b is wrong  (2,6)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D3BB4C-17CE-2B21-2B10-369FDE36D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9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38"/>
    </mc:Choice>
    <mc:Fallback xmlns="">
      <p:transition spd="slow" advTm="88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408A2-A4CA-09CB-3521-98844A780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E22BC7F-39E6-5440-C436-4F68141F486E}"/>
                  </a:ext>
                </a:extLst>
              </p14:cNvPr>
              <p14:cNvContentPartPr/>
              <p14:nvPr/>
            </p14:nvContentPartPr>
            <p14:xfrm>
              <a:off x="610320" y="797280"/>
              <a:ext cx="21960" cy="1235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E22BC7F-39E6-5440-C436-4F68141F48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1680" y="788280"/>
                <a:ext cx="39600" cy="125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0574B1C7-DB69-39B3-A53E-495134EDD13B}"/>
              </a:ext>
            </a:extLst>
          </p:cNvPr>
          <p:cNvGrpSpPr/>
          <p:nvPr/>
        </p:nvGrpSpPr>
        <p:grpSpPr>
          <a:xfrm>
            <a:off x="609600" y="762000"/>
            <a:ext cx="1954080" cy="1311480"/>
            <a:chOff x="1619924" y="567549"/>
            <a:chExt cx="1954080" cy="1311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62C889B-2B7C-3611-CC99-8C736E969C71}"/>
                    </a:ext>
                  </a:extLst>
                </p14:cNvPr>
                <p14:cNvContentPartPr/>
                <p14:nvPr/>
              </p14:nvContentPartPr>
              <p14:xfrm>
                <a:off x="1619924" y="567549"/>
                <a:ext cx="1954080" cy="12189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62C889B-2B7C-3611-CC99-8C736E969C7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11284" y="558909"/>
                  <a:ext cx="1971720" cy="12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8EDEC3B-1F1F-5E64-D26E-A0D96DD4CB64}"/>
                    </a:ext>
                  </a:extLst>
                </p14:cNvPr>
                <p14:cNvContentPartPr/>
                <p14:nvPr/>
              </p14:nvContentPartPr>
              <p14:xfrm>
                <a:off x="1670684" y="1775349"/>
                <a:ext cx="1893240" cy="1036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8EDEC3B-1F1F-5E64-D26E-A0D96DD4CB6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62044" y="1766709"/>
                  <a:ext cx="191088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4F5BEA8-3646-CB2D-A892-7BBCB21FD79A}"/>
                    </a:ext>
                  </a:extLst>
                </p14:cNvPr>
                <p14:cNvContentPartPr/>
                <p14:nvPr/>
              </p14:nvContentPartPr>
              <p14:xfrm>
                <a:off x="2099804" y="611109"/>
                <a:ext cx="360" cy="11073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4F5BEA8-3646-CB2D-A892-7BBCB21FD79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090804" y="602109"/>
                  <a:ext cx="18000" cy="11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00DD1C6-F4A6-A899-CCBF-06D56375B300}"/>
                    </a:ext>
                  </a:extLst>
                </p14:cNvPr>
                <p14:cNvContentPartPr/>
                <p14:nvPr/>
              </p14:nvContentPartPr>
              <p14:xfrm>
                <a:off x="2568164" y="620469"/>
                <a:ext cx="360" cy="11574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00DD1C6-F4A6-A899-CCBF-06D56375B30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559524" y="611469"/>
                  <a:ext cx="18000" cy="11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D0D41E2-66ED-3E1B-B309-3084BEFFCE07}"/>
                    </a:ext>
                  </a:extLst>
                </p14:cNvPr>
                <p14:cNvContentPartPr/>
                <p14:nvPr/>
              </p14:nvContentPartPr>
              <p14:xfrm>
                <a:off x="2990084" y="572229"/>
                <a:ext cx="61560" cy="12823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D0D41E2-66ED-3E1B-B309-3084BEFFCE0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81444" y="563229"/>
                  <a:ext cx="79200" cy="12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002AD07-4D2A-D763-AABE-56F2A2BC1EA9}"/>
                    </a:ext>
                  </a:extLst>
                </p14:cNvPr>
                <p14:cNvContentPartPr/>
                <p14:nvPr/>
              </p14:nvContentPartPr>
              <p14:xfrm>
                <a:off x="1632524" y="1202229"/>
                <a:ext cx="1926360" cy="190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002AD07-4D2A-D763-AABE-56F2A2BC1EA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623524" y="1193589"/>
                  <a:ext cx="19440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C27A30E-207A-48B6-2C8C-226A6AF5C2E9}"/>
                    </a:ext>
                  </a:extLst>
                </p14:cNvPr>
                <p14:cNvContentPartPr/>
                <p14:nvPr/>
              </p14:nvContentPartPr>
              <p14:xfrm>
                <a:off x="2102684" y="1747629"/>
                <a:ext cx="360" cy="1292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C27A30E-207A-48B6-2C8C-226A6AF5C2E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094044" y="1738989"/>
                  <a:ext cx="180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7B2B0B6-5537-ABD5-41DF-A696A0564DE4}"/>
                    </a:ext>
                  </a:extLst>
                </p14:cNvPr>
                <p14:cNvContentPartPr/>
                <p14:nvPr/>
              </p14:nvContentPartPr>
              <p14:xfrm>
                <a:off x="2485724" y="1047069"/>
                <a:ext cx="11160" cy="954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7B2B0B6-5537-ABD5-41DF-A696A0564DE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477084" y="1038069"/>
                  <a:ext cx="288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76692C6-2C86-8302-4795-154CC937E7BD}"/>
                    </a:ext>
                  </a:extLst>
                </p14:cNvPr>
                <p14:cNvContentPartPr/>
                <p14:nvPr/>
              </p14:nvContentPartPr>
              <p14:xfrm>
                <a:off x="2757524" y="1016469"/>
                <a:ext cx="153720" cy="932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76692C6-2C86-8302-4795-154CC937E7B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748884" y="1007829"/>
                  <a:ext cx="17136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D879B1F-BB9A-2ED3-A34B-A5B0E39B1C51}"/>
                    </a:ext>
                  </a:extLst>
                </p14:cNvPr>
                <p14:cNvContentPartPr/>
                <p14:nvPr/>
              </p14:nvContentPartPr>
              <p14:xfrm>
                <a:off x="3252884" y="1031229"/>
                <a:ext cx="103320" cy="1162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D879B1F-BB9A-2ED3-A34B-A5B0E39B1C5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244244" y="1022589"/>
                  <a:ext cx="12096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9C82DFB-6963-E8DF-9430-369CD87E94C8}"/>
                    </a:ext>
                  </a:extLst>
                </p14:cNvPr>
                <p14:cNvContentPartPr/>
                <p14:nvPr/>
              </p14:nvContentPartPr>
              <p14:xfrm>
                <a:off x="1933844" y="1654029"/>
                <a:ext cx="62640" cy="13968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9C82DFB-6963-E8DF-9430-369CD87E94C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924844" y="1645029"/>
                  <a:ext cx="802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20E22A4-21E2-88F9-C16F-8D8D5B95F330}"/>
                    </a:ext>
                  </a:extLst>
                </p14:cNvPr>
                <p14:cNvContentPartPr/>
                <p14:nvPr/>
              </p14:nvContentPartPr>
              <p14:xfrm>
                <a:off x="2400044" y="1593549"/>
                <a:ext cx="61920" cy="1393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20E22A4-21E2-88F9-C16F-8D8D5B95F33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91404" y="1584909"/>
                  <a:ext cx="795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2203F74-37C4-AC64-4EAA-9434FD60EA80}"/>
                    </a:ext>
                  </a:extLst>
                </p14:cNvPr>
                <p14:cNvContentPartPr/>
                <p14:nvPr/>
              </p14:nvContentPartPr>
              <p14:xfrm>
                <a:off x="2856884" y="1627749"/>
                <a:ext cx="82440" cy="16668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2203F74-37C4-AC64-4EAA-9434FD60EA8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848244" y="1619109"/>
                  <a:ext cx="1000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314532C-1B8F-EF54-357E-ADAF4D540C0F}"/>
                    </a:ext>
                  </a:extLst>
                </p14:cNvPr>
                <p14:cNvContentPartPr/>
                <p14:nvPr/>
              </p14:nvContentPartPr>
              <p14:xfrm>
                <a:off x="3372044" y="1665549"/>
                <a:ext cx="122040" cy="18540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314532C-1B8F-EF54-357E-ADAF4D540C0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363044" y="1656909"/>
                  <a:ext cx="13968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A61F075-0E8C-9072-FE26-7277F8605C39}"/>
                    </a:ext>
                  </a:extLst>
                </p14:cNvPr>
                <p14:cNvContentPartPr/>
                <p14:nvPr/>
              </p14:nvContentPartPr>
              <p14:xfrm>
                <a:off x="3387884" y="1771389"/>
                <a:ext cx="150120" cy="3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A61F075-0E8C-9072-FE26-7277F8605C3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378884" y="1762389"/>
                  <a:ext cx="167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A659B00-E0F4-73BE-DE54-4546276461ED}"/>
                    </a:ext>
                  </a:extLst>
                </p14:cNvPr>
                <p14:cNvContentPartPr/>
                <p14:nvPr/>
              </p14:nvContentPartPr>
              <p14:xfrm>
                <a:off x="1950404" y="1014309"/>
                <a:ext cx="64800" cy="1198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A659B00-E0F4-73BE-DE54-4546276461E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941404" y="1005669"/>
                  <a:ext cx="82440" cy="13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13602C9-9216-FF52-1923-CEAD3B8DB635}"/>
              </a:ext>
            </a:extLst>
          </p:cNvPr>
          <p:cNvGrpSpPr/>
          <p:nvPr/>
        </p:nvGrpSpPr>
        <p:grpSpPr>
          <a:xfrm>
            <a:off x="1249320" y="854520"/>
            <a:ext cx="556560" cy="220320"/>
            <a:chOff x="2259644" y="660069"/>
            <a:chExt cx="556560" cy="220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602F457-E9F0-40EF-3E2D-89BBA9898E9D}"/>
                    </a:ext>
                  </a:extLst>
                </p14:cNvPr>
                <p14:cNvContentPartPr/>
                <p14:nvPr/>
              </p14:nvContentPartPr>
              <p14:xfrm>
                <a:off x="2259644" y="722709"/>
                <a:ext cx="229680" cy="1512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602F457-E9F0-40EF-3E2D-89BBA9898E9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251004" y="714069"/>
                  <a:ext cx="2473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2E719A1-A1E9-B1FD-BEA5-C066F866BFF6}"/>
                    </a:ext>
                  </a:extLst>
                </p14:cNvPr>
                <p14:cNvContentPartPr/>
                <p14:nvPr/>
              </p14:nvContentPartPr>
              <p14:xfrm>
                <a:off x="2684804" y="660069"/>
                <a:ext cx="131400" cy="2203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2E719A1-A1E9-B1FD-BEA5-C066F866BFF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675804" y="651069"/>
                  <a:ext cx="149040" cy="237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727407F-72C7-9F7D-C24A-AE253734CE05}"/>
                  </a:ext>
                </a:extLst>
              </p14:cNvPr>
              <p14:cNvContentPartPr/>
              <p14:nvPr/>
            </p14:nvContentPartPr>
            <p14:xfrm>
              <a:off x="828120" y="1567320"/>
              <a:ext cx="134640" cy="138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727407F-72C7-9F7D-C24A-AE253734CE0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19480" y="1558680"/>
                <a:ext cx="152280" cy="15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5" name="Group 264">
            <a:extLst>
              <a:ext uri="{FF2B5EF4-FFF2-40B4-BE49-F238E27FC236}">
                <a16:creationId xmlns:a16="http://schemas.microsoft.com/office/drawing/2014/main" id="{31A22E2B-CEB6-1651-49AE-231CDA6AE7A3}"/>
              </a:ext>
            </a:extLst>
          </p:cNvPr>
          <p:cNvGrpSpPr/>
          <p:nvPr/>
        </p:nvGrpSpPr>
        <p:grpSpPr>
          <a:xfrm>
            <a:off x="4456812" y="1095408"/>
            <a:ext cx="4192775" cy="4499081"/>
            <a:chOff x="4534989" y="469655"/>
            <a:chExt cx="4192775" cy="4499081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1F38788-B0DE-39EF-C844-4BE96147D2BE}"/>
                    </a:ext>
                  </a:extLst>
                </p14:cNvPr>
                <p14:cNvContentPartPr/>
                <p14:nvPr/>
              </p14:nvContentPartPr>
              <p14:xfrm>
                <a:off x="5071698" y="504935"/>
                <a:ext cx="21960" cy="12355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1F38788-B0DE-39EF-C844-4BE96147D2B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63058" y="495935"/>
                  <a:ext cx="39600" cy="1253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CAE3AAA-6898-6550-F533-335AF510579F}"/>
                </a:ext>
              </a:extLst>
            </p:cNvPr>
            <p:cNvGrpSpPr/>
            <p:nvPr/>
          </p:nvGrpSpPr>
          <p:grpSpPr>
            <a:xfrm>
              <a:off x="5070978" y="469655"/>
              <a:ext cx="1954080" cy="1311480"/>
              <a:chOff x="1619924" y="567549"/>
              <a:chExt cx="1954080" cy="13114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46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B885E33E-E596-D297-4358-B9A43EE8E012}"/>
                      </a:ext>
                    </a:extLst>
                  </p14:cNvPr>
                  <p14:cNvContentPartPr/>
                  <p14:nvPr/>
                </p14:nvContentPartPr>
                <p14:xfrm>
                  <a:off x="1619924" y="567549"/>
                  <a:ext cx="1954080" cy="1218960"/>
                </p14:xfrm>
              </p:contentPart>
            </mc:Choice>
            <mc:Fallback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B885E33E-E596-D297-4358-B9A43EE8E012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611284" y="558909"/>
                    <a:ext cx="1971720" cy="123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7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9B5407E-2FA9-D5C6-B985-D35504874922}"/>
                      </a:ext>
                    </a:extLst>
                  </p14:cNvPr>
                  <p14:cNvContentPartPr/>
                  <p14:nvPr/>
                </p14:nvContentPartPr>
                <p14:xfrm>
                  <a:off x="1670684" y="1775349"/>
                  <a:ext cx="1893240" cy="103680"/>
                </p14:xfrm>
              </p:contentPart>
            </mc:Choice>
            <mc:Fallback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9B5407E-2FA9-D5C6-B985-D35504874922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662044" y="1766709"/>
                    <a:ext cx="1910880" cy="12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8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850CE284-3AD7-18CF-CFDB-1F3F7D09B23B}"/>
                      </a:ext>
                    </a:extLst>
                  </p14:cNvPr>
                  <p14:cNvContentPartPr/>
                  <p14:nvPr/>
                </p14:nvContentPartPr>
                <p14:xfrm>
                  <a:off x="2099804" y="611109"/>
                  <a:ext cx="360" cy="1107360"/>
                </p14:xfrm>
              </p:contentPart>
            </mc:Choice>
            <mc:Fallback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850CE284-3AD7-18CF-CFDB-1F3F7D09B23B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090804" y="602109"/>
                    <a:ext cx="18000" cy="112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9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7C035595-7B63-D651-2033-0C5CF2A3BA02}"/>
                      </a:ext>
                    </a:extLst>
                  </p14:cNvPr>
                  <p14:cNvContentPartPr/>
                  <p14:nvPr/>
                </p14:nvContentPartPr>
                <p14:xfrm>
                  <a:off x="2568164" y="620469"/>
                  <a:ext cx="360" cy="1157400"/>
                </p14:xfrm>
              </p:contentPart>
            </mc:Choice>
            <mc:Fallback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7C035595-7B63-D651-2033-0C5CF2A3BA02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559524" y="611469"/>
                    <a:ext cx="18000" cy="117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0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6DF690F9-DB24-A5F3-2D67-0DDDA0205733}"/>
                      </a:ext>
                    </a:extLst>
                  </p14:cNvPr>
                  <p14:cNvContentPartPr/>
                  <p14:nvPr/>
                </p14:nvContentPartPr>
                <p14:xfrm>
                  <a:off x="2990084" y="572229"/>
                  <a:ext cx="61560" cy="1282320"/>
                </p14:xfrm>
              </p:contentPart>
            </mc:Choice>
            <mc:Fallback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6DF690F9-DB24-A5F3-2D67-0DDDA0205733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981444" y="563229"/>
                    <a:ext cx="79200" cy="129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1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21F0A4C9-3076-1948-94D5-3E28B4020737}"/>
                      </a:ext>
                    </a:extLst>
                  </p14:cNvPr>
                  <p14:cNvContentPartPr/>
                  <p14:nvPr/>
                </p14:nvContentPartPr>
                <p14:xfrm>
                  <a:off x="1632524" y="1202229"/>
                  <a:ext cx="1926360" cy="19080"/>
                </p14:xfrm>
              </p:contentPart>
            </mc:Choice>
            <mc:Fallback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21F0A4C9-3076-1948-94D5-3E28B4020737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623524" y="1193589"/>
                    <a:ext cx="1944000" cy="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2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0CEA4DDC-3147-6320-D3B1-A0C2DD35E1DE}"/>
                      </a:ext>
                    </a:extLst>
                  </p14:cNvPr>
                  <p14:cNvContentPartPr/>
                  <p14:nvPr/>
                </p14:nvContentPartPr>
                <p14:xfrm>
                  <a:off x="2102684" y="1747629"/>
                  <a:ext cx="360" cy="129240"/>
                </p14:xfrm>
              </p:contentPart>
            </mc:Choice>
            <mc:Fallback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0CEA4DDC-3147-6320-D3B1-A0C2DD35E1DE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094044" y="1738989"/>
                    <a:ext cx="18000" cy="1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3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FF1260F7-EC4C-8880-6C16-E704934273E1}"/>
                      </a:ext>
                    </a:extLst>
                  </p14:cNvPr>
                  <p14:cNvContentPartPr/>
                  <p14:nvPr/>
                </p14:nvContentPartPr>
                <p14:xfrm>
                  <a:off x="2485724" y="1047069"/>
                  <a:ext cx="11160" cy="95400"/>
                </p14:xfrm>
              </p:contentPart>
            </mc:Choice>
            <mc:Fallback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FF1260F7-EC4C-8880-6C16-E704934273E1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2477084" y="1038069"/>
                    <a:ext cx="2880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4FC2B30A-AD5B-B430-E054-A54E815F22E1}"/>
                      </a:ext>
                    </a:extLst>
                  </p14:cNvPr>
                  <p14:cNvContentPartPr/>
                  <p14:nvPr/>
                </p14:nvContentPartPr>
                <p14:xfrm>
                  <a:off x="2757524" y="1016469"/>
                  <a:ext cx="153720" cy="93240"/>
                </p14:xfrm>
              </p:contentPart>
            </mc:Choice>
            <mc:Fallback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4FC2B30A-AD5B-B430-E054-A54E815F22E1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2748884" y="1007829"/>
                    <a:ext cx="17136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5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D6F0ADE6-59BD-9A90-5FDF-DF024CB15075}"/>
                      </a:ext>
                    </a:extLst>
                  </p14:cNvPr>
                  <p14:cNvContentPartPr/>
                  <p14:nvPr/>
                </p14:nvContentPartPr>
                <p14:xfrm>
                  <a:off x="3252884" y="1031229"/>
                  <a:ext cx="103320" cy="116280"/>
                </p14:xfrm>
              </p:contentPart>
            </mc:Choice>
            <mc:Fallback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D6F0ADE6-59BD-9A90-5FDF-DF024CB15075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3244244" y="1022589"/>
                    <a:ext cx="120960" cy="13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6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E010D45E-C3EA-A516-751C-D332D7628BAD}"/>
                      </a:ext>
                    </a:extLst>
                  </p14:cNvPr>
                  <p14:cNvContentPartPr/>
                  <p14:nvPr/>
                </p14:nvContentPartPr>
                <p14:xfrm>
                  <a:off x="1933844" y="1654029"/>
                  <a:ext cx="62640" cy="139680"/>
                </p14:xfrm>
              </p:contentPart>
            </mc:Choice>
            <mc:Fallback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E010D45E-C3EA-A516-751C-D332D7628BAD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924844" y="1645029"/>
                    <a:ext cx="8028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7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F97B7431-B369-E28E-3C67-6E64E2C5F865}"/>
                      </a:ext>
                    </a:extLst>
                  </p14:cNvPr>
                  <p14:cNvContentPartPr/>
                  <p14:nvPr/>
                </p14:nvContentPartPr>
                <p14:xfrm>
                  <a:off x="2400044" y="1593549"/>
                  <a:ext cx="61920" cy="139320"/>
                </p14:xfrm>
              </p:contentPart>
            </mc:Choice>
            <mc:Fallback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F97B7431-B369-E28E-3C67-6E64E2C5F865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2391404" y="1584909"/>
                    <a:ext cx="79560" cy="15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8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722E4A79-E6A7-B7AA-A240-E3587165609D}"/>
                      </a:ext>
                    </a:extLst>
                  </p14:cNvPr>
                  <p14:cNvContentPartPr/>
                  <p14:nvPr/>
                </p14:nvContentPartPr>
                <p14:xfrm>
                  <a:off x="2856884" y="1627749"/>
                  <a:ext cx="82440" cy="166680"/>
                </p14:xfrm>
              </p:contentPart>
            </mc:Choice>
            <mc:Fallback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722E4A79-E6A7-B7AA-A240-E3587165609D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2848244" y="1619109"/>
                    <a:ext cx="100080" cy="18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AC73C316-D404-3EFA-C387-AE3AA2811693}"/>
                      </a:ext>
                    </a:extLst>
                  </p14:cNvPr>
                  <p14:cNvContentPartPr/>
                  <p14:nvPr/>
                </p14:nvContentPartPr>
                <p14:xfrm>
                  <a:off x="3372044" y="1665549"/>
                  <a:ext cx="122040" cy="185400"/>
                </p14:xfrm>
              </p:contentPart>
            </mc:Choice>
            <mc:Fallback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AC73C316-D404-3EFA-C387-AE3AA2811693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363044" y="1656909"/>
                    <a:ext cx="139680" cy="20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9F7A1452-8C94-D601-B48E-ED05D7DDD62B}"/>
                      </a:ext>
                    </a:extLst>
                  </p14:cNvPr>
                  <p14:cNvContentPartPr/>
                  <p14:nvPr/>
                </p14:nvContentPartPr>
                <p14:xfrm>
                  <a:off x="3387884" y="1771389"/>
                  <a:ext cx="150120" cy="360"/>
                </p14:xfrm>
              </p:contentPart>
            </mc:Choice>
            <mc:Fallback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9F7A1452-8C94-D601-B48E-ED05D7DDD62B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3378884" y="1762389"/>
                    <a:ext cx="167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1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5E96A197-B1E1-391A-4A96-DB23C988E227}"/>
                      </a:ext>
                    </a:extLst>
                  </p14:cNvPr>
                  <p14:cNvContentPartPr/>
                  <p14:nvPr/>
                </p14:nvContentPartPr>
                <p14:xfrm>
                  <a:off x="1950404" y="1014309"/>
                  <a:ext cx="64800" cy="119880"/>
                </p14:xfrm>
              </p:contentPart>
            </mc:Choice>
            <mc:Fallback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5E96A197-B1E1-391A-4A96-DB23C988E227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941404" y="1005669"/>
                    <a:ext cx="82440" cy="137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48F5C43-A9CE-9F05-50D1-A17D50F6C5C7}"/>
                    </a:ext>
                  </a:extLst>
                </p14:cNvPr>
                <p14:cNvContentPartPr/>
                <p14:nvPr/>
              </p14:nvContentPartPr>
              <p14:xfrm>
                <a:off x="4534989" y="721475"/>
                <a:ext cx="229680" cy="1512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48F5C43-A9CE-9F05-50D1-A17D50F6C5C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526349" y="712835"/>
                  <a:ext cx="247320" cy="168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1FC4B5A-DBD4-08A3-5A40-45A0E68C0C8A}"/>
                </a:ext>
              </a:extLst>
            </p:cNvPr>
            <p:cNvGrpSpPr/>
            <p:nvPr/>
          </p:nvGrpSpPr>
          <p:grpSpPr>
            <a:xfrm>
              <a:off x="6456302" y="527744"/>
              <a:ext cx="463320" cy="1217880"/>
              <a:chOff x="6595484" y="799029"/>
              <a:chExt cx="463320" cy="12178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63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F73DD02C-E50A-630E-E41B-FC160AA7E2B9}"/>
                      </a:ext>
                    </a:extLst>
                  </p14:cNvPr>
                  <p14:cNvContentPartPr/>
                  <p14:nvPr/>
                </p14:nvContentPartPr>
                <p14:xfrm>
                  <a:off x="6628964" y="829629"/>
                  <a:ext cx="180360" cy="146160"/>
                </p14:xfrm>
              </p:contentPart>
            </mc:Choice>
            <mc:Fallback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F73DD02C-E50A-630E-E41B-FC160AA7E2B9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619964" y="820989"/>
                    <a:ext cx="198000" cy="16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5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248A1CDE-A851-0942-0EC0-B27B105D6CDA}"/>
                      </a:ext>
                    </a:extLst>
                  </p14:cNvPr>
                  <p14:cNvContentPartPr/>
                  <p14:nvPr/>
                </p14:nvContentPartPr>
                <p14:xfrm>
                  <a:off x="6655604" y="799029"/>
                  <a:ext cx="306720" cy="322200"/>
                </p14:xfrm>
              </p:contentPart>
            </mc:Choice>
            <mc:Fallback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248A1CDE-A851-0942-0EC0-B27B105D6CDA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646604" y="790389"/>
                    <a:ext cx="324360" cy="33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7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6B1A6B2F-BB75-E061-9F88-1B566B707C1F}"/>
                      </a:ext>
                    </a:extLst>
                  </p14:cNvPr>
                  <p14:cNvContentPartPr/>
                  <p14:nvPr/>
                </p14:nvContentPartPr>
                <p14:xfrm>
                  <a:off x="6668564" y="888309"/>
                  <a:ext cx="351360" cy="388440"/>
                </p14:xfrm>
              </p:contentPart>
            </mc:Choice>
            <mc:Fallback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6B1A6B2F-BB75-E061-9F88-1B566B707C1F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659564" y="879309"/>
                    <a:ext cx="369000" cy="40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9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3484527A-4BC3-D264-9ECD-6E90EA659824}"/>
                      </a:ext>
                    </a:extLst>
                  </p14:cNvPr>
                  <p14:cNvContentPartPr/>
                  <p14:nvPr/>
                </p14:nvContentPartPr>
                <p14:xfrm>
                  <a:off x="6756764" y="1103949"/>
                  <a:ext cx="302040" cy="337320"/>
                </p14:xfrm>
              </p:contentPart>
            </mc:Choice>
            <mc:Fallback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3484527A-4BC3-D264-9ECD-6E90EA659824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747764" y="1095309"/>
                    <a:ext cx="319680" cy="35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1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82FFFE0C-3296-A33E-1356-F6B42A0E2F13}"/>
                      </a:ext>
                    </a:extLst>
                  </p14:cNvPr>
                  <p14:cNvContentPartPr/>
                  <p14:nvPr/>
                </p14:nvContentPartPr>
                <p14:xfrm>
                  <a:off x="6595484" y="1440909"/>
                  <a:ext cx="329040" cy="402840"/>
                </p14:xfrm>
              </p:contentPart>
            </mc:Choice>
            <mc:Fallback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82FFFE0C-3296-A33E-1356-F6B42A0E2F13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586484" y="1431909"/>
                    <a:ext cx="346680" cy="42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3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0BF1B873-308C-40B2-3D02-D87AF78D45B5}"/>
                      </a:ext>
                    </a:extLst>
                  </p14:cNvPr>
                  <p14:cNvContentPartPr/>
                  <p14:nvPr/>
                </p14:nvContentPartPr>
                <p14:xfrm>
                  <a:off x="6748844" y="1641069"/>
                  <a:ext cx="248760" cy="289800"/>
                </p14:xfrm>
              </p:contentPart>
            </mc:Choice>
            <mc:Fallback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0BF1B873-308C-40B2-3D02-D87AF78D45B5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739844" y="1632069"/>
                    <a:ext cx="266400" cy="30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5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DCFD937C-F617-9FEA-182B-DBBDF8ACE241}"/>
                      </a:ext>
                    </a:extLst>
                  </p14:cNvPr>
                  <p14:cNvContentPartPr/>
                  <p14:nvPr/>
                </p14:nvContentPartPr>
                <p14:xfrm>
                  <a:off x="6811124" y="1819989"/>
                  <a:ext cx="214920" cy="196920"/>
                </p14:xfrm>
              </p:contentPart>
            </mc:Choice>
            <mc:Fallback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DCFD937C-F617-9FEA-182B-DBBDF8ACE241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6802484" y="1811349"/>
                    <a:ext cx="232560" cy="214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D2D7936-3F2F-5B17-D5B3-482B3F6FA3F4}"/>
                </a:ext>
              </a:extLst>
            </p:cNvPr>
            <p:cNvGrpSpPr/>
            <p:nvPr/>
          </p:nvGrpSpPr>
          <p:grpSpPr>
            <a:xfrm>
              <a:off x="5636582" y="523784"/>
              <a:ext cx="372960" cy="1091880"/>
              <a:chOff x="5775764" y="795069"/>
              <a:chExt cx="372960" cy="10918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77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51D21C98-7BB3-C2A0-051C-617092726F9A}"/>
                      </a:ext>
                    </a:extLst>
                  </p14:cNvPr>
                  <p14:cNvContentPartPr/>
                  <p14:nvPr/>
                </p14:nvContentPartPr>
                <p14:xfrm>
                  <a:off x="5796644" y="795069"/>
                  <a:ext cx="202320" cy="200520"/>
                </p14:xfrm>
              </p:contentPart>
            </mc:Choice>
            <mc:Fallback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51D21C98-7BB3-C2A0-051C-617092726F9A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5788004" y="786429"/>
                    <a:ext cx="219960" cy="21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9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C34B7480-EC61-9642-430F-BDF1EAA465FE}"/>
                      </a:ext>
                    </a:extLst>
                  </p14:cNvPr>
                  <p14:cNvContentPartPr/>
                  <p14:nvPr/>
                </p14:nvContentPartPr>
                <p14:xfrm>
                  <a:off x="5795564" y="882909"/>
                  <a:ext cx="255600" cy="298800"/>
                </p14:xfrm>
              </p:contentPart>
            </mc:Choice>
            <mc:Fallback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C34B7480-EC61-9642-430F-BDF1EAA465FE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5786924" y="873909"/>
                    <a:ext cx="273240" cy="31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1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42C3B634-7742-8C60-5104-501EFFF55193}"/>
                      </a:ext>
                    </a:extLst>
                  </p14:cNvPr>
                  <p14:cNvContentPartPr/>
                  <p14:nvPr/>
                </p14:nvContentPartPr>
                <p14:xfrm>
                  <a:off x="5910044" y="984429"/>
                  <a:ext cx="238680" cy="314280"/>
                </p14:xfrm>
              </p:contentPart>
            </mc:Choice>
            <mc:Fallback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42C3B634-7742-8C60-5104-501EFFF55193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5901044" y="975429"/>
                    <a:ext cx="256320" cy="33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3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E381208-6076-9B4C-A22F-E566EC4EE467}"/>
                      </a:ext>
                    </a:extLst>
                  </p14:cNvPr>
                  <p14:cNvContentPartPr/>
                  <p14:nvPr/>
                </p14:nvContentPartPr>
                <p14:xfrm>
                  <a:off x="5775764" y="1178109"/>
                  <a:ext cx="326880" cy="451800"/>
                </p14:xfrm>
              </p:contentPart>
            </mc:Choice>
            <mc:Fallback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EE381208-6076-9B4C-A22F-E566EC4EE467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5766764" y="1169469"/>
                    <a:ext cx="344520" cy="46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5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75A5A5B1-1B05-1A01-D6E7-5807EB126361}"/>
                      </a:ext>
                    </a:extLst>
                  </p14:cNvPr>
                  <p14:cNvContentPartPr/>
                  <p14:nvPr/>
                </p14:nvContentPartPr>
                <p14:xfrm>
                  <a:off x="5891324" y="1427949"/>
                  <a:ext cx="193320" cy="298080"/>
                </p14:xfrm>
              </p:contentPart>
            </mc:Choice>
            <mc:Fallback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75A5A5B1-1B05-1A01-D6E7-5807EB126361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5882324" y="1419309"/>
                    <a:ext cx="210960" cy="31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7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5824843D-6E02-413F-28F3-1037BD6DFCF0}"/>
                      </a:ext>
                    </a:extLst>
                  </p14:cNvPr>
                  <p14:cNvContentPartPr/>
                  <p14:nvPr/>
                </p14:nvContentPartPr>
                <p14:xfrm>
                  <a:off x="5990684" y="1484109"/>
                  <a:ext cx="153720" cy="266400"/>
                </p14:xfrm>
              </p:contentPart>
            </mc:Choice>
            <mc:Fallback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5824843D-6E02-413F-28F3-1037BD6DFCF0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5982044" y="1475469"/>
                    <a:ext cx="171360" cy="28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9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2513584E-8FD6-D15A-9F54-00209F6F6B98}"/>
                      </a:ext>
                    </a:extLst>
                  </p14:cNvPr>
                  <p14:cNvContentPartPr/>
                  <p14:nvPr/>
                </p14:nvContentPartPr>
                <p14:xfrm>
                  <a:off x="6048644" y="1673829"/>
                  <a:ext cx="97200" cy="122400"/>
                </p14:xfrm>
              </p:contentPart>
            </mc:Choice>
            <mc:Fallback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2513584E-8FD6-D15A-9F54-00209F6F6B98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6040004" y="1665189"/>
                    <a:ext cx="114840" cy="14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1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B35E3A89-250E-6325-38D9-B0180C7E279B}"/>
                      </a:ext>
                    </a:extLst>
                  </p14:cNvPr>
                  <p14:cNvContentPartPr/>
                  <p14:nvPr/>
                </p14:nvContentPartPr>
                <p14:xfrm>
                  <a:off x="5817884" y="1808469"/>
                  <a:ext cx="56160" cy="78480"/>
                </p14:xfrm>
              </p:contentPart>
            </mc:Choice>
            <mc:Fallback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B35E3A89-250E-6325-38D9-B0180C7E279B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5809244" y="1799469"/>
                    <a:ext cx="73800" cy="96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03B78BB9-1000-B5E8-D56E-0B9511AF338C}"/>
                    </a:ext>
                  </a:extLst>
                </p14:cNvPr>
                <p14:cNvContentPartPr/>
                <p14:nvPr/>
              </p14:nvContentPartPr>
              <p14:xfrm>
                <a:off x="5084298" y="2066564"/>
                <a:ext cx="21960" cy="123552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03B78BB9-1000-B5E8-D56E-0B9511AF338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75658" y="2057564"/>
                  <a:ext cx="39600" cy="1253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BB3D14DA-517D-D5F5-40B5-466EC1DC9409}"/>
                </a:ext>
              </a:extLst>
            </p:cNvPr>
            <p:cNvGrpSpPr/>
            <p:nvPr/>
          </p:nvGrpSpPr>
          <p:grpSpPr>
            <a:xfrm>
              <a:off x="5083578" y="2031284"/>
              <a:ext cx="1954080" cy="1311480"/>
              <a:chOff x="1619924" y="567549"/>
              <a:chExt cx="1954080" cy="13114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94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1EFBF4F9-26DE-D9C1-6221-FB04A9828530}"/>
                      </a:ext>
                    </a:extLst>
                  </p14:cNvPr>
                  <p14:cNvContentPartPr/>
                  <p14:nvPr/>
                </p14:nvContentPartPr>
                <p14:xfrm>
                  <a:off x="1619924" y="567549"/>
                  <a:ext cx="1954080" cy="1218960"/>
                </p14:xfrm>
              </p:contentPart>
            </mc:Choice>
            <mc:Fallback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1EFBF4F9-26DE-D9C1-6221-FB04A9828530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611284" y="558909"/>
                    <a:ext cx="1971720" cy="123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5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EE164418-D039-ACF3-A3A6-ABC8CEBCF7F4}"/>
                      </a:ext>
                    </a:extLst>
                  </p14:cNvPr>
                  <p14:cNvContentPartPr/>
                  <p14:nvPr/>
                </p14:nvContentPartPr>
                <p14:xfrm>
                  <a:off x="1670684" y="1775349"/>
                  <a:ext cx="1893240" cy="103680"/>
                </p14:xfrm>
              </p:contentPart>
            </mc:Choice>
            <mc:Fallback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EE164418-D039-ACF3-A3A6-ABC8CEBCF7F4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662044" y="1766709"/>
                    <a:ext cx="1910880" cy="12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6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9769E3D3-478C-EB2C-89F7-C1A36A053353}"/>
                      </a:ext>
                    </a:extLst>
                  </p14:cNvPr>
                  <p14:cNvContentPartPr/>
                  <p14:nvPr/>
                </p14:nvContentPartPr>
                <p14:xfrm>
                  <a:off x="2099804" y="611109"/>
                  <a:ext cx="360" cy="1107360"/>
                </p14:xfrm>
              </p:contentPart>
            </mc:Choice>
            <mc:Fallback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9769E3D3-478C-EB2C-89F7-C1A36A053353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090804" y="602109"/>
                    <a:ext cx="18000" cy="112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7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86051140-C611-AF4C-9D9A-4B9A8B6C9C06}"/>
                      </a:ext>
                    </a:extLst>
                  </p14:cNvPr>
                  <p14:cNvContentPartPr/>
                  <p14:nvPr/>
                </p14:nvContentPartPr>
                <p14:xfrm>
                  <a:off x="2568164" y="620469"/>
                  <a:ext cx="360" cy="1157400"/>
                </p14:xfrm>
              </p:contentPart>
            </mc:Choice>
            <mc:Fallback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86051140-C611-AF4C-9D9A-4B9A8B6C9C06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559524" y="611469"/>
                    <a:ext cx="18000" cy="117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8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964934E6-E4FD-9167-684C-F1204F4E24CE}"/>
                      </a:ext>
                    </a:extLst>
                  </p14:cNvPr>
                  <p14:cNvContentPartPr/>
                  <p14:nvPr/>
                </p14:nvContentPartPr>
                <p14:xfrm>
                  <a:off x="2990084" y="572229"/>
                  <a:ext cx="61560" cy="1282320"/>
                </p14:xfrm>
              </p:contentPart>
            </mc:Choice>
            <mc:Fallback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964934E6-E4FD-9167-684C-F1204F4E24CE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981444" y="563229"/>
                    <a:ext cx="79200" cy="129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9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54276E03-BD91-C93B-7D08-5818FD91453D}"/>
                      </a:ext>
                    </a:extLst>
                  </p14:cNvPr>
                  <p14:cNvContentPartPr/>
                  <p14:nvPr/>
                </p14:nvContentPartPr>
                <p14:xfrm>
                  <a:off x="1632524" y="1202229"/>
                  <a:ext cx="1926360" cy="19080"/>
                </p14:xfrm>
              </p:contentPart>
            </mc:Choice>
            <mc:Fallback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54276E03-BD91-C93B-7D08-5818FD91453D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623524" y="1193589"/>
                    <a:ext cx="1944000" cy="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0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1FC1BA76-8860-F43E-DD87-DCAC4DA41FB1}"/>
                      </a:ext>
                    </a:extLst>
                  </p14:cNvPr>
                  <p14:cNvContentPartPr/>
                  <p14:nvPr/>
                </p14:nvContentPartPr>
                <p14:xfrm>
                  <a:off x="2102684" y="1747629"/>
                  <a:ext cx="360" cy="129240"/>
                </p14:xfrm>
              </p:contentPart>
            </mc:Choice>
            <mc:Fallback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1FC1BA76-8860-F43E-DD87-DCAC4DA41FB1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094044" y="1738989"/>
                    <a:ext cx="18000" cy="1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1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93173F6A-58C6-2C08-81C1-532D8AC1254C}"/>
                      </a:ext>
                    </a:extLst>
                  </p14:cNvPr>
                  <p14:cNvContentPartPr/>
                  <p14:nvPr/>
                </p14:nvContentPartPr>
                <p14:xfrm>
                  <a:off x="2485724" y="1047069"/>
                  <a:ext cx="11160" cy="95400"/>
                </p14:xfrm>
              </p:contentPart>
            </mc:Choice>
            <mc:Fallback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93173F6A-58C6-2C08-81C1-532D8AC1254C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2477084" y="1038069"/>
                    <a:ext cx="2880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2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4A2A79F9-C987-C515-766E-D538F5878443}"/>
                      </a:ext>
                    </a:extLst>
                  </p14:cNvPr>
                  <p14:cNvContentPartPr/>
                  <p14:nvPr/>
                </p14:nvContentPartPr>
                <p14:xfrm>
                  <a:off x="2757524" y="1016469"/>
                  <a:ext cx="153720" cy="93240"/>
                </p14:xfrm>
              </p:contentPart>
            </mc:Choice>
            <mc:Fallback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4A2A79F9-C987-C515-766E-D538F5878443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2748884" y="1007829"/>
                    <a:ext cx="17136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3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362677E4-E148-3610-ED70-82751C56EEBB}"/>
                      </a:ext>
                    </a:extLst>
                  </p14:cNvPr>
                  <p14:cNvContentPartPr/>
                  <p14:nvPr/>
                </p14:nvContentPartPr>
                <p14:xfrm>
                  <a:off x="3252884" y="1031229"/>
                  <a:ext cx="103320" cy="116280"/>
                </p14:xfrm>
              </p:contentPart>
            </mc:Choice>
            <mc:Fallback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362677E4-E148-3610-ED70-82751C56EEBB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3244244" y="1022589"/>
                    <a:ext cx="120960" cy="13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4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F4B942E1-664D-E76D-5847-A5C65E6ADB1C}"/>
                      </a:ext>
                    </a:extLst>
                  </p14:cNvPr>
                  <p14:cNvContentPartPr/>
                  <p14:nvPr/>
                </p14:nvContentPartPr>
                <p14:xfrm>
                  <a:off x="1933844" y="1654029"/>
                  <a:ext cx="62640" cy="139680"/>
                </p14:xfrm>
              </p:contentPart>
            </mc:Choice>
            <mc:Fallback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F4B942E1-664D-E76D-5847-A5C65E6ADB1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924844" y="1645029"/>
                    <a:ext cx="8028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5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E11364C7-6E56-0028-E188-648BCBCA9B2B}"/>
                      </a:ext>
                    </a:extLst>
                  </p14:cNvPr>
                  <p14:cNvContentPartPr/>
                  <p14:nvPr/>
                </p14:nvContentPartPr>
                <p14:xfrm>
                  <a:off x="2400044" y="1593549"/>
                  <a:ext cx="61920" cy="139320"/>
                </p14:xfrm>
              </p:contentPart>
            </mc:Choice>
            <mc:Fallback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E11364C7-6E56-0028-E188-648BCBCA9B2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2391404" y="1584909"/>
                    <a:ext cx="79560" cy="15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6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427E5E40-9546-DE21-CA5B-EE663EE6418E}"/>
                      </a:ext>
                    </a:extLst>
                  </p14:cNvPr>
                  <p14:cNvContentPartPr/>
                  <p14:nvPr/>
                </p14:nvContentPartPr>
                <p14:xfrm>
                  <a:off x="2856884" y="1627749"/>
                  <a:ext cx="82440" cy="166680"/>
                </p14:xfrm>
              </p:contentPart>
            </mc:Choice>
            <mc:Fallback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427E5E40-9546-DE21-CA5B-EE663EE6418E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2848244" y="1619109"/>
                    <a:ext cx="100080" cy="18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7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97A50F29-260F-5F37-5AFD-4979AF760065}"/>
                      </a:ext>
                    </a:extLst>
                  </p14:cNvPr>
                  <p14:cNvContentPartPr/>
                  <p14:nvPr/>
                </p14:nvContentPartPr>
                <p14:xfrm>
                  <a:off x="3372044" y="1665549"/>
                  <a:ext cx="122040" cy="185400"/>
                </p14:xfrm>
              </p:contentPart>
            </mc:Choice>
            <mc:Fallback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97A50F29-260F-5F37-5AFD-4979AF760065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363044" y="1656909"/>
                    <a:ext cx="139680" cy="20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8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7E7569B6-F6CC-F04A-7DA6-D767CE707BCC}"/>
                      </a:ext>
                    </a:extLst>
                  </p14:cNvPr>
                  <p14:cNvContentPartPr/>
                  <p14:nvPr/>
                </p14:nvContentPartPr>
                <p14:xfrm>
                  <a:off x="3387884" y="1771389"/>
                  <a:ext cx="150120" cy="360"/>
                </p14:xfrm>
              </p:contentPart>
            </mc:Choice>
            <mc:Fallback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7E7569B6-F6CC-F04A-7DA6-D767CE707BCC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3378884" y="1762389"/>
                    <a:ext cx="167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9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CC1575E8-B434-5F27-E140-7E3834368002}"/>
                      </a:ext>
                    </a:extLst>
                  </p14:cNvPr>
                  <p14:cNvContentPartPr/>
                  <p14:nvPr/>
                </p14:nvContentPartPr>
                <p14:xfrm>
                  <a:off x="1950404" y="1014309"/>
                  <a:ext cx="64800" cy="119880"/>
                </p14:xfrm>
              </p:contentPart>
            </mc:Choice>
            <mc:Fallback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CC1575E8-B434-5F27-E140-7E3834368002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941404" y="1005669"/>
                    <a:ext cx="82440" cy="137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C637E4FC-9D09-2CB5-1DA8-256512D0C8B5}"/>
                    </a:ext>
                  </a:extLst>
                </p14:cNvPr>
                <p14:cNvContentPartPr/>
                <p14:nvPr/>
              </p14:nvContentPartPr>
              <p14:xfrm>
                <a:off x="4572000" y="2209800"/>
                <a:ext cx="0" cy="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C637E4FC-9D09-2CB5-1DA8-256512D0C8B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572000" y="2209800"/>
                  <a:ext cx="0" cy="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01B7673D-3127-53B9-627E-A026D10520F6}"/>
                </a:ext>
              </a:extLst>
            </p:cNvPr>
            <p:cNvGrpSpPr/>
            <p:nvPr/>
          </p:nvGrpSpPr>
          <p:grpSpPr>
            <a:xfrm>
              <a:off x="5980244" y="2050389"/>
              <a:ext cx="906840" cy="1151640"/>
              <a:chOff x="5980244" y="2050389"/>
              <a:chExt cx="906840" cy="11516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11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B98758CF-84EB-64AD-D1E7-1F525E661743}"/>
                      </a:ext>
                    </a:extLst>
                  </p14:cNvPr>
                  <p14:cNvContentPartPr/>
                  <p14:nvPr/>
                </p14:nvContentPartPr>
                <p14:xfrm>
                  <a:off x="6116324" y="2105469"/>
                  <a:ext cx="159840" cy="151560"/>
                </p14:xfrm>
              </p:contentPart>
            </mc:Choice>
            <mc:Fallback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B98758CF-84EB-64AD-D1E7-1F525E661743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107684" y="2096469"/>
                    <a:ext cx="177480" cy="16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3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3B792A7C-740D-927B-7E28-071C73902A68}"/>
                      </a:ext>
                    </a:extLst>
                  </p14:cNvPr>
                  <p14:cNvContentPartPr/>
                  <p14:nvPr/>
                </p14:nvContentPartPr>
                <p14:xfrm>
                  <a:off x="6115964" y="2050389"/>
                  <a:ext cx="448560" cy="384480"/>
                </p14:xfrm>
              </p:contentPart>
            </mc:Choice>
            <mc:Fallback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3B792A7C-740D-927B-7E28-071C73902A68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6107324" y="2041389"/>
                    <a:ext cx="466200" cy="40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5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76AF9819-C733-D64F-B931-CF7F91884FAD}"/>
                      </a:ext>
                    </a:extLst>
                  </p14:cNvPr>
                  <p14:cNvContentPartPr/>
                  <p14:nvPr/>
                </p14:nvContentPartPr>
                <p14:xfrm>
                  <a:off x="5980244" y="2121669"/>
                  <a:ext cx="732600" cy="602280"/>
                </p14:xfrm>
              </p:contentPart>
            </mc:Choice>
            <mc:Fallback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76AF9819-C733-D64F-B931-CF7F91884FAD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5971244" y="2112669"/>
                    <a:ext cx="750240" cy="61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7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C6B16A38-72D9-04D5-27B1-219402C6D959}"/>
                      </a:ext>
                    </a:extLst>
                  </p14:cNvPr>
                  <p14:cNvContentPartPr/>
                  <p14:nvPr/>
                </p14:nvContentPartPr>
                <p14:xfrm>
                  <a:off x="6034244" y="2228949"/>
                  <a:ext cx="720720" cy="695520"/>
                </p14:xfrm>
              </p:contentPart>
            </mc:Choice>
            <mc:Fallback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C6B16A38-72D9-04D5-27B1-219402C6D959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6025244" y="2220309"/>
                    <a:ext cx="738360" cy="713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9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4064A3E7-470C-BB8E-94EE-4E3EC1C16943}"/>
                      </a:ext>
                    </a:extLst>
                  </p14:cNvPr>
                  <p14:cNvContentPartPr/>
                  <p14:nvPr/>
                </p14:nvContentPartPr>
                <p14:xfrm>
                  <a:off x="6203444" y="2366829"/>
                  <a:ext cx="678960" cy="743040"/>
                </p14:xfrm>
              </p:contentPart>
            </mc:Choice>
            <mc:Fallback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4064A3E7-470C-BB8E-94EE-4E3EC1C16943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6194804" y="2358189"/>
                    <a:ext cx="696600" cy="76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1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95427DF4-840E-0045-6A0D-81B1D51F5456}"/>
                      </a:ext>
                    </a:extLst>
                  </p14:cNvPr>
                  <p14:cNvContentPartPr/>
                  <p14:nvPr/>
                </p14:nvContentPartPr>
                <p14:xfrm>
                  <a:off x="6372644" y="2768229"/>
                  <a:ext cx="467280" cy="420120"/>
                </p14:xfrm>
              </p:contentPart>
            </mc:Choice>
            <mc:Fallback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95427DF4-840E-0045-6A0D-81B1D51F5456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364004" y="2759229"/>
                    <a:ext cx="484920" cy="43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3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798061F0-48AD-097F-5105-CC9A86A124ED}"/>
                      </a:ext>
                    </a:extLst>
                  </p14:cNvPr>
                  <p14:cNvContentPartPr/>
                  <p14:nvPr/>
                </p14:nvContentPartPr>
                <p14:xfrm>
                  <a:off x="6596924" y="2963349"/>
                  <a:ext cx="268920" cy="238680"/>
                </p14:xfrm>
              </p:contentPart>
            </mc:Choice>
            <mc:Fallback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798061F0-48AD-097F-5105-CC9A86A124ED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587924" y="2954349"/>
                    <a:ext cx="286560" cy="25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5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61CE58C6-34C8-AE4C-B270-CE46FBA84183}"/>
                      </a:ext>
                    </a:extLst>
                  </p14:cNvPr>
                  <p14:cNvContentPartPr/>
                  <p14:nvPr/>
                </p14:nvContentPartPr>
                <p14:xfrm>
                  <a:off x="6843524" y="3126429"/>
                  <a:ext cx="43560" cy="37440"/>
                </p14:xfrm>
              </p:contentPart>
            </mc:Choice>
            <mc:Fallback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61CE58C6-34C8-AE4C-B270-CE46FBA84183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6834524" y="3117429"/>
                    <a:ext cx="61200" cy="550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C7BF0767-CFF8-7EF4-0B50-C0A848F6CF81}"/>
                    </a:ext>
                  </a:extLst>
                </p14:cNvPr>
                <p14:cNvContentPartPr/>
                <p14:nvPr/>
              </p14:nvContentPartPr>
              <p14:xfrm>
                <a:off x="5122452" y="3692536"/>
                <a:ext cx="21960" cy="123552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C7BF0767-CFF8-7EF4-0B50-C0A848F6CF8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13812" y="3683536"/>
                  <a:ext cx="39600" cy="1253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285C170D-8DFE-0AA0-F98A-804669DE1D15}"/>
                </a:ext>
              </a:extLst>
            </p:cNvPr>
            <p:cNvGrpSpPr/>
            <p:nvPr/>
          </p:nvGrpSpPr>
          <p:grpSpPr>
            <a:xfrm>
              <a:off x="5121732" y="3657256"/>
              <a:ext cx="1954080" cy="1311480"/>
              <a:chOff x="1619924" y="567549"/>
              <a:chExt cx="1954080" cy="13114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28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60AD4BBD-3F5E-337C-9301-1BB9F6B6F8C3}"/>
                      </a:ext>
                    </a:extLst>
                  </p14:cNvPr>
                  <p14:cNvContentPartPr/>
                  <p14:nvPr/>
                </p14:nvContentPartPr>
                <p14:xfrm>
                  <a:off x="1619924" y="567549"/>
                  <a:ext cx="1954080" cy="1218960"/>
                </p14:xfrm>
              </p:contentPart>
            </mc:Choice>
            <mc:Fallback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60AD4BBD-3F5E-337C-9301-1BB9F6B6F8C3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611284" y="558909"/>
                    <a:ext cx="1971720" cy="123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9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927E401A-6011-5261-3AAC-BFDE099879A9}"/>
                      </a:ext>
                    </a:extLst>
                  </p14:cNvPr>
                  <p14:cNvContentPartPr/>
                  <p14:nvPr/>
                </p14:nvContentPartPr>
                <p14:xfrm>
                  <a:off x="1670684" y="1775349"/>
                  <a:ext cx="1893240" cy="103680"/>
                </p14:xfrm>
              </p:contentPart>
            </mc:Choice>
            <mc:Fallback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927E401A-6011-5261-3AAC-BFDE099879A9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662044" y="1766709"/>
                    <a:ext cx="1910880" cy="12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0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AF944D1D-EAA0-7F4E-4AAF-1A3C31A8E0AC}"/>
                      </a:ext>
                    </a:extLst>
                  </p14:cNvPr>
                  <p14:cNvContentPartPr/>
                  <p14:nvPr/>
                </p14:nvContentPartPr>
                <p14:xfrm>
                  <a:off x="2099804" y="611109"/>
                  <a:ext cx="360" cy="1107360"/>
                </p14:xfrm>
              </p:contentPart>
            </mc:Choice>
            <mc:Fallback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AF944D1D-EAA0-7F4E-4AAF-1A3C31A8E0AC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090804" y="602109"/>
                    <a:ext cx="18000" cy="112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1">
                <p14:nvContentPartPr>
                  <p14:cNvPr id="167" name="Ink 166">
                    <a:extLst>
                      <a:ext uri="{FF2B5EF4-FFF2-40B4-BE49-F238E27FC236}">
                        <a16:creationId xmlns:a16="http://schemas.microsoft.com/office/drawing/2014/main" id="{A747D3B6-1F79-1A79-4755-73894D91F1EA}"/>
                      </a:ext>
                    </a:extLst>
                  </p14:cNvPr>
                  <p14:cNvContentPartPr/>
                  <p14:nvPr/>
                </p14:nvContentPartPr>
                <p14:xfrm>
                  <a:off x="2568164" y="620469"/>
                  <a:ext cx="360" cy="1157400"/>
                </p14:xfrm>
              </p:contentPart>
            </mc:Choice>
            <mc:Fallback>
              <p:pic>
                <p:nvPicPr>
                  <p:cNvPr id="167" name="Ink 166">
                    <a:extLst>
                      <a:ext uri="{FF2B5EF4-FFF2-40B4-BE49-F238E27FC236}">
                        <a16:creationId xmlns:a16="http://schemas.microsoft.com/office/drawing/2014/main" id="{A747D3B6-1F79-1A79-4755-73894D91F1E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559524" y="611469"/>
                    <a:ext cx="18000" cy="117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2">
                <p14:nvContentPartPr>
                  <p14:cNvPr id="168" name="Ink 167">
                    <a:extLst>
                      <a:ext uri="{FF2B5EF4-FFF2-40B4-BE49-F238E27FC236}">
                        <a16:creationId xmlns:a16="http://schemas.microsoft.com/office/drawing/2014/main" id="{107CE10A-1790-63F9-C648-64F7BFA98EC2}"/>
                      </a:ext>
                    </a:extLst>
                  </p14:cNvPr>
                  <p14:cNvContentPartPr/>
                  <p14:nvPr/>
                </p14:nvContentPartPr>
                <p14:xfrm>
                  <a:off x="2990084" y="572229"/>
                  <a:ext cx="61560" cy="1282320"/>
                </p14:xfrm>
              </p:contentPart>
            </mc:Choice>
            <mc:Fallback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107CE10A-1790-63F9-C648-64F7BFA98EC2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981444" y="563229"/>
                    <a:ext cx="79200" cy="129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3">
                <p14:nvContentPartPr>
                  <p14:cNvPr id="169" name="Ink 168">
                    <a:extLst>
                      <a:ext uri="{FF2B5EF4-FFF2-40B4-BE49-F238E27FC236}">
                        <a16:creationId xmlns:a16="http://schemas.microsoft.com/office/drawing/2014/main" id="{FDA74BE6-FE66-C4C9-C187-B2119CCCDA0E}"/>
                      </a:ext>
                    </a:extLst>
                  </p14:cNvPr>
                  <p14:cNvContentPartPr/>
                  <p14:nvPr/>
                </p14:nvContentPartPr>
                <p14:xfrm>
                  <a:off x="1632524" y="1202229"/>
                  <a:ext cx="1926360" cy="19080"/>
                </p14:xfrm>
              </p:contentPart>
            </mc:Choice>
            <mc:Fallback>
              <p:pic>
                <p:nvPicPr>
                  <p:cNvPr id="169" name="Ink 168">
                    <a:extLst>
                      <a:ext uri="{FF2B5EF4-FFF2-40B4-BE49-F238E27FC236}">
                        <a16:creationId xmlns:a16="http://schemas.microsoft.com/office/drawing/2014/main" id="{FDA74BE6-FE66-C4C9-C187-B2119CCCDA0E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623524" y="1193589"/>
                    <a:ext cx="1944000" cy="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4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F2325299-58A4-4DDC-2032-FDCCA4B30B74}"/>
                      </a:ext>
                    </a:extLst>
                  </p14:cNvPr>
                  <p14:cNvContentPartPr/>
                  <p14:nvPr/>
                </p14:nvContentPartPr>
                <p14:xfrm>
                  <a:off x="2102684" y="1747629"/>
                  <a:ext cx="360" cy="129240"/>
                </p14:xfrm>
              </p:contentPart>
            </mc:Choice>
            <mc:Fallback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F2325299-58A4-4DDC-2032-FDCCA4B30B74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094044" y="1738989"/>
                    <a:ext cx="18000" cy="1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5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047B6B74-4F1C-684D-BE86-AA02CC712073}"/>
                      </a:ext>
                    </a:extLst>
                  </p14:cNvPr>
                  <p14:cNvContentPartPr/>
                  <p14:nvPr/>
                </p14:nvContentPartPr>
                <p14:xfrm>
                  <a:off x="2485724" y="1047069"/>
                  <a:ext cx="11160" cy="95400"/>
                </p14:xfrm>
              </p:contentPart>
            </mc:Choice>
            <mc:Fallback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047B6B74-4F1C-684D-BE86-AA02CC712073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2477084" y="1038069"/>
                    <a:ext cx="2880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6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284D8AC7-4B9D-A09D-8001-20D8D3326DBC}"/>
                      </a:ext>
                    </a:extLst>
                  </p14:cNvPr>
                  <p14:cNvContentPartPr/>
                  <p14:nvPr/>
                </p14:nvContentPartPr>
                <p14:xfrm>
                  <a:off x="2757524" y="1016469"/>
                  <a:ext cx="153720" cy="93240"/>
                </p14:xfrm>
              </p:contentPart>
            </mc:Choice>
            <mc:Fallback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284D8AC7-4B9D-A09D-8001-20D8D3326DBC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2748884" y="1007829"/>
                    <a:ext cx="17136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7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9D7014C0-CA5C-253D-6EFF-E6FC69C13EFD}"/>
                      </a:ext>
                    </a:extLst>
                  </p14:cNvPr>
                  <p14:cNvContentPartPr/>
                  <p14:nvPr/>
                </p14:nvContentPartPr>
                <p14:xfrm>
                  <a:off x="3252884" y="1031229"/>
                  <a:ext cx="103320" cy="116280"/>
                </p14:xfrm>
              </p:contentPart>
            </mc:Choice>
            <mc:Fallback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9D7014C0-CA5C-253D-6EFF-E6FC69C13EFD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3244244" y="1022589"/>
                    <a:ext cx="120960" cy="13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8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DB790D2B-67DF-0793-915C-5E8CBCE3DD46}"/>
                      </a:ext>
                    </a:extLst>
                  </p14:cNvPr>
                  <p14:cNvContentPartPr/>
                  <p14:nvPr/>
                </p14:nvContentPartPr>
                <p14:xfrm>
                  <a:off x="1933844" y="1654029"/>
                  <a:ext cx="62640" cy="139680"/>
                </p14:xfrm>
              </p:contentPart>
            </mc:Choice>
            <mc:Fallback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DB790D2B-67DF-0793-915C-5E8CBCE3DD46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924844" y="1645029"/>
                    <a:ext cx="8028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9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7BB83FD0-230F-C8D6-EFAE-DD8EC8F3D658}"/>
                      </a:ext>
                    </a:extLst>
                  </p14:cNvPr>
                  <p14:cNvContentPartPr/>
                  <p14:nvPr/>
                </p14:nvContentPartPr>
                <p14:xfrm>
                  <a:off x="2400044" y="1593549"/>
                  <a:ext cx="61920" cy="139320"/>
                </p14:xfrm>
              </p:contentPart>
            </mc:Choice>
            <mc:Fallback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7BB83FD0-230F-C8D6-EFAE-DD8EC8F3D658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2391404" y="1584909"/>
                    <a:ext cx="79560" cy="15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0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0F94FCF5-D961-DA5C-7F7C-AD75F633CBAB}"/>
                      </a:ext>
                    </a:extLst>
                  </p14:cNvPr>
                  <p14:cNvContentPartPr/>
                  <p14:nvPr/>
                </p14:nvContentPartPr>
                <p14:xfrm>
                  <a:off x="2856884" y="1627749"/>
                  <a:ext cx="82440" cy="166680"/>
                </p14:xfrm>
              </p:contentPart>
            </mc:Choice>
            <mc:Fallback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0F94FCF5-D961-DA5C-7F7C-AD75F633CBAB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2848244" y="1619109"/>
                    <a:ext cx="100080" cy="18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1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22AB88F9-6134-7474-5277-8B139016BA18}"/>
                      </a:ext>
                    </a:extLst>
                  </p14:cNvPr>
                  <p14:cNvContentPartPr/>
                  <p14:nvPr/>
                </p14:nvContentPartPr>
                <p14:xfrm>
                  <a:off x="3372044" y="1665549"/>
                  <a:ext cx="122040" cy="185400"/>
                </p14:xfrm>
              </p:contentPart>
            </mc:Choice>
            <mc:Fallback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22AB88F9-6134-7474-5277-8B139016BA18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363044" y="1656909"/>
                    <a:ext cx="139680" cy="20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2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DE033804-8863-0CD4-A879-512C8D897C0E}"/>
                      </a:ext>
                    </a:extLst>
                  </p14:cNvPr>
                  <p14:cNvContentPartPr/>
                  <p14:nvPr/>
                </p14:nvContentPartPr>
                <p14:xfrm>
                  <a:off x="3387884" y="1771389"/>
                  <a:ext cx="150120" cy="360"/>
                </p14:xfrm>
              </p:contentPart>
            </mc:Choice>
            <mc:Fallback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DE033804-8863-0CD4-A879-512C8D897C0E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3378884" y="1762389"/>
                    <a:ext cx="167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3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F773FBD1-900B-5563-2D65-A56C262BFAA9}"/>
                      </a:ext>
                    </a:extLst>
                  </p14:cNvPr>
                  <p14:cNvContentPartPr/>
                  <p14:nvPr/>
                </p14:nvContentPartPr>
                <p14:xfrm>
                  <a:off x="1950404" y="1014309"/>
                  <a:ext cx="64800" cy="119880"/>
                </p14:xfrm>
              </p:contentPart>
            </mc:Choice>
            <mc:Fallback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F773FBD1-900B-5563-2D65-A56C262BFAA9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941404" y="1005669"/>
                    <a:ext cx="82440" cy="137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CD66A2C5-37E0-ED4E-2B33-9090C611C1FF}"/>
                    </a:ext>
                  </a:extLst>
                </p14:cNvPr>
                <p14:cNvContentPartPr/>
                <p14:nvPr/>
              </p14:nvContentPartPr>
              <p14:xfrm>
                <a:off x="4581278" y="3880702"/>
                <a:ext cx="134640" cy="13896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CD66A2C5-37E0-ED4E-2B33-9090C611C1F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572638" y="3872062"/>
                  <a:ext cx="152280" cy="156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1ACFDFF-B907-0342-889A-FD0D1F56A8EB}"/>
                </a:ext>
              </a:extLst>
            </p:cNvPr>
            <p:cNvGrpSpPr/>
            <p:nvPr/>
          </p:nvGrpSpPr>
          <p:grpSpPr>
            <a:xfrm>
              <a:off x="5181404" y="4192029"/>
              <a:ext cx="1834560" cy="616680"/>
              <a:chOff x="5181404" y="4192029"/>
              <a:chExt cx="1834560" cy="6166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45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C4107BCC-69D4-9AAA-8C82-FD1FA85EB5D2}"/>
                      </a:ext>
                    </a:extLst>
                  </p14:cNvPr>
                  <p14:cNvContentPartPr/>
                  <p14:nvPr/>
                </p14:nvContentPartPr>
                <p14:xfrm>
                  <a:off x="5181404" y="4389669"/>
                  <a:ext cx="228240" cy="199080"/>
                </p14:xfrm>
              </p:contentPart>
            </mc:Choice>
            <mc:Fallback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C4107BCC-69D4-9AAA-8C82-FD1FA85EB5D2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5172764" y="4381029"/>
                    <a:ext cx="245880" cy="21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7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B77F629C-8AEB-35D1-5754-BF61622C727D}"/>
                      </a:ext>
                    </a:extLst>
                  </p14:cNvPr>
                  <p14:cNvContentPartPr/>
                  <p14:nvPr/>
                </p14:nvContentPartPr>
                <p14:xfrm>
                  <a:off x="5252684" y="4393629"/>
                  <a:ext cx="267120" cy="231840"/>
                </p14:xfrm>
              </p:contentPart>
            </mc:Choice>
            <mc:Fallback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B77F629C-8AEB-35D1-5754-BF61622C727D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5244044" y="4384989"/>
                    <a:ext cx="284760" cy="24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9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30E1127A-7F8D-1735-0DC9-F041784DBAD5}"/>
                      </a:ext>
                    </a:extLst>
                  </p14:cNvPr>
                  <p14:cNvContentPartPr/>
                  <p14:nvPr/>
                </p14:nvContentPartPr>
                <p14:xfrm>
                  <a:off x="5291564" y="4408749"/>
                  <a:ext cx="455400" cy="399960"/>
                </p14:xfrm>
              </p:contentPart>
            </mc:Choice>
            <mc:Fallback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30E1127A-7F8D-1735-0DC9-F041784DBAD5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5282564" y="4399749"/>
                    <a:ext cx="473040" cy="41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1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9A6ECF4F-30D6-4E9F-BBE6-44B3C1E8706D}"/>
                      </a:ext>
                    </a:extLst>
                  </p14:cNvPr>
                  <p14:cNvContentPartPr/>
                  <p14:nvPr/>
                </p14:nvContentPartPr>
                <p14:xfrm>
                  <a:off x="5584244" y="4419549"/>
                  <a:ext cx="342000" cy="326880"/>
                </p14:xfrm>
              </p:contentPart>
            </mc:Choice>
            <mc:Fallback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9A6ECF4F-30D6-4E9F-BBE6-44B3C1E8706D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5575244" y="4410909"/>
                    <a:ext cx="359640" cy="34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3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DA8D9058-9FB4-8580-E657-2CA254E12984}"/>
                      </a:ext>
                    </a:extLst>
                  </p14:cNvPr>
                  <p14:cNvContentPartPr/>
                  <p14:nvPr/>
                </p14:nvContentPartPr>
                <p14:xfrm>
                  <a:off x="5978444" y="4192029"/>
                  <a:ext cx="370440" cy="407160"/>
                </p14:xfrm>
              </p:contentPart>
            </mc:Choice>
            <mc:Fallback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DA8D9058-9FB4-8580-E657-2CA254E12984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5969444" y="4183389"/>
                    <a:ext cx="388080" cy="42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5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297D2948-5ED3-A54E-77E5-7D230F7C3BD1}"/>
                      </a:ext>
                    </a:extLst>
                  </p14:cNvPr>
                  <p14:cNvContentPartPr/>
                  <p14:nvPr/>
                </p14:nvContentPartPr>
                <p14:xfrm>
                  <a:off x="5696924" y="4364109"/>
                  <a:ext cx="389520" cy="436320"/>
                </p14:xfrm>
              </p:contentPart>
            </mc:Choice>
            <mc:Fallback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297D2948-5ED3-A54E-77E5-7D230F7C3BD1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5687924" y="4355469"/>
                    <a:ext cx="407160" cy="45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7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39182C56-B135-76F9-E147-84941154CC06}"/>
                      </a:ext>
                    </a:extLst>
                  </p14:cNvPr>
                  <p14:cNvContentPartPr/>
                  <p14:nvPr/>
                </p14:nvContentPartPr>
                <p14:xfrm>
                  <a:off x="6054404" y="4194909"/>
                  <a:ext cx="479520" cy="522720"/>
                </p14:xfrm>
              </p:contentPart>
            </mc:Choice>
            <mc:Fallback>
              <p:pic>
                <p:nvPicPr>
                  <p:cNvPr id="203" name="Ink 202">
                    <a:extLst>
                      <a:ext uri="{FF2B5EF4-FFF2-40B4-BE49-F238E27FC236}">
                        <a16:creationId xmlns:a16="http://schemas.microsoft.com/office/drawing/2014/main" id="{39182C56-B135-76F9-E147-84941154CC06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6045404" y="4185909"/>
                    <a:ext cx="497160" cy="54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9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D5DC108C-9B99-A4A4-9E6D-DAA2FAB26FBC}"/>
                      </a:ext>
                    </a:extLst>
                  </p14:cNvPr>
                  <p14:cNvContentPartPr/>
                  <p14:nvPr/>
                </p14:nvContentPartPr>
                <p14:xfrm>
                  <a:off x="6283724" y="4245309"/>
                  <a:ext cx="439560" cy="538200"/>
                </p14:xfrm>
              </p:contentPart>
            </mc:Choice>
            <mc:Fallback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D5DC108C-9B99-A4A4-9E6D-DAA2FAB26FBC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6275084" y="4236309"/>
                    <a:ext cx="457200" cy="55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1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D0EBAA69-C997-70F4-4B5F-722DE95CA35D}"/>
                      </a:ext>
                    </a:extLst>
                  </p14:cNvPr>
                  <p14:cNvContentPartPr/>
                  <p14:nvPr/>
                </p14:nvContentPartPr>
                <p14:xfrm>
                  <a:off x="6434564" y="4336029"/>
                  <a:ext cx="370080" cy="370440"/>
                </p14:xfrm>
              </p:contentPart>
            </mc:Choice>
            <mc:Fallback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D0EBAA69-C997-70F4-4B5F-722DE95CA35D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6425924" y="4327389"/>
                    <a:ext cx="387720" cy="38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3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2965E609-C822-1FD0-5A4A-093401B1B204}"/>
                      </a:ext>
                    </a:extLst>
                  </p14:cNvPr>
                  <p14:cNvContentPartPr/>
                  <p14:nvPr/>
                </p14:nvContentPartPr>
                <p14:xfrm>
                  <a:off x="6643724" y="4388229"/>
                  <a:ext cx="359640" cy="349920"/>
                </p14:xfrm>
              </p:contentPart>
            </mc:Choice>
            <mc:Fallback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2965E609-C822-1FD0-5A4A-093401B1B204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6634724" y="4379589"/>
                    <a:ext cx="377280" cy="36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5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6A3E65E6-93AF-43B0-FD5E-7AB56175283E}"/>
                      </a:ext>
                    </a:extLst>
                  </p14:cNvPr>
                  <p14:cNvContentPartPr/>
                  <p14:nvPr/>
                </p14:nvContentPartPr>
                <p14:xfrm>
                  <a:off x="6830564" y="4560309"/>
                  <a:ext cx="185400" cy="205920"/>
                </p14:xfrm>
              </p:contentPart>
            </mc:Choice>
            <mc:Fallback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6A3E65E6-93AF-43B0-FD5E-7AB56175283E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6821924" y="4551309"/>
                    <a:ext cx="203040" cy="22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7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1C21BF7A-FF02-21F1-267C-5621624FDC96}"/>
                      </a:ext>
                    </a:extLst>
                  </p14:cNvPr>
                  <p14:cNvContentPartPr/>
                  <p14:nvPr/>
                </p14:nvContentPartPr>
                <p14:xfrm>
                  <a:off x="6184004" y="4330629"/>
                  <a:ext cx="347040" cy="381960"/>
                </p14:xfrm>
              </p:contentPart>
            </mc:Choice>
            <mc:Fallback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1C21BF7A-FF02-21F1-267C-5621624FDC96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6175364" y="4321629"/>
                    <a:ext cx="364680" cy="399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655F5A09-D05C-DA3D-DEBA-F4CF28A07124}"/>
                </a:ext>
              </a:extLst>
            </p:cNvPr>
            <p:cNvGrpSpPr/>
            <p:nvPr/>
          </p:nvGrpSpPr>
          <p:grpSpPr>
            <a:xfrm>
              <a:off x="7618244" y="506349"/>
              <a:ext cx="946800" cy="400320"/>
              <a:chOff x="7618244" y="506349"/>
              <a:chExt cx="946800" cy="4003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69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BA7564F8-1141-E403-1098-5E149036320C}"/>
                      </a:ext>
                    </a:extLst>
                  </p14:cNvPr>
                  <p14:cNvContentPartPr/>
                  <p14:nvPr/>
                </p14:nvContentPartPr>
                <p14:xfrm>
                  <a:off x="7618244" y="607149"/>
                  <a:ext cx="27000" cy="213480"/>
                </p14:xfrm>
              </p:contentPart>
            </mc:Choice>
            <mc:Fallback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BA7564F8-1141-E403-1098-5E149036320C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7609244" y="598149"/>
                    <a:ext cx="44640" cy="23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1">
                <p14:nvContentPartPr>
                  <p14:cNvPr id="219" name="Ink 218">
                    <a:extLst>
                      <a:ext uri="{FF2B5EF4-FFF2-40B4-BE49-F238E27FC236}">
                        <a16:creationId xmlns:a16="http://schemas.microsoft.com/office/drawing/2014/main" id="{C31C825D-8918-D471-28A1-67997842E6E2}"/>
                      </a:ext>
                    </a:extLst>
                  </p14:cNvPr>
                  <p14:cNvContentPartPr/>
                  <p14:nvPr/>
                </p14:nvContentPartPr>
                <p14:xfrm>
                  <a:off x="7718684" y="819909"/>
                  <a:ext cx="2880" cy="55800"/>
                </p14:xfrm>
              </p:contentPart>
            </mc:Choice>
            <mc:Fallback>
              <p:pic>
                <p:nvPicPr>
                  <p:cNvPr id="219" name="Ink 218">
                    <a:extLst>
                      <a:ext uri="{FF2B5EF4-FFF2-40B4-BE49-F238E27FC236}">
                        <a16:creationId xmlns:a16="http://schemas.microsoft.com/office/drawing/2014/main" id="{C31C825D-8918-D471-28A1-67997842E6E2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7710044" y="810909"/>
                    <a:ext cx="20520" cy="7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3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FE47A78D-93B5-CFD6-98DB-A5514B203967}"/>
                      </a:ext>
                    </a:extLst>
                  </p14:cNvPr>
                  <p14:cNvContentPartPr/>
                  <p14:nvPr/>
                </p14:nvContentPartPr>
                <p14:xfrm>
                  <a:off x="7854764" y="607149"/>
                  <a:ext cx="84600" cy="190080"/>
                </p14:xfrm>
              </p:contentPart>
            </mc:Choice>
            <mc:Fallback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FE47A78D-93B5-CFD6-98DB-A5514B203967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7845764" y="598149"/>
                    <a:ext cx="102240" cy="20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5">
                <p14:nvContentPartPr>
                  <p14:cNvPr id="221" name="Ink 220">
                    <a:extLst>
                      <a:ext uri="{FF2B5EF4-FFF2-40B4-BE49-F238E27FC236}">
                        <a16:creationId xmlns:a16="http://schemas.microsoft.com/office/drawing/2014/main" id="{24F22EB6-8074-926F-F998-74928E56D4CE}"/>
                      </a:ext>
                    </a:extLst>
                  </p14:cNvPr>
                  <p14:cNvContentPartPr/>
                  <p14:nvPr/>
                </p14:nvContentPartPr>
                <p14:xfrm>
                  <a:off x="7941524" y="811989"/>
                  <a:ext cx="2880" cy="34920"/>
                </p14:xfrm>
              </p:contentPart>
            </mc:Choice>
            <mc:Fallback>
              <p:pic>
                <p:nvPicPr>
                  <p:cNvPr id="221" name="Ink 220">
                    <a:extLst>
                      <a:ext uri="{FF2B5EF4-FFF2-40B4-BE49-F238E27FC236}">
                        <a16:creationId xmlns:a16="http://schemas.microsoft.com/office/drawing/2014/main" id="{24F22EB6-8074-926F-F998-74928E56D4CE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7932524" y="802989"/>
                    <a:ext cx="20520" cy="5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7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1A3C5D13-FC23-D823-BEE6-1464593C0DAF}"/>
                      </a:ext>
                    </a:extLst>
                  </p14:cNvPr>
                  <p14:cNvContentPartPr/>
                  <p14:nvPr/>
                </p14:nvContentPartPr>
                <p14:xfrm>
                  <a:off x="8153204" y="506349"/>
                  <a:ext cx="109800" cy="295560"/>
                </p14:xfrm>
              </p:contentPart>
            </mc:Choice>
            <mc:Fallback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1A3C5D13-FC23-D823-BEE6-1464593C0DAF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8144204" y="497709"/>
                    <a:ext cx="127440" cy="31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9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F2BC08B3-40AF-3160-FE63-1980A93BBECD}"/>
                      </a:ext>
                    </a:extLst>
                  </p14:cNvPr>
                  <p14:cNvContentPartPr/>
                  <p14:nvPr/>
                </p14:nvContentPartPr>
                <p14:xfrm>
                  <a:off x="8362724" y="731349"/>
                  <a:ext cx="2520" cy="46800"/>
                </p14:xfrm>
              </p:contentPart>
            </mc:Choice>
            <mc:Fallback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F2BC08B3-40AF-3160-FE63-1980A93BBECD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8353724" y="722349"/>
                    <a:ext cx="20160" cy="6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1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E4567D99-E950-B9D5-63C7-9203888E1D02}"/>
                      </a:ext>
                    </a:extLst>
                  </p14:cNvPr>
                  <p14:cNvContentPartPr/>
                  <p14:nvPr/>
                </p14:nvContentPartPr>
                <p14:xfrm>
                  <a:off x="8448764" y="530829"/>
                  <a:ext cx="116280" cy="375840"/>
                </p14:xfrm>
              </p:contentPart>
            </mc:Choice>
            <mc:Fallback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E4567D99-E950-B9D5-63C7-9203888E1D02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8440124" y="522189"/>
                    <a:ext cx="133920" cy="393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696223FE-9C81-CE8A-921E-9DEC69FEBC3F}"/>
                </a:ext>
              </a:extLst>
            </p:cNvPr>
            <p:cNvGrpSpPr/>
            <p:nvPr/>
          </p:nvGrpSpPr>
          <p:grpSpPr>
            <a:xfrm>
              <a:off x="7686644" y="2082429"/>
              <a:ext cx="1041120" cy="410400"/>
              <a:chOff x="7686644" y="2082429"/>
              <a:chExt cx="1041120" cy="4104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83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85BC2D28-DA21-34D6-B609-8DD03C2A672D}"/>
                      </a:ext>
                    </a:extLst>
                  </p14:cNvPr>
                  <p14:cNvContentPartPr/>
                  <p14:nvPr/>
                </p14:nvContentPartPr>
                <p14:xfrm>
                  <a:off x="7686644" y="2082429"/>
                  <a:ext cx="93240" cy="255240"/>
                </p14:xfrm>
              </p:contentPart>
            </mc:Choice>
            <mc:Fallback>
              <p:pic>
                <p:nvPicPr>
                  <p:cNvPr id="225" name="Ink 224">
                    <a:extLst>
                      <a:ext uri="{FF2B5EF4-FFF2-40B4-BE49-F238E27FC236}">
                        <a16:creationId xmlns:a16="http://schemas.microsoft.com/office/drawing/2014/main" id="{85BC2D28-DA21-34D6-B609-8DD03C2A672D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7678004" y="2073429"/>
                    <a:ext cx="110880" cy="27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5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D5344DC7-1B16-52B8-77FF-880E842D9670}"/>
                      </a:ext>
                    </a:extLst>
                  </p14:cNvPr>
                  <p14:cNvContentPartPr/>
                  <p14:nvPr/>
                </p14:nvContentPartPr>
                <p14:xfrm>
                  <a:off x="7832084" y="2294109"/>
                  <a:ext cx="29880" cy="198720"/>
                </p14:xfrm>
              </p:contentPart>
            </mc:Choice>
            <mc:Fallback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D5344DC7-1B16-52B8-77FF-880E842D9670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7823444" y="2285109"/>
                    <a:ext cx="47520" cy="21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7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4996F422-66A5-7F5E-590F-C9CB31F085B4}"/>
                      </a:ext>
                    </a:extLst>
                  </p14:cNvPr>
                  <p14:cNvContentPartPr/>
                  <p14:nvPr/>
                </p14:nvContentPartPr>
                <p14:xfrm>
                  <a:off x="7996244" y="2111589"/>
                  <a:ext cx="81000" cy="255960"/>
                </p14:xfrm>
              </p:contentPart>
            </mc:Choice>
            <mc:Fallback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4996F422-66A5-7F5E-590F-C9CB31F085B4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7987604" y="2102949"/>
                    <a:ext cx="98640" cy="27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9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AAB0400A-8C91-DA11-29E3-CAA80D46F127}"/>
                      </a:ext>
                    </a:extLst>
                  </p14:cNvPr>
                  <p14:cNvContentPartPr/>
                  <p14:nvPr/>
                </p14:nvContentPartPr>
                <p14:xfrm>
                  <a:off x="8085524" y="2367189"/>
                  <a:ext cx="37440" cy="106560"/>
                </p14:xfrm>
              </p:contentPart>
            </mc:Choice>
            <mc:Fallback>
              <p:pic>
                <p:nvPicPr>
                  <p:cNvPr id="228" name="Ink 227">
                    <a:extLst>
                      <a:ext uri="{FF2B5EF4-FFF2-40B4-BE49-F238E27FC236}">
                        <a16:creationId xmlns:a16="http://schemas.microsoft.com/office/drawing/2014/main" id="{AAB0400A-8C91-DA11-29E3-CAA80D46F127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8076884" y="2358189"/>
                    <a:ext cx="55080" cy="12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1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4C3DBA0A-D583-316F-4290-3FA4FDDB8BDF}"/>
                      </a:ext>
                    </a:extLst>
                  </p14:cNvPr>
                  <p14:cNvContentPartPr/>
                  <p14:nvPr/>
                </p14:nvContentPartPr>
                <p14:xfrm>
                  <a:off x="8292164" y="2110509"/>
                  <a:ext cx="85680" cy="270000"/>
                </p14:xfrm>
              </p:contentPart>
            </mc:Choice>
            <mc:Fallback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4C3DBA0A-D583-316F-4290-3FA4FDDB8BDF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8283524" y="2101509"/>
                    <a:ext cx="103320" cy="28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3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E9C57A17-B560-B602-CDA6-0B243E6163EB}"/>
                      </a:ext>
                    </a:extLst>
                  </p14:cNvPr>
                  <p14:cNvContentPartPr/>
                  <p14:nvPr/>
                </p14:nvContentPartPr>
                <p14:xfrm>
                  <a:off x="8490524" y="2331549"/>
                  <a:ext cx="2880" cy="118800"/>
                </p14:xfrm>
              </p:contentPart>
            </mc:Choice>
            <mc:Fallback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E9C57A17-B560-B602-CDA6-0B243E6163EB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8481524" y="2322909"/>
                    <a:ext cx="20520" cy="13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5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D992E1EF-68C7-16B7-BA58-1581F8DC5FEF}"/>
                      </a:ext>
                    </a:extLst>
                  </p14:cNvPr>
                  <p14:cNvContentPartPr/>
                  <p14:nvPr/>
                </p14:nvContentPartPr>
                <p14:xfrm>
                  <a:off x="8590604" y="2089989"/>
                  <a:ext cx="137160" cy="345960"/>
                </p14:xfrm>
              </p:contentPart>
            </mc:Choice>
            <mc:Fallback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D992E1EF-68C7-16B7-BA58-1581F8DC5FEF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8581964" y="2080989"/>
                    <a:ext cx="154800" cy="363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D5B31D84-2B1A-A4AE-DDE2-736705020946}"/>
                </a:ext>
              </a:extLst>
            </p:cNvPr>
            <p:cNvGrpSpPr/>
            <p:nvPr/>
          </p:nvGrpSpPr>
          <p:grpSpPr>
            <a:xfrm>
              <a:off x="7589084" y="3779829"/>
              <a:ext cx="1125720" cy="435600"/>
              <a:chOff x="7589084" y="3779829"/>
              <a:chExt cx="1125720" cy="4356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97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532CB590-1985-399D-5FBC-2817509C421E}"/>
                      </a:ext>
                    </a:extLst>
                  </p14:cNvPr>
                  <p14:cNvContentPartPr/>
                  <p14:nvPr/>
                </p14:nvContentPartPr>
                <p14:xfrm>
                  <a:off x="7589084" y="3779829"/>
                  <a:ext cx="176040" cy="260640"/>
                </p14:xfrm>
              </p:contentPart>
            </mc:Choice>
            <mc:Fallback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532CB590-1985-399D-5FBC-2817509C421E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7580444" y="3771189"/>
                    <a:ext cx="193680" cy="27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9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091D7D49-C490-F62F-55C0-3BB213687F1C}"/>
                      </a:ext>
                    </a:extLst>
                  </p14:cNvPr>
                  <p14:cNvContentPartPr/>
                  <p14:nvPr/>
                </p14:nvContentPartPr>
                <p14:xfrm>
                  <a:off x="7764044" y="3903669"/>
                  <a:ext cx="360" cy="251280"/>
                </p14:xfrm>
              </p:contentPart>
            </mc:Choice>
            <mc:Fallback>
              <p:pic>
                <p:nvPicPr>
                  <p:cNvPr id="235" name="Ink 234">
                    <a:extLst>
                      <a:ext uri="{FF2B5EF4-FFF2-40B4-BE49-F238E27FC236}">
                        <a16:creationId xmlns:a16="http://schemas.microsoft.com/office/drawing/2014/main" id="{091D7D49-C490-F62F-55C0-3BB213687F1C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7755404" y="3895029"/>
                    <a:ext cx="18000" cy="26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1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4CC85B61-0008-3749-46EA-ACD953663037}"/>
                      </a:ext>
                    </a:extLst>
                  </p14:cNvPr>
                  <p14:cNvContentPartPr/>
                  <p14:nvPr/>
                </p14:nvContentPartPr>
                <p14:xfrm>
                  <a:off x="7831724" y="4129389"/>
                  <a:ext cx="360" cy="65880"/>
                </p14:xfrm>
              </p:contentPart>
            </mc:Choice>
            <mc:Fallback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4CC85B61-0008-3749-46EA-ACD953663037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7823084" y="4120749"/>
                    <a:ext cx="1800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3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1B8B3A82-0DF8-CC4B-CF72-E77A2967A157}"/>
                      </a:ext>
                    </a:extLst>
                  </p14:cNvPr>
                  <p14:cNvContentPartPr/>
                  <p14:nvPr/>
                </p14:nvContentPartPr>
                <p14:xfrm>
                  <a:off x="7994804" y="3820869"/>
                  <a:ext cx="70920" cy="262080"/>
                </p14:xfrm>
              </p:contentPart>
            </mc:Choice>
            <mc:Fallback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1B8B3A82-0DF8-CC4B-CF72-E77A2967A157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7985804" y="3811869"/>
                    <a:ext cx="88560" cy="27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5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938C1AE7-9FFE-35B7-4CA3-303A6DC3E9B6}"/>
                      </a:ext>
                    </a:extLst>
                  </p14:cNvPr>
                  <p14:cNvContentPartPr/>
                  <p14:nvPr/>
                </p14:nvContentPartPr>
                <p14:xfrm>
                  <a:off x="8162204" y="4043709"/>
                  <a:ext cx="2880" cy="107280"/>
                </p14:xfrm>
              </p:contentPart>
            </mc:Choice>
            <mc:Fallback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938C1AE7-9FFE-35B7-4CA3-303A6DC3E9B6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8153564" y="4035069"/>
                    <a:ext cx="20520" cy="12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7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F52FE48C-403D-3706-1A3B-7204729A0361}"/>
                      </a:ext>
                    </a:extLst>
                  </p14:cNvPr>
                  <p14:cNvContentPartPr/>
                  <p14:nvPr/>
                </p14:nvContentPartPr>
                <p14:xfrm>
                  <a:off x="8330324" y="3789909"/>
                  <a:ext cx="86760" cy="252360"/>
                </p14:xfrm>
              </p:contentPart>
            </mc:Choice>
            <mc:Fallback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F52FE48C-403D-3706-1A3B-7204729A0361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8321684" y="3781269"/>
                    <a:ext cx="104400" cy="27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9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6D973B04-87C6-F874-7E45-5BC659AAFDBB}"/>
                      </a:ext>
                    </a:extLst>
                  </p14:cNvPr>
                  <p14:cNvContentPartPr/>
                  <p14:nvPr/>
                </p14:nvContentPartPr>
                <p14:xfrm>
                  <a:off x="8498084" y="4015269"/>
                  <a:ext cx="360" cy="200160"/>
                </p14:xfrm>
              </p:contentPart>
            </mc:Choice>
            <mc:Fallback>
              <p:pic>
                <p:nvPicPr>
                  <p:cNvPr id="240" name="Ink 239">
                    <a:extLst>
                      <a:ext uri="{FF2B5EF4-FFF2-40B4-BE49-F238E27FC236}">
                        <a16:creationId xmlns:a16="http://schemas.microsoft.com/office/drawing/2014/main" id="{6D973B04-87C6-F874-7E45-5BC659AAFDBB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8489084" y="4006629"/>
                    <a:ext cx="18000" cy="21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11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A2569D97-4163-9B80-C44A-9D5BD737DF18}"/>
                      </a:ext>
                    </a:extLst>
                  </p14:cNvPr>
                  <p14:cNvContentPartPr/>
                  <p14:nvPr/>
                </p14:nvContentPartPr>
                <p14:xfrm>
                  <a:off x="8609324" y="3856149"/>
                  <a:ext cx="105480" cy="298440"/>
                </p14:xfrm>
              </p:contentPart>
            </mc:Choice>
            <mc:Fallback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A2569D97-4163-9B80-C44A-9D5BD737DF18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8600324" y="3847509"/>
                    <a:ext cx="123120" cy="316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F393EFE1-13DA-1496-3800-75064062153B}"/>
              </a:ext>
            </a:extLst>
          </p:cNvPr>
          <p:cNvGrpSpPr/>
          <p:nvPr/>
        </p:nvGrpSpPr>
        <p:grpSpPr>
          <a:xfrm>
            <a:off x="588884" y="2879469"/>
            <a:ext cx="2204280" cy="1112040"/>
            <a:chOff x="588884" y="2879469"/>
            <a:chExt cx="2204280" cy="1112040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2B6A05A4-3EA0-9EBF-276D-92A0D72EBE09}"/>
                </a:ext>
              </a:extLst>
            </p:cNvPr>
            <p:cNvGrpSpPr/>
            <p:nvPr/>
          </p:nvGrpSpPr>
          <p:grpSpPr>
            <a:xfrm>
              <a:off x="588884" y="2935269"/>
              <a:ext cx="835200" cy="275040"/>
              <a:chOff x="588884" y="2935269"/>
              <a:chExt cx="835200" cy="2750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13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9FEA3E67-F31A-B736-B4B7-C3533E52E780}"/>
                      </a:ext>
                    </a:extLst>
                  </p14:cNvPr>
                  <p14:cNvContentPartPr/>
                  <p14:nvPr/>
                </p14:nvContentPartPr>
                <p14:xfrm>
                  <a:off x="588884" y="2935269"/>
                  <a:ext cx="163440" cy="275040"/>
                </p14:xfrm>
              </p:contentPart>
            </mc:Choice>
            <mc:Fallback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9FEA3E67-F31A-B736-B4B7-C3533E52E780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579884" y="2926269"/>
                    <a:ext cx="181080" cy="29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15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75947901-48E8-86CC-FCE4-94ED1BAAEE73}"/>
                      </a:ext>
                    </a:extLst>
                  </p14:cNvPr>
                  <p14:cNvContentPartPr/>
                  <p14:nvPr/>
                </p14:nvContentPartPr>
                <p14:xfrm>
                  <a:off x="1005404" y="3069909"/>
                  <a:ext cx="370080" cy="2880"/>
                </p14:xfrm>
              </p:contentPart>
            </mc:Choice>
            <mc:Fallback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75947901-48E8-86CC-FCE4-94ED1BAAEE73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996764" y="3061269"/>
                    <a:ext cx="3877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17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BA0512D6-AC74-759B-685E-3FBFAB4FA08B}"/>
                      </a:ext>
                    </a:extLst>
                  </p14:cNvPr>
                  <p14:cNvContentPartPr/>
                  <p14:nvPr/>
                </p14:nvContentPartPr>
                <p14:xfrm>
                  <a:off x="1317884" y="3006909"/>
                  <a:ext cx="106200" cy="151920"/>
                </p14:xfrm>
              </p:contentPart>
            </mc:Choice>
            <mc:Fallback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BA0512D6-AC74-759B-685E-3FBFAB4FA08B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1308884" y="2997909"/>
                    <a:ext cx="123840" cy="16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19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42750BA5-777F-FCDE-8D0C-541CFCD81987}"/>
                      </a:ext>
                    </a:extLst>
                  </p14:cNvPr>
                  <p14:cNvContentPartPr/>
                  <p14:nvPr/>
                </p14:nvContentPartPr>
                <p14:xfrm>
                  <a:off x="1402844" y="3058029"/>
                  <a:ext cx="13320" cy="3240"/>
                </p14:xfrm>
              </p:contentPart>
            </mc:Choice>
            <mc:Fallback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42750BA5-777F-FCDE-8D0C-541CFCD81987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1394204" y="3049029"/>
                    <a:ext cx="30960" cy="2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EF15BE4C-ABB8-AFBA-EB62-2B31D37BD585}"/>
                </a:ext>
              </a:extLst>
            </p:cNvPr>
            <p:cNvGrpSpPr/>
            <p:nvPr/>
          </p:nvGrpSpPr>
          <p:grpSpPr>
            <a:xfrm>
              <a:off x="2011244" y="2879469"/>
              <a:ext cx="615960" cy="684360"/>
              <a:chOff x="2011244" y="2879469"/>
              <a:chExt cx="615960" cy="6843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21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A1993FDC-72B9-2DE0-B555-D2AC63ED0F90}"/>
                      </a:ext>
                    </a:extLst>
                  </p14:cNvPr>
                  <p14:cNvContentPartPr/>
                  <p14:nvPr/>
                </p14:nvContentPartPr>
                <p14:xfrm>
                  <a:off x="2011244" y="2985669"/>
                  <a:ext cx="189000" cy="167400"/>
                </p14:xfrm>
              </p:contentPart>
            </mc:Choice>
            <mc:Fallback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A1993FDC-72B9-2DE0-B555-D2AC63ED0F90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2002244" y="2976669"/>
                    <a:ext cx="206640" cy="18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3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E1A6BBB1-CFBB-95F7-AE1D-DD63C2344E06}"/>
                      </a:ext>
                    </a:extLst>
                  </p14:cNvPr>
                  <p14:cNvContentPartPr/>
                  <p14:nvPr/>
                </p14:nvContentPartPr>
                <p14:xfrm>
                  <a:off x="2302844" y="2964069"/>
                  <a:ext cx="97920" cy="3600"/>
                </p14:xfrm>
              </p:contentPart>
            </mc:Choice>
            <mc:Fallback>
              <p:pic>
                <p:nvPicPr>
                  <p:cNvPr id="244" name="Ink 243">
                    <a:extLst>
                      <a:ext uri="{FF2B5EF4-FFF2-40B4-BE49-F238E27FC236}">
                        <a16:creationId xmlns:a16="http://schemas.microsoft.com/office/drawing/2014/main" id="{E1A6BBB1-CFBB-95F7-AE1D-DD63C2344E06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2294204" y="2955069"/>
                    <a:ext cx="11556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5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3135CA05-E601-318B-A3C1-9C2000AEA64F}"/>
                      </a:ext>
                    </a:extLst>
                  </p14:cNvPr>
                  <p14:cNvContentPartPr/>
                  <p14:nvPr/>
                </p14:nvContentPartPr>
                <p14:xfrm>
                  <a:off x="2329124" y="3016269"/>
                  <a:ext cx="102600" cy="8640"/>
                </p14:xfrm>
              </p:contentPart>
            </mc:Choice>
            <mc:Fallback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3135CA05-E601-318B-A3C1-9C2000AEA64F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2320124" y="3007629"/>
                    <a:ext cx="12024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7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FD4DAD1B-609E-7AD6-0C77-95E80BE2F4B3}"/>
                      </a:ext>
                    </a:extLst>
                  </p14:cNvPr>
                  <p14:cNvContentPartPr/>
                  <p14:nvPr/>
                </p14:nvContentPartPr>
                <p14:xfrm>
                  <a:off x="2563484" y="2879469"/>
                  <a:ext cx="360" cy="212040"/>
                </p14:xfrm>
              </p:contentPart>
            </mc:Choice>
            <mc:Fallback>
              <p:pic>
                <p:nvPicPr>
                  <p:cNvPr id="246" name="Ink 245">
                    <a:extLst>
                      <a:ext uri="{FF2B5EF4-FFF2-40B4-BE49-F238E27FC236}">
                        <a16:creationId xmlns:a16="http://schemas.microsoft.com/office/drawing/2014/main" id="{FD4DAD1B-609E-7AD6-0C77-95E80BE2F4B3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2554484" y="2870469"/>
                    <a:ext cx="18000" cy="22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9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621E1D20-C633-D764-483F-E2009E017A19}"/>
                      </a:ext>
                    </a:extLst>
                  </p14:cNvPr>
                  <p14:cNvContentPartPr/>
                  <p14:nvPr/>
                </p14:nvContentPartPr>
                <p14:xfrm>
                  <a:off x="2118164" y="3264309"/>
                  <a:ext cx="122760" cy="267480"/>
                </p14:xfrm>
              </p:contentPart>
            </mc:Choice>
            <mc:Fallback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621E1D20-C633-D764-483F-E2009E017A19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2109524" y="3255669"/>
                    <a:ext cx="140400" cy="28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31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305DCBCE-929F-6687-1FE9-2B266A713143}"/>
                      </a:ext>
                    </a:extLst>
                  </p14:cNvPr>
                  <p14:cNvContentPartPr/>
                  <p14:nvPr/>
                </p14:nvContentPartPr>
                <p14:xfrm>
                  <a:off x="2384564" y="3407589"/>
                  <a:ext cx="82800" cy="360"/>
                </p14:xfrm>
              </p:contentPart>
            </mc:Choice>
            <mc:Fallback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305DCBCE-929F-6687-1FE9-2B266A713143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2375564" y="3398949"/>
                    <a:ext cx="100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33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A3C1C8E4-795B-12C2-EE31-EC99BC4FC594}"/>
                      </a:ext>
                    </a:extLst>
                  </p14:cNvPr>
                  <p14:cNvContentPartPr/>
                  <p14:nvPr/>
                </p14:nvContentPartPr>
                <p14:xfrm>
                  <a:off x="2396804" y="3490029"/>
                  <a:ext cx="107280" cy="360"/>
                </p14:xfrm>
              </p:contentPart>
            </mc:Choice>
            <mc:Fallback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A3C1C8E4-795B-12C2-EE31-EC99BC4FC594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2388164" y="3481389"/>
                    <a:ext cx="124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35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B7EAE675-B8BB-91D5-8A50-48608875DE8B}"/>
                      </a:ext>
                    </a:extLst>
                  </p14:cNvPr>
                  <p14:cNvContentPartPr/>
                  <p14:nvPr/>
                </p14:nvContentPartPr>
                <p14:xfrm>
                  <a:off x="2626844" y="3344949"/>
                  <a:ext cx="360" cy="218880"/>
                </p14:xfrm>
              </p:contentPart>
            </mc:Choice>
            <mc:Fallback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B7EAE675-B8BB-91D5-8A50-48608875DE8B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2617844" y="3336309"/>
                    <a:ext cx="18000" cy="236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D6A975E5-3E86-0C9E-4A0D-ECD27D54062D}"/>
                </a:ext>
              </a:extLst>
            </p:cNvPr>
            <p:cNvGrpSpPr/>
            <p:nvPr/>
          </p:nvGrpSpPr>
          <p:grpSpPr>
            <a:xfrm>
              <a:off x="2109524" y="3744909"/>
              <a:ext cx="683640" cy="246600"/>
              <a:chOff x="2109524" y="3744909"/>
              <a:chExt cx="683640" cy="2466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37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3BD07E59-5EED-CCBE-CAEA-B3ABFED2F699}"/>
                      </a:ext>
                    </a:extLst>
                  </p14:cNvPr>
                  <p14:cNvContentPartPr/>
                  <p14:nvPr/>
                </p14:nvContentPartPr>
                <p14:xfrm>
                  <a:off x="2109524" y="3744909"/>
                  <a:ext cx="169200" cy="246600"/>
                </p14:xfrm>
              </p:contentPart>
            </mc:Choice>
            <mc:Fallback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3BD07E59-5EED-CCBE-CAEA-B3ABFED2F699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2100884" y="3736269"/>
                    <a:ext cx="186840" cy="26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39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0692DD17-E96F-A886-A68F-7D0B74057CCC}"/>
                      </a:ext>
                    </a:extLst>
                  </p14:cNvPr>
                  <p14:cNvContentPartPr/>
                  <p14:nvPr/>
                </p14:nvContentPartPr>
                <p14:xfrm>
                  <a:off x="2369804" y="3830589"/>
                  <a:ext cx="106200" cy="10080"/>
                </p14:xfrm>
              </p:contentPart>
            </mc:Choice>
            <mc:Fallback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0692DD17-E96F-A886-A68F-7D0B74057CCC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2360804" y="3821949"/>
                    <a:ext cx="123840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41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BD65506D-8244-F5EE-4CC2-EE3892FAFD36}"/>
                      </a:ext>
                    </a:extLst>
                  </p14:cNvPr>
                  <p14:cNvContentPartPr/>
                  <p14:nvPr/>
                </p14:nvContentPartPr>
                <p14:xfrm>
                  <a:off x="2388524" y="3970629"/>
                  <a:ext cx="93960" cy="360"/>
                </p14:xfrm>
              </p:contentPart>
            </mc:Choice>
            <mc:Fallback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BD65506D-8244-F5EE-4CC2-EE3892FAFD36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2379884" y="3961629"/>
                    <a:ext cx="111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43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E58BED74-3355-1E6E-1CE1-9011CA90ACB3}"/>
                      </a:ext>
                    </a:extLst>
                  </p14:cNvPr>
                  <p14:cNvContentPartPr/>
                  <p14:nvPr/>
                </p14:nvContentPartPr>
                <p14:xfrm>
                  <a:off x="2613884" y="3756069"/>
                  <a:ext cx="179280" cy="222120"/>
                </p14:xfrm>
              </p:contentPart>
            </mc:Choice>
            <mc:Fallback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E58BED74-3355-1E6E-1CE1-9011CA90ACB3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2605244" y="3747069"/>
                    <a:ext cx="196920" cy="2397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C37799A2-4D3F-AB92-130F-7606AC32065A}"/>
              </a:ext>
            </a:extLst>
          </p:cNvPr>
          <p:cNvGrpSpPr/>
          <p:nvPr/>
        </p:nvGrpSpPr>
        <p:grpSpPr>
          <a:xfrm>
            <a:off x="1050335" y="5147002"/>
            <a:ext cx="1217160" cy="330840"/>
            <a:chOff x="2123924" y="4733469"/>
            <a:chExt cx="1217160" cy="330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5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3F6ECAFF-2C3F-F1BE-6B5D-4754D150785C}"/>
                    </a:ext>
                  </a:extLst>
                </p14:cNvPr>
                <p14:cNvContentPartPr/>
                <p14:nvPr/>
              </p14:nvContentPartPr>
              <p14:xfrm>
                <a:off x="2526764" y="4733469"/>
                <a:ext cx="34200" cy="298800"/>
              </p14:xfrm>
            </p:contentPart>
          </mc:Choice>
          <mc:Fallback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3F6ECAFF-2C3F-F1BE-6B5D-4754D150785C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2518124" y="4724469"/>
                  <a:ext cx="5184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7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624308BB-BFF9-616D-2840-BDAB17A16B2F}"/>
                    </a:ext>
                  </a:extLst>
                </p14:cNvPr>
                <p14:cNvContentPartPr/>
                <p14:nvPr/>
              </p14:nvContentPartPr>
              <p14:xfrm>
                <a:off x="2395004" y="4781709"/>
                <a:ext cx="360" cy="240480"/>
              </p14:xfrm>
            </p:contentPart>
          </mc:Choice>
          <mc:Fallback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624308BB-BFF9-616D-2840-BDAB17A16B2F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2386004" y="4772709"/>
                  <a:ext cx="180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9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D58476EA-3097-8F88-2DB7-EA3B825300FC}"/>
                    </a:ext>
                  </a:extLst>
                </p14:cNvPr>
                <p14:cNvContentPartPr/>
                <p14:nvPr/>
              </p14:nvContentPartPr>
              <p14:xfrm>
                <a:off x="2123924" y="4755789"/>
                <a:ext cx="138600" cy="295560"/>
              </p14:xfrm>
            </p:contentPart>
          </mc:Choice>
          <mc:Fallback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D58476EA-3097-8F88-2DB7-EA3B825300FC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2115284" y="4747149"/>
                  <a:ext cx="15624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1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F6053553-41AC-C9B6-CAD3-9ED80FA5969C}"/>
                    </a:ext>
                  </a:extLst>
                </p14:cNvPr>
                <p14:cNvContentPartPr/>
                <p14:nvPr/>
              </p14:nvContentPartPr>
              <p14:xfrm>
                <a:off x="2686244" y="4859829"/>
                <a:ext cx="289080" cy="360"/>
              </p14:xfrm>
            </p:contentPart>
          </mc:Choice>
          <mc:Fallback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F6053553-41AC-C9B6-CAD3-9ED80FA5969C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2677604" y="4850829"/>
                  <a:ext cx="306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3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44C1B459-0BC0-6E78-7C30-01ECDD0F2A2A}"/>
                    </a:ext>
                  </a:extLst>
                </p14:cNvPr>
                <p14:cNvContentPartPr/>
                <p14:nvPr/>
              </p14:nvContentPartPr>
              <p14:xfrm>
                <a:off x="2914484" y="4786389"/>
                <a:ext cx="80280" cy="130320"/>
              </p14:xfrm>
            </p:contentPart>
          </mc:Choice>
          <mc:Fallback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44C1B459-0BC0-6E78-7C30-01ECDD0F2A2A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2905844" y="4777749"/>
                  <a:ext cx="979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5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6E29AB2F-64AA-1D5E-F8DF-80CA9C079872}"/>
                    </a:ext>
                  </a:extLst>
                </p14:cNvPr>
                <p14:cNvContentPartPr/>
                <p14:nvPr/>
              </p14:nvContentPartPr>
              <p14:xfrm>
                <a:off x="3171884" y="4782789"/>
                <a:ext cx="169200" cy="281520"/>
              </p14:xfrm>
            </p:contentPart>
          </mc:Choice>
          <mc:Fallback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6E29AB2F-64AA-1D5E-F8DF-80CA9C079872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3162884" y="4773789"/>
                  <a:ext cx="186840" cy="299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66" name="Audio 265">
            <a:hlinkClick r:id="" action="ppaction://media"/>
            <a:extLst>
              <a:ext uri="{FF2B5EF4-FFF2-40B4-BE49-F238E27FC236}">
                <a16:creationId xmlns:a16="http://schemas.microsoft.com/office/drawing/2014/main" id="{5ED706AC-E8EC-7CC6-AFB2-22F585AFBF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352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720"/>
    </mc:Choice>
    <mc:Fallback>
      <p:transition spd="slow" advTm="334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658356" y="152400"/>
            <a:ext cx="7454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Parity helps detect binary errors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A058EF-4BD5-363C-9DFD-8B9F236FC575}"/>
              </a:ext>
            </a:extLst>
          </p:cNvPr>
          <p:cNvSpPr txBox="1"/>
          <p:nvPr/>
        </p:nvSpPr>
        <p:spPr>
          <a:xfrm>
            <a:off x="1066800" y="1589240"/>
            <a:ext cx="7483139" cy="28253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O and 1 errors can be sniffed out with parity bits.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 will discuss the efficiency of parity encoding.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Errors in other languages (non-binary) are trickier.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 does biology do it?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490812-73CE-07C2-C116-04F2656E1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82"/>
    </mc:Choice>
    <mc:Fallback xmlns="">
      <p:transition spd="slow" advTm="105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389198" y="2570303"/>
            <a:ext cx="6723315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sz="3600" dirty="0">
                <a:solidFill>
                  <a:schemeClr val="bg1"/>
                </a:solidFill>
              </a:rPr>
              <a:t>5C. Error correction in biology</a:t>
            </a:r>
          </a:p>
          <a:p>
            <a:pPr>
              <a:buNone/>
            </a:pPr>
            <a:r>
              <a:rPr lang="en-US" sz="3600" dirty="0">
                <a:solidFill>
                  <a:schemeClr val="bg1"/>
                </a:solidFill>
              </a:rPr>
              <a:t>- Codons and Redundancy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702323-3043-B932-5D0C-436EC1DB0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98"/>
    </mc:Choice>
    <mc:Fallback xmlns="">
      <p:transition spd="slow" advTm="42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chip with text&#10;&#10;Description automatically generated">
            <a:extLst>
              <a:ext uri="{FF2B5EF4-FFF2-40B4-BE49-F238E27FC236}">
                <a16:creationId xmlns:a16="http://schemas.microsoft.com/office/drawing/2014/main" id="{79C8C645-4E01-53FD-591B-A642A636DA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99354"/>
            <a:ext cx="4160214" cy="52592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D610A7-4379-1861-3FEC-B7C02D8D3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5"/>
    </mc:Choice>
    <mc:Fallback xmlns="">
      <p:transition spd="slow" advTm="10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1FAB8-D39B-DE9E-EED0-2E93C144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EAA967-FE02-3FD4-5D27-A461B24123EC}"/>
              </a:ext>
            </a:extLst>
          </p:cNvPr>
          <p:cNvSpPr txBox="1"/>
          <p:nvPr/>
        </p:nvSpPr>
        <p:spPr>
          <a:xfrm>
            <a:off x="1704859" y="0"/>
            <a:ext cx="4607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Redundancy for Majority Logic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C52553-C61E-BAAB-06AD-9D9DA630B61A}"/>
              </a:ext>
            </a:extLst>
          </p:cNvPr>
          <p:cNvSpPr txBox="1"/>
          <p:nvPr/>
        </p:nvSpPr>
        <p:spPr>
          <a:xfrm>
            <a:off x="1808076" y="1295400"/>
            <a:ext cx="4523995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/>
              <a:t>Make some copies of output</a:t>
            </a:r>
          </a:p>
          <a:p>
            <a:pPr marL="342900" indent="-342900"/>
            <a:r>
              <a:rPr lang="en-US" dirty="0"/>
              <a:t>Take majority opinion</a:t>
            </a:r>
          </a:p>
          <a:p>
            <a:pPr marL="342900" indent="-342900"/>
            <a:r>
              <a:rPr lang="en-US" dirty="0"/>
              <a:t>Problem - more wires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A028A88-76A8-26B7-370E-E0F579C4DCC0}"/>
              </a:ext>
            </a:extLst>
          </p:cNvPr>
          <p:cNvGrpSpPr/>
          <p:nvPr/>
        </p:nvGrpSpPr>
        <p:grpSpPr>
          <a:xfrm>
            <a:off x="1487099" y="3853241"/>
            <a:ext cx="1799640" cy="1409760"/>
            <a:chOff x="1487099" y="3853241"/>
            <a:chExt cx="1799640" cy="140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319A019-50ED-4498-CDC7-756ABD1DFFA1}"/>
                    </a:ext>
                  </a:extLst>
                </p14:cNvPr>
                <p14:cNvContentPartPr/>
                <p14:nvPr/>
              </p14:nvContentPartPr>
              <p14:xfrm>
                <a:off x="1859339" y="4526441"/>
                <a:ext cx="37080" cy="489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319A019-50ED-4498-CDC7-756ABD1DFFA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50699" y="4517801"/>
                  <a:ext cx="5472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3211897-4D62-F207-6B41-9F510FAE458B}"/>
                    </a:ext>
                  </a:extLst>
                </p14:cNvPr>
                <p14:cNvContentPartPr/>
                <p14:nvPr/>
              </p14:nvContentPartPr>
              <p14:xfrm>
                <a:off x="1487099" y="4549121"/>
                <a:ext cx="90360" cy="204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3211897-4D62-F207-6B41-9F510FAE458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78099" y="4540481"/>
                  <a:ext cx="1080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3D64A17-DC9C-C254-A977-764BED4EA3F1}"/>
                    </a:ext>
                  </a:extLst>
                </p14:cNvPr>
                <p14:cNvContentPartPr/>
                <p14:nvPr/>
              </p14:nvContentPartPr>
              <p14:xfrm>
                <a:off x="1880219" y="3991481"/>
                <a:ext cx="1181160" cy="594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3D64A17-DC9C-C254-A977-764BED4EA3F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71579" y="3982841"/>
                  <a:ext cx="1198800" cy="61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25AB65B-CAE9-7036-85A3-D54CCAE2B35B}"/>
                    </a:ext>
                  </a:extLst>
                </p14:cNvPr>
                <p14:cNvContentPartPr/>
                <p14:nvPr/>
              </p14:nvContentPartPr>
              <p14:xfrm>
                <a:off x="2146619" y="4555241"/>
                <a:ext cx="81432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25AB65B-CAE9-7036-85A3-D54CCAE2B35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37979" y="4546601"/>
                  <a:ext cx="83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D24CEA5-3344-79B0-5CBE-F774B22D353C}"/>
                    </a:ext>
                  </a:extLst>
                </p14:cNvPr>
                <p14:cNvContentPartPr/>
                <p14:nvPr/>
              </p14:nvContentPartPr>
              <p14:xfrm>
                <a:off x="2184779" y="4608521"/>
                <a:ext cx="842040" cy="618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D24CEA5-3344-79B0-5CBE-F774B22D353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75779" y="4599881"/>
                  <a:ext cx="859680" cy="63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7CF53FF-C0F7-A48C-8366-91A6043A4978}"/>
                    </a:ext>
                  </a:extLst>
                </p14:cNvPr>
                <p14:cNvContentPartPr/>
                <p14:nvPr/>
              </p14:nvContentPartPr>
              <p14:xfrm>
                <a:off x="3161819" y="5061041"/>
                <a:ext cx="124920" cy="201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7CF53FF-C0F7-A48C-8366-91A6043A497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53179" y="5052041"/>
                  <a:ext cx="14256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34B0C3E-007A-8801-1733-26B044D09391}"/>
                    </a:ext>
                  </a:extLst>
                </p14:cNvPr>
                <p14:cNvContentPartPr/>
                <p14:nvPr/>
              </p14:nvContentPartPr>
              <p14:xfrm>
                <a:off x="3054179" y="4497281"/>
                <a:ext cx="119520" cy="165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34B0C3E-007A-8801-1733-26B044D0939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045179" y="4488281"/>
                  <a:ext cx="13716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285DDFB-DB03-5DF8-32C3-8BF3DC41B0BC}"/>
                    </a:ext>
                  </a:extLst>
                </p14:cNvPr>
                <p14:cNvContentPartPr/>
                <p14:nvPr/>
              </p14:nvContentPartPr>
              <p14:xfrm>
                <a:off x="3137339" y="3853241"/>
                <a:ext cx="146160" cy="164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285DDFB-DB03-5DF8-32C3-8BF3DC41B0B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128339" y="3844601"/>
                  <a:ext cx="163800" cy="18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FCDC32-CD67-35BA-2143-07529A7352E9}"/>
                  </a:ext>
                </a:extLst>
              </p14:cNvPr>
              <p14:cNvContentPartPr/>
              <p14:nvPr/>
            </p14:nvContentPartPr>
            <p14:xfrm>
              <a:off x="5707739" y="5427881"/>
              <a:ext cx="1066320" cy="284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FCDC32-CD67-35BA-2143-07529A7352E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699099" y="5419241"/>
                <a:ext cx="1083960" cy="30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06707709-4E8D-D76F-1132-B3DFD0EE1C54}"/>
              </a:ext>
            </a:extLst>
          </p:cNvPr>
          <p:cNvGrpSpPr/>
          <p:nvPr/>
        </p:nvGrpSpPr>
        <p:grpSpPr>
          <a:xfrm>
            <a:off x="5287979" y="4125761"/>
            <a:ext cx="1502640" cy="1103400"/>
            <a:chOff x="5287979" y="4125761"/>
            <a:chExt cx="1502640" cy="110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8D48406-A023-A00D-7BC1-CCF2A63553A5}"/>
                    </a:ext>
                  </a:extLst>
                </p14:cNvPr>
                <p14:cNvContentPartPr/>
                <p14:nvPr/>
              </p14:nvContentPartPr>
              <p14:xfrm>
                <a:off x="5287979" y="4515281"/>
                <a:ext cx="111240" cy="151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8D48406-A023-A00D-7BC1-CCF2A63553A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279339" y="4506281"/>
                  <a:ext cx="12888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6901047-F2EC-DC34-38A0-F4EC56DB4FD7}"/>
                    </a:ext>
                  </a:extLst>
                </p14:cNvPr>
                <p14:cNvContentPartPr/>
                <p14:nvPr/>
              </p14:nvContentPartPr>
              <p14:xfrm>
                <a:off x="5553659" y="4605281"/>
                <a:ext cx="907920" cy="46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6901047-F2EC-DC34-38A0-F4EC56DB4FD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544659" y="4596281"/>
                  <a:ext cx="92556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3F6B5DC-8CEB-FC35-4A1C-80D43C6D849D}"/>
                    </a:ext>
                  </a:extLst>
                </p14:cNvPr>
                <p14:cNvContentPartPr/>
                <p14:nvPr/>
              </p14:nvContentPartPr>
              <p14:xfrm>
                <a:off x="6702059" y="4573241"/>
                <a:ext cx="360" cy="2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3F6B5DC-8CEB-FC35-4A1C-80D43C6D849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693059" y="4564601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85B2E4A-3A96-FAEF-4B0E-C78F018A52DB}"/>
                    </a:ext>
                  </a:extLst>
                </p14:cNvPr>
                <p14:cNvContentPartPr/>
                <p14:nvPr/>
              </p14:nvContentPartPr>
              <p14:xfrm>
                <a:off x="6639779" y="4549841"/>
                <a:ext cx="150840" cy="140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85B2E4A-3A96-FAEF-4B0E-C78F018A52D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31139" y="4540841"/>
                  <a:ext cx="1684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0E2F71D-0579-9E62-C2C3-4ED6A3C5A20D}"/>
                    </a:ext>
                  </a:extLst>
                </p14:cNvPr>
                <p14:cNvContentPartPr/>
                <p14:nvPr/>
              </p14:nvContentPartPr>
              <p14:xfrm>
                <a:off x="5814299" y="4125761"/>
                <a:ext cx="439920" cy="478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0E2F71D-0579-9E62-C2C3-4ED6A3C5A20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05299" y="4116761"/>
                  <a:ext cx="45756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A94B381-AB62-4517-07B0-33754FFFFA13}"/>
                    </a:ext>
                  </a:extLst>
                </p14:cNvPr>
                <p14:cNvContentPartPr/>
                <p14:nvPr/>
              </p14:nvContentPartPr>
              <p14:xfrm>
                <a:off x="5806379" y="4594841"/>
                <a:ext cx="611640" cy="513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A94B381-AB62-4517-07B0-33754FFFFA1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797379" y="4586201"/>
                  <a:ext cx="62928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B5F7332-428D-1E2D-D0A1-745DF1C4705F}"/>
                    </a:ext>
                  </a:extLst>
                </p14:cNvPr>
                <p14:cNvContentPartPr/>
                <p14:nvPr/>
              </p14:nvContentPartPr>
              <p14:xfrm>
                <a:off x="6432779" y="5016041"/>
                <a:ext cx="57240" cy="734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B5F7332-428D-1E2D-D0A1-745DF1C4705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24139" y="5007401"/>
                  <a:ext cx="748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60A045A-7F95-8D73-8152-4A8742D35EEF}"/>
                    </a:ext>
                  </a:extLst>
                </p14:cNvPr>
                <p14:cNvContentPartPr/>
                <p14:nvPr/>
              </p14:nvContentPartPr>
              <p14:xfrm>
                <a:off x="6432779" y="5018561"/>
                <a:ext cx="171000" cy="210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60A045A-7F95-8D73-8152-4A8742D35EE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424139" y="5009561"/>
                  <a:ext cx="188640" cy="22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6289B8-2A10-C740-C506-A5D1F8336558}"/>
              </a:ext>
            </a:extLst>
          </p:cNvPr>
          <p:cNvGrpSpPr/>
          <p:nvPr/>
        </p:nvGrpSpPr>
        <p:grpSpPr>
          <a:xfrm>
            <a:off x="6414419" y="3756761"/>
            <a:ext cx="513720" cy="489240"/>
            <a:chOff x="6414419" y="3756761"/>
            <a:chExt cx="51372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D289054-9384-5DA9-B27A-9CA3BF59806C}"/>
                    </a:ext>
                  </a:extLst>
                </p14:cNvPr>
                <p14:cNvContentPartPr/>
                <p14:nvPr/>
              </p14:nvContentPartPr>
              <p14:xfrm>
                <a:off x="6623939" y="3985721"/>
                <a:ext cx="360" cy="260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D289054-9384-5DA9-B27A-9CA3BF59806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605939" y="3968081"/>
                  <a:ext cx="3600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95CEA42-8559-7A23-D2F2-2F87A3F50F6C}"/>
                    </a:ext>
                  </a:extLst>
                </p14:cNvPr>
                <p14:cNvContentPartPr/>
                <p14:nvPr/>
              </p14:nvContentPartPr>
              <p14:xfrm>
                <a:off x="6414419" y="3831281"/>
                <a:ext cx="17640" cy="55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95CEA42-8559-7A23-D2F2-2F87A3F50F6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396419" y="3813281"/>
                  <a:ext cx="5328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1D37DB7-1C89-3B56-72A0-B2155CA2684B}"/>
                    </a:ext>
                  </a:extLst>
                </p14:cNvPr>
                <p14:cNvContentPartPr/>
                <p14:nvPr/>
              </p14:nvContentPartPr>
              <p14:xfrm>
                <a:off x="6459419" y="3789881"/>
                <a:ext cx="29880" cy="122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1D37DB7-1C89-3B56-72A0-B2155CA2684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441779" y="3771881"/>
                  <a:ext cx="655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84FE719-B320-4739-2381-4BE08572243C}"/>
                    </a:ext>
                  </a:extLst>
                </p14:cNvPr>
                <p14:cNvContentPartPr/>
                <p14:nvPr/>
              </p14:nvContentPartPr>
              <p14:xfrm>
                <a:off x="6795659" y="3756761"/>
                <a:ext cx="60120" cy="114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84FE719-B320-4739-2381-4BE08572243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77659" y="3739121"/>
                  <a:ext cx="957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1E5E6EC-6B4E-B63D-2438-ACEDB811B804}"/>
                    </a:ext>
                  </a:extLst>
                </p14:cNvPr>
                <p14:cNvContentPartPr/>
                <p14:nvPr/>
              </p14:nvContentPartPr>
              <p14:xfrm>
                <a:off x="6888179" y="3807881"/>
                <a:ext cx="39960" cy="93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1E5E6EC-6B4E-B63D-2438-ACEDB811B80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870179" y="3789881"/>
                  <a:ext cx="75600" cy="129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F3BD357B-5523-7CBB-74FB-BD5516CAC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53"/>
    </mc:Choice>
    <mc:Fallback xmlns="">
      <p:transition spd="slow" advTm="83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1FAB8-D39B-DE9E-EED0-2E93C144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EAA967-FE02-3FD4-5D27-A461B24123EC}"/>
              </a:ext>
            </a:extLst>
          </p:cNvPr>
          <p:cNvSpPr txBox="1"/>
          <p:nvPr/>
        </p:nvSpPr>
        <p:spPr>
          <a:xfrm>
            <a:off x="1767384" y="0"/>
            <a:ext cx="4482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Biology can afford more wires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CA3DE-C7AC-8807-FA1B-E80A021FA005}"/>
              </a:ext>
            </a:extLst>
          </p:cNvPr>
          <p:cNvSpPr txBox="1"/>
          <p:nvPr/>
        </p:nvSpPr>
        <p:spPr>
          <a:xfrm>
            <a:off x="1963966" y="633940"/>
            <a:ext cx="4273927" cy="12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/>
            <a:r>
              <a:rPr lang="en-US" sz="1600" dirty="0"/>
              <a:t>Ions do not tunnel, so can pack wires</a:t>
            </a:r>
          </a:p>
          <a:p>
            <a:pPr marL="285750" indent="-285750" algn="l"/>
            <a:r>
              <a:rPr lang="en-US" sz="1600" dirty="0"/>
              <a:t>Also, bio-signals slow and crude </a:t>
            </a:r>
          </a:p>
          <a:p>
            <a:pPr marL="285750" indent="-285750" algn="l"/>
            <a:endParaRPr lang="en-US" sz="1600" dirty="0"/>
          </a:p>
          <a:p>
            <a:pPr algn="l">
              <a:buNone/>
            </a:pPr>
            <a:r>
              <a:rPr lang="en-US" sz="1600" dirty="0"/>
              <a:t>(FO in VLSI ~ 4; at bio-synapses ~ 10,000)</a:t>
            </a:r>
          </a:p>
        </p:txBody>
      </p:sp>
      <p:pic>
        <p:nvPicPr>
          <p:cNvPr id="5122" name="Picture 2" descr="Log Normal Distribution - What's It, Formula, Example, Graph">
            <a:extLst>
              <a:ext uri="{FF2B5EF4-FFF2-40B4-BE49-F238E27FC236}">
                <a16:creationId xmlns:a16="http://schemas.microsoft.com/office/drawing/2014/main" id="{A966B848-C385-63E1-9AB3-4088BDB2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280" y="3429000"/>
            <a:ext cx="4387776" cy="279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D180A9-4A5A-AEC9-C2CF-DA6BF1F4F4A4}"/>
              </a:ext>
            </a:extLst>
          </p:cNvPr>
          <p:cNvSpPr txBox="1"/>
          <p:nvPr/>
        </p:nvSpPr>
        <p:spPr>
          <a:xfrm>
            <a:off x="2590800" y="2362200"/>
            <a:ext cx="2175596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highlight>
                  <a:srgbClr val="FFFF00"/>
                </a:highlight>
              </a:rPr>
              <a:t>Log-normal</a:t>
            </a:r>
          </a:p>
          <a:p>
            <a:pPr>
              <a:buNone/>
            </a:pPr>
            <a:r>
              <a:rPr lang="en-US" sz="1600" dirty="0">
                <a:highlight>
                  <a:srgbClr val="FFFF00"/>
                </a:highlight>
              </a:rPr>
              <a:t>Exponent is Gaussian</a:t>
            </a:r>
          </a:p>
        </p:txBody>
      </p:sp>
      <p:pic>
        <p:nvPicPr>
          <p:cNvPr id="46" name="Audio 45">
            <a:hlinkClick r:id="" action="ppaction://media"/>
            <a:extLst>
              <a:ext uri="{FF2B5EF4-FFF2-40B4-BE49-F238E27FC236}">
                <a16:creationId xmlns:a16="http://schemas.microsoft.com/office/drawing/2014/main" id="{E0A45DCD-6893-4FE7-EAAF-446D583C7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94"/>
    </mc:Choice>
    <mc:Fallback xmlns="">
      <p:transition spd="slow" advTm="77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1FAB8-D39B-DE9E-EED0-2E93C144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F534E043-5E77-6EF5-F099-EF2F8FB01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27718"/>
            <a:ext cx="3502643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13266985-5FEA-4D5E-B7AE-7DE9DBA8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25731"/>
            <a:ext cx="4343400" cy="561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EAA967-FE02-3FD4-5D27-A461B24123EC}"/>
              </a:ext>
            </a:extLst>
          </p:cNvPr>
          <p:cNvSpPr txBox="1"/>
          <p:nvPr/>
        </p:nvSpPr>
        <p:spPr>
          <a:xfrm>
            <a:off x="1143000" y="0"/>
            <a:ext cx="5731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Data presented as 3 nucleotide codons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B7E1EC-BE03-2B4E-198E-363B89ED7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4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29"/>
    </mc:Choice>
    <mc:Fallback xmlns="">
      <p:transition spd="slow" advTm="80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1FAB8-D39B-DE9E-EED0-2E93C144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86E52F-2523-C064-72F0-49F4110526D5}"/>
              </a:ext>
            </a:extLst>
          </p:cNvPr>
          <p:cNvSpPr txBox="1"/>
          <p:nvPr/>
        </p:nvSpPr>
        <p:spPr>
          <a:xfrm>
            <a:off x="2819400" y="2307200"/>
            <a:ext cx="5612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Pro – Glu – Glu… (</a:t>
            </a:r>
            <a:r>
              <a:rPr lang="en-US" b="1" dirty="0" err="1">
                <a:solidFill>
                  <a:srgbClr val="0000FF"/>
                </a:solidFill>
              </a:rPr>
              <a:t>hemoglobine</a:t>
            </a:r>
            <a:r>
              <a:rPr lang="en-US" b="1" dirty="0">
                <a:solidFill>
                  <a:srgbClr val="0000FF"/>
                </a:solidFill>
              </a:rPr>
              <a:t> protein)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2AE85-1544-9240-2746-BF6F09E947D6}"/>
              </a:ext>
            </a:extLst>
          </p:cNvPr>
          <p:cNvSpPr txBox="1"/>
          <p:nvPr/>
        </p:nvSpPr>
        <p:spPr>
          <a:xfrm>
            <a:off x="2858672" y="1066828"/>
            <a:ext cx="224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GGA-CTC-CTC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84642-B947-A81B-A78C-F8AB949C6A95}"/>
              </a:ext>
            </a:extLst>
          </p:cNvPr>
          <p:cNvSpPr txBox="1"/>
          <p:nvPr/>
        </p:nvSpPr>
        <p:spPr>
          <a:xfrm>
            <a:off x="2819400" y="1676428"/>
            <a:ext cx="2327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CCU-GAG-GAG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4A48B3-A215-C368-11EB-9241A0DD3633}"/>
              </a:ext>
            </a:extLst>
          </p:cNvPr>
          <p:cNvSpPr txBox="1"/>
          <p:nvPr/>
        </p:nvSpPr>
        <p:spPr>
          <a:xfrm>
            <a:off x="878006" y="108296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DNA Template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EFB0D-3070-584A-CDFA-F554F31F6E84}"/>
              </a:ext>
            </a:extLst>
          </p:cNvPr>
          <p:cNvSpPr txBox="1"/>
          <p:nvPr/>
        </p:nvSpPr>
        <p:spPr>
          <a:xfrm>
            <a:off x="1732850" y="176876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m-RNA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77198D-8BE5-C2A9-7069-732B7CB728F2}"/>
              </a:ext>
            </a:extLst>
          </p:cNvPr>
          <p:cNvGrpSpPr/>
          <p:nvPr/>
        </p:nvGrpSpPr>
        <p:grpSpPr>
          <a:xfrm>
            <a:off x="3733800" y="1676428"/>
            <a:ext cx="410690" cy="461665"/>
            <a:chOff x="3657600" y="1731428"/>
            <a:chExt cx="410690" cy="4616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0053E3-062F-2460-FA73-83BD2CE55EE7}"/>
                </a:ext>
              </a:extLst>
            </p:cNvPr>
            <p:cNvSpPr/>
            <p:nvPr/>
          </p:nvSpPr>
          <p:spPr>
            <a:xfrm>
              <a:off x="3733800" y="1752600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8AD018-0A93-4C24-0C9D-0D5D39E5C951}"/>
                </a:ext>
              </a:extLst>
            </p:cNvPr>
            <p:cNvSpPr txBox="1"/>
            <p:nvPr/>
          </p:nvSpPr>
          <p:spPr>
            <a:xfrm>
              <a:off x="3657600" y="1731428"/>
              <a:ext cx="410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U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A0A3CD-B0A4-8116-BA5F-96452BD6650A}"/>
              </a:ext>
            </a:extLst>
          </p:cNvPr>
          <p:cNvGrpSpPr/>
          <p:nvPr/>
        </p:nvGrpSpPr>
        <p:grpSpPr>
          <a:xfrm>
            <a:off x="3625597" y="2304994"/>
            <a:ext cx="627095" cy="466075"/>
            <a:chOff x="3686951" y="1655857"/>
            <a:chExt cx="627095" cy="4660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DBE607-AD43-7388-8316-67FB9AED2614}"/>
                </a:ext>
              </a:extLst>
            </p:cNvPr>
            <p:cNvSpPr/>
            <p:nvPr/>
          </p:nvSpPr>
          <p:spPr>
            <a:xfrm>
              <a:off x="3733799" y="1752600"/>
              <a:ext cx="533401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88B00D-383E-E6FF-B1B4-824AC0B23BFE}"/>
                </a:ext>
              </a:extLst>
            </p:cNvPr>
            <p:cNvSpPr txBox="1"/>
            <p:nvPr/>
          </p:nvSpPr>
          <p:spPr>
            <a:xfrm>
              <a:off x="3686951" y="1655857"/>
              <a:ext cx="6270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Val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138EB09-F998-08E5-A7A4-E0C3EC64146B}"/>
              </a:ext>
            </a:extLst>
          </p:cNvPr>
          <p:cNvSpPr txBox="1"/>
          <p:nvPr/>
        </p:nvSpPr>
        <p:spPr>
          <a:xfrm>
            <a:off x="579852" y="3029101"/>
            <a:ext cx="8236550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Glutamic acid is hydrophilic, Valine is hydrophobic</a:t>
            </a:r>
          </a:p>
          <a:p>
            <a:pPr algn="l">
              <a:buNone/>
            </a:pPr>
            <a:r>
              <a:rPr lang="en-US" sz="1800" dirty="0"/>
              <a:t>The change in the 6</a:t>
            </a:r>
            <a:r>
              <a:rPr lang="en-US" sz="1800" baseline="30000" dirty="0"/>
              <a:t>th</a:t>
            </a:r>
            <a:r>
              <a:rPr lang="en-US" sz="1800" dirty="0"/>
              <a:t> position of </a:t>
            </a:r>
            <a:r>
              <a:rPr lang="en-US" sz="1800" dirty="0">
                <a:latin typeface="Symbol" pitchFamily="2" charset="2"/>
              </a:rPr>
              <a:t>b</a:t>
            </a:r>
            <a:r>
              <a:rPr lang="en-US" sz="1800" dirty="0"/>
              <a:t>-globin changes conformation of protein </a:t>
            </a:r>
          </a:p>
          <a:p>
            <a:pPr algn="l">
              <a:buNone/>
            </a:pPr>
            <a:r>
              <a:rPr lang="en-US" sz="1800" dirty="0"/>
              <a:t>enough to cause sickle cell anemia</a:t>
            </a:r>
          </a:p>
        </p:txBody>
      </p:sp>
      <p:pic>
        <p:nvPicPr>
          <p:cNvPr id="2050" name="Picture 2" descr="Sickle cell disease: Overview">
            <a:extLst>
              <a:ext uri="{FF2B5EF4-FFF2-40B4-BE49-F238E27FC236}">
                <a16:creationId xmlns:a16="http://schemas.microsoft.com/office/drawing/2014/main" id="{DF86EFFB-8513-63C0-00B9-85888E4F7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863" y="4063230"/>
            <a:ext cx="2760561" cy="196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40081A-C7CE-C1BB-6012-9C6D546209F9}"/>
              </a:ext>
            </a:extLst>
          </p:cNvPr>
          <p:cNvSpPr txBox="1"/>
          <p:nvPr/>
        </p:nvSpPr>
        <p:spPr>
          <a:xfrm>
            <a:off x="1707565" y="-24138"/>
            <a:ext cx="5981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Point mutations can be serious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74110-04E9-AD6E-BF28-321C81319E72}"/>
              </a:ext>
            </a:extLst>
          </p:cNvPr>
          <p:cNvSpPr txBox="1"/>
          <p:nvPr/>
        </p:nvSpPr>
        <p:spPr>
          <a:xfrm>
            <a:off x="635840" y="6352143"/>
            <a:ext cx="787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/>
              <a:t>Alterations happened primarily in Africa to protect against malaria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3F65268-CD81-5A75-6EE5-D4F1FD353B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007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57"/>
    </mc:Choice>
    <mc:Fallback xmlns="">
      <p:transition spd="slow" advTm="14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1FAB8-D39B-DE9E-EED0-2E93C144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86E52F-2523-C064-72F0-49F4110526D5}"/>
              </a:ext>
            </a:extLst>
          </p:cNvPr>
          <p:cNvSpPr txBox="1"/>
          <p:nvPr/>
        </p:nvSpPr>
        <p:spPr>
          <a:xfrm>
            <a:off x="1825893" y="3224628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… – Lys –…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84642-B947-A81B-A78C-F8AB949C6A95}"/>
              </a:ext>
            </a:extLst>
          </p:cNvPr>
          <p:cNvSpPr txBox="1"/>
          <p:nvPr/>
        </p:nvSpPr>
        <p:spPr>
          <a:xfrm>
            <a:off x="1832124" y="2462628"/>
            <a:ext cx="15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...-AAG-…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EFB0D-3070-584A-CDFA-F554F31F6E84}"/>
              </a:ext>
            </a:extLst>
          </p:cNvPr>
          <p:cNvSpPr txBox="1"/>
          <p:nvPr/>
        </p:nvSpPr>
        <p:spPr>
          <a:xfrm>
            <a:off x="384324" y="255496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m-RNA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77198D-8BE5-C2A9-7069-732B7CB728F2}"/>
              </a:ext>
            </a:extLst>
          </p:cNvPr>
          <p:cNvGrpSpPr/>
          <p:nvPr/>
        </p:nvGrpSpPr>
        <p:grpSpPr>
          <a:xfrm>
            <a:off x="2409875" y="2467167"/>
            <a:ext cx="394660" cy="461665"/>
            <a:chOff x="3665615" y="1731428"/>
            <a:chExt cx="394660" cy="4616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0053E3-062F-2460-FA73-83BD2CE55EE7}"/>
                </a:ext>
              </a:extLst>
            </p:cNvPr>
            <p:cNvSpPr/>
            <p:nvPr/>
          </p:nvSpPr>
          <p:spPr>
            <a:xfrm>
              <a:off x="3733800" y="1752600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8AD018-0A93-4C24-0C9D-0D5D39E5C951}"/>
                </a:ext>
              </a:extLst>
            </p:cNvPr>
            <p:cNvSpPr txBox="1"/>
            <p:nvPr/>
          </p:nvSpPr>
          <p:spPr>
            <a:xfrm>
              <a:off x="3665615" y="1731428"/>
              <a:ext cx="394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A0A3CD-B0A4-8116-BA5F-96452BD6650A}"/>
              </a:ext>
            </a:extLst>
          </p:cNvPr>
          <p:cNvGrpSpPr/>
          <p:nvPr/>
        </p:nvGrpSpPr>
        <p:grpSpPr>
          <a:xfrm>
            <a:off x="2237703" y="3250298"/>
            <a:ext cx="917231" cy="461665"/>
            <a:chOff x="3597823" y="1685937"/>
            <a:chExt cx="917231" cy="4616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DBE607-AD43-7388-8316-67FB9AED2614}"/>
                </a:ext>
              </a:extLst>
            </p:cNvPr>
            <p:cNvSpPr/>
            <p:nvPr/>
          </p:nvSpPr>
          <p:spPr>
            <a:xfrm>
              <a:off x="3597823" y="1752600"/>
              <a:ext cx="917231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88B00D-383E-E6FF-B1B4-824AC0B23BFE}"/>
                </a:ext>
              </a:extLst>
            </p:cNvPr>
            <p:cNvSpPr txBox="1"/>
            <p:nvPr/>
          </p:nvSpPr>
          <p:spPr>
            <a:xfrm>
              <a:off x="3677256" y="1685937"/>
              <a:ext cx="7216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Arg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140081A-C7CE-C1BB-6012-9C6D546209F9}"/>
              </a:ext>
            </a:extLst>
          </p:cNvPr>
          <p:cNvSpPr txBox="1"/>
          <p:nvPr/>
        </p:nvSpPr>
        <p:spPr>
          <a:xfrm>
            <a:off x="1707565" y="-24138"/>
            <a:ext cx="3927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Missense mutations</a:t>
            </a:r>
          </a:p>
        </p:txBody>
      </p:sp>
      <p:pic>
        <p:nvPicPr>
          <p:cNvPr id="20" name="Picture 2" descr="A circular diagram is separated into three rings, broken down into sections labeled with the letters: G, U, A, and C. Each represents a nucleotide found in RNA.">
            <a:extLst>
              <a:ext uri="{FF2B5EF4-FFF2-40B4-BE49-F238E27FC236}">
                <a16:creationId xmlns:a16="http://schemas.microsoft.com/office/drawing/2014/main" id="{8560329D-019C-D9F6-1050-FBB223D56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11" y="256057"/>
            <a:ext cx="503211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8DB291-3993-914A-4004-F300A2EBE976}"/>
              </a:ext>
            </a:extLst>
          </p:cNvPr>
          <p:cNvSpPr txBox="1"/>
          <p:nvPr/>
        </p:nvSpPr>
        <p:spPr>
          <a:xfrm>
            <a:off x="304800" y="5322074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/>
              <a:t>Replacement makes protein nonfunctional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F1C054-5B68-1E5E-3D6E-5334E93AC6E3}"/>
              </a:ext>
            </a:extLst>
          </p:cNvPr>
          <p:cNvSpPr txBox="1"/>
          <p:nvPr/>
        </p:nvSpPr>
        <p:spPr>
          <a:xfrm>
            <a:off x="517217" y="155240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DNA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F1638F-1F06-BE96-3739-A758A6592D1E}"/>
              </a:ext>
            </a:extLst>
          </p:cNvPr>
          <p:cNvSpPr txBox="1"/>
          <p:nvPr/>
        </p:nvSpPr>
        <p:spPr>
          <a:xfrm>
            <a:off x="1671260" y="1245048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5’...-AAG-…3’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43987B-CCA5-C1BF-6B66-E1A132EE0380}"/>
              </a:ext>
            </a:extLst>
          </p:cNvPr>
          <p:cNvGrpSpPr/>
          <p:nvPr/>
        </p:nvGrpSpPr>
        <p:grpSpPr>
          <a:xfrm>
            <a:off x="2484301" y="1253632"/>
            <a:ext cx="394660" cy="461665"/>
            <a:chOff x="2040521" y="804080"/>
            <a:chExt cx="394660" cy="4616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7EC1F6-39A0-ED01-FF33-1CF62B3876D4}"/>
                </a:ext>
              </a:extLst>
            </p:cNvPr>
            <p:cNvSpPr/>
            <p:nvPr/>
          </p:nvSpPr>
          <p:spPr>
            <a:xfrm>
              <a:off x="2140170" y="858277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7074EC-3CD9-E8E6-4661-9A6A76E2C220}"/>
                </a:ext>
              </a:extLst>
            </p:cNvPr>
            <p:cNvSpPr txBox="1"/>
            <p:nvPr/>
          </p:nvSpPr>
          <p:spPr>
            <a:xfrm>
              <a:off x="2040521" y="804080"/>
              <a:ext cx="394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G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F4C97DF-2EB4-1EB0-F73F-B7D10AC74D44}"/>
              </a:ext>
            </a:extLst>
          </p:cNvPr>
          <p:cNvSpPr txBox="1"/>
          <p:nvPr/>
        </p:nvSpPr>
        <p:spPr>
          <a:xfrm>
            <a:off x="1691165" y="1616887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3’...-TTC-…5’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A868867-60D2-8B4D-8536-2EFFD956AC11}"/>
              </a:ext>
            </a:extLst>
          </p:cNvPr>
          <p:cNvGrpSpPr/>
          <p:nvPr/>
        </p:nvGrpSpPr>
        <p:grpSpPr>
          <a:xfrm>
            <a:off x="2484380" y="1587253"/>
            <a:ext cx="370614" cy="461665"/>
            <a:chOff x="2052544" y="804080"/>
            <a:chExt cx="370614" cy="46166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6F9B0B7-21C3-887F-7D64-AA7E99F5F7E5}"/>
                </a:ext>
              </a:extLst>
            </p:cNvPr>
            <p:cNvSpPr/>
            <p:nvPr/>
          </p:nvSpPr>
          <p:spPr>
            <a:xfrm>
              <a:off x="2140170" y="858277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D28EC7B-AA5E-017A-16D4-940EF4D9765A}"/>
                </a:ext>
              </a:extLst>
            </p:cNvPr>
            <p:cNvSpPr txBox="1"/>
            <p:nvPr/>
          </p:nvSpPr>
          <p:spPr>
            <a:xfrm>
              <a:off x="2052544" y="804080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1915DAF1-B1FA-45D4-81C8-70F481949326}"/>
              </a:ext>
            </a:extLst>
          </p:cNvPr>
          <p:cNvSpPr/>
          <p:nvPr/>
        </p:nvSpPr>
        <p:spPr>
          <a:xfrm rot="3798809">
            <a:off x="5126721" y="2102026"/>
            <a:ext cx="286326" cy="2366102"/>
          </a:xfrm>
          <a:prstGeom prst="ellipse">
            <a:avLst/>
          </a:prstGeom>
          <a:solidFill>
            <a:srgbClr val="0000FF">
              <a:alpha val="37000"/>
            </a:srgbClr>
          </a:solidFill>
          <a:ln w="31750" cmpd="sng">
            <a:solidFill>
              <a:schemeClr val="bg1">
                <a:alpha val="62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BA4F269B-BD76-7777-8C8B-90D29B983F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863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76"/>
    </mc:Choice>
    <mc:Fallback xmlns="">
      <p:transition spd="slow" advTm="84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1" grpId="0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1FAB8-D39B-DE9E-EED0-2E93C144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86E52F-2523-C064-72F0-49F4110526D5}"/>
              </a:ext>
            </a:extLst>
          </p:cNvPr>
          <p:cNvSpPr txBox="1"/>
          <p:nvPr/>
        </p:nvSpPr>
        <p:spPr>
          <a:xfrm>
            <a:off x="1825893" y="3224628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… – Lys –…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84642-B947-A81B-A78C-F8AB949C6A95}"/>
              </a:ext>
            </a:extLst>
          </p:cNvPr>
          <p:cNvSpPr txBox="1"/>
          <p:nvPr/>
        </p:nvSpPr>
        <p:spPr>
          <a:xfrm>
            <a:off x="1832124" y="2462628"/>
            <a:ext cx="15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...-AAG-…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EFB0D-3070-584A-CDFA-F554F31F6E84}"/>
              </a:ext>
            </a:extLst>
          </p:cNvPr>
          <p:cNvSpPr txBox="1"/>
          <p:nvPr/>
        </p:nvSpPr>
        <p:spPr>
          <a:xfrm>
            <a:off x="384324" y="255496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m-RNA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77198D-8BE5-C2A9-7069-732B7CB728F2}"/>
              </a:ext>
            </a:extLst>
          </p:cNvPr>
          <p:cNvGrpSpPr/>
          <p:nvPr/>
        </p:nvGrpSpPr>
        <p:grpSpPr>
          <a:xfrm>
            <a:off x="2409875" y="2467167"/>
            <a:ext cx="394660" cy="461665"/>
            <a:chOff x="3665615" y="1731428"/>
            <a:chExt cx="394660" cy="4616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0053E3-062F-2460-FA73-83BD2CE55EE7}"/>
                </a:ext>
              </a:extLst>
            </p:cNvPr>
            <p:cNvSpPr/>
            <p:nvPr/>
          </p:nvSpPr>
          <p:spPr>
            <a:xfrm>
              <a:off x="3733800" y="1752600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8AD018-0A93-4C24-0C9D-0D5D39E5C951}"/>
                </a:ext>
              </a:extLst>
            </p:cNvPr>
            <p:cNvSpPr txBox="1"/>
            <p:nvPr/>
          </p:nvSpPr>
          <p:spPr>
            <a:xfrm>
              <a:off x="3665615" y="1731428"/>
              <a:ext cx="394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A0A3CD-B0A4-8116-BA5F-96452BD6650A}"/>
              </a:ext>
            </a:extLst>
          </p:cNvPr>
          <p:cNvGrpSpPr/>
          <p:nvPr/>
        </p:nvGrpSpPr>
        <p:grpSpPr>
          <a:xfrm>
            <a:off x="2237703" y="3250298"/>
            <a:ext cx="917231" cy="461665"/>
            <a:chOff x="3597823" y="1685937"/>
            <a:chExt cx="917231" cy="4616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DBE607-AD43-7388-8316-67FB9AED2614}"/>
                </a:ext>
              </a:extLst>
            </p:cNvPr>
            <p:cNvSpPr/>
            <p:nvPr/>
          </p:nvSpPr>
          <p:spPr>
            <a:xfrm>
              <a:off x="3597823" y="1752600"/>
              <a:ext cx="917231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88B00D-383E-E6FF-B1B4-824AC0B23BFE}"/>
                </a:ext>
              </a:extLst>
            </p:cNvPr>
            <p:cNvSpPr txBox="1"/>
            <p:nvPr/>
          </p:nvSpPr>
          <p:spPr>
            <a:xfrm>
              <a:off x="3677256" y="1685937"/>
              <a:ext cx="7216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Arg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140081A-C7CE-C1BB-6012-9C6D546209F9}"/>
              </a:ext>
            </a:extLst>
          </p:cNvPr>
          <p:cNvSpPr txBox="1"/>
          <p:nvPr/>
        </p:nvSpPr>
        <p:spPr>
          <a:xfrm>
            <a:off x="1707565" y="-24138"/>
            <a:ext cx="3927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Missense mutations</a:t>
            </a:r>
          </a:p>
        </p:txBody>
      </p:sp>
      <p:pic>
        <p:nvPicPr>
          <p:cNvPr id="20" name="Picture 2" descr="A circular diagram is separated into three rings, broken down into sections labeled with the letters: G, U, A, and C. Each represents a nucleotide found in RNA.">
            <a:extLst>
              <a:ext uri="{FF2B5EF4-FFF2-40B4-BE49-F238E27FC236}">
                <a16:creationId xmlns:a16="http://schemas.microsoft.com/office/drawing/2014/main" id="{8560329D-019C-D9F6-1050-FBB223D56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11" y="256057"/>
            <a:ext cx="503211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8DB291-3993-914A-4004-F300A2EBE976}"/>
              </a:ext>
            </a:extLst>
          </p:cNvPr>
          <p:cNvSpPr txBox="1"/>
          <p:nvPr/>
        </p:nvSpPr>
        <p:spPr>
          <a:xfrm>
            <a:off x="304800" y="5322074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/>
              <a:t>Replacement makes protein nonfunctional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D4FD165-3608-D8B4-4E7B-A201B1468F90}"/>
              </a:ext>
            </a:extLst>
          </p:cNvPr>
          <p:cNvSpPr/>
          <p:nvPr/>
        </p:nvSpPr>
        <p:spPr>
          <a:xfrm rot="5213862">
            <a:off x="5010071" y="1636461"/>
            <a:ext cx="286326" cy="2366102"/>
          </a:xfrm>
          <a:prstGeom prst="ellipse">
            <a:avLst/>
          </a:prstGeom>
          <a:solidFill>
            <a:srgbClr val="0000FF">
              <a:alpha val="37000"/>
            </a:srgbClr>
          </a:solidFill>
          <a:ln w="31750" cmpd="sng">
            <a:solidFill>
              <a:schemeClr val="bg1">
                <a:alpha val="62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F1C054-5B68-1E5E-3D6E-5334E93AC6E3}"/>
              </a:ext>
            </a:extLst>
          </p:cNvPr>
          <p:cNvSpPr txBox="1"/>
          <p:nvPr/>
        </p:nvSpPr>
        <p:spPr>
          <a:xfrm>
            <a:off x="517217" y="155240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DNA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F1638F-1F06-BE96-3739-A758A6592D1E}"/>
              </a:ext>
            </a:extLst>
          </p:cNvPr>
          <p:cNvSpPr txBox="1"/>
          <p:nvPr/>
        </p:nvSpPr>
        <p:spPr>
          <a:xfrm>
            <a:off x="1671260" y="1245048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5’...-AAG-…3’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43987B-CCA5-C1BF-6B66-E1A132EE0380}"/>
              </a:ext>
            </a:extLst>
          </p:cNvPr>
          <p:cNvGrpSpPr/>
          <p:nvPr/>
        </p:nvGrpSpPr>
        <p:grpSpPr>
          <a:xfrm>
            <a:off x="2484301" y="1253632"/>
            <a:ext cx="394660" cy="461665"/>
            <a:chOff x="2040521" y="804080"/>
            <a:chExt cx="394660" cy="4616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7EC1F6-39A0-ED01-FF33-1CF62B3876D4}"/>
                </a:ext>
              </a:extLst>
            </p:cNvPr>
            <p:cNvSpPr/>
            <p:nvPr/>
          </p:nvSpPr>
          <p:spPr>
            <a:xfrm>
              <a:off x="2140170" y="858277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7074EC-3CD9-E8E6-4661-9A6A76E2C220}"/>
                </a:ext>
              </a:extLst>
            </p:cNvPr>
            <p:cNvSpPr txBox="1"/>
            <p:nvPr/>
          </p:nvSpPr>
          <p:spPr>
            <a:xfrm>
              <a:off x="2040521" y="804080"/>
              <a:ext cx="394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G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F4C97DF-2EB4-1EB0-F73F-B7D10AC74D44}"/>
              </a:ext>
            </a:extLst>
          </p:cNvPr>
          <p:cNvSpPr txBox="1"/>
          <p:nvPr/>
        </p:nvSpPr>
        <p:spPr>
          <a:xfrm>
            <a:off x="1691165" y="1616887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3’...-TTC-…5’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A868867-60D2-8B4D-8536-2EFFD956AC11}"/>
              </a:ext>
            </a:extLst>
          </p:cNvPr>
          <p:cNvGrpSpPr/>
          <p:nvPr/>
        </p:nvGrpSpPr>
        <p:grpSpPr>
          <a:xfrm>
            <a:off x="2484380" y="1587253"/>
            <a:ext cx="370614" cy="461665"/>
            <a:chOff x="2052544" y="804080"/>
            <a:chExt cx="370614" cy="46166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6F9B0B7-21C3-887F-7D64-AA7E99F5F7E5}"/>
                </a:ext>
              </a:extLst>
            </p:cNvPr>
            <p:cNvSpPr/>
            <p:nvPr/>
          </p:nvSpPr>
          <p:spPr>
            <a:xfrm>
              <a:off x="2140170" y="858277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D28EC7B-AA5E-017A-16D4-940EF4D9765A}"/>
                </a:ext>
              </a:extLst>
            </p:cNvPr>
            <p:cNvSpPr txBox="1"/>
            <p:nvPr/>
          </p:nvSpPr>
          <p:spPr>
            <a:xfrm>
              <a:off x="2052544" y="804080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A901A0DE-1126-E6D8-E239-A11D098AF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85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413">
        <p159:morph option="byObject"/>
      </p:transition>
    </mc:Choice>
    <mc:Fallback xmlns="">
      <p:transition spd="slow" advTm="74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1FAB8-D39B-DE9E-EED0-2E93C144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86E52F-2523-C064-72F0-49F4110526D5}"/>
              </a:ext>
            </a:extLst>
          </p:cNvPr>
          <p:cNvSpPr txBox="1"/>
          <p:nvPr/>
        </p:nvSpPr>
        <p:spPr>
          <a:xfrm>
            <a:off x="1825893" y="3224628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… – Lys –…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84642-B947-A81B-A78C-F8AB949C6A95}"/>
              </a:ext>
            </a:extLst>
          </p:cNvPr>
          <p:cNvSpPr txBox="1"/>
          <p:nvPr/>
        </p:nvSpPr>
        <p:spPr>
          <a:xfrm>
            <a:off x="1832124" y="2462628"/>
            <a:ext cx="15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...-AAG-…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EFB0D-3070-584A-CDFA-F554F31F6E84}"/>
              </a:ext>
            </a:extLst>
          </p:cNvPr>
          <p:cNvSpPr txBox="1"/>
          <p:nvPr/>
        </p:nvSpPr>
        <p:spPr>
          <a:xfrm>
            <a:off x="384324" y="255496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m-RNA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77198D-8BE5-C2A9-7069-732B7CB728F2}"/>
              </a:ext>
            </a:extLst>
          </p:cNvPr>
          <p:cNvGrpSpPr/>
          <p:nvPr/>
        </p:nvGrpSpPr>
        <p:grpSpPr>
          <a:xfrm>
            <a:off x="2199924" y="2471212"/>
            <a:ext cx="410690" cy="461665"/>
            <a:chOff x="3657600" y="1731428"/>
            <a:chExt cx="410690" cy="4616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0053E3-062F-2460-FA73-83BD2CE55EE7}"/>
                </a:ext>
              </a:extLst>
            </p:cNvPr>
            <p:cNvSpPr/>
            <p:nvPr/>
          </p:nvSpPr>
          <p:spPr>
            <a:xfrm>
              <a:off x="3733800" y="1752600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8AD018-0A93-4C24-0C9D-0D5D39E5C951}"/>
                </a:ext>
              </a:extLst>
            </p:cNvPr>
            <p:cNvSpPr txBox="1"/>
            <p:nvPr/>
          </p:nvSpPr>
          <p:spPr>
            <a:xfrm>
              <a:off x="3657600" y="1731428"/>
              <a:ext cx="410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U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A0A3CD-B0A4-8116-BA5F-96452BD6650A}"/>
              </a:ext>
            </a:extLst>
          </p:cNvPr>
          <p:cNvGrpSpPr/>
          <p:nvPr/>
        </p:nvGrpSpPr>
        <p:grpSpPr>
          <a:xfrm>
            <a:off x="2171263" y="3250298"/>
            <a:ext cx="1013419" cy="461665"/>
            <a:chOff x="3531383" y="1685937"/>
            <a:chExt cx="1013419" cy="4616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DBE607-AD43-7388-8316-67FB9AED2614}"/>
                </a:ext>
              </a:extLst>
            </p:cNvPr>
            <p:cNvSpPr/>
            <p:nvPr/>
          </p:nvSpPr>
          <p:spPr>
            <a:xfrm>
              <a:off x="3597823" y="1752600"/>
              <a:ext cx="917231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88B00D-383E-E6FF-B1B4-824AC0B23BFE}"/>
                </a:ext>
              </a:extLst>
            </p:cNvPr>
            <p:cNvSpPr txBox="1"/>
            <p:nvPr/>
          </p:nvSpPr>
          <p:spPr>
            <a:xfrm>
              <a:off x="3531383" y="1685937"/>
              <a:ext cx="10134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STOP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140081A-C7CE-C1BB-6012-9C6D546209F9}"/>
              </a:ext>
            </a:extLst>
          </p:cNvPr>
          <p:cNvSpPr txBox="1"/>
          <p:nvPr/>
        </p:nvSpPr>
        <p:spPr>
          <a:xfrm>
            <a:off x="1707565" y="-24138"/>
            <a:ext cx="4007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Nonsense mutations</a:t>
            </a:r>
          </a:p>
        </p:txBody>
      </p:sp>
      <p:pic>
        <p:nvPicPr>
          <p:cNvPr id="20" name="Picture 2" descr="A circular diagram is separated into three rings, broken down into sections labeled with the letters: G, U, A, and C. Each represents a nucleotide found in RNA.">
            <a:extLst>
              <a:ext uri="{FF2B5EF4-FFF2-40B4-BE49-F238E27FC236}">
                <a16:creationId xmlns:a16="http://schemas.microsoft.com/office/drawing/2014/main" id="{8560329D-019C-D9F6-1050-FBB223D56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11" y="256057"/>
            <a:ext cx="503211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8DB291-3993-914A-4004-F300A2EBE976}"/>
              </a:ext>
            </a:extLst>
          </p:cNvPr>
          <p:cNvSpPr txBox="1"/>
          <p:nvPr/>
        </p:nvSpPr>
        <p:spPr>
          <a:xfrm>
            <a:off x="255196" y="4923399"/>
            <a:ext cx="8305800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/>
              <a:t>Terminates protein synthesis prematurely</a:t>
            </a:r>
            <a:br>
              <a:rPr lang="en-US" dirty="0"/>
            </a:br>
            <a:r>
              <a:rPr lang="en-US" dirty="0"/>
              <a:t>(cystic fibrosis)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Other variants can erase a stop codon (longer protein)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F1C054-5B68-1E5E-3D6E-5334E93AC6E3}"/>
              </a:ext>
            </a:extLst>
          </p:cNvPr>
          <p:cNvSpPr txBox="1"/>
          <p:nvPr/>
        </p:nvSpPr>
        <p:spPr>
          <a:xfrm>
            <a:off x="517217" y="155240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DNA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F1638F-1F06-BE96-3739-A758A6592D1E}"/>
              </a:ext>
            </a:extLst>
          </p:cNvPr>
          <p:cNvSpPr txBox="1"/>
          <p:nvPr/>
        </p:nvSpPr>
        <p:spPr>
          <a:xfrm>
            <a:off x="1671260" y="1245048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5’...-AAG-…3’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43987B-CCA5-C1BF-6B66-E1A132EE0380}"/>
              </a:ext>
            </a:extLst>
          </p:cNvPr>
          <p:cNvGrpSpPr/>
          <p:nvPr/>
        </p:nvGrpSpPr>
        <p:grpSpPr>
          <a:xfrm>
            <a:off x="2253565" y="1245047"/>
            <a:ext cx="394660" cy="461665"/>
            <a:chOff x="2040521" y="804080"/>
            <a:chExt cx="394660" cy="4616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7EC1F6-39A0-ED01-FF33-1CF62B3876D4}"/>
                </a:ext>
              </a:extLst>
            </p:cNvPr>
            <p:cNvSpPr/>
            <p:nvPr/>
          </p:nvSpPr>
          <p:spPr>
            <a:xfrm>
              <a:off x="2140170" y="858277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7074EC-3CD9-E8E6-4661-9A6A76E2C220}"/>
                </a:ext>
              </a:extLst>
            </p:cNvPr>
            <p:cNvSpPr txBox="1"/>
            <p:nvPr/>
          </p:nvSpPr>
          <p:spPr>
            <a:xfrm>
              <a:off x="2040521" y="804080"/>
              <a:ext cx="394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F4C97DF-2EB4-1EB0-F73F-B7D10AC74D44}"/>
              </a:ext>
            </a:extLst>
          </p:cNvPr>
          <p:cNvSpPr txBox="1"/>
          <p:nvPr/>
        </p:nvSpPr>
        <p:spPr>
          <a:xfrm>
            <a:off x="1691165" y="1616887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3’...-TTC-…5’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A868867-60D2-8B4D-8536-2EFFD956AC11}"/>
              </a:ext>
            </a:extLst>
          </p:cNvPr>
          <p:cNvGrpSpPr/>
          <p:nvPr/>
        </p:nvGrpSpPr>
        <p:grpSpPr>
          <a:xfrm>
            <a:off x="2237703" y="1593862"/>
            <a:ext cx="410690" cy="461665"/>
            <a:chOff x="2032506" y="804080"/>
            <a:chExt cx="410690" cy="46166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6F9B0B7-21C3-887F-7D64-AA7E99F5F7E5}"/>
                </a:ext>
              </a:extLst>
            </p:cNvPr>
            <p:cNvSpPr/>
            <p:nvPr/>
          </p:nvSpPr>
          <p:spPr>
            <a:xfrm>
              <a:off x="2140170" y="858277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D28EC7B-AA5E-017A-16D4-940EF4D9765A}"/>
                </a:ext>
              </a:extLst>
            </p:cNvPr>
            <p:cNvSpPr txBox="1"/>
            <p:nvPr/>
          </p:nvSpPr>
          <p:spPr>
            <a:xfrm>
              <a:off x="2032506" y="804080"/>
              <a:ext cx="410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35F4DCB7-5349-E3E6-9375-D3696B1A8A27}"/>
              </a:ext>
            </a:extLst>
          </p:cNvPr>
          <p:cNvSpPr/>
          <p:nvPr/>
        </p:nvSpPr>
        <p:spPr>
          <a:xfrm rot="3632486">
            <a:off x="5122164" y="2067247"/>
            <a:ext cx="286326" cy="2366102"/>
          </a:xfrm>
          <a:prstGeom prst="ellipse">
            <a:avLst/>
          </a:prstGeom>
          <a:solidFill>
            <a:srgbClr val="0000FF">
              <a:alpha val="37000"/>
            </a:srgbClr>
          </a:solidFill>
          <a:ln w="31750" cmpd="sng">
            <a:solidFill>
              <a:schemeClr val="bg1">
                <a:alpha val="62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83F86F8-1F76-6132-A101-6C64AD057B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64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98"/>
    </mc:Choice>
    <mc:Fallback xmlns="">
      <p:transition spd="slow" advTm="22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1FAB8-D39B-DE9E-EED0-2E93C144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86E52F-2523-C064-72F0-49F4110526D5}"/>
              </a:ext>
            </a:extLst>
          </p:cNvPr>
          <p:cNvSpPr txBox="1"/>
          <p:nvPr/>
        </p:nvSpPr>
        <p:spPr>
          <a:xfrm>
            <a:off x="1825893" y="3224628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… – Lys –…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84642-B947-A81B-A78C-F8AB949C6A95}"/>
              </a:ext>
            </a:extLst>
          </p:cNvPr>
          <p:cNvSpPr txBox="1"/>
          <p:nvPr/>
        </p:nvSpPr>
        <p:spPr>
          <a:xfrm>
            <a:off x="1832124" y="2462628"/>
            <a:ext cx="15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...-AAG-…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EFB0D-3070-584A-CDFA-F554F31F6E84}"/>
              </a:ext>
            </a:extLst>
          </p:cNvPr>
          <p:cNvSpPr txBox="1"/>
          <p:nvPr/>
        </p:nvSpPr>
        <p:spPr>
          <a:xfrm>
            <a:off x="384324" y="255496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m-RNA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77198D-8BE5-C2A9-7069-732B7CB728F2}"/>
              </a:ext>
            </a:extLst>
          </p:cNvPr>
          <p:cNvGrpSpPr/>
          <p:nvPr/>
        </p:nvGrpSpPr>
        <p:grpSpPr>
          <a:xfrm>
            <a:off x="2199924" y="2471212"/>
            <a:ext cx="410690" cy="461665"/>
            <a:chOff x="3657600" y="1731428"/>
            <a:chExt cx="410690" cy="4616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0053E3-062F-2460-FA73-83BD2CE55EE7}"/>
                </a:ext>
              </a:extLst>
            </p:cNvPr>
            <p:cNvSpPr/>
            <p:nvPr/>
          </p:nvSpPr>
          <p:spPr>
            <a:xfrm>
              <a:off x="3733800" y="1752600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8AD018-0A93-4C24-0C9D-0D5D39E5C951}"/>
                </a:ext>
              </a:extLst>
            </p:cNvPr>
            <p:cNvSpPr txBox="1"/>
            <p:nvPr/>
          </p:nvSpPr>
          <p:spPr>
            <a:xfrm>
              <a:off x="3657600" y="1731428"/>
              <a:ext cx="410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U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A0A3CD-B0A4-8116-BA5F-96452BD6650A}"/>
              </a:ext>
            </a:extLst>
          </p:cNvPr>
          <p:cNvGrpSpPr/>
          <p:nvPr/>
        </p:nvGrpSpPr>
        <p:grpSpPr>
          <a:xfrm>
            <a:off x="2171263" y="3250298"/>
            <a:ext cx="1013419" cy="461665"/>
            <a:chOff x="3531383" y="1685937"/>
            <a:chExt cx="1013419" cy="4616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DBE607-AD43-7388-8316-67FB9AED2614}"/>
                </a:ext>
              </a:extLst>
            </p:cNvPr>
            <p:cNvSpPr/>
            <p:nvPr/>
          </p:nvSpPr>
          <p:spPr>
            <a:xfrm>
              <a:off x="3597823" y="1752600"/>
              <a:ext cx="917231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88B00D-383E-E6FF-B1B4-824AC0B23BFE}"/>
                </a:ext>
              </a:extLst>
            </p:cNvPr>
            <p:cNvSpPr txBox="1"/>
            <p:nvPr/>
          </p:nvSpPr>
          <p:spPr>
            <a:xfrm>
              <a:off x="3531383" y="1685937"/>
              <a:ext cx="10134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STOP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140081A-C7CE-C1BB-6012-9C6D546209F9}"/>
              </a:ext>
            </a:extLst>
          </p:cNvPr>
          <p:cNvSpPr txBox="1"/>
          <p:nvPr/>
        </p:nvSpPr>
        <p:spPr>
          <a:xfrm>
            <a:off x="1707565" y="-24138"/>
            <a:ext cx="4007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Nonsense mutations</a:t>
            </a:r>
          </a:p>
        </p:txBody>
      </p:sp>
      <p:pic>
        <p:nvPicPr>
          <p:cNvPr id="20" name="Picture 2" descr="A circular diagram is separated into three rings, broken down into sections labeled with the letters: G, U, A, and C. Each represents a nucleotide found in RNA.">
            <a:extLst>
              <a:ext uri="{FF2B5EF4-FFF2-40B4-BE49-F238E27FC236}">
                <a16:creationId xmlns:a16="http://schemas.microsoft.com/office/drawing/2014/main" id="{8560329D-019C-D9F6-1050-FBB223D56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11" y="256057"/>
            <a:ext cx="503211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8DB291-3993-914A-4004-F300A2EBE976}"/>
              </a:ext>
            </a:extLst>
          </p:cNvPr>
          <p:cNvSpPr txBox="1"/>
          <p:nvPr/>
        </p:nvSpPr>
        <p:spPr>
          <a:xfrm>
            <a:off x="255196" y="4923399"/>
            <a:ext cx="8305800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/>
              <a:t>Terminates protein synthesis prematurely</a:t>
            </a:r>
            <a:br>
              <a:rPr lang="en-US" dirty="0"/>
            </a:br>
            <a:r>
              <a:rPr lang="en-US" dirty="0"/>
              <a:t>(cystic fibrosis)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Other variants can erase a stop codon (longer protein)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D4FD165-3608-D8B4-4E7B-A201B1468F90}"/>
              </a:ext>
            </a:extLst>
          </p:cNvPr>
          <p:cNvSpPr/>
          <p:nvPr/>
        </p:nvSpPr>
        <p:spPr>
          <a:xfrm rot="3807141">
            <a:off x="7262257" y="969169"/>
            <a:ext cx="286326" cy="2366102"/>
          </a:xfrm>
          <a:prstGeom prst="ellipse">
            <a:avLst/>
          </a:prstGeom>
          <a:solidFill>
            <a:srgbClr val="0000FF">
              <a:alpha val="37000"/>
            </a:srgbClr>
          </a:solidFill>
          <a:ln w="31750" cmpd="sng">
            <a:solidFill>
              <a:schemeClr val="bg1">
                <a:alpha val="62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F1C054-5B68-1E5E-3D6E-5334E93AC6E3}"/>
              </a:ext>
            </a:extLst>
          </p:cNvPr>
          <p:cNvSpPr txBox="1"/>
          <p:nvPr/>
        </p:nvSpPr>
        <p:spPr>
          <a:xfrm>
            <a:off x="517217" y="155240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DNA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F1638F-1F06-BE96-3739-A758A6592D1E}"/>
              </a:ext>
            </a:extLst>
          </p:cNvPr>
          <p:cNvSpPr txBox="1"/>
          <p:nvPr/>
        </p:nvSpPr>
        <p:spPr>
          <a:xfrm>
            <a:off x="1671260" y="1245048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5’...-AAG-…3’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43987B-CCA5-C1BF-6B66-E1A132EE0380}"/>
              </a:ext>
            </a:extLst>
          </p:cNvPr>
          <p:cNvGrpSpPr/>
          <p:nvPr/>
        </p:nvGrpSpPr>
        <p:grpSpPr>
          <a:xfrm>
            <a:off x="2253565" y="1245047"/>
            <a:ext cx="394660" cy="461665"/>
            <a:chOff x="2040521" y="804080"/>
            <a:chExt cx="394660" cy="4616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7EC1F6-39A0-ED01-FF33-1CF62B3876D4}"/>
                </a:ext>
              </a:extLst>
            </p:cNvPr>
            <p:cNvSpPr/>
            <p:nvPr/>
          </p:nvSpPr>
          <p:spPr>
            <a:xfrm>
              <a:off x="2140170" y="858277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7074EC-3CD9-E8E6-4661-9A6A76E2C220}"/>
                </a:ext>
              </a:extLst>
            </p:cNvPr>
            <p:cNvSpPr txBox="1"/>
            <p:nvPr/>
          </p:nvSpPr>
          <p:spPr>
            <a:xfrm>
              <a:off x="2040521" y="804080"/>
              <a:ext cx="394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F4C97DF-2EB4-1EB0-F73F-B7D10AC74D44}"/>
              </a:ext>
            </a:extLst>
          </p:cNvPr>
          <p:cNvSpPr txBox="1"/>
          <p:nvPr/>
        </p:nvSpPr>
        <p:spPr>
          <a:xfrm>
            <a:off x="1691165" y="1616887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3’...-TTC-…5’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A868867-60D2-8B4D-8536-2EFFD956AC11}"/>
              </a:ext>
            </a:extLst>
          </p:cNvPr>
          <p:cNvGrpSpPr/>
          <p:nvPr/>
        </p:nvGrpSpPr>
        <p:grpSpPr>
          <a:xfrm>
            <a:off x="2237703" y="1593862"/>
            <a:ext cx="410690" cy="461665"/>
            <a:chOff x="2032506" y="804080"/>
            <a:chExt cx="410690" cy="46166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6F9B0B7-21C3-887F-7D64-AA7E99F5F7E5}"/>
                </a:ext>
              </a:extLst>
            </p:cNvPr>
            <p:cNvSpPr/>
            <p:nvPr/>
          </p:nvSpPr>
          <p:spPr>
            <a:xfrm>
              <a:off x="2140170" y="858277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D28EC7B-AA5E-017A-16D4-940EF4D9765A}"/>
                </a:ext>
              </a:extLst>
            </p:cNvPr>
            <p:cNvSpPr txBox="1"/>
            <p:nvPr/>
          </p:nvSpPr>
          <p:spPr>
            <a:xfrm>
              <a:off x="2032506" y="804080"/>
              <a:ext cx="410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1685DA6-B8A7-2580-00D5-6F2CF4642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57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754">
        <p159:morph option="byObject"/>
      </p:transition>
    </mc:Choice>
    <mc:Fallback xmlns="">
      <p:transition spd="slow" advTm="23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1FAB8-D39B-DE9E-EED0-2E93C144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86E52F-2523-C064-72F0-49F4110526D5}"/>
              </a:ext>
            </a:extLst>
          </p:cNvPr>
          <p:cNvSpPr txBox="1"/>
          <p:nvPr/>
        </p:nvSpPr>
        <p:spPr>
          <a:xfrm>
            <a:off x="1825893" y="3224628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… – Lys –…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84642-B947-A81B-A78C-F8AB949C6A95}"/>
              </a:ext>
            </a:extLst>
          </p:cNvPr>
          <p:cNvSpPr txBox="1"/>
          <p:nvPr/>
        </p:nvSpPr>
        <p:spPr>
          <a:xfrm>
            <a:off x="1832124" y="2462628"/>
            <a:ext cx="15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...-AAG-…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EFB0D-3070-584A-CDFA-F554F31F6E84}"/>
              </a:ext>
            </a:extLst>
          </p:cNvPr>
          <p:cNvSpPr txBox="1"/>
          <p:nvPr/>
        </p:nvSpPr>
        <p:spPr>
          <a:xfrm>
            <a:off x="384324" y="255496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m-RNA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77198D-8BE5-C2A9-7069-732B7CB728F2}"/>
              </a:ext>
            </a:extLst>
          </p:cNvPr>
          <p:cNvGrpSpPr/>
          <p:nvPr/>
        </p:nvGrpSpPr>
        <p:grpSpPr>
          <a:xfrm>
            <a:off x="2640379" y="2462627"/>
            <a:ext cx="410690" cy="461665"/>
            <a:chOff x="3657600" y="1731428"/>
            <a:chExt cx="410690" cy="4616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0053E3-062F-2460-FA73-83BD2CE55EE7}"/>
                </a:ext>
              </a:extLst>
            </p:cNvPr>
            <p:cNvSpPr/>
            <p:nvPr/>
          </p:nvSpPr>
          <p:spPr>
            <a:xfrm>
              <a:off x="3733800" y="1752600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8AD018-0A93-4C24-0C9D-0D5D39E5C951}"/>
                </a:ext>
              </a:extLst>
            </p:cNvPr>
            <p:cNvSpPr txBox="1"/>
            <p:nvPr/>
          </p:nvSpPr>
          <p:spPr>
            <a:xfrm>
              <a:off x="3657600" y="1731428"/>
              <a:ext cx="410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A0A3CD-B0A4-8116-BA5F-96452BD6650A}"/>
              </a:ext>
            </a:extLst>
          </p:cNvPr>
          <p:cNvGrpSpPr/>
          <p:nvPr/>
        </p:nvGrpSpPr>
        <p:grpSpPr>
          <a:xfrm>
            <a:off x="2307595" y="3220218"/>
            <a:ext cx="665567" cy="466075"/>
            <a:chOff x="3667715" y="1655857"/>
            <a:chExt cx="665567" cy="4660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DBE607-AD43-7388-8316-67FB9AED2614}"/>
                </a:ext>
              </a:extLst>
            </p:cNvPr>
            <p:cNvSpPr/>
            <p:nvPr/>
          </p:nvSpPr>
          <p:spPr>
            <a:xfrm>
              <a:off x="3733799" y="1752600"/>
              <a:ext cx="533401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88B00D-383E-E6FF-B1B4-824AC0B23BFE}"/>
                </a:ext>
              </a:extLst>
            </p:cNvPr>
            <p:cNvSpPr txBox="1"/>
            <p:nvPr/>
          </p:nvSpPr>
          <p:spPr>
            <a:xfrm>
              <a:off x="3667715" y="1655857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Lys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140081A-C7CE-C1BB-6012-9C6D546209F9}"/>
              </a:ext>
            </a:extLst>
          </p:cNvPr>
          <p:cNvSpPr txBox="1"/>
          <p:nvPr/>
        </p:nvSpPr>
        <p:spPr>
          <a:xfrm>
            <a:off x="1524000" y="-51667"/>
            <a:ext cx="6692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But some mutations can be silent !</a:t>
            </a:r>
          </a:p>
        </p:txBody>
      </p:sp>
      <p:pic>
        <p:nvPicPr>
          <p:cNvPr id="20" name="Picture 2" descr="A circular diagram is separated into three rings, broken down into sections labeled with the letters: G, U, A, and C. Each represents a nucleotide found in RNA.">
            <a:extLst>
              <a:ext uri="{FF2B5EF4-FFF2-40B4-BE49-F238E27FC236}">
                <a16:creationId xmlns:a16="http://schemas.microsoft.com/office/drawing/2014/main" id="{8560329D-019C-D9F6-1050-FBB223D56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11" y="256057"/>
            <a:ext cx="503211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8DB291-3993-914A-4004-F300A2EBE976}"/>
              </a:ext>
            </a:extLst>
          </p:cNvPr>
          <p:cNvSpPr txBox="1"/>
          <p:nvPr/>
        </p:nvSpPr>
        <p:spPr>
          <a:xfrm>
            <a:off x="304800" y="5322074"/>
            <a:ext cx="8305800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/>
              <a:t>This is because codons have degeneracy (redundancy)</a:t>
            </a:r>
          </a:p>
          <a:p>
            <a:pPr algn="l">
              <a:buNone/>
            </a:pPr>
            <a:r>
              <a:rPr lang="en-US" dirty="0"/>
              <a:t>64 codons: 61 for amino acids, 3 for STOP code</a:t>
            </a:r>
          </a:p>
          <a:p>
            <a:pPr algn="l">
              <a:buNone/>
            </a:pPr>
            <a:r>
              <a:rPr lang="en-US" dirty="0"/>
              <a:t>20 amino acids, so lot of repeats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6D9A6F9-C389-1488-567F-71A50E92B23E}"/>
              </a:ext>
            </a:extLst>
          </p:cNvPr>
          <p:cNvSpPr/>
          <p:nvPr/>
        </p:nvSpPr>
        <p:spPr>
          <a:xfrm rot="3871262">
            <a:off x="5018311" y="2491193"/>
            <a:ext cx="134747" cy="1677129"/>
          </a:xfrm>
          <a:prstGeom prst="ellipse">
            <a:avLst/>
          </a:prstGeom>
          <a:solidFill>
            <a:srgbClr val="0000FF">
              <a:alpha val="37000"/>
            </a:srgbClr>
          </a:solidFill>
          <a:ln w="31750" cmpd="sng">
            <a:solidFill>
              <a:schemeClr val="bg1">
                <a:alpha val="62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F1C054-5B68-1E5E-3D6E-5334E93AC6E3}"/>
              </a:ext>
            </a:extLst>
          </p:cNvPr>
          <p:cNvSpPr txBox="1"/>
          <p:nvPr/>
        </p:nvSpPr>
        <p:spPr>
          <a:xfrm>
            <a:off x="517217" y="155240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DNA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F1638F-1F06-BE96-3739-A758A6592D1E}"/>
              </a:ext>
            </a:extLst>
          </p:cNvPr>
          <p:cNvSpPr txBox="1"/>
          <p:nvPr/>
        </p:nvSpPr>
        <p:spPr>
          <a:xfrm>
            <a:off x="1671260" y="1245048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5’...-AAG-…3’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43987B-CCA5-C1BF-6B66-E1A132EE0380}"/>
              </a:ext>
            </a:extLst>
          </p:cNvPr>
          <p:cNvGrpSpPr/>
          <p:nvPr/>
        </p:nvGrpSpPr>
        <p:grpSpPr>
          <a:xfrm>
            <a:off x="2716578" y="1245047"/>
            <a:ext cx="410690" cy="461665"/>
            <a:chOff x="2032506" y="804080"/>
            <a:chExt cx="410690" cy="4616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7EC1F6-39A0-ED01-FF33-1CF62B3876D4}"/>
                </a:ext>
              </a:extLst>
            </p:cNvPr>
            <p:cNvSpPr/>
            <p:nvPr/>
          </p:nvSpPr>
          <p:spPr>
            <a:xfrm>
              <a:off x="2140170" y="858277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7074EC-3CD9-E8E6-4661-9A6A76E2C220}"/>
                </a:ext>
              </a:extLst>
            </p:cNvPr>
            <p:cNvSpPr txBox="1"/>
            <p:nvPr/>
          </p:nvSpPr>
          <p:spPr>
            <a:xfrm>
              <a:off x="2032506" y="804080"/>
              <a:ext cx="410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F4C97DF-2EB4-1EB0-F73F-B7D10AC74D44}"/>
              </a:ext>
            </a:extLst>
          </p:cNvPr>
          <p:cNvSpPr txBox="1"/>
          <p:nvPr/>
        </p:nvSpPr>
        <p:spPr>
          <a:xfrm>
            <a:off x="1691165" y="1616887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3’...-TTC-…5’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A868867-60D2-8B4D-8536-2EFFD956AC11}"/>
              </a:ext>
            </a:extLst>
          </p:cNvPr>
          <p:cNvGrpSpPr/>
          <p:nvPr/>
        </p:nvGrpSpPr>
        <p:grpSpPr>
          <a:xfrm>
            <a:off x="2723264" y="1589189"/>
            <a:ext cx="394660" cy="461665"/>
            <a:chOff x="2040521" y="804080"/>
            <a:chExt cx="394660" cy="46166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6F9B0B7-21C3-887F-7D64-AA7E99F5F7E5}"/>
                </a:ext>
              </a:extLst>
            </p:cNvPr>
            <p:cNvSpPr/>
            <p:nvPr/>
          </p:nvSpPr>
          <p:spPr>
            <a:xfrm>
              <a:off x="2140170" y="858277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D28EC7B-AA5E-017A-16D4-940EF4D9765A}"/>
                </a:ext>
              </a:extLst>
            </p:cNvPr>
            <p:cNvSpPr txBox="1"/>
            <p:nvPr/>
          </p:nvSpPr>
          <p:spPr>
            <a:xfrm>
              <a:off x="2040521" y="804080"/>
              <a:ext cx="394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69B3615-23D6-324C-6306-6BB1CE4EF5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20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61"/>
    </mc:Choice>
    <mc:Fallback xmlns="">
      <p:transition spd="slow" advTm="19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1FAB8-D39B-DE9E-EED0-2E93C144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86E52F-2523-C064-72F0-49F4110526D5}"/>
              </a:ext>
            </a:extLst>
          </p:cNvPr>
          <p:cNvSpPr txBox="1"/>
          <p:nvPr/>
        </p:nvSpPr>
        <p:spPr>
          <a:xfrm>
            <a:off x="1825893" y="3224628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… – Lys –…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84642-B947-A81B-A78C-F8AB949C6A95}"/>
              </a:ext>
            </a:extLst>
          </p:cNvPr>
          <p:cNvSpPr txBox="1"/>
          <p:nvPr/>
        </p:nvSpPr>
        <p:spPr>
          <a:xfrm>
            <a:off x="1832124" y="2462628"/>
            <a:ext cx="15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...-AAG-…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EFB0D-3070-584A-CDFA-F554F31F6E84}"/>
              </a:ext>
            </a:extLst>
          </p:cNvPr>
          <p:cNvSpPr txBox="1"/>
          <p:nvPr/>
        </p:nvSpPr>
        <p:spPr>
          <a:xfrm>
            <a:off x="384324" y="255496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m-RNA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77198D-8BE5-C2A9-7069-732B7CB728F2}"/>
              </a:ext>
            </a:extLst>
          </p:cNvPr>
          <p:cNvGrpSpPr/>
          <p:nvPr/>
        </p:nvGrpSpPr>
        <p:grpSpPr>
          <a:xfrm>
            <a:off x="2640379" y="2462627"/>
            <a:ext cx="410690" cy="461665"/>
            <a:chOff x="3657600" y="1731428"/>
            <a:chExt cx="410690" cy="4616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0053E3-062F-2460-FA73-83BD2CE55EE7}"/>
                </a:ext>
              </a:extLst>
            </p:cNvPr>
            <p:cNvSpPr/>
            <p:nvPr/>
          </p:nvSpPr>
          <p:spPr>
            <a:xfrm>
              <a:off x="3733800" y="1752600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8AD018-0A93-4C24-0C9D-0D5D39E5C951}"/>
                </a:ext>
              </a:extLst>
            </p:cNvPr>
            <p:cNvSpPr txBox="1"/>
            <p:nvPr/>
          </p:nvSpPr>
          <p:spPr>
            <a:xfrm>
              <a:off x="3657600" y="1731428"/>
              <a:ext cx="410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A0A3CD-B0A4-8116-BA5F-96452BD6650A}"/>
              </a:ext>
            </a:extLst>
          </p:cNvPr>
          <p:cNvGrpSpPr/>
          <p:nvPr/>
        </p:nvGrpSpPr>
        <p:grpSpPr>
          <a:xfrm>
            <a:off x="2307595" y="3220218"/>
            <a:ext cx="665567" cy="466075"/>
            <a:chOff x="3667715" y="1655857"/>
            <a:chExt cx="665567" cy="4660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DBE607-AD43-7388-8316-67FB9AED2614}"/>
                </a:ext>
              </a:extLst>
            </p:cNvPr>
            <p:cNvSpPr/>
            <p:nvPr/>
          </p:nvSpPr>
          <p:spPr>
            <a:xfrm>
              <a:off x="3733799" y="1752600"/>
              <a:ext cx="533401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88B00D-383E-E6FF-B1B4-824AC0B23BFE}"/>
                </a:ext>
              </a:extLst>
            </p:cNvPr>
            <p:cNvSpPr txBox="1"/>
            <p:nvPr/>
          </p:nvSpPr>
          <p:spPr>
            <a:xfrm>
              <a:off x="3667715" y="1655857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Lys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140081A-C7CE-C1BB-6012-9C6D546209F9}"/>
              </a:ext>
            </a:extLst>
          </p:cNvPr>
          <p:cNvSpPr txBox="1"/>
          <p:nvPr/>
        </p:nvSpPr>
        <p:spPr>
          <a:xfrm>
            <a:off x="1707565" y="-24138"/>
            <a:ext cx="6471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But some mutations can be silent</a:t>
            </a:r>
          </a:p>
        </p:txBody>
      </p:sp>
      <p:pic>
        <p:nvPicPr>
          <p:cNvPr id="20" name="Picture 2" descr="A circular diagram is separated into three rings, broken down into sections labeled with the letters: G, U, A, and C. Each represents a nucleotide found in RNA.">
            <a:extLst>
              <a:ext uri="{FF2B5EF4-FFF2-40B4-BE49-F238E27FC236}">
                <a16:creationId xmlns:a16="http://schemas.microsoft.com/office/drawing/2014/main" id="{8560329D-019C-D9F6-1050-FBB223D56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11" y="256057"/>
            <a:ext cx="503211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8DB291-3993-914A-4004-F300A2EBE976}"/>
              </a:ext>
            </a:extLst>
          </p:cNvPr>
          <p:cNvSpPr txBox="1"/>
          <p:nvPr/>
        </p:nvSpPr>
        <p:spPr>
          <a:xfrm>
            <a:off x="304800" y="5322074"/>
            <a:ext cx="8305800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/>
              <a:t>This is because codons have </a:t>
            </a:r>
            <a:r>
              <a:rPr lang="en-US" dirty="0">
                <a:highlight>
                  <a:srgbClr val="FFFF00"/>
                </a:highlight>
              </a:rPr>
              <a:t>degeneracy (redundancy)</a:t>
            </a:r>
          </a:p>
          <a:p>
            <a:pPr algn="l">
              <a:buNone/>
            </a:pPr>
            <a:r>
              <a:rPr lang="en-US" dirty="0"/>
              <a:t>64 codons: 61 for amino acids, 3 for STOP code</a:t>
            </a:r>
          </a:p>
          <a:p>
            <a:pPr algn="l">
              <a:buNone/>
            </a:pPr>
            <a:r>
              <a:rPr lang="en-US" dirty="0"/>
              <a:t>20 amino acids, so lot of repeats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D4FD165-3608-D8B4-4E7B-A201B1468F90}"/>
              </a:ext>
            </a:extLst>
          </p:cNvPr>
          <p:cNvSpPr/>
          <p:nvPr/>
        </p:nvSpPr>
        <p:spPr>
          <a:xfrm rot="3534785">
            <a:off x="5051126" y="2607065"/>
            <a:ext cx="134747" cy="1677129"/>
          </a:xfrm>
          <a:prstGeom prst="ellipse">
            <a:avLst/>
          </a:prstGeom>
          <a:solidFill>
            <a:srgbClr val="0000FF">
              <a:alpha val="37000"/>
            </a:srgbClr>
          </a:solidFill>
          <a:ln w="31750" cmpd="sng">
            <a:solidFill>
              <a:schemeClr val="bg1">
                <a:alpha val="62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F1C054-5B68-1E5E-3D6E-5334E93AC6E3}"/>
              </a:ext>
            </a:extLst>
          </p:cNvPr>
          <p:cNvSpPr txBox="1"/>
          <p:nvPr/>
        </p:nvSpPr>
        <p:spPr>
          <a:xfrm>
            <a:off x="517217" y="155240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DNA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F1638F-1F06-BE96-3739-A758A6592D1E}"/>
              </a:ext>
            </a:extLst>
          </p:cNvPr>
          <p:cNvSpPr txBox="1"/>
          <p:nvPr/>
        </p:nvSpPr>
        <p:spPr>
          <a:xfrm>
            <a:off x="1671260" y="1245048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5’...-AAG-…3’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43987B-CCA5-C1BF-6B66-E1A132EE0380}"/>
              </a:ext>
            </a:extLst>
          </p:cNvPr>
          <p:cNvGrpSpPr/>
          <p:nvPr/>
        </p:nvGrpSpPr>
        <p:grpSpPr>
          <a:xfrm>
            <a:off x="2716578" y="1245047"/>
            <a:ext cx="410690" cy="461665"/>
            <a:chOff x="2032506" y="804080"/>
            <a:chExt cx="410690" cy="4616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7EC1F6-39A0-ED01-FF33-1CF62B3876D4}"/>
                </a:ext>
              </a:extLst>
            </p:cNvPr>
            <p:cNvSpPr/>
            <p:nvPr/>
          </p:nvSpPr>
          <p:spPr>
            <a:xfrm>
              <a:off x="2140170" y="858277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7074EC-3CD9-E8E6-4661-9A6A76E2C220}"/>
                </a:ext>
              </a:extLst>
            </p:cNvPr>
            <p:cNvSpPr txBox="1"/>
            <p:nvPr/>
          </p:nvSpPr>
          <p:spPr>
            <a:xfrm>
              <a:off x="2032506" y="804080"/>
              <a:ext cx="410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F4C97DF-2EB4-1EB0-F73F-B7D10AC74D44}"/>
              </a:ext>
            </a:extLst>
          </p:cNvPr>
          <p:cNvSpPr txBox="1"/>
          <p:nvPr/>
        </p:nvSpPr>
        <p:spPr>
          <a:xfrm>
            <a:off x="1691165" y="1616887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3’...-TTC-…5’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A868867-60D2-8B4D-8536-2EFFD956AC11}"/>
              </a:ext>
            </a:extLst>
          </p:cNvPr>
          <p:cNvGrpSpPr/>
          <p:nvPr/>
        </p:nvGrpSpPr>
        <p:grpSpPr>
          <a:xfrm>
            <a:off x="2723264" y="1589189"/>
            <a:ext cx="394660" cy="461665"/>
            <a:chOff x="2040521" y="804080"/>
            <a:chExt cx="394660" cy="46166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6F9B0B7-21C3-887F-7D64-AA7E99F5F7E5}"/>
                </a:ext>
              </a:extLst>
            </p:cNvPr>
            <p:cNvSpPr/>
            <p:nvPr/>
          </p:nvSpPr>
          <p:spPr>
            <a:xfrm>
              <a:off x="2140170" y="858277"/>
              <a:ext cx="228600" cy="369332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D28EC7B-AA5E-017A-16D4-940EF4D9765A}"/>
                </a:ext>
              </a:extLst>
            </p:cNvPr>
            <p:cNvSpPr txBox="1"/>
            <p:nvPr/>
          </p:nvSpPr>
          <p:spPr>
            <a:xfrm>
              <a:off x="2040521" y="804080"/>
              <a:ext cx="394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BAD27CE-5BB6-0FBC-B9C1-03770EC2E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78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7301">
        <p159:morph option="byObject"/>
      </p:transition>
    </mc:Choice>
    <mc:Fallback xmlns="">
      <p:transition spd="slow" advTm="37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240120" y="39525"/>
            <a:ext cx="866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The story so far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5767D-316B-ADE2-03EB-B03C6A738432}"/>
              </a:ext>
            </a:extLst>
          </p:cNvPr>
          <p:cNvSpPr txBox="1"/>
          <p:nvPr/>
        </p:nvSpPr>
        <p:spPr>
          <a:xfrm>
            <a:off x="76200" y="558328"/>
            <a:ext cx="9067800" cy="585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/>
            <a:r>
              <a:rPr lang="en-US" sz="1800" dirty="0">
                <a:solidFill>
                  <a:srgbClr val="FF0000"/>
                </a:solidFill>
              </a:rPr>
              <a:t>Information is physical</a:t>
            </a:r>
            <a:r>
              <a:rPr lang="en-US" sz="1800" dirty="0"/>
              <a:t>, captured by </a:t>
            </a:r>
            <a:r>
              <a:rPr lang="en-US" sz="1800" dirty="0">
                <a:highlight>
                  <a:srgbClr val="FFFF00"/>
                </a:highlight>
              </a:rPr>
              <a:t>entropy from a probability distribution</a:t>
            </a:r>
          </a:p>
          <a:p>
            <a:pPr marL="342900" indent="-342900" algn="l"/>
            <a:endParaRPr lang="en-US" sz="1800" dirty="0"/>
          </a:p>
          <a:p>
            <a:pPr marL="342900" indent="-342900" algn="l"/>
            <a:r>
              <a:rPr lang="en-US" sz="1800" dirty="0"/>
              <a:t>Operating on information such as </a:t>
            </a:r>
            <a:r>
              <a:rPr lang="en-US" sz="1800" dirty="0" err="1"/>
              <a:t>W.x</a:t>
            </a:r>
            <a:r>
              <a:rPr lang="en-US" sz="1800" dirty="0"/>
              <a:t> needs </a:t>
            </a:r>
            <a:r>
              <a:rPr lang="en-US" sz="1800" dirty="0">
                <a:solidFill>
                  <a:srgbClr val="FF0000"/>
                </a:solidFill>
              </a:rPr>
              <a:t>fast addition</a:t>
            </a:r>
          </a:p>
          <a:p>
            <a:pPr algn="l">
              <a:buNone/>
            </a:pPr>
            <a:endParaRPr lang="en-US" sz="1800" dirty="0"/>
          </a:p>
          <a:p>
            <a:pPr marL="342900" indent="-342900" algn="l"/>
            <a:r>
              <a:rPr lang="en-US" sz="1800" dirty="0">
                <a:solidFill>
                  <a:srgbClr val="FF0000"/>
                </a:solidFill>
              </a:rPr>
              <a:t>Binary representation is convenient</a:t>
            </a:r>
            <a:r>
              <a:rPr lang="en-US" sz="1800" dirty="0"/>
              <a:t> (including negatives </a:t>
            </a:r>
            <a:r>
              <a:rPr lang="en-US" sz="1800" dirty="0">
                <a:highlight>
                  <a:srgbClr val="FFFF00"/>
                </a:highlight>
              </a:rPr>
              <a:t>2’s complement</a:t>
            </a:r>
            <a:r>
              <a:rPr lang="en-US" sz="1800" dirty="0"/>
              <a:t>)</a:t>
            </a:r>
          </a:p>
          <a:p>
            <a:pPr marL="342900" indent="-342900" algn="l"/>
            <a:endParaRPr lang="en-US" sz="1800" dirty="0"/>
          </a:p>
          <a:p>
            <a:pPr marL="342900" indent="-342900" algn="l"/>
            <a:r>
              <a:rPr lang="en-US" sz="1800" dirty="0">
                <a:solidFill>
                  <a:srgbClr val="FF0000"/>
                </a:solidFill>
              </a:rPr>
              <a:t>Boolean logic gates </a:t>
            </a:r>
            <a:r>
              <a:rPr lang="en-US" sz="1800" dirty="0"/>
              <a:t>(e.g. XOR, NAND) can do addition, memory, MUX, LUTs</a:t>
            </a:r>
          </a:p>
          <a:p>
            <a:pPr marL="342900" indent="-342900" algn="l"/>
            <a:endParaRPr lang="en-US" sz="1800" dirty="0"/>
          </a:p>
          <a:p>
            <a:pPr marL="342900" indent="-342900" algn="l"/>
            <a:r>
              <a:rPr lang="en-US" sz="1800" dirty="0"/>
              <a:t>CMOS implements these operations with </a:t>
            </a:r>
            <a:r>
              <a:rPr lang="en-US" sz="1800" dirty="0">
                <a:solidFill>
                  <a:srgbClr val="FF0000"/>
                </a:solidFill>
              </a:rPr>
              <a:t>fast electrons at high accuracy </a:t>
            </a:r>
          </a:p>
          <a:p>
            <a:pPr marL="342900" indent="-342900" algn="l"/>
            <a:endParaRPr lang="en-US" sz="1800" dirty="0"/>
          </a:p>
          <a:p>
            <a:pPr marL="342900" indent="-342900" algn="l"/>
            <a:r>
              <a:rPr lang="en-US" sz="1800" dirty="0"/>
              <a:t>Energy </a:t>
            </a:r>
            <a:r>
              <a:rPr lang="en-US" sz="1800" dirty="0">
                <a:highlight>
                  <a:srgbClr val="FFFF00"/>
                </a:highlight>
              </a:rPr>
              <a:t>wasted</a:t>
            </a:r>
            <a:r>
              <a:rPr lang="en-US" sz="1800" dirty="0"/>
              <a:t> per cycle </a:t>
            </a:r>
            <a:r>
              <a:rPr lang="en-US" sz="1800" dirty="0">
                <a:solidFill>
                  <a:srgbClr val="FF0000"/>
                </a:solidFill>
              </a:rPr>
              <a:t>when charges drop from high to low V</a:t>
            </a:r>
            <a:r>
              <a:rPr lang="en-US" sz="1800" dirty="0"/>
              <a:t>, equal to CV</a:t>
            </a:r>
            <a:r>
              <a:rPr lang="en-US" sz="1800" baseline="30000" dirty="0"/>
              <a:t>2</a:t>
            </a:r>
            <a:r>
              <a:rPr lang="en-US" sz="1800" dirty="0"/>
              <a:t>. Minimum waste connected to entropy change/accuracy, </a:t>
            </a:r>
            <a:r>
              <a:rPr lang="en-US" sz="1800" dirty="0" err="1"/>
              <a:t>E</a:t>
            </a:r>
            <a:r>
              <a:rPr lang="en-US" sz="1800" baseline="-25000" dirty="0" err="1"/>
              <a:t>min</a:t>
            </a:r>
            <a:r>
              <a:rPr lang="en-US" sz="1800" dirty="0"/>
              <a:t> = </a:t>
            </a:r>
            <a:r>
              <a:rPr lang="en-US" sz="1800" dirty="0" err="1"/>
              <a:t>kTln</a:t>
            </a:r>
            <a:r>
              <a:rPr lang="en-US" sz="1800" dirty="0"/>
              <a:t>(1/p)</a:t>
            </a:r>
          </a:p>
          <a:p>
            <a:pPr marL="342900" indent="-342900" algn="l"/>
            <a:endParaRPr lang="en-US" sz="1800" dirty="0"/>
          </a:p>
          <a:p>
            <a:pPr marL="342900" indent="-342900" algn="l"/>
            <a:r>
              <a:rPr lang="en-US" sz="1800" dirty="0"/>
              <a:t>This energy loss is replenished by battery, which goes from </a:t>
            </a:r>
            <a:r>
              <a:rPr lang="en-US" sz="1800" dirty="0" err="1"/>
              <a:t>noneq</a:t>
            </a:r>
            <a:r>
              <a:rPr lang="en-US" sz="1800" dirty="0"/>
              <a:t> (low entropy) to equilibrium (</a:t>
            </a:r>
            <a:r>
              <a:rPr lang="en-US" sz="1800" dirty="0">
                <a:highlight>
                  <a:srgbClr val="FFFF00"/>
                </a:highlight>
              </a:rPr>
              <a:t>fuel value of information</a:t>
            </a:r>
            <a:r>
              <a:rPr lang="en-US" sz="1800" dirty="0"/>
              <a:t>). Big Bang is ultimate battery. </a:t>
            </a:r>
          </a:p>
          <a:p>
            <a:pPr algn="l">
              <a:buNone/>
            </a:pPr>
            <a:endParaRPr lang="en-US" sz="1800" dirty="0"/>
          </a:p>
          <a:p>
            <a:pPr marL="342900" indent="-342900" algn="l"/>
            <a:r>
              <a:rPr lang="en-US" sz="1800" dirty="0"/>
              <a:t>We can avoid some loss with </a:t>
            </a:r>
            <a:r>
              <a:rPr lang="en-US" sz="1800" dirty="0">
                <a:solidFill>
                  <a:srgbClr val="FF0000"/>
                </a:solidFill>
              </a:rPr>
              <a:t>reversible computing </a:t>
            </a:r>
            <a:r>
              <a:rPr lang="en-US" sz="1800" dirty="0"/>
              <a:t>that involves </a:t>
            </a:r>
            <a:r>
              <a:rPr lang="en-US" sz="1800" dirty="0">
                <a:highlight>
                  <a:srgbClr val="FFFF00"/>
                </a:highlight>
              </a:rPr>
              <a:t>free copying if done slowly</a:t>
            </a:r>
            <a:r>
              <a:rPr lang="en-US" sz="1800" dirty="0"/>
              <a:t>. But </a:t>
            </a:r>
            <a:r>
              <a:rPr lang="en-US" sz="1800" dirty="0">
                <a:solidFill>
                  <a:srgbClr val="FF0000"/>
                </a:solidFill>
              </a:rPr>
              <a:t>speed and accuracy </a:t>
            </a:r>
            <a:r>
              <a:rPr lang="en-US" sz="1800" dirty="0"/>
              <a:t>demands will push up energy costs.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26BF5D-8874-425D-BDFA-B04E1F727D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36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37"/>
    </mc:Choice>
    <mc:Fallback xmlns="">
      <p:transition spd="slow" advTm="181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1FAB8-D39B-DE9E-EED0-2E93C144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40081A-C7CE-C1BB-6012-9C6D546209F9}"/>
              </a:ext>
            </a:extLst>
          </p:cNvPr>
          <p:cNvSpPr txBox="1"/>
          <p:nvPr/>
        </p:nvSpPr>
        <p:spPr>
          <a:xfrm>
            <a:off x="1707565" y="-24138"/>
            <a:ext cx="4871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Error correction in DNA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76B355-425F-1419-7E2E-6BB152D5C6DD}"/>
              </a:ext>
            </a:extLst>
          </p:cNvPr>
          <p:cNvSpPr txBox="1"/>
          <p:nvPr/>
        </p:nvSpPr>
        <p:spPr>
          <a:xfrm>
            <a:off x="556468" y="620747"/>
            <a:ext cx="7338869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Mismatch repair: </a:t>
            </a:r>
            <a:r>
              <a:rPr lang="en-US" dirty="0"/>
              <a:t>caught by DNA repair enzymes, </a:t>
            </a:r>
          </a:p>
          <a:p>
            <a:pPr>
              <a:buNone/>
            </a:pPr>
            <a:r>
              <a:rPr lang="en-US" dirty="0"/>
              <a:t>which could still miss 1 in 10 Bp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6B9F91-9204-37B4-6E67-2BCA7B137219}"/>
              </a:ext>
            </a:extLst>
          </p:cNvPr>
          <p:cNvSpPr txBox="1"/>
          <p:nvPr/>
        </p:nvSpPr>
        <p:spPr>
          <a:xfrm>
            <a:off x="1295432" y="2102071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AAG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C16E72-C26A-B6E3-E2A5-B10EC8ABBC20}"/>
              </a:ext>
            </a:extLst>
          </p:cNvPr>
          <p:cNvSpPr txBox="1"/>
          <p:nvPr/>
        </p:nvSpPr>
        <p:spPr>
          <a:xfrm>
            <a:off x="1276196" y="2563736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TT</a:t>
            </a:r>
            <a:r>
              <a:rPr lang="en-US" dirty="0"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D3F8E1-A042-CC03-0C1C-6984EBF6B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9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50"/>
    </mc:Choice>
    <mc:Fallback xmlns="">
      <p:transition spd="slow" advTm="38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1FAB8-D39B-DE9E-EED0-2E93C144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40081A-C7CE-C1BB-6012-9C6D546209F9}"/>
              </a:ext>
            </a:extLst>
          </p:cNvPr>
          <p:cNvSpPr txBox="1"/>
          <p:nvPr/>
        </p:nvSpPr>
        <p:spPr>
          <a:xfrm>
            <a:off x="1707565" y="-24138"/>
            <a:ext cx="4871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Error correction in DNA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76B355-425F-1419-7E2E-6BB152D5C6DD}"/>
              </a:ext>
            </a:extLst>
          </p:cNvPr>
          <p:cNvSpPr txBox="1"/>
          <p:nvPr/>
        </p:nvSpPr>
        <p:spPr>
          <a:xfrm>
            <a:off x="1447800" y="762000"/>
            <a:ext cx="5674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Mismatch repair: </a:t>
            </a:r>
            <a:r>
              <a:rPr lang="en-US" dirty="0"/>
              <a:t>DNA repair enzymes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6B9F91-9204-37B4-6E67-2BCA7B137219}"/>
              </a:ext>
            </a:extLst>
          </p:cNvPr>
          <p:cNvSpPr txBox="1"/>
          <p:nvPr/>
        </p:nvSpPr>
        <p:spPr>
          <a:xfrm rot="20181589">
            <a:off x="1948440" y="1846906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AAG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C16E72-C26A-B6E3-E2A5-B10EC8ABBC20}"/>
              </a:ext>
            </a:extLst>
          </p:cNvPr>
          <p:cNvSpPr txBox="1"/>
          <p:nvPr/>
        </p:nvSpPr>
        <p:spPr>
          <a:xfrm rot="2093812">
            <a:off x="1962519" y="2936416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TT</a:t>
            </a:r>
            <a:r>
              <a:rPr lang="en-US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175BF80-02D0-5C8D-8CBB-B04AE968305A}"/>
              </a:ext>
            </a:extLst>
          </p:cNvPr>
          <p:cNvSpPr txBox="1"/>
          <p:nvPr/>
        </p:nvSpPr>
        <p:spPr>
          <a:xfrm rot="20181589">
            <a:off x="2013591" y="2115877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TTC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36426C-8A04-EBE3-8C73-607E0E0D5A22}"/>
              </a:ext>
            </a:extLst>
          </p:cNvPr>
          <p:cNvSpPr txBox="1"/>
          <p:nvPr/>
        </p:nvSpPr>
        <p:spPr>
          <a:xfrm rot="2450958">
            <a:off x="2058371" y="2646985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AAT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2382A0-54AF-FA9C-ACA5-158518573ACB}"/>
              </a:ext>
            </a:extLst>
          </p:cNvPr>
          <p:cNvSpPr txBox="1"/>
          <p:nvPr/>
        </p:nvSpPr>
        <p:spPr>
          <a:xfrm>
            <a:off x="4695696" y="2196520"/>
            <a:ext cx="3169457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After replication, no</a:t>
            </a:r>
          </a:p>
          <a:p>
            <a:pPr>
              <a:buNone/>
            </a:pPr>
            <a:r>
              <a:rPr lang="en-US" dirty="0"/>
              <a:t>error noticeable to a</a:t>
            </a:r>
          </a:p>
          <a:p>
            <a:pPr>
              <a:buNone/>
            </a:pPr>
            <a:r>
              <a:rPr lang="en-US" dirty="0"/>
              <a:t>repair enzyme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9F9BAB-5555-8C33-678C-1FA401F348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5521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7600">
        <p159:morph option="byObject"/>
      </p:transition>
    </mc:Choice>
    <mc:Fallback xmlns="">
      <p:transition spd="slow" advTm="3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2" grpId="0"/>
      <p:bldP spid="53" grpId="0"/>
      <p:bldP spid="5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1FAB8-D39B-DE9E-EED0-2E93C144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40081A-C7CE-C1BB-6012-9C6D546209F9}"/>
              </a:ext>
            </a:extLst>
          </p:cNvPr>
          <p:cNvSpPr txBox="1"/>
          <p:nvPr/>
        </p:nvSpPr>
        <p:spPr>
          <a:xfrm>
            <a:off x="1707565" y="-24138"/>
            <a:ext cx="6194324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Pyrimidine dimers (UV photons)</a:t>
            </a:r>
          </a:p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Distortion of backbone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6B9F91-9204-37B4-6E67-2BCA7B137219}"/>
              </a:ext>
            </a:extLst>
          </p:cNvPr>
          <p:cNvSpPr txBox="1"/>
          <p:nvPr/>
        </p:nvSpPr>
        <p:spPr>
          <a:xfrm>
            <a:off x="861016" y="1905000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AG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C16E72-C26A-B6E3-E2A5-B10EC8ABBC20}"/>
              </a:ext>
            </a:extLst>
          </p:cNvPr>
          <p:cNvSpPr txBox="1"/>
          <p:nvPr/>
        </p:nvSpPr>
        <p:spPr>
          <a:xfrm>
            <a:off x="861016" y="2366665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TTC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386" name="Picture 2" descr="Pyrimidine dimer - Wikipedia">
            <a:extLst>
              <a:ext uri="{FF2B5EF4-FFF2-40B4-BE49-F238E27FC236}">
                <a16:creationId xmlns:a16="http://schemas.microsoft.com/office/drawing/2014/main" id="{575B29E2-D2FB-8E7A-DF41-D00918F98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399" y="1295400"/>
            <a:ext cx="4398197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9106B1-E7DB-8DE5-7455-4CB191250005}"/>
              </a:ext>
            </a:extLst>
          </p:cNvPr>
          <p:cNvSpPr txBox="1"/>
          <p:nvPr/>
        </p:nvSpPr>
        <p:spPr>
          <a:xfrm>
            <a:off x="106223" y="3577150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melanoma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FC846-A13E-44BC-0882-00FB36A35334}"/>
              </a:ext>
            </a:extLst>
          </p:cNvPr>
          <p:cNvSpPr txBox="1"/>
          <p:nvPr/>
        </p:nvSpPr>
        <p:spPr>
          <a:xfrm>
            <a:off x="1197173" y="4953000"/>
            <a:ext cx="5346335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Nuclease spots and snips the strand</a:t>
            </a:r>
          </a:p>
          <a:p>
            <a:pPr algn="l">
              <a:buNone/>
            </a:pPr>
            <a:r>
              <a:rPr lang="en-US" dirty="0"/>
              <a:t>Polymerase inserts correct bases</a:t>
            </a:r>
          </a:p>
          <a:p>
            <a:pPr algn="l">
              <a:buNone/>
            </a:pPr>
            <a:r>
              <a:rPr lang="en-US" dirty="0"/>
              <a:t>Ligase seals it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38C001-957E-47BF-8885-3623DD47C1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6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93"/>
    </mc:Choice>
    <mc:Fallback xmlns="">
      <p:transition spd="slow" advTm="65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1FAB8-D39B-DE9E-EED0-2E93C144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40081A-C7CE-C1BB-6012-9C6D546209F9}"/>
              </a:ext>
            </a:extLst>
          </p:cNvPr>
          <p:cNvSpPr txBox="1"/>
          <p:nvPr/>
        </p:nvSpPr>
        <p:spPr>
          <a:xfrm>
            <a:off x="1707565" y="-24138"/>
            <a:ext cx="4330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Oxidation (chemicals)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C16E72-C26A-B6E3-E2A5-B10EC8ABBC20}"/>
              </a:ext>
            </a:extLst>
          </p:cNvPr>
          <p:cNvSpPr txBox="1"/>
          <p:nvPr/>
        </p:nvSpPr>
        <p:spPr>
          <a:xfrm>
            <a:off x="852840" y="2432132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ATC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E359DF-52C4-8D3E-CBD3-1A67861E2FC1}"/>
              </a:ext>
            </a:extLst>
          </p:cNvPr>
          <p:cNvGrpSpPr/>
          <p:nvPr/>
        </p:nvGrpSpPr>
        <p:grpSpPr>
          <a:xfrm>
            <a:off x="852840" y="1391520"/>
            <a:ext cx="851677" cy="975145"/>
            <a:chOff x="852840" y="1391520"/>
            <a:chExt cx="851677" cy="97514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B6B9F91-9204-37B4-6E67-2BCA7B137219}"/>
                </a:ext>
              </a:extLst>
            </p:cNvPr>
            <p:cNvSpPr txBox="1"/>
            <p:nvPr/>
          </p:nvSpPr>
          <p:spPr>
            <a:xfrm>
              <a:off x="861016" y="1905000"/>
              <a:ext cx="843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FF0000"/>
                  </a:solidFill>
                </a:rPr>
                <a:t>G</a:t>
              </a:r>
              <a:r>
                <a:rPr lang="en-US" dirty="0"/>
                <a:t>AG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FF64238-EF16-E11A-BABF-5E452767D1FC}"/>
                </a:ext>
              </a:extLst>
            </p:cNvPr>
            <p:cNvSpPr txBox="1"/>
            <p:nvPr/>
          </p:nvSpPr>
          <p:spPr>
            <a:xfrm>
              <a:off x="852840" y="1391520"/>
              <a:ext cx="4299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FF0000"/>
                  </a:solidFill>
                </a:rPr>
                <a:t>O</a:t>
              </a: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5C9A0F8-066A-D5C3-EDE8-9EF9636F8CAC}"/>
                    </a:ext>
                  </a:extLst>
                </p14:cNvPr>
                <p14:cNvContentPartPr/>
                <p14:nvPr/>
              </p14:nvContentPartPr>
              <p14:xfrm>
                <a:off x="990600" y="1808699"/>
                <a:ext cx="360" cy="154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5C9A0F8-066A-D5C3-EDE8-9EF9636F8CA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81600" y="1800059"/>
                  <a:ext cx="180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6FD9A29-AD9D-D0AE-18C0-C8646F79BB50}"/>
                    </a:ext>
                  </a:extLst>
                </p14:cNvPr>
                <p14:cNvContentPartPr/>
                <p14:nvPr/>
              </p14:nvContentPartPr>
              <p14:xfrm>
                <a:off x="1086720" y="1818059"/>
                <a:ext cx="2880" cy="113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6FD9A29-AD9D-D0AE-18C0-C8646F79BB5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77720" y="1809419"/>
                  <a:ext cx="20520" cy="131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C03A7B2-0FD0-8836-DECB-62A17F6095E6}"/>
              </a:ext>
            </a:extLst>
          </p:cNvPr>
          <p:cNvSpPr txBox="1"/>
          <p:nvPr/>
        </p:nvSpPr>
        <p:spPr>
          <a:xfrm>
            <a:off x="3860389" y="1470154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Oxo-G prefers 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36C263-C431-5C57-84E6-D5F556CE7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3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53"/>
    </mc:Choice>
    <mc:Fallback xmlns="">
      <p:transition spd="slow" advTm="24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1FAB8-D39B-DE9E-EED0-2E93C144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40081A-C7CE-C1BB-6012-9C6D546209F9}"/>
              </a:ext>
            </a:extLst>
          </p:cNvPr>
          <p:cNvSpPr txBox="1"/>
          <p:nvPr/>
        </p:nvSpPr>
        <p:spPr>
          <a:xfrm>
            <a:off x="1707565" y="-24138"/>
            <a:ext cx="6359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Oxidation/alkylation (chemicals)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C16E72-C26A-B6E3-E2A5-B10EC8ABBC20}"/>
              </a:ext>
            </a:extLst>
          </p:cNvPr>
          <p:cNvSpPr txBox="1"/>
          <p:nvPr/>
        </p:nvSpPr>
        <p:spPr>
          <a:xfrm rot="1398813">
            <a:off x="1617875" y="2668618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ATC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E359DF-52C4-8D3E-CBD3-1A67861E2FC1}"/>
              </a:ext>
            </a:extLst>
          </p:cNvPr>
          <p:cNvGrpSpPr/>
          <p:nvPr/>
        </p:nvGrpSpPr>
        <p:grpSpPr>
          <a:xfrm rot="20266729">
            <a:off x="1600565" y="1115433"/>
            <a:ext cx="851677" cy="975145"/>
            <a:chOff x="852840" y="1391520"/>
            <a:chExt cx="851677" cy="97514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B6B9F91-9204-37B4-6E67-2BCA7B137219}"/>
                </a:ext>
              </a:extLst>
            </p:cNvPr>
            <p:cNvSpPr txBox="1"/>
            <p:nvPr/>
          </p:nvSpPr>
          <p:spPr>
            <a:xfrm>
              <a:off x="861016" y="1905000"/>
              <a:ext cx="843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FF0000"/>
                  </a:solidFill>
                </a:rPr>
                <a:t>G</a:t>
              </a:r>
              <a:r>
                <a:rPr lang="en-US" dirty="0"/>
                <a:t>AG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FF64238-EF16-E11A-BABF-5E452767D1FC}"/>
                </a:ext>
              </a:extLst>
            </p:cNvPr>
            <p:cNvSpPr txBox="1"/>
            <p:nvPr/>
          </p:nvSpPr>
          <p:spPr>
            <a:xfrm>
              <a:off x="852840" y="1391520"/>
              <a:ext cx="4299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FF0000"/>
                  </a:solidFill>
                </a:rPr>
                <a:t>O</a:t>
              </a: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5C9A0F8-066A-D5C3-EDE8-9EF9636F8CAC}"/>
                    </a:ext>
                  </a:extLst>
                </p14:cNvPr>
                <p14:cNvContentPartPr/>
                <p14:nvPr/>
              </p14:nvContentPartPr>
              <p14:xfrm>
                <a:off x="990600" y="1808699"/>
                <a:ext cx="360" cy="154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5C9A0F8-066A-D5C3-EDE8-9EF9636F8CA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81600" y="1800059"/>
                  <a:ext cx="180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6FD9A29-AD9D-D0AE-18C0-C8646F79BB50}"/>
                    </a:ext>
                  </a:extLst>
                </p14:cNvPr>
                <p14:cNvContentPartPr/>
                <p14:nvPr/>
              </p14:nvContentPartPr>
              <p14:xfrm>
                <a:off x="1086720" y="1818059"/>
                <a:ext cx="2880" cy="113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6FD9A29-AD9D-D0AE-18C0-C8646F79BB5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77720" y="1809419"/>
                  <a:ext cx="20520" cy="131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C03A7B2-0FD0-8836-DECB-62A17F6095E6}"/>
              </a:ext>
            </a:extLst>
          </p:cNvPr>
          <p:cNvSpPr txBox="1"/>
          <p:nvPr/>
        </p:nvSpPr>
        <p:spPr>
          <a:xfrm>
            <a:off x="3860389" y="1470154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Oxo-G prefers 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BF8D5F-E302-48B6-493A-9B1D25D0DB29}"/>
              </a:ext>
            </a:extLst>
          </p:cNvPr>
          <p:cNvSpPr txBox="1"/>
          <p:nvPr/>
        </p:nvSpPr>
        <p:spPr>
          <a:xfrm rot="1841511">
            <a:off x="1716178" y="2407394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2112B5-4601-61EC-4094-A1213AD1117D}"/>
              </a:ext>
            </a:extLst>
          </p:cNvPr>
          <p:cNvSpPr txBox="1"/>
          <p:nvPr/>
        </p:nvSpPr>
        <p:spPr>
          <a:xfrm>
            <a:off x="3733800" y="2909396"/>
            <a:ext cx="484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After replication, wouldn’t know!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9D0B5E-05D1-768D-90E2-26D26CF6C00B}"/>
              </a:ext>
            </a:extLst>
          </p:cNvPr>
          <p:cNvSpPr txBox="1"/>
          <p:nvPr/>
        </p:nvSpPr>
        <p:spPr>
          <a:xfrm>
            <a:off x="1197173" y="4953000"/>
            <a:ext cx="7019870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Glycosylase enzyme recognizes errant base pair</a:t>
            </a:r>
          </a:p>
          <a:p>
            <a:pPr algn="l">
              <a:buNone/>
            </a:pPr>
            <a:r>
              <a:rPr lang="en-US" dirty="0"/>
              <a:t>before forking and removes, polymerase fixes,</a:t>
            </a:r>
          </a:p>
          <a:p>
            <a:pPr algn="l">
              <a:buNone/>
            </a:pPr>
            <a:r>
              <a:rPr lang="en-US" dirty="0"/>
              <a:t>ligase seals it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F5E4781-B736-569C-418A-356BD6D1D0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3489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1354">
        <p159:morph option="byObject"/>
      </p:transition>
    </mc:Choice>
    <mc:Fallback xmlns="">
      <p:transition spd="slow" advTm="213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6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1FAB8-D39B-DE9E-EED0-2E93C144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40081A-C7CE-C1BB-6012-9C6D546209F9}"/>
              </a:ext>
            </a:extLst>
          </p:cNvPr>
          <p:cNvSpPr txBox="1"/>
          <p:nvPr/>
        </p:nvSpPr>
        <p:spPr>
          <a:xfrm>
            <a:off x="685800" y="1524000"/>
            <a:ext cx="8016938" cy="4130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Errors are recognized by proteins driven</a:t>
            </a:r>
          </a:p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by nonequilibrium noise. Error is a higher</a:t>
            </a:r>
          </a:p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energy configuration. </a:t>
            </a:r>
          </a:p>
          <a:p>
            <a:pPr algn="l">
              <a:buNone/>
            </a:pPr>
            <a:endParaRPr lang="en-US" sz="3200" b="1" dirty="0">
              <a:solidFill>
                <a:srgbClr val="0000FF"/>
              </a:solidFill>
            </a:endParaRPr>
          </a:p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Best way to avoid errors – redundancy</a:t>
            </a:r>
          </a:p>
          <a:p>
            <a:pPr algn="l">
              <a:buNone/>
            </a:pPr>
            <a:endParaRPr lang="en-US" sz="3200" b="1" dirty="0">
              <a:solidFill>
                <a:srgbClr val="0000FF"/>
              </a:solidFill>
            </a:endParaRPr>
          </a:p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But that reduces coding efficiency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227FF4-55C5-E633-F6F5-EB1318DAA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9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02"/>
    </mc:Choice>
    <mc:Fallback xmlns="">
      <p:transition spd="slow" advTm="46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178391" y="2570303"/>
            <a:ext cx="7144905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sz="3600" dirty="0">
                <a:solidFill>
                  <a:schemeClr val="bg1"/>
                </a:solidFill>
              </a:rPr>
              <a:t>5D. How to minimize redundancy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12F007-58D0-CCC9-1CC2-2EA18A1FD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0"/>
    </mc:Choice>
    <mc:Fallback xmlns="">
      <p:transition spd="slow" advTm="1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228AD-FF2F-3A53-D2BA-EE7858A1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2A43E-9895-2E54-2910-1FAC93AC09C2}"/>
              </a:ext>
            </a:extLst>
          </p:cNvPr>
          <p:cNvSpPr/>
          <p:nvPr/>
        </p:nvSpPr>
        <p:spPr>
          <a:xfrm>
            <a:off x="3467706" y="921466"/>
            <a:ext cx="1981200" cy="838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9A7285-607A-3A06-4E44-5E7B5D03B949}"/>
              </a:ext>
            </a:extLst>
          </p:cNvPr>
          <p:cNvSpPr/>
          <p:nvPr/>
        </p:nvSpPr>
        <p:spPr>
          <a:xfrm>
            <a:off x="3467706" y="921466"/>
            <a:ext cx="609600" cy="838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7EB614-539A-894B-F158-FF81F0988ED3}"/>
              </a:ext>
            </a:extLst>
          </p:cNvPr>
          <p:cNvGrpSpPr/>
          <p:nvPr/>
        </p:nvGrpSpPr>
        <p:grpSpPr>
          <a:xfrm>
            <a:off x="3517474" y="411953"/>
            <a:ext cx="1911600" cy="330480"/>
            <a:chOff x="3402568" y="557287"/>
            <a:chExt cx="1911600" cy="33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925143D-AC08-CDB2-2537-C01DAD3CDB4F}"/>
                    </a:ext>
                  </a:extLst>
                </p14:cNvPr>
                <p14:cNvContentPartPr/>
                <p14:nvPr/>
              </p14:nvContentPartPr>
              <p14:xfrm>
                <a:off x="3402568" y="681127"/>
                <a:ext cx="124200" cy="158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925143D-AC08-CDB2-2537-C01DAD3CDB4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393568" y="672487"/>
                  <a:ext cx="1418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6DEF038-E9FC-EC33-BED4-1D7985BF9D75}"/>
                    </a:ext>
                  </a:extLst>
                </p14:cNvPr>
                <p14:cNvContentPartPr/>
                <p14:nvPr/>
              </p14:nvContentPartPr>
              <p14:xfrm>
                <a:off x="3451888" y="762487"/>
                <a:ext cx="270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6DEF038-E9FC-EC33-BED4-1D7985BF9D7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42888" y="753847"/>
                  <a:ext cx="28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8D10562-7232-81B5-48DE-6589BBD1C69D}"/>
                    </a:ext>
                  </a:extLst>
                </p14:cNvPr>
                <p14:cNvContentPartPr/>
                <p14:nvPr/>
              </p14:nvContentPartPr>
              <p14:xfrm>
                <a:off x="3887128" y="557287"/>
                <a:ext cx="299520" cy="272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8D10562-7232-81B5-48DE-6589BBD1C6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78488" y="548647"/>
                  <a:ext cx="3171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B58A92F-8FF9-2BB5-5491-CA4899596551}"/>
                    </a:ext>
                  </a:extLst>
                </p14:cNvPr>
                <p14:cNvContentPartPr/>
                <p14:nvPr/>
              </p14:nvContentPartPr>
              <p14:xfrm>
                <a:off x="4225528" y="698767"/>
                <a:ext cx="154800" cy="163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B58A92F-8FF9-2BB5-5491-CA489959655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16888" y="690127"/>
                  <a:ext cx="17244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C22E87A-F35F-D2F3-F9B6-13C82E8505FC}"/>
                    </a:ext>
                  </a:extLst>
                </p14:cNvPr>
                <p14:cNvContentPartPr/>
                <p14:nvPr/>
              </p14:nvContentPartPr>
              <p14:xfrm>
                <a:off x="4501288" y="758527"/>
                <a:ext cx="786600" cy="11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C22E87A-F35F-D2F3-F9B6-13C82E8505F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92288" y="749887"/>
                  <a:ext cx="8042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1B836FB-A48A-B876-8C8B-7687B63A768B}"/>
                    </a:ext>
                  </a:extLst>
                </p14:cNvPr>
                <p14:cNvContentPartPr/>
                <p14:nvPr/>
              </p14:nvContentPartPr>
              <p14:xfrm>
                <a:off x="5207608" y="672487"/>
                <a:ext cx="106560" cy="215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1B836FB-A48A-B876-8C8B-7687B63A768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198968" y="663847"/>
                  <a:ext cx="124200" cy="23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4EF3302-D0E3-279C-6B94-D3CA2A9FFED2}"/>
              </a:ext>
            </a:extLst>
          </p:cNvPr>
          <p:cNvGrpSpPr/>
          <p:nvPr/>
        </p:nvGrpSpPr>
        <p:grpSpPr>
          <a:xfrm>
            <a:off x="6248400" y="533400"/>
            <a:ext cx="2450880" cy="675720"/>
            <a:chOff x="6293728" y="758167"/>
            <a:chExt cx="2450880" cy="67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5448F01-AA65-A172-15D5-BA5E54ABAB7E}"/>
                    </a:ext>
                  </a:extLst>
                </p14:cNvPr>
                <p14:cNvContentPartPr/>
                <p14:nvPr/>
              </p14:nvContentPartPr>
              <p14:xfrm>
                <a:off x="6293728" y="801727"/>
                <a:ext cx="204480" cy="230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5448F01-AA65-A172-15D5-BA5E54ABAB7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84728" y="792727"/>
                  <a:ext cx="22212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B7D56E0-F641-1FFB-5643-83EC50BB42B4}"/>
                    </a:ext>
                  </a:extLst>
                </p14:cNvPr>
                <p14:cNvContentPartPr/>
                <p14:nvPr/>
              </p14:nvContentPartPr>
              <p14:xfrm>
                <a:off x="6366088" y="758167"/>
                <a:ext cx="337320" cy="512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B7D56E0-F641-1FFB-5643-83EC50BB42B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357448" y="749527"/>
                  <a:ext cx="35496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A24D4F6-AFC3-39DF-725F-82D843D1A4BF}"/>
                    </a:ext>
                  </a:extLst>
                </p14:cNvPr>
                <p14:cNvContentPartPr/>
                <p14:nvPr/>
              </p14:nvContentPartPr>
              <p14:xfrm>
                <a:off x="6503608" y="1101247"/>
                <a:ext cx="227160" cy="1958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A24D4F6-AFC3-39DF-725F-82D843D1A4B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494608" y="1092607"/>
                  <a:ext cx="2448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05992DB-88AC-7C55-ACE0-DDC82A5066DF}"/>
                    </a:ext>
                  </a:extLst>
                </p14:cNvPr>
                <p14:cNvContentPartPr/>
                <p14:nvPr/>
              </p14:nvContentPartPr>
              <p14:xfrm>
                <a:off x="6782968" y="1303207"/>
                <a:ext cx="132480" cy="130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05992DB-88AC-7C55-ACE0-DDC82A5066D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773968" y="1294567"/>
                  <a:ext cx="15012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56329F1-018D-ED6E-13D6-171CD13696F9}"/>
                    </a:ext>
                  </a:extLst>
                </p14:cNvPr>
                <p14:cNvContentPartPr/>
                <p14:nvPr/>
              </p14:nvContentPartPr>
              <p14:xfrm>
                <a:off x="6988528" y="1024207"/>
                <a:ext cx="360" cy="2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56329F1-018D-ED6E-13D6-171CD13696F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979888" y="1015207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5B72E14-2E28-B4B0-021B-E5401921D7B4}"/>
                    </a:ext>
                  </a:extLst>
                </p14:cNvPr>
                <p14:cNvContentPartPr/>
                <p14:nvPr/>
              </p14:nvContentPartPr>
              <p14:xfrm>
                <a:off x="6988528" y="1162087"/>
                <a:ext cx="36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5B72E14-2E28-B4B0-021B-E5401921D7B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79888" y="11534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D61BE1E-F589-DFBC-D807-95102DF55E6A}"/>
                    </a:ext>
                  </a:extLst>
                </p14:cNvPr>
                <p14:cNvContentPartPr/>
                <p14:nvPr/>
              </p14:nvContentPartPr>
              <p14:xfrm>
                <a:off x="7205968" y="775087"/>
                <a:ext cx="263880" cy="634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D61BE1E-F589-DFBC-D807-95102DF55E6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197328" y="766087"/>
                  <a:ext cx="281520" cy="65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D4E045B-4CEF-0744-ACBF-AD087AE3C9DB}"/>
                    </a:ext>
                  </a:extLst>
                </p14:cNvPr>
                <p14:cNvContentPartPr/>
                <p14:nvPr/>
              </p14:nvContentPartPr>
              <p14:xfrm>
                <a:off x="7344208" y="863647"/>
                <a:ext cx="284760" cy="555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D4E045B-4CEF-0744-ACBF-AD087AE3C9D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35568" y="855007"/>
                  <a:ext cx="302400" cy="57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F3016B5-AA4F-B071-65DB-C0CCC92A76AF}"/>
                    </a:ext>
                  </a:extLst>
                </p14:cNvPr>
                <p14:cNvContentPartPr/>
                <p14:nvPr/>
              </p14:nvContentPartPr>
              <p14:xfrm>
                <a:off x="7504408" y="1139047"/>
                <a:ext cx="243000" cy="95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F3016B5-AA4F-B071-65DB-C0CCC92A76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495768" y="1130047"/>
                  <a:ext cx="2606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5BAEDC0-56B2-0415-B113-4F482070B527}"/>
                    </a:ext>
                  </a:extLst>
                </p14:cNvPr>
                <p14:cNvContentPartPr/>
                <p14:nvPr/>
              </p14:nvContentPartPr>
              <p14:xfrm>
                <a:off x="7700968" y="1046527"/>
                <a:ext cx="360" cy="18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5BAEDC0-56B2-0415-B113-4F482070B52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691968" y="1037527"/>
                  <a:ext cx="180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0921FCC-E698-F51D-14D3-6896716536F0}"/>
                    </a:ext>
                  </a:extLst>
                </p14:cNvPr>
                <p14:cNvContentPartPr/>
                <p14:nvPr/>
              </p14:nvContentPartPr>
              <p14:xfrm>
                <a:off x="7816528" y="1028527"/>
                <a:ext cx="424800" cy="1432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0921FCC-E698-F51D-14D3-6896716536F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807888" y="1019527"/>
                  <a:ext cx="4424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021C355-5A57-8BF1-9303-9F0FFF03CA1B}"/>
                    </a:ext>
                  </a:extLst>
                </p14:cNvPr>
                <p14:cNvContentPartPr/>
                <p14:nvPr/>
              </p14:nvContentPartPr>
              <p14:xfrm>
                <a:off x="8315848" y="989647"/>
                <a:ext cx="428760" cy="444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021C355-5A57-8BF1-9303-9F0FFF03CA1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306848" y="981007"/>
                  <a:ext cx="44640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BD009AC-4BFC-3E88-342A-26B5B749A40B}"/>
                    </a:ext>
                  </a:extLst>
                </p14:cNvPr>
                <p14:cNvContentPartPr/>
                <p14:nvPr/>
              </p14:nvContentPartPr>
              <p14:xfrm>
                <a:off x="7928128" y="965887"/>
                <a:ext cx="27720" cy="37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BD009AC-4BFC-3E88-342A-26B5B749A40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919488" y="956887"/>
                  <a:ext cx="453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A39AA6A-D014-F553-1F50-E9D11BE344BA}"/>
                    </a:ext>
                  </a:extLst>
                </p14:cNvPr>
                <p14:cNvContentPartPr/>
                <p14:nvPr/>
              </p14:nvContentPartPr>
              <p14:xfrm>
                <a:off x="7701688" y="1012327"/>
                <a:ext cx="36360" cy="450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A39AA6A-D014-F553-1F50-E9D11BE344B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92688" y="1003687"/>
                  <a:ext cx="5400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4F5BE0A-CDE1-7806-05B2-4D611FA1FD4F}"/>
                    </a:ext>
                  </a:extLst>
                </p14:cNvPr>
                <p14:cNvContentPartPr/>
                <p14:nvPr/>
              </p14:nvContentPartPr>
              <p14:xfrm>
                <a:off x="6974488" y="992167"/>
                <a:ext cx="47520" cy="32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4F5BE0A-CDE1-7806-05B2-4D611FA1FD4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965848" y="983167"/>
                  <a:ext cx="651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705E147-8DE2-32A8-9ADC-2C57F3EEEE18}"/>
                    </a:ext>
                  </a:extLst>
                </p14:cNvPr>
                <p14:cNvContentPartPr/>
                <p14:nvPr/>
              </p14:nvContentPartPr>
              <p14:xfrm>
                <a:off x="7011568" y="1156687"/>
                <a:ext cx="28080" cy="35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705E147-8DE2-32A8-9ADC-2C57F3EEEE1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02568" y="1148047"/>
                  <a:ext cx="45720" cy="52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442D76D7-C198-249C-B2EE-0BFBEC871E97}"/>
              </a:ext>
            </a:extLst>
          </p:cNvPr>
          <p:cNvSpPr/>
          <p:nvPr/>
        </p:nvSpPr>
        <p:spPr>
          <a:xfrm>
            <a:off x="3464305" y="902747"/>
            <a:ext cx="609600" cy="836760"/>
          </a:xfrm>
          <a:prstGeom prst="rect">
            <a:avLst/>
          </a:prstGeom>
          <a:solidFill>
            <a:srgbClr val="FF0000">
              <a:alpha val="41000"/>
            </a:srgb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76DFDBB-38DC-F6B5-1BAD-060F3F4100A4}"/>
              </a:ext>
            </a:extLst>
          </p:cNvPr>
          <p:cNvGrpSpPr/>
          <p:nvPr/>
        </p:nvGrpSpPr>
        <p:grpSpPr>
          <a:xfrm>
            <a:off x="4343577" y="954240"/>
            <a:ext cx="203760" cy="782640"/>
            <a:chOff x="4388905" y="1179007"/>
            <a:chExt cx="203760" cy="78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31DB7EE-8744-B2E2-325B-AB912AD7DB04}"/>
                    </a:ext>
                  </a:extLst>
                </p14:cNvPr>
                <p14:cNvContentPartPr/>
                <p14:nvPr/>
              </p14:nvContentPartPr>
              <p14:xfrm>
                <a:off x="4388905" y="1179007"/>
                <a:ext cx="2880" cy="7228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31DB7EE-8744-B2E2-325B-AB912AD7DB0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370905" y="1161367"/>
                  <a:ext cx="38520" cy="75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23EE1A9-FA76-ED80-E89D-D79C847CBD65}"/>
                    </a:ext>
                  </a:extLst>
                </p14:cNvPr>
                <p14:cNvContentPartPr/>
                <p14:nvPr/>
              </p14:nvContentPartPr>
              <p14:xfrm>
                <a:off x="4581865" y="1185487"/>
                <a:ext cx="10800" cy="7761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23EE1A9-FA76-ED80-E89D-D79C847CBD6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564225" y="1167847"/>
                  <a:ext cx="46440" cy="81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2C1716A-B19B-AFE5-53DF-9A1AFBD11602}"/>
                    </a:ext>
                  </a:extLst>
                </p14:cNvPr>
                <p14:cNvContentPartPr/>
                <p14:nvPr/>
              </p14:nvContentPartPr>
              <p14:xfrm>
                <a:off x="4414465" y="1829167"/>
                <a:ext cx="360" cy="1188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2C1716A-B19B-AFE5-53DF-9A1AFBD116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396465" y="1811167"/>
                  <a:ext cx="36000" cy="15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1418387-B309-F645-49DE-065925A8DFF8}"/>
                  </a:ext>
                </a:extLst>
              </p14:cNvPr>
              <p14:cNvContentPartPr/>
              <p14:nvPr/>
            </p14:nvContentPartPr>
            <p14:xfrm>
              <a:off x="5162577" y="960360"/>
              <a:ext cx="40320" cy="7754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1418387-B309-F645-49DE-065925A8DFF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144577" y="942360"/>
                <a:ext cx="75960" cy="81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9A2FD638-9150-731C-F126-529AFCF8B65F}"/>
              </a:ext>
            </a:extLst>
          </p:cNvPr>
          <p:cNvGrpSpPr/>
          <p:nvPr/>
        </p:nvGrpSpPr>
        <p:grpSpPr>
          <a:xfrm>
            <a:off x="2653017" y="1908833"/>
            <a:ext cx="2823937" cy="1531567"/>
            <a:chOff x="2698345" y="2133600"/>
            <a:chExt cx="2823937" cy="153156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BCEF579-77BE-1445-0547-437B0DE435A2}"/>
                    </a:ext>
                  </a:extLst>
                </p14:cNvPr>
                <p14:cNvContentPartPr/>
                <p14:nvPr/>
              </p14:nvContentPartPr>
              <p14:xfrm>
                <a:off x="4243562" y="2137200"/>
                <a:ext cx="79920" cy="153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BCEF579-77BE-1445-0547-437B0DE435A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234922" y="2128200"/>
                  <a:ext cx="9756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79D4276-32A4-A6F3-A504-41219AAFE085}"/>
                    </a:ext>
                  </a:extLst>
                </p14:cNvPr>
                <p14:cNvContentPartPr/>
                <p14:nvPr/>
              </p14:nvContentPartPr>
              <p14:xfrm>
                <a:off x="4281722" y="2243760"/>
                <a:ext cx="25164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79D4276-32A4-A6F3-A504-41219AAFE08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273082" y="2235120"/>
                  <a:ext cx="26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425A935-DBF3-3D83-FBCC-434A71450FA5}"/>
                    </a:ext>
                  </a:extLst>
                </p14:cNvPr>
                <p14:cNvContentPartPr/>
                <p14:nvPr/>
              </p14:nvContentPartPr>
              <p14:xfrm>
                <a:off x="4698962" y="2133600"/>
                <a:ext cx="240480" cy="251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425A935-DBF3-3D83-FBCC-434A71450FA5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689962" y="2124600"/>
                  <a:ext cx="25812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CE6FFFF-7C47-6A79-C829-FE6DF9DC968E}"/>
                    </a:ext>
                  </a:extLst>
                </p14:cNvPr>
                <p14:cNvContentPartPr/>
                <p14:nvPr/>
              </p14:nvContentPartPr>
              <p14:xfrm>
                <a:off x="5041322" y="2211000"/>
                <a:ext cx="438840" cy="9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CE6FFFF-7C47-6A79-C829-FE6DF9DC968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032682" y="2202360"/>
                  <a:ext cx="4564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EE996EE-7C12-C7F1-F856-1960382E3AEC}"/>
                    </a:ext>
                  </a:extLst>
                </p14:cNvPr>
                <p14:cNvContentPartPr/>
                <p14:nvPr/>
              </p14:nvContentPartPr>
              <p14:xfrm>
                <a:off x="5418962" y="2146200"/>
                <a:ext cx="103320" cy="168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EE996EE-7C12-C7F1-F856-1960382E3AE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409962" y="2137560"/>
                  <a:ext cx="12096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3E87EA8-F365-3B38-9867-C9D87F41A7C6}"/>
                    </a:ext>
                  </a:extLst>
                </p14:cNvPr>
                <p14:cNvContentPartPr/>
                <p14:nvPr/>
              </p14:nvContentPartPr>
              <p14:xfrm>
                <a:off x="3342842" y="2178960"/>
                <a:ext cx="768600" cy="133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3E87EA8-F365-3B38-9867-C9D87F41A7C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334202" y="2170320"/>
                  <a:ext cx="78624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1040DC8-5EDE-EDCC-90B5-B0E5B4A56A50}"/>
                    </a:ext>
                  </a:extLst>
                </p14:cNvPr>
                <p14:cNvContentPartPr/>
                <p14:nvPr/>
              </p14:nvContentPartPr>
              <p14:xfrm>
                <a:off x="2920922" y="2429520"/>
                <a:ext cx="81000" cy="183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1040DC8-5EDE-EDCC-90B5-B0E5B4A56A5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911922" y="2420520"/>
                  <a:ext cx="9864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92E9BFF-0079-6292-72DD-3951D9E9F8D0}"/>
                    </a:ext>
                  </a:extLst>
                </p14:cNvPr>
                <p14:cNvContentPartPr/>
                <p14:nvPr/>
              </p14:nvContentPartPr>
              <p14:xfrm>
                <a:off x="3038642" y="2477760"/>
                <a:ext cx="120600" cy="116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92E9BFF-0079-6292-72DD-3951D9E9F8D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029642" y="2469120"/>
                  <a:ext cx="1382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92AF61A-B784-2BE0-1700-AB0EA8E4807D}"/>
                    </a:ext>
                  </a:extLst>
                </p14:cNvPr>
                <p14:cNvContentPartPr/>
                <p14:nvPr/>
              </p14:nvContentPartPr>
              <p14:xfrm>
                <a:off x="3194882" y="2366160"/>
                <a:ext cx="88920" cy="235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92AF61A-B784-2BE0-1700-AB0EA8E4807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185882" y="2357160"/>
                  <a:ext cx="10656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7C678BB-A97E-B247-5BB8-9D819087466A}"/>
                    </a:ext>
                  </a:extLst>
                </p14:cNvPr>
                <p14:cNvContentPartPr/>
                <p14:nvPr/>
              </p14:nvContentPartPr>
              <p14:xfrm>
                <a:off x="3356882" y="2482800"/>
                <a:ext cx="215280" cy="120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7C678BB-A97E-B247-5BB8-9D819087466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347882" y="2474160"/>
                  <a:ext cx="2329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491AD00-AC9C-43B1-6CFD-145426739A8A}"/>
                    </a:ext>
                  </a:extLst>
                </p14:cNvPr>
                <p14:cNvContentPartPr/>
                <p14:nvPr/>
              </p14:nvContentPartPr>
              <p14:xfrm>
                <a:off x="3620042" y="2357520"/>
                <a:ext cx="100440" cy="255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491AD00-AC9C-43B1-6CFD-145426739A8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611042" y="2348880"/>
                  <a:ext cx="11808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DB8622B-5DDB-B0DF-54EC-1D3E3E03DD6C}"/>
                    </a:ext>
                  </a:extLst>
                </p14:cNvPr>
                <p14:cNvContentPartPr/>
                <p14:nvPr/>
              </p14:nvContentPartPr>
              <p14:xfrm>
                <a:off x="3775562" y="2517360"/>
                <a:ext cx="195480" cy="88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DB8622B-5DDB-B0DF-54EC-1D3E3E03DD6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766922" y="2508720"/>
                  <a:ext cx="21312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9B2CE64-3921-D48A-DB37-31D54608A0DE}"/>
                    </a:ext>
                  </a:extLst>
                </p14:cNvPr>
                <p14:cNvContentPartPr/>
                <p14:nvPr/>
              </p14:nvContentPartPr>
              <p14:xfrm>
                <a:off x="4011722" y="2550480"/>
                <a:ext cx="174960" cy="307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9B2CE64-3921-D48A-DB37-31D54608A0D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003082" y="2541480"/>
                  <a:ext cx="19260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4D36267-3153-A4FB-54B3-E9ABF34BE512}"/>
                    </a:ext>
                  </a:extLst>
                </p14:cNvPr>
                <p14:cNvContentPartPr/>
                <p14:nvPr/>
              </p14:nvContentPartPr>
              <p14:xfrm>
                <a:off x="2917322" y="2803920"/>
                <a:ext cx="9360" cy="160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4D36267-3153-A4FB-54B3-E9ABF34BE51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908322" y="2794920"/>
                  <a:ext cx="270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5A58D6C-7ACF-C949-86F4-B6301D183F75}"/>
                    </a:ext>
                  </a:extLst>
                </p14:cNvPr>
                <p14:cNvContentPartPr/>
                <p14:nvPr/>
              </p14:nvContentPartPr>
              <p14:xfrm>
                <a:off x="2812562" y="2893920"/>
                <a:ext cx="15120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5A58D6C-7ACF-C949-86F4-B6301D183F7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803922" y="2884920"/>
                  <a:ext cx="16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C33C2A4-00E3-17AC-3312-0D5C924EAD15}"/>
                    </a:ext>
                  </a:extLst>
                </p14:cNvPr>
                <p14:cNvContentPartPr/>
                <p14:nvPr/>
              </p14:nvContentPartPr>
              <p14:xfrm>
                <a:off x="3114962" y="2808600"/>
                <a:ext cx="91440" cy="253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C33C2A4-00E3-17AC-3312-0D5C924EAD1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105962" y="2799960"/>
                  <a:ext cx="10908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CDF67B3-C151-D7A2-457E-FC986A996F21}"/>
                    </a:ext>
                  </a:extLst>
                </p14:cNvPr>
                <p14:cNvContentPartPr/>
                <p14:nvPr/>
              </p14:nvContentPartPr>
              <p14:xfrm>
                <a:off x="3280922" y="2702760"/>
                <a:ext cx="555840" cy="510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CDF67B3-C151-D7A2-457E-FC986A996F2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271922" y="2693760"/>
                  <a:ext cx="573480" cy="52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E830EEC-B9E8-C0EC-0A79-4B583AC94074}"/>
                    </a:ext>
                  </a:extLst>
                </p14:cNvPr>
                <p14:cNvContentPartPr/>
                <p14:nvPr/>
              </p14:nvContentPartPr>
              <p14:xfrm>
                <a:off x="3499802" y="2753160"/>
                <a:ext cx="5400" cy="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E830EEC-B9E8-C0EC-0A79-4B583AC9407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491162" y="2744160"/>
                  <a:ext cx="23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D281900-A19E-11FC-087A-D516B30A37A3}"/>
                    </a:ext>
                  </a:extLst>
                </p14:cNvPr>
                <p14:cNvContentPartPr/>
                <p14:nvPr/>
              </p14:nvContentPartPr>
              <p14:xfrm>
                <a:off x="3594122" y="2762160"/>
                <a:ext cx="109440" cy="20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D281900-A19E-11FC-087A-D516B30A37A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585482" y="2753520"/>
                  <a:ext cx="1270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6046E98-2925-39BB-0659-6C8C9A4C1D22}"/>
                    </a:ext>
                  </a:extLst>
                </p14:cNvPr>
                <p14:cNvContentPartPr/>
                <p14:nvPr/>
              </p14:nvContentPartPr>
              <p14:xfrm>
                <a:off x="2787265" y="3325327"/>
                <a:ext cx="258480" cy="1936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6046E98-2925-39BB-0659-6C8C9A4C1D2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778265" y="3316687"/>
                  <a:ext cx="2761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FC61E83C-0D5B-5DF2-0B90-6FD3D3D6C146}"/>
                    </a:ext>
                  </a:extLst>
                </p14:cNvPr>
                <p14:cNvContentPartPr/>
                <p14:nvPr/>
              </p14:nvContentPartPr>
              <p14:xfrm>
                <a:off x="3289825" y="3173047"/>
                <a:ext cx="429840" cy="3960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FC61E83C-0D5B-5DF2-0B90-6FD3D3D6C14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281185" y="3164047"/>
                  <a:ext cx="44748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E3675880-477D-3D73-55C4-A21145089A80}"/>
                    </a:ext>
                  </a:extLst>
                </p14:cNvPr>
                <p14:cNvContentPartPr/>
                <p14:nvPr/>
              </p14:nvContentPartPr>
              <p14:xfrm>
                <a:off x="3525265" y="3318487"/>
                <a:ext cx="133200" cy="25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E3675880-477D-3D73-55C4-A21145089A8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516265" y="3309487"/>
                  <a:ext cx="1508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F1CD9D3-3EED-F988-CCA1-491FA9FE6916}"/>
                    </a:ext>
                  </a:extLst>
                </p14:cNvPr>
                <p14:cNvContentPartPr/>
                <p14:nvPr/>
              </p14:nvContentPartPr>
              <p14:xfrm>
                <a:off x="3441385" y="3224167"/>
                <a:ext cx="37080" cy="45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F1CD9D3-3EED-F988-CCA1-491FA9FE691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432385" y="3215527"/>
                  <a:ext cx="547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ED06193-62F5-1B0F-209C-4B09D41A6E6A}"/>
                    </a:ext>
                  </a:extLst>
                </p14:cNvPr>
                <p14:cNvContentPartPr/>
                <p14:nvPr/>
              </p14:nvContentPartPr>
              <p14:xfrm>
                <a:off x="3303145" y="3478687"/>
                <a:ext cx="360" cy="759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ED06193-62F5-1B0F-209C-4B09D41A6E6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294505" y="3470047"/>
                  <a:ext cx="180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95D1F26-0DF6-DF5A-B5C1-7C5269344D57}"/>
                    </a:ext>
                  </a:extLst>
                </p14:cNvPr>
                <p14:cNvContentPartPr/>
                <p14:nvPr/>
              </p14:nvContentPartPr>
              <p14:xfrm>
                <a:off x="2698345" y="2629807"/>
                <a:ext cx="1299960" cy="1035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95D1F26-0DF6-DF5A-B5C1-7C5269344D5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689345" y="2620807"/>
                  <a:ext cx="1317600" cy="105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2571E79-BDFA-107C-CA7B-95D1C2720205}"/>
                  </a:ext>
                </a:extLst>
              </p14:cNvPr>
              <p14:cNvContentPartPr/>
              <p14:nvPr/>
            </p14:nvContentPartPr>
            <p14:xfrm>
              <a:off x="6661617" y="2213160"/>
              <a:ext cx="212040" cy="2239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2571E79-BDFA-107C-CA7B-95D1C2720205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652617" y="2204160"/>
                <a:ext cx="2296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482BACB-0DA9-F86D-50D5-83163649A8E8}"/>
                  </a:ext>
                </a:extLst>
              </p14:cNvPr>
              <p14:cNvContentPartPr/>
              <p14:nvPr/>
            </p14:nvContentPartPr>
            <p14:xfrm>
              <a:off x="7005057" y="2288400"/>
              <a:ext cx="129600" cy="3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482BACB-0DA9-F86D-50D5-83163649A8E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996032" y="2279400"/>
                <a:ext cx="147289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21B48767-57D6-8BD3-0B1F-F578BFCF5787}"/>
              </a:ext>
            </a:extLst>
          </p:cNvPr>
          <p:cNvGrpSpPr/>
          <p:nvPr/>
        </p:nvGrpSpPr>
        <p:grpSpPr>
          <a:xfrm>
            <a:off x="6918297" y="2201640"/>
            <a:ext cx="550800" cy="460800"/>
            <a:chOff x="6963625" y="2426407"/>
            <a:chExt cx="550800" cy="46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A616D55D-FD5F-A06C-3212-F464644022C9}"/>
                    </a:ext>
                  </a:extLst>
                </p14:cNvPr>
                <p14:cNvContentPartPr/>
                <p14:nvPr/>
              </p14:nvContentPartPr>
              <p14:xfrm>
                <a:off x="6963625" y="2659327"/>
                <a:ext cx="191160" cy="2278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A616D55D-FD5F-A06C-3212-F464644022C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954985" y="2650687"/>
                  <a:ext cx="2088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27EA7D8-3325-8234-9DD7-BF162BFC0648}"/>
                    </a:ext>
                  </a:extLst>
                </p14:cNvPr>
                <p14:cNvContentPartPr/>
                <p14:nvPr/>
              </p14:nvContentPartPr>
              <p14:xfrm>
                <a:off x="7301305" y="2426407"/>
                <a:ext cx="213120" cy="234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27EA7D8-3325-8234-9DD7-BF162BFC064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292305" y="2417767"/>
                  <a:ext cx="230760" cy="25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312C6B9-A3E4-F46C-F8D1-7FC7B98E80B7}"/>
              </a:ext>
            </a:extLst>
          </p:cNvPr>
          <p:cNvGrpSpPr/>
          <p:nvPr/>
        </p:nvGrpSpPr>
        <p:grpSpPr>
          <a:xfrm>
            <a:off x="5580177" y="2203440"/>
            <a:ext cx="822960" cy="369000"/>
            <a:chOff x="5625505" y="2428207"/>
            <a:chExt cx="822960" cy="36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C031BB34-7E69-FEB2-BB44-CE5E5B233B6D}"/>
                    </a:ext>
                  </a:extLst>
                </p14:cNvPr>
                <p14:cNvContentPartPr/>
                <p14:nvPr/>
              </p14:nvContentPartPr>
              <p14:xfrm>
                <a:off x="5625505" y="2639167"/>
                <a:ext cx="313560" cy="158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C031BB34-7E69-FEB2-BB44-CE5E5B233B6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616505" y="2630167"/>
                  <a:ext cx="3312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0C475FA-4E51-7791-22BC-34E3D38ACD8C}"/>
                    </a:ext>
                  </a:extLst>
                </p14:cNvPr>
                <p14:cNvContentPartPr/>
                <p14:nvPr/>
              </p14:nvContentPartPr>
              <p14:xfrm>
                <a:off x="6159385" y="2428207"/>
                <a:ext cx="167760" cy="2041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0C475FA-4E51-7791-22BC-34E3D38ACD8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150385" y="2419207"/>
                  <a:ext cx="1854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2EE9ACBF-66E6-E09B-5299-A4544DC4D7B1}"/>
                    </a:ext>
                  </a:extLst>
                </p14:cNvPr>
                <p14:cNvContentPartPr/>
                <p14:nvPr/>
              </p14:nvContentPartPr>
              <p14:xfrm>
                <a:off x="6222025" y="2733847"/>
                <a:ext cx="226440" cy="111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2EE9ACBF-66E6-E09B-5299-A4544DC4D7B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213385" y="2725207"/>
                  <a:ext cx="24408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E1B1042-8CB2-A0C4-1AB3-F262CED154E7}"/>
                    </a:ext>
                  </a:extLst>
                </p14:cNvPr>
                <p14:cNvContentPartPr/>
                <p14:nvPr/>
              </p14:nvContentPartPr>
              <p14:xfrm>
                <a:off x="6185305" y="2594887"/>
                <a:ext cx="226080" cy="45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E1B1042-8CB2-A0C4-1AB3-F262CED154E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176305" y="2585887"/>
                  <a:ext cx="243720" cy="6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661C0EE-26A4-92A6-21C7-B3E95FE5772B}"/>
              </a:ext>
            </a:extLst>
          </p:cNvPr>
          <p:cNvGrpSpPr/>
          <p:nvPr/>
        </p:nvGrpSpPr>
        <p:grpSpPr>
          <a:xfrm>
            <a:off x="833460" y="3689802"/>
            <a:ext cx="903240" cy="543240"/>
            <a:chOff x="808948" y="4182282"/>
            <a:chExt cx="903240" cy="54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5FFEFDCE-141F-867F-7632-17B0A8A3A437}"/>
                    </a:ext>
                  </a:extLst>
                </p14:cNvPr>
                <p14:cNvContentPartPr/>
                <p14:nvPr/>
              </p14:nvContentPartPr>
              <p14:xfrm>
                <a:off x="808948" y="4297842"/>
                <a:ext cx="197640" cy="427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5FFEFDCE-141F-867F-7632-17B0A8A3A43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00308" y="4289202"/>
                  <a:ext cx="21528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22FC3B2-DF5B-C78E-8AD5-3D67C03909F6}"/>
                    </a:ext>
                  </a:extLst>
                </p14:cNvPr>
                <p14:cNvContentPartPr/>
                <p14:nvPr/>
              </p14:nvContentPartPr>
              <p14:xfrm>
                <a:off x="1023148" y="4182282"/>
                <a:ext cx="268920" cy="1389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22FC3B2-DF5B-C78E-8AD5-3D67C03909F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14508" y="4173642"/>
                  <a:ext cx="28656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00BAFE68-429B-79E3-0C24-5016C0BE5EE7}"/>
                    </a:ext>
                  </a:extLst>
                </p14:cNvPr>
                <p14:cNvContentPartPr/>
                <p14:nvPr/>
              </p14:nvContentPartPr>
              <p14:xfrm>
                <a:off x="1407628" y="4550562"/>
                <a:ext cx="17748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00BAFE68-429B-79E3-0C24-5016C0BE5EE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398988" y="4541562"/>
                  <a:ext cx="195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098EE2A4-820D-CFA4-2424-0E32CC187AA8}"/>
                    </a:ext>
                  </a:extLst>
                </p14:cNvPr>
                <p14:cNvContentPartPr/>
                <p14:nvPr/>
              </p14:nvContentPartPr>
              <p14:xfrm>
                <a:off x="1711828" y="4305762"/>
                <a:ext cx="360" cy="3949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098EE2A4-820D-CFA4-2424-0E32CC187AA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703188" y="4296762"/>
                  <a:ext cx="18000" cy="41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1BD262D-230A-9212-FC14-04EC69D7FA40}"/>
              </a:ext>
            </a:extLst>
          </p:cNvPr>
          <p:cNvGrpSpPr/>
          <p:nvPr/>
        </p:nvGrpSpPr>
        <p:grpSpPr>
          <a:xfrm>
            <a:off x="2048820" y="3753522"/>
            <a:ext cx="746280" cy="488160"/>
            <a:chOff x="2024308" y="4246002"/>
            <a:chExt cx="746280" cy="48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B6F6DA95-F35A-9924-F34E-300C1019E4A2}"/>
                    </a:ext>
                  </a:extLst>
                </p14:cNvPr>
                <p14:cNvContentPartPr/>
                <p14:nvPr/>
              </p14:nvContentPartPr>
              <p14:xfrm>
                <a:off x="2024308" y="4387842"/>
                <a:ext cx="162720" cy="489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B6F6DA95-F35A-9924-F34E-300C1019E4A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015668" y="4379202"/>
                  <a:ext cx="18036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3671A5E-29DD-0AA7-5460-9039349315BC}"/>
                    </a:ext>
                  </a:extLst>
                </p14:cNvPr>
                <p14:cNvContentPartPr/>
                <p14:nvPr/>
              </p14:nvContentPartPr>
              <p14:xfrm>
                <a:off x="2030428" y="4528962"/>
                <a:ext cx="153000" cy="392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3671A5E-29DD-0AA7-5460-9039349315B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021788" y="4519962"/>
                  <a:ext cx="1706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E0D69F1-0BBD-3DD4-DD10-BDCDCCF46014}"/>
                    </a:ext>
                  </a:extLst>
                </p14:cNvPr>
                <p14:cNvContentPartPr/>
                <p14:nvPr/>
              </p14:nvContentPartPr>
              <p14:xfrm>
                <a:off x="2384668" y="4320162"/>
                <a:ext cx="171000" cy="4140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E0D69F1-0BBD-3DD4-DD10-BDCDCCF4601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376028" y="4311162"/>
                  <a:ext cx="18864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5B6BF447-C43E-9043-6EDF-29A3A1A8EEA2}"/>
                    </a:ext>
                  </a:extLst>
                </p14:cNvPr>
                <p14:cNvContentPartPr/>
                <p14:nvPr/>
              </p14:nvContentPartPr>
              <p14:xfrm>
                <a:off x="2595268" y="4246002"/>
                <a:ext cx="175320" cy="153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5B6BF447-C43E-9043-6EDF-29A3A1A8EEA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586268" y="4237002"/>
                  <a:ext cx="192960" cy="17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2DF59F1A-69F0-7E34-CB29-20E8B57B14BA}"/>
                  </a:ext>
                </a:extLst>
              </p14:cNvPr>
              <p14:cNvContentPartPr/>
              <p14:nvPr/>
            </p14:nvContentPartPr>
            <p14:xfrm>
              <a:off x="3144300" y="4009842"/>
              <a:ext cx="943560" cy="1994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2DF59F1A-69F0-7E34-CB29-20E8B57B14BA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135300" y="4000842"/>
                <a:ext cx="961200" cy="21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8BE06816-2CEF-FA56-B71A-7F473F67EC84}"/>
              </a:ext>
            </a:extLst>
          </p:cNvPr>
          <p:cNvGrpSpPr/>
          <p:nvPr/>
        </p:nvGrpSpPr>
        <p:grpSpPr>
          <a:xfrm>
            <a:off x="4464780" y="3833802"/>
            <a:ext cx="1073520" cy="298440"/>
            <a:chOff x="4440268" y="4326282"/>
            <a:chExt cx="1073520" cy="29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C85B3CAA-FECF-A924-D802-939BB2163B43}"/>
                    </a:ext>
                  </a:extLst>
                </p14:cNvPr>
                <p14:cNvContentPartPr/>
                <p14:nvPr/>
              </p14:nvContentPartPr>
              <p14:xfrm>
                <a:off x="4447828" y="4326282"/>
                <a:ext cx="102960" cy="2808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C85B3CAA-FECF-A924-D802-939BB2163B43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439188" y="4317642"/>
                  <a:ext cx="12060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A3255BC-00DD-A773-FE7D-A3CF4C9CA915}"/>
                    </a:ext>
                  </a:extLst>
                </p14:cNvPr>
                <p14:cNvContentPartPr/>
                <p14:nvPr/>
              </p14:nvContentPartPr>
              <p14:xfrm>
                <a:off x="4440268" y="4621842"/>
                <a:ext cx="228600" cy="28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A3255BC-00DD-A773-FE7D-A3CF4C9CA91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431628" y="4612842"/>
                  <a:ext cx="246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276387A-676A-E31F-7972-4AF02175683F}"/>
                    </a:ext>
                  </a:extLst>
                </p14:cNvPr>
                <p14:cNvContentPartPr/>
                <p14:nvPr/>
              </p14:nvContentPartPr>
              <p14:xfrm>
                <a:off x="4846708" y="4406202"/>
                <a:ext cx="667080" cy="2088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276387A-676A-E31F-7972-4AF02175683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838068" y="4397202"/>
                  <a:ext cx="6847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9F45B60C-5D92-B879-6D02-E4F7C89213E8}"/>
                    </a:ext>
                  </a:extLst>
                </p14:cNvPr>
                <p14:cNvContentPartPr/>
                <p14:nvPr/>
              </p14:nvContentPartPr>
              <p14:xfrm>
                <a:off x="5451868" y="4550922"/>
                <a:ext cx="2520" cy="388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F45B60C-5D92-B879-6D02-E4F7C89213E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443228" y="4542282"/>
                  <a:ext cx="20160" cy="5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54EDDFC-860D-C26A-C776-F42EAA9E532E}"/>
              </a:ext>
            </a:extLst>
          </p:cNvPr>
          <p:cNvGrpSpPr/>
          <p:nvPr/>
        </p:nvGrpSpPr>
        <p:grpSpPr>
          <a:xfrm>
            <a:off x="5845740" y="3612402"/>
            <a:ext cx="1547280" cy="455400"/>
            <a:chOff x="5821228" y="4104882"/>
            <a:chExt cx="1547280" cy="45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B09A9C7-8006-3168-FDDA-D91898561830}"/>
                    </a:ext>
                  </a:extLst>
                </p14:cNvPr>
                <p14:cNvContentPartPr/>
                <p14:nvPr/>
              </p14:nvContentPartPr>
              <p14:xfrm>
                <a:off x="5821228" y="4429602"/>
                <a:ext cx="221400" cy="1288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B09A9C7-8006-3168-FDDA-D9189856183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812228" y="4420602"/>
                  <a:ext cx="23904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C13A4A8C-96BF-40F4-7D23-1B4A339DBBCB}"/>
                    </a:ext>
                  </a:extLst>
                </p14:cNvPr>
                <p14:cNvContentPartPr/>
                <p14:nvPr/>
              </p14:nvContentPartPr>
              <p14:xfrm>
                <a:off x="5852548" y="4311882"/>
                <a:ext cx="36000" cy="46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C13A4A8C-96BF-40F4-7D23-1B4A339DBBC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843548" y="4302882"/>
                  <a:ext cx="5364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A221AD3-D4A2-7777-4075-4123A407208C}"/>
                    </a:ext>
                  </a:extLst>
                </p14:cNvPr>
                <p14:cNvContentPartPr/>
                <p14:nvPr/>
              </p14:nvContentPartPr>
              <p14:xfrm>
                <a:off x="6285628" y="4219362"/>
                <a:ext cx="219960" cy="3024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1A221AD3-D4A2-7777-4075-4123A407208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276628" y="4210722"/>
                  <a:ext cx="23760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545EB683-6E71-362E-0287-17309C2FC252}"/>
                    </a:ext>
                  </a:extLst>
                </p14:cNvPr>
                <p14:cNvContentPartPr/>
                <p14:nvPr/>
              </p14:nvContentPartPr>
              <p14:xfrm>
                <a:off x="6561028" y="4398282"/>
                <a:ext cx="132480" cy="1620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545EB683-6E71-362E-0287-17309C2FC25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552388" y="4389642"/>
                  <a:ext cx="15012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A10A4DF3-BAA9-37B7-3A6D-3978FD7E12E6}"/>
                    </a:ext>
                  </a:extLst>
                </p14:cNvPr>
                <p14:cNvContentPartPr/>
                <p14:nvPr/>
              </p14:nvContentPartPr>
              <p14:xfrm>
                <a:off x="6891868" y="4104882"/>
                <a:ext cx="476640" cy="3531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A10A4DF3-BAA9-37B7-3A6D-3978FD7E12E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882868" y="4096242"/>
                  <a:ext cx="49428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3E021120-57D5-B829-48CB-F7DEA277B897}"/>
                    </a:ext>
                  </a:extLst>
                </p14:cNvPr>
                <p14:cNvContentPartPr/>
                <p14:nvPr/>
              </p14:nvContentPartPr>
              <p14:xfrm>
                <a:off x="7153588" y="4214682"/>
                <a:ext cx="142560" cy="266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3E021120-57D5-B829-48CB-F7DEA277B897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144588" y="4206042"/>
                  <a:ext cx="1602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937F8B3-7509-318A-7BB3-62AAF270DBED}"/>
                    </a:ext>
                  </a:extLst>
                </p14:cNvPr>
                <p14:cNvContentPartPr/>
                <p14:nvPr/>
              </p14:nvContentPartPr>
              <p14:xfrm>
                <a:off x="7083388" y="4166802"/>
                <a:ext cx="24120" cy="140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937F8B3-7509-318A-7BB3-62AAF270DBE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074388" y="4158162"/>
                  <a:ext cx="41760" cy="3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FFD0AD42-8226-6BCE-2F34-E4AB7E9E3C57}"/>
                  </a:ext>
                </a:extLst>
              </p14:cNvPr>
              <p14:cNvContentPartPr/>
              <p14:nvPr/>
            </p14:nvContentPartPr>
            <p14:xfrm>
              <a:off x="4949520" y="4498362"/>
              <a:ext cx="175680" cy="34920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FFD0AD42-8226-6BCE-2F34-E4AB7E9E3C57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4940880" y="4489722"/>
                <a:ext cx="19332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ABF77DAE-CA3F-3AAD-F022-4BD2F7C3850A}"/>
                  </a:ext>
                </a:extLst>
              </p14:cNvPr>
              <p14:cNvContentPartPr/>
              <p14:nvPr/>
            </p14:nvContentPartPr>
            <p14:xfrm>
              <a:off x="5162640" y="4318362"/>
              <a:ext cx="174600" cy="14364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ABF77DAE-CA3F-3AAD-F022-4BD2F7C3850A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5154000" y="4309722"/>
                <a:ext cx="19224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1A4BA8DD-CB32-9100-B52A-52885D1EDCCD}"/>
                  </a:ext>
                </a:extLst>
              </p14:cNvPr>
              <p14:cNvContentPartPr/>
              <p14:nvPr/>
            </p14:nvContentPartPr>
            <p14:xfrm>
              <a:off x="5592840" y="4479642"/>
              <a:ext cx="107280" cy="20376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1A4BA8DD-CB32-9100-B52A-52885D1EDCCD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5584200" y="4471002"/>
                <a:ext cx="12492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6A1AB330-FC27-EAEF-A509-03EACDB37EE6}"/>
                  </a:ext>
                </a:extLst>
              </p14:cNvPr>
              <p14:cNvContentPartPr/>
              <p14:nvPr/>
            </p14:nvContentPartPr>
            <p14:xfrm>
              <a:off x="5593920" y="4807242"/>
              <a:ext cx="19296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6A1AB330-FC27-EAEF-A509-03EACDB37EE6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5584920" y="4798242"/>
                <a:ext cx="2106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BC0031E6-C92A-3C27-7756-01E19FF58E36}"/>
                  </a:ext>
                </a:extLst>
              </p14:cNvPr>
              <p14:cNvContentPartPr/>
              <p14:nvPr/>
            </p14:nvContentPartPr>
            <p14:xfrm>
              <a:off x="6177840" y="4419522"/>
              <a:ext cx="209160" cy="36360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BC0031E6-C92A-3C27-7756-01E19FF58E36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6168840" y="4410882"/>
                <a:ext cx="22680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8C3C4373-D742-B055-B74E-F453495680F1}"/>
                  </a:ext>
                </a:extLst>
              </p14:cNvPr>
              <p14:cNvContentPartPr/>
              <p14:nvPr/>
            </p14:nvContentPartPr>
            <p14:xfrm>
              <a:off x="6473400" y="4717242"/>
              <a:ext cx="123480" cy="10548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8C3C4373-D742-B055-B74E-F453495680F1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6464760" y="4708242"/>
                <a:ext cx="14112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266B33F9-5F70-618E-A839-255CB6A96DCF}"/>
                  </a:ext>
                </a:extLst>
              </p14:cNvPr>
              <p14:cNvContentPartPr/>
              <p14:nvPr/>
            </p14:nvContentPartPr>
            <p14:xfrm>
              <a:off x="7023081" y="4242635"/>
              <a:ext cx="360" cy="36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266B33F9-5F70-618E-A839-255CB6A96DCF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7014441" y="423399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EB1DD7E4-EDB4-9781-FE46-C840A1902DAA}"/>
                  </a:ext>
                </a:extLst>
              </p14:cNvPr>
              <p14:cNvContentPartPr/>
              <p14:nvPr/>
            </p14:nvContentPartPr>
            <p14:xfrm>
              <a:off x="827925" y="5083023"/>
              <a:ext cx="399960" cy="41472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EB1DD7E4-EDB4-9781-FE46-C840A1902DAA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818925" y="5074383"/>
                <a:ext cx="41760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3193E094-96C6-BB73-3E8F-2B47EC5A4699}"/>
                  </a:ext>
                </a:extLst>
              </p14:cNvPr>
              <p14:cNvContentPartPr/>
              <p14:nvPr/>
            </p14:nvContentPartPr>
            <p14:xfrm>
              <a:off x="1350645" y="5454543"/>
              <a:ext cx="2520" cy="36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3193E094-96C6-BB73-3E8F-2B47EC5A4699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1341645" y="5445903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B9163721-EAB7-B0BD-65C3-15D6D18BAB6C}"/>
                  </a:ext>
                </a:extLst>
              </p14:cNvPr>
              <p14:cNvContentPartPr/>
              <p14:nvPr/>
            </p14:nvContentPartPr>
            <p14:xfrm>
              <a:off x="1469085" y="5135583"/>
              <a:ext cx="292320" cy="39204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B9163721-EAB7-B0BD-65C3-15D6D18BAB6C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1460445" y="5126943"/>
                <a:ext cx="309960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430ACF6C-0CDE-CCFD-1C3C-C76DD30F2D9E}"/>
                  </a:ext>
                </a:extLst>
              </p14:cNvPr>
              <p14:cNvContentPartPr/>
              <p14:nvPr/>
            </p14:nvContentPartPr>
            <p14:xfrm>
              <a:off x="1817565" y="5147823"/>
              <a:ext cx="352800" cy="36180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430ACF6C-0CDE-CCFD-1C3C-C76DD30F2D9E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808565" y="5139183"/>
                <a:ext cx="37044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66CE1874-FDCD-BC0A-9592-55C5F7A66A6C}"/>
                  </a:ext>
                </a:extLst>
              </p14:cNvPr>
              <p14:cNvContentPartPr/>
              <p14:nvPr/>
            </p14:nvContentPartPr>
            <p14:xfrm>
              <a:off x="2060925" y="5328183"/>
              <a:ext cx="73440" cy="720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66CE1874-FDCD-BC0A-9592-55C5F7A66A6C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2051925" y="5319543"/>
                <a:ext cx="9108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F252148E-7CFA-C79F-5F2C-9C9C34C8B984}"/>
                  </a:ext>
                </a:extLst>
              </p14:cNvPr>
              <p14:cNvContentPartPr/>
              <p14:nvPr/>
            </p14:nvContentPartPr>
            <p14:xfrm>
              <a:off x="2487165" y="4944423"/>
              <a:ext cx="264600" cy="4359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F252148E-7CFA-C79F-5F2C-9C9C34C8B984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2478165" y="4935783"/>
                <a:ext cx="28224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B9BF4690-49FC-1988-93B1-AD9D2F73E40D}"/>
                  </a:ext>
                </a:extLst>
              </p14:cNvPr>
              <p14:cNvContentPartPr/>
              <p14:nvPr/>
            </p14:nvContentPartPr>
            <p14:xfrm>
              <a:off x="2915925" y="5169063"/>
              <a:ext cx="789480" cy="19980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B9BF4690-49FC-1988-93B1-AD9D2F73E40D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2907285" y="5160063"/>
                <a:ext cx="80712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0E7DF826-57AF-EDF6-A2D5-93FB6CF55EA0}"/>
                  </a:ext>
                </a:extLst>
              </p14:cNvPr>
              <p14:cNvContentPartPr/>
              <p14:nvPr/>
            </p14:nvContentPartPr>
            <p14:xfrm>
              <a:off x="3793605" y="5161143"/>
              <a:ext cx="97560" cy="16128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0E7DF826-57AF-EDF6-A2D5-93FB6CF55EA0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3784605" y="5152143"/>
                <a:ext cx="11520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AD587106-51DA-03BE-CA07-8C74D0BA6F82}"/>
                  </a:ext>
                </a:extLst>
              </p14:cNvPr>
              <p14:cNvContentPartPr/>
              <p14:nvPr/>
            </p14:nvContentPartPr>
            <p14:xfrm>
              <a:off x="3846885" y="5431503"/>
              <a:ext cx="65160" cy="9324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AD587106-51DA-03BE-CA07-8C74D0BA6F82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3838245" y="5422863"/>
                <a:ext cx="8280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D4CC9485-66C3-77A2-48AE-6D4CB01668C0}"/>
                  </a:ext>
                </a:extLst>
              </p14:cNvPr>
              <p14:cNvContentPartPr/>
              <p14:nvPr/>
            </p14:nvContentPartPr>
            <p14:xfrm>
              <a:off x="1230405" y="5382183"/>
              <a:ext cx="360" cy="8496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D4CC9485-66C3-77A2-48AE-6D4CB01668C0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1221405" y="5373543"/>
                <a:ext cx="1800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2FB52427-4CF2-E94E-F2C5-1D4552556FDC}"/>
                  </a:ext>
                </a:extLst>
              </p14:cNvPr>
              <p14:cNvContentPartPr/>
              <p14:nvPr/>
            </p14:nvContentPartPr>
            <p14:xfrm>
              <a:off x="4894620" y="5730875"/>
              <a:ext cx="207360" cy="5079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2FB52427-4CF2-E94E-F2C5-1D4552556FDC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4885980" y="5722235"/>
                <a:ext cx="22500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5D15276B-785D-45D0-CE4A-54A1EB6C55D4}"/>
                  </a:ext>
                </a:extLst>
              </p14:cNvPr>
              <p14:cNvContentPartPr/>
              <p14:nvPr/>
            </p14:nvContentPartPr>
            <p14:xfrm>
              <a:off x="5125740" y="5610995"/>
              <a:ext cx="157680" cy="1504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5D15276B-785D-45D0-CE4A-54A1EB6C55D4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5117100" y="5602355"/>
                <a:ext cx="17532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C9B7EBB2-560E-7DD3-21D9-BD297F613580}"/>
                  </a:ext>
                </a:extLst>
              </p14:cNvPr>
              <p14:cNvContentPartPr/>
              <p14:nvPr/>
            </p14:nvContentPartPr>
            <p14:xfrm>
              <a:off x="5438580" y="5756435"/>
              <a:ext cx="119520" cy="21960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C9B7EBB2-560E-7DD3-21D9-BD297F613580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5429940" y="5747795"/>
                <a:ext cx="1371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38FF92A5-96BF-7D2D-9DE8-5942D3A283D4}"/>
                  </a:ext>
                </a:extLst>
              </p14:cNvPr>
              <p14:cNvContentPartPr/>
              <p14:nvPr/>
            </p14:nvContentPartPr>
            <p14:xfrm>
              <a:off x="5445420" y="6155675"/>
              <a:ext cx="168480" cy="36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38FF92A5-96BF-7D2D-9DE8-5942D3A283D4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5436420" y="6146675"/>
                <a:ext cx="186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2F18AA2F-D00B-B7C6-572F-E5003F68229C}"/>
                  </a:ext>
                </a:extLst>
              </p14:cNvPr>
              <p14:cNvContentPartPr/>
              <p14:nvPr/>
            </p14:nvContentPartPr>
            <p14:xfrm>
              <a:off x="5890020" y="5542955"/>
              <a:ext cx="169920" cy="24300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2F18AA2F-D00B-B7C6-572F-E5003F68229C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5881380" y="5533955"/>
                <a:ext cx="18756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5E03E06B-9E3C-3A63-4DBB-B8D90050B9CC}"/>
                  </a:ext>
                </a:extLst>
              </p14:cNvPr>
              <p14:cNvContentPartPr/>
              <p14:nvPr/>
            </p14:nvContentPartPr>
            <p14:xfrm>
              <a:off x="6085500" y="5699915"/>
              <a:ext cx="145800" cy="16308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5E03E06B-9E3C-3A63-4DBB-B8D90050B9CC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6076500" y="5691275"/>
                <a:ext cx="16344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AFD292D4-5B51-52D2-FE96-4D79AC26767F}"/>
                  </a:ext>
                </a:extLst>
              </p14:cNvPr>
              <p14:cNvContentPartPr/>
              <p14:nvPr/>
            </p14:nvContentPartPr>
            <p14:xfrm>
              <a:off x="6295020" y="5764355"/>
              <a:ext cx="257040" cy="48348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AFD292D4-5B51-52D2-FE96-4D79AC26767F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6286380" y="5755715"/>
                <a:ext cx="27468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0A586E0E-15AB-F027-F172-A3B9A7A86D49}"/>
                  </a:ext>
                </a:extLst>
              </p14:cNvPr>
              <p14:cNvContentPartPr/>
              <p14:nvPr/>
            </p14:nvContentPartPr>
            <p14:xfrm>
              <a:off x="6619380" y="6103115"/>
              <a:ext cx="208800" cy="32544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0A586E0E-15AB-F027-F172-A3B9A7A86D49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6610740" y="6094115"/>
                <a:ext cx="22644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25392591-1A58-7EF6-D49A-2B062B7B9A4D}"/>
                  </a:ext>
                </a:extLst>
              </p14:cNvPr>
              <p14:cNvContentPartPr/>
              <p14:nvPr/>
            </p14:nvContentPartPr>
            <p14:xfrm>
              <a:off x="4811100" y="5260715"/>
              <a:ext cx="2117160" cy="135576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25392591-1A58-7EF6-D49A-2B062B7B9A4D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4802460" y="5251715"/>
                <a:ext cx="2134800" cy="13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38B3E2C4-4FC9-A68E-D432-638A16695B97}"/>
                  </a:ext>
                </a:extLst>
              </p14:cNvPr>
              <p14:cNvContentPartPr/>
              <p14:nvPr/>
            </p14:nvContentPartPr>
            <p14:xfrm>
              <a:off x="4772400" y="4233042"/>
              <a:ext cx="1965240" cy="77472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38B3E2C4-4FC9-A68E-D432-638A16695B97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4763400" y="4224402"/>
                <a:ext cx="1982880" cy="7923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19CBD4-05A3-13FB-17A0-036FC420E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3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45"/>
    </mc:Choice>
    <mc:Fallback xmlns="">
      <p:transition spd="slow" advTm="148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228AD-FF2F-3A53-D2BA-EE7858A1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2A43E-9895-2E54-2910-1FAC93AC09C2}"/>
              </a:ext>
            </a:extLst>
          </p:cNvPr>
          <p:cNvSpPr/>
          <p:nvPr/>
        </p:nvSpPr>
        <p:spPr>
          <a:xfrm>
            <a:off x="3467706" y="921466"/>
            <a:ext cx="1981200" cy="838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9A7285-607A-3A06-4E44-5E7B5D03B949}"/>
              </a:ext>
            </a:extLst>
          </p:cNvPr>
          <p:cNvSpPr/>
          <p:nvPr/>
        </p:nvSpPr>
        <p:spPr>
          <a:xfrm>
            <a:off x="3467706" y="921466"/>
            <a:ext cx="609600" cy="838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7EB614-539A-894B-F158-FF81F0988ED3}"/>
              </a:ext>
            </a:extLst>
          </p:cNvPr>
          <p:cNvGrpSpPr/>
          <p:nvPr/>
        </p:nvGrpSpPr>
        <p:grpSpPr>
          <a:xfrm>
            <a:off x="3517474" y="411953"/>
            <a:ext cx="1911600" cy="330480"/>
            <a:chOff x="3402568" y="557287"/>
            <a:chExt cx="1911600" cy="33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925143D-AC08-CDB2-2537-C01DAD3CDB4F}"/>
                    </a:ext>
                  </a:extLst>
                </p14:cNvPr>
                <p14:cNvContentPartPr/>
                <p14:nvPr/>
              </p14:nvContentPartPr>
              <p14:xfrm>
                <a:off x="3402568" y="681127"/>
                <a:ext cx="124200" cy="158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925143D-AC08-CDB2-2537-C01DAD3CDB4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393568" y="672487"/>
                  <a:ext cx="1418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6DEF038-E9FC-EC33-BED4-1D7985BF9D75}"/>
                    </a:ext>
                  </a:extLst>
                </p14:cNvPr>
                <p14:cNvContentPartPr/>
                <p14:nvPr/>
              </p14:nvContentPartPr>
              <p14:xfrm>
                <a:off x="3451888" y="762487"/>
                <a:ext cx="270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6DEF038-E9FC-EC33-BED4-1D7985BF9D7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42888" y="753847"/>
                  <a:ext cx="28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8D10562-7232-81B5-48DE-6589BBD1C69D}"/>
                    </a:ext>
                  </a:extLst>
                </p14:cNvPr>
                <p14:cNvContentPartPr/>
                <p14:nvPr/>
              </p14:nvContentPartPr>
              <p14:xfrm>
                <a:off x="3887128" y="557287"/>
                <a:ext cx="299520" cy="272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8D10562-7232-81B5-48DE-6589BBD1C6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78488" y="548647"/>
                  <a:ext cx="3171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B58A92F-8FF9-2BB5-5491-CA4899596551}"/>
                    </a:ext>
                  </a:extLst>
                </p14:cNvPr>
                <p14:cNvContentPartPr/>
                <p14:nvPr/>
              </p14:nvContentPartPr>
              <p14:xfrm>
                <a:off x="4225528" y="698767"/>
                <a:ext cx="154800" cy="163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B58A92F-8FF9-2BB5-5491-CA489959655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16888" y="690127"/>
                  <a:ext cx="17244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C22E87A-F35F-D2F3-F9B6-13C82E8505FC}"/>
                    </a:ext>
                  </a:extLst>
                </p14:cNvPr>
                <p14:cNvContentPartPr/>
                <p14:nvPr/>
              </p14:nvContentPartPr>
              <p14:xfrm>
                <a:off x="4501288" y="758527"/>
                <a:ext cx="786600" cy="11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C22E87A-F35F-D2F3-F9B6-13C82E8505F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92288" y="749887"/>
                  <a:ext cx="8042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1B836FB-A48A-B876-8C8B-7687B63A768B}"/>
                    </a:ext>
                  </a:extLst>
                </p14:cNvPr>
                <p14:cNvContentPartPr/>
                <p14:nvPr/>
              </p14:nvContentPartPr>
              <p14:xfrm>
                <a:off x="5207608" y="672487"/>
                <a:ext cx="106560" cy="215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1B836FB-A48A-B876-8C8B-7687B63A768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198968" y="663847"/>
                  <a:ext cx="124200" cy="23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4EF3302-D0E3-279C-6B94-D3CA2A9FFED2}"/>
              </a:ext>
            </a:extLst>
          </p:cNvPr>
          <p:cNvGrpSpPr/>
          <p:nvPr/>
        </p:nvGrpSpPr>
        <p:grpSpPr>
          <a:xfrm>
            <a:off x="6329915" y="2978902"/>
            <a:ext cx="2450880" cy="675720"/>
            <a:chOff x="6293728" y="758167"/>
            <a:chExt cx="2450880" cy="67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5448F01-AA65-A172-15D5-BA5E54ABAB7E}"/>
                    </a:ext>
                  </a:extLst>
                </p14:cNvPr>
                <p14:cNvContentPartPr/>
                <p14:nvPr/>
              </p14:nvContentPartPr>
              <p14:xfrm>
                <a:off x="6293728" y="801727"/>
                <a:ext cx="204480" cy="230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5448F01-AA65-A172-15D5-BA5E54ABAB7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84728" y="792727"/>
                  <a:ext cx="22212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B7D56E0-F641-1FFB-5643-83EC50BB42B4}"/>
                    </a:ext>
                  </a:extLst>
                </p14:cNvPr>
                <p14:cNvContentPartPr/>
                <p14:nvPr/>
              </p14:nvContentPartPr>
              <p14:xfrm>
                <a:off x="6366088" y="758167"/>
                <a:ext cx="337320" cy="512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B7D56E0-F641-1FFB-5643-83EC50BB42B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357448" y="749527"/>
                  <a:ext cx="35496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A24D4F6-AFC3-39DF-725F-82D843D1A4BF}"/>
                    </a:ext>
                  </a:extLst>
                </p14:cNvPr>
                <p14:cNvContentPartPr/>
                <p14:nvPr/>
              </p14:nvContentPartPr>
              <p14:xfrm>
                <a:off x="6503608" y="1101247"/>
                <a:ext cx="227160" cy="1958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A24D4F6-AFC3-39DF-725F-82D843D1A4B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494608" y="1092607"/>
                  <a:ext cx="2448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05992DB-88AC-7C55-ACE0-DDC82A5066DF}"/>
                    </a:ext>
                  </a:extLst>
                </p14:cNvPr>
                <p14:cNvContentPartPr/>
                <p14:nvPr/>
              </p14:nvContentPartPr>
              <p14:xfrm>
                <a:off x="6782968" y="1303207"/>
                <a:ext cx="132480" cy="130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05992DB-88AC-7C55-ACE0-DDC82A5066D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773968" y="1294567"/>
                  <a:ext cx="15012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56329F1-018D-ED6E-13D6-171CD13696F9}"/>
                    </a:ext>
                  </a:extLst>
                </p14:cNvPr>
                <p14:cNvContentPartPr/>
                <p14:nvPr/>
              </p14:nvContentPartPr>
              <p14:xfrm>
                <a:off x="6988528" y="1024207"/>
                <a:ext cx="360" cy="2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56329F1-018D-ED6E-13D6-171CD13696F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979888" y="1015207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5B72E14-2E28-B4B0-021B-E5401921D7B4}"/>
                    </a:ext>
                  </a:extLst>
                </p14:cNvPr>
                <p14:cNvContentPartPr/>
                <p14:nvPr/>
              </p14:nvContentPartPr>
              <p14:xfrm>
                <a:off x="6988528" y="1162087"/>
                <a:ext cx="36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5B72E14-2E28-B4B0-021B-E5401921D7B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79888" y="11534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D61BE1E-F589-DFBC-D807-95102DF55E6A}"/>
                    </a:ext>
                  </a:extLst>
                </p14:cNvPr>
                <p14:cNvContentPartPr/>
                <p14:nvPr/>
              </p14:nvContentPartPr>
              <p14:xfrm>
                <a:off x="7205968" y="775087"/>
                <a:ext cx="263880" cy="634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D61BE1E-F589-DFBC-D807-95102DF55E6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197328" y="766087"/>
                  <a:ext cx="281520" cy="65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D4E045B-4CEF-0744-ACBF-AD087AE3C9DB}"/>
                    </a:ext>
                  </a:extLst>
                </p14:cNvPr>
                <p14:cNvContentPartPr/>
                <p14:nvPr/>
              </p14:nvContentPartPr>
              <p14:xfrm>
                <a:off x="7344208" y="863647"/>
                <a:ext cx="284760" cy="555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D4E045B-4CEF-0744-ACBF-AD087AE3C9D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35568" y="855007"/>
                  <a:ext cx="302400" cy="57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F3016B5-AA4F-B071-65DB-C0CCC92A76AF}"/>
                    </a:ext>
                  </a:extLst>
                </p14:cNvPr>
                <p14:cNvContentPartPr/>
                <p14:nvPr/>
              </p14:nvContentPartPr>
              <p14:xfrm>
                <a:off x="7504408" y="1139047"/>
                <a:ext cx="243000" cy="95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F3016B5-AA4F-B071-65DB-C0CCC92A76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495768" y="1130047"/>
                  <a:ext cx="2606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5BAEDC0-56B2-0415-B113-4F482070B527}"/>
                    </a:ext>
                  </a:extLst>
                </p14:cNvPr>
                <p14:cNvContentPartPr/>
                <p14:nvPr/>
              </p14:nvContentPartPr>
              <p14:xfrm>
                <a:off x="7700968" y="1046527"/>
                <a:ext cx="360" cy="18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5BAEDC0-56B2-0415-B113-4F482070B52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691968" y="1037527"/>
                  <a:ext cx="180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0921FCC-E698-F51D-14D3-6896716536F0}"/>
                    </a:ext>
                  </a:extLst>
                </p14:cNvPr>
                <p14:cNvContentPartPr/>
                <p14:nvPr/>
              </p14:nvContentPartPr>
              <p14:xfrm>
                <a:off x="7816528" y="1028527"/>
                <a:ext cx="424800" cy="1432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0921FCC-E698-F51D-14D3-6896716536F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807888" y="1019527"/>
                  <a:ext cx="4424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021C355-5A57-8BF1-9303-9F0FFF03CA1B}"/>
                    </a:ext>
                  </a:extLst>
                </p14:cNvPr>
                <p14:cNvContentPartPr/>
                <p14:nvPr/>
              </p14:nvContentPartPr>
              <p14:xfrm>
                <a:off x="8315848" y="989647"/>
                <a:ext cx="428760" cy="444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021C355-5A57-8BF1-9303-9F0FFF03CA1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306848" y="981007"/>
                  <a:ext cx="44640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BD009AC-4BFC-3E88-342A-26B5B749A40B}"/>
                    </a:ext>
                  </a:extLst>
                </p14:cNvPr>
                <p14:cNvContentPartPr/>
                <p14:nvPr/>
              </p14:nvContentPartPr>
              <p14:xfrm>
                <a:off x="7928128" y="965887"/>
                <a:ext cx="27720" cy="37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BD009AC-4BFC-3E88-342A-26B5B749A40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919488" y="956887"/>
                  <a:ext cx="453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A39AA6A-D014-F553-1F50-E9D11BE344BA}"/>
                    </a:ext>
                  </a:extLst>
                </p14:cNvPr>
                <p14:cNvContentPartPr/>
                <p14:nvPr/>
              </p14:nvContentPartPr>
              <p14:xfrm>
                <a:off x="7701688" y="1012327"/>
                <a:ext cx="36360" cy="450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A39AA6A-D014-F553-1F50-E9D11BE344B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92688" y="1003687"/>
                  <a:ext cx="5400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4F5BE0A-CDE1-7806-05B2-4D611FA1FD4F}"/>
                    </a:ext>
                  </a:extLst>
                </p14:cNvPr>
                <p14:cNvContentPartPr/>
                <p14:nvPr/>
              </p14:nvContentPartPr>
              <p14:xfrm>
                <a:off x="6974488" y="992167"/>
                <a:ext cx="47520" cy="32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4F5BE0A-CDE1-7806-05B2-4D611FA1FD4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965848" y="983167"/>
                  <a:ext cx="651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705E147-8DE2-32A8-9ADC-2C57F3EEEE18}"/>
                    </a:ext>
                  </a:extLst>
                </p14:cNvPr>
                <p14:cNvContentPartPr/>
                <p14:nvPr/>
              </p14:nvContentPartPr>
              <p14:xfrm>
                <a:off x="7011568" y="1156687"/>
                <a:ext cx="28080" cy="35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705E147-8DE2-32A8-9ADC-2C57F3EEEE1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02568" y="1148047"/>
                  <a:ext cx="45720" cy="52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442D76D7-C198-249C-B2EE-0BFBEC871E97}"/>
              </a:ext>
            </a:extLst>
          </p:cNvPr>
          <p:cNvSpPr/>
          <p:nvPr/>
        </p:nvSpPr>
        <p:spPr>
          <a:xfrm>
            <a:off x="3464305" y="902747"/>
            <a:ext cx="609600" cy="836760"/>
          </a:xfrm>
          <a:prstGeom prst="rect">
            <a:avLst/>
          </a:prstGeom>
          <a:solidFill>
            <a:srgbClr val="FF0000">
              <a:alpha val="41000"/>
            </a:srgb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76DFDBB-38DC-F6B5-1BAD-060F3F4100A4}"/>
              </a:ext>
            </a:extLst>
          </p:cNvPr>
          <p:cNvGrpSpPr/>
          <p:nvPr/>
        </p:nvGrpSpPr>
        <p:grpSpPr>
          <a:xfrm>
            <a:off x="4343577" y="954240"/>
            <a:ext cx="203760" cy="782640"/>
            <a:chOff x="4388905" y="1179007"/>
            <a:chExt cx="203760" cy="78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31DB7EE-8744-B2E2-325B-AB912AD7DB04}"/>
                    </a:ext>
                  </a:extLst>
                </p14:cNvPr>
                <p14:cNvContentPartPr/>
                <p14:nvPr/>
              </p14:nvContentPartPr>
              <p14:xfrm>
                <a:off x="4388905" y="1179007"/>
                <a:ext cx="2880" cy="7228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31DB7EE-8744-B2E2-325B-AB912AD7DB0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370905" y="1161367"/>
                  <a:ext cx="38520" cy="75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23EE1A9-FA76-ED80-E89D-D79C847CBD65}"/>
                    </a:ext>
                  </a:extLst>
                </p14:cNvPr>
                <p14:cNvContentPartPr/>
                <p14:nvPr/>
              </p14:nvContentPartPr>
              <p14:xfrm>
                <a:off x="4581865" y="1185487"/>
                <a:ext cx="10800" cy="7761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23EE1A9-FA76-ED80-E89D-D79C847CBD6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564225" y="1167847"/>
                  <a:ext cx="46440" cy="81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2C1716A-B19B-AFE5-53DF-9A1AFBD11602}"/>
                    </a:ext>
                  </a:extLst>
                </p14:cNvPr>
                <p14:cNvContentPartPr/>
                <p14:nvPr/>
              </p14:nvContentPartPr>
              <p14:xfrm>
                <a:off x="4414465" y="1829167"/>
                <a:ext cx="360" cy="1188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2C1716A-B19B-AFE5-53DF-9A1AFBD116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396465" y="1811167"/>
                  <a:ext cx="36000" cy="15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1418387-B309-F645-49DE-065925A8DFF8}"/>
                  </a:ext>
                </a:extLst>
              </p14:cNvPr>
              <p14:cNvContentPartPr/>
              <p14:nvPr/>
            </p14:nvContentPartPr>
            <p14:xfrm>
              <a:off x="5162577" y="960360"/>
              <a:ext cx="40320" cy="7754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1418387-B309-F645-49DE-065925A8DFF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144577" y="942360"/>
                <a:ext cx="75960" cy="81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BCEF579-77BE-1445-0547-437B0DE435A2}"/>
                  </a:ext>
                </a:extLst>
              </p14:cNvPr>
              <p14:cNvContentPartPr/>
              <p14:nvPr/>
            </p14:nvContentPartPr>
            <p14:xfrm>
              <a:off x="4198234" y="1912433"/>
              <a:ext cx="79920" cy="153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BCEF579-77BE-1445-0547-437B0DE435A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189234" y="1903454"/>
                <a:ext cx="97560" cy="17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79D4276-32A4-A6F3-A504-41219AAFE085}"/>
                  </a:ext>
                </a:extLst>
              </p14:cNvPr>
              <p14:cNvContentPartPr/>
              <p14:nvPr/>
            </p14:nvContentPartPr>
            <p14:xfrm>
              <a:off x="4236394" y="2018993"/>
              <a:ext cx="2516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79D4276-32A4-A6F3-A504-41219AAFE08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227394" y="2009993"/>
                <a:ext cx="269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425A935-DBF3-3D83-FBCC-434A71450FA5}"/>
                  </a:ext>
                </a:extLst>
              </p14:cNvPr>
              <p14:cNvContentPartPr/>
              <p14:nvPr/>
            </p14:nvContentPartPr>
            <p14:xfrm>
              <a:off x="4653634" y="1908833"/>
              <a:ext cx="240480" cy="251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425A935-DBF3-3D83-FBCC-434A71450FA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644634" y="1899833"/>
                <a:ext cx="25812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CE6FFFF-7C47-6A79-C829-FE6DF9DC968E}"/>
                  </a:ext>
                </a:extLst>
              </p14:cNvPr>
              <p14:cNvContentPartPr/>
              <p14:nvPr/>
            </p14:nvContentPartPr>
            <p14:xfrm>
              <a:off x="4995994" y="1986233"/>
              <a:ext cx="438840" cy="97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CE6FFFF-7C47-6A79-C829-FE6DF9DC968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986994" y="1977233"/>
                <a:ext cx="45648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EE996EE-7C12-C7F1-F856-1960382E3AEC}"/>
                  </a:ext>
                </a:extLst>
              </p14:cNvPr>
              <p14:cNvContentPartPr/>
              <p14:nvPr/>
            </p14:nvContentPartPr>
            <p14:xfrm>
              <a:off x="5373634" y="1921433"/>
              <a:ext cx="103320" cy="168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EE996EE-7C12-C7F1-F856-1960382E3AEC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364634" y="1912433"/>
                <a:ext cx="12096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3E87EA8-F365-3B38-9867-C9D87F41A7C6}"/>
                  </a:ext>
                </a:extLst>
              </p14:cNvPr>
              <p14:cNvContentPartPr/>
              <p14:nvPr/>
            </p14:nvContentPartPr>
            <p14:xfrm>
              <a:off x="3297514" y="1954193"/>
              <a:ext cx="768600" cy="133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3E87EA8-F365-3B38-9867-C9D87F41A7C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288514" y="1945169"/>
                <a:ext cx="786240" cy="1512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2FB52427-4CF2-E94E-F2C5-1D4552556FDC}"/>
                  </a:ext>
                </a:extLst>
              </p14:cNvPr>
              <p14:cNvContentPartPr/>
              <p14:nvPr/>
            </p14:nvContentPartPr>
            <p14:xfrm>
              <a:off x="662905" y="3329654"/>
              <a:ext cx="207360" cy="5079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2FB52427-4CF2-E94E-F2C5-1D4552556FD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53905" y="3320654"/>
                <a:ext cx="22500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5D15276B-785D-45D0-CE4A-54A1EB6C55D4}"/>
                  </a:ext>
                </a:extLst>
              </p14:cNvPr>
              <p14:cNvContentPartPr/>
              <p14:nvPr/>
            </p14:nvContentPartPr>
            <p14:xfrm>
              <a:off x="894025" y="3209774"/>
              <a:ext cx="157680" cy="1504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5D15276B-785D-45D0-CE4A-54A1EB6C55D4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85025" y="3200774"/>
                <a:ext cx="17532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C9B7EBB2-560E-7DD3-21D9-BD297F613580}"/>
                  </a:ext>
                </a:extLst>
              </p14:cNvPr>
              <p14:cNvContentPartPr/>
              <p14:nvPr/>
            </p14:nvContentPartPr>
            <p14:xfrm>
              <a:off x="1206865" y="3355214"/>
              <a:ext cx="119520" cy="21960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C9B7EBB2-560E-7DD3-21D9-BD297F61358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197865" y="3346199"/>
                <a:ext cx="137160" cy="237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38FF92A5-96BF-7D2D-9DE8-5942D3A283D4}"/>
                  </a:ext>
                </a:extLst>
              </p14:cNvPr>
              <p14:cNvContentPartPr/>
              <p14:nvPr/>
            </p14:nvContentPartPr>
            <p14:xfrm>
              <a:off x="1213705" y="3754454"/>
              <a:ext cx="168480" cy="36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38FF92A5-96BF-7D2D-9DE8-5942D3A283D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204705" y="3745454"/>
                <a:ext cx="186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2F18AA2F-D00B-B7C6-572F-E5003F68229C}"/>
                  </a:ext>
                </a:extLst>
              </p14:cNvPr>
              <p14:cNvContentPartPr/>
              <p14:nvPr/>
            </p14:nvContentPartPr>
            <p14:xfrm>
              <a:off x="1658305" y="3141734"/>
              <a:ext cx="169920" cy="24300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2F18AA2F-D00B-B7C6-572F-E5003F68229C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649286" y="3132734"/>
                <a:ext cx="187597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5E03E06B-9E3C-3A63-4DBB-B8D90050B9CC}"/>
                  </a:ext>
                </a:extLst>
              </p14:cNvPr>
              <p14:cNvContentPartPr/>
              <p14:nvPr/>
            </p14:nvContentPartPr>
            <p14:xfrm>
              <a:off x="1853785" y="3298694"/>
              <a:ext cx="145800" cy="16308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5E03E06B-9E3C-3A63-4DBB-B8D90050B9C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844785" y="3289694"/>
                <a:ext cx="16344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AFD292D4-5B51-52D2-FE96-4D79AC26767F}"/>
                  </a:ext>
                </a:extLst>
              </p14:cNvPr>
              <p14:cNvContentPartPr/>
              <p14:nvPr/>
            </p14:nvContentPartPr>
            <p14:xfrm>
              <a:off x="2063305" y="3363134"/>
              <a:ext cx="257040" cy="48348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AFD292D4-5B51-52D2-FE96-4D79AC26767F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054305" y="3354134"/>
                <a:ext cx="27468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0A586E0E-15AB-F027-F172-A3B9A7A86D49}"/>
                  </a:ext>
                </a:extLst>
              </p14:cNvPr>
              <p14:cNvContentPartPr/>
              <p14:nvPr/>
            </p14:nvContentPartPr>
            <p14:xfrm>
              <a:off x="2387665" y="3701894"/>
              <a:ext cx="208800" cy="32544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0A586E0E-15AB-F027-F172-A3B9A7A86D49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378665" y="3692904"/>
                <a:ext cx="226440" cy="3430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25392591-1A58-7EF6-D49A-2B062B7B9A4D}"/>
                  </a:ext>
                </a:extLst>
              </p14:cNvPr>
              <p14:cNvContentPartPr/>
              <p14:nvPr/>
            </p14:nvContentPartPr>
            <p14:xfrm>
              <a:off x="579385" y="2859494"/>
              <a:ext cx="2117160" cy="135576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25392591-1A58-7EF6-D49A-2B062B7B9A4D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70385" y="2850494"/>
                <a:ext cx="2134800" cy="137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D94E5797-95CD-9D10-9B3C-BE8E48151ED9}"/>
              </a:ext>
            </a:extLst>
          </p:cNvPr>
          <p:cNvGrpSpPr/>
          <p:nvPr/>
        </p:nvGrpSpPr>
        <p:grpSpPr>
          <a:xfrm>
            <a:off x="5690284" y="3181327"/>
            <a:ext cx="408600" cy="527760"/>
            <a:chOff x="5690284" y="3181327"/>
            <a:chExt cx="40860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E9B2C8F1-BBCE-054B-1523-F28F2D196BE2}"/>
                    </a:ext>
                  </a:extLst>
                </p14:cNvPr>
                <p14:cNvContentPartPr/>
                <p14:nvPr/>
              </p14:nvContentPartPr>
              <p14:xfrm>
                <a:off x="5690284" y="3181327"/>
                <a:ext cx="282600" cy="5277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E9B2C8F1-BBCE-054B-1523-F28F2D196BE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681644" y="3172327"/>
                  <a:ext cx="300240" cy="54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2530CB1-EC63-6F16-D51E-6DED979C6545}"/>
                    </a:ext>
                  </a:extLst>
                </p14:cNvPr>
                <p14:cNvContentPartPr/>
                <p14:nvPr/>
              </p14:nvContentPartPr>
              <p14:xfrm>
                <a:off x="5995564" y="3353047"/>
                <a:ext cx="10116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2530CB1-EC63-6F16-D51E-6DED979C654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986564" y="3344407"/>
                  <a:ext cx="118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AABF6A4-4FC1-1487-C371-D4EC487E527A}"/>
                    </a:ext>
                  </a:extLst>
                </p14:cNvPr>
                <p14:cNvContentPartPr/>
                <p14:nvPr/>
              </p14:nvContentPartPr>
              <p14:xfrm>
                <a:off x="6000244" y="3424327"/>
                <a:ext cx="9864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AABF6A4-4FC1-1487-C371-D4EC487E527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991244" y="3415687"/>
                  <a:ext cx="1162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B2F0465-04B0-58F6-A925-477A0A0C6E24}"/>
              </a:ext>
            </a:extLst>
          </p:cNvPr>
          <p:cNvGrpSpPr/>
          <p:nvPr/>
        </p:nvGrpSpPr>
        <p:grpSpPr>
          <a:xfrm>
            <a:off x="7323244" y="3902047"/>
            <a:ext cx="751680" cy="281160"/>
            <a:chOff x="7323244" y="3902047"/>
            <a:chExt cx="751680" cy="28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7767018-662C-7FF6-75CE-D53E21798C46}"/>
                    </a:ext>
                  </a:extLst>
                </p14:cNvPr>
                <p14:cNvContentPartPr/>
                <p14:nvPr/>
              </p14:nvContentPartPr>
              <p14:xfrm>
                <a:off x="7323244" y="3902047"/>
                <a:ext cx="751680" cy="2811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7767018-662C-7FF6-75CE-D53E21798C4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314244" y="3893407"/>
                  <a:ext cx="76932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3B8FD38-083D-999B-DA7A-BA7BE848493E}"/>
                    </a:ext>
                  </a:extLst>
                </p14:cNvPr>
                <p14:cNvContentPartPr/>
                <p14:nvPr/>
              </p14:nvContentPartPr>
              <p14:xfrm>
                <a:off x="7830484" y="4030567"/>
                <a:ext cx="360" cy="856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3B8FD38-083D-999B-DA7A-BA7BE848493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821844" y="4021567"/>
                  <a:ext cx="1800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93F5C03-9FE2-BFDC-1C22-8CA29A1BCA3F}"/>
                    </a:ext>
                  </a:extLst>
                </p14:cNvPr>
                <p14:cNvContentPartPr/>
                <p14:nvPr/>
              </p14:nvContentPartPr>
              <p14:xfrm>
                <a:off x="7830484" y="4115887"/>
                <a:ext cx="36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93F5C03-9FE2-BFDC-1C22-8CA29A1BCA3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821844" y="410688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92C0EEE-AA88-C8CA-35E4-8E353260E137}"/>
              </a:ext>
            </a:extLst>
          </p:cNvPr>
          <p:cNvGrpSpPr/>
          <p:nvPr/>
        </p:nvGrpSpPr>
        <p:grpSpPr>
          <a:xfrm>
            <a:off x="8280484" y="3839767"/>
            <a:ext cx="468360" cy="408600"/>
            <a:chOff x="8280484" y="3839767"/>
            <a:chExt cx="468360" cy="40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240555F3-8E39-8DAA-0E65-B98C657CCDDE}"/>
                    </a:ext>
                  </a:extLst>
                </p14:cNvPr>
                <p14:cNvContentPartPr/>
                <p14:nvPr/>
              </p14:nvContentPartPr>
              <p14:xfrm>
                <a:off x="8333044" y="3839767"/>
                <a:ext cx="101880" cy="4086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240555F3-8E39-8DAA-0E65-B98C657CCDD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324044" y="3831127"/>
                  <a:ext cx="11952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D40AD6C-123B-AF30-5F14-B33AAFF5BE94}"/>
                    </a:ext>
                  </a:extLst>
                </p14:cNvPr>
                <p14:cNvContentPartPr/>
                <p14:nvPr/>
              </p14:nvContentPartPr>
              <p14:xfrm>
                <a:off x="8280484" y="3932647"/>
                <a:ext cx="410400" cy="282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D40AD6C-123B-AF30-5F14-B33AAFF5BE9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271484" y="3924007"/>
                  <a:ext cx="42804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22637F0-89C6-95C0-C09E-11C3C322ABDF}"/>
                    </a:ext>
                  </a:extLst>
                </p14:cNvPr>
                <p14:cNvContentPartPr/>
                <p14:nvPr/>
              </p14:nvContentPartPr>
              <p14:xfrm>
                <a:off x="8662084" y="4131007"/>
                <a:ext cx="360" cy="25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22637F0-89C6-95C0-C09E-11C3C322ABD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653084" y="412200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C56DACB-E7EC-2FF2-5513-9F396482E996}"/>
                    </a:ext>
                  </a:extLst>
                </p14:cNvPr>
                <p14:cNvContentPartPr/>
                <p14:nvPr/>
              </p14:nvContentPartPr>
              <p14:xfrm>
                <a:off x="8744164" y="4130287"/>
                <a:ext cx="4680" cy="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C56DACB-E7EC-2FF2-5513-9F396482E99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735524" y="4121647"/>
                  <a:ext cx="223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72B3251-682D-FDB9-F385-95EE394E0A29}"/>
              </a:ext>
            </a:extLst>
          </p:cNvPr>
          <p:cNvGrpSpPr/>
          <p:nvPr/>
        </p:nvGrpSpPr>
        <p:grpSpPr>
          <a:xfrm>
            <a:off x="3147604" y="2220487"/>
            <a:ext cx="935280" cy="264240"/>
            <a:chOff x="3147604" y="2220487"/>
            <a:chExt cx="935280" cy="26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FA15AD8-F54F-17AF-1C5D-B05CC3899276}"/>
                    </a:ext>
                  </a:extLst>
                </p14:cNvPr>
                <p14:cNvContentPartPr/>
                <p14:nvPr/>
              </p14:nvContentPartPr>
              <p14:xfrm>
                <a:off x="3147604" y="2322727"/>
                <a:ext cx="165600" cy="1296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FA15AD8-F54F-17AF-1C5D-B05CC389927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138964" y="2314087"/>
                  <a:ext cx="1832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A4E71C5-5852-0A30-F95F-95B0D2DB1CE7}"/>
                    </a:ext>
                  </a:extLst>
                </p14:cNvPr>
                <p14:cNvContentPartPr/>
                <p14:nvPr/>
              </p14:nvContentPartPr>
              <p14:xfrm>
                <a:off x="3433444" y="2251447"/>
                <a:ext cx="85320" cy="1569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A4E71C5-5852-0A30-F95F-95B0D2DB1CE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424444" y="2242807"/>
                  <a:ext cx="1029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E6A9EEB-268C-B0DC-6F2B-0DAC5108AE5A}"/>
                    </a:ext>
                  </a:extLst>
                </p14:cNvPr>
                <p14:cNvContentPartPr/>
                <p14:nvPr/>
              </p14:nvContentPartPr>
              <p14:xfrm>
                <a:off x="3472324" y="2471047"/>
                <a:ext cx="83880" cy="25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E6A9EEB-268C-B0DC-6F2B-0DAC5108AE5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463684" y="2462047"/>
                  <a:ext cx="1015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FC6ABCD-F637-38B1-2FFF-1D462A33BD30}"/>
                    </a:ext>
                  </a:extLst>
                </p14:cNvPr>
                <p14:cNvContentPartPr/>
                <p14:nvPr/>
              </p14:nvContentPartPr>
              <p14:xfrm>
                <a:off x="3613804" y="2249647"/>
                <a:ext cx="165240" cy="1620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FC6ABCD-F637-38B1-2FFF-1D462A33BD3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605164" y="2241007"/>
                  <a:ext cx="1828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BBD7CBB-78CF-318F-53E5-B6B10518054B}"/>
                    </a:ext>
                  </a:extLst>
                </p14:cNvPr>
                <p14:cNvContentPartPr/>
                <p14:nvPr/>
              </p14:nvContentPartPr>
              <p14:xfrm>
                <a:off x="3799564" y="2336407"/>
                <a:ext cx="5544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BBD7CBB-78CF-318F-53E5-B6B10518054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790564" y="2327407"/>
                  <a:ext cx="73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37392F48-5FA2-2DBD-909C-DD3273792C40}"/>
                    </a:ext>
                  </a:extLst>
                </p14:cNvPr>
                <p14:cNvContentPartPr/>
                <p14:nvPr/>
              </p14:nvContentPartPr>
              <p14:xfrm>
                <a:off x="3799204" y="2446927"/>
                <a:ext cx="129960" cy="378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37392F48-5FA2-2DBD-909C-DD3273792C4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790204" y="2438287"/>
                  <a:ext cx="1476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F54B4F3-90E8-791B-B1D5-A76CF0D327B0}"/>
                    </a:ext>
                  </a:extLst>
                </p14:cNvPr>
                <p14:cNvContentPartPr/>
                <p14:nvPr/>
              </p14:nvContentPartPr>
              <p14:xfrm>
                <a:off x="3923764" y="2220487"/>
                <a:ext cx="159120" cy="1256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F54B4F3-90E8-791B-B1D5-A76CF0D327B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914764" y="2211847"/>
                  <a:ext cx="176760" cy="14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CB720AF9-0825-6746-D375-C59AE0D676F0}"/>
              </a:ext>
            </a:extLst>
          </p:cNvPr>
          <p:cNvGrpSpPr/>
          <p:nvPr/>
        </p:nvGrpSpPr>
        <p:grpSpPr>
          <a:xfrm>
            <a:off x="1729204" y="5145487"/>
            <a:ext cx="1191240" cy="618840"/>
            <a:chOff x="1729204" y="5145487"/>
            <a:chExt cx="1191240" cy="61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12978B3-36D8-C789-1776-ECBFD2E6D6BC}"/>
                    </a:ext>
                  </a:extLst>
                </p14:cNvPr>
                <p14:cNvContentPartPr/>
                <p14:nvPr/>
              </p14:nvContentPartPr>
              <p14:xfrm>
                <a:off x="1729204" y="5145487"/>
                <a:ext cx="264600" cy="4726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12978B3-36D8-C789-1776-ECBFD2E6D6B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720564" y="5136487"/>
                  <a:ext cx="28224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715171AC-5D0A-094D-A5AB-D875F161D0AD}"/>
                    </a:ext>
                  </a:extLst>
                </p14:cNvPr>
                <p14:cNvContentPartPr/>
                <p14:nvPr/>
              </p14:nvContentPartPr>
              <p14:xfrm>
                <a:off x="2024044" y="5396767"/>
                <a:ext cx="289800" cy="1652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715171AC-5D0A-094D-A5AB-D875F161D0A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015044" y="5387767"/>
                  <a:ext cx="30744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5C2E816-EFA0-372B-AA64-6456C8588196}"/>
                    </a:ext>
                  </a:extLst>
                </p14:cNvPr>
                <p14:cNvContentPartPr/>
                <p14:nvPr/>
              </p14:nvContentPartPr>
              <p14:xfrm>
                <a:off x="2188564" y="5407927"/>
                <a:ext cx="125280" cy="1674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5C2E816-EFA0-372B-AA64-6456C858819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179924" y="5399287"/>
                  <a:ext cx="1429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945716B9-E5FA-CCC8-267F-39A17B327AA1}"/>
                    </a:ext>
                  </a:extLst>
                </p14:cNvPr>
                <p14:cNvContentPartPr/>
                <p14:nvPr/>
              </p14:nvContentPartPr>
              <p14:xfrm>
                <a:off x="2379724" y="5531767"/>
                <a:ext cx="7200" cy="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945716B9-E5FA-CCC8-267F-39A17B327AA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371084" y="5523127"/>
                  <a:ext cx="24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2D2B988-9A2A-EEAB-6A01-B649BC3911BD}"/>
                    </a:ext>
                  </a:extLst>
                </p14:cNvPr>
                <p14:cNvContentPartPr/>
                <p14:nvPr/>
              </p14:nvContentPartPr>
              <p14:xfrm>
                <a:off x="2481964" y="5297407"/>
                <a:ext cx="204120" cy="4669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2D2B988-9A2A-EEAB-6A01-B649BC3911B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473324" y="5288767"/>
                  <a:ext cx="22176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50584A6-51D0-06B5-0E94-BC6AC921A1C6}"/>
                    </a:ext>
                  </a:extLst>
                </p14:cNvPr>
                <p14:cNvContentPartPr/>
                <p14:nvPr/>
              </p14:nvContentPartPr>
              <p14:xfrm>
                <a:off x="2807044" y="5178247"/>
                <a:ext cx="91440" cy="1591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50584A6-51D0-06B5-0E94-BC6AC921A1C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798404" y="5169247"/>
                  <a:ext cx="1090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94D57F9B-5D41-1673-20C4-97C402DDA321}"/>
                    </a:ext>
                  </a:extLst>
                </p14:cNvPr>
                <p14:cNvContentPartPr/>
                <p14:nvPr/>
              </p14:nvContentPartPr>
              <p14:xfrm>
                <a:off x="2892364" y="5425927"/>
                <a:ext cx="28080" cy="684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94D57F9B-5D41-1673-20C4-97C402DDA32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883724" y="5417287"/>
                  <a:ext cx="45720" cy="8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74F7DBE-3E6F-C100-6A0C-07E3858E516B}"/>
              </a:ext>
            </a:extLst>
          </p:cNvPr>
          <p:cNvGrpSpPr/>
          <p:nvPr/>
        </p:nvGrpSpPr>
        <p:grpSpPr>
          <a:xfrm>
            <a:off x="3690124" y="3920047"/>
            <a:ext cx="3428640" cy="2634480"/>
            <a:chOff x="3690124" y="3920047"/>
            <a:chExt cx="3428640" cy="263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E3D1DEA-38E7-8521-0FE3-8EC58F985792}"/>
                    </a:ext>
                  </a:extLst>
                </p14:cNvPr>
                <p14:cNvContentPartPr/>
                <p14:nvPr/>
              </p14:nvContentPartPr>
              <p14:xfrm>
                <a:off x="5842564" y="4087087"/>
                <a:ext cx="252000" cy="316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E3D1DEA-38E7-8521-0FE3-8EC58F98579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833924" y="4078447"/>
                  <a:ext cx="26964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7C9A53B-7CAA-ECC0-09B8-45B2258AD434}"/>
                    </a:ext>
                  </a:extLst>
                </p14:cNvPr>
                <p14:cNvContentPartPr/>
                <p14:nvPr/>
              </p14:nvContentPartPr>
              <p14:xfrm>
                <a:off x="6157924" y="4143967"/>
                <a:ext cx="687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7C9A53B-7CAA-ECC0-09B8-45B2258AD43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149284" y="4135327"/>
                  <a:ext cx="8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D0B72DD-6522-2F10-1842-66CC9CAC6015}"/>
                    </a:ext>
                  </a:extLst>
                </p14:cNvPr>
                <p14:cNvContentPartPr/>
                <p14:nvPr/>
              </p14:nvContentPartPr>
              <p14:xfrm>
                <a:off x="6169444" y="4218127"/>
                <a:ext cx="13932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D0B72DD-6522-2F10-1842-66CC9CAC601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160804" y="4209487"/>
                  <a:ext cx="156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9E21931-F929-00D1-1DA0-7D39A563BB24}"/>
                    </a:ext>
                  </a:extLst>
                </p14:cNvPr>
                <p14:cNvContentPartPr/>
                <p14:nvPr/>
              </p14:nvContentPartPr>
              <p14:xfrm>
                <a:off x="3716404" y="4194007"/>
                <a:ext cx="325080" cy="3978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9E21931-F929-00D1-1DA0-7D39A563BB2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707404" y="4185367"/>
                  <a:ext cx="34272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9757DF5-4A0E-AA49-4F9C-7BB860672FAE}"/>
                    </a:ext>
                  </a:extLst>
                </p14:cNvPr>
                <p14:cNvContentPartPr/>
                <p14:nvPr/>
              </p14:nvContentPartPr>
              <p14:xfrm>
                <a:off x="6543844" y="3920047"/>
                <a:ext cx="73800" cy="247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9757DF5-4A0E-AA49-4F9C-7BB860672FA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535204" y="3911047"/>
                  <a:ext cx="9144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7E0FCAD-477E-F05F-DDEE-9C40169A6CB9}"/>
                    </a:ext>
                  </a:extLst>
                </p14:cNvPr>
                <p14:cNvContentPartPr/>
                <p14:nvPr/>
              </p14:nvContentPartPr>
              <p14:xfrm>
                <a:off x="6628804" y="3944887"/>
                <a:ext cx="147240" cy="2631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7E0FCAD-477E-F05F-DDEE-9C40169A6CB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620164" y="3935887"/>
                  <a:ext cx="16488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A82520B-FAAE-9B55-ACAA-236153B60D08}"/>
                    </a:ext>
                  </a:extLst>
                </p14:cNvPr>
                <p14:cNvContentPartPr/>
                <p14:nvPr/>
              </p14:nvContentPartPr>
              <p14:xfrm>
                <a:off x="6758404" y="4093927"/>
                <a:ext cx="180000" cy="258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A82520B-FAAE-9B55-ACAA-236153B60D0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749404" y="4085287"/>
                  <a:ext cx="19764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2E1E192-980F-C6E4-EB9D-1D6EC1DE6049}"/>
                    </a:ext>
                  </a:extLst>
                </p14:cNvPr>
                <p14:cNvContentPartPr/>
                <p14:nvPr/>
              </p14:nvContentPartPr>
              <p14:xfrm>
                <a:off x="6940204" y="4249087"/>
                <a:ext cx="116280" cy="137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2E1E192-980F-C6E4-EB9D-1D6EC1DE604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931204" y="4240087"/>
                  <a:ext cx="1339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D3554A5-E1C1-AF9B-FF81-B2625E442C1D}"/>
                    </a:ext>
                  </a:extLst>
                </p14:cNvPr>
                <p14:cNvContentPartPr/>
                <p14:nvPr/>
              </p14:nvContentPartPr>
              <p14:xfrm>
                <a:off x="7113364" y="4142167"/>
                <a:ext cx="2520" cy="5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D3554A5-E1C1-AF9B-FF81-B2625E442C1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104364" y="4133167"/>
                  <a:ext cx="201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66E15F4-AC1A-62B8-D68B-0A181C8DFAAF}"/>
                    </a:ext>
                  </a:extLst>
                </p14:cNvPr>
                <p14:cNvContentPartPr/>
                <p14:nvPr/>
              </p14:nvContentPartPr>
              <p14:xfrm>
                <a:off x="7118404" y="4221007"/>
                <a:ext cx="360" cy="25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66E15F4-AC1A-62B8-D68B-0A181C8DFAA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109764" y="421236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3F8D20FE-1773-B3A2-8451-8F76A839173F}"/>
                    </a:ext>
                  </a:extLst>
                </p14:cNvPr>
                <p14:cNvContentPartPr/>
                <p14:nvPr/>
              </p14:nvContentPartPr>
              <p14:xfrm>
                <a:off x="6582004" y="4108687"/>
                <a:ext cx="62280" cy="68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3F8D20FE-1773-B3A2-8451-8F76A839173F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573004" y="4100047"/>
                  <a:ext cx="799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27ECA07-AD47-4749-19A1-4A3F86AB07F0}"/>
                    </a:ext>
                  </a:extLst>
                </p14:cNvPr>
                <p14:cNvContentPartPr/>
                <p14:nvPr/>
              </p14:nvContentPartPr>
              <p14:xfrm>
                <a:off x="3842404" y="4681807"/>
                <a:ext cx="205560" cy="2401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27ECA07-AD47-4749-19A1-4A3F86AB07F0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833404" y="4672807"/>
                  <a:ext cx="22320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EF630A5-AA88-8DB9-C5A6-859709B36346}"/>
                    </a:ext>
                  </a:extLst>
                </p14:cNvPr>
                <p14:cNvContentPartPr/>
                <p14:nvPr/>
              </p14:nvContentPartPr>
              <p14:xfrm>
                <a:off x="3932404" y="4775767"/>
                <a:ext cx="8280" cy="14364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EF630A5-AA88-8DB9-C5A6-859709B3634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923764" y="4766767"/>
                  <a:ext cx="25920" cy="145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C4F4C90D-FDB1-CF55-6D62-4AEA9AC79C38}"/>
                    </a:ext>
                  </a:extLst>
                </p14:cNvPr>
                <p14:cNvContentPartPr/>
                <p14:nvPr/>
              </p14:nvContentPartPr>
              <p14:xfrm>
                <a:off x="3690124" y="6109567"/>
                <a:ext cx="2274120" cy="554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C4F4C90D-FDB1-CF55-6D62-4AEA9AC79C3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681124" y="6100567"/>
                  <a:ext cx="229176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5A4CEACC-0559-90FD-6CC0-D3FF69470A76}"/>
                    </a:ext>
                  </a:extLst>
                </p14:cNvPr>
                <p14:cNvContentPartPr/>
                <p14:nvPr/>
              </p14:nvContentPartPr>
              <p14:xfrm>
                <a:off x="5922484" y="6096247"/>
                <a:ext cx="140400" cy="1440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5A4CEACC-0559-90FD-6CC0-D3FF69470A76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913484" y="6087607"/>
                  <a:ext cx="1580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6D0CFB7-ADBB-2EBE-1B70-A49D58486376}"/>
                    </a:ext>
                  </a:extLst>
                </p14:cNvPr>
                <p14:cNvContentPartPr/>
                <p14:nvPr/>
              </p14:nvContentPartPr>
              <p14:xfrm>
                <a:off x="6154324" y="6148807"/>
                <a:ext cx="228960" cy="2790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6D0CFB7-ADBB-2EBE-1B70-A49D5848637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6145324" y="6140167"/>
                  <a:ext cx="24660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A72914F-DF6A-9D26-2B6E-DECD196C5D71}"/>
                    </a:ext>
                  </a:extLst>
                </p14:cNvPr>
                <p14:cNvContentPartPr/>
                <p14:nvPr/>
              </p14:nvContentPartPr>
              <p14:xfrm>
                <a:off x="6004564" y="6176887"/>
                <a:ext cx="132840" cy="25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A72914F-DF6A-9D26-2B6E-DECD196C5D71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995924" y="6168247"/>
                  <a:ext cx="1504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C474EDE6-A5E0-7288-2996-8A3C33ACEB77}"/>
                    </a:ext>
                  </a:extLst>
                </p14:cNvPr>
                <p14:cNvContentPartPr/>
                <p14:nvPr/>
              </p14:nvContentPartPr>
              <p14:xfrm>
                <a:off x="5309044" y="5094367"/>
                <a:ext cx="360" cy="25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C474EDE6-A5E0-7288-2996-8A3C33ACEB7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300044" y="508572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C1183A4-2EB6-3A36-4ACC-9056069E5488}"/>
                    </a:ext>
                  </a:extLst>
                </p14:cNvPr>
                <p14:cNvContentPartPr/>
                <p14:nvPr/>
              </p14:nvContentPartPr>
              <p14:xfrm>
                <a:off x="5309044" y="5225047"/>
                <a:ext cx="360" cy="15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C1183A4-2EB6-3A36-4ACC-9056069E5488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300044" y="5216407"/>
                  <a:ext cx="180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98C77C06-70BE-CD97-0BF6-08B7FB8453DA}"/>
                    </a:ext>
                  </a:extLst>
                </p14:cNvPr>
                <p14:cNvContentPartPr/>
                <p14:nvPr/>
              </p14:nvContentPartPr>
              <p14:xfrm>
                <a:off x="5309044" y="5388127"/>
                <a:ext cx="360" cy="3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98C77C06-70BE-CD97-0BF6-08B7FB8453D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300044" y="537912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CF0FB2C6-CE20-EF79-434A-3C816106F932}"/>
                    </a:ext>
                  </a:extLst>
                </p14:cNvPr>
                <p14:cNvContentPartPr/>
                <p14:nvPr/>
              </p14:nvContentPartPr>
              <p14:xfrm>
                <a:off x="5309044" y="5509807"/>
                <a:ext cx="360" cy="25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CF0FB2C6-CE20-EF79-434A-3C816106F93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300044" y="550080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7A613CAA-0A98-027B-444E-7F5CE4113CF8}"/>
                    </a:ext>
                  </a:extLst>
                </p14:cNvPr>
                <p14:cNvContentPartPr/>
                <p14:nvPr/>
              </p14:nvContentPartPr>
              <p14:xfrm>
                <a:off x="5322364" y="5627527"/>
                <a:ext cx="360" cy="25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7A613CAA-0A98-027B-444E-7F5CE4113CF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313724" y="561852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387F0888-0C95-792D-EFB8-1F36DB4FF0D5}"/>
                    </a:ext>
                  </a:extLst>
                </p14:cNvPr>
                <p14:cNvContentPartPr/>
                <p14:nvPr/>
              </p14:nvContentPartPr>
              <p14:xfrm>
                <a:off x="5322364" y="5712847"/>
                <a:ext cx="360" cy="25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387F0888-0C95-792D-EFB8-1F36DB4FF0D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313724" y="570420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3F51F6B9-D84E-1148-9E82-9059E029F6F6}"/>
                    </a:ext>
                  </a:extLst>
                </p14:cNvPr>
                <p14:cNvContentPartPr/>
                <p14:nvPr/>
              </p14:nvContentPartPr>
              <p14:xfrm>
                <a:off x="5322364" y="5858647"/>
                <a:ext cx="360" cy="3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3F51F6B9-D84E-1148-9E82-9059E029F6F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313724" y="58496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F99FBCD1-9B40-A421-0222-B641C776F9C2}"/>
                    </a:ext>
                  </a:extLst>
                </p14:cNvPr>
                <p14:cNvContentPartPr/>
                <p14:nvPr/>
              </p14:nvContentPartPr>
              <p14:xfrm>
                <a:off x="5327764" y="6021727"/>
                <a:ext cx="2520" cy="25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F99FBCD1-9B40-A421-0222-B641C776F9C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319124" y="6012727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211A71AD-1513-045D-8414-AB96A172FB6E}"/>
                    </a:ext>
                  </a:extLst>
                </p14:cNvPr>
                <p14:cNvContentPartPr/>
                <p14:nvPr/>
              </p14:nvContentPartPr>
              <p14:xfrm>
                <a:off x="5329924" y="6092647"/>
                <a:ext cx="360" cy="75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211A71AD-1513-045D-8414-AB96A172FB6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321284" y="6083647"/>
                  <a:ext cx="180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18357C84-4CF4-B370-15EA-2493F7CE7C6C}"/>
                    </a:ext>
                  </a:extLst>
                </p14:cNvPr>
                <p14:cNvContentPartPr/>
                <p14:nvPr/>
              </p14:nvContentPartPr>
              <p14:xfrm>
                <a:off x="5306164" y="6291007"/>
                <a:ext cx="65880" cy="2412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18357C84-4CF4-B370-15EA-2493F7CE7C6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297164" y="6282367"/>
                  <a:ext cx="8352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A6B413FC-C6EA-978C-C225-6D212627DE5D}"/>
                    </a:ext>
                  </a:extLst>
                </p14:cNvPr>
                <p14:cNvContentPartPr/>
                <p14:nvPr/>
              </p14:nvContentPartPr>
              <p14:xfrm>
                <a:off x="5309764" y="6527527"/>
                <a:ext cx="146160" cy="270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A6B413FC-C6EA-978C-C225-6D212627DE5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300764" y="6518887"/>
                  <a:ext cx="1638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5B364759-C0B0-21FC-998B-46BA212D44D1}"/>
                    </a:ext>
                  </a:extLst>
                </p14:cNvPr>
                <p14:cNvContentPartPr/>
                <p14:nvPr/>
              </p14:nvContentPartPr>
              <p14:xfrm>
                <a:off x="5265124" y="4773607"/>
                <a:ext cx="79200" cy="500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5B364759-C0B0-21FC-998B-46BA212D44D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256124" y="4764967"/>
                  <a:ext cx="968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7A918CBB-FC37-5260-AB2E-2BC2A849A5A5}"/>
                    </a:ext>
                  </a:extLst>
                </p14:cNvPr>
                <p14:cNvContentPartPr/>
                <p14:nvPr/>
              </p14:nvContentPartPr>
              <p14:xfrm>
                <a:off x="3930244" y="4853527"/>
                <a:ext cx="73800" cy="1072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7A918CBB-FC37-5260-AB2E-2BC2A849A5A5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921244" y="4844527"/>
                  <a:ext cx="914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5A92F8A4-FEE2-5825-485A-E5984502DCC1}"/>
                    </a:ext>
                  </a:extLst>
                </p14:cNvPr>
                <p14:cNvContentPartPr/>
                <p14:nvPr/>
              </p14:nvContentPartPr>
              <p14:xfrm>
                <a:off x="5309044" y="4773247"/>
                <a:ext cx="360" cy="25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5A92F8A4-FEE2-5825-485A-E5984502DCC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300044" y="476424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95D3D79A-0061-392F-81C7-E2A43F98ACD2}"/>
                    </a:ext>
                  </a:extLst>
                </p14:cNvPr>
                <p14:cNvContentPartPr/>
                <p14:nvPr/>
              </p14:nvContentPartPr>
              <p14:xfrm>
                <a:off x="5309044" y="4951087"/>
                <a:ext cx="360" cy="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95D3D79A-0061-392F-81C7-E2A43F98ACD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300044" y="49424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81AE806F-ACA2-62A0-2CB2-329592C8BE5D}"/>
                    </a:ext>
                  </a:extLst>
                </p14:cNvPr>
                <p14:cNvContentPartPr/>
                <p14:nvPr/>
              </p14:nvContentPartPr>
              <p14:xfrm>
                <a:off x="5266204" y="4838767"/>
                <a:ext cx="64440" cy="457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81AE806F-ACA2-62A0-2CB2-329592C8BE5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257564" y="4829767"/>
                  <a:ext cx="8208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D2772E2D-07DB-EEFB-BA40-F75E350BDDC7}"/>
                    </a:ext>
                  </a:extLst>
                </p14:cNvPr>
                <p14:cNvContentPartPr/>
                <p14:nvPr/>
              </p14:nvContentPartPr>
              <p14:xfrm>
                <a:off x="3897124" y="4878367"/>
                <a:ext cx="104040" cy="1227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D2772E2D-07DB-EEFB-BA40-F75E350BDDC7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3888124" y="4869367"/>
                  <a:ext cx="1216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0A8C68B8-D2F4-B519-370B-D9E47B664200}"/>
                    </a:ext>
                  </a:extLst>
                </p14:cNvPr>
                <p14:cNvContentPartPr/>
                <p14:nvPr/>
              </p14:nvContentPartPr>
              <p14:xfrm>
                <a:off x="3944284" y="4856407"/>
                <a:ext cx="1344960" cy="12834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0A8C68B8-D2F4-B519-370B-D9E47B664200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935284" y="4847767"/>
                  <a:ext cx="1362600" cy="13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41E765C3-F70B-D501-9E29-FF31EA146334}"/>
                    </a:ext>
                  </a:extLst>
                </p14:cNvPr>
                <p14:cNvContentPartPr/>
                <p14:nvPr/>
              </p14:nvContentPartPr>
              <p14:xfrm>
                <a:off x="3945364" y="5014807"/>
                <a:ext cx="360" cy="25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41E765C3-F70B-D501-9E29-FF31EA14633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936724" y="500580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849C756C-36E8-4574-C790-B2AB885EC7CE}"/>
                    </a:ext>
                  </a:extLst>
                </p14:cNvPr>
                <p14:cNvContentPartPr/>
                <p14:nvPr/>
              </p14:nvContentPartPr>
              <p14:xfrm>
                <a:off x="3801364" y="6253207"/>
                <a:ext cx="135000" cy="1868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849C756C-36E8-4574-C790-B2AB885EC7C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792364" y="6244567"/>
                  <a:ext cx="152640" cy="20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31C25468-E96D-03A8-89A4-0EE6B28D82DA}"/>
              </a:ext>
            </a:extLst>
          </p:cNvPr>
          <p:cNvGrpSpPr/>
          <p:nvPr/>
        </p:nvGrpSpPr>
        <p:grpSpPr>
          <a:xfrm>
            <a:off x="4433884" y="6273367"/>
            <a:ext cx="368280" cy="356040"/>
            <a:chOff x="4433884" y="6273367"/>
            <a:chExt cx="368280" cy="35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52F3A89D-ABF9-A07E-93C3-EA817F3AA208}"/>
                    </a:ext>
                  </a:extLst>
                </p14:cNvPr>
                <p14:cNvContentPartPr/>
                <p14:nvPr/>
              </p14:nvContentPartPr>
              <p14:xfrm>
                <a:off x="4479244" y="6273367"/>
                <a:ext cx="2520" cy="889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52F3A89D-ABF9-A07E-93C3-EA817F3AA208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470604" y="6264727"/>
                  <a:ext cx="201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25F227F8-3D1B-04DC-B3A3-AFCE7FB7F801}"/>
                    </a:ext>
                  </a:extLst>
                </p14:cNvPr>
                <p14:cNvContentPartPr/>
                <p14:nvPr/>
              </p14:nvContentPartPr>
              <p14:xfrm>
                <a:off x="4433884" y="6286687"/>
                <a:ext cx="168120" cy="2689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25F227F8-3D1B-04DC-B3A3-AFCE7FB7F80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425244" y="6278047"/>
                  <a:ext cx="1857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B9346B10-EF5D-3F4A-A1B0-209814232A30}"/>
                    </a:ext>
                  </a:extLst>
                </p14:cNvPr>
                <p14:cNvContentPartPr/>
                <p14:nvPr/>
              </p14:nvContentPartPr>
              <p14:xfrm>
                <a:off x="4546924" y="6418807"/>
                <a:ext cx="255240" cy="2106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B9346B10-EF5D-3F4A-A1B0-209814232A30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537924" y="6410167"/>
                  <a:ext cx="272880" cy="22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D25ACD3E-F71E-DB14-5CBD-8842843D1D88}"/>
              </a:ext>
            </a:extLst>
          </p:cNvPr>
          <p:cNvGrpSpPr/>
          <p:nvPr/>
        </p:nvGrpSpPr>
        <p:grpSpPr>
          <a:xfrm>
            <a:off x="4592644" y="5382727"/>
            <a:ext cx="1460880" cy="624600"/>
            <a:chOff x="4592644" y="5382727"/>
            <a:chExt cx="1460880" cy="62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0F01F8CD-8D31-0AB6-F98A-130133685F85}"/>
                    </a:ext>
                  </a:extLst>
                </p14:cNvPr>
                <p14:cNvContentPartPr/>
                <p14:nvPr/>
              </p14:nvContentPartPr>
              <p14:xfrm>
                <a:off x="4592644" y="5416207"/>
                <a:ext cx="1420560" cy="5911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0F01F8CD-8D31-0AB6-F98A-130133685F8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584004" y="5407567"/>
                  <a:ext cx="1438200" cy="60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32037C55-C15E-048E-A80D-4F8C18F149AA}"/>
                    </a:ext>
                  </a:extLst>
                </p14:cNvPr>
                <p14:cNvContentPartPr/>
                <p14:nvPr/>
              </p14:nvContentPartPr>
              <p14:xfrm>
                <a:off x="5865244" y="5382727"/>
                <a:ext cx="188280" cy="1537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32037C55-C15E-048E-A80D-4F8C18F149AA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856604" y="5373727"/>
                  <a:ext cx="205920" cy="17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ED2AA637-6F1C-B410-46DD-45B010463833}"/>
                  </a:ext>
                </a:extLst>
              </p14:cNvPr>
              <p14:cNvContentPartPr/>
              <p14:nvPr/>
            </p14:nvContentPartPr>
            <p14:xfrm>
              <a:off x="6279964" y="5031727"/>
              <a:ext cx="1392120" cy="51228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ED2AA637-6F1C-B410-46DD-45B010463833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6270964" y="5023087"/>
                <a:ext cx="1409760" cy="52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9CB6721B-9D00-5D05-7541-3B2F79AFA27D}"/>
                  </a:ext>
                </a:extLst>
              </p14:cNvPr>
              <p14:cNvContentPartPr/>
              <p14:nvPr/>
            </p14:nvContentPartPr>
            <p14:xfrm>
              <a:off x="4549084" y="6085087"/>
              <a:ext cx="53640" cy="6768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9CB6721B-9D00-5D05-7541-3B2F79AFA27D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4540084" y="6076447"/>
                <a:ext cx="71280" cy="8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5" name="Group 224">
            <a:extLst>
              <a:ext uri="{FF2B5EF4-FFF2-40B4-BE49-F238E27FC236}">
                <a16:creationId xmlns:a16="http://schemas.microsoft.com/office/drawing/2014/main" id="{E6FBC187-FE19-DDD6-5DE4-57C17ED45980}"/>
              </a:ext>
            </a:extLst>
          </p:cNvPr>
          <p:cNvGrpSpPr/>
          <p:nvPr/>
        </p:nvGrpSpPr>
        <p:grpSpPr>
          <a:xfrm>
            <a:off x="6948484" y="4818607"/>
            <a:ext cx="2029320" cy="1004040"/>
            <a:chOff x="6948484" y="4818607"/>
            <a:chExt cx="2029320" cy="100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62005BD4-7F47-0A38-AE00-B932D73F6B15}"/>
                    </a:ext>
                  </a:extLst>
                </p14:cNvPr>
                <p14:cNvContentPartPr/>
                <p14:nvPr/>
              </p14:nvContentPartPr>
              <p14:xfrm>
                <a:off x="6948484" y="5133247"/>
                <a:ext cx="248040" cy="432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62005BD4-7F47-0A38-AE00-B932D73F6B15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939844" y="5124247"/>
                  <a:ext cx="26568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4C69901A-5493-A579-09F3-2EC9CB35B5CE}"/>
                    </a:ext>
                  </a:extLst>
                </p14:cNvPr>
                <p14:cNvContentPartPr/>
                <p14:nvPr/>
              </p14:nvContentPartPr>
              <p14:xfrm>
                <a:off x="7251604" y="5023447"/>
                <a:ext cx="27720" cy="90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4C69901A-5493-A579-09F3-2EC9CB35B5C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242964" y="5014447"/>
                  <a:ext cx="453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794F6A5F-3E22-CC88-932C-15B7D8D170E8}"/>
                    </a:ext>
                  </a:extLst>
                </p14:cNvPr>
                <p14:cNvContentPartPr/>
                <p14:nvPr/>
              </p14:nvContentPartPr>
              <p14:xfrm>
                <a:off x="7849204" y="4903567"/>
                <a:ext cx="160200" cy="1461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794F6A5F-3E22-CC88-932C-15B7D8D170E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840204" y="4894567"/>
                  <a:ext cx="1778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DD2E228C-0A94-983F-B3A8-5592D426D97C}"/>
                    </a:ext>
                  </a:extLst>
                </p14:cNvPr>
                <p14:cNvContentPartPr/>
                <p14:nvPr/>
              </p14:nvContentPartPr>
              <p14:xfrm>
                <a:off x="7811044" y="4818607"/>
                <a:ext cx="43560" cy="378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DD2E228C-0A94-983F-B3A8-5592D426D97C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802404" y="4809607"/>
                  <a:ext cx="612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E7058B61-9CB4-0640-EB16-D9A8AFD3C4A9}"/>
                    </a:ext>
                  </a:extLst>
                </p14:cNvPr>
                <p14:cNvContentPartPr/>
                <p14:nvPr/>
              </p14:nvContentPartPr>
              <p14:xfrm>
                <a:off x="7354924" y="5475967"/>
                <a:ext cx="94680" cy="3466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E7058B61-9CB4-0640-EB16-D9A8AFD3C4A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346284" y="5466967"/>
                  <a:ext cx="11232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C5248784-D7CA-007E-72D1-192818BE09CD}"/>
                    </a:ext>
                  </a:extLst>
                </p14:cNvPr>
                <p14:cNvContentPartPr/>
                <p14:nvPr/>
              </p14:nvContentPartPr>
              <p14:xfrm>
                <a:off x="7512964" y="5202367"/>
                <a:ext cx="542520" cy="4680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C5248784-D7CA-007E-72D1-192818BE09C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504324" y="5193727"/>
                  <a:ext cx="560160" cy="48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1C0D5368-B045-EE84-DF8E-F526BDC2CAE4}"/>
                    </a:ext>
                  </a:extLst>
                </p14:cNvPr>
                <p14:cNvContentPartPr/>
                <p14:nvPr/>
              </p14:nvContentPartPr>
              <p14:xfrm>
                <a:off x="7799164" y="5290927"/>
                <a:ext cx="120960" cy="792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1C0D5368-B045-EE84-DF8E-F526BDC2CAE4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790164" y="5282287"/>
                  <a:ext cx="13860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927CBF7F-F3AE-06A8-A151-C1346F4A4DF6}"/>
                    </a:ext>
                  </a:extLst>
                </p14:cNvPr>
                <p14:cNvContentPartPr/>
                <p14:nvPr/>
              </p14:nvContentPartPr>
              <p14:xfrm>
                <a:off x="7704844" y="5399647"/>
                <a:ext cx="360" cy="25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927CBF7F-F3AE-06A8-A151-C1346F4A4DF6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696204" y="539100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3AB1FA63-C8EE-1B64-B371-B7D48F5FEA0E}"/>
                    </a:ext>
                  </a:extLst>
                </p14:cNvPr>
                <p14:cNvContentPartPr/>
                <p14:nvPr/>
              </p14:nvContentPartPr>
              <p14:xfrm>
                <a:off x="8170324" y="5123527"/>
                <a:ext cx="145800" cy="15912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3AB1FA63-C8EE-1B64-B371-B7D48F5FEA0E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161324" y="5114527"/>
                  <a:ext cx="1634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74C427E9-B5C3-D599-BD68-D87775071DCB}"/>
                    </a:ext>
                  </a:extLst>
                </p14:cNvPr>
                <p14:cNvContentPartPr/>
                <p14:nvPr/>
              </p14:nvContentPartPr>
              <p14:xfrm>
                <a:off x="8389564" y="5062327"/>
                <a:ext cx="64080" cy="309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74C427E9-B5C3-D599-BD68-D87775071DCB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380924" y="5053327"/>
                  <a:ext cx="817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452A8AB2-5A73-2B29-4B22-BD79513F17CD}"/>
                    </a:ext>
                  </a:extLst>
                </p14:cNvPr>
                <p14:cNvContentPartPr/>
                <p14:nvPr/>
              </p14:nvContentPartPr>
              <p14:xfrm>
                <a:off x="8414764" y="5119207"/>
                <a:ext cx="52200" cy="100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452A8AB2-5A73-2B29-4B22-BD79513F17CD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405764" y="5110207"/>
                  <a:ext cx="698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9658E245-EE03-6D66-E3A1-9919F06BA7A6}"/>
                    </a:ext>
                  </a:extLst>
                </p14:cNvPr>
                <p14:cNvContentPartPr/>
                <p14:nvPr/>
              </p14:nvContentPartPr>
              <p14:xfrm>
                <a:off x="8589724" y="4850647"/>
                <a:ext cx="208800" cy="2689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9658E245-EE03-6D66-E3A1-9919F06BA7A6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581084" y="4842007"/>
                  <a:ext cx="22644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444AE8B9-36DC-ADCA-31EF-5593ABCAD5E8}"/>
                    </a:ext>
                  </a:extLst>
                </p14:cNvPr>
                <p14:cNvContentPartPr/>
                <p14:nvPr/>
              </p14:nvContentPartPr>
              <p14:xfrm>
                <a:off x="8835244" y="4916167"/>
                <a:ext cx="142560" cy="1188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444AE8B9-36DC-ADCA-31EF-5593ABCAD5E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826604" y="4907527"/>
                  <a:ext cx="160200" cy="13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FF6C0A3F-7E27-C48C-C83F-5C52E9848A25}"/>
              </a:ext>
            </a:extLst>
          </p:cNvPr>
          <p:cNvGrpSpPr/>
          <p:nvPr/>
        </p:nvGrpSpPr>
        <p:grpSpPr>
          <a:xfrm>
            <a:off x="3628564" y="4965847"/>
            <a:ext cx="184680" cy="253080"/>
            <a:chOff x="3628564" y="4965847"/>
            <a:chExt cx="184680" cy="25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3D14B4CB-D690-A753-E09B-C89A5F2B1EB3}"/>
                    </a:ext>
                  </a:extLst>
                </p14:cNvPr>
                <p14:cNvContentPartPr/>
                <p14:nvPr/>
              </p14:nvContentPartPr>
              <p14:xfrm>
                <a:off x="3667804" y="4965847"/>
                <a:ext cx="56160" cy="2030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3D14B4CB-D690-A753-E09B-C89A5F2B1EB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658804" y="4957207"/>
                  <a:ext cx="738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8710070D-6570-1D7E-840C-5852E88012A3}"/>
                    </a:ext>
                  </a:extLst>
                </p14:cNvPr>
                <p14:cNvContentPartPr/>
                <p14:nvPr/>
              </p14:nvContentPartPr>
              <p14:xfrm>
                <a:off x="3649444" y="5142607"/>
                <a:ext cx="163800" cy="763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8710070D-6570-1D7E-840C-5852E88012A3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640444" y="5133607"/>
                  <a:ext cx="18144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577F2BB2-CFBD-98EB-8B6D-D167172AFEC5}"/>
                    </a:ext>
                  </a:extLst>
                </p14:cNvPr>
                <p14:cNvContentPartPr/>
                <p14:nvPr/>
              </p14:nvContentPartPr>
              <p14:xfrm>
                <a:off x="3628564" y="4982407"/>
                <a:ext cx="41040" cy="1375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577F2BB2-CFBD-98EB-8B6D-D167172AFEC5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619564" y="4973767"/>
                  <a:ext cx="58680" cy="15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238087F2-9265-44EA-BF82-0EBC4F91E38C}"/>
              </a:ext>
            </a:extLst>
          </p:cNvPr>
          <p:cNvGrpSpPr/>
          <p:nvPr/>
        </p:nvGrpSpPr>
        <p:grpSpPr>
          <a:xfrm>
            <a:off x="5401924" y="4549687"/>
            <a:ext cx="1375200" cy="607680"/>
            <a:chOff x="5401924" y="4549687"/>
            <a:chExt cx="1375200" cy="60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CE5B414C-1D90-2F6B-10B2-E5CA81C7688B}"/>
                    </a:ext>
                  </a:extLst>
                </p14:cNvPr>
                <p14:cNvContentPartPr/>
                <p14:nvPr/>
              </p14:nvContentPartPr>
              <p14:xfrm>
                <a:off x="5401924" y="4831927"/>
                <a:ext cx="301680" cy="475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CE5B414C-1D90-2F6B-10B2-E5CA81C7688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393284" y="4822927"/>
                  <a:ext cx="3193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FF4DA798-D98A-50E1-7C8E-24F4DC88434E}"/>
                    </a:ext>
                  </a:extLst>
                </p14:cNvPr>
                <p14:cNvContentPartPr/>
                <p14:nvPr/>
              </p14:nvContentPartPr>
              <p14:xfrm>
                <a:off x="5597764" y="4764967"/>
                <a:ext cx="126000" cy="1245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FF4DA798-D98A-50E1-7C8E-24F4DC88434E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588764" y="4756327"/>
                  <a:ext cx="1436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5789DCA2-A7E0-D110-7176-EC4F6057DD63}"/>
                    </a:ext>
                  </a:extLst>
                </p14:cNvPr>
                <p14:cNvContentPartPr/>
                <p14:nvPr/>
              </p14:nvContentPartPr>
              <p14:xfrm>
                <a:off x="5747524" y="4778287"/>
                <a:ext cx="85320" cy="3038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5789DCA2-A7E0-D110-7176-EC4F6057DD63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738524" y="4769647"/>
                  <a:ext cx="1029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4717372F-C238-E8ED-3C77-A1EC279AC2F9}"/>
                    </a:ext>
                  </a:extLst>
                </p14:cNvPr>
                <p14:cNvContentPartPr/>
                <p14:nvPr/>
              </p14:nvContentPartPr>
              <p14:xfrm>
                <a:off x="5715844" y="4772887"/>
                <a:ext cx="439920" cy="2476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4717372F-C238-E8ED-3C77-A1EC279AC2F9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706844" y="4763887"/>
                  <a:ext cx="45756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24DE3FC5-3FCE-92CB-1CB2-DA261DA35EDB}"/>
                    </a:ext>
                  </a:extLst>
                </p14:cNvPr>
                <p14:cNvContentPartPr/>
                <p14:nvPr/>
              </p14:nvContentPartPr>
              <p14:xfrm>
                <a:off x="5972164" y="4798447"/>
                <a:ext cx="14400" cy="151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24DE3FC5-3FCE-92CB-1CB2-DA261DA35EDB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963164" y="4789807"/>
                  <a:ext cx="320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C3BB316F-DF3B-9FAE-63C8-1AE8FCCA7625}"/>
                    </a:ext>
                  </a:extLst>
                </p14:cNvPr>
                <p14:cNvContentPartPr/>
                <p14:nvPr/>
              </p14:nvContentPartPr>
              <p14:xfrm>
                <a:off x="6266644" y="4554727"/>
                <a:ext cx="358200" cy="2656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C3BB316F-DF3B-9FAE-63C8-1AE8FCCA762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257644" y="4545727"/>
                  <a:ext cx="3758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0E7CEB5E-E9B7-1961-5093-733B0AF8877D}"/>
                    </a:ext>
                  </a:extLst>
                </p14:cNvPr>
                <p14:cNvContentPartPr/>
                <p14:nvPr/>
              </p14:nvContentPartPr>
              <p14:xfrm>
                <a:off x="5859844" y="4800967"/>
                <a:ext cx="798120" cy="35640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0E7CEB5E-E9B7-1961-5093-733B0AF8877D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851204" y="4792327"/>
                  <a:ext cx="81576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FC6A9121-DE1C-E332-4A66-B1C1F792267D}"/>
                    </a:ext>
                  </a:extLst>
                </p14:cNvPr>
                <p14:cNvContentPartPr/>
                <p14:nvPr/>
              </p14:nvContentPartPr>
              <p14:xfrm>
                <a:off x="6704764" y="4549687"/>
                <a:ext cx="37800" cy="126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FC6A9121-DE1C-E332-4A66-B1C1F792267D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695764" y="4541047"/>
                  <a:ext cx="554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A5614AE0-4FC1-2D64-D21D-891F7BC15747}"/>
                    </a:ext>
                  </a:extLst>
                </p14:cNvPr>
                <p14:cNvContentPartPr/>
                <p14:nvPr/>
              </p14:nvContentPartPr>
              <p14:xfrm>
                <a:off x="6756244" y="4735447"/>
                <a:ext cx="20880" cy="2340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A5614AE0-4FC1-2D64-D21D-891F7BC15747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747244" y="4726807"/>
                  <a:ext cx="38520" cy="4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55E4E2B5-B2F8-17AC-F010-6E27E2F27CEE}"/>
              </a:ext>
            </a:extLst>
          </p:cNvPr>
          <p:cNvGrpSpPr/>
          <p:nvPr/>
        </p:nvGrpSpPr>
        <p:grpSpPr>
          <a:xfrm>
            <a:off x="4102324" y="4309567"/>
            <a:ext cx="680400" cy="580680"/>
            <a:chOff x="4102324" y="4309567"/>
            <a:chExt cx="680400" cy="58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1913ECA2-E3F5-70D3-363C-D10EB7E3447B}"/>
                    </a:ext>
                  </a:extLst>
                </p14:cNvPr>
                <p14:cNvContentPartPr/>
                <p14:nvPr/>
              </p14:nvContentPartPr>
              <p14:xfrm>
                <a:off x="4102324" y="4735807"/>
                <a:ext cx="168840" cy="14508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1913ECA2-E3F5-70D3-363C-D10EB7E3447B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4093324" y="4727167"/>
                  <a:ext cx="1864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5E02D908-A5FC-DAA6-616A-4FDBE1773520}"/>
                    </a:ext>
                  </a:extLst>
                </p14:cNvPr>
                <p14:cNvContentPartPr/>
                <p14:nvPr/>
              </p14:nvContentPartPr>
              <p14:xfrm>
                <a:off x="4179004" y="4753807"/>
                <a:ext cx="73800" cy="306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5E02D908-A5FC-DAA6-616A-4FDBE1773520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4170004" y="4744807"/>
                  <a:ext cx="914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A3629563-ACAF-904F-3CE1-62110E011CC7}"/>
                    </a:ext>
                  </a:extLst>
                </p14:cNvPr>
                <p14:cNvContentPartPr/>
                <p14:nvPr/>
              </p14:nvContentPartPr>
              <p14:xfrm>
                <a:off x="4259284" y="4309567"/>
                <a:ext cx="407160" cy="28476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A3629563-ACAF-904F-3CE1-62110E011CC7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250284" y="4300567"/>
                  <a:ext cx="42480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C1092CB4-18C1-160B-4675-DA08955B871E}"/>
                    </a:ext>
                  </a:extLst>
                </p14:cNvPr>
                <p14:cNvContentPartPr/>
                <p14:nvPr/>
              </p14:nvContentPartPr>
              <p14:xfrm>
                <a:off x="4455844" y="4609087"/>
                <a:ext cx="261720" cy="2811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C1092CB4-18C1-160B-4675-DA08955B871E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447204" y="4600087"/>
                  <a:ext cx="27936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15A94D70-46CE-BDC5-D2DB-F56B072D054E}"/>
                    </a:ext>
                  </a:extLst>
                </p14:cNvPr>
                <p14:cNvContentPartPr/>
                <p14:nvPr/>
              </p14:nvContentPartPr>
              <p14:xfrm>
                <a:off x="4744564" y="4587487"/>
                <a:ext cx="15120" cy="500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15A94D70-46CE-BDC5-D2DB-F56B072D054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735564" y="4578847"/>
                  <a:ext cx="3276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C8A04F71-5132-0A9B-19DD-9125D2C07B68}"/>
                    </a:ext>
                  </a:extLst>
                </p14:cNvPr>
                <p14:cNvContentPartPr/>
                <p14:nvPr/>
              </p14:nvContentPartPr>
              <p14:xfrm>
                <a:off x="4775164" y="4697287"/>
                <a:ext cx="7560" cy="320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C8A04F71-5132-0A9B-19DD-9125D2C07B68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766524" y="4688287"/>
                  <a:ext cx="25200" cy="49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418137CC-1F64-A8C4-6054-04FC81CEA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6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04"/>
    </mc:Choice>
    <mc:Fallback xmlns="">
      <p:transition spd="slow" advTm="14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1CFD9C7-0D7E-AEE1-AC11-8928575CF30B}"/>
                  </a:ext>
                </a:extLst>
              </p14:cNvPr>
              <p14:cNvContentPartPr/>
              <p14:nvPr/>
            </p14:nvContentPartPr>
            <p14:xfrm>
              <a:off x="2119465" y="593287"/>
              <a:ext cx="217440" cy="73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1CFD9C7-0D7E-AEE1-AC11-8928575CF3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0465" y="584647"/>
                <a:ext cx="235080" cy="75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F5E4780-B3B7-91A5-3B2A-38100ED98DC7}"/>
              </a:ext>
            </a:extLst>
          </p:cNvPr>
          <p:cNvGrpSpPr/>
          <p:nvPr/>
        </p:nvGrpSpPr>
        <p:grpSpPr>
          <a:xfrm>
            <a:off x="2771425" y="566287"/>
            <a:ext cx="332280" cy="431640"/>
            <a:chOff x="2771425" y="566287"/>
            <a:chExt cx="332280" cy="43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CA2F8BF-5FCA-1BEC-5783-8EF578136CE3}"/>
                    </a:ext>
                  </a:extLst>
                </p14:cNvPr>
                <p14:cNvContentPartPr/>
                <p14:nvPr/>
              </p14:nvContentPartPr>
              <p14:xfrm>
                <a:off x="2771425" y="566287"/>
                <a:ext cx="225000" cy="285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CA2F8BF-5FCA-1BEC-5783-8EF578136CE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62425" y="557287"/>
                  <a:ext cx="2426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C9B7B5B-A722-E3B0-BBAA-BD155FB43127}"/>
                    </a:ext>
                  </a:extLst>
                </p14:cNvPr>
                <p14:cNvContentPartPr/>
                <p14:nvPr/>
              </p14:nvContentPartPr>
              <p14:xfrm>
                <a:off x="2810305" y="995407"/>
                <a:ext cx="293400" cy="2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C9B7B5B-A722-E3B0-BBAA-BD155FB4312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801305" y="986407"/>
                  <a:ext cx="31104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223DE1E-22F4-593F-4E45-49B876C0F5BE}"/>
              </a:ext>
            </a:extLst>
          </p:cNvPr>
          <p:cNvGrpSpPr/>
          <p:nvPr/>
        </p:nvGrpSpPr>
        <p:grpSpPr>
          <a:xfrm>
            <a:off x="3843865" y="372247"/>
            <a:ext cx="4736160" cy="1941840"/>
            <a:chOff x="3843865" y="372247"/>
            <a:chExt cx="4736160" cy="194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AE8EF2D-FCF7-325D-40CE-046E26742423}"/>
                    </a:ext>
                  </a:extLst>
                </p14:cNvPr>
                <p14:cNvContentPartPr/>
                <p14:nvPr/>
              </p14:nvContentPartPr>
              <p14:xfrm>
                <a:off x="3843865" y="608407"/>
                <a:ext cx="360" cy="510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AE8EF2D-FCF7-325D-40CE-046E2674242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34865" y="599407"/>
                  <a:ext cx="1800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569E25E-64D3-1383-7E1E-19DAEFC4124D}"/>
                    </a:ext>
                  </a:extLst>
                </p14:cNvPr>
                <p14:cNvContentPartPr/>
                <p14:nvPr/>
              </p14:nvContentPartPr>
              <p14:xfrm>
                <a:off x="3997585" y="949687"/>
                <a:ext cx="214560" cy="23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569E25E-64D3-1383-7E1E-19DAEFC4124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88945" y="941047"/>
                  <a:ext cx="2322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68ADE0C-CDFF-D3B8-3CAF-C32EE347AB92}"/>
                    </a:ext>
                  </a:extLst>
                </p14:cNvPr>
                <p14:cNvContentPartPr/>
                <p14:nvPr/>
              </p14:nvContentPartPr>
              <p14:xfrm>
                <a:off x="4122505" y="797407"/>
                <a:ext cx="2880" cy="443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68ADE0C-CDFF-D3B8-3CAF-C32EE347AB9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13505" y="788407"/>
                  <a:ext cx="2052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688EF47-ED1A-71EB-77D5-82119DADFA74}"/>
                    </a:ext>
                  </a:extLst>
                </p14:cNvPr>
                <p14:cNvContentPartPr/>
                <p14:nvPr/>
              </p14:nvContentPartPr>
              <p14:xfrm>
                <a:off x="4395745" y="820447"/>
                <a:ext cx="212400" cy="287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688EF47-ED1A-71EB-77D5-82119DADFA7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86745" y="811447"/>
                  <a:ext cx="23004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7DA549E-C2C2-C87B-2DAD-A5C70FEB521E}"/>
                    </a:ext>
                  </a:extLst>
                </p14:cNvPr>
                <p14:cNvContentPartPr/>
                <p14:nvPr/>
              </p14:nvContentPartPr>
              <p14:xfrm>
                <a:off x="4685905" y="556927"/>
                <a:ext cx="240480" cy="360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7DA549E-C2C2-C87B-2DAD-A5C70FEB521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76905" y="547927"/>
                  <a:ext cx="25812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52AF232-1134-A96D-89BB-E81D7EA31034}"/>
                    </a:ext>
                  </a:extLst>
                </p14:cNvPr>
                <p14:cNvContentPartPr/>
                <p14:nvPr/>
              </p14:nvContentPartPr>
              <p14:xfrm>
                <a:off x="4986505" y="781567"/>
                <a:ext cx="79200" cy="294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52AF232-1134-A96D-89BB-E81D7EA3103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977505" y="772927"/>
                  <a:ext cx="9684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601AECD-425C-B779-D471-888612A7591E}"/>
                    </a:ext>
                  </a:extLst>
                </p14:cNvPr>
                <p14:cNvContentPartPr/>
                <p14:nvPr/>
              </p14:nvContentPartPr>
              <p14:xfrm>
                <a:off x="5060665" y="1017727"/>
                <a:ext cx="121680" cy="154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601AECD-425C-B779-D471-888612A7591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052025" y="1009087"/>
                  <a:ext cx="1393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D2FAFD3-3FC2-9DE8-202D-A44A47CA9411}"/>
                    </a:ext>
                  </a:extLst>
                </p14:cNvPr>
                <p14:cNvContentPartPr/>
                <p14:nvPr/>
              </p14:nvContentPartPr>
              <p14:xfrm>
                <a:off x="5267305" y="761767"/>
                <a:ext cx="266760" cy="352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D2FAFD3-3FC2-9DE8-202D-A44A47CA941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258665" y="753127"/>
                  <a:ext cx="28440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03708BA-BC7E-E7BA-5E34-6DC4F55F7AF9}"/>
                    </a:ext>
                  </a:extLst>
                </p14:cNvPr>
                <p14:cNvContentPartPr/>
                <p14:nvPr/>
              </p14:nvContentPartPr>
              <p14:xfrm>
                <a:off x="5669425" y="879487"/>
                <a:ext cx="18792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03708BA-BC7E-E7BA-5E34-6DC4F55F7AF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660425" y="870487"/>
                  <a:ext cx="205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6EAC440-4979-406B-8B10-39486B8F76EB}"/>
                    </a:ext>
                  </a:extLst>
                </p14:cNvPr>
                <p14:cNvContentPartPr/>
                <p14:nvPr/>
              </p14:nvContentPartPr>
              <p14:xfrm>
                <a:off x="5750065" y="753127"/>
                <a:ext cx="21240" cy="227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6EAC440-4979-406B-8B10-39486B8F76E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741065" y="744127"/>
                  <a:ext cx="3888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1B37910-F7D3-A8E7-B6FF-E962D0C85A0D}"/>
                    </a:ext>
                  </a:extLst>
                </p14:cNvPr>
                <p14:cNvContentPartPr/>
                <p14:nvPr/>
              </p14:nvContentPartPr>
              <p14:xfrm>
                <a:off x="6037345" y="516607"/>
                <a:ext cx="124920" cy="506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1B37910-F7D3-A8E7-B6FF-E962D0C85A0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028705" y="507967"/>
                  <a:ext cx="14256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CB3BFF1-8C68-31F6-0A47-C5EFBA8E19C3}"/>
                    </a:ext>
                  </a:extLst>
                </p14:cNvPr>
                <p14:cNvContentPartPr/>
                <p14:nvPr/>
              </p14:nvContentPartPr>
              <p14:xfrm>
                <a:off x="6172345" y="738727"/>
                <a:ext cx="18000" cy="217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CB3BFF1-8C68-31F6-0A47-C5EFBA8E19C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63705" y="729727"/>
                  <a:ext cx="3564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6D92078-8C7A-77C8-51C8-85604FDA7958}"/>
                    </a:ext>
                  </a:extLst>
                </p14:cNvPr>
                <p14:cNvContentPartPr/>
                <p14:nvPr/>
              </p14:nvContentPartPr>
              <p14:xfrm>
                <a:off x="6287545" y="847447"/>
                <a:ext cx="86040" cy="5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6D92078-8C7A-77C8-51C8-85604FDA795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278545" y="838447"/>
                  <a:ext cx="1036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CC476F0-6024-18FF-2471-BC3BF0083381}"/>
                    </a:ext>
                  </a:extLst>
                </p14:cNvPr>
                <p14:cNvContentPartPr/>
                <p14:nvPr/>
              </p14:nvContentPartPr>
              <p14:xfrm>
                <a:off x="6462865" y="742687"/>
                <a:ext cx="247680" cy="195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CC476F0-6024-18FF-2471-BC3BF008338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453865" y="733687"/>
                  <a:ext cx="2653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9C33751-3FCF-9438-D8D2-55D99681F440}"/>
                    </a:ext>
                  </a:extLst>
                </p14:cNvPr>
                <p14:cNvContentPartPr/>
                <p14:nvPr/>
              </p14:nvContentPartPr>
              <p14:xfrm>
                <a:off x="6696505" y="544327"/>
                <a:ext cx="147240" cy="435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9C33751-3FCF-9438-D8D2-55D99681F44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687865" y="535687"/>
                  <a:ext cx="16488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2E3D5BD-85F0-53BE-F2AF-EA433C7FFC6E}"/>
                    </a:ext>
                  </a:extLst>
                </p14:cNvPr>
                <p14:cNvContentPartPr/>
                <p14:nvPr/>
              </p14:nvContentPartPr>
              <p14:xfrm>
                <a:off x="7003225" y="476647"/>
                <a:ext cx="224640" cy="373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2E3D5BD-85F0-53BE-F2AF-EA433C7FFC6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994225" y="468007"/>
                  <a:ext cx="24228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3FC4ED6-95C1-D559-FC7F-F02697BDF7E7}"/>
                    </a:ext>
                  </a:extLst>
                </p14:cNvPr>
                <p14:cNvContentPartPr/>
                <p14:nvPr/>
              </p14:nvContentPartPr>
              <p14:xfrm>
                <a:off x="7276465" y="633967"/>
                <a:ext cx="119160" cy="383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3FC4ED6-95C1-D559-FC7F-F02697BDF7E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267825" y="625327"/>
                  <a:ext cx="13680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6DB4EA8-B8FA-D9A3-6D22-A75FFDC47EA4}"/>
                    </a:ext>
                  </a:extLst>
                </p14:cNvPr>
                <p14:cNvContentPartPr/>
                <p14:nvPr/>
              </p14:nvContentPartPr>
              <p14:xfrm>
                <a:off x="7410385" y="866887"/>
                <a:ext cx="219960" cy="218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6DB4EA8-B8FA-D9A3-6D22-A75FFDC47EA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401745" y="857887"/>
                  <a:ext cx="2376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476CE12-0403-BC0D-121E-6B08CCFCAE87}"/>
                    </a:ext>
                  </a:extLst>
                </p14:cNvPr>
                <p14:cNvContentPartPr/>
                <p14:nvPr/>
              </p14:nvContentPartPr>
              <p14:xfrm>
                <a:off x="7671025" y="424807"/>
                <a:ext cx="201960" cy="601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476CE12-0403-BC0D-121E-6B08CCFCAE8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662025" y="415807"/>
                  <a:ext cx="219600" cy="61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6D44056-409B-213A-8409-106E9708B7B6}"/>
                    </a:ext>
                  </a:extLst>
                </p14:cNvPr>
                <p14:cNvContentPartPr/>
                <p14:nvPr/>
              </p14:nvContentPartPr>
              <p14:xfrm>
                <a:off x="7872265" y="627127"/>
                <a:ext cx="5400" cy="277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6D44056-409B-213A-8409-106E9708B7B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863625" y="618487"/>
                  <a:ext cx="2304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FC965F0-7028-0714-A0F0-A75D73E42042}"/>
                    </a:ext>
                  </a:extLst>
                </p14:cNvPr>
                <p14:cNvContentPartPr/>
                <p14:nvPr/>
              </p14:nvContentPartPr>
              <p14:xfrm>
                <a:off x="7880185" y="750247"/>
                <a:ext cx="147600" cy="8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FC965F0-7028-0714-A0F0-A75D73E4204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871545" y="741247"/>
                  <a:ext cx="1652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CAE5A2D-B30F-B3FB-97A2-9160F6EEB701}"/>
                    </a:ext>
                  </a:extLst>
                </p14:cNvPr>
                <p14:cNvContentPartPr/>
                <p14:nvPr/>
              </p14:nvContentPartPr>
              <p14:xfrm>
                <a:off x="8135785" y="651247"/>
                <a:ext cx="227880" cy="215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CAE5A2D-B30F-B3FB-97A2-9160F6EEB70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127145" y="642607"/>
                  <a:ext cx="2455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C061D8F-C73D-B250-3C60-21AB11EFAC12}"/>
                    </a:ext>
                  </a:extLst>
                </p14:cNvPr>
                <p14:cNvContentPartPr/>
                <p14:nvPr/>
              </p14:nvContentPartPr>
              <p14:xfrm>
                <a:off x="8346745" y="372247"/>
                <a:ext cx="144720" cy="4939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C061D8F-C73D-B250-3C60-21AB11EFAC1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337745" y="363607"/>
                  <a:ext cx="162360" cy="5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7FAC4A5-7428-B82F-5FE5-4183A1DE8C00}"/>
                    </a:ext>
                  </a:extLst>
                </p14:cNvPr>
                <p14:cNvContentPartPr/>
                <p14:nvPr/>
              </p14:nvContentPartPr>
              <p14:xfrm>
                <a:off x="4467025" y="1045087"/>
                <a:ext cx="4113000" cy="780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7FAC4A5-7428-B82F-5FE5-4183A1DE8C0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458385" y="1036447"/>
                  <a:ext cx="4130640" cy="79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8E8C710-17DA-80F0-937F-FBAD253D6FC8}"/>
                    </a:ext>
                  </a:extLst>
                </p14:cNvPr>
                <p14:cNvContentPartPr/>
                <p14:nvPr/>
              </p14:nvContentPartPr>
              <p14:xfrm>
                <a:off x="5892625" y="2089087"/>
                <a:ext cx="236520" cy="7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8E8C710-17DA-80F0-937F-FBAD253D6FC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883625" y="2080087"/>
                  <a:ext cx="2541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02461F8-8A81-8DFB-9E85-D7CDB497D7AE}"/>
                    </a:ext>
                  </a:extLst>
                </p14:cNvPr>
                <p14:cNvContentPartPr/>
                <p14:nvPr/>
              </p14:nvContentPartPr>
              <p14:xfrm>
                <a:off x="6200065" y="1778767"/>
                <a:ext cx="279360" cy="421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02461F8-8A81-8DFB-9E85-D7CDB497D7A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191065" y="1769767"/>
                  <a:ext cx="29700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16E15EC-CD44-38FE-B127-A74CD022FDAA}"/>
                    </a:ext>
                  </a:extLst>
                </p14:cNvPr>
                <p14:cNvContentPartPr/>
                <p14:nvPr/>
              </p14:nvContentPartPr>
              <p14:xfrm>
                <a:off x="6531625" y="1724047"/>
                <a:ext cx="98280" cy="590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16E15EC-CD44-38FE-B127-A74CD022FDA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522985" y="1715407"/>
                  <a:ext cx="115920" cy="60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03EEE2B-0AFD-0806-802B-363B1D21960D}"/>
                    </a:ext>
                  </a:extLst>
                </p14:cNvPr>
                <p14:cNvContentPartPr/>
                <p14:nvPr/>
              </p14:nvContentPartPr>
              <p14:xfrm>
                <a:off x="6626665" y="1906927"/>
                <a:ext cx="221040" cy="2757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03EEE2B-0AFD-0806-802B-363B1D21960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617665" y="1898287"/>
                  <a:ext cx="23868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6420D64-FDE2-749E-CC79-C7B4CBF9EAF4}"/>
                    </a:ext>
                  </a:extLst>
                </p14:cNvPr>
                <p14:cNvContentPartPr/>
                <p14:nvPr/>
              </p14:nvContentPartPr>
              <p14:xfrm>
                <a:off x="6845905" y="1679407"/>
                <a:ext cx="128160" cy="600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6420D64-FDE2-749E-CC79-C7B4CBF9EAF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37265" y="1670407"/>
                  <a:ext cx="145800" cy="61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248726E-D8B3-DF1D-A1BB-36EBBD2A75CC}"/>
              </a:ext>
            </a:extLst>
          </p:cNvPr>
          <p:cNvGrpSpPr/>
          <p:nvPr/>
        </p:nvGrpSpPr>
        <p:grpSpPr>
          <a:xfrm>
            <a:off x="255628" y="2182687"/>
            <a:ext cx="2954520" cy="2826000"/>
            <a:chOff x="221905" y="1298527"/>
            <a:chExt cx="2954520" cy="282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23CF4D5-380C-F4AE-BB54-D33688631F6A}"/>
                    </a:ext>
                  </a:extLst>
                </p14:cNvPr>
                <p14:cNvContentPartPr/>
                <p14:nvPr/>
              </p14:nvContentPartPr>
              <p14:xfrm>
                <a:off x="552025" y="2317687"/>
                <a:ext cx="194400" cy="765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23CF4D5-380C-F4AE-BB54-D33688631F6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43025" y="2308687"/>
                  <a:ext cx="212040" cy="78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18A02F2-CCA4-2857-A866-738936DE557E}"/>
                    </a:ext>
                  </a:extLst>
                </p14:cNvPr>
                <p14:cNvContentPartPr/>
                <p14:nvPr/>
              </p14:nvContentPartPr>
              <p14:xfrm>
                <a:off x="765145" y="2765887"/>
                <a:ext cx="150120" cy="75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18A02F2-CCA4-2857-A866-738936DE557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56145" y="2757247"/>
                  <a:ext cx="1677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66B15A4-BC0B-718F-0DC1-CA399E7687F0}"/>
                    </a:ext>
                  </a:extLst>
                </p14:cNvPr>
                <p14:cNvContentPartPr/>
                <p14:nvPr/>
              </p14:nvContentPartPr>
              <p14:xfrm>
                <a:off x="809785" y="2819167"/>
                <a:ext cx="12888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66B15A4-BC0B-718F-0DC1-CA399E7687F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00785" y="2810167"/>
                  <a:ext cx="146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6D5B7CE-1BCF-6097-83F9-7F34BD9E2025}"/>
                    </a:ext>
                  </a:extLst>
                </p14:cNvPr>
                <p14:cNvContentPartPr/>
                <p14:nvPr/>
              </p14:nvContentPartPr>
              <p14:xfrm>
                <a:off x="1081945" y="2612887"/>
                <a:ext cx="169200" cy="397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6D5B7CE-1BCF-6097-83F9-7F34BD9E202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72945" y="2604247"/>
                  <a:ext cx="18684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7EC6BDA-7149-9944-F25B-05115C5E7BFD}"/>
                    </a:ext>
                  </a:extLst>
                </p14:cNvPr>
                <p14:cNvContentPartPr/>
                <p14:nvPr/>
              </p14:nvContentPartPr>
              <p14:xfrm>
                <a:off x="1385785" y="2447287"/>
                <a:ext cx="221400" cy="434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7EC6BDA-7149-9944-F25B-05115C5E7BF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376785" y="2438647"/>
                  <a:ext cx="239040" cy="45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DE3B80D-71BB-DD8B-B15E-F5EBB9FAF43C}"/>
                    </a:ext>
                  </a:extLst>
                </p14:cNvPr>
                <p14:cNvContentPartPr/>
                <p14:nvPr/>
              </p14:nvContentPartPr>
              <p14:xfrm>
                <a:off x="1673425" y="2799007"/>
                <a:ext cx="120960" cy="1933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DE3B80D-71BB-DD8B-B15E-F5EBB9FAF43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664785" y="2790367"/>
                  <a:ext cx="1386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AD40354-787D-C2DB-204A-4E6BCCDE74A0}"/>
                    </a:ext>
                  </a:extLst>
                </p14:cNvPr>
                <p14:cNvContentPartPr/>
                <p14:nvPr/>
              </p14:nvContentPartPr>
              <p14:xfrm>
                <a:off x="367705" y="1792087"/>
                <a:ext cx="224640" cy="381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AD40354-787D-C2DB-204A-4E6BCCDE74A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59065" y="1783087"/>
                  <a:ext cx="24228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D853146-857E-0991-900D-509F8B2D1D86}"/>
                    </a:ext>
                  </a:extLst>
                </p14:cNvPr>
                <p14:cNvContentPartPr/>
                <p14:nvPr/>
              </p14:nvContentPartPr>
              <p14:xfrm>
                <a:off x="545905" y="2126167"/>
                <a:ext cx="140400" cy="87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D853146-857E-0991-900D-509F8B2D1D8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37265" y="2117167"/>
                  <a:ext cx="1580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E6AE42E-0E74-A048-75A9-306B0CC324D2}"/>
                    </a:ext>
                  </a:extLst>
                </p14:cNvPr>
                <p14:cNvContentPartPr/>
                <p14:nvPr/>
              </p14:nvContentPartPr>
              <p14:xfrm>
                <a:off x="234505" y="1384567"/>
                <a:ext cx="87480" cy="279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E6AE42E-0E74-A048-75A9-306B0CC324D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25865" y="1375567"/>
                  <a:ext cx="10512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C2AFC80-AC43-1A0D-C794-9D61B7C2503B}"/>
                    </a:ext>
                  </a:extLst>
                </p14:cNvPr>
                <p14:cNvContentPartPr/>
                <p14:nvPr/>
              </p14:nvContentPartPr>
              <p14:xfrm>
                <a:off x="221905" y="1523167"/>
                <a:ext cx="76320" cy="583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C2AFC80-AC43-1A0D-C794-9D61B7C2503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12905" y="1514527"/>
                  <a:ext cx="9396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28120FA-7A81-AD7E-73AF-79508280FC96}"/>
                    </a:ext>
                  </a:extLst>
                </p14:cNvPr>
                <p14:cNvContentPartPr/>
                <p14:nvPr/>
              </p14:nvContentPartPr>
              <p14:xfrm>
                <a:off x="308305" y="1433167"/>
                <a:ext cx="30600" cy="110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28120FA-7A81-AD7E-73AF-79508280FC9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99305" y="1424167"/>
                  <a:ext cx="4824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8B36048-50AA-B18A-E6B2-2EE595311384}"/>
                    </a:ext>
                  </a:extLst>
                </p14:cNvPr>
                <p14:cNvContentPartPr/>
                <p14:nvPr/>
              </p14:nvContentPartPr>
              <p14:xfrm>
                <a:off x="402985" y="1437847"/>
                <a:ext cx="110520" cy="318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8B36048-50AA-B18A-E6B2-2EE59531138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94345" y="1428847"/>
                  <a:ext cx="12816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171A5B6-9DF5-0573-82D7-C0E0A5AE5640}"/>
                    </a:ext>
                  </a:extLst>
                </p14:cNvPr>
                <p14:cNvContentPartPr/>
                <p14:nvPr/>
              </p14:nvContentPartPr>
              <p14:xfrm>
                <a:off x="574705" y="1341007"/>
                <a:ext cx="360" cy="2358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171A5B6-9DF5-0573-82D7-C0E0A5AE564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65705" y="1332007"/>
                  <a:ext cx="1800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12D7226-FEC4-85F7-7695-9344876F93BB}"/>
                    </a:ext>
                  </a:extLst>
                </p14:cNvPr>
                <p14:cNvContentPartPr/>
                <p14:nvPr/>
              </p14:nvContentPartPr>
              <p14:xfrm>
                <a:off x="594865" y="1303207"/>
                <a:ext cx="2520" cy="2138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12D7226-FEC4-85F7-7695-9344876F93B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85865" y="1294207"/>
                  <a:ext cx="2016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4D73BF8E-BC97-342D-8C7D-8B0E55E652EB}"/>
                    </a:ext>
                  </a:extLst>
                </p14:cNvPr>
                <p14:cNvContentPartPr/>
                <p14:nvPr/>
              </p14:nvContentPartPr>
              <p14:xfrm>
                <a:off x="480745" y="1385647"/>
                <a:ext cx="172440" cy="72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4D73BF8E-BC97-342D-8C7D-8B0E55E652E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71745" y="1377007"/>
                  <a:ext cx="19008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56F1A6A-0B0E-5A21-84D1-28DEBDD1B543}"/>
                    </a:ext>
                  </a:extLst>
                </p14:cNvPr>
                <p14:cNvContentPartPr/>
                <p14:nvPr/>
              </p14:nvContentPartPr>
              <p14:xfrm>
                <a:off x="534745" y="1478887"/>
                <a:ext cx="127440" cy="64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56F1A6A-0B0E-5A21-84D1-28DEBDD1B54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26105" y="1470247"/>
                  <a:ext cx="1450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4404657-BC97-3213-651D-655D43E1BA72}"/>
                    </a:ext>
                  </a:extLst>
                </p14:cNvPr>
                <p14:cNvContentPartPr/>
                <p14:nvPr/>
              </p14:nvContentPartPr>
              <p14:xfrm>
                <a:off x="760825" y="1298527"/>
                <a:ext cx="495360" cy="2336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4404657-BC97-3213-651D-655D43E1BA7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52185" y="1289527"/>
                  <a:ext cx="5130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C8A6BA6-C9BE-E9CF-AA35-62BCA0923B32}"/>
                    </a:ext>
                  </a:extLst>
                </p14:cNvPr>
                <p14:cNvContentPartPr/>
                <p14:nvPr/>
              </p14:nvContentPartPr>
              <p14:xfrm>
                <a:off x="535825" y="3428647"/>
                <a:ext cx="280080" cy="3358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C8A6BA6-C9BE-E9CF-AA35-62BCA0923B3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27185" y="3420007"/>
                  <a:ext cx="29772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7AB2253-B8F1-7075-6BBF-0DF1696D0A39}"/>
                    </a:ext>
                  </a:extLst>
                </p14:cNvPr>
                <p14:cNvContentPartPr/>
                <p14:nvPr/>
              </p14:nvContentPartPr>
              <p14:xfrm>
                <a:off x="1099945" y="3585607"/>
                <a:ext cx="107640" cy="54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7AB2253-B8F1-7075-6BBF-0DF1696D0A3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90945" y="3576607"/>
                  <a:ext cx="1252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566FA38-389E-FC28-04D9-78AEC20548BF}"/>
                    </a:ext>
                  </a:extLst>
                </p14:cNvPr>
                <p14:cNvContentPartPr/>
                <p14:nvPr/>
              </p14:nvContentPartPr>
              <p14:xfrm>
                <a:off x="1124425" y="3736087"/>
                <a:ext cx="82800" cy="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566FA38-389E-FC28-04D9-78AEC20548B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15425" y="3727447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22FA661-6384-E20B-E831-ADD7F658FE9B}"/>
                    </a:ext>
                  </a:extLst>
                </p14:cNvPr>
                <p14:cNvContentPartPr/>
                <p14:nvPr/>
              </p14:nvContentPartPr>
              <p14:xfrm>
                <a:off x="1526185" y="3463207"/>
                <a:ext cx="208080" cy="3348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22FA661-6384-E20B-E831-ADD7F658FE9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517185" y="3454207"/>
                  <a:ext cx="22572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2D7BC1AE-B8FC-360B-6F2B-17A029D2240F}"/>
                    </a:ext>
                  </a:extLst>
                </p14:cNvPr>
                <p14:cNvContentPartPr/>
                <p14:nvPr/>
              </p14:nvContentPartPr>
              <p14:xfrm>
                <a:off x="1786105" y="3741487"/>
                <a:ext cx="108360" cy="1159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2D7BC1AE-B8FC-360B-6F2B-17A029D2240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77465" y="3732847"/>
                  <a:ext cx="1260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C29AB36-9A47-84A2-996A-F87A449EE324}"/>
                    </a:ext>
                  </a:extLst>
                </p14:cNvPr>
                <p14:cNvContentPartPr/>
                <p14:nvPr/>
              </p14:nvContentPartPr>
              <p14:xfrm>
                <a:off x="1929385" y="3564007"/>
                <a:ext cx="203040" cy="2448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C29AB36-9A47-84A2-996A-F87A449EE32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920745" y="3555007"/>
                  <a:ext cx="22068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519DB5D-A879-947A-1CF0-604D6F938478}"/>
                    </a:ext>
                  </a:extLst>
                </p14:cNvPr>
                <p14:cNvContentPartPr/>
                <p14:nvPr/>
              </p14:nvContentPartPr>
              <p14:xfrm>
                <a:off x="2186785" y="3438367"/>
                <a:ext cx="106200" cy="4456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519DB5D-A879-947A-1CF0-604D6F93847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177785" y="3429367"/>
                  <a:ext cx="123840" cy="46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6C2DF80-B40E-ABA8-9B0D-74F163FD7A56}"/>
                    </a:ext>
                  </a:extLst>
                </p14:cNvPr>
                <p14:cNvContentPartPr/>
                <p14:nvPr/>
              </p14:nvContentPartPr>
              <p14:xfrm>
                <a:off x="2306305" y="3463207"/>
                <a:ext cx="360" cy="2451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6C2DF80-B40E-ABA8-9B0D-74F163FD7A5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297665" y="3454567"/>
                  <a:ext cx="1800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DA8B3B4-CC7A-CD3F-F0C5-D6115177EB2F}"/>
                    </a:ext>
                  </a:extLst>
                </p14:cNvPr>
                <p14:cNvContentPartPr/>
                <p14:nvPr/>
              </p14:nvContentPartPr>
              <p14:xfrm>
                <a:off x="2372185" y="3576607"/>
                <a:ext cx="48240" cy="25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DA8B3B4-CC7A-CD3F-F0C5-D6115177EB2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363545" y="3567967"/>
                  <a:ext cx="658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F69B14A-CB38-0964-EC66-FBCC8C10937D}"/>
                    </a:ext>
                  </a:extLst>
                </p14:cNvPr>
                <p14:cNvContentPartPr/>
                <p14:nvPr/>
              </p14:nvContentPartPr>
              <p14:xfrm>
                <a:off x="2539945" y="3512887"/>
                <a:ext cx="220320" cy="270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F69B14A-CB38-0964-EC66-FBCC8C10937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530945" y="3503887"/>
                  <a:ext cx="23796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876883C-5BA6-8FF0-547E-3DA0435DD82A}"/>
                    </a:ext>
                  </a:extLst>
                </p14:cNvPr>
                <p14:cNvContentPartPr/>
                <p14:nvPr/>
              </p14:nvContentPartPr>
              <p14:xfrm>
                <a:off x="2760985" y="3409927"/>
                <a:ext cx="123120" cy="4708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876883C-5BA6-8FF0-547E-3DA0435DD82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752345" y="3400927"/>
                  <a:ext cx="14076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97653BB-293D-A072-B728-F4F1D10C1A23}"/>
                    </a:ext>
                  </a:extLst>
                </p14:cNvPr>
                <p14:cNvContentPartPr/>
                <p14:nvPr/>
              </p14:nvContentPartPr>
              <p14:xfrm>
                <a:off x="2399545" y="3565087"/>
                <a:ext cx="87840" cy="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97653BB-293D-A072-B728-F4F1D10C1A2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390545" y="3556087"/>
                  <a:ext cx="105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FABB489-1891-DF76-4DA8-8318F27B8BA5}"/>
                    </a:ext>
                  </a:extLst>
                </p14:cNvPr>
                <p14:cNvContentPartPr/>
                <p14:nvPr/>
              </p14:nvContentPartPr>
              <p14:xfrm>
                <a:off x="1375705" y="3279247"/>
                <a:ext cx="1603080" cy="5385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FABB489-1891-DF76-4DA8-8318F27B8BA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366705" y="3270607"/>
                  <a:ext cx="1620720" cy="55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8DD687B-DDBE-7202-62DF-51EEB40A1199}"/>
                    </a:ext>
                  </a:extLst>
                </p14:cNvPr>
                <p14:cNvContentPartPr/>
                <p14:nvPr/>
              </p14:nvContentPartPr>
              <p14:xfrm>
                <a:off x="2678185" y="2205367"/>
                <a:ext cx="498240" cy="19191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8DD687B-DDBE-7202-62DF-51EEB40A119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669185" y="2196727"/>
                  <a:ext cx="515880" cy="193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D8F8F9F-209F-153C-69FF-F2B72F05C464}"/>
              </a:ext>
            </a:extLst>
          </p:cNvPr>
          <p:cNvGrpSpPr/>
          <p:nvPr/>
        </p:nvGrpSpPr>
        <p:grpSpPr>
          <a:xfrm>
            <a:off x="203573" y="4883548"/>
            <a:ext cx="1218240" cy="594360"/>
            <a:chOff x="558865" y="4383727"/>
            <a:chExt cx="1218240" cy="59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F4C74DC-09D6-0EFD-505D-45F30B8D9FE9}"/>
                    </a:ext>
                  </a:extLst>
                </p14:cNvPr>
                <p14:cNvContentPartPr/>
                <p14:nvPr/>
              </p14:nvContentPartPr>
              <p14:xfrm>
                <a:off x="558865" y="4383727"/>
                <a:ext cx="1218240" cy="5943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F4C74DC-09D6-0EFD-505D-45F30B8D9FE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50225" y="4374727"/>
                  <a:ext cx="1235880" cy="61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AE22A7C-F783-62A7-4F4A-7855D2BB0ABA}"/>
                    </a:ext>
                  </a:extLst>
                </p14:cNvPr>
                <p14:cNvContentPartPr/>
                <p14:nvPr/>
              </p14:nvContentPartPr>
              <p14:xfrm>
                <a:off x="1323505" y="4510807"/>
                <a:ext cx="16560" cy="514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AE22A7C-F783-62A7-4F4A-7855D2BB0AB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314865" y="4502167"/>
                  <a:ext cx="342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DFDE6A4-56FC-D98F-C870-F5D3BF42CAF5}"/>
                    </a:ext>
                  </a:extLst>
                </p14:cNvPr>
                <p14:cNvContentPartPr/>
                <p14:nvPr/>
              </p14:nvContentPartPr>
              <p14:xfrm>
                <a:off x="806905" y="4600447"/>
                <a:ext cx="35280" cy="381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DFDE6A4-56FC-D98F-C870-F5D3BF42CAF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97905" y="4591807"/>
                  <a:ext cx="52920" cy="55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A47D8FF-A482-DE86-DC00-D2D92FCF15C4}"/>
                  </a:ext>
                </a:extLst>
              </p14:cNvPr>
              <p14:cNvContentPartPr/>
              <p14:nvPr/>
            </p14:nvContentPartPr>
            <p14:xfrm>
              <a:off x="3789996" y="4702873"/>
              <a:ext cx="243720" cy="2689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A47D8FF-A482-DE86-DC00-D2D92FCF15C4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3780996" y="4693885"/>
                <a:ext cx="261360" cy="2865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A99C971-439F-05B5-7966-79054E572292}"/>
                  </a:ext>
                </a:extLst>
              </p14:cNvPr>
              <p14:cNvContentPartPr/>
              <p14:nvPr/>
            </p14:nvContentPartPr>
            <p14:xfrm>
              <a:off x="3778476" y="5065753"/>
              <a:ext cx="434160" cy="25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A99C971-439F-05B5-7966-79054E572292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769483" y="5056753"/>
                <a:ext cx="451785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FCD6F1C-6796-E107-6905-697358ABEE87}"/>
                  </a:ext>
                </a:extLst>
              </p14:cNvPr>
              <p14:cNvContentPartPr/>
              <p14:nvPr/>
            </p14:nvContentPartPr>
            <p14:xfrm>
              <a:off x="3853356" y="5177353"/>
              <a:ext cx="240840" cy="2041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FCD6F1C-6796-E107-6905-697358ABEE87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844356" y="5168369"/>
                <a:ext cx="258480" cy="221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E2F321F-074E-7CB5-A850-5781C414C965}"/>
                  </a:ext>
                </a:extLst>
              </p14:cNvPr>
              <p14:cNvContentPartPr/>
              <p14:nvPr/>
            </p14:nvContentPartPr>
            <p14:xfrm>
              <a:off x="4140276" y="5313073"/>
              <a:ext cx="126360" cy="2160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E2F321F-074E-7CB5-A850-5781C414C965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131276" y="5304073"/>
                <a:ext cx="14400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2B5C77D-E5CC-ACE5-BE3C-96E443B0DC0B}"/>
                  </a:ext>
                </a:extLst>
              </p14:cNvPr>
              <p14:cNvContentPartPr/>
              <p14:nvPr/>
            </p14:nvContentPartPr>
            <p14:xfrm>
              <a:off x="3628356" y="5569753"/>
              <a:ext cx="690480" cy="2559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2B5C77D-E5CC-ACE5-BE3C-96E443B0DC0B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619356" y="5560753"/>
                <a:ext cx="70812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D9C0F241-0A24-B9CC-356B-4339E6D403D9}"/>
                  </a:ext>
                </a:extLst>
              </p14:cNvPr>
              <p14:cNvContentPartPr/>
              <p14:nvPr/>
            </p14:nvContentPartPr>
            <p14:xfrm>
              <a:off x="3691716" y="5949553"/>
              <a:ext cx="256320" cy="74880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D9C0F241-0A24-B9CC-356B-4339E6D403D9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3682703" y="5940553"/>
                <a:ext cx="273985" cy="76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4BC7969-B176-F1E1-8D5F-1771D0815BDE}"/>
                  </a:ext>
                </a:extLst>
              </p14:cNvPr>
              <p14:cNvContentPartPr/>
              <p14:nvPr/>
            </p14:nvContentPartPr>
            <p14:xfrm rot="14111698">
              <a:off x="4131858" y="5846910"/>
              <a:ext cx="341280" cy="46044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4BC7969-B176-F1E1-8D5F-1771D0815BDE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 rot="14111698">
                <a:off x="4122858" y="5837903"/>
                <a:ext cx="358920" cy="4780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1A20F987-F1DF-1F12-2C4D-AA01F5639390}"/>
                  </a:ext>
                </a:extLst>
              </p14:cNvPr>
              <p14:cNvContentPartPr/>
              <p14:nvPr/>
            </p14:nvContentPartPr>
            <p14:xfrm>
              <a:off x="4628905" y="5924153"/>
              <a:ext cx="253800" cy="45540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1A20F987-F1DF-1F12-2C4D-AA01F5639390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619905" y="5915153"/>
                <a:ext cx="27144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E92F286B-33FF-4463-24D5-380B172F2AE3}"/>
                  </a:ext>
                </a:extLst>
              </p14:cNvPr>
              <p14:cNvContentPartPr/>
              <p14:nvPr/>
            </p14:nvContentPartPr>
            <p14:xfrm>
              <a:off x="4792345" y="5977073"/>
              <a:ext cx="201240" cy="3841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E92F286B-33FF-4463-24D5-380B172F2AE3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783345" y="5968065"/>
                <a:ext cx="218880" cy="401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3CB0BD16-0444-A786-9589-6292DCAC6BBC}"/>
                  </a:ext>
                </a:extLst>
              </p14:cNvPr>
              <p14:cNvContentPartPr/>
              <p14:nvPr/>
            </p14:nvContentPartPr>
            <p14:xfrm>
              <a:off x="4906825" y="6161753"/>
              <a:ext cx="272520" cy="10404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3CB0BD16-0444-A786-9589-6292DCAC6BBC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897825" y="6152722"/>
                <a:ext cx="290160" cy="121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52EA7111-0459-F55E-7AD4-E2040190E82C}"/>
                  </a:ext>
                </a:extLst>
              </p14:cNvPr>
              <p14:cNvContentPartPr/>
              <p14:nvPr/>
            </p14:nvContentPartPr>
            <p14:xfrm>
              <a:off x="5131465" y="6049793"/>
              <a:ext cx="2880" cy="468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52EA7111-0459-F55E-7AD4-E2040190E82C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121179" y="6040793"/>
                <a:ext cx="2304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4630096B-679C-54EF-220D-EBC2F20D1143}"/>
                  </a:ext>
                </a:extLst>
              </p14:cNvPr>
              <p14:cNvContentPartPr/>
              <p14:nvPr/>
            </p14:nvContentPartPr>
            <p14:xfrm>
              <a:off x="5247385" y="6031073"/>
              <a:ext cx="445320" cy="21852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4630096B-679C-54EF-220D-EBC2F20D1143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238385" y="6022073"/>
                <a:ext cx="46296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9C27F47C-14B3-EBB8-5AFB-E18A5CA5F2F3}"/>
                  </a:ext>
                </a:extLst>
              </p14:cNvPr>
              <p14:cNvContentPartPr/>
              <p14:nvPr/>
            </p14:nvContentPartPr>
            <p14:xfrm>
              <a:off x="5524585" y="6028553"/>
              <a:ext cx="5400" cy="75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9C27F47C-14B3-EBB8-5AFB-E18A5CA5F2F3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5515585" y="6019553"/>
                <a:ext cx="2304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F820AF96-3EF1-7045-04DF-2236E5878A77}"/>
                  </a:ext>
                </a:extLst>
              </p14:cNvPr>
              <p14:cNvContentPartPr/>
              <p14:nvPr/>
            </p14:nvContentPartPr>
            <p14:xfrm>
              <a:off x="5381665" y="5942513"/>
              <a:ext cx="360" cy="936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F820AF96-3EF1-7045-04DF-2236E5878A77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372665" y="5933153"/>
                <a:ext cx="18000" cy="27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F9ED1D2-B328-EF4A-7294-DD1FFD876CF7}"/>
                  </a:ext>
                </a:extLst>
              </p14:cNvPr>
              <p14:cNvContentPartPr/>
              <p14:nvPr/>
            </p14:nvContentPartPr>
            <p14:xfrm>
              <a:off x="340471" y="3026322"/>
              <a:ext cx="23400" cy="1761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F9ED1D2-B328-EF4A-7294-DD1FFD876CF7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331607" y="3017322"/>
                <a:ext cx="40773" cy="177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4C83EE6-58EE-86B7-1925-32B543CA93AA}"/>
                  </a:ext>
                </a:extLst>
              </p14:cNvPr>
              <p14:cNvContentPartPr/>
              <p14:nvPr/>
            </p14:nvContentPartPr>
            <p14:xfrm>
              <a:off x="370351" y="3041082"/>
              <a:ext cx="2865600" cy="1980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4C83EE6-58EE-86B7-1925-32B543CA93AA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361351" y="3032082"/>
                <a:ext cx="2883240" cy="199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6376971C-6B07-17D6-7639-CAE6E4A039E1}"/>
              </a:ext>
            </a:extLst>
          </p:cNvPr>
          <p:cNvGrpSpPr/>
          <p:nvPr/>
        </p:nvGrpSpPr>
        <p:grpSpPr>
          <a:xfrm>
            <a:off x="234388" y="357642"/>
            <a:ext cx="639360" cy="357840"/>
            <a:chOff x="234388" y="357642"/>
            <a:chExt cx="639360" cy="35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05BF2AB-2228-0441-BE9E-E6B259F0EB65}"/>
                    </a:ext>
                  </a:extLst>
                </p14:cNvPr>
                <p14:cNvContentPartPr/>
                <p14:nvPr/>
              </p14:nvContentPartPr>
              <p14:xfrm>
                <a:off x="234388" y="429282"/>
                <a:ext cx="486360" cy="190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05BF2AB-2228-0441-BE9E-E6B259F0EB65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225748" y="420282"/>
                  <a:ext cx="5040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BDB0DE8-0363-B56E-A1BC-CB62EA2D375D}"/>
                    </a:ext>
                  </a:extLst>
                </p14:cNvPr>
                <p14:cNvContentPartPr/>
                <p14:nvPr/>
              </p14:nvContentPartPr>
              <p14:xfrm>
                <a:off x="255628" y="555282"/>
                <a:ext cx="491760" cy="190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BDB0DE8-0363-B56E-A1BC-CB62EA2D375D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246628" y="546642"/>
                  <a:ext cx="5094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1991466-E8D6-F851-281A-A1733B60639F}"/>
                    </a:ext>
                  </a:extLst>
                </p14:cNvPr>
                <p14:cNvContentPartPr/>
                <p14:nvPr/>
              </p14:nvContentPartPr>
              <p14:xfrm>
                <a:off x="597988" y="357642"/>
                <a:ext cx="275760" cy="357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1991466-E8D6-F851-281A-A1733B60639F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89348" y="349002"/>
                  <a:ext cx="293400" cy="375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47" name="Rectangle 146">
            <a:extLst>
              <a:ext uri="{FF2B5EF4-FFF2-40B4-BE49-F238E27FC236}">
                <a16:creationId xmlns:a16="http://schemas.microsoft.com/office/drawing/2014/main" id="{18879C57-6E42-6DD5-0BCB-68613626878B}"/>
              </a:ext>
            </a:extLst>
          </p:cNvPr>
          <p:cNvSpPr/>
          <p:nvPr/>
        </p:nvSpPr>
        <p:spPr>
          <a:xfrm>
            <a:off x="1929385" y="228600"/>
            <a:ext cx="6909815" cy="208548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9" name="Picture 14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4DC7514-A5AB-98C7-964C-F36713D24B1A}"/>
              </a:ext>
            </a:extLst>
          </p:cNvPr>
          <p:cNvPicPr>
            <a:picLocks noChangeAspect="1"/>
          </p:cNvPicPr>
          <p:nvPr/>
        </p:nvPicPr>
        <p:blipFill>
          <a:blip r:embed="rId2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4" y="2826835"/>
            <a:ext cx="2742551" cy="2486238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A8D5B5D3-C89D-364A-A60E-FB0AB9C90C8E}"/>
              </a:ext>
            </a:extLst>
          </p:cNvPr>
          <p:cNvSpPr txBox="1"/>
          <p:nvPr/>
        </p:nvSpPr>
        <p:spPr>
          <a:xfrm>
            <a:off x="6433678" y="5313073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Claude Shannon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3D8F99E8-FF66-BED3-BE67-B99E77F7CC23}"/>
              </a:ext>
            </a:extLst>
          </p:cNvPr>
          <p:cNvSpPr/>
          <p:nvPr/>
        </p:nvSpPr>
        <p:spPr>
          <a:xfrm>
            <a:off x="5750065" y="2640247"/>
            <a:ext cx="2936735" cy="304215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F486B8B8-40B9-A425-1382-6A988A23CE84}"/>
                  </a:ext>
                </a:extLst>
              </p14:cNvPr>
              <p14:cNvContentPartPr/>
              <p14:nvPr/>
            </p14:nvContentPartPr>
            <p14:xfrm>
              <a:off x="5756901" y="6063699"/>
              <a:ext cx="457560" cy="44748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F486B8B8-40B9-A425-1382-6A988A23CE84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5747901" y="6055059"/>
                <a:ext cx="475200" cy="4651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75B50C7-58A4-8233-C311-A0B326132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9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74"/>
    </mc:Choice>
    <mc:Fallback xmlns="">
      <p:transition spd="slow" advTm="124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823612" y="2570303"/>
            <a:ext cx="5854488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5A. Error correction with </a:t>
            </a:r>
          </a:p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Parity Bits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12AB00-BDCA-C99D-62D3-261DD11CE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57"/>
    </mc:Choice>
    <mc:Fallback xmlns="">
      <p:transition spd="slow" advTm="15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1CFD9C7-0D7E-AEE1-AC11-8928575CF30B}"/>
                  </a:ext>
                </a:extLst>
              </p14:cNvPr>
              <p14:cNvContentPartPr/>
              <p14:nvPr/>
            </p14:nvContentPartPr>
            <p14:xfrm>
              <a:off x="2119465" y="593287"/>
              <a:ext cx="217440" cy="73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1CFD9C7-0D7E-AEE1-AC11-8928575CF3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0465" y="584647"/>
                <a:ext cx="235080" cy="75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F5E4780-B3B7-91A5-3B2A-38100ED98DC7}"/>
              </a:ext>
            </a:extLst>
          </p:cNvPr>
          <p:cNvGrpSpPr/>
          <p:nvPr/>
        </p:nvGrpSpPr>
        <p:grpSpPr>
          <a:xfrm>
            <a:off x="2771425" y="566287"/>
            <a:ext cx="332280" cy="431640"/>
            <a:chOff x="2771425" y="566287"/>
            <a:chExt cx="332280" cy="43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CA2F8BF-5FCA-1BEC-5783-8EF578136CE3}"/>
                    </a:ext>
                  </a:extLst>
                </p14:cNvPr>
                <p14:cNvContentPartPr/>
                <p14:nvPr/>
              </p14:nvContentPartPr>
              <p14:xfrm>
                <a:off x="2771425" y="566287"/>
                <a:ext cx="225000" cy="285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CA2F8BF-5FCA-1BEC-5783-8EF578136CE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62425" y="557287"/>
                  <a:ext cx="2426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C9B7B5B-A722-E3B0-BBAA-BD155FB43127}"/>
                    </a:ext>
                  </a:extLst>
                </p14:cNvPr>
                <p14:cNvContentPartPr/>
                <p14:nvPr/>
              </p14:nvContentPartPr>
              <p14:xfrm>
                <a:off x="2810305" y="995407"/>
                <a:ext cx="293400" cy="2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C9B7B5B-A722-E3B0-BBAA-BD155FB4312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801305" y="986407"/>
                  <a:ext cx="31104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223DE1E-22F4-593F-4E45-49B876C0F5BE}"/>
              </a:ext>
            </a:extLst>
          </p:cNvPr>
          <p:cNvGrpSpPr/>
          <p:nvPr/>
        </p:nvGrpSpPr>
        <p:grpSpPr>
          <a:xfrm>
            <a:off x="3843865" y="372247"/>
            <a:ext cx="4736160" cy="1941840"/>
            <a:chOff x="3843865" y="372247"/>
            <a:chExt cx="4736160" cy="194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AE8EF2D-FCF7-325D-40CE-046E26742423}"/>
                    </a:ext>
                  </a:extLst>
                </p14:cNvPr>
                <p14:cNvContentPartPr/>
                <p14:nvPr/>
              </p14:nvContentPartPr>
              <p14:xfrm>
                <a:off x="3843865" y="608407"/>
                <a:ext cx="360" cy="510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AE8EF2D-FCF7-325D-40CE-046E2674242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34865" y="599407"/>
                  <a:ext cx="1800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569E25E-64D3-1383-7E1E-19DAEFC4124D}"/>
                    </a:ext>
                  </a:extLst>
                </p14:cNvPr>
                <p14:cNvContentPartPr/>
                <p14:nvPr/>
              </p14:nvContentPartPr>
              <p14:xfrm>
                <a:off x="3997585" y="949687"/>
                <a:ext cx="214560" cy="23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569E25E-64D3-1383-7E1E-19DAEFC4124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88945" y="941047"/>
                  <a:ext cx="2322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68ADE0C-CDFF-D3B8-3CAF-C32EE347AB92}"/>
                    </a:ext>
                  </a:extLst>
                </p14:cNvPr>
                <p14:cNvContentPartPr/>
                <p14:nvPr/>
              </p14:nvContentPartPr>
              <p14:xfrm>
                <a:off x="4122505" y="797407"/>
                <a:ext cx="2880" cy="443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68ADE0C-CDFF-D3B8-3CAF-C32EE347AB9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13505" y="788407"/>
                  <a:ext cx="2052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688EF47-ED1A-71EB-77D5-82119DADFA74}"/>
                    </a:ext>
                  </a:extLst>
                </p14:cNvPr>
                <p14:cNvContentPartPr/>
                <p14:nvPr/>
              </p14:nvContentPartPr>
              <p14:xfrm>
                <a:off x="4395745" y="820447"/>
                <a:ext cx="212400" cy="287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688EF47-ED1A-71EB-77D5-82119DADFA7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86745" y="811447"/>
                  <a:ext cx="23004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7DA549E-C2C2-C87B-2DAD-A5C70FEB521E}"/>
                    </a:ext>
                  </a:extLst>
                </p14:cNvPr>
                <p14:cNvContentPartPr/>
                <p14:nvPr/>
              </p14:nvContentPartPr>
              <p14:xfrm>
                <a:off x="4685905" y="556927"/>
                <a:ext cx="240480" cy="360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7DA549E-C2C2-C87B-2DAD-A5C70FEB521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76905" y="547927"/>
                  <a:ext cx="25812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52AF232-1134-A96D-89BB-E81D7EA31034}"/>
                    </a:ext>
                  </a:extLst>
                </p14:cNvPr>
                <p14:cNvContentPartPr/>
                <p14:nvPr/>
              </p14:nvContentPartPr>
              <p14:xfrm>
                <a:off x="4986505" y="781567"/>
                <a:ext cx="79200" cy="294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52AF232-1134-A96D-89BB-E81D7EA3103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977505" y="772927"/>
                  <a:ext cx="9684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601AECD-425C-B779-D471-888612A7591E}"/>
                    </a:ext>
                  </a:extLst>
                </p14:cNvPr>
                <p14:cNvContentPartPr/>
                <p14:nvPr/>
              </p14:nvContentPartPr>
              <p14:xfrm>
                <a:off x="5060665" y="1017727"/>
                <a:ext cx="121680" cy="154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601AECD-425C-B779-D471-888612A7591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052025" y="1009087"/>
                  <a:ext cx="1393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D2FAFD3-3FC2-9DE8-202D-A44A47CA9411}"/>
                    </a:ext>
                  </a:extLst>
                </p14:cNvPr>
                <p14:cNvContentPartPr/>
                <p14:nvPr/>
              </p14:nvContentPartPr>
              <p14:xfrm>
                <a:off x="5267305" y="761767"/>
                <a:ext cx="266760" cy="352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D2FAFD3-3FC2-9DE8-202D-A44A47CA941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258665" y="753127"/>
                  <a:ext cx="28440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03708BA-BC7E-E7BA-5E34-6DC4F55F7AF9}"/>
                    </a:ext>
                  </a:extLst>
                </p14:cNvPr>
                <p14:cNvContentPartPr/>
                <p14:nvPr/>
              </p14:nvContentPartPr>
              <p14:xfrm>
                <a:off x="5669425" y="879487"/>
                <a:ext cx="18792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03708BA-BC7E-E7BA-5E34-6DC4F55F7AF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660425" y="870487"/>
                  <a:ext cx="205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6EAC440-4979-406B-8B10-39486B8F76EB}"/>
                    </a:ext>
                  </a:extLst>
                </p14:cNvPr>
                <p14:cNvContentPartPr/>
                <p14:nvPr/>
              </p14:nvContentPartPr>
              <p14:xfrm>
                <a:off x="5750065" y="753127"/>
                <a:ext cx="21240" cy="227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6EAC440-4979-406B-8B10-39486B8F76E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741065" y="744127"/>
                  <a:ext cx="3888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1B37910-F7D3-A8E7-B6FF-E962D0C85A0D}"/>
                    </a:ext>
                  </a:extLst>
                </p14:cNvPr>
                <p14:cNvContentPartPr/>
                <p14:nvPr/>
              </p14:nvContentPartPr>
              <p14:xfrm>
                <a:off x="6037345" y="516607"/>
                <a:ext cx="124920" cy="506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1B37910-F7D3-A8E7-B6FF-E962D0C85A0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028705" y="507967"/>
                  <a:ext cx="14256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CB3BFF1-8C68-31F6-0A47-C5EFBA8E19C3}"/>
                    </a:ext>
                  </a:extLst>
                </p14:cNvPr>
                <p14:cNvContentPartPr/>
                <p14:nvPr/>
              </p14:nvContentPartPr>
              <p14:xfrm>
                <a:off x="6172345" y="738727"/>
                <a:ext cx="18000" cy="217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CB3BFF1-8C68-31F6-0A47-C5EFBA8E19C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63705" y="729727"/>
                  <a:ext cx="3564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6D92078-8C7A-77C8-51C8-85604FDA7958}"/>
                    </a:ext>
                  </a:extLst>
                </p14:cNvPr>
                <p14:cNvContentPartPr/>
                <p14:nvPr/>
              </p14:nvContentPartPr>
              <p14:xfrm>
                <a:off x="6287545" y="847447"/>
                <a:ext cx="86040" cy="5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6D92078-8C7A-77C8-51C8-85604FDA795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278545" y="838447"/>
                  <a:ext cx="1036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CC476F0-6024-18FF-2471-BC3BF0083381}"/>
                    </a:ext>
                  </a:extLst>
                </p14:cNvPr>
                <p14:cNvContentPartPr/>
                <p14:nvPr/>
              </p14:nvContentPartPr>
              <p14:xfrm>
                <a:off x="6462865" y="742687"/>
                <a:ext cx="247680" cy="195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CC476F0-6024-18FF-2471-BC3BF008338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453865" y="733687"/>
                  <a:ext cx="2653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9C33751-3FCF-9438-D8D2-55D99681F440}"/>
                    </a:ext>
                  </a:extLst>
                </p14:cNvPr>
                <p14:cNvContentPartPr/>
                <p14:nvPr/>
              </p14:nvContentPartPr>
              <p14:xfrm>
                <a:off x="6696505" y="544327"/>
                <a:ext cx="147240" cy="435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9C33751-3FCF-9438-D8D2-55D99681F44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687865" y="535687"/>
                  <a:ext cx="16488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2E3D5BD-85F0-53BE-F2AF-EA433C7FFC6E}"/>
                    </a:ext>
                  </a:extLst>
                </p14:cNvPr>
                <p14:cNvContentPartPr/>
                <p14:nvPr/>
              </p14:nvContentPartPr>
              <p14:xfrm>
                <a:off x="7003225" y="476647"/>
                <a:ext cx="224640" cy="373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2E3D5BD-85F0-53BE-F2AF-EA433C7FFC6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994225" y="468007"/>
                  <a:ext cx="24228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3FC4ED6-95C1-D559-FC7F-F02697BDF7E7}"/>
                    </a:ext>
                  </a:extLst>
                </p14:cNvPr>
                <p14:cNvContentPartPr/>
                <p14:nvPr/>
              </p14:nvContentPartPr>
              <p14:xfrm>
                <a:off x="7276465" y="633967"/>
                <a:ext cx="119160" cy="383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3FC4ED6-95C1-D559-FC7F-F02697BDF7E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267825" y="625327"/>
                  <a:ext cx="13680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6DB4EA8-B8FA-D9A3-6D22-A75FFDC47EA4}"/>
                    </a:ext>
                  </a:extLst>
                </p14:cNvPr>
                <p14:cNvContentPartPr/>
                <p14:nvPr/>
              </p14:nvContentPartPr>
              <p14:xfrm>
                <a:off x="7410385" y="866887"/>
                <a:ext cx="219960" cy="218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6DB4EA8-B8FA-D9A3-6D22-A75FFDC47EA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401745" y="857887"/>
                  <a:ext cx="2376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476CE12-0403-BC0D-121E-6B08CCFCAE87}"/>
                    </a:ext>
                  </a:extLst>
                </p14:cNvPr>
                <p14:cNvContentPartPr/>
                <p14:nvPr/>
              </p14:nvContentPartPr>
              <p14:xfrm>
                <a:off x="7671025" y="424807"/>
                <a:ext cx="201960" cy="601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476CE12-0403-BC0D-121E-6B08CCFCAE8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662025" y="415807"/>
                  <a:ext cx="219600" cy="61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6D44056-409B-213A-8409-106E9708B7B6}"/>
                    </a:ext>
                  </a:extLst>
                </p14:cNvPr>
                <p14:cNvContentPartPr/>
                <p14:nvPr/>
              </p14:nvContentPartPr>
              <p14:xfrm>
                <a:off x="7872265" y="627127"/>
                <a:ext cx="5400" cy="277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6D44056-409B-213A-8409-106E9708B7B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863625" y="618487"/>
                  <a:ext cx="2304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FC965F0-7028-0714-A0F0-A75D73E42042}"/>
                    </a:ext>
                  </a:extLst>
                </p14:cNvPr>
                <p14:cNvContentPartPr/>
                <p14:nvPr/>
              </p14:nvContentPartPr>
              <p14:xfrm>
                <a:off x="7880185" y="750247"/>
                <a:ext cx="147600" cy="8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FC965F0-7028-0714-A0F0-A75D73E4204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871545" y="741247"/>
                  <a:ext cx="1652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CAE5A2D-B30F-B3FB-97A2-9160F6EEB701}"/>
                    </a:ext>
                  </a:extLst>
                </p14:cNvPr>
                <p14:cNvContentPartPr/>
                <p14:nvPr/>
              </p14:nvContentPartPr>
              <p14:xfrm>
                <a:off x="8135785" y="651247"/>
                <a:ext cx="227880" cy="215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CAE5A2D-B30F-B3FB-97A2-9160F6EEB70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127145" y="642607"/>
                  <a:ext cx="2455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C061D8F-C73D-B250-3C60-21AB11EFAC12}"/>
                    </a:ext>
                  </a:extLst>
                </p14:cNvPr>
                <p14:cNvContentPartPr/>
                <p14:nvPr/>
              </p14:nvContentPartPr>
              <p14:xfrm>
                <a:off x="8346745" y="372247"/>
                <a:ext cx="144720" cy="4939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C061D8F-C73D-B250-3C60-21AB11EFAC1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337745" y="363607"/>
                  <a:ext cx="162360" cy="5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7FAC4A5-7428-B82F-5FE5-4183A1DE8C00}"/>
                    </a:ext>
                  </a:extLst>
                </p14:cNvPr>
                <p14:cNvContentPartPr/>
                <p14:nvPr/>
              </p14:nvContentPartPr>
              <p14:xfrm>
                <a:off x="4467025" y="1045087"/>
                <a:ext cx="4113000" cy="780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7FAC4A5-7428-B82F-5FE5-4183A1DE8C0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458385" y="1036447"/>
                  <a:ext cx="4130640" cy="79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8E8C710-17DA-80F0-937F-FBAD253D6FC8}"/>
                    </a:ext>
                  </a:extLst>
                </p14:cNvPr>
                <p14:cNvContentPartPr/>
                <p14:nvPr/>
              </p14:nvContentPartPr>
              <p14:xfrm>
                <a:off x="5892625" y="2089087"/>
                <a:ext cx="236520" cy="7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8E8C710-17DA-80F0-937F-FBAD253D6FC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883625" y="2080087"/>
                  <a:ext cx="2541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02461F8-8A81-8DFB-9E85-D7CDB497D7AE}"/>
                    </a:ext>
                  </a:extLst>
                </p14:cNvPr>
                <p14:cNvContentPartPr/>
                <p14:nvPr/>
              </p14:nvContentPartPr>
              <p14:xfrm>
                <a:off x="6200065" y="1778767"/>
                <a:ext cx="279360" cy="421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02461F8-8A81-8DFB-9E85-D7CDB497D7A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191065" y="1769767"/>
                  <a:ext cx="29700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16E15EC-CD44-38FE-B127-A74CD022FDAA}"/>
                    </a:ext>
                  </a:extLst>
                </p14:cNvPr>
                <p14:cNvContentPartPr/>
                <p14:nvPr/>
              </p14:nvContentPartPr>
              <p14:xfrm>
                <a:off x="6531625" y="1724047"/>
                <a:ext cx="98280" cy="590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16E15EC-CD44-38FE-B127-A74CD022FDA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522985" y="1715407"/>
                  <a:ext cx="115920" cy="60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03EEE2B-0AFD-0806-802B-363B1D21960D}"/>
                    </a:ext>
                  </a:extLst>
                </p14:cNvPr>
                <p14:cNvContentPartPr/>
                <p14:nvPr/>
              </p14:nvContentPartPr>
              <p14:xfrm>
                <a:off x="6626665" y="1906927"/>
                <a:ext cx="221040" cy="2757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03EEE2B-0AFD-0806-802B-363B1D21960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617665" y="1898287"/>
                  <a:ext cx="23868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6420D64-FDE2-749E-CC79-C7B4CBF9EAF4}"/>
                    </a:ext>
                  </a:extLst>
                </p14:cNvPr>
                <p14:cNvContentPartPr/>
                <p14:nvPr/>
              </p14:nvContentPartPr>
              <p14:xfrm>
                <a:off x="6845905" y="1679407"/>
                <a:ext cx="128160" cy="600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6420D64-FDE2-749E-CC79-C7B4CBF9EAF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37265" y="1670407"/>
                  <a:ext cx="145800" cy="617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9320CE1F-1BF4-FC7A-6670-98F54337186D}"/>
                  </a:ext>
                </a:extLst>
              </p14:cNvPr>
              <p14:cNvContentPartPr/>
              <p14:nvPr/>
            </p14:nvContentPartPr>
            <p14:xfrm>
              <a:off x="1736177" y="3309187"/>
              <a:ext cx="280440" cy="35604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9320CE1F-1BF4-FC7A-6670-98F54337186D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727177" y="3300187"/>
                <a:ext cx="298080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6985E32-12AC-3502-432C-A370895BF348}"/>
                  </a:ext>
                </a:extLst>
              </p14:cNvPr>
              <p14:cNvContentPartPr/>
              <p14:nvPr/>
            </p14:nvContentPartPr>
            <p14:xfrm>
              <a:off x="2750657" y="3076627"/>
              <a:ext cx="95400" cy="5965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6985E32-12AC-3502-432C-A370895BF348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741657" y="3067627"/>
                <a:ext cx="113040" cy="61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70BA0F45-1824-0C92-B029-A7535664E9F5}"/>
                  </a:ext>
                </a:extLst>
              </p14:cNvPr>
              <p14:cNvContentPartPr/>
              <p14:nvPr/>
            </p14:nvContentPartPr>
            <p14:xfrm>
              <a:off x="2682977" y="3173827"/>
              <a:ext cx="64440" cy="428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70BA0F45-1824-0C92-B029-A7535664E9F5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673977" y="3164827"/>
                <a:ext cx="8208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1232C62C-F77A-AA43-EF45-EE70EB2227DC}"/>
                  </a:ext>
                </a:extLst>
              </p14:cNvPr>
              <p14:cNvContentPartPr/>
              <p14:nvPr/>
            </p14:nvContentPartPr>
            <p14:xfrm>
              <a:off x="1553657" y="2927947"/>
              <a:ext cx="12960" cy="30268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1232C62C-F77A-AA43-EF45-EE70EB2227D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544657" y="2918947"/>
                <a:ext cx="30600" cy="30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A808B206-D251-1993-0D73-93199195F629}"/>
                  </a:ext>
                </a:extLst>
              </p14:cNvPr>
              <p14:cNvContentPartPr/>
              <p14:nvPr/>
            </p14:nvContentPartPr>
            <p14:xfrm>
              <a:off x="1504697" y="2843347"/>
              <a:ext cx="1863360" cy="323172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A808B206-D251-1993-0D73-93199195F62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495695" y="2834346"/>
                <a:ext cx="1881003" cy="32493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1F2039A1-A123-E9F4-25B5-53DCC0D181EA}"/>
                  </a:ext>
                </a:extLst>
              </p14:cNvPr>
              <p14:cNvContentPartPr/>
              <p14:nvPr/>
            </p14:nvContentPartPr>
            <p14:xfrm>
              <a:off x="1519097" y="3720307"/>
              <a:ext cx="1689120" cy="2988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1F2039A1-A123-E9F4-25B5-53DCC0D181E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510097" y="3711307"/>
                <a:ext cx="17067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71027B1-ABF0-61B2-8743-D8A89703FBD1}"/>
                  </a:ext>
                </a:extLst>
              </p14:cNvPr>
              <p14:cNvContentPartPr/>
              <p14:nvPr/>
            </p14:nvContentPartPr>
            <p14:xfrm>
              <a:off x="2273657" y="2919667"/>
              <a:ext cx="54000" cy="32184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71027B1-ABF0-61B2-8743-D8A89703FBD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264657" y="2910667"/>
                <a:ext cx="71640" cy="32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0343C062-4504-CE61-37EE-2DFE7413359B}"/>
                  </a:ext>
                </a:extLst>
              </p14:cNvPr>
              <p14:cNvContentPartPr/>
              <p14:nvPr/>
            </p14:nvContentPartPr>
            <p14:xfrm>
              <a:off x="1768937" y="3830467"/>
              <a:ext cx="360" cy="1695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0343C062-4504-CE61-37EE-2DFE7413359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759937" y="3821467"/>
                <a:ext cx="1800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517BA314-E4B6-5E97-D8B7-7A4734DE63C7}"/>
                  </a:ext>
                </a:extLst>
              </p14:cNvPr>
              <p14:cNvContentPartPr/>
              <p14:nvPr/>
            </p14:nvContentPartPr>
            <p14:xfrm>
              <a:off x="1716737" y="3830107"/>
              <a:ext cx="203760" cy="3848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517BA314-E4B6-5E97-D8B7-7A4734DE63C7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707737" y="3821107"/>
                <a:ext cx="22140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A8852504-4AB3-76A4-ADBC-A1FFC9CC30B4}"/>
                  </a:ext>
                </a:extLst>
              </p14:cNvPr>
              <p14:cNvContentPartPr/>
              <p14:nvPr/>
            </p14:nvContentPartPr>
            <p14:xfrm>
              <a:off x="1874417" y="4042867"/>
              <a:ext cx="157680" cy="2815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A8852504-4AB3-76A4-ADBC-A1FFC9CC30B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865417" y="4033867"/>
                <a:ext cx="17532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A1196A85-1FFE-96D5-E898-795F75462579}"/>
                  </a:ext>
                </a:extLst>
              </p14:cNvPr>
              <p14:cNvContentPartPr/>
              <p14:nvPr/>
            </p14:nvContentPartPr>
            <p14:xfrm>
              <a:off x="2576777" y="3898867"/>
              <a:ext cx="127440" cy="1969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A1196A85-1FFE-96D5-E898-795F75462579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67777" y="3889867"/>
                <a:ext cx="14508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91649D5A-4BC8-AF7A-65A4-B6C956824410}"/>
                  </a:ext>
                </a:extLst>
              </p14:cNvPr>
              <p14:cNvContentPartPr/>
              <p14:nvPr/>
            </p14:nvContentPartPr>
            <p14:xfrm>
              <a:off x="1702337" y="4550827"/>
              <a:ext cx="360" cy="1522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91649D5A-4BC8-AF7A-65A4-B6C956824410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693337" y="4541827"/>
                <a:ext cx="180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AA8DCA93-1ABA-42A0-2AD4-BF490DA25675}"/>
                  </a:ext>
                </a:extLst>
              </p14:cNvPr>
              <p14:cNvContentPartPr/>
              <p14:nvPr/>
            </p14:nvContentPartPr>
            <p14:xfrm>
              <a:off x="1729337" y="4590427"/>
              <a:ext cx="71280" cy="33732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AA8DCA93-1ABA-42A0-2AD4-BF490DA2567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720337" y="4581437"/>
                <a:ext cx="88920" cy="3549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D7A5E3D7-EED8-EC90-9687-D0CAAE7D1230}"/>
                  </a:ext>
                </a:extLst>
              </p14:cNvPr>
              <p14:cNvContentPartPr/>
              <p14:nvPr/>
            </p14:nvContentPartPr>
            <p14:xfrm>
              <a:off x="1845977" y="4741987"/>
              <a:ext cx="149040" cy="22104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D7A5E3D7-EED8-EC90-9687-D0CAAE7D1230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836977" y="4732987"/>
                <a:ext cx="16668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7D48933D-3D89-D87C-D8F9-652BA4901502}"/>
                  </a:ext>
                </a:extLst>
              </p14:cNvPr>
              <p14:cNvContentPartPr/>
              <p14:nvPr/>
            </p14:nvContentPartPr>
            <p14:xfrm>
              <a:off x="1992497" y="4782307"/>
              <a:ext cx="2880" cy="3128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7D48933D-3D89-D87C-D8F9-652BA4901502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1983497" y="4773307"/>
                <a:ext cx="2052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27400411-8684-B044-8536-A741EAA4F977}"/>
                  </a:ext>
                </a:extLst>
              </p14:cNvPr>
              <p14:cNvContentPartPr/>
              <p14:nvPr/>
            </p14:nvContentPartPr>
            <p14:xfrm>
              <a:off x="2466977" y="4616707"/>
              <a:ext cx="109440" cy="16668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27400411-8684-B044-8536-A741EAA4F977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457977" y="4607688"/>
                <a:ext cx="127080" cy="184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FE763EB-E41E-A613-BDC4-F55F81C79C0A}"/>
                  </a:ext>
                </a:extLst>
              </p14:cNvPr>
              <p14:cNvContentPartPr/>
              <p14:nvPr/>
            </p14:nvContentPartPr>
            <p14:xfrm>
              <a:off x="2657417" y="4652707"/>
              <a:ext cx="23400" cy="288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FE763EB-E41E-A613-BDC4-F55F81C79C0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648417" y="4643707"/>
                <a:ext cx="410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F892B5F3-B8D2-7B43-1EEC-838B882EE3BC}"/>
                  </a:ext>
                </a:extLst>
              </p14:cNvPr>
              <p14:cNvContentPartPr/>
              <p14:nvPr/>
            </p14:nvContentPartPr>
            <p14:xfrm>
              <a:off x="2836697" y="4589707"/>
              <a:ext cx="12960" cy="30420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F892B5F3-B8D2-7B43-1EEC-838B882EE3BC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827697" y="4580718"/>
                <a:ext cx="30600" cy="3218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F2633639-D4C2-5EBF-D12A-F3C940E1C877}"/>
                  </a:ext>
                </a:extLst>
              </p14:cNvPr>
              <p14:cNvContentPartPr/>
              <p14:nvPr/>
            </p14:nvContentPartPr>
            <p14:xfrm>
              <a:off x="2961257" y="4655587"/>
              <a:ext cx="100440" cy="25632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F2633639-D4C2-5EBF-D12A-F3C940E1C877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952257" y="4646587"/>
                <a:ext cx="11808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137751CF-34C8-8D3B-81CF-9E1D3B918012}"/>
                  </a:ext>
                </a:extLst>
              </p14:cNvPr>
              <p14:cNvContentPartPr/>
              <p14:nvPr/>
            </p14:nvContentPartPr>
            <p14:xfrm>
              <a:off x="1572017" y="5243107"/>
              <a:ext cx="85680" cy="10512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137751CF-34C8-8D3B-81CF-9E1D3B918012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1563017" y="5234107"/>
                <a:ext cx="10332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92C5F876-DB6B-BA11-8738-EF3D9BEBBEA0}"/>
                  </a:ext>
                </a:extLst>
              </p14:cNvPr>
              <p14:cNvContentPartPr/>
              <p14:nvPr/>
            </p14:nvContentPartPr>
            <p14:xfrm>
              <a:off x="1765697" y="5269747"/>
              <a:ext cx="360" cy="252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92C5F876-DB6B-BA11-8738-EF3D9BEBBEA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756697" y="5260747"/>
                <a:ext cx="180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1BEFE76D-6BB7-9F97-92D9-5D919AE11D3C}"/>
                  </a:ext>
                </a:extLst>
              </p14:cNvPr>
              <p14:cNvContentPartPr/>
              <p14:nvPr/>
            </p14:nvContentPartPr>
            <p14:xfrm>
              <a:off x="1852817" y="5213947"/>
              <a:ext cx="83880" cy="1627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1BEFE76D-6BB7-9F97-92D9-5D919AE11D3C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843855" y="5204947"/>
                <a:ext cx="101445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FC4B97C6-2C39-9BC4-C5CB-443B491F6AA5}"/>
                  </a:ext>
                </a:extLst>
              </p14:cNvPr>
              <p14:cNvContentPartPr/>
              <p14:nvPr/>
            </p14:nvContentPartPr>
            <p14:xfrm>
              <a:off x="1980257" y="5218627"/>
              <a:ext cx="74160" cy="11808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FC4B97C6-2C39-9BC4-C5CB-443B491F6AA5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971257" y="5209627"/>
                <a:ext cx="9180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6F404A4E-8D33-1382-690B-3E8B49BF33F9}"/>
                  </a:ext>
                </a:extLst>
              </p14:cNvPr>
              <p14:cNvContentPartPr/>
              <p14:nvPr/>
            </p14:nvContentPartPr>
            <p14:xfrm>
              <a:off x="2142617" y="5193427"/>
              <a:ext cx="2520" cy="2595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6F404A4E-8D33-1382-690B-3E8B49BF33F9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134742" y="5184427"/>
                <a:ext cx="17955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03F5C64A-6E4C-6186-8F6A-385DE5703774}"/>
                  </a:ext>
                </a:extLst>
              </p14:cNvPr>
              <p14:cNvContentPartPr/>
              <p14:nvPr/>
            </p14:nvContentPartPr>
            <p14:xfrm>
              <a:off x="2563097" y="5183347"/>
              <a:ext cx="88200" cy="1396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03F5C64A-6E4C-6186-8F6A-385DE5703774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2554097" y="5174347"/>
                <a:ext cx="10584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087ED32A-24CD-B67A-B566-5C25DE38798B}"/>
                  </a:ext>
                </a:extLst>
              </p14:cNvPr>
              <p14:cNvContentPartPr/>
              <p14:nvPr/>
            </p14:nvContentPartPr>
            <p14:xfrm>
              <a:off x="2731217" y="5226187"/>
              <a:ext cx="2520" cy="36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087ED32A-24CD-B67A-B566-5C25DE38798B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722217" y="5217187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51301F56-C005-1620-6CA3-20F40396A055}"/>
                  </a:ext>
                </a:extLst>
              </p14:cNvPr>
              <p14:cNvContentPartPr/>
              <p14:nvPr/>
            </p14:nvContentPartPr>
            <p14:xfrm>
              <a:off x="2840657" y="5167507"/>
              <a:ext cx="89640" cy="21024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51301F56-C005-1620-6CA3-20F40396A055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831657" y="5158492"/>
                <a:ext cx="107280" cy="2279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BDF523C9-2060-4296-ACA7-41D39A4A3482}"/>
                  </a:ext>
                </a:extLst>
              </p14:cNvPr>
              <p14:cNvContentPartPr/>
              <p14:nvPr/>
            </p14:nvContentPartPr>
            <p14:xfrm>
              <a:off x="3011297" y="5174347"/>
              <a:ext cx="87840" cy="22572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BDF523C9-2060-4296-ACA7-41D39A4A3482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002297" y="5165347"/>
                <a:ext cx="10548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197403E6-1044-61DB-631F-CF9FBDC81E62}"/>
                  </a:ext>
                </a:extLst>
              </p14:cNvPr>
              <p14:cNvContentPartPr/>
              <p14:nvPr/>
            </p14:nvContentPartPr>
            <p14:xfrm>
              <a:off x="1694057" y="5564587"/>
              <a:ext cx="360" cy="24084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197403E6-1044-61DB-631F-CF9FBDC81E62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685057" y="5555587"/>
                <a:ext cx="1800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AF1C1E46-BC0C-74A2-0B3E-5601B3EB9E3F}"/>
                  </a:ext>
                </a:extLst>
              </p14:cNvPr>
              <p14:cNvContentPartPr/>
              <p14:nvPr/>
            </p14:nvContentPartPr>
            <p14:xfrm>
              <a:off x="1807457" y="5706787"/>
              <a:ext cx="125280" cy="16668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AF1C1E46-BC0C-74A2-0B3E-5601B3EB9E3F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1798457" y="5697787"/>
                <a:ext cx="1429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0CED29C0-3A5A-DC90-0FDD-BFD1B3F0451C}"/>
                  </a:ext>
                </a:extLst>
              </p14:cNvPr>
              <p14:cNvContentPartPr/>
              <p14:nvPr/>
            </p14:nvContentPartPr>
            <p14:xfrm>
              <a:off x="1893857" y="5609587"/>
              <a:ext cx="63360" cy="3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0CED29C0-3A5A-DC90-0FDD-BFD1B3F0451C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1884857" y="5600587"/>
                <a:ext cx="81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81418F5A-E9C5-32AF-C553-B7E914AE4494}"/>
                  </a:ext>
                </a:extLst>
              </p14:cNvPr>
              <p14:cNvContentPartPr/>
              <p14:nvPr/>
            </p14:nvContentPartPr>
            <p14:xfrm>
              <a:off x="2056937" y="5544427"/>
              <a:ext cx="97200" cy="2116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81418F5A-E9C5-32AF-C553-B7E914AE4494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2047970" y="5535427"/>
                <a:ext cx="114775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0BB36916-6CDC-6BF5-D50D-7E6BC964E451}"/>
                  </a:ext>
                </a:extLst>
              </p14:cNvPr>
              <p14:cNvContentPartPr/>
              <p14:nvPr/>
            </p14:nvContentPartPr>
            <p14:xfrm>
              <a:off x="2370497" y="5615707"/>
              <a:ext cx="360" cy="30168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0BB36916-6CDC-6BF5-D50D-7E6BC964E451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2361497" y="5606707"/>
                <a:ext cx="180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AA475E1D-6E25-5565-12CD-71C55B86503C}"/>
                  </a:ext>
                </a:extLst>
              </p14:cNvPr>
              <p14:cNvContentPartPr/>
              <p14:nvPr/>
            </p14:nvContentPartPr>
            <p14:xfrm>
              <a:off x="2431337" y="5743507"/>
              <a:ext cx="3168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AA475E1D-6E25-5565-12CD-71C55B86503C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2422337" y="5734507"/>
                <a:ext cx="493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B5C22790-A91F-7643-5BC9-AFF79892A2A8}"/>
                  </a:ext>
                </a:extLst>
              </p14:cNvPr>
              <p14:cNvContentPartPr/>
              <p14:nvPr/>
            </p14:nvContentPartPr>
            <p14:xfrm>
              <a:off x="2483537" y="5679067"/>
              <a:ext cx="145440" cy="21672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B5C22790-A91F-7643-5BC9-AFF79892A2A8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474537" y="5670067"/>
                <a:ext cx="16308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20DC9280-EBA2-2878-7989-4870CCD09B67}"/>
                  </a:ext>
                </a:extLst>
              </p14:cNvPr>
              <p14:cNvContentPartPr/>
              <p14:nvPr/>
            </p14:nvContentPartPr>
            <p14:xfrm>
              <a:off x="2640137" y="5783827"/>
              <a:ext cx="147600" cy="13680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20DC9280-EBA2-2878-7989-4870CCD09B67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2631137" y="5774827"/>
                <a:ext cx="16524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82C9846-E2B7-A45B-5BC2-69D07D9C375D}"/>
                  </a:ext>
                </a:extLst>
              </p14:cNvPr>
              <p14:cNvContentPartPr/>
              <p14:nvPr/>
            </p14:nvContentPartPr>
            <p14:xfrm>
              <a:off x="2726177" y="5690947"/>
              <a:ext cx="51840" cy="3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82C9846-E2B7-A45B-5BC2-69D07D9C375D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2717114" y="5681947"/>
                <a:ext cx="69603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E527A64D-2527-D207-CE00-ED3CF0374839}"/>
                  </a:ext>
                </a:extLst>
              </p14:cNvPr>
              <p14:cNvContentPartPr/>
              <p14:nvPr/>
            </p14:nvContentPartPr>
            <p14:xfrm>
              <a:off x="2869817" y="5597707"/>
              <a:ext cx="96120" cy="1821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E527A64D-2527-D207-CE00-ED3CF0374839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860817" y="5588689"/>
                <a:ext cx="113760" cy="199835"/>
              </a:xfrm>
              <a:prstGeom prst="rect">
                <a:avLst/>
              </a:prstGeom>
            </p:spPr>
          </p:pic>
        </mc:Fallback>
      </mc:AlternateContent>
      <p:pic>
        <p:nvPicPr>
          <p:cNvPr id="141" name="Picture 140" descr="A graph of a function&#10;&#10;Description automatically generated">
            <a:extLst>
              <a:ext uri="{FF2B5EF4-FFF2-40B4-BE49-F238E27FC236}">
                <a16:creationId xmlns:a16="http://schemas.microsoft.com/office/drawing/2014/main" id="{10FE5404-8D41-4121-9A56-8C074B30E86C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44" y="3429000"/>
            <a:ext cx="2698921" cy="20957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76971C-6B07-17D6-7639-CAE6E4A039E1}"/>
              </a:ext>
            </a:extLst>
          </p:cNvPr>
          <p:cNvGrpSpPr/>
          <p:nvPr/>
        </p:nvGrpSpPr>
        <p:grpSpPr>
          <a:xfrm>
            <a:off x="234388" y="357642"/>
            <a:ext cx="639360" cy="357840"/>
            <a:chOff x="234388" y="357642"/>
            <a:chExt cx="639360" cy="35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05BF2AB-2228-0441-BE9E-E6B259F0EB65}"/>
                    </a:ext>
                  </a:extLst>
                </p14:cNvPr>
                <p14:cNvContentPartPr/>
                <p14:nvPr/>
              </p14:nvContentPartPr>
              <p14:xfrm>
                <a:off x="234388" y="429282"/>
                <a:ext cx="486360" cy="190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05BF2AB-2228-0441-BE9E-E6B259F0EB65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225748" y="420282"/>
                  <a:ext cx="5040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BDB0DE8-0363-B56E-A1BC-CB62EA2D375D}"/>
                    </a:ext>
                  </a:extLst>
                </p14:cNvPr>
                <p14:cNvContentPartPr/>
                <p14:nvPr/>
              </p14:nvContentPartPr>
              <p14:xfrm>
                <a:off x="255628" y="555282"/>
                <a:ext cx="491760" cy="190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BDB0DE8-0363-B56E-A1BC-CB62EA2D375D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246628" y="546642"/>
                  <a:ext cx="5094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1991466-E8D6-F851-281A-A1733B60639F}"/>
                    </a:ext>
                  </a:extLst>
                </p14:cNvPr>
                <p14:cNvContentPartPr/>
                <p14:nvPr/>
              </p14:nvContentPartPr>
              <p14:xfrm>
                <a:off x="597988" y="357642"/>
                <a:ext cx="275760" cy="357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1991466-E8D6-F851-281A-A1733B60639F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89348" y="349002"/>
                  <a:ext cx="293400" cy="37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E730AD2-3591-C967-8D5A-9298DA116002}"/>
              </a:ext>
            </a:extLst>
          </p:cNvPr>
          <p:cNvGrpSpPr/>
          <p:nvPr/>
        </p:nvGrpSpPr>
        <p:grpSpPr>
          <a:xfrm>
            <a:off x="4621364" y="3990302"/>
            <a:ext cx="845280" cy="484920"/>
            <a:chOff x="7280308" y="3584682"/>
            <a:chExt cx="845280" cy="48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B725719-8B38-B18F-B2C4-740535188D16}"/>
                    </a:ext>
                  </a:extLst>
                </p14:cNvPr>
                <p14:cNvContentPartPr/>
                <p14:nvPr/>
              </p14:nvContentPartPr>
              <p14:xfrm>
                <a:off x="7280308" y="3600162"/>
                <a:ext cx="360" cy="370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B725719-8B38-B18F-B2C4-740535188D16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271668" y="3591522"/>
                  <a:ext cx="1800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9C2272D-BEE6-031D-8FE5-7E0ADE108DD9}"/>
                    </a:ext>
                  </a:extLst>
                </p14:cNvPr>
                <p14:cNvContentPartPr/>
                <p14:nvPr/>
              </p14:nvContentPartPr>
              <p14:xfrm>
                <a:off x="7406668" y="3798882"/>
                <a:ext cx="120960" cy="4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9C2272D-BEE6-031D-8FE5-7E0ADE108DD9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7398028" y="3789882"/>
                  <a:ext cx="1386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57D0E05-21E5-F5D2-0FDC-F59F266452EC}"/>
                    </a:ext>
                  </a:extLst>
                </p14:cNvPr>
                <p14:cNvContentPartPr/>
                <p14:nvPr/>
              </p14:nvContentPartPr>
              <p14:xfrm>
                <a:off x="7601068" y="3653082"/>
                <a:ext cx="135720" cy="306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57D0E05-21E5-F5D2-0FDC-F59F266452EC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7592068" y="3644082"/>
                  <a:ext cx="15336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CE72E1A-BB34-DF33-E102-1FB58F6C2044}"/>
                    </a:ext>
                  </a:extLst>
                </p14:cNvPr>
                <p14:cNvContentPartPr/>
                <p14:nvPr/>
              </p14:nvContentPartPr>
              <p14:xfrm>
                <a:off x="7794388" y="3584682"/>
                <a:ext cx="63360" cy="484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CE72E1A-BB34-DF33-E102-1FB58F6C2044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7785748" y="3576042"/>
                  <a:ext cx="81000" cy="5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18968A2-D544-9FB6-9A34-3EC35D025DAD}"/>
                    </a:ext>
                  </a:extLst>
                </p14:cNvPr>
                <p14:cNvContentPartPr/>
                <p14:nvPr/>
              </p14:nvContentPartPr>
              <p14:xfrm>
                <a:off x="7853428" y="3727962"/>
                <a:ext cx="152640" cy="249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18968A2-D544-9FB6-9A34-3EC35D025DAD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7844788" y="3719322"/>
                  <a:ext cx="1702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3D20E50-C1B2-1098-45B6-199BB47A2DEA}"/>
                    </a:ext>
                  </a:extLst>
                </p14:cNvPr>
                <p14:cNvContentPartPr/>
                <p14:nvPr/>
              </p14:nvContentPartPr>
              <p14:xfrm>
                <a:off x="8028748" y="3589002"/>
                <a:ext cx="96840" cy="4240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3D20E50-C1B2-1098-45B6-199BB47A2DEA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8019748" y="3580362"/>
                  <a:ext cx="114480" cy="441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1ECB04C-0F81-EB7F-6CC3-147EF136DEAB}"/>
              </a:ext>
            </a:extLst>
          </p:cNvPr>
          <p:cNvGrpSpPr/>
          <p:nvPr/>
        </p:nvGrpSpPr>
        <p:grpSpPr>
          <a:xfrm>
            <a:off x="5035724" y="5454782"/>
            <a:ext cx="1104480" cy="724320"/>
            <a:chOff x="7694668" y="5049162"/>
            <a:chExt cx="1104480" cy="72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B7A2A09-1EDF-A128-330B-48F2C7F3496C}"/>
                    </a:ext>
                  </a:extLst>
                </p14:cNvPr>
                <p14:cNvContentPartPr/>
                <p14:nvPr/>
              </p14:nvContentPartPr>
              <p14:xfrm>
                <a:off x="7942708" y="5049162"/>
                <a:ext cx="192960" cy="3110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B7A2A09-1EDF-A128-330B-48F2C7F3496C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7934068" y="5040522"/>
                  <a:ext cx="21060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5A8DEEC-01BE-DBCE-5634-BC072ADA9262}"/>
                    </a:ext>
                  </a:extLst>
                </p14:cNvPr>
                <p14:cNvContentPartPr/>
                <p14:nvPr/>
              </p14:nvContentPartPr>
              <p14:xfrm>
                <a:off x="8059708" y="5312322"/>
                <a:ext cx="169200" cy="792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5A8DEEC-01BE-DBCE-5634-BC072ADA9262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8050708" y="5303322"/>
                  <a:ext cx="1868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1ECFAD42-63DF-0496-4E5B-F8DB3AEFA7A4}"/>
                    </a:ext>
                  </a:extLst>
                </p14:cNvPr>
                <p14:cNvContentPartPr/>
                <p14:nvPr/>
              </p14:nvContentPartPr>
              <p14:xfrm>
                <a:off x="7694668" y="5504202"/>
                <a:ext cx="692640" cy="2692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1ECFAD42-63DF-0496-4E5B-F8DB3AEFA7A4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7685668" y="5495562"/>
                  <a:ext cx="71028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D228D31-522C-9B51-445D-0F0CBFF898B8}"/>
                    </a:ext>
                  </a:extLst>
                </p14:cNvPr>
                <p14:cNvContentPartPr/>
                <p14:nvPr/>
              </p14:nvContentPartPr>
              <p14:xfrm>
                <a:off x="8484868" y="5354802"/>
                <a:ext cx="82440" cy="3088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D228D31-522C-9B51-445D-0F0CBFF898B8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8475868" y="5345802"/>
                  <a:ext cx="10008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0C055A28-2A2F-DF82-3EB0-221D866DD345}"/>
                    </a:ext>
                  </a:extLst>
                </p14:cNvPr>
                <p14:cNvContentPartPr/>
                <p14:nvPr/>
              </p14:nvContentPartPr>
              <p14:xfrm>
                <a:off x="8451388" y="5329962"/>
                <a:ext cx="321480" cy="2559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0C055A28-2A2F-DF82-3EB0-221D866DD345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8442748" y="5321322"/>
                  <a:ext cx="33912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6EE9767-BDE6-16F7-40F0-1523E0511664}"/>
                    </a:ext>
                  </a:extLst>
                </p14:cNvPr>
                <p14:cNvContentPartPr/>
                <p14:nvPr/>
              </p14:nvContentPartPr>
              <p14:xfrm>
                <a:off x="8719228" y="5516082"/>
                <a:ext cx="360" cy="3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6EE9767-BDE6-16F7-40F0-1523E0511664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8710588" y="550744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D010BFA7-531C-7566-D7EC-C3F5D465C3B5}"/>
                    </a:ext>
                  </a:extLst>
                </p14:cNvPr>
                <p14:cNvContentPartPr/>
                <p14:nvPr/>
              </p14:nvContentPartPr>
              <p14:xfrm>
                <a:off x="8798788" y="5507802"/>
                <a:ext cx="360" cy="3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D010BFA7-531C-7566-D7EC-C3F5D465C3B5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8789788" y="54991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AFE0A3A-042F-D9FE-5739-D83A58A1C35A}"/>
              </a:ext>
            </a:extLst>
          </p:cNvPr>
          <p:cNvGrpSpPr/>
          <p:nvPr/>
        </p:nvGrpSpPr>
        <p:grpSpPr>
          <a:xfrm>
            <a:off x="5125222" y="4647607"/>
            <a:ext cx="1412640" cy="397440"/>
            <a:chOff x="5125222" y="4647607"/>
            <a:chExt cx="1412640" cy="39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A83E2CA-6A62-EE75-91FB-1C3B3E7F4C80}"/>
                    </a:ext>
                  </a:extLst>
                </p14:cNvPr>
                <p14:cNvContentPartPr/>
                <p14:nvPr/>
              </p14:nvContentPartPr>
              <p14:xfrm>
                <a:off x="5125222" y="4895287"/>
                <a:ext cx="106200" cy="1497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A83E2CA-6A62-EE75-91FB-1C3B3E7F4C80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5116582" y="4886287"/>
                  <a:ext cx="1238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25BAFD4-D305-B3DB-0354-10E8D5BA716E}"/>
                    </a:ext>
                  </a:extLst>
                </p14:cNvPr>
                <p14:cNvContentPartPr/>
                <p14:nvPr/>
              </p14:nvContentPartPr>
              <p14:xfrm>
                <a:off x="5154742" y="4647607"/>
                <a:ext cx="1383120" cy="376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25BAFD4-D305-B3DB-0354-10E8D5BA716E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145742" y="4638607"/>
                  <a:ext cx="1400760" cy="39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BC7921D-3B83-BC2D-E7E6-857FC740D8E0}"/>
                  </a:ext>
                </a:extLst>
              </p14:cNvPr>
              <p14:cNvContentPartPr/>
              <p14:nvPr/>
            </p14:nvContentPartPr>
            <p14:xfrm>
              <a:off x="7335982" y="4851367"/>
              <a:ext cx="451440" cy="1414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BC7921D-3B83-BC2D-E7E6-857FC740D8E0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7327342" y="4842727"/>
                <a:ext cx="469080" cy="15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A2264300-207C-6E5A-861D-2AEAA16283B5}"/>
              </a:ext>
            </a:extLst>
          </p:cNvPr>
          <p:cNvGrpSpPr/>
          <p:nvPr/>
        </p:nvGrpSpPr>
        <p:grpSpPr>
          <a:xfrm>
            <a:off x="6646582" y="4849927"/>
            <a:ext cx="1995840" cy="623880"/>
            <a:chOff x="6646582" y="4849927"/>
            <a:chExt cx="1995840" cy="62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4CCF0D5-ED2E-1596-C112-CD55512291EB}"/>
                    </a:ext>
                  </a:extLst>
                </p14:cNvPr>
                <p14:cNvContentPartPr/>
                <p14:nvPr/>
              </p14:nvContentPartPr>
              <p14:xfrm>
                <a:off x="6646582" y="4849927"/>
                <a:ext cx="52920" cy="1512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4CCF0D5-ED2E-1596-C112-CD55512291EB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6637942" y="4840927"/>
                  <a:ext cx="7056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4D0ECC8-AEEB-955D-A886-3E2B6F6EA9B3}"/>
                    </a:ext>
                  </a:extLst>
                </p14:cNvPr>
                <p14:cNvContentPartPr/>
                <p14:nvPr/>
              </p14:nvContentPartPr>
              <p14:xfrm>
                <a:off x="6753502" y="4871887"/>
                <a:ext cx="72360" cy="900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4D0ECC8-AEEB-955D-A886-3E2B6F6EA9B3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744502" y="4862887"/>
                  <a:ext cx="900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14D8F20-2C2A-58D6-4AE7-DEE0E5AA10D0}"/>
                    </a:ext>
                  </a:extLst>
                </p14:cNvPr>
                <p14:cNvContentPartPr/>
                <p14:nvPr/>
              </p14:nvContentPartPr>
              <p14:xfrm>
                <a:off x="6871582" y="4896367"/>
                <a:ext cx="6984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14D8F20-2C2A-58D6-4AE7-DEE0E5AA10D0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6862582" y="4887727"/>
                  <a:ext cx="87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E83CF3D-3D0D-9546-E785-73E4BDFD1A1B}"/>
                    </a:ext>
                  </a:extLst>
                </p14:cNvPr>
                <p14:cNvContentPartPr/>
                <p14:nvPr/>
              </p14:nvContentPartPr>
              <p14:xfrm>
                <a:off x="6974542" y="4857847"/>
                <a:ext cx="52920" cy="1519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E83CF3D-3D0D-9546-E785-73E4BDFD1A1B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6965542" y="4849207"/>
                  <a:ext cx="7056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50EDE93-5485-FB9F-05BB-77E4D2E908C5}"/>
                    </a:ext>
                  </a:extLst>
                </p14:cNvPr>
                <p14:cNvContentPartPr/>
                <p14:nvPr/>
              </p14:nvContentPartPr>
              <p14:xfrm>
                <a:off x="7095862" y="4884487"/>
                <a:ext cx="77040" cy="82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50EDE93-5485-FB9F-05BB-77E4D2E908C5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087222" y="4875847"/>
                  <a:ext cx="9468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53A2B3B-FB14-6003-4B7D-E4548E958A8B}"/>
                    </a:ext>
                  </a:extLst>
                </p14:cNvPr>
                <p14:cNvContentPartPr/>
                <p14:nvPr/>
              </p14:nvContentPartPr>
              <p14:xfrm>
                <a:off x="6658462" y="4851007"/>
                <a:ext cx="12096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53A2B3B-FB14-6003-4B7D-E4548E958A8B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649462" y="4842007"/>
                  <a:ext cx="138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1B0B4EF-61AF-8207-0BD2-D3FE7ED835FF}"/>
                    </a:ext>
                  </a:extLst>
                </p14:cNvPr>
                <p14:cNvContentPartPr/>
                <p14:nvPr/>
              </p14:nvContentPartPr>
              <p14:xfrm>
                <a:off x="6986782" y="4865407"/>
                <a:ext cx="12024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1B0B4EF-61AF-8207-0BD2-D3FE7ED835FF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978142" y="4856407"/>
                  <a:ext cx="137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74EDD48-F5C1-F5C4-3CC3-E1EEF155F963}"/>
                    </a:ext>
                  </a:extLst>
                </p14:cNvPr>
                <p14:cNvContentPartPr/>
                <p14:nvPr/>
              </p14:nvContentPartPr>
              <p14:xfrm>
                <a:off x="6665302" y="5108407"/>
                <a:ext cx="281880" cy="1670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74EDD48-F5C1-F5C4-3CC3-E1EEF155F963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6656302" y="5099407"/>
                  <a:ext cx="29952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81B2E5C-AA83-3046-57B0-A8A29A6108D1}"/>
                    </a:ext>
                  </a:extLst>
                </p14:cNvPr>
                <p14:cNvContentPartPr/>
                <p14:nvPr/>
              </p14:nvContentPartPr>
              <p14:xfrm>
                <a:off x="7063822" y="5140447"/>
                <a:ext cx="58320" cy="2052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81B2E5C-AA83-3046-57B0-A8A29A6108D1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7054822" y="5131807"/>
                  <a:ext cx="7596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A8FD629-50F2-D536-45E1-8D1C342EAC89}"/>
                    </a:ext>
                  </a:extLst>
                </p14:cNvPr>
                <p14:cNvContentPartPr/>
                <p14:nvPr/>
              </p14:nvContentPartPr>
              <p14:xfrm>
                <a:off x="7186222" y="5090767"/>
                <a:ext cx="470880" cy="383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A8FD629-50F2-D536-45E1-8D1C342EAC89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7177222" y="5082127"/>
                  <a:ext cx="48852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819F895-8573-EB0D-9FDF-A54AF9E625A9}"/>
                    </a:ext>
                  </a:extLst>
                </p14:cNvPr>
                <p14:cNvContentPartPr/>
                <p14:nvPr/>
              </p14:nvContentPartPr>
              <p14:xfrm>
                <a:off x="7462702" y="5162047"/>
                <a:ext cx="58680" cy="25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819F895-8573-EB0D-9FDF-A54AF9E625A9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7454062" y="5153407"/>
                  <a:ext cx="763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0EB22BF-0EA4-155A-4A3D-1844D55221F6}"/>
                    </a:ext>
                  </a:extLst>
                </p14:cNvPr>
                <p14:cNvContentPartPr/>
                <p14:nvPr/>
              </p14:nvContentPartPr>
              <p14:xfrm>
                <a:off x="7395382" y="5121367"/>
                <a:ext cx="2160" cy="64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0EB22BF-0EA4-155A-4A3D-1844D55221F6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7386382" y="5112367"/>
                  <a:ext cx="198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AB34F7B-249D-2645-9774-29D287171768}"/>
                    </a:ext>
                  </a:extLst>
                </p14:cNvPr>
                <p14:cNvContentPartPr/>
                <p14:nvPr/>
              </p14:nvContentPartPr>
              <p14:xfrm>
                <a:off x="7782742" y="5159527"/>
                <a:ext cx="286200" cy="1252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AB34F7B-249D-2645-9774-29D287171768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7773742" y="5150887"/>
                  <a:ext cx="3038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D5729E7-74A8-8FA3-7020-2784A3E5DD73}"/>
                    </a:ext>
                  </a:extLst>
                </p14:cNvPr>
                <p14:cNvContentPartPr/>
                <p14:nvPr/>
              </p14:nvContentPartPr>
              <p14:xfrm>
                <a:off x="8166142" y="5061607"/>
                <a:ext cx="137520" cy="1879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D5729E7-74A8-8FA3-7020-2784A3E5DD73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8157502" y="5052607"/>
                  <a:ext cx="15516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2FEEE73-CB7E-ED39-19D5-C0BE8FD5A7A4}"/>
                    </a:ext>
                  </a:extLst>
                </p14:cNvPr>
                <p14:cNvContentPartPr/>
                <p14:nvPr/>
              </p14:nvContentPartPr>
              <p14:xfrm>
                <a:off x="8338222" y="5055487"/>
                <a:ext cx="304200" cy="1486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2FEEE73-CB7E-ED39-19D5-C0BE8FD5A7A4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8329582" y="5046847"/>
                  <a:ext cx="3218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43961C7-ADBA-3571-B4BD-E8AEFEB9BAD3}"/>
                    </a:ext>
                  </a:extLst>
                </p14:cNvPr>
                <p14:cNvContentPartPr/>
                <p14:nvPr/>
              </p14:nvContentPartPr>
              <p14:xfrm>
                <a:off x="8426782" y="5077087"/>
                <a:ext cx="104400" cy="62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43961C7-ADBA-3571-B4BD-E8AEFEB9BAD3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8417782" y="5068087"/>
                  <a:ext cx="122040" cy="8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64FA17C-33A2-EB96-17F2-36E6E887C81E}"/>
                  </a:ext>
                </a:extLst>
              </p14:cNvPr>
              <p14:cNvContentPartPr/>
              <p14:nvPr/>
            </p14:nvContentPartPr>
            <p14:xfrm>
              <a:off x="5895982" y="3258007"/>
              <a:ext cx="193320" cy="2430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64FA17C-33A2-EB96-17F2-36E6E887C81E}"/>
                  </a:ext>
                </a:extLst>
              </p:cNvPr>
              <p:cNvPicPr/>
              <p:nvPr/>
            </p:nvPicPr>
            <p:blipFill>
              <a:blip r:embed="rId314"/>
              <a:stretch>
                <a:fillRect/>
              </a:stretch>
            </p:blipFill>
            <p:spPr>
              <a:xfrm>
                <a:off x="5886982" y="3249367"/>
                <a:ext cx="21096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45DB6AC0-9C1C-AC55-783A-D5387E12F1E3}"/>
                  </a:ext>
                </a:extLst>
              </p14:cNvPr>
              <p14:cNvContentPartPr/>
              <p14:nvPr/>
            </p14:nvContentPartPr>
            <p14:xfrm>
              <a:off x="4082302" y="3387607"/>
              <a:ext cx="137160" cy="25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45DB6AC0-9C1C-AC55-783A-D5387E12F1E3}"/>
                  </a:ext>
                </a:extLst>
              </p:cNvPr>
              <p:cNvPicPr/>
              <p:nvPr/>
            </p:nvPicPr>
            <p:blipFill>
              <a:blip r:embed="rId316"/>
              <a:stretch>
                <a:fillRect/>
              </a:stretch>
            </p:blipFill>
            <p:spPr>
              <a:xfrm>
                <a:off x="4073302" y="3378607"/>
                <a:ext cx="154800" cy="2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93A6D99D-2CAC-A938-4092-FDEF33EA7CE7}"/>
              </a:ext>
            </a:extLst>
          </p:cNvPr>
          <p:cNvGrpSpPr/>
          <p:nvPr/>
        </p:nvGrpSpPr>
        <p:grpSpPr>
          <a:xfrm>
            <a:off x="4085542" y="3037327"/>
            <a:ext cx="903960" cy="360360"/>
            <a:chOff x="4085542" y="3037327"/>
            <a:chExt cx="903960" cy="36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33388DD-2699-78E2-1020-0322F3CF25DA}"/>
                    </a:ext>
                  </a:extLst>
                </p14:cNvPr>
                <p14:cNvContentPartPr/>
                <p14:nvPr/>
              </p14:nvContentPartPr>
              <p14:xfrm>
                <a:off x="4085542" y="3314887"/>
                <a:ext cx="78480" cy="828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33388DD-2699-78E2-1020-0322F3CF25DA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4076902" y="3306247"/>
                  <a:ext cx="9612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BDA058E-FD73-B908-71B5-F1331AD6BB57}"/>
                    </a:ext>
                  </a:extLst>
                </p14:cNvPr>
                <p14:cNvContentPartPr/>
                <p14:nvPr/>
              </p14:nvContentPartPr>
              <p14:xfrm>
                <a:off x="4141342" y="3206887"/>
                <a:ext cx="135360" cy="1756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BDA058E-FD73-B908-71B5-F1331AD6BB57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4132342" y="3198247"/>
                  <a:ext cx="1530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70A0D6D-59D7-9327-E49E-EF4382979961}"/>
                    </a:ext>
                  </a:extLst>
                </p14:cNvPr>
                <p14:cNvContentPartPr/>
                <p14:nvPr/>
              </p14:nvContentPartPr>
              <p14:xfrm>
                <a:off x="4412062" y="3037327"/>
                <a:ext cx="577440" cy="2170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70A0D6D-59D7-9327-E49E-EF4382979961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4403062" y="3028687"/>
                  <a:ext cx="595080" cy="23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087B6BF-7FD5-546B-4D1E-61D996FBBCD9}"/>
              </a:ext>
            </a:extLst>
          </p:cNvPr>
          <p:cNvGrpSpPr/>
          <p:nvPr/>
        </p:nvGrpSpPr>
        <p:grpSpPr>
          <a:xfrm>
            <a:off x="4938382" y="2998807"/>
            <a:ext cx="697320" cy="237960"/>
            <a:chOff x="4938382" y="2998807"/>
            <a:chExt cx="697320" cy="23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81BF11C-BB9C-0B4A-72EE-84A06BCAB284}"/>
                    </a:ext>
                  </a:extLst>
                </p14:cNvPr>
                <p14:cNvContentPartPr/>
                <p14:nvPr/>
              </p14:nvContentPartPr>
              <p14:xfrm>
                <a:off x="4938382" y="3001327"/>
                <a:ext cx="697320" cy="2354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81BF11C-BB9C-0B4A-72EE-84A06BCAB284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4929742" y="2992327"/>
                  <a:ext cx="7149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3349272-749F-6B76-7C6A-20C8AA5B4C15}"/>
                    </a:ext>
                  </a:extLst>
                </p14:cNvPr>
                <p14:cNvContentPartPr/>
                <p14:nvPr/>
              </p14:nvContentPartPr>
              <p14:xfrm>
                <a:off x="5394142" y="3076927"/>
                <a:ext cx="106200" cy="536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3349272-749F-6B76-7C6A-20C8AA5B4C15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5385142" y="3068287"/>
                  <a:ext cx="12384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D01B6BC-4424-58D4-83B9-F6AA3B10D9CD}"/>
                    </a:ext>
                  </a:extLst>
                </p14:cNvPr>
                <p14:cNvContentPartPr/>
                <p14:nvPr/>
              </p14:nvContentPartPr>
              <p14:xfrm>
                <a:off x="5503942" y="2998807"/>
                <a:ext cx="360" cy="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D01B6BC-4424-58D4-83B9-F6AA3B10D9CD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5495302" y="298980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3DFFB63-6BF1-84B0-CA2F-1C8BC19901FE}"/>
                    </a:ext>
                  </a:extLst>
                </p14:cNvPr>
                <p14:cNvContentPartPr/>
                <p14:nvPr/>
              </p14:nvContentPartPr>
              <p14:xfrm>
                <a:off x="5318182" y="3125887"/>
                <a:ext cx="72360" cy="964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3DFFB63-6BF1-84B0-CA2F-1C8BC19901FE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5309542" y="3117247"/>
                  <a:ext cx="9000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B13E625-AB39-455F-8333-4CB12A5B458F}"/>
                    </a:ext>
                  </a:extLst>
                </p14:cNvPr>
                <p14:cNvContentPartPr/>
                <p14:nvPr/>
              </p14:nvContentPartPr>
              <p14:xfrm>
                <a:off x="5224942" y="3076567"/>
                <a:ext cx="18000" cy="201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B13E625-AB39-455F-8333-4CB12A5B458F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5215942" y="3067567"/>
                  <a:ext cx="356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79D394F-B6A4-70A3-DD2E-CB793857FB6C}"/>
                    </a:ext>
                  </a:extLst>
                </p14:cNvPr>
                <p14:cNvContentPartPr/>
                <p14:nvPr/>
              </p14:nvContentPartPr>
              <p14:xfrm>
                <a:off x="5076622" y="3028327"/>
                <a:ext cx="11160" cy="183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79D394F-B6A4-70A3-DD2E-CB793857FB6C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5067982" y="3019327"/>
                  <a:ext cx="288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E7DA641-F3DA-256D-F1DA-90F1AA68A393}"/>
              </a:ext>
            </a:extLst>
          </p:cNvPr>
          <p:cNvGrpSpPr/>
          <p:nvPr/>
        </p:nvGrpSpPr>
        <p:grpSpPr>
          <a:xfrm>
            <a:off x="4587382" y="2981167"/>
            <a:ext cx="160560" cy="82800"/>
            <a:chOff x="4587382" y="2981167"/>
            <a:chExt cx="160560" cy="8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41E05E9F-E33A-1499-3AAA-55ED7D18DDE6}"/>
                    </a:ext>
                  </a:extLst>
                </p14:cNvPr>
                <p14:cNvContentPartPr/>
                <p14:nvPr/>
              </p14:nvContentPartPr>
              <p14:xfrm>
                <a:off x="4587382" y="3051367"/>
                <a:ext cx="160560" cy="12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41E05E9F-E33A-1499-3AAA-55ED7D18DDE6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4578742" y="3042367"/>
                  <a:ext cx="1782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D73C64F2-BAFA-B988-0546-4883D5B89AC3}"/>
                    </a:ext>
                  </a:extLst>
                </p14:cNvPr>
                <p14:cNvContentPartPr/>
                <p14:nvPr/>
              </p14:nvContentPartPr>
              <p14:xfrm>
                <a:off x="4639942" y="2981167"/>
                <a:ext cx="360" cy="65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D73C64F2-BAFA-B988-0546-4883D5B89AC3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4631302" y="2972167"/>
                  <a:ext cx="18000" cy="83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4545ACE-B29D-EC90-EC43-D5FB9F4660DA}"/>
              </a:ext>
            </a:extLst>
          </p:cNvPr>
          <p:cNvSpPr/>
          <p:nvPr/>
        </p:nvSpPr>
        <p:spPr>
          <a:xfrm>
            <a:off x="1929385" y="228600"/>
            <a:ext cx="6909815" cy="208548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023E60A-E6C0-568E-97DE-6A1A46D9BAA5}"/>
              </a:ext>
            </a:extLst>
          </p:cNvPr>
          <p:cNvGrpSpPr/>
          <p:nvPr/>
        </p:nvGrpSpPr>
        <p:grpSpPr>
          <a:xfrm>
            <a:off x="4086484" y="4065127"/>
            <a:ext cx="465480" cy="1019520"/>
            <a:chOff x="4086484" y="4065127"/>
            <a:chExt cx="465480" cy="101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A8592C3-695C-8268-7D2A-AA90AB3B9758}"/>
                    </a:ext>
                  </a:extLst>
                </p14:cNvPr>
                <p14:cNvContentPartPr/>
                <p14:nvPr/>
              </p14:nvContentPartPr>
              <p14:xfrm>
                <a:off x="4086484" y="4065127"/>
                <a:ext cx="29520" cy="1062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A8592C3-695C-8268-7D2A-AA90AB3B9758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4077484" y="4056127"/>
                  <a:ext cx="4716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3B8DE23-CA85-3447-BB9B-A122F50A49F8}"/>
                    </a:ext>
                  </a:extLst>
                </p14:cNvPr>
                <p14:cNvContentPartPr/>
                <p14:nvPr/>
              </p14:nvContentPartPr>
              <p14:xfrm>
                <a:off x="4123924" y="4221007"/>
                <a:ext cx="59040" cy="231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3B8DE23-CA85-3447-BB9B-A122F50A49F8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4115284" y="4212007"/>
                  <a:ext cx="7668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D897266-9E64-1883-66B7-F4AD8418C427}"/>
                    </a:ext>
                  </a:extLst>
                </p14:cNvPr>
                <p14:cNvContentPartPr/>
                <p14:nvPr/>
              </p14:nvContentPartPr>
              <p14:xfrm>
                <a:off x="4195564" y="4355647"/>
                <a:ext cx="79200" cy="282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D897266-9E64-1883-66B7-F4AD8418C427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4186564" y="4346647"/>
                  <a:ext cx="9684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800369F-1D02-182F-D615-0A2E7B8281EA}"/>
                    </a:ext>
                  </a:extLst>
                </p14:cNvPr>
                <p14:cNvContentPartPr/>
                <p14:nvPr/>
              </p14:nvContentPartPr>
              <p14:xfrm>
                <a:off x="4223284" y="4881967"/>
                <a:ext cx="2880" cy="12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800369F-1D02-182F-D615-0A2E7B8281EA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4214284" y="4873327"/>
                  <a:ext cx="205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1443813-2511-0D30-2D44-4F9979B4C528}"/>
                    </a:ext>
                  </a:extLst>
                </p14:cNvPr>
                <p14:cNvContentPartPr/>
                <p14:nvPr/>
              </p14:nvContentPartPr>
              <p14:xfrm>
                <a:off x="4236964" y="4584607"/>
                <a:ext cx="116640" cy="2944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1443813-2511-0D30-2D44-4F9979B4C528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4227964" y="4575967"/>
                  <a:ext cx="13428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913429E-F06F-42DE-D385-F153A1981A47}"/>
                    </a:ext>
                  </a:extLst>
                </p14:cNvPr>
                <p14:cNvContentPartPr/>
                <p14:nvPr/>
              </p14:nvContentPartPr>
              <p14:xfrm>
                <a:off x="4393924" y="4725727"/>
                <a:ext cx="73080" cy="2718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913429E-F06F-42DE-D385-F153A1981A47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4385284" y="4716727"/>
                  <a:ext cx="9072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5408EA9-5198-547C-58E8-E5CB8ED1DF76}"/>
                    </a:ext>
                  </a:extLst>
                </p14:cNvPr>
                <p14:cNvContentPartPr/>
                <p14:nvPr/>
              </p14:nvContentPartPr>
              <p14:xfrm>
                <a:off x="4546924" y="4977367"/>
                <a:ext cx="5040" cy="107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5408EA9-5198-547C-58E8-E5CB8ED1DF76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4537924" y="4968727"/>
                  <a:ext cx="22680" cy="124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B929C0A-9FD8-9A1B-F53C-7DB369229F2B}"/>
                  </a:ext>
                </a:extLst>
              </p14:cNvPr>
              <p14:cNvContentPartPr/>
              <p14:nvPr/>
            </p14:nvContentPartPr>
            <p14:xfrm>
              <a:off x="4718284" y="5067367"/>
              <a:ext cx="14040" cy="230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B929C0A-9FD8-9A1B-F53C-7DB369229F2B}"/>
                  </a:ext>
                </a:extLst>
              </p:cNvPr>
              <p:cNvPicPr/>
              <p:nvPr/>
            </p:nvPicPr>
            <p:blipFill>
              <a:blip r:embed="rId354"/>
              <a:stretch>
                <a:fillRect/>
              </a:stretch>
            </p:blipFill>
            <p:spPr>
              <a:xfrm>
                <a:off x="4709644" y="5058727"/>
                <a:ext cx="31680" cy="4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BC04D286-D967-3BBF-5F62-349323AE0D1B}"/>
              </a:ext>
            </a:extLst>
          </p:cNvPr>
          <p:cNvGrpSpPr/>
          <p:nvPr/>
        </p:nvGrpSpPr>
        <p:grpSpPr>
          <a:xfrm>
            <a:off x="5640244" y="4146487"/>
            <a:ext cx="522360" cy="908640"/>
            <a:chOff x="5640244" y="4146487"/>
            <a:chExt cx="522360" cy="90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ED7E89A-382F-AE44-B578-FF5C7CC3D573}"/>
                    </a:ext>
                  </a:extLst>
                </p14:cNvPr>
                <p14:cNvContentPartPr/>
                <p14:nvPr/>
              </p14:nvContentPartPr>
              <p14:xfrm>
                <a:off x="6024004" y="4146487"/>
                <a:ext cx="115200" cy="2304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ED7E89A-382F-AE44-B578-FF5C7CC3D573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6015004" y="4137487"/>
                  <a:ext cx="1328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111D079-1290-ED22-8FAC-3E8B10E94B82}"/>
                    </a:ext>
                  </a:extLst>
                </p14:cNvPr>
                <p14:cNvContentPartPr/>
                <p14:nvPr/>
              </p14:nvContentPartPr>
              <p14:xfrm>
                <a:off x="5877484" y="4342327"/>
                <a:ext cx="279720" cy="4917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111D079-1290-ED22-8FAC-3E8B10E94B82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5868844" y="4333327"/>
                  <a:ext cx="297360" cy="50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B70B403-9715-E743-851A-055706298EBD}"/>
                    </a:ext>
                  </a:extLst>
                </p14:cNvPr>
                <p14:cNvContentPartPr/>
                <p14:nvPr/>
              </p14:nvContentPartPr>
              <p14:xfrm>
                <a:off x="5937604" y="4692247"/>
                <a:ext cx="161280" cy="2937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B70B403-9715-E743-851A-055706298EBD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5928604" y="4683607"/>
                  <a:ext cx="17892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46BCF1F9-6EF2-AECA-787F-215720DA3A68}"/>
                    </a:ext>
                  </a:extLst>
                </p14:cNvPr>
                <p14:cNvContentPartPr/>
                <p14:nvPr/>
              </p14:nvContentPartPr>
              <p14:xfrm>
                <a:off x="6022564" y="4830847"/>
                <a:ext cx="140040" cy="2242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46BCF1F9-6EF2-AECA-787F-215720DA3A68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6013564" y="4821847"/>
                  <a:ext cx="1576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9E6230C-ACAB-4F2C-2B80-293F68E5E9EE}"/>
                    </a:ext>
                  </a:extLst>
                </p14:cNvPr>
                <p14:cNvContentPartPr/>
                <p14:nvPr/>
              </p14:nvContentPartPr>
              <p14:xfrm>
                <a:off x="5744644" y="4800967"/>
                <a:ext cx="156600" cy="2055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9E6230C-ACAB-4F2C-2B80-293F68E5E9EE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5735644" y="4792327"/>
                  <a:ext cx="17424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5667FB5-0574-65C2-F014-83C906A56E9A}"/>
                    </a:ext>
                  </a:extLst>
                </p14:cNvPr>
                <p14:cNvContentPartPr/>
                <p14:nvPr/>
              </p14:nvContentPartPr>
              <p14:xfrm>
                <a:off x="5640244" y="4550047"/>
                <a:ext cx="278640" cy="5007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5667FB5-0574-65C2-F014-83C906A56E9A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5631604" y="4541047"/>
                  <a:ext cx="296280" cy="518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38" name="Audio 137">
            <a:hlinkClick r:id="" action="ppaction://media"/>
            <a:extLst>
              <a:ext uri="{FF2B5EF4-FFF2-40B4-BE49-F238E27FC236}">
                <a16:creationId xmlns:a16="http://schemas.microsoft.com/office/drawing/2014/main" id="{2137EAEB-3D75-CDF3-9BC6-7FC77C945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50"/>
    </mc:Choice>
    <mc:Fallback xmlns="">
      <p:transition spd="slow" advTm="25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8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381000" y="1776240"/>
            <a:ext cx="8533105" cy="3305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So we can satisfy Shannon’s inequality 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by making M</a:t>
            </a:r>
            <a:r>
              <a:rPr lang="en-US" sz="3600" b="1" baseline="-25000" dirty="0">
                <a:solidFill>
                  <a:srgbClr val="0000FF"/>
                </a:solidFill>
              </a:rPr>
              <a:t>c</a:t>
            </a:r>
            <a:r>
              <a:rPr lang="en-US" sz="3600" b="1" dirty="0">
                <a:solidFill>
                  <a:srgbClr val="0000FF"/>
                </a:solidFill>
              </a:rPr>
              <a:t> large. </a:t>
            </a:r>
          </a:p>
          <a:p>
            <a:pPr>
              <a:buNone/>
            </a:pPr>
            <a:endParaRPr lang="en-US" sz="3600" b="1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But how to deal with a ‘q’ simply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by increasing sample size?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AABC2E-07B8-08BB-0ED3-4EF263627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3"/>
    </mc:Choice>
    <mc:Fallback xmlns="">
      <p:transition spd="slow" advTm="20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1D582-E6BD-6CE0-4066-FF9D23D4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BCF7A9-0036-1D9F-B888-202EDCC7BC4D}"/>
              </a:ext>
            </a:extLst>
          </p:cNvPr>
          <p:cNvGrpSpPr/>
          <p:nvPr/>
        </p:nvGrpSpPr>
        <p:grpSpPr>
          <a:xfrm>
            <a:off x="395752" y="4010102"/>
            <a:ext cx="1332360" cy="515880"/>
            <a:chOff x="395752" y="4010102"/>
            <a:chExt cx="1332360" cy="51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5B683AB-A1EE-183B-0B28-0D50D4B2C8AB}"/>
                    </a:ext>
                  </a:extLst>
                </p14:cNvPr>
                <p14:cNvContentPartPr/>
                <p14:nvPr/>
              </p14:nvContentPartPr>
              <p14:xfrm>
                <a:off x="395752" y="4010102"/>
                <a:ext cx="340560" cy="446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5B683AB-A1EE-183B-0B28-0D50D4B2C8A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7112" y="4001462"/>
                  <a:ext cx="35820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91BC9A9-9B1F-8A39-7C6C-63A26FC6F68C}"/>
                    </a:ext>
                  </a:extLst>
                </p14:cNvPr>
                <p14:cNvContentPartPr/>
                <p14:nvPr/>
              </p14:nvContentPartPr>
              <p14:xfrm>
                <a:off x="809032" y="4329782"/>
                <a:ext cx="10080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91BC9A9-9B1F-8A39-7C6C-63A26FC6F68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0032" y="4321142"/>
                  <a:ext cx="11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36B1B81-B9B3-17F1-3490-B83A742A9813}"/>
                    </a:ext>
                  </a:extLst>
                </p14:cNvPr>
                <p14:cNvContentPartPr/>
                <p14:nvPr/>
              </p14:nvContentPartPr>
              <p14:xfrm>
                <a:off x="809392" y="4410062"/>
                <a:ext cx="72360" cy="2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36B1B81-B9B3-17F1-3490-B83A742A981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00752" y="4401062"/>
                  <a:ext cx="90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FEE6F88-F4EF-D435-B333-B9B60D8EE27C}"/>
                    </a:ext>
                  </a:extLst>
                </p14:cNvPr>
                <p14:cNvContentPartPr/>
                <p14:nvPr/>
              </p14:nvContentPartPr>
              <p14:xfrm>
                <a:off x="1086232" y="4244102"/>
                <a:ext cx="187560" cy="281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FEE6F88-F4EF-D435-B333-B9B60D8EE27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77592" y="4235102"/>
                  <a:ext cx="20520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07E6925-7069-30CC-4AEC-C4DB2F9B10AC}"/>
                    </a:ext>
                  </a:extLst>
                </p14:cNvPr>
                <p14:cNvContentPartPr/>
                <p14:nvPr/>
              </p14:nvContentPartPr>
              <p14:xfrm>
                <a:off x="1321312" y="4189382"/>
                <a:ext cx="244080" cy="217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07E6925-7069-30CC-4AEC-C4DB2F9B10A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312312" y="4180742"/>
                  <a:ext cx="26172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419A4AD-8BBD-B7EF-A684-3CD165E36BCA}"/>
                    </a:ext>
                  </a:extLst>
                </p14:cNvPr>
                <p14:cNvContentPartPr/>
                <p14:nvPr/>
              </p14:nvContentPartPr>
              <p14:xfrm>
                <a:off x="1592032" y="4326902"/>
                <a:ext cx="136080" cy="121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419A4AD-8BBD-B7EF-A684-3CD165E36BC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83032" y="4318262"/>
                  <a:ext cx="153720" cy="13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E0A924F-8910-2613-4B3F-12206B51A761}"/>
              </a:ext>
            </a:extLst>
          </p:cNvPr>
          <p:cNvGrpSpPr/>
          <p:nvPr/>
        </p:nvGrpSpPr>
        <p:grpSpPr>
          <a:xfrm>
            <a:off x="516352" y="4876982"/>
            <a:ext cx="2199600" cy="572760"/>
            <a:chOff x="516352" y="4876982"/>
            <a:chExt cx="2199600" cy="57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ACC0955-E6D4-B4C8-7EF5-4CC345FA1772}"/>
                    </a:ext>
                  </a:extLst>
                </p14:cNvPr>
                <p14:cNvContentPartPr/>
                <p14:nvPr/>
              </p14:nvContentPartPr>
              <p14:xfrm>
                <a:off x="516352" y="4986062"/>
                <a:ext cx="340920" cy="227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ACC0955-E6D4-B4C8-7EF5-4CC345FA177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7352" y="4977422"/>
                  <a:ext cx="3585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6521A0E-BE3B-4378-FAAF-B238705543C3}"/>
                    </a:ext>
                  </a:extLst>
                </p14:cNvPr>
                <p14:cNvContentPartPr/>
                <p14:nvPr/>
              </p14:nvContentPartPr>
              <p14:xfrm>
                <a:off x="964552" y="5072822"/>
                <a:ext cx="687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6521A0E-BE3B-4378-FAAF-B238705543C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55912" y="5064182"/>
                  <a:ext cx="8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41AC0A1-8446-A301-61E3-B82A997FE2CF}"/>
                    </a:ext>
                  </a:extLst>
                </p14:cNvPr>
                <p14:cNvContentPartPr/>
                <p14:nvPr/>
              </p14:nvContentPartPr>
              <p14:xfrm>
                <a:off x="975352" y="5130422"/>
                <a:ext cx="65520" cy="2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41AC0A1-8446-A301-61E3-B82A997FE2C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66712" y="5121422"/>
                  <a:ext cx="83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01D90FD-40E2-BDED-DB33-DD85CDBDC3B3}"/>
                    </a:ext>
                  </a:extLst>
                </p14:cNvPr>
                <p14:cNvContentPartPr/>
                <p14:nvPr/>
              </p14:nvContentPartPr>
              <p14:xfrm>
                <a:off x="1189912" y="4876982"/>
                <a:ext cx="1488600" cy="455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01D90FD-40E2-BDED-DB33-DD85CDBDC3B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81272" y="4868342"/>
                  <a:ext cx="150624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7E271B6-2D42-5B03-1D49-5247201EE4A8}"/>
                    </a:ext>
                  </a:extLst>
                </p14:cNvPr>
                <p14:cNvContentPartPr/>
                <p14:nvPr/>
              </p14:nvContentPartPr>
              <p14:xfrm>
                <a:off x="1430032" y="5092262"/>
                <a:ext cx="202320" cy="302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7E271B6-2D42-5B03-1D49-5247201EE4A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21032" y="5083262"/>
                  <a:ext cx="21996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797979B-6499-0CCF-BB7D-FBD862185AF8}"/>
                    </a:ext>
                  </a:extLst>
                </p14:cNvPr>
                <p14:cNvContentPartPr/>
                <p14:nvPr/>
              </p14:nvContentPartPr>
              <p14:xfrm>
                <a:off x="1700752" y="5019542"/>
                <a:ext cx="51840" cy="430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797979B-6499-0CCF-BB7D-FBD862185AF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692112" y="5010542"/>
                  <a:ext cx="6948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DF78571-1344-39D4-CCF6-9C7C01E36ABF}"/>
                    </a:ext>
                  </a:extLst>
                </p14:cNvPr>
                <p14:cNvContentPartPr/>
                <p14:nvPr/>
              </p14:nvContentPartPr>
              <p14:xfrm>
                <a:off x="1757272" y="5050142"/>
                <a:ext cx="4320" cy="251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DF78571-1344-39D4-CCF6-9C7C01E36AB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748632" y="5041502"/>
                  <a:ext cx="219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416B52C-7B4E-8C6D-6373-CBCC4148B720}"/>
                    </a:ext>
                  </a:extLst>
                </p14:cNvPr>
                <p14:cNvContentPartPr/>
                <p14:nvPr/>
              </p14:nvContentPartPr>
              <p14:xfrm>
                <a:off x="1807312" y="5221502"/>
                <a:ext cx="90360" cy="5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416B52C-7B4E-8C6D-6373-CBCC4148B72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798672" y="5212502"/>
                  <a:ext cx="1080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CE57BE7-613D-7033-63DB-43157FC41128}"/>
                    </a:ext>
                  </a:extLst>
                </p14:cNvPr>
                <p14:cNvContentPartPr/>
                <p14:nvPr/>
              </p14:nvContentPartPr>
              <p14:xfrm>
                <a:off x="2003152" y="5080382"/>
                <a:ext cx="230040" cy="2512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CE57BE7-613D-7033-63DB-43157FC4112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994152" y="5071382"/>
                  <a:ext cx="24768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9BDF891-DF0B-EE43-F75A-B7DFA4DB5412}"/>
                    </a:ext>
                  </a:extLst>
                </p14:cNvPr>
                <p14:cNvContentPartPr/>
                <p14:nvPr/>
              </p14:nvContentPartPr>
              <p14:xfrm>
                <a:off x="2225632" y="5114582"/>
                <a:ext cx="96480" cy="295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9BDF891-DF0B-EE43-F75A-B7DFA4DB541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216992" y="5105942"/>
                  <a:ext cx="11412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535E762-6973-2AE3-38BC-79B094D571D7}"/>
                    </a:ext>
                  </a:extLst>
                </p14:cNvPr>
                <p14:cNvContentPartPr/>
                <p14:nvPr/>
              </p14:nvContentPartPr>
              <p14:xfrm>
                <a:off x="2395552" y="5105942"/>
                <a:ext cx="172080" cy="268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535E762-6973-2AE3-38BC-79B094D571D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386912" y="5096942"/>
                  <a:ext cx="1897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23110E4-1D4C-C11E-387A-3B853C52C173}"/>
                    </a:ext>
                  </a:extLst>
                </p14:cNvPr>
                <p14:cNvContentPartPr/>
                <p14:nvPr/>
              </p14:nvContentPartPr>
              <p14:xfrm>
                <a:off x="2591032" y="5258942"/>
                <a:ext cx="124920" cy="1450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23110E4-1D4C-C11E-387A-3B853C52C17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582032" y="5249942"/>
                  <a:ext cx="142560" cy="16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01012A6-C3CC-A684-8471-03A8826C3F4E}"/>
                  </a:ext>
                </a:extLst>
              </p14:cNvPr>
              <p14:cNvContentPartPr/>
              <p14:nvPr/>
            </p14:nvContentPartPr>
            <p14:xfrm>
              <a:off x="4250768" y="1095542"/>
              <a:ext cx="82800" cy="2487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01012A6-C3CC-A684-8471-03A8826C3F4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241768" y="1086542"/>
                <a:ext cx="100440" cy="26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8252FB7E-5040-B59F-C628-082903B794CB}"/>
              </a:ext>
            </a:extLst>
          </p:cNvPr>
          <p:cNvGrpSpPr/>
          <p:nvPr/>
        </p:nvGrpSpPr>
        <p:grpSpPr>
          <a:xfrm>
            <a:off x="3174008" y="1076822"/>
            <a:ext cx="4883760" cy="3449160"/>
            <a:chOff x="2462872" y="95822"/>
            <a:chExt cx="4883760" cy="344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18ADD67-3ABF-A518-55FB-73ECF2105932}"/>
                    </a:ext>
                  </a:extLst>
                </p14:cNvPr>
                <p14:cNvContentPartPr/>
                <p14:nvPr/>
              </p14:nvContentPartPr>
              <p14:xfrm>
                <a:off x="2649352" y="497222"/>
                <a:ext cx="226440" cy="186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18ADD67-3ABF-A518-55FB-73ECF210593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640712" y="488582"/>
                  <a:ext cx="24408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7F1211F-0E63-919C-F62F-B5D80CEEE67F}"/>
                    </a:ext>
                  </a:extLst>
                </p14:cNvPr>
                <p14:cNvContentPartPr/>
                <p14:nvPr/>
              </p14:nvContentPartPr>
              <p14:xfrm>
                <a:off x="2715232" y="551582"/>
                <a:ext cx="28080" cy="22222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7F1211F-0E63-919C-F62F-B5D80CEEE67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706592" y="542942"/>
                  <a:ext cx="45720" cy="22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B6A4BD4-2598-36BE-853F-EC314258461C}"/>
                    </a:ext>
                  </a:extLst>
                </p14:cNvPr>
                <p14:cNvContentPartPr/>
                <p14:nvPr/>
              </p14:nvContentPartPr>
              <p14:xfrm>
                <a:off x="2462872" y="2733182"/>
                <a:ext cx="4178160" cy="141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B6A4BD4-2598-36BE-853F-EC314258461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453872" y="2724542"/>
                  <a:ext cx="41958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D50AAF3-D0D0-2941-47A2-1958A4042B46}"/>
                    </a:ext>
                  </a:extLst>
                </p14:cNvPr>
                <p14:cNvContentPartPr/>
                <p14:nvPr/>
              </p14:nvContentPartPr>
              <p14:xfrm>
                <a:off x="6483352" y="2674502"/>
                <a:ext cx="241200" cy="426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D50AAF3-D0D0-2941-47A2-1958A4042B4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474352" y="2665862"/>
                  <a:ext cx="25884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5924848-0755-5E26-5DD0-79752F913091}"/>
                    </a:ext>
                  </a:extLst>
                </p14:cNvPr>
                <p14:cNvContentPartPr/>
                <p14:nvPr/>
              </p14:nvContentPartPr>
              <p14:xfrm>
                <a:off x="6648592" y="2807702"/>
                <a:ext cx="8892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5924848-0755-5E26-5DD0-79752F91309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639952" y="2799062"/>
                  <a:ext cx="106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7E5A396-ACEF-B992-B46E-B68D40A0A0D7}"/>
                    </a:ext>
                  </a:extLst>
                </p14:cNvPr>
                <p14:cNvContentPartPr/>
                <p14:nvPr/>
              </p14:nvContentPartPr>
              <p14:xfrm>
                <a:off x="6680272" y="2807702"/>
                <a:ext cx="3528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7E5A396-ACEF-B992-B46E-B68D40A0A0D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671272" y="2799062"/>
                  <a:ext cx="52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A2D9595-F796-7427-26BE-016827683E93}"/>
                    </a:ext>
                  </a:extLst>
                </p14:cNvPr>
                <p14:cNvContentPartPr/>
                <p14:nvPr/>
              </p14:nvContentPartPr>
              <p14:xfrm>
                <a:off x="4221112" y="2679902"/>
                <a:ext cx="360" cy="2541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A2D9595-F796-7427-26BE-016827683E9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212112" y="2671262"/>
                  <a:ext cx="180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C158106-1C88-BA73-7960-A72A0448B186}"/>
                    </a:ext>
                  </a:extLst>
                </p14:cNvPr>
                <p14:cNvContentPartPr/>
                <p14:nvPr/>
              </p14:nvContentPartPr>
              <p14:xfrm>
                <a:off x="4041832" y="3058982"/>
                <a:ext cx="319680" cy="438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C158106-1C88-BA73-7960-A72A0448B18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032832" y="3050342"/>
                  <a:ext cx="33732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3962026-C55F-128C-5300-90F96821BDC8}"/>
                    </a:ext>
                  </a:extLst>
                </p14:cNvPr>
                <p14:cNvContentPartPr/>
                <p14:nvPr/>
              </p14:nvContentPartPr>
              <p14:xfrm>
                <a:off x="2846632" y="108782"/>
                <a:ext cx="360" cy="2545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3962026-C55F-128C-5300-90F96821BDC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837992" y="99782"/>
                  <a:ext cx="180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067015D-B3E8-2F75-D351-010BC151D4A9}"/>
                    </a:ext>
                  </a:extLst>
                </p14:cNvPr>
                <p14:cNvContentPartPr/>
                <p14:nvPr/>
              </p14:nvContentPartPr>
              <p14:xfrm>
                <a:off x="2846632" y="126422"/>
                <a:ext cx="141840" cy="91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067015D-B3E8-2F75-D351-010BC151D4A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837992" y="117422"/>
                  <a:ext cx="1594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BCE0521-01D2-7C58-7DF0-98A3C3F1D303}"/>
                    </a:ext>
                  </a:extLst>
                </p14:cNvPr>
                <p14:cNvContentPartPr/>
                <p14:nvPr/>
              </p14:nvContentPartPr>
              <p14:xfrm>
                <a:off x="3035632" y="95822"/>
                <a:ext cx="120600" cy="313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BCE0521-01D2-7C58-7DF0-98A3C3F1D30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026632" y="86822"/>
                  <a:ext cx="13824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351B75F-69E5-1481-2306-AFB97A0E4A6E}"/>
                    </a:ext>
                  </a:extLst>
                </p14:cNvPr>
                <p14:cNvContentPartPr/>
                <p14:nvPr/>
              </p14:nvContentPartPr>
              <p14:xfrm>
                <a:off x="3203392" y="150542"/>
                <a:ext cx="118440" cy="193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351B75F-69E5-1481-2306-AFB97A0E4A6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194392" y="141542"/>
                  <a:ext cx="1360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0AB417E-7C6B-5891-A524-DF8881A2C938}"/>
                    </a:ext>
                  </a:extLst>
                </p14:cNvPr>
                <p14:cNvContentPartPr/>
                <p14:nvPr/>
              </p14:nvContentPartPr>
              <p14:xfrm>
                <a:off x="3400312" y="157022"/>
                <a:ext cx="25560" cy="46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0AB417E-7C6B-5891-A524-DF8881A2C93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391672" y="148022"/>
                  <a:ext cx="4320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8FFFD31-AF2E-7539-B6DE-625111ECE2D9}"/>
                    </a:ext>
                  </a:extLst>
                </p14:cNvPr>
                <p14:cNvContentPartPr/>
                <p14:nvPr/>
              </p14:nvContentPartPr>
              <p14:xfrm>
                <a:off x="4421992" y="3229982"/>
                <a:ext cx="6516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8FFFD31-AF2E-7539-B6DE-625111ECE2D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412992" y="3220982"/>
                  <a:ext cx="82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3D3E022-0038-E4EE-54F6-9E6C5159F291}"/>
                    </a:ext>
                  </a:extLst>
                </p14:cNvPr>
                <p14:cNvContentPartPr/>
                <p14:nvPr/>
              </p14:nvContentPartPr>
              <p14:xfrm>
                <a:off x="4425592" y="3332942"/>
                <a:ext cx="2628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3D3E022-0038-E4EE-54F6-9E6C5159F29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416592" y="3323942"/>
                  <a:ext cx="43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5256FA8-26F2-4BA7-C796-F90E8F46F698}"/>
                    </a:ext>
                  </a:extLst>
                </p14:cNvPr>
                <p14:cNvContentPartPr/>
                <p14:nvPr/>
              </p14:nvContentPartPr>
              <p14:xfrm>
                <a:off x="4562392" y="3234662"/>
                <a:ext cx="171360" cy="221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5256FA8-26F2-4BA7-C796-F90E8F46F69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553392" y="3225662"/>
                  <a:ext cx="1890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227DF88-8DE9-8B0F-E526-CB56856632C7}"/>
                    </a:ext>
                  </a:extLst>
                </p14:cNvPr>
                <p14:cNvContentPartPr/>
                <p14:nvPr/>
              </p14:nvContentPartPr>
              <p14:xfrm>
                <a:off x="4740952" y="3107942"/>
                <a:ext cx="254880" cy="3596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227DF88-8DE9-8B0F-E526-CB56856632C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732312" y="3098942"/>
                  <a:ext cx="27252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B4E608F-E713-E07E-5682-3C59173C050D}"/>
                    </a:ext>
                  </a:extLst>
                </p14:cNvPr>
                <p14:cNvContentPartPr/>
                <p14:nvPr/>
              </p14:nvContentPartPr>
              <p14:xfrm>
                <a:off x="5124352" y="3403502"/>
                <a:ext cx="156240" cy="141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B4E608F-E713-E07E-5682-3C59173C050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115712" y="3394502"/>
                  <a:ext cx="17388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91181DD-6C08-7925-9894-98D3A0506DD9}"/>
                    </a:ext>
                  </a:extLst>
                </p14:cNvPr>
                <p14:cNvContentPartPr/>
                <p14:nvPr/>
              </p14:nvContentPartPr>
              <p14:xfrm>
                <a:off x="4457632" y="3327902"/>
                <a:ext cx="4500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91181DD-6C08-7925-9894-98D3A0506DD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448632" y="3319262"/>
                  <a:ext cx="62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DF4190A-4C03-5FA9-F574-B33EFAA5363F}"/>
                    </a:ext>
                  </a:extLst>
                </p14:cNvPr>
                <p14:cNvContentPartPr/>
                <p14:nvPr/>
              </p14:nvContentPartPr>
              <p14:xfrm>
                <a:off x="6954592" y="2708342"/>
                <a:ext cx="332280" cy="402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DF4190A-4C03-5FA9-F574-B33EFAA5363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945592" y="2699702"/>
                  <a:ext cx="34992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28A29BC-F4DF-5DC1-39E2-82571C89759E}"/>
                    </a:ext>
                  </a:extLst>
                </p14:cNvPr>
                <p14:cNvContentPartPr/>
                <p14:nvPr/>
              </p14:nvContentPartPr>
              <p14:xfrm>
                <a:off x="7315672" y="2744342"/>
                <a:ext cx="30960" cy="77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28A29BC-F4DF-5DC1-39E2-82571C89759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07032" y="2735342"/>
                  <a:ext cx="486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71625B6-93C9-C6FD-1697-18E18BB2F22C}"/>
                    </a:ext>
                  </a:extLst>
                </p14:cNvPr>
                <p14:cNvContentPartPr/>
                <p14:nvPr/>
              </p14:nvContentPartPr>
              <p14:xfrm>
                <a:off x="2774632" y="1195262"/>
                <a:ext cx="1367280" cy="1496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71625B6-93C9-C6FD-1697-18E18BB2F22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765632" y="1186262"/>
                  <a:ext cx="1384920" cy="151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B19185C-81F2-865C-F74D-87E83CAC95BE}"/>
                    </a:ext>
                  </a:extLst>
                </p14:cNvPr>
                <p14:cNvContentPartPr/>
                <p14:nvPr/>
              </p14:nvContentPartPr>
              <p14:xfrm>
                <a:off x="4124992" y="1359062"/>
                <a:ext cx="360" cy="122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B19185C-81F2-865C-F74D-87E83CAC95B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116352" y="1350062"/>
                  <a:ext cx="1800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D42C106-6D6E-88E1-B6BE-2AE36A4B520C}"/>
                    </a:ext>
                  </a:extLst>
                </p14:cNvPr>
                <p14:cNvContentPartPr/>
                <p14:nvPr/>
              </p14:nvContentPartPr>
              <p14:xfrm>
                <a:off x="4124992" y="1581902"/>
                <a:ext cx="360" cy="86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D42C106-6D6E-88E1-B6BE-2AE36A4B520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116352" y="1572902"/>
                  <a:ext cx="180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76D92FF-41B1-40B6-A149-78411852215C}"/>
                    </a:ext>
                  </a:extLst>
                </p14:cNvPr>
                <p14:cNvContentPartPr/>
                <p14:nvPr/>
              </p14:nvContentPartPr>
              <p14:xfrm>
                <a:off x="4136872" y="1815542"/>
                <a:ext cx="360" cy="1735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76D92FF-41B1-40B6-A149-78411852215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127872" y="1806902"/>
                  <a:ext cx="180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80AF973-BEA5-358A-12A8-56B6057D0CF2}"/>
                    </a:ext>
                  </a:extLst>
                </p14:cNvPr>
                <p14:cNvContentPartPr/>
                <p14:nvPr/>
              </p14:nvContentPartPr>
              <p14:xfrm>
                <a:off x="4157032" y="2138822"/>
                <a:ext cx="9360" cy="1814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80AF973-BEA5-358A-12A8-56B6057D0CF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148032" y="2130182"/>
                  <a:ext cx="2700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FA68505-86F0-EB1C-E4A9-D439BC03ED3B}"/>
                    </a:ext>
                  </a:extLst>
                </p14:cNvPr>
                <p14:cNvContentPartPr/>
                <p14:nvPr/>
              </p14:nvContentPartPr>
              <p14:xfrm>
                <a:off x="4195192" y="2480822"/>
                <a:ext cx="10800" cy="1681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FA68505-86F0-EB1C-E4A9-D439BC03ED3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186192" y="2471822"/>
                  <a:ext cx="284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03DC5C6-8D59-6EC4-0C68-BBF1E15CD46C}"/>
                    </a:ext>
                  </a:extLst>
                </p14:cNvPr>
                <p14:cNvContentPartPr/>
                <p14:nvPr/>
              </p14:nvContentPartPr>
              <p14:xfrm>
                <a:off x="4150552" y="1211822"/>
                <a:ext cx="2620080" cy="11977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03DC5C6-8D59-6EC4-0C68-BBF1E15CD46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141552" y="1203182"/>
                  <a:ext cx="2637720" cy="12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3EC7E7F-B4AD-857C-18A2-D58F92BFD54B}"/>
                    </a:ext>
                  </a:extLst>
                </p14:cNvPr>
                <p14:cNvContentPartPr/>
                <p14:nvPr/>
              </p14:nvContentPartPr>
              <p14:xfrm>
                <a:off x="5085112" y="857942"/>
                <a:ext cx="354240" cy="2991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3EC7E7F-B4AD-857C-18A2-D58F92BFD54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076472" y="848942"/>
                  <a:ext cx="37188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C08A2DB-52B5-3F62-5080-021088695138}"/>
                    </a:ext>
                  </a:extLst>
                </p14:cNvPr>
                <p14:cNvContentPartPr/>
                <p14:nvPr/>
              </p14:nvContentPartPr>
              <p14:xfrm>
                <a:off x="5316952" y="679382"/>
                <a:ext cx="13572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C08A2DB-52B5-3F62-5080-02108869513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307952" y="670382"/>
                  <a:ext cx="153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6092C22-55C8-6870-4136-5AECE4CCB516}"/>
                    </a:ext>
                  </a:extLst>
                </p14:cNvPr>
                <p14:cNvContentPartPr/>
                <p14:nvPr/>
              </p14:nvContentPartPr>
              <p14:xfrm>
                <a:off x="5508832" y="439262"/>
                <a:ext cx="189360" cy="4568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6092C22-55C8-6870-4136-5AECE4CCB51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499832" y="430262"/>
                  <a:ext cx="207000" cy="47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B6105EC-C686-84B8-ECD4-B4DBB307A1E9}"/>
                    </a:ext>
                  </a:extLst>
                </p14:cNvPr>
                <p14:cNvContentPartPr/>
                <p14:nvPr/>
              </p14:nvContentPartPr>
              <p14:xfrm>
                <a:off x="5707912" y="543302"/>
                <a:ext cx="179640" cy="2412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B6105EC-C686-84B8-ECD4-B4DBB307A1E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699272" y="534302"/>
                  <a:ext cx="19728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3F2CF09-CD28-CF82-02F5-73FBB194CF5D}"/>
                    </a:ext>
                  </a:extLst>
                </p14:cNvPr>
                <p14:cNvContentPartPr/>
                <p14:nvPr/>
              </p14:nvContentPartPr>
              <p14:xfrm>
                <a:off x="5895112" y="403622"/>
                <a:ext cx="14400" cy="1303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3F2CF09-CD28-CF82-02F5-73FBB194CF5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886112" y="394622"/>
                  <a:ext cx="320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C2DE8BD-64B8-5EB0-FA35-87A0A2222CF5}"/>
                    </a:ext>
                  </a:extLst>
                </p14:cNvPr>
                <p14:cNvContentPartPr/>
                <p14:nvPr/>
              </p14:nvContentPartPr>
              <p14:xfrm>
                <a:off x="5991232" y="589742"/>
                <a:ext cx="133560" cy="90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C2DE8BD-64B8-5EB0-FA35-87A0A2222CF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982232" y="580742"/>
                  <a:ext cx="1512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F9F98B2-4969-6208-002B-E515A4B2B39A}"/>
                    </a:ext>
                  </a:extLst>
                </p14:cNvPr>
                <p14:cNvContentPartPr/>
                <p14:nvPr/>
              </p14:nvContentPartPr>
              <p14:xfrm>
                <a:off x="6248632" y="494702"/>
                <a:ext cx="162000" cy="2473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F9F98B2-4969-6208-002B-E515A4B2B39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239992" y="486062"/>
                  <a:ext cx="17964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E84763A-1405-65ED-1645-8F0C86A8EFC2}"/>
                    </a:ext>
                  </a:extLst>
                </p14:cNvPr>
                <p14:cNvContentPartPr/>
                <p14:nvPr/>
              </p14:nvContentPartPr>
              <p14:xfrm>
                <a:off x="6443392" y="471302"/>
                <a:ext cx="47520" cy="315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E84763A-1405-65ED-1645-8F0C86A8EFC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434752" y="462662"/>
                  <a:ext cx="6516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F37218E-CF4C-994F-B209-285612CFF814}"/>
                    </a:ext>
                  </a:extLst>
                </p14:cNvPr>
                <p14:cNvContentPartPr/>
                <p14:nvPr/>
              </p14:nvContentPartPr>
              <p14:xfrm>
                <a:off x="6528712" y="395342"/>
                <a:ext cx="157680" cy="619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F37218E-CF4C-994F-B209-285612CFF81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520072" y="386702"/>
                  <a:ext cx="17532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7F48251-6C03-6302-3B3D-AEBB2992CAA3}"/>
                    </a:ext>
                  </a:extLst>
                </p14:cNvPr>
                <p14:cNvContentPartPr/>
                <p14:nvPr/>
              </p14:nvContentPartPr>
              <p14:xfrm>
                <a:off x="6518272" y="433502"/>
                <a:ext cx="281160" cy="465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7F48251-6C03-6302-3B3D-AEBB2992CAA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509632" y="424862"/>
                  <a:ext cx="298800" cy="48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7B346CE-5A24-C4C3-25A3-2AFC4D6E49C1}"/>
                    </a:ext>
                  </a:extLst>
                </p14:cNvPr>
                <p14:cNvContentPartPr/>
                <p14:nvPr/>
              </p14:nvContentPartPr>
              <p14:xfrm>
                <a:off x="6719152" y="747062"/>
                <a:ext cx="165960" cy="145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7B346CE-5A24-C4C3-25A3-2AFC4D6E49C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710152" y="738422"/>
                  <a:ext cx="1836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0DC3F38-A45D-4520-9D26-524FFF5EA479}"/>
                    </a:ext>
                  </a:extLst>
                </p14:cNvPr>
                <p14:cNvContentPartPr/>
                <p14:nvPr/>
              </p14:nvContentPartPr>
              <p14:xfrm>
                <a:off x="6969712" y="785222"/>
                <a:ext cx="250200" cy="1400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0DC3F38-A45D-4520-9D26-524FFF5EA47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960712" y="776222"/>
                  <a:ext cx="26784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CA0BD4D-C761-503B-F5A5-2343C2E74095}"/>
                    </a:ext>
                  </a:extLst>
                </p14:cNvPr>
                <p14:cNvContentPartPr/>
                <p14:nvPr/>
              </p14:nvContentPartPr>
              <p14:xfrm>
                <a:off x="7168792" y="623582"/>
                <a:ext cx="166680" cy="428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CA0BD4D-C761-503B-F5A5-2343C2E7409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159792" y="614582"/>
                  <a:ext cx="18432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581CE3D-E6CB-EF68-806E-DDA53F630B01}"/>
                    </a:ext>
                  </a:extLst>
                </p14:cNvPr>
                <p14:cNvContentPartPr/>
                <p14:nvPr/>
              </p14:nvContentPartPr>
              <p14:xfrm>
                <a:off x="5184112" y="1192022"/>
                <a:ext cx="1957680" cy="1670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581CE3D-E6CB-EF68-806E-DDA53F630B0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175112" y="1183022"/>
                  <a:ext cx="197532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3261B857-8A0E-2541-9D35-E172AAB18C56}"/>
                    </a:ext>
                  </a:extLst>
                </p14:cNvPr>
                <p14:cNvContentPartPr/>
                <p14:nvPr/>
              </p14:nvContentPartPr>
              <p14:xfrm>
                <a:off x="5725192" y="1595222"/>
                <a:ext cx="255240" cy="1299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3261B857-8A0E-2541-9D35-E172AAB18C5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716192" y="1586582"/>
                  <a:ext cx="2728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0574C65-2147-09DE-2517-07FFF257799A}"/>
                    </a:ext>
                  </a:extLst>
                </p14:cNvPr>
                <p14:cNvContentPartPr/>
                <p14:nvPr/>
              </p14:nvContentPartPr>
              <p14:xfrm>
                <a:off x="6045232" y="1390382"/>
                <a:ext cx="693720" cy="303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0574C65-2147-09DE-2517-07FFF257799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036232" y="1381742"/>
                  <a:ext cx="7113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98AC4BB-881A-D522-8BC5-C5158D064E86}"/>
                    </a:ext>
                  </a:extLst>
                </p14:cNvPr>
                <p14:cNvContentPartPr/>
                <p14:nvPr/>
              </p14:nvContentPartPr>
              <p14:xfrm>
                <a:off x="6313072" y="1544822"/>
                <a:ext cx="137880" cy="1818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98AC4BB-881A-D522-8BC5-C5158D064E8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304072" y="1536182"/>
                  <a:ext cx="1555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E8324FA-A800-9315-3341-5DFC168AAFEC}"/>
                    </a:ext>
                  </a:extLst>
                </p14:cNvPr>
                <p14:cNvContentPartPr/>
                <p14:nvPr/>
              </p14:nvContentPartPr>
              <p14:xfrm>
                <a:off x="6552472" y="1584782"/>
                <a:ext cx="360" cy="1288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E8324FA-A800-9315-3341-5DFC168AAFE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543832" y="1576142"/>
                  <a:ext cx="180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7417F2A-C75B-A9FB-A3C4-257C1DA71CC8}"/>
                    </a:ext>
                  </a:extLst>
                </p14:cNvPr>
                <p14:cNvContentPartPr/>
                <p14:nvPr/>
              </p14:nvContentPartPr>
              <p14:xfrm>
                <a:off x="6635272" y="1588742"/>
                <a:ext cx="360" cy="1274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7417F2A-C75B-A9FB-A3C4-257C1DA71CC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626272" y="1579742"/>
                  <a:ext cx="180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0BB8E11-F0A6-F67B-446E-E95B4F1A4A34}"/>
                    </a:ext>
                  </a:extLst>
                </p14:cNvPr>
                <p14:cNvContentPartPr/>
                <p14:nvPr/>
              </p14:nvContentPartPr>
              <p14:xfrm>
                <a:off x="6489832" y="1572902"/>
                <a:ext cx="269640" cy="43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0BB8E11-F0A6-F67B-446E-E95B4F1A4A3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480832" y="1564262"/>
                  <a:ext cx="2872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1EED863-5EED-F6F0-5EAE-72A32EA7B189}"/>
                    </a:ext>
                  </a:extLst>
                </p14:cNvPr>
                <p14:cNvContentPartPr/>
                <p14:nvPr/>
              </p14:nvContentPartPr>
              <p14:xfrm>
                <a:off x="6196072" y="1386422"/>
                <a:ext cx="552240" cy="831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1EED863-5EED-F6F0-5EAE-72A32EA7B18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187432" y="1377782"/>
                  <a:ext cx="56988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EBD3942-9784-62E3-7D5F-55CEAA68DD55}"/>
                    </a:ext>
                  </a:extLst>
                </p14:cNvPr>
                <p14:cNvContentPartPr/>
                <p14:nvPr/>
              </p14:nvContentPartPr>
              <p14:xfrm>
                <a:off x="2885152" y="252422"/>
                <a:ext cx="288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EBD3942-9784-62E3-7D5F-55CEAA68DD5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876512" y="24378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12F738A-B4E7-E8E2-1191-D4C942DDA644}"/>
                    </a:ext>
                  </a:extLst>
                </p14:cNvPr>
                <p14:cNvContentPartPr/>
                <p14:nvPr/>
              </p14:nvContentPartPr>
              <p14:xfrm>
                <a:off x="2827552" y="148742"/>
                <a:ext cx="145440" cy="673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12F738A-B4E7-E8E2-1191-D4C942DDA64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818552" y="140102"/>
                  <a:ext cx="163080" cy="84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7C4D24B-DB17-B975-3328-C69942A38267}"/>
              </a:ext>
            </a:extLst>
          </p:cNvPr>
          <p:cNvGrpSpPr/>
          <p:nvPr/>
        </p:nvGrpSpPr>
        <p:grpSpPr>
          <a:xfrm>
            <a:off x="4986112" y="2790062"/>
            <a:ext cx="812160" cy="599760"/>
            <a:chOff x="4986112" y="2790062"/>
            <a:chExt cx="812160" cy="59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E373E937-3CAA-794C-0025-BCFBF1E470A7}"/>
                    </a:ext>
                  </a:extLst>
                </p14:cNvPr>
                <p14:cNvContentPartPr/>
                <p14:nvPr/>
              </p14:nvContentPartPr>
              <p14:xfrm>
                <a:off x="4986112" y="2790062"/>
                <a:ext cx="147600" cy="2091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E373E937-3CAA-794C-0025-BCFBF1E470A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977472" y="2781422"/>
                  <a:ext cx="1652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72F62D75-CA2A-F031-5DDF-B9675FAC3057}"/>
                    </a:ext>
                  </a:extLst>
                </p14:cNvPr>
                <p14:cNvContentPartPr/>
                <p14:nvPr/>
              </p14:nvContentPartPr>
              <p14:xfrm>
                <a:off x="5047312" y="2900582"/>
                <a:ext cx="725400" cy="64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72F62D75-CA2A-F031-5DDF-B9675FAC305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038312" y="2891942"/>
                  <a:ext cx="7430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F9AFB800-1E31-ED46-8C19-A50231250C7D}"/>
                    </a:ext>
                  </a:extLst>
                </p14:cNvPr>
                <p14:cNvContentPartPr/>
                <p14:nvPr/>
              </p14:nvContentPartPr>
              <p14:xfrm>
                <a:off x="5699272" y="2811662"/>
                <a:ext cx="99000" cy="1627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9AFB800-1E31-ED46-8C19-A50231250C7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690632" y="2803022"/>
                  <a:ext cx="11664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B250BA7-51E1-5DD4-1012-9BBC26E7A978}"/>
                    </a:ext>
                  </a:extLst>
                </p14:cNvPr>
                <p14:cNvContentPartPr/>
                <p14:nvPr/>
              </p14:nvContentPartPr>
              <p14:xfrm>
                <a:off x="5388592" y="3109022"/>
                <a:ext cx="322920" cy="2808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B250BA7-51E1-5DD4-1012-9BBC26E7A97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379952" y="3100022"/>
                  <a:ext cx="340560" cy="29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AB4A61E-D757-BDF6-F743-4DDED10D7F98}"/>
                  </a:ext>
                </a:extLst>
              </p14:cNvPr>
              <p14:cNvContentPartPr/>
              <p14:nvPr/>
            </p14:nvContentPartPr>
            <p14:xfrm>
              <a:off x="4662112" y="3995702"/>
              <a:ext cx="461160" cy="5396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AB4A61E-D757-BDF6-F743-4DDED10D7F98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653112" y="3986702"/>
                <a:ext cx="478800" cy="55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080C9CBE-67E2-6CFA-DA9C-101EAA5A32CD}"/>
                  </a:ext>
                </a:extLst>
              </p14:cNvPr>
              <p14:cNvContentPartPr/>
              <p14:nvPr/>
            </p14:nvContentPartPr>
            <p14:xfrm>
              <a:off x="4898632" y="3740102"/>
              <a:ext cx="125280" cy="979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080C9CBE-67E2-6CFA-DA9C-101EAA5A32CD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889632" y="3731462"/>
                <a:ext cx="142920" cy="115560"/>
              </a:xfrm>
              <a:prstGeom prst="rect">
                <a:avLst/>
              </a:prstGeom>
            </p:spPr>
          </p:pic>
        </mc:Fallback>
      </mc:AlternateContent>
      <p:sp>
        <p:nvSpPr>
          <p:cNvPr id="103" name="TextBox 102">
            <a:extLst>
              <a:ext uri="{FF2B5EF4-FFF2-40B4-BE49-F238E27FC236}">
                <a16:creationId xmlns:a16="http://schemas.microsoft.com/office/drawing/2014/main" id="{EC5B3467-B0A0-6407-8224-A2F1C9FCDF54}"/>
              </a:ext>
            </a:extLst>
          </p:cNvPr>
          <p:cNvSpPr txBox="1"/>
          <p:nvPr/>
        </p:nvSpPr>
        <p:spPr>
          <a:xfrm>
            <a:off x="1504270" y="26155"/>
            <a:ext cx="6861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Gaussian distribution of errors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B933B0B-960C-B044-0EE2-76D629F27B3B}"/>
                  </a:ext>
                </a:extLst>
              </p14:cNvPr>
              <p14:cNvContentPartPr/>
              <p14:nvPr/>
            </p14:nvContentPartPr>
            <p14:xfrm>
              <a:off x="5540068" y="5567562"/>
              <a:ext cx="799200" cy="205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B933B0B-960C-B044-0EE2-76D629F27B3B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531068" y="5558562"/>
                <a:ext cx="816840" cy="223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DCDD956-DDA9-7AB1-660C-9D9C13ECF611}"/>
              </a:ext>
            </a:extLst>
          </p:cNvPr>
          <p:cNvGrpSpPr/>
          <p:nvPr/>
        </p:nvGrpSpPr>
        <p:grpSpPr>
          <a:xfrm>
            <a:off x="341668" y="1109682"/>
            <a:ext cx="1385280" cy="1362960"/>
            <a:chOff x="341668" y="1109682"/>
            <a:chExt cx="1385280" cy="136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6A4A0C4-E463-BDC5-8E53-8FFBC87B3B10}"/>
                    </a:ext>
                  </a:extLst>
                </p14:cNvPr>
                <p14:cNvContentPartPr/>
                <p14:nvPr/>
              </p14:nvContentPartPr>
              <p14:xfrm>
                <a:off x="470548" y="1301922"/>
                <a:ext cx="316800" cy="4363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6A4A0C4-E463-BDC5-8E53-8FFBC87B3B1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61908" y="1293282"/>
                  <a:ext cx="334440" cy="45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926536D-51FE-230E-7C33-80B1478208F0}"/>
                    </a:ext>
                  </a:extLst>
                </p14:cNvPr>
                <p14:cNvContentPartPr/>
                <p14:nvPr/>
              </p14:nvContentPartPr>
              <p14:xfrm>
                <a:off x="611668" y="1330722"/>
                <a:ext cx="7560" cy="986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926536D-51FE-230E-7C33-80B1478208F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02668" y="1322082"/>
                  <a:ext cx="252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3C9D5ED-278B-8044-9D90-C5175CBE0CCD}"/>
                    </a:ext>
                  </a:extLst>
                </p14:cNvPr>
                <p14:cNvContentPartPr/>
                <p14:nvPr/>
              </p14:nvContentPartPr>
              <p14:xfrm>
                <a:off x="857908" y="1344042"/>
                <a:ext cx="5292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3C9D5ED-278B-8044-9D90-C5175CBE0CC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49268" y="1335042"/>
                  <a:ext cx="70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E9F8812-C747-8254-840D-86D5F52E3815}"/>
                    </a:ext>
                  </a:extLst>
                </p14:cNvPr>
                <p14:cNvContentPartPr/>
                <p14:nvPr/>
              </p14:nvContentPartPr>
              <p14:xfrm>
                <a:off x="865828" y="1429002"/>
                <a:ext cx="6012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E9F8812-C747-8254-840D-86D5F52E381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56828" y="1420362"/>
                  <a:ext cx="77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56F5DAC-869E-71D9-4990-ED1A7145D6C0}"/>
                    </a:ext>
                  </a:extLst>
                </p14:cNvPr>
                <p14:cNvContentPartPr/>
                <p14:nvPr/>
              </p14:nvContentPartPr>
              <p14:xfrm>
                <a:off x="1059148" y="1265202"/>
                <a:ext cx="360" cy="291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56F5DAC-869E-71D9-4990-ED1A7145D6C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050148" y="1256562"/>
                  <a:ext cx="1800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7F9E36E-CD24-B195-54C2-004CED5DE18B}"/>
                    </a:ext>
                  </a:extLst>
                </p14:cNvPr>
                <p14:cNvContentPartPr/>
                <p14:nvPr/>
              </p14:nvContentPartPr>
              <p14:xfrm>
                <a:off x="1151308" y="1343682"/>
                <a:ext cx="122400" cy="164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7F9E36E-CD24-B195-54C2-004CED5DE18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142308" y="1335042"/>
                  <a:ext cx="1400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DFB3A04-67AA-15B4-B171-4A304F5149CD}"/>
                    </a:ext>
                  </a:extLst>
                </p14:cNvPr>
                <p14:cNvContentPartPr/>
                <p14:nvPr/>
              </p14:nvContentPartPr>
              <p14:xfrm>
                <a:off x="1177588" y="1302282"/>
                <a:ext cx="15120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DFB3A04-67AA-15B4-B171-4A304F5149C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68948" y="1293642"/>
                  <a:ext cx="16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5F73F7B-930E-442B-68C0-CB8055A96DEF}"/>
                    </a:ext>
                  </a:extLst>
                </p14:cNvPr>
                <p14:cNvContentPartPr/>
                <p14:nvPr/>
              </p14:nvContentPartPr>
              <p14:xfrm>
                <a:off x="1381708" y="1170162"/>
                <a:ext cx="71280" cy="1936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5F73F7B-930E-442B-68C0-CB8055A96DE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372708" y="1161522"/>
                  <a:ext cx="889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3FD688E-CD2F-8922-5D79-7A7E4BF5583D}"/>
                    </a:ext>
                  </a:extLst>
                </p14:cNvPr>
                <p14:cNvContentPartPr/>
                <p14:nvPr/>
              </p14:nvContentPartPr>
              <p14:xfrm>
                <a:off x="426988" y="1911762"/>
                <a:ext cx="178560" cy="1965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3FD688E-CD2F-8922-5D79-7A7E4BF5583D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18348" y="1902762"/>
                  <a:ext cx="19620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59DE1C2-678D-BCF1-4ACE-963945B813E1}"/>
                    </a:ext>
                  </a:extLst>
                </p14:cNvPr>
                <p14:cNvContentPartPr/>
                <p14:nvPr/>
              </p14:nvContentPartPr>
              <p14:xfrm>
                <a:off x="720028" y="2045682"/>
                <a:ext cx="140040" cy="158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59DE1C2-678D-BCF1-4ACE-963945B813E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11388" y="2036682"/>
                  <a:ext cx="15768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82E07B6-030B-2888-8C7A-DC0E7FB68926}"/>
                    </a:ext>
                  </a:extLst>
                </p14:cNvPr>
                <p14:cNvContentPartPr/>
                <p14:nvPr/>
              </p14:nvContentPartPr>
              <p14:xfrm>
                <a:off x="936028" y="1959282"/>
                <a:ext cx="92520" cy="25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82E07B6-030B-2888-8C7A-DC0E7FB6892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927388" y="1950642"/>
                  <a:ext cx="11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174E05C-1A2F-D3A4-DDA2-E3CA9A0CEBB0}"/>
                    </a:ext>
                  </a:extLst>
                </p14:cNvPr>
                <p14:cNvContentPartPr/>
                <p14:nvPr/>
              </p14:nvContentPartPr>
              <p14:xfrm>
                <a:off x="949708" y="2036322"/>
                <a:ext cx="68400" cy="28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174E05C-1A2F-D3A4-DDA2-E3CA9A0CEBB0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940708" y="2027682"/>
                  <a:ext cx="86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6B28B59-2A5B-1497-CF59-3FB5A828A9A7}"/>
                    </a:ext>
                  </a:extLst>
                </p14:cNvPr>
                <p14:cNvContentPartPr/>
                <p14:nvPr/>
              </p14:nvContentPartPr>
              <p14:xfrm>
                <a:off x="1154548" y="1935162"/>
                <a:ext cx="360" cy="2700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6B28B59-2A5B-1497-CF59-3FB5A828A9A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145548" y="1926522"/>
                  <a:ext cx="1800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9EDCAD0-5666-2F2B-5D9F-BF68D5C1D402}"/>
                    </a:ext>
                  </a:extLst>
                </p14:cNvPr>
                <p14:cNvContentPartPr/>
                <p14:nvPr/>
              </p14:nvContentPartPr>
              <p14:xfrm>
                <a:off x="1257868" y="1970082"/>
                <a:ext cx="116280" cy="1558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9EDCAD0-5666-2F2B-5D9F-BF68D5C1D402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249228" y="1961082"/>
                  <a:ext cx="1339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CB9B43-2415-76D7-E6A8-A8DD60621F59}"/>
                    </a:ext>
                  </a:extLst>
                </p14:cNvPr>
                <p14:cNvContentPartPr/>
                <p14:nvPr/>
              </p14:nvContentPartPr>
              <p14:xfrm>
                <a:off x="1339588" y="1762722"/>
                <a:ext cx="124920" cy="119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CB9B43-2415-76D7-E6A8-A8DD60621F5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330948" y="1753722"/>
                  <a:ext cx="14256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9F73AC4E-7102-0C97-163A-A606214235D6}"/>
                    </a:ext>
                  </a:extLst>
                </p14:cNvPr>
                <p14:cNvContentPartPr/>
                <p14:nvPr/>
              </p14:nvContentPartPr>
              <p14:xfrm>
                <a:off x="341668" y="1109682"/>
                <a:ext cx="1385280" cy="13629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9F73AC4E-7102-0C97-163A-A606214235D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33028" y="1101042"/>
                  <a:ext cx="1402920" cy="138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BF721D3-BD48-A719-924E-D945890EFA46}"/>
              </a:ext>
            </a:extLst>
          </p:cNvPr>
          <p:cNvGrpSpPr/>
          <p:nvPr/>
        </p:nvGrpSpPr>
        <p:grpSpPr>
          <a:xfrm>
            <a:off x="1779508" y="3969882"/>
            <a:ext cx="637200" cy="410040"/>
            <a:chOff x="1779508" y="3969882"/>
            <a:chExt cx="637200" cy="41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20EB3C23-CAD0-A595-45AB-296D360994C9}"/>
                    </a:ext>
                  </a:extLst>
                </p14:cNvPr>
                <p14:cNvContentPartPr/>
                <p14:nvPr/>
              </p14:nvContentPartPr>
              <p14:xfrm>
                <a:off x="1779508" y="4172562"/>
                <a:ext cx="903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20EB3C23-CAD0-A595-45AB-296D360994C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770508" y="4163922"/>
                  <a:ext cx="10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690EA6BA-ACA1-3AD6-B331-3B123E60E096}"/>
                    </a:ext>
                  </a:extLst>
                </p14:cNvPr>
                <p14:cNvContentPartPr/>
                <p14:nvPr/>
              </p14:nvContentPartPr>
              <p14:xfrm>
                <a:off x="1827748" y="4231602"/>
                <a:ext cx="76320" cy="241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690EA6BA-ACA1-3AD6-B331-3B123E60E09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819108" y="4222962"/>
                  <a:ext cx="939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70656F2-303F-9161-3B72-86FD84BAA6D0}"/>
                    </a:ext>
                  </a:extLst>
                </p14:cNvPr>
                <p14:cNvContentPartPr/>
                <p14:nvPr/>
              </p14:nvContentPartPr>
              <p14:xfrm>
                <a:off x="2042668" y="4140162"/>
                <a:ext cx="360" cy="2397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70656F2-303F-9161-3B72-86FD84BAA6D0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034028" y="4131162"/>
                  <a:ext cx="180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04640A7-76E8-7FBD-F4B7-0FBFD40AE7C3}"/>
                    </a:ext>
                  </a:extLst>
                </p14:cNvPr>
                <p14:cNvContentPartPr/>
                <p14:nvPr/>
              </p14:nvContentPartPr>
              <p14:xfrm>
                <a:off x="2143828" y="4195242"/>
                <a:ext cx="117000" cy="1519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04640A7-76E8-7FBD-F4B7-0FBFD40AE7C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135188" y="4186242"/>
                  <a:ext cx="1346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A0AD19D-D4BC-BA5E-C75F-3BCAF9A9B393}"/>
                    </a:ext>
                  </a:extLst>
                </p14:cNvPr>
                <p14:cNvContentPartPr/>
                <p14:nvPr/>
              </p14:nvContentPartPr>
              <p14:xfrm>
                <a:off x="2228788" y="4064202"/>
                <a:ext cx="42480" cy="3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A0AD19D-D4BC-BA5E-C75F-3BCAF9A9B393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219788" y="4055562"/>
                  <a:ext cx="60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4331CDB6-2E85-DCAF-1C00-CE1DF04BCACB}"/>
                    </a:ext>
                  </a:extLst>
                </p14:cNvPr>
                <p14:cNvContentPartPr/>
                <p14:nvPr/>
              </p14:nvContentPartPr>
              <p14:xfrm>
                <a:off x="2326708" y="3969882"/>
                <a:ext cx="90000" cy="1641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4331CDB6-2E85-DCAF-1C00-CE1DF04BCAC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317708" y="3961242"/>
                  <a:ext cx="107640" cy="18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44EEFA84-7DF4-AE72-522A-CC30DA6AB5B7}"/>
                  </a:ext>
                </a:extLst>
              </p14:cNvPr>
              <p14:cNvContentPartPr/>
              <p14:nvPr/>
            </p14:nvContentPartPr>
            <p14:xfrm>
              <a:off x="1194508" y="5902722"/>
              <a:ext cx="105480" cy="3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44EEFA84-7DF4-AE72-522A-CC30DA6AB5B7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1185508" y="5894082"/>
                <a:ext cx="123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8B3D52A-FAEF-C1E6-3C63-C8C4D19B8703}"/>
                  </a:ext>
                </a:extLst>
              </p14:cNvPr>
              <p14:cNvContentPartPr/>
              <p14:nvPr/>
            </p14:nvContentPartPr>
            <p14:xfrm>
              <a:off x="1249588" y="6004962"/>
              <a:ext cx="56880" cy="252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8B3D52A-FAEF-C1E6-3C63-C8C4D19B8703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1240588" y="5995962"/>
                <a:ext cx="74520" cy="2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9DFD2FA-296E-6575-6C42-45F208597C8F}"/>
              </a:ext>
            </a:extLst>
          </p:cNvPr>
          <p:cNvGrpSpPr/>
          <p:nvPr/>
        </p:nvGrpSpPr>
        <p:grpSpPr>
          <a:xfrm>
            <a:off x="1540468" y="5735322"/>
            <a:ext cx="723600" cy="291960"/>
            <a:chOff x="1540468" y="5735322"/>
            <a:chExt cx="723600" cy="29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BB7AAA55-5A59-D3E0-FA80-86C1AAF352BC}"/>
                    </a:ext>
                  </a:extLst>
                </p14:cNvPr>
                <p14:cNvContentPartPr/>
                <p14:nvPr/>
              </p14:nvContentPartPr>
              <p14:xfrm>
                <a:off x="1540468" y="5809122"/>
                <a:ext cx="139320" cy="1951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BB7AAA55-5A59-D3E0-FA80-86C1AAF352B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531828" y="5800122"/>
                  <a:ext cx="1569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6E4D59E2-5C83-FEA1-F018-CFD829639556}"/>
                    </a:ext>
                  </a:extLst>
                </p14:cNvPr>
                <p14:cNvContentPartPr/>
                <p14:nvPr/>
              </p14:nvContentPartPr>
              <p14:xfrm>
                <a:off x="1799668" y="5865642"/>
                <a:ext cx="2520" cy="147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6E4D59E2-5C83-FEA1-F018-CFD829639556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791028" y="5856642"/>
                  <a:ext cx="20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FB92C15B-5D8E-B7AC-175E-D019F69D77C8}"/>
                    </a:ext>
                  </a:extLst>
                </p14:cNvPr>
                <p14:cNvContentPartPr/>
                <p14:nvPr/>
              </p14:nvContentPartPr>
              <p14:xfrm>
                <a:off x="1589068" y="5836122"/>
                <a:ext cx="70200" cy="327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FB92C15B-5D8E-B7AC-175E-D019F69D77C8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580068" y="5827122"/>
                  <a:ext cx="8784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C4858B7A-4449-5498-7964-E7CC290652A6}"/>
                    </a:ext>
                  </a:extLst>
                </p14:cNvPr>
                <p14:cNvContentPartPr/>
                <p14:nvPr/>
              </p14:nvContentPartPr>
              <p14:xfrm>
                <a:off x="1941148" y="5823162"/>
                <a:ext cx="113400" cy="1706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C4858B7A-4449-5498-7964-E7CC290652A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932508" y="5814522"/>
                  <a:ext cx="1310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44D8DD76-C740-9CAA-580E-EA7A32E606EF}"/>
                    </a:ext>
                  </a:extLst>
                </p14:cNvPr>
                <p14:cNvContentPartPr/>
                <p14:nvPr/>
              </p14:nvContentPartPr>
              <p14:xfrm>
                <a:off x="2154988" y="5735322"/>
                <a:ext cx="109080" cy="2919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44D8DD76-C740-9CAA-580E-EA7A32E606EF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146348" y="5726322"/>
                  <a:ext cx="126720" cy="30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DBA22A23-2D82-3ADA-202F-EBA028D389BE}"/>
              </a:ext>
            </a:extLst>
          </p:cNvPr>
          <p:cNvGrpSpPr/>
          <p:nvPr/>
        </p:nvGrpSpPr>
        <p:grpSpPr>
          <a:xfrm>
            <a:off x="5009788" y="4422042"/>
            <a:ext cx="3098520" cy="1595520"/>
            <a:chOff x="5009788" y="4422042"/>
            <a:chExt cx="3098520" cy="159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348E7A9-E7D6-3CC4-1FD8-A1E6A7357338}"/>
                    </a:ext>
                  </a:extLst>
                </p14:cNvPr>
                <p14:cNvContentPartPr/>
                <p14:nvPr/>
              </p14:nvContentPartPr>
              <p14:xfrm>
                <a:off x="5234788" y="4773762"/>
                <a:ext cx="820800" cy="285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348E7A9-E7D6-3CC4-1FD8-A1E6A735733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226148" y="4764762"/>
                  <a:ext cx="83844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6B23BEC-07F8-91DA-5730-FC5956ACBCA9}"/>
                    </a:ext>
                  </a:extLst>
                </p14:cNvPr>
                <p14:cNvContentPartPr/>
                <p14:nvPr/>
              </p14:nvContentPartPr>
              <p14:xfrm>
                <a:off x="5176108" y="5514282"/>
                <a:ext cx="39600" cy="402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6B23BEC-07F8-91DA-5730-FC5956ACBCA9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167468" y="5505282"/>
                  <a:ext cx="5724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6BFACD0-7928-9DA8-3E81-0EBA7C0E5046}"/>
                    </a:ext>
                  </a:extLst>
                </p14:cNvPr>
                <p14:cNvContentPartPr/>
                <p14:nvPr/>
              </p14:nvContentPartPr>
              <p14:xfrm>
                <a:off x="5269348" y="5510322"/>
                <a:ext cx="360" cy="3967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6BFACD0-7928-9DA8-3E81-0EBA7C0E5046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260348" y="5501322"/>
                  <a:ext cx="1800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573B962-177D-CF96-CE46-7C0EDD1F607D}"/>
                    </a:ext>
                  </a:extLst>
                </p14:cNvPr>
                <p14:cNvContentPartPr/>
                <p14:nvPr/>
              </p14:nvContentPartPr>
              <p14:xfrm>
                <a:off x="5054428" y="5680242"/>
                <a:ext cx="348840" cy="4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573B962-177D-CF96-CE46-7C0EDD1F607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045788" y="5671242"/>
                  <a:ext cx="3664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FDF3691-1551-E705-C574-F7FB7D7ECCA5}"/>
                    </a:ext>
                  </a:extLst>
                </p14:cNvPr>
                <p14:cNvContentPartPr/>
                <p14:nvPr/>
              </p14:nvContentPartPr>
              <p14:xfrm>
                <a:off x="5009788" y="5754402"/>
                <a:ext cx="430920" cy="75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FDF3691-1551-E705-C574-F7FB7D7ECCA5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000788" y="5745762"/>
                  <a:ext cx="4485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774D9B7-215C-FCE0-5D89-9B6F85B0C1CC}"/>
                    </a:ext>
                  </a:extLst>
                </p14:cNvPr>
                <p14:cNvContentPartPr/>
                <p14:nvPr/>
              </p14:nvContentPartPr>
              <p14:xfrm>
                <a:off x="6533308" y="5614722"/>
                <a:ext cx="234720" cy="1573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774D9B7-215C-FCE0-5D89-9B6F85B0C1C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524668" y="5606082"/>
                  <a:ext cx="2523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AAEF012-C74B-CD4E-3973-24CCA07A350F}"/>
                    </a:ext>
                  </a:extLst>
                </p14:cNvPr>
                <p14:cNvContentPartPr/>
                <p14:nvPr/>
              </p14:nvContentPartPr>
              <p14:xfrm>
                <a:off x="6597028" y="5521482"/>
                <a:ext cx="5040" cy="46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AAEF012-C74B-CD4E-3973-24CCA07A350F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588388" y="5512482"/>
                  <a:ext cx="226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F8F6F8A5-3A49-EA96-E269-CD6DEAE0BF49}"/>
                    </a:ext>
                  </a:extLst>
                </p14:cNvPr>
                <p14:cNvContentPartPr/>
                <p14:nvPr/>
              </p14:nvContentPartPr>
              <p14:xfrm>
                <a:off x="6868108" y="4422042"/>
                <a:ext cx="694440" cy="8766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F8F6F8A5-3A49-EA96-E269-CD6DEAE0BF4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859108" y="4413402"/>
                  <a:ext cx="712080" cy="89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7E9AB8DC-D2B3-0073-175E-A00B76A5357E}"/>
                    </a:ext>
                  </a:extLst>
                </p14:cNvPr>
                <p14:cNvContentPartPr/>
                <p14:nvPr/>
              </p14:nvContentPartPr>
              <p14:xfrm>
                <a:off x="6865228" y="5225562"/>
                <a:ext cx="142920" cy="982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7E9AB8DC-D2B3-0073-175E-A00B76A5357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856588" y="5216922"/>
                  <a:ext cx="1605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FD67259D-352A-7511-1BCB-871BFF31576A}"/>
                    </a:ext>
                  </a:extLst>
                </p14:cNvPr>
                <p14:cNvContentPartPr/>
                <p14:nvPr/>
              </p14:nvContentPartPr>
              <p14:xfrm>
                <a:off x="6951268" y="5682762"/>
                <a:ext cx="203040" cy="990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FD67259D-352A-7511-1BCB-871BFF31576A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942268" y="5674122"/>
                  <a:ext cx="2206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96B2340F-0E0F-5B24-ADD4-1F3E19C98DC1}"/>
                    </a:ext>
                  </a:extLst>
                </p14:cNvPr>
                <p14:cNvContentPartPr/>
                <p14:nvPr/>
              </p14:nvContentPartPr>
              <p14:xfrm>
                <a:off x="7347988" y="5440122"/>
                <a:ext cx="97560" cy="3225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96B2340F-0E0F-5B24-ADD4-1F3E19C98DC1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339348" y="5431482"/>
                  <a:ext cx="11520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99FDE1C-80A9-E366-DD77-0C461204FF7E}"/>
                    </a:ext>
                  </a:extLst>
                </p14:cNvPr>
                <p14:cNvContentPartPr/>
                <p14:nvPr/>
              </p14:nvContentPartPr>
              <p14:xfrm>
                <a:off x="7501708" y="5432202"/>
                <a:ext cx="562320" cy="3319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99FDE1C-80A9-E366-DD77-0C461204FF7E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493068" y="5423202"/>
                  <a:ext cx="57996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A376BD7-D178-E892-0D24-EEEBCACCCBD6}"/>
                    </a:ext>
                  </a:extLst>
                </p14:cNvPr>
                <p14:cNvContentPartPr/>
                <p14:nvPr/>
              </p14:nvContentPartPr>
              <p14:xfrm>
                <a:off x="7607908" y="5602482"/>
                <a:ext cx="136080" cy="3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A376BD7-D178-E892-0D24-EEEBCACCCBD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599268" y="5593842"/>
                  <a:ext cx="153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C46A0AE5-00A1-12CA-ABAB-7AF31638C613}"/>
                    </a:ext>
                  </a:extLst>
                </p14:cNvPr>
                <p14:cNvContentPartPr/>
                <p14:nvPr/>
              </p14:nvContentPartPr>
              <p14:xfrm>
                <a:off x="7576948" y="5692842"/>
                <a:ext cx="2880" cy="568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C46A0AE5-00A1-12CA-ABAB-7AF31638C613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568308" y="5684202"/>
                  <a:ext cx="2052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293A3E0-EF6A-6937-42D0-744B32AF2FA0}"/>
                    </a:ext>
                  </a:extLst>
                </p14:cNvPr>
                <p14:cNvContentPartPr/>
                <p14:nvPr/>
              </p14:nvContentPartPr>
              <p14:xfrm>
                <a:off x="5366548" y="6009282"/>
                <a:ext cx="2741760" cy="82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293A3E0-EF6A-6937-42D0-744B32AF2FA0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357548" y="6000282"/>
                  <a:ext cx="2759400" cy="25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D6D4075F-5DA5-9527-A4C7-0A218CF3E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0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60"/>
    </mc:Choice>
    <mc:Fallback xmlns="">
      <p:transition spd="slow" advTm="118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F9860-E3F3-3EBF-FB34-080A4D93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6D3C1-59BE-F424-AAD8-A8C89C3357F8}"/>
              </a:ext>
            </a:extLst>
          </p:cNvPr>
          <p:cNvSpPr txBox="1"/>
          <p:nvPr/>
        </p:nvSpPr>
        <p:spPr>
          <a:xfrm>
            <a:off x="3385475" y="-52750"/>
            <a:ext cx="5359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Batch error probability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5A8C55F-7E8B-F91A-ABDE-7BE2CA6B9E7C}"/>
                  </a:ext>
                </a:extLst>
              </p14:cNvPr>
              <p14:cNvContentPartPr/>
              <p14:nvPr/>
            </p14:nvContentPartPr>
            <p14:xfrm>
              <a:off x="1148329" y="1365642"/>
              <a:ext cx="44640" cy="446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5A8C55F-7E8B-F91A-ABDE-7BE2CA6B9E7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9329" y="1356642"/>
                <a:ext cx="62280" cy="46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36664DB-0EEC-CCF0-7D60-3DE59158DF4B}"/>
                  </a:ext>
                </a:extLst>
              </p14:cNvPr>
              <p14:cNvContentPartPr/>
              <p14:nvPr/>
            </p14:nvContentPartPr>
            <p14:xfrm>
              <a:off x="1552969" y="2198322"/>
              <a:ext cx="8280" cy="5324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36664DB-0EEC-CCF0-7D60-3DE59158DF4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3969" y="2189682"/>
                <a:ext cx="2592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A510FC8-EA82-5DAC-6DB1-32A2B25E8D5B}"/>
                  </a:ext>
                </a:extLst>
              </p14:cNvPr>
              <p14:cNvContentPartPr/>
              <p14:nvPr/>
            </p14:nvContentPartPr>
            <p14:xfrm>
              <a:off x="1807129" y="5473962"/>
              <a:ext cx="9360" cy="476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A510FC8-EA82-5DAC-6DB1-32A2B25E8D5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98129" y="5465322"/>
                <a:ext cx="27000" cy="4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7DF399DE-B4B9-BEBF-C10F-EB648216AD5C}"/>
              </a:ext>
            </a:extLst>
          </p:cNvPr>
          <p:cNvGrpSpPr/>
          <p:nvPr/>
        </p:nvGrpSpPr>
        <p:grpSpPr>
          <a:xfrm>
            <a:off x="174529" y="671562"/>
            <a:ext cx="3237840" cy="5969160"/>
            <a:chOff x="174529" y="671562"/>
            <a:chExt cx="3237840" cy="596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EEC116C-7B69-FC5E-0FBB-6F12FD6ABA7F}"/>
                    </a:ext>
                  </a:extLst>
                </p14:cNvPr>
                <p14:cNvContentPartPr/>
                <p14:nvPr/>
              </p14:nvContentPartPr>
              <p14:xfrm>
                <a:off x="776089" y="2195802"/>
                <a:ext cx="2520" cy="498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EEC116C-7B69-FC5E-0FBB-6F12FD6ABA7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67449" y="2186802"/>
                  <a:ext cx="20160" cy="51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9CEB5E0-5769-A0D7-DBEA-7B4BD9F3B408}"/>
                    </a:ext>
                  </a:extLst>
                </p14:cNvPr>
                <p14:cNvContentPartPr/>
                <p14:nvPr/>
              </p14:nvContentPartPr>
              <p14:xfrm>
                <a:off x="748729" y="2208762"/>
                <a:ext cx="1358640" cy="512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9CEB5E0-5769-A0D7-DBEA-7B4BD9F3B40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39729" y="2199762"/>
                  <a:ext cx="137628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AF3094E-C448-CDE2-F5CC-C408649C2CFA}"/>
                    </a:ext>
                  </a:extLst>
                </p14:cNvPr>
                <p14:cNvContentPartPr/>
                <p14:nvPr/>
              </p14:nvContentPartPr>
              <p14:xfrm>
                <a:off x="740809" y="1318122"/>
                <a:ext cx="360" cy="533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AF3094E-C448-CDE2-F5CC-C408649C2CF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1809" y="1309122"/>
                  <a:ext cx="18000" cy="55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697A18F-2328-AC36-7B94-958FFEF9BB60}"/>
                    </a:ext>
                  </a:extLst>
                </p14:cNvPr>
                <p14:cNvContentPartPr/>
                <p14:nvPr/>
              </p14:nvContentPartPr>
              <p14:xfrm>
                <a:off x="761689" y="1259802"/>
                <a:ext cx="1353240" cy="583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697A18F-2328-AC36-7B94-958FFEF9BB6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52689" y="1251162"/>
                  <a:ext cx="1370880" cy="60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133BE18-F687-F3C3-803B-571B2A1C8543}"/>
                    </a:ext>
                  </a:extLst>
                </p14:cNvPr>
                <p14:cNvContentPartPr/>
                <p14:nvPr/>
              </p14:nvContentPartPr>
              <p14:xfrm>
                <a:off x="2333089" y="1436562"/>
                <a:ext cx="4680" cy="304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133BE18-F687-F3C3-803B-571B2A1C854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324449" y="1427922"/>
                  <a:ext cx="2232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9C9D3A3-79B4-4665-A304-4323F872CA0F}"/>
                    </a:ext>
                  </a:extLst>
                </p14:cNvPr>
                <p14:cNvContentPartPr/>
                <p14:nvPr/>
              </p14:nvContentPartPr>
              <p14:xfrm>
                <a:off x="2408689" y="1518642"/>
                <a:ext cx="129960" cy="138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9C9D3A3-79B4-4665-A304-4323F872CA0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400049" y="1509642"/>
                  <a:ext cx="1476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846EB50-BBF4-476C-6D39-9B37E1FE2F5C}"/>
                    </a:ext>
                  </a:extLst>
                </p14:cNvPr>
                <p14:cNvContentPartPr/>
                <p14:nvPr/>
              </p14:nvContentPartPr>
              <p14:xfrm>
                <a:off x="2517409" y="1426482"/>
                <a:ext cx="10548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846EB50-BBF4-476C-6D39-9B37E1FE2F5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508409" y="1417482"/>
                  <a:ext cx="123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C0B0D1A-89D6-3086-8738-4E90B343210E}"/>
                    </a:ext>
                  </a:extLst>
                </p14:cNvPr>
                <p14:cNvContentPartPr/>
                <p14:nvPr/>
              </p14:nvContentPartPr>
              <p14:xfrm>
                <a:off x="2622529" y="1357722"/>
                <a:ext cx="133200" cy="1674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C0B0D1A-89D6-3086-8738-4E90B343210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13529" y="1349082"/>
                  <a:ext cx="15084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D931BF6-D917-7E5E-37AA-2858877D055F}"/>
                    </a:ext>
                  </a:extLst>
                </p14:cNvPr>
                <p14:cNvContentPartPr/>
                <p14:nvPr/>
              </p14:nvContentPartPr>
              <p14:xfrm>
                <a:off x="740809" y="1060002"/>
                <a:ext cx="119880" cy="1422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D931BF6-D917-7E5E-37AA-2858877D055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32169" y="1051362"/>
                  <a:ext cx="13752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154A7B7-11C7-A7BD-6340-EE4C857B2A1E}"/>
                    </a:ext>
                  </a:extLst>
                </p14:cNvPr>
                <p14:cNvContentPartPr/>
                <p14:nvPr/>
              </p14:nvContentPartPr>
              <p14:xfrm>
                <a:off x="787969" y="1124442"/>
                <a:ext cx="1475280" cy="5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154A7B7-11C7-A7BD-6340-EE4C857B2A1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78969" y="1115802"/>
                  <a:ext cx="14929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28275E6-AF3E-3D9A-244B-CB105BBC7595}"/>
                    </a:ext>
                  </a:extLst>
                </p14:cNvPr>
                <p14:cNvContentPartPr/>
                <p14:nvPr/>
              </p14:nvContentPartPr>
              <p14:xfrm>
                <a:off x="2152729" y="1040202"/>
                <a:ext cx="77040" cy="140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28275E6-AF3E-3D9A-244B-CB105BBC759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143729" y="1031562"/>
                  <a:ext cx="9468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12117DC-E1D4-9765-0521-7B59E8F8D255}"/>
                    </a:ext>
                  </a:extLst>
                </p14:cNvPr>
                <p14:cNvContentPartPr/>
                <p14:nvPr/>
              </p14:nvContentPartPr>
              <p14:xfrm>
                <a:off x="860329" y="841482"/>
                <a:ext cx="12600" cy="156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12117DC-E1D4-9765-0521-7B59E8F8D25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51329" y="832842"/>
                  <a:ext cx="302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BEAE27C-60BC-3915-7D4E-53190DABC5A6}"/>
                    </a:ext>
                  </a:extLst>
                </p14:cNvPr>
                <p14:cNvContentPartPr/>
                <p14:nvPr/>
              </p14:nvContentPartPr>
              <p14:xfrm>
                <a:off x="941329" y="844002"/>
                <a:ext cx="370440" cy="150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BEAE27C-60BC-3915-7D4E-53190DABC5A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32689" y="835002"/>
                  <a:ext cx="3880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1C55EA2-D486-CAEA-EF31-F1E4FF38014B}"/>
                    </a:ext>
                  </a:extLst>
                </p14:cNvPr>
                <p14:cNvContentPartPr/>
                <p14:nvPr/>
              </p14:nvContentPartPr>
              <p14:xfrm>
                <a:off x="1442809" y="713322"/>
                <a:ext cx="369360" cy="309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1C55EA2-D486-CAEA-EF31-F1E4FF38014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434169" y="704322"/>
                  <a:ext cx="38700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E784DA4-4FB2-9433-06BD-11B6FEA00FE0}"/>
                    </a:ext>
                  </a:extLst>
                </p14:cNvPr>
                <p14:cNvContentPartPr/>
                <p14:nvPr/>
              </p14:nvContentPartPr>
              <p14:xfrm>
                <a:off x="1678609" y="787122"/>
                <a:ext cx="126360" cy="17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E784DA4-4FB2-9433-06BD-11B6FEA00FE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669609" y="778482"/>
                  <a:ext cx="14400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B5941F5-8A7A-B100-A614-F941558DB96E}"/>
                    </a:ext>
                  </a:extLst>
                </p14:cNvPr>
                <p14:cNvContentPartPr/>
                <p14:nvPr/>
              </p14:nvContentPartPr>
              <p14:xfrm>
                <a:off x="1610209" y="775962"/>
                <a:ext cx="504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B5941F5-8A7A-B100-A614-F941558DB96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601209" y="767322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F14C590-62A2-45D5-0479-58EEEE9520F0}"/>
                    </a:ext>
                  </a:extLst>
                </p14:cNvPr>
                <p14:cNvContentPartPr/>
                <p14:nvPr/>
              </p14:nvContentPartPr>
              <p14:xfrm>
                <a:off x="1956889" y="799362"/>
                <a:ext cx="597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F14C590-62A2-45D5-0479-58EEEE9520F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947889" y="790362"/>
                  <a:ext cx="77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B759FAF-88BB-F24E-C982-91D700D3CB8E}"/>
                    </a:ext>
                  </a:extLst>
                </p14:cNvPr>
                <p14:cNvContentPartPr/>
                <p14:nvPr/>
              </p14:nvContentPartPr>
              <p14:xfrm>
                <a:off x="1980649" y="854802"/>
                <a:ext cx="6084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B759FAF-88BB-F24E-C982-91D700D3CB8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972009" y="845802"/>
                  <a:ext cx="7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5F59C8A-B8A7-4517-2E2B-4B7794758903}"/>
                    </a:ext>
                  </a:extLst>
                </p14:cNvPr>
                <p14:cNvContentPartPr/>
                <p14:nvPr/>
              </p14:nvContentPartPr>
              <p14:xfrm>
                <a:off x="2174329" y="671562"/>
                <a:ext cx="187200" cy="194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5F59C8A-B8A7-4517-2E2B-4B779475890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165329" y="662562"/>
                  <a:ext cx="2048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CB2D06C-CAF1-2E32-B6E4-9CD1AB7D388E}"/>
                    </a:ext>
                  </a:extLst>
                </p14:cNvPr>
                <p14:cNvContentPartPr/>
                <p14:nvPr/>
              </p14:nvContentPartPr>
              <p14:xfrm>
                <a:off x="2374129" y="831762"/>
                <a:ext cx="119160" cy="102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CB2D06C-CAF1-2E32-B6E4-9CD1AB7D388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365489" y="823122"/>
                  <a:ext cx="1368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DD9C62C-628B-1B81-270B-DD987028AD56}"/>
                    </a:ext>
                  </a:extLst>
                </p14:cNvPr>
                <p14:cNvContentPartPr/>
                <p14:nvPr/>
              </p14:nvContentPartPr>
              <p14:xfrm>
                <a:off x="2923849" y="1584162"/>
                <a:ext cx="88920" cy="2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DD9C62C-628B-1B81-270B-DD987028AD5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915209" y="1575162"/>
                  <a:ext cx="1065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71E739D-4F2F-AED1-61F8-A11963E36E4E}"/>
                    </a:ext>
                  </a:extLst>
                </p14:cNvPr>
                <p14:cNvContentPartPr/>
                <p14:nvPr/>
              </p14:nvContentPartPr>
              <p14:xfrm>
                <a:off x="2935009" y="1696482"/>
                <a:ext cx="1101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71E739D-4F2F-AED1-61F8-A11963E36E4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926369" y="1687482"/>
                  <a:ext cx="127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D3D7973-E3BB-3469-C278-73C0032C9258}"/>
                    </a:ext>
                  </a:extLst>
                </p14:cNvPr>
                <p14:cNvContentPartPr/>
                <p14:nvPr/>
              </p14:nvContentPartPr>
              <p14:xfrm>
                <a:off x="3226249" y="1485522"/>
                <a:ext cx="186120" cy="2070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D3D7973-E3BB-3469-C278-73C0032C925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217609" y="1476882"/>
                  <a:ext cx="2037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3F4A5DE-9E16-25CB-EC4E-6847481511F9}"/>
                    </a:ext>
                  </a:extLst>
                </p14:cNvPr>
                <p14:cNvContentPartPr/>
                <p14:nvPr/>
              </p14:nvContentPartPr>
              <p14:xfrm>
                <a:off x="687169" y="3066282"/>
                <a:ext cx="360" cy="535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3F4A5DE-9E16-25CB-EC4E-6847481511F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78169" y="3057642"/>
                  <a:ext cx="18000" cy="55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CBDE76B-D339-5B3F-312F-421BF1AD1804}"/>
                    </a:ext>
                  </a:extLst>
                </p14:cNvPr>
                <p14:cNvContentPartPr/>
                <p14:nvPr/>
              </p14:nvContentPartPr>
              <p14:xfrm>
                <a:off x="643249" y="3033162"/>
                <a:ext cx="1434600" cy="5529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CBDE76B-D339-5B3F-312F-421BF1AD180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34609" y="3024522"/>
                  <a:ext cx="145224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1E86B8C-C4DA-1721-598B-615B0A4D797A}"/>
                    </a:ext>
                  </a:extLst>
                </p14:cNvPr>
                <p14:cNvContentPartPr/>
                <p14:nvPr/>
              </p14:nvContentPartPr>
              <p14:xfrm>
                <a:off x="949969" y="3722202"/>
                <a:ext cx="36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1E86B8C-C4DA-1721-598B-615B0A4D797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41329" y="371356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115D7E8-19C1-3B54-C3AE-7DBFD754C8D9}"/>
                    </a:ext>
                  </a:extLst>
                </p14:cNvPr>
                <p14:cNvContentPartPr/>
                <p14:nvPr/>
              </p14:nvContentPartPr>
              <p14:xfrm>
                <a:off x="964729" y="3974562"/>
                <a:ext cx="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115D7E8-19C1-3B54-C3AE-7DBFD754C8D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56089" y="39659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70EAAB0-3246-2AE5-3921-486B648EAD7D}"/>
                    </a:ext>
                  </a:extLst>
                </p14:cNvPr>
                <p14:cNvContentPartPr/>
                <p14:nvPr/>
              </p14:nvContentPartPr>
              <p14:xfrm>
                <a:off x="964729" y="4324122"/>
                <a:ext cx="360" cy="2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70EAAB0-3246-2AE5-3921-486B648EAD7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56089" y="4315482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E406EB8-2105-AF55-C0FF-049143764E36}"/>
                    </a:ext>
                  </a:extLst>
                </p14:cNvPr>
                <p14:cNvContentPartPr/>
                <p14:nvPr/>
              </p14:nvContentPartPr>
              <p14:xfrm>
                <a:off x="760249" y="4712202"/>
                <a:ext cx="1372680" cy="483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E406EB8-2105-AF55-C0FF-049143764E3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51249" y="4703562"/>
                  <a:ext cx="1390320" cy="50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F6D1EAC-AE2D-736F-1039-E49539C0F593}"/>
                    </a:ext>
                  </a:extLst>
                </p14:cNvPr>
                <p14:cNvContentPartPr/>
                <p14:nvPr/>
              </p14:nvContentPartPr>
              <p14:xfrm>
                <a:off x="844489" y="5444802"/>
                <a:ext cx="2520" cy="4262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F6D1EAC-AE2D-736F-1039-E49539C0F59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5849" y="5435802"/>
                  <a:ext cx="2016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78A9CC0-4E4D-2274-3CE9-6E4A7F85EE35}"/>
                    </a:ext>
                  </a:extLst>
                </p14:cNvPr>
                <p14:cNvContentPartPr/>
                <p14:nvPr/>
              </p14:nvContentPartPr>
              <p14:xfrm>
                <a:off x="842329" y="5493402"/>
                <a:ext cx="1298520" cy="419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78A9CC0-4E4D-2274-3CE9-6E4A7F85EE3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33329" y="5484402"/>
                  <a:ext cx="131616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A545F53-F081-5505-CE93-EE59083A58A2}"/>
                    </a:ext>
                  </a:extLst>
                </p14:cNvPr>
                <p14:cNvContentPartPr/>
                <p14:nvPr/>
              </p14:nvContentPartPr>
              <p14:xfrm>
                <a:off x="174529" y="1282482"/>
                <a:ext cx="554760" cy="4915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A545F53-F081-5505-CE93-EE59083A58A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65889" y="1273482"/>
                  <a:ext cx="572400" cy="493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B08F1DE-2889-9427-EA4D-FAFE5456EC40}"/>
                    </a:ext>
                  </a:extLst>
                </p14:cNvPr>
                <p14:cNvContentPartPr/>
                <p14:nvPr/>
              </p14:nvContentPartPr>
              <p14:xfrm>
                <a:off x="344089" y="6365322"/>
                <a:ext cx="2520" cy="2268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B08F1DE-2889-9427-EA4D-FAFE5456EC4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35449" y="6356682"/>
                  <a:ext cx="2016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4B033F1-4EC3-9D60-1520-C0F9F07716E4}"/>
                    </a:ext>
                  </a:extLst>
                </p14:cNvPr>
                <p14:cNvContentPartPr/>
                <p14:nvPr/>
              </p14:nvContentPartPr>
              <p14:xfrm>
                <a:off x="409609" y="6446682"/>
                <a:ext cx="114120" cy="146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4B033F1-4EC3-9D60-1520-C0F9F07716E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00609" y="6437682"/>
                  <a:ext cx="13176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31419AC-BB73-5ACB-98BD-43B0DAE3960D}"/>
                    </a:ext>
                  </a:extLst>
                </p14:cNvPr>
                <p14:cNvContentPartPr/>
                <p14:nvPr/>
              </p14:nvContentPartPr>
              <p14:xfrm>
                <a:off x="575929" y="6299442"/>
                <a:ext cx="74880" cy="1818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31419AC-BB73-5ACB-98BD-43B0DAE3960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67289" y="6290442"/>
                  <a:ext cx="925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C2B2721-E7EC-D6E5-B99C-3B6CA60E796A}"/>
                    </a:ext>
                  </a:extLst>
                </p14:cNvPr>
                <p14:cNvContentPartPr/>
                <p14:nvPr/>
              </p14:nvContentPartPr>
              <p14:xfrm>
                <a:off x="793369" y="6419682"/>
                <a:ext cx="122760" cy="2210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C2B2721-E7EC-D6E5-B99C-3B6CA60E796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84729" y="6411042"/>
                  <a:ext cx="1404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ECEB459-3DDF-C4FC-1C3E-0007874638D6}"/>
                    </a:ext>
                  </a:extLst>
                </p14:cNvPr>
                <p14:cNvContentPartPr/>
                <p14:nvPr/>
              </p14:nvContentPartPr>
              <p14:xfrm>
                <a:off x="964369" y="6345882"/>
                <a:ext cx="734400" cy="2685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ECEB459-3DDF-C4FC-1C3E-0007874638D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55369" y="6337242"/>
                  <a:ext cx="75204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6121320-0847-0D8E-0F07-EFB0A75CE11A}"/>
                    </a:ext>
                  </a:extLst>
                </p14:cNvPr>
                <p14:cNvContentPartPr/>
                <p14:nvPr/>
              </p14:nvContentPartPr>
              <p14:xfrm>
                <a:off x="1091809" y="6424722"/>
                <a:ext cx="188640" cy="964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6121320-0847-0D8E-0F07-EFB0A75CE11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82809" y="6415722"/>
                  <a:ext cx="206280" cy="11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A22EB9A-D1E6-6A82-F4C4-2CE2DB2716F3}"/>
                  </a:ext>
                </a:extLst>
              </p14:cNvPr>
              <p14:cNvContentPartPr/>
              <p14:nvPr/>
            </p14:nvContentPartPr>
            <p14:xfrm>
              <a:off x="2637388" y="1180602"/>
              <a:ext cx="141840" cy="360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A22EB9A-D1E6-6A82-F4C4-2CE2DB2716F3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628388" y="1171602"/>
                <a:ext cx="159480" cy="378360"/>
              </a:xfrm>
              <a:prstGeom prst="rect">
                <a:avLst/>
              </a:prstGeom>
            </p:spPr>
          </p:pic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A532DAFD-BA24-65A6-1F00-8AF943F799A8}"/>
              </a:ext>
            </a:extLst>
          </p:cNvPr>
          <p:cNvSpPr txBox="1"/>
          <p:nvPr/>
        </p:nvSpPr>
        <p:spPr>
          <a:xfrm>
            <a:off x="3834812" y="984564"/>
            <a:ext cx="5004388" cy="52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How many batch errors would have a </a:t>
            </a: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probability</a:t>
            </a:r>
            <a:r>
              <a:rPr lang="en-US" sz="1800" dirty="0"/>
              <a:t> of 10</a:t>
            </a:r>
            <a:r>
              <a:rPr lang="en-US" sz="1800" baseline="30000" dirty="0"/>
              <a:t>-30</a:t>
            </a:r>
            <a:r>
              <a:rPr lang="en-US" sz="1800" dirty="0"/>
              <a:t>?</a:t>
            </a:r>
            <a:r>
              <a:rPr lang="en-US" sz="1800" baseline="30000" dirty="0"/>
              <a:t> </a:t>
            </a:r>
          </a:p>
          <a:p>
            <a:pPr>
              <a:buNone/>
            </a:pPr>
            <a:endParaRPr lang="en-US" sz="1800" baseline="30000" dirty="0"/>
          </a:p>
          <a:p>
            <a:pPr>
              <a:buNone/>
            </a:pPr>
            <a:r>
              <a:rPr lang="en-US" sz="1800" dirty="0"/>
              <a:t>Low probability works for larger number of </a:t>
            </a:r>
          </a:p>
          <a:p>
            <a:pPr>
              <a:buNone/>
            </a:pPr>
            <a:r>
              <a:rPr lang="en-US" sz="1800" dirty="0"/>
              <a:t>errors k’ &gt;&gt; k. Let k’ = </a:t>
            </a:r>
            <a:r>
              <a:rPr lang="en-US" sz="1800" dirty="0" err="1"/>
              <a:t>k+g.</a:t>
            </a:r>
            <a:r>
              <a:rPr lang="en-US" sz="1800" dirty="0" err="1">
                <a:latin typeface="Symbol" pitchFamily="2" charset="2"/>
              </a:rPr>
              <a:t>s</a:t>
            </a:r>
            <a:endParaRPr lang="en-US" sz="1800" dirty="0">
              <a:latin typeface="Symbol" pitchFamily="2" charset="2"/>
            </a:endParaRPr>
          </a:p>
          <a:p>
            <a:pPr>
              <a:buNone/>
            </a:pPr>
            <a:endParaRPr lang="en-US" sz="1800" dirty="0">
              <a:latin typeface="Symbol" pitchFamily="2" charset="2"/>
            </a:endParaRPr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10</a:t>
            </a:r>
            <a:r>
              <a:rPr lang="en-US" sz="1800" baseline="30000" dirty="0"/>
              <a:t>-30 </a:t>
            </a:r>
            <a:r>
              <a:rPr lang="en-US" sz="1800" dirty="0"/>
              <a:t>= P(k’) = exp(-g</a:t>
            </a:r>
            <a:r>
              <a:rPr lang="en-US" sz="1800" baseline="30000" dirty="0"/>
              <a:t>2</a:t>
            </a:r>
            <a:r>
              <a:rPr lang="en-US" sz="1800" dirty="0"/>
              <a:t>/2)/</a:t>
            </a:r>
            <a:r>
              <a:rPr lang="en-US" sz="1800" dirty="0">
                <a:latin typeface="Symbol" pitchFamily="2" charset="2"/>
              </a:rPr>
              <a:t>s√</a:t>
            </a:r>
            <a:r>
              <a:rPr lang="en-US" sz="1800" dirty="0"/>
              <a:t>2</a:t>
            </a:r>
            <a:r>
              <a:rPr lang="en-US" sz="1800" dirty="0">
                <a:latin typeface="Symbol" pitchFamily="2" charset="2"/>
              </a:rPr>
              <a:t>p</a:t>
            </a:r>
            <a:r>
              <a:rPr lang="en-US" sz="1800" dirty="0"/>
              <a:t> </a:t>
            </a:r>
            <a:r>
              <a:rPr lang="en-US" sz="1800" dirty="0">
                <a:latin typeface="Symbol" pitchFamily="2" charset="2"/>
              </a:rPr>
              <a:t>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 </a:t>
            </a:r>
            <a:r>
              <a:rPr lang="en-US" sz="1800" dirty="0"/>
              <a:t>g ~ 12.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k’ = k + 12</a:t>
            </a:r>
            <a:r>
              <a:rPr lang="en-US" sz="1800" dirty="0">
                <a:latin typeface="Symbol" pitchFamily="2" charset="2"/>
              </a:rPr>
              <a:t>s </a:t>
            </a:r>
            <a:r>
              <a:rPr lang="en-US" sz="1800" dirty="0"/>
              <a:t>= 10</a:t>
            </a:r>
            <a:r>
              <a:rPr lang="en-US" sz="1800" baseline="30000" dirty="0"/>
              <a:t>-3</a:t>
            </a:r>
            <a:r>
              <a:rPr lang="en-US" sz="1800" dirty="0"/>
              <a:t> + 12(0.03) = 0.3535 errors 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So 10</a:t>
            </a:r>
            <a:r>
              <a:rPr lang="en-US" sz="1800" baseline="30000" dirty="0">
                <a:solidFill>
                  <a:srgbClr val="FF0000"/>
                </a:solidFill>
              </a:rPr>
              <a:t>-30</a:t>
            </a:r>
            <a:r>
              <a:rPr lang="en-US" sz="1800" dirty="0">
                <a:solidFill>
                  <a:srgbClr val="FF0000"/>
                </a:solidFill>
              </a:rPr>
              <a:t> is odds of 0.35 batch errors </a:t>
            </a:r>
          </a:p>
        </p:txBody>
      </p:sp>
      <p:pic>
        <p:nvPicPr>
          <p:cNvPr id="26" name="Picture 25" descr="A diagram of a graph&#10;&#10;Description automatically generated">
            <a:extLst>
              <a:ext uri="{FF2B5EF4-FFF2-40B4-BE49-F238E27FC236}">
                <a16:creationId xmlns:a16="http://schemas.microsoft.com/office/drawing/2014/main" id="{6F174045-C518-BB29-C3D7-95FFA5214104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24" y="2694762"/>
            <a:ext cx="2186549" cy="1541702"/>
          </a:xfrm>
          <a:prstGeom prst="rect">
            <a:avLst/>
          </a:prstGeom>
        </p:spPr>
      </p:pic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D1552E80-DF36-0943-6FFC-417D07FB2A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256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28"/>
    </mc:Choice>
    <mc:Fallback xmlns="">
      <p:transition spd="slow" advTm="148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F9860-E3F3-3EBF-FB34-080A4D93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6D3C1-59BE-F424-AAD8-A8C89C3357F8}"/>
              </a:ext>
            </a:extLst>
          </p:cNvPr>
          <p:cNvSpPr txBox="1"/>
          <p:nvPr/>
        </p:nvSpPr>
        <p:spPr>
          <a:xfrm>
            <a:off x="2375650" y="35607"/>
            <a:ext cx="4062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Hamming distance</a:t>
            </a:r>
          </a:p>
        </p:txBody>
      </p:sp>
      <p:pic>
        <p:nvPicPr>
          <p:cNvPr id="1026" name="Picture 2" descr="4-bit binary tesseract Hamming distance examples">
            <a:extLst>
              <a:ext uri="{FF2B5EF4-FFF2-40B4-BE49-F238E27FC236}">
                <a16:creationId xmlns:a16="http://schemas.microsoft.com/office/drawing/2014/main" id="{3942C446-59C5-B4A0-CBF0-CCAF036C7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4800600" cy="291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AF3504-B0DE-F924-D146-6922F3229990}"/>
              </a:ext>
            </a:extLst>
          </p:cNvPr>
          <p:cNvSpPr txBox="1"/>
          <p:nvPr/>
        </p:nvSpPr>
        <p:spPr>
          <a:xfrm>
            <a:off x="378410" y="4191000"/>
            <a:ext cx="75103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/>
              <a:t>Put various binary alternatives on vertices of a hypersurface</a:t>
            </a:r>
          </a:p>
          <a:p>
            <a:pPr algn="l">
              <a:buNone/>
            </a:pPr>
            <a:r>
              <a:rPr lang="en-US" sz="1600" dirty="0"/>
              <a:t>Each alteration is one node (</a:t>
            </a:r>
            <a:r>
              <a:rPr lang="en-US" sz="1600" dirty="0">
                <a:highlight>
                  <a:srgbClr val="FFFF00"/>
                </a:highlight>
              </a:rPr>
              <a:t>substitution</a:t>
            </a:r>
            <a:r>
              <a:rPr lang="en-US" sz="1600" dirty="0"/>
              <a:t>) away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b="1" u="sng" dirty="0">
                <a:solidFill>
                  <a:srgbClr val="0000FF"/>
                </a:solidFill>
                <a:sym typeface="Wingdings" pitchFamily="2" charset="2"/>
              </a:rPr>
              <a:t>Sequences of same length</a:t>
            </a:r>
            <a:r>
              <a:rPr lang="en-US" sz="1600" b="1" u="sng" dirty="0">
                <a:solidFill>
                  <a:srgbClr val="0000FF"/>
                </a:solidFill>
              </a:rPr>
              <a:t> </a:t>
            </a:r>
          </a:p>
          <a:p>
            <a:pPr algn="l">
              <a:buNone/>
            </a:pPr>
            <a:endParaRPr lang="en-US" sz="1600" dirty="0"/>
          </a:p>
          <a:p>
            <a:pPr algn="l">
              <a:buNone/>
            </a:pPr>
            <a:r>
              <a:rPr lang="en-US" sz="1600" dirty="0"/>
              <a:t>0100 </a:t>
            </a:r>
            <a:r>
              <a:rPr lang="en-US" sz="1600" dirty="0">
                <a:sym typeface="Wingdings" pitchFamily="2" charset="2"/>
              </a:rPr>
              <a:t> 1001 shortest distance is 3 steps away</a:t>
            </a:r>
          </a:p>
          <a:p>
            <a:pPr algn="l">
              <a:buNone/>
            </a:pPr>
            <a:r>
              <a:rPr lang="en-US" sz="1600" dirty="0">
                <a:sym typeface="Wingdings" pitchFamily="2" charset="2"/>
              </a:rPr>
              <a:t>0110  1110 is 1 step away</a:t>
            </a:r>
          </a:p>
          <a:p>
            <a:pPr algn="l">
              <a:buNone/>
            </a:pPr>
            <a:r>
              <a:rPr lang="en-US" sz="1600" b="1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2</a:t>
            </a:r>
            <a:r>
              <a:rPr lang="en-US" sz="1600" b="1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17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3</a:t>
            </a:r>
            <a:r>
              <a:rPr lang="en-US" sz="1600" b="1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8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96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 and 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2</a:t>
            </a:r>
            <a:r>
              <a:rPr lang="en-US" sz="1600" b="1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23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3</a:t>
            </a:r>
            <a:r>
              <a:rPr lang="en-US" sz="1600" b="1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7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96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 is 3</a:t>
            </a:r>
            <a:endParaRPr lang="en-US" sz="1600" dirty="0">
              <a:latin typeface="Comic Sans MS" panose="030F0902030302020204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BFD5E1-1ABD-411A-231F-47504B871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0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66"/>
    </mc:Choice>
    <mc:Fallback xmlns="">
      <p:transition spd="slow" advTm="121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F9860-E3F3-3EBF-FB34-080A4D93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C93F119-2384-AF9B-60AB-06F4439D87FD}"/>
              </a:ext>
            </a:extLst>
          </p:cNvPr>
          <p:cNvSpPr txBox="1">
            <a:spLocks/>
          </p:cNvSpPr>
          <p:nvPr/>
        </p:nvSpPr>
        <p:spPr bwMode="auto">
          <a:xfrm>
            <a:off x="2597600" y="-34394"/>
            <a:ext cx="4637411" cy="45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US" sz="2400" b="1" kern="0">
                <a:solidFill>
                  <a:srgbClr val="0432FF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Levenshtein Distance </a:t>
            </a:r>
            <a:endParaRPr lang="en-US" sz="2400" b="1" kern="0" dirty="0">
              <a:solidFill>
                <a:srgbClr val="0432FF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B9B818D-5192-A2EB-5D8F-0A86E52CE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74" y="2391972"/>
            <a:ext cx="3808180" cy="3312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8F2933-1103-135C-5E13-2094B2E58FC9}"/>
              </a:ext>
            </a:extLst>
          </p:cNvPr>
          <p:cNvSpPr txBox="1"/>
          <p:nvPr/>
        </p:nvSpPr>
        <p:spPr>
          <a:xfrm>
            <a:off x="-43124" y="759250"/>
            <a:ext cx="5101076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432FF"/>
                </a:solidFill>
              </a:rPr>
              <a:t>Alignment </a:t>
            </a:r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0432FF"/>
                </a:solidFill>
              </a:rPr>
              <a:t># of insert-delete-substitute </a:t>
            </a:r>
          </a:p>
          <a:p>
            <a:pPr>
              <a:buNone/>
            </a:pPr>
            <a:r>
              <a:rPr lang="en-US" sz="1600" dirty="0">
                <a:solidFill>
                  <a:srgbClr val="0432FF"/>
                </a:solidFill>
              </a:rPr>
              <a:t>operations to transform one sequence into another </a:t>
            </a:r>
          </a:p>
          <a:p>
            <a:pPr>
              <a:buNone/>
            </a:pPr>
            <a:r>
              <a:rPr lang="en-US" sz="1600" dirty="0">
                <a:solidFill>
                  <a:srgbClr val="0432FF"/>
                </a:solidFill>
              </a:rPr>
              <a:t>(Edit or </a:t>
            </a:r>
            <a:r>
              <a:rPr lang="en-US" sz="1600" dirty="0" err="1">
                <a:solidFill>
                  <a:srgbClr val="0432FF"/>
                </a:solidFill>
              </a:rPr>
              <a:t>Levenshtein</a:t>
            </a:r>
            <a:r>
              <a:rPr lang="en-US" sz="1600" dirty="0">
                <a:solidFill>
                  <a:srgbClr val="0432FF"/>
                </a:solidFill>
              </a:rPr>
              <a:t> distance)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FEF938-94C4-C920-FD4F-CDE6494F9271}"/>
              </a:ext>
            </a:extLst>
          </p:cNvPr>
          <p:cNvCxnSpPr/>
          <p:nvPr/>
        </p:nvCxnSpPr>
        <p:spPr bwMode="auto">
          <a:xfrm>
            <a:off x="392566" y="2557829"/>
            <a:ext cx="0" cy="2981034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w="lg" len="lg"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DDB343-6E44-632D-DA02-AA5611EFC7F6}"/>
              </a:ext>
            </a:extLst>
          </p:cNvPr>
          <p:cNvCxnSpPr>
            <a:cxnSpLocks/>
          </p:cNvCxnSpPr>
          <p:nvPr/>
        </p:nvCxnSpPr>
        <p:spPr bwMode="auto">
          <a:xfrm>
            <a:off x="4002353" y="2557829"/>
            <a:ext cx="0" cy="2489179"/>
          </a:xfrm>
          <a:prstGeom prst="line">
            <a:avLst/>
          </a:prstGeom>
          <a:noFill/>
          <a:ln w="31750">
            <a:solidFill>
              <a:schemeClr val="accent6"/>
            </a:solidFill>
            <a:round/>
            <a:headEnd w="lg" len="lg"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39529-B369-C73D-1DF9-EDCDCDB835FD}"/>
              </a:ext>
            </a:extLst>
          </p:cNvPr>
          <p:cNvSpPr/>
          <p:nvPr/>
        </p:nvSpPr>
        <p:spPr>
          <a:xfrm rot="16200000">
            <a:off x="-470292" y="3898305"/>
            <a:ext cx="141256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350" b="1" dirty="0"/>
              <a:t>Edit distance 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C47611-0A70-77B4-BAF5-82356880AEE2}"/>
              </a:ext>
            </a:extLst>
          </p:cNvPr>
          <p:cNvSpPr/>
          <p:nvPr/>
        </p:nvSpPr>
        <p:spPr>
          <a:xfrm rot="16200000">
            <a:off x="3416494" y="3857364"/>
            <a:ext cx="141256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350" b="1" dirty="0"/>
              <a:t>Edit distance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A2739-678E-B7E0-F1C9-7F57FD1340EC}"/>
              </a:ext>
            </a:extLst>
          </p:cNvPr>
          <p:cNvSpPr txBox="1"/>
          <p:nvPr/>
        </p:nvSpPr>
        <p:spPr>
          <a:xfrm>
            <a:off x="2323710" y="2537752"/>
            <a:ext cx="3257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100" b="1" dirty="0"/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BE1CF-2966-FD61-1295-AF2195B1538C}"/>
              </a:ext>
            </a:extLst>
          </p:cNvPr>
          <p:cNvSpPr txBox="1"/>
          <p:nvPr/>
        </p:nvSpPr>
        <p:spPr>
          <a:xfrm>
            <a:off x="2297260" y="5237568"/>
            <a:ext cx="4203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100" b="1" dirty="0"/>
              <a:t>Q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305897-76F0-4424-66FF-267A3A7F47F8}"/>
              </a:ext>
            </a:extLst>
          </p:cNvPr>
          <p:cNvGrpSpPr/>
          <p:nvPr/>
        </p:nvGrpSpPr>
        <p:grpSpPr>
          <a:xfrm>
            <a:off x="4871184" y="2928792"/>
            <a:ext cx="3983099" cy="2121264"/>
            <a:chOff x="6925957" y="3116112"/>
            <a:chExt cx="3875174" cy="181406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DAC1663-BF53-AD72-C8C8-467B4A8F68A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02920" y="4089455"/>
              <a:ext cx="1987728" cy="9508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round/>
              <a:headEnd type="none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FD2A331-5FF5-4D23-B499-4BC3224DDB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017468" y="3162433"/>
              <a:ext cx="10196" cy="1622909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round/>
              <a:headEnd type="none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B67EEFD-391F-3076-3A78-61B806F0AA25}"/>
                </a:ext>
              </a:extLst>
            </p:cNvPr>
            <p:cNvGrpSpPr/>
            <p:nvPr/>
          </p:nvGrpSpPr>
          <p:grpSpPr>
            <a:xfrm>
              <a:off x="8127929" y="3122597"/>
              <a:ext cx="1559512" cy="1660301"/>
              <a:chOff x="8127929" y="3122597"/>
              <a:chExt cx="1559512" cy="1660301"/>
            </a:xfrm>
          </p:grpSpPr>
          <p:cxnSp>
            <p:nvCxnSpPr>
              <p:cNvPr id="1036" name="Straight Connector 1035">
                <a:extLst>
                  <a:ext uri="{FF2B5EF4-FFF2-40B4-BE49-F238E27FC236}">
                    <a16:creationId xmlns:a16="http://schemas.microsoft.com/office/drawing/2014/main" id="{C61D5684-AE20-3C31-8AAA-E4A32390B3D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127929" y="3159989"/>
                <a:ext cx="10196" cy="1622909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7" name="Straight Connector 1036">
                <a:extLst>
                  <a:ext uri="{FF2B5EF4-FFF2-40B4-BE49-F238E27FC236}">
                    <a16:creationId xmlns:a16="http://schemas.microsoft.com/office/drawing/2014/main" id="{436E6D52-02C0-9460-6B31-F1F21DB7196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343089" y="3133530"/>
                <a:ext cx="10196" cy="1622909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8" name="Straight Connector 1037">
                <a:extLst>
                  <a:ext uri="{FF2B5EF4-FFF2-40B4-BE49-F238E27FC236}">
                    <a16:creationId xmlns:a16="http://schemas.microsoft.com/office/drawing/2014/main" id="{AA51EC05-A615-D5C5-7C50-D90C2AA344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572546" y="3123656"/>
                <a:ext cx="10196" cy="1622909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9" name="Straight Connector 1038">
                <a:extLst>
                  <a:ext uri="{FF2B5EF4-FFF2-40B4-BE49-F238E27FC236}">
                    <a16:creationId xmlns:a16="http://schemas.microsoft.com/office/drawing/2014/main" id="{AE2A1844-9B51-C231-FD1B-3B3568D4BC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787706" y="3122597"/>
                <a:ext cx="10196" cy="1622909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40" name="Straight Connector 1039">
                <a:extLst>
                  <a:ext uri="{FF2B5EF4-FFF2-40B4-BE49-F238E27FC236}">
                    <a16:creationId xmlns:a16="http://schemas.microsoft.com/office/drawing/2014/main" id="{42227675-8C0D-6622-A3C3-9BAFCEB4D24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232628" y="3135974"/>
                <a:ext cx="10196" cy="1622909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41" name="Straight Connector 1040">
                <a:extLst>
                  <a:ext uri="{FF2B5EF4-FFF2-40B4-BE49-F238E27FC236}">
                    <a16:creationId xmlns:a16="http://schemas.microsoft.com/office/drawing/2014/main" id="{C30C1B46-9259-350E-E543-C7AE7811DA1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462085" y="3126100"/>
                <a:ext cx="10196" cy="1622909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42" name="Straight Connector 1041">
                <a:extLst>
                  <a:ext uri="{FF2B5EF4-FFF2-40B4-BE49-F238E27FC236}">
                    <a16:creationId xmlns:a16="http://schemas.microsoft.com/office/drawing/2014/main" id="{63F18282-F21B-7FB3-B7BD-99FB544ABEE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677245" y="3125041"/>
                <a:ext cx="10196" cy="1622909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5B95D9C-F231-E8F0-FDAA-C742D67DC029}"/>
                </a:ext>
              </a:extLst>
            </p:cNvPr>
            <p:cNvGrpSpPr/>
            <p:nvPr/>
          </p:nvGrpSpPr>
          <p:grpSpPr>
            <a:xfrm rot="5400000">
              <a:off x="8127516" y="2961301"/>
              <a:ext cx="1559511" cy="2058084"/>
              <a:chOff x="8127930" y="2724814"/>
              <a:chExt cx="1559511" cy="2058084"/>
            </a:xfrm>
          </p:grpSpPr>
          <p:cxnSp>
            <p:nvCxnSpPr>
              <p:cNvPr id="1029" name="Straight Connector 1028">
                <a:extLst>
                  <a:ext uri="{FF2B5EF4-FFF2-40B4-BE49-F238E27FC236}">
                    <a16:creationId xmlns:a16="http://schemas.microsoft.com/office/drawing/2014/main" id="{78F263D4-91BE-3645-E95A-B29E1145EE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7105060" y="3747685"/>
                <a:ext cx="2058083" cy="12343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0" name="Straight Connector 1029">
                <a:extLst>
                  <a:ext uri="{FF2B5EF4-FFF2-40B4-BE49-F238E27FC236}">
                    <a16:creationId xmlns:a16="http://schemas.microsoft.com/office/drawing/2014/main" id="{EB13D623-BA34-4AD8-33DC-828519AA33B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7340596" y="3727309"/>
                <a:ext cx="2031625" cy="26636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1" name="Straight Connector 1030">
                <a:extLst>
                  <a:ext uri="{FF2B5EF4-FFF2-40B4-BE49-F238E27FC236}">
                    <a16:creationId xmlns:a16="http://schemas.microsoft.com/office/drawing/2014/main" id="{634098F2-46A7-635A-0CBF-038A78312C9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7575889" y="3721475"/>
                <a:ext cx="2021749" cy="28434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2" name="Straight Connector 1031">
                <a:extLst>
                  <a:ext uri="{FF2B5EF4-FFF2-40B4-BE49-F238E27FC236}">
                    <a16:creationId xmlns:a16="http://schemas.microsoft.com/office/drawing/2014/main" id="{AB59B521-9B24-F461-A264-B7A98C7AE83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>
                <a:off x="7778440" y="3734082"/>
                <a:ext cx="2020691" cy="2157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3" name="Straight Connector 1032">
                <a:extLst>
                  <a:ext uri="{FF2B5EF4-FFF2-40B4-BE49-F238E27FC236}">
                    <a16:creationId xmlns:a16="http://schemas.microsoft.com/office/drawing/2014/main" id="{9FFA40D5-989E-3C71-54F0-ED1113B0EBE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 flipV="1">
                <a:off x="8247057" y="3773311"/>
                <a:ext cx="1961305" cy="984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4" name="Straight Connector 1033">
                <a:extLst>
                  <a:ext uri="{FF2B5EF4-FFF2-40B4-BE49-F238E27FC236}">
                    <a16:creationId xmlns:a16="http://schemas.microsoft.com/office/drawing/2014/main" id="{4D352374-3B73-D68A-256B-B6BD7055E4D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 flipV="1">
                <a:off x="8468536" y="3768159"/>
                <a:ext cx="1951431" cy="1027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5" name="Straight Connector 1034">
                <a:extLst>
                  <a:ext uri="{FF2B5EF4-FFF2-40B4-BE49-F238E27FC236}">
                    <a16:creationId xmlns:a16="http://schemas.microsoft.com/office/drawing/2014/main" id="{FE91F506-D954-F99E-9943-5A6045AC35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677245" y="3125041"/>
                <a:ext cx="10196" cy="1622909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E6FE9B0-A1EF-1FF7-49EC-978F10BED8FA}"/>
                </a:ext>
              </a:extLst>
            </p:cNvPr>
            <p:cNvCxnSpPr/>
            <p:nvPr/>
          </p:nvCxnSpPr>
          <p:spPr bwMode="auto">
            <a:xfrm>
              <a:off x="7920682" y="4770097"/>
              <a:ext cx="2351537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97D1AE9-CB69-D011-2646-EDC4BC25472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10486" y="3184467"/>
              <a:ext cx="10196" cy="1622909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8C4BC33D-FD56-B53A-1A54-66DD6D246F93}"/>
                </a:ext>
              </a:extLst>
            </p:cNvPr>
            <p:cNvSpPr/>
            <p:nvPr/>
          </p:nvSpPr>
          <p:spPr>
            <a:xfrm>
              <a:off x="7832080" y="447799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793330F4-89D1-9B50-ABEE-025EFB380C8E}"/>
                </a:ext>
              </a:extLst>
            </p:cNvPr>
            <p:cNvSpPr/>
            <p:nvPr/>
          </p:nvSpPr>
          <p:spPr>
            <a:xfrm>
              <a:off x="8035280" y="427479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D2B65604-1217-9970-1C66-BDDC692C8624}"/>
                </a:ext>
              </a:extLst>
            </p:cNvPr>
            <p:cNvSpPr/>
            <p:nvPr/>
          </p:nvSpPr>
          <p:spPr>
            <a:xfrm>
              <a:off x="8289280" y="427479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5" name="Triangle 24">
              <a:extLst>
                <a:ext uri="{FF2B5EF4-FFF2-40B4-BE49-F238E27FC236}">
                  <a16:creationId xmlns:a16="http://schemas.microsoft.com/office/drawing/2014/main" id="{A8D2FC57-08A1-FD12-C829-8CF4EF60467F}"/>
                </a:ext>
              </a:extLst>
            </p:cNvPr>
            <p:cNvSpPr/>
            <p:nvPr/>
          </p:nvSpPr>
          <p:spPr>
            <a:xfrm>
              <a:off x="8289280" y="403349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id="{40EAE93D-36D9-2416-9C0F-EF2509527707}"/>
                </a:ext>
              </a:extLst>
            </p:cNvPr>
            <p:cNvSpPr/>
            <p:nvPr/>
          </p:nvSpPr>
          <p:spPr>
            <a:xfrm>
              <a:off x="8517880" y="375409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995F1BC9-D65D-E42B-6CA8-BBFDD6E5E1A0}"/>
                </a:ext>
              </a:extLst>
            </p:cNvPr>
            <p:cNvSpPr/>
            <p:nvPr/>
          </p:nvSpPr>
          <p:spPr>
            <a:xfrm>
              <a:off x="8530580" y="357629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8" name="Triangle 27">
              <a:extLst>
                <a:ext uri="{FF2B5EF4-FFF2-40B4-BE49-F238E27FC236}">
                  <a16:creationId xmlns:a16="http://schemas.microsoft.com/office/drawing/2014/main" id="{8D32113C-63D9-979C-4DED-56BA08A18D27}"/>
                </a:ext>
              </a:extLst>
            </p:cNvPr>
            <p:cNvSpPr/>
            <p:nvPr/>
          </p:nvSpPr>
          <p:spPr>
            <a:xfrm>
              <a:off x="8721080" y="338579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FD25B1F7-6948-34B3-61E1-125142D56F41}"/>
                </a:ext>
              </a:extLst>
            </p:cNvPr>
            <p:cNvSpPr/>
            <p:nvPr/>
          </p:nvSpPr>
          <p:spPr>
            <a:xfrm>
              <a:off x="8949884" y="3171463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2567ABD4-6E03-A877-1809-8FF8EA5C2C2F}"/>
                </a:ext>
              </a:extLst>
            </p:cNvPr>
            <p:cNvSpPr/>
            <p:nvPr/>
          </p:nvSpPr>
          <p:spPr>
            <a:xfrm>
              <a:off x="9166329" y="315875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5FAA661-3B39-A74F-D97D-C362797A5880}"/>
                </a:ext>
              </a:extLst>
            </p:cNvPr>
            <p:cNvCxnSpPr>
              <a:stCxn id="22" idx="5"/>
              <a:endCxn id="23" idx="5"/>
            </p:cNvCxnSpPr>
            <p:nvPr/>
          </p:nvCxnSpPr>
          <p:spPr bwMode="auto">
            <a:xfrm flipV="1">
              <a:off x="7952928" y="4347199"/>
              <a:ext cx="203200" cy="203200"/>
            </a:xfrm>
            <a:prstGeom prst="line">
              <a:avLst/>
            </a:prstGeom>
            <a:noFill/>
            <a:ln w="444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4157EF8-DDF6-B540-B920-94421C4EF09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144144" y="4321799"/>
              <a:ext cx="185419" cy="12216"/>
            </a:xfrm>
            <a:prstGeom prst="line">
              <a:avLst/>
            </a:prstGeom>
            <a:noFill/>
            <a:ln w="444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67B1187-8923-B39D-CB00-B4C98A957513}"/>
                </a:ext>
              </a:extLst>
            </p:cNvPr>
            <p:cNvCxnSpPr>
              <a:cxnSpLocks/>
              <a:endCxn id="24" idx="3"/>
            </p:cNvCxnSpPr>
            <p:nvPr/>
          </p:nvCxnSpPr>
          <p:spPr bwMode="auto">
            <a:xfrm>
              <a:off x="8360044" y="4092715"/>
              <a:ext cx="9801" cy="326885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AF8B47-37A6-AD74-9FC2-120F84BC3FA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342263" y="3864169"/>
              <a:ext cx="259544" cy="267130"/>
            </a:xfrm>
            <a:prstGeom prst="line">
              <a:avLst/>
            </a:prstGeom>
            <a:noFill/>
            <a:ln w="444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5A4A83A9-F0DE-9B95-8924-EE4F05BCD6B7}"/>
                </a:ext>
              </a:extLst>
            </p:cNvPr>
            <p:cNvSpPr/>
            <p:nvPr/>
          </p:nvSpPr>
          <p:spPr>
            <a:xfrm>
              <a:off x="9382229" y="3171457"/>
              <a:ext cx="161130" cy="14480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29BC6FD-EB99-C9EB-1EB9-1CAA8D9A83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89342" y="3569361"/>
              <a:ext cx="9801" cy="326885"/>
            </a:xfrm>
            <a:prstGeom prst="line">
              <a:avLst/>
            </a:prstGeom>
            <a:noFill/>
            <a:ln w="444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DEF4E28-2C79-7785-BB36-FBCA25A5381F}"/>
                </a:ext>
              </a:extLst>
            </p:cNvPr>
            <p:cNvCxnSpPr>
              <a:cxnSpLocks/>
              <a:stCxn id="29" idx="5"/>
            </p:cNvCxnSpPr>
            <p:nvPr/>
          </p:nvCxnSpPr>
          <p:spPr bwMode="auto">
            <a:xfrm flipH="1">
              <a:off x="8608904" y="3243865"/>
              <a:ext cx="461828" cy="418247"/>
            </a:xfrm>
            <a:prstGeom prst="line">
              <a:avLst/>
            </a:prstGeom>
            <a:noFill/>
            <a:ln w="444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E3B3087-1CF4-8A63-25A2-2BE333BAF0D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07020" y="3216998"/>
              <a:ext cx="455774" cy="35762"/>
            </a:xfrm>
            <a:prstGeom prst="line">
              <a:avLst/>
            </a:prstGeom>
            <a:noFill/>
            <a:ln w="444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072CAD9-A707-EE6C-E35B-D860798BF5DB}"/>
                </a:ext>
              </a:extLst>
            </p:cNvPr>
            <p:cNvGrpSpPr/>
            <p:nvPr/>
          </p:nvGrpSpPr>
          <p:grpSpPr>
            <a:xfrm>
              <a:off x="7832080" y="3328079"/>
              <a:ext cx="1723230" cy="1523321"/>
              <a:chOff x="7832080" y="3328079"/>
              <a:chExt cx="1723230" cy="1523321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70399477-4FAB-9FBB-02AD-B71EFCB09068}"/>
                  </a:ext>
                </a:extLst>
              </p:cNvPr>
              <p:cNvGrpSpPr/>
              <p:nvPr/>
            </p:nvGrpSpPr>
            <p:grpSpPr>
              <a:xfrm>
                <a:off x="7832080" y="4681197"/>
                <a:ext cx="1481930" cy="170203"/>
                <a:chOff x="7832080" y="4681197"/>
                <a:chExt cx="1481930" cy="170203"/>
              </a:xfrm>
            </p:grpSpPr>
            <p:sp>
              <p:nvSpPr>
                <p:cNvPr id="61" name="Triangle 60">
                  <a:extLst>
                    <a:ext uri="{FF2B5EF4-FFF2-40B4-BE49-F238E27FC236}">
                      <a16:creationId xmlns:a16="http://schemas.microsoft.com/office/drawing/2014/main" id="{CBD4E75A-5226-B671-6FF7-CBC6EDB4DE43}"/>
                    </a:ext>
                  </a:extLst>
                </p:cNvPr>
                <p:cNvSpPr/>
                <p:nvPr/>
              </p:nvSpPr>
              <p:spPr>
                <a:xfrm>
                  <a:off x="7832080" y="46938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Triangle 61">
                  <a:extLst>
                    <a:ext uri="{FF2B5EF4-FFF2-40B4-BE49-F238E27FC236}">
                      <a16:creationId xmlns:a16="http://schemas.microsoft.com/office/drawing/2014/main" id="{9366A6DF-F03E-6270-B7B9-492C5C37B35C}"/>
                    </a:ext>
                  </a:extLst>
                </p:cNvPr>
                <p:cNvSpPr/>
                <p:nvPr/>
              </p:nvSpPr>
              <p:spPr>
                <a:xfrm>
                  <a:off x="8060680" y="46811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Triangle 62">
                  <a:extLst>
                    <a:ext uri="{FF2B5EF4-FFF2-40B4-BE49-F238E27FC236}">
                      <a16:creationId xmlns:a16="http://schemas.microsoft.com/office/drawing/2014/main" id="{806F3389-E88B-412C-AF0F-DA6A79620670}"/>
                    </a:ext>
                  </a:extLst>
                </p:cNvPr>
                <p:cNvSpPr/>
                <p:nvPr/>
              </p:nvSpPr>
              <p:spPr>
                <a:xfrm>
                  <a:off x="8276580" y="46938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4" name="Triangle 1023">
                  <a:extLst>
                    <a:ext uri="{FF2B5EF4-FFF2-40B4-BE49-F238E27FC236}">
                      <a16:creationId xmlns:a16="http://schemas.microsoft.com/office/drawing/2014/main" id="{9764C9B2-CD17-FBCE-1439-A01C577D765E}"/>
                    </a:ext>
                  </a:extLst>
                </p:cNvPr>
                <p:cNvSpPr/>
                <p:nvPr/>
              </p:nvSpPr>
              <p:spPr>
                <a:xfrm>
                  <a:off x="8505180" y="47065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5" name="Triangle 1024">
                  <a:extLst>
                    <a:ext uri="{FF2B5EF4-FFF2-40B4-BE49-F238E27FC236}">
                      <a16:creationId xmlns:a16="http://schemas.microsoft.com/office/drawing/2014/main" id="{1527B098-3E5A-E23E-7E6D-4531961FB825}"/>
                    </a:ext>
                  </a:extLst>
                </p:cNvPr>
                <p:cNvSpPr/>
                <p:nvPr/>
              </p:nvSpPr>
              <p:spPr>
                <a:xfrm>
                  <a:off x="8733780" y="46938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7" name="Triangle 1026">
                  <a:extLst>
                    <a:ext uri="{FF2B5EF4-FFF2-40B4-BE49-F238E27FC236}">
                      <a16:creationId xmlns:a16="http://schemas.microsoft.com/office/drawing/2014/main" id="{29D99343-58DB-95E7-7496-349A06FC126F}"/>
                    </a:ext>
                  </a:extLst>
                </p:cNvPr>
                <p:cNvSpPr/>
                <p:nvPr/>
              </p:nvSpPr>
              <p:spPr>
                <a:xfrm>
                  <a:off x="8949680" y="47065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8" name="Triangle 1027">
                  <a:extLst>
                    <a:ext uri="{FF2B5EF4-FFF2-40B4-BE49-F238E27FC236}">
                      <a16:creationId xmlns:a16="http://schemas.microsoft.com/office/drawing/2014/main" id="{0F7709A2-FEF0-BDEC-39E7-4C5589A5B76D}"/>
                    </a:ext>
                  </a:extLst>
                </p:cNvPr>
                <p:cNvSpPr/>
                <p:nvPr/>
              </p:nvSpPr>
              <p:spPr>
                <a:xfrm>
                  <a:off x="9152880" y="46938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7467867F-3F38-14B0-E25C-F62C6B5DEF87}"/>
                  </a:ext>
                </a:extLst>
              </p:cNvPr>
              <p:cNvGrpSpPr/>
              <p:nvPr/>
            </p:nvGrpSpPr>
            <p:grpSpPr>
              <a:xfrm>
                <a:off x="9381480" y="3328079"/>
                <a:ext cx="173830" cy="1444346"/>
                <a:chOff x="9381480" y="3328079"/>
                <a:chExt cx="173830" cy="1444346"/>
              </a:xfrm>
            </p:grpSpPr>
            <p:sp>
              <p:nvSpPr>
                <p:cNvPr id="54" name="Triangle 53">
                  <a:extLst>
                    <a:ext uri="{FF2B5EF4-FFF2-40B4-BE49-F238E27FC236}">
                      <a16:creationId xmlns:a16="http://schemas.microsoft.com/office/drawing/2014/main" id="{2AB54EA8-D4A4-123F-E78D-E532E949CA5A}"/>
                    </a:ext>
                  </a:extLst>
                </p:cNvPr>
                <p:cNvSpPr/>
                <p:nvPr/>
              </p:nvSpPr>
              <p:spPr>
                <a:xfrm>
                  <a:off x="9381480" y="44906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Triangle 54">
                  <a:extLst>
                    <a:ext uri="{FF2B5EF4-FFF2-40B4-BE49-F238E27FC236}">
                      <a16:creationId xmlns:a16="http://schemas.microsoft.com/office/drawing/2014/main" id="{38FA3D13-0F51-2181-0F88-A96F01F9E6AF}"/>
                    </a:ext>
                  </a:extLst>
                </p:cNvPr>
                <p:cNvSpPr/>
                <p:nvPr/>
              </p:nvSpPr>
              <p:spPr>
                <a:xfrm>
                  <a:off x="9394180" y="42493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Triangle 55">
                  <a:extLst>
                    <a:ext uri="{FF2B5EF4-FFF2-40B4-BE49-F238E27FC236}">
                      <a16:creationId xmlns:a16="http://schemas.microsoft.com/office/drawing/2014/main" id="{16C0A521-E2FA-2325-A773-4756B1EBC4A0}"/>
                    </a:ext>
                  </a:extLst>
                </p:cNvPr>
                <p:cNvSpPr/>
                <p:nvPr/>
              </p:nvSpPr>
              <p:spPr>
                <a:xfrm>
                  <a:off x="9381480" y="39953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Triangle 56">
                  <a:extLst>
                    <a:ext uri="{FF2B5EF4-FFF2-40B4-BE49-F238E27FC236}">
                      <a16:creationId xmlns:a16="http://schemas.microsoft.com/office/drawing/2014/main" id="{8AF16FD2-C6CB-4EAF-C724-238D5EEAD2B5}"/>
                    </a:ext>
                  </a:extLst>
                </p:cNvPr>
                <p:cNvSpPr/>
                <p:nvPr/>
              </p:nvSpPr>
              <p:spPr>
                <a:xfrm>
                  <a:off x="9381480" y="38556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Triangle 57">
                  <a:extLst>
                    <a:ext uri="{FF2B5EF4-FFF2-40B4-BE49-F238E27FC236}">
                      <a16:creationId xmlns:a16="http://schemas.microsoft.com/office/drawing/2014/main" id="{2B1D43B3-7BD1-FA54-40D9-7BEFB7AA7E33}"/>
                    </a:ext>
                  </a:extLst>
                </p:cNvPr>
                <p:cNvSpPr/>
                <p:nvPr/>
              </p:nvSpPr>
              <p:spPr>
                <a:xfrm>
                  <a:off x="9394180" y="36143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Triangle 58">
                  <a:extLst>
                    <a:ext uri="{FF2B5EF4-FFF2-40B4-BE49-F238E27FC236}">
                      <a16:creationId xmlns:a16="http://schemas.microsoft.com/office/drawing/2014/main" id="{7746BBD2-DBE5-7A9E-353F-38E239B3F61F}"/>
                    </a:ext>
                  </a:extLst>
                </p:cNvPr>
                <p:cNvSpPr/>
                <p:nvPr/>
              </p:nvSpPr>
              <p:spPr>
                <a:xfrm>
                  <a:off x="9381480" y="3360397"/>
                  <a:ext cx="161130" cy="144803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3F083B1A-2C68-2E4E-2EF6-2A676DB47DF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9447788" y="3328079"/>
                  <a:ext cx="4655" cy="1444346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7F7976-4F3B-5EE5-0F3C-74F63F75103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171441" y="3116112"/>
              <a:ext cx="713385" cy="835359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63B5249-144C-9EB9-8607-17137555EEAD}"/>
                </a:ext>
              </a:extLst>
            </p:cNvPr>
            <p:cNvSpPr txBox="1"/>
            <p:nvPr/>
          </p:nvSpPr>
          <p:spPr>
            <a:xfrm>
              <a:off x="9678602" y="4591617"/>
              <a:ext cx="112252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50" dirty="0">
                  <a:highlight>
                    <a:srgbClr val="FFFF00"/>
                  </a:highlight>
                </a:rPr>
                <a:t>Insertions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F8F4F5-421A-554E-D41D-13FCDD962B04}"/>
                </a:ext>
              </a:extLst>
            </p:cNvPr>
            <p:cNvSpPr txBox="1"/>
            <p:nvPr/>
          </p:nvSpPr>
          <p:spPr>
            <a:xfrm>
              <a:off x="6925957" y="3209097"/>
              <a:ext cx="103490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50" dirty="0">
                  <a:highlight>
                    <a:srgbClr val="FFFF00"/>
                  </a:highlight>
                </a:rPr>
                <a:t>Deletions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1C9D003-473E-19E4-693B-8AE0DB0ADA5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99803" y="4089393"/>
              <a:ext cx="19397" cy="330207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170951C-3B11-4F17-2E0E-3077A28734D7}"/>
                </a:ext>
              </a:extLst>
            </p:cNvPr>
            <p:cNvCxnSpPr>
              <a:cxnSpLocks/>
              <a:endCxn id="23" idx="5"/>
            </p:cNvCxnSpPr>
            <p:nvPr/>
          </p:nvCxnSpPr>
          <p:spPr bwMode="auto">
            <a:xfrm flipV="1">
              <a:off x="7925362" y="4347199"/>
              <a:ext cx="230766" cy="223708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C2F2D06-7300-72D6-7C73-53C2E8F95D2D}"/>
                </a:ext>
              </a:extLst>
            </p:cNvPr>
            <p:cNvCxnSpPr>
              <a:cxnSpLocks/>
              <a:endCxn id="26" idx="5"/>
            </p:cNvCxnSpPr>
            <p:nvPr/>
          </p:nvCxnSpPr>
          <p:spPr bwMode="auto">
            <a:xfrm flipV="1">
              <a:off x="8385147" y="3826499"/>
              <a:ext cx="253581" cy="271746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F32A17C-5D3C-382C-585F-CBD408EA8F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01960" y="3867622"/>
              <a:ext cx="202147" cy="45003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A03F6BE-01E0-5F01-AEC7-3E3203DE232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97842" y="4097478"/>
              <a:ext cx="264888" cy="9390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CE62A3E-E120-901B-7196-718D4B6572A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805947" y="3691313"/>
              <a:ext cx="0" cy="221312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2182B0C-2279-F9AC-4280-462BBA9F80B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805947" y="3685464"/>
              <a:ext cx="225792" cy="2885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B943A8-0B68-EC8C-FDD1-75EDB34845B6}"/>
                </a:ext>
              </a:extLst>
            </p:cNvPr>
            <p:cNvCxnSpPr>
              <a:cxnSpLocks/>
              <a:stCxn id="35" idx="5"/>
            </p:cNvCxnSpPr>
            <p:nvPr/>
          </p:nvCxnSpPr>
          <p:spPr bwMode="auto">
            <a:xfrm flipH="1">
              <a:off x="9030245" y="3243859"/>
              <a:ext cx="472832" cy="462751"/>
            </a:xfrm>
            <a:prstGeom prst="line">
              <a:avLst/>
            </a:prstGeom>
            <a:noFill/>
            <a:ln w="2857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8AFEB5B-F08B-5EED-4E3C-9D34F7AC45B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857989" y="3587659"/>
              <a:ext cx="468873" cy="469369"/>
            </a:xfrm>
            <a:prstGeom prst="line">
              <a:avLst/>
            </a:prstGeom>
            <a:noFill/>
            <a:ln w="31750">
              <a:solidFill>
                <a:schemeClr val="accent6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026" name="Audio 1025">
            <a:hlinkClick r:id="" action="ppaction://media"/>
            <a:extLst>
              <a:ext uri="{FF2B5EF4-FFF2-40B4-BE49-F238E27FC236}">
                <a16:creationId xmlns:a16="http://schemas.microsoft.com/office/drawing/2014/main" id="{3C1BD196-1416-00ED-6D1D-9EFAD2D353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991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18"/>
    </mc:Choice>
    <mc:Fallback xmlns="">
      <p:transition spd="slow" advTm="151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6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646336" y="152400"/>
            <a:ext cx="7478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How efficient is a Hamming code?</a:t>
            </a: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1C4051BC-3DB2-5323-A007-4DE6C37DA1C6}"/>
              </a:ext>
            </a:extLst>
          </p:cNvPr>
          <p:cNvGrpSpPr/>
          <p:nvPr/>
        </p:nvGrpSpPr>
        <p:grpSpPr>
          <a:xfrm>
            <a:off x="1976404" y="906902"/>
            <a:ext cx="1483920" cy="915120"/>
            <a:chOff x="1292164" y="3688567"/>
            <a:chExt cx="1483920" cy="91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DFA48AE6-1908-B9FF-A98E-0C05337202A1}"/>
                    </a:ext>
                  </a:extLst>
                </p14:cNvPr>
                <p14:cNvContentPartPr/>
                <p14:nvPr/>
              </p14:nvContentPartPr>
              <p14:xfrm>
                <a:off x="1334284" y="3688567"/>
                <a:ext cx="138960" cy="4953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DFA48AE6-1908-B9FF-A98E-0C05337202A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25284" y="3679927"/>
                  <a:ext cx="156600" cy="51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CBBF9363-7C33-6E42-9EAE-7FEC3082D5F6}"/>
                    </a:ext>
                  </a:extLst>
                </p14:cNvPr>
                <p14:cNvContentPartPr/>
                <p14:nvPr/>
              </p14:nvContentPartPr>
              <p14:xfrm>
                <a:off x="1292164" y="4043887"/>
                <a:ext cx="123840" cy="208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CBBF9363-7C33-6E42-9EAE-7FEC3082D5F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83164" y="4034887"/>
                  <a:ext cx="1414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1BE04BC7-4D5C-7495-E989-B74EE1CE6609}"/>
                    </a:ext>
                  </a:extLst>
                </p14:cNvPr>
                <p14:cNvContentPartPr/>
                <p14:nvPr/>
              </p14:nvContentPartPr>
              <p14:xfrm>
                <a:off x="1447684" y="3725647"/>
                <a:ext cx="347400" cy="8780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1BE04BC7-4D5C-7495-E989-B74EE1CE660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38684" y="3717007"/>
                  <a:ext cx="365040" cy="89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644B26F8-A8CF-87C5-F24B-7D54E1AD6EBD}"/>
                    </a:ext>
                  </a:extLst>
                </p14:cNvPr>
                <p14:cNvContentPartPr/>
                <p14:nvPr/>
              </p14:nvContentPartPr>
              <p14:xfrm>
                <a:off x="1806604" y="4123447"/>
                <a:ext cx="360" cy="122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644B26F8-A8CF-87C5-F24B-7D54E1AD6EB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97604" y="4114447"/>
                  <a:ext cx="180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53E9630-6874-D270-5CC1-22CC6DDB3268}"/>
                    </a:ext>
                  </a:extLst>
                </p14:cNvPr>
                <p14:cNvContentPartPr/>
                <p14:nvPr/>
              </p14:nvContentPartPr>
              <p14:xfrm>
                <a:off x="1943044" y="4044607"/>
                <a:ext cx="486360" cy="1872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53E9630-6874-D270-5CC1-22CC6DDB326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934404" y="4035967"/>
                  <a:ext cx="5040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1D293F07-FC09-D83E-6BE1-B460BCE3F48F}"/>
                    </a:ext>
                  </a:extLst>
                </p14:cNvPr>
                <p14:cNvContentPartPr/>
                <p14:nvPr/>
              </p14:nvContentPartPr>
              <p14:xfrm>
                <a:off x="2484844" y="4014007"/>
                <a:ext cx="291240" cy="3801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1D293F07-FC09-D83E-6BE1-B460BCE3F48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476204" y="4005007"/>
                  <a:ext cx="30888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118FB0A3-1560-4516-8F44-4879C5302920}"/>
                    </a:ext>
                  </a:extLst>
                </p14:cNvPr>
                <p14:cNvContentPartPr/>
                <p14:nvPr/>
              </p14:nvContentPartPr>
              <p14:xfrm>
                <a:off x="2144284" y="3914287"/>
                <a:ext cx="2520" cy="25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118FB0A3-1560-4516-8F44-4879C530292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135644" y="3905647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899291E9-EACA-A9FF-BA7F-42D24AFBD044}"/>
              </a:ext>
            </a:extLst>
          </p:cNvPr>
          <p:cNvGrpSpPr/>
          <p:nvPr/>
        </p:nvGrpSpPr>
        <p:grpSpPr>
          <a:xfrm>
            <a:off x="3924120" y="1315142"/>
            <a:ext cx="113040" cy="84240"/>
            <a:chOff x="5432524" y="3913567"/>
            <a:chExt cx="113040" cy="8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B517C72D-FC04-C7D9-57F2-42E573682C0E}"/>
                    </a:ext>
                  </a:extLst>
                </p14:cNvPr>
                <p14:cNvContentPartPr/>
                <p14:nvPr/>
              </p14:nvContentPartPr>
              <p14:xfrm>
                <a:off x="5432524" y="3913567"/>
                <a:ext cx="60840" cy="3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B517C72D-FC04-C7D9-57F2-42E573682C0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423524" y="3904927"/>
                  <a:ext cx="7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7AEB0DA-90D6-1BB0-EA8C-FD25FBF3484E}"/>
                    </a:ext>
                  </a:extLst>
                </p14:cNvPr>
                <p14:cNvContentPartPr/>
                <p14:nvPr/>
              </p14:nvContentPartPr>
              <p14:xfrm>
                <a:off x="5457364" y="3997447"/>
                <a:ext cx="88200" cy="3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7AEB0DA-90D6-1BB0-EA8C-FD25FBF3484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48724" y="3988447"/>
                  <a:ext cx="105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8DE8A980-C8EB-A9E5-2CB2-8086860CDA51}"/>
              </a:ext>
            </a:extLst>
          </p:cNvPr>
          <p:cNvGrpSpPr/>
          <p:nvPr/>
        </p:nvGrpSpPr>
        <p:grpSpPr>
          <a:xfrm>
            <a:off x="4519200" y="1032542"/>
            <a:ext cx="312120" cy="566280"/>
            <a:chOff x="6027604" y="3630967"/>
            <a:chExt cx="312120" cy="56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92F6A9C7-CBE7-B72D-923C-7B422F9B9239}"/>
                    </a:ext>
                  </a:extLst>
                </p14:cNvPr>
                <p14:cNvContentPartPr/>
                <p14:nvPr/>
              </p14:nvContentPartPr>
              <p14:xfrm>
                <a:off x="6027604" y="3630967"/>
                <a:ext cx="50040" cy="5662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92F6A9C7-CBE7-B72D-923C-7B422F9B923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018964" y="3622327"/>
                  <a:ext cx="67680" cy="58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47195A66-FDB0-D90F-B4C8-F8F891E1D5F4}"/>
                    </a:ext>
                  </a:extLst>
                </p14:cNvPr>
                <p14:cNvContentPartPr/>
                <p14:nvPr/>
              </p14:nvContentPartPr>
              <p14:xfrm>
                <a:off x="6187084" y="3912127"/>
                <a:ext cx="152640" cy="25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47195A66-FDB0-D90F-B4C8-F8F891E1D5F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178084" y="3903127"/>
                  <a:ext cx="17028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5B78BA0C-4D94-4C0A-E0DE-2357A945BBE1}"/>
              </a:ext>
            </a:extLst>
          </p:cNvPr>
          <p:cNvGrpSpPr/>
          <p:nvPr/>
        </p:nvGrpSpPr>
        <p:grpSpPr>
          <a:xfrm>
            <a:off x="5103840" y="943982"/>
            <a:ext cx="1438200" cy="742680"/>
            <a:chOff x="6612244" y="3542407"/>
            <a:chExt cx="1438200" cy="74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8C0E6F89-22BD-D130-C5B2-990ACE59E89A}"/>
                    </a:ext>
                  </a:extLst>
                </p14:cNvPr>
                <p14:cNvContentPartPr/>
                <p14:nvPr/>
              </p14:nvContentPartPr>
              <p14:xfrm>
                <a:off x="6680284" y="3542407"/>
                <a:ext cx="331200" cy="1602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8C0E6F89-22BD-D130-C5B2-990ACE59E89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671284" y="3533407"/>
                  <a:ext cx="3488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EDE6F03-D375-99EC-88A5-1825F6903112}"/>
                    </a:ext>
                  </a:extLst>
                </p14:cNvPr>
                <p14:cNvContentPartPr/>
                <p14:nvPr/>
              </p14:nvContentPartPr>
              <p14:xfrm>
                <a:off x="6612244" y="3710167"/>
                <a:ext cx="1438200" cy="658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EDE6F03-D375-99EC-88A5-1825F690311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03244" y="3701527"/>
                  <a:ext cx="145584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13150259-E2AB-CCBF-4452-43E5EE7FB5FC}"/>
                    </a:ext>
                  </a:extLst>
                </p14:cNvPr>
                <p14:cNvContentPartPr/>
                <p14:nvPr/>
              </p14:nvContentPartPr>
              <p14:xfrm>
                <a:off x="6722404" y="3931207"/>
                <a:ext cx="228600" cy="3405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13150259-E2AB-CCBF-4452-43E5EE7FB5F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713404" y="3922207"/>
                  <a:ext cx="24624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3D9765B-12BD-3901-71DD-FB95409E52A6}"/>
                    </a:ext>
                  </a:extLst>
                </p14:cNvPr>
                <p14:cNvContentPartPr/>
                <p14:nvPr/>
              </p14:nvContentPartPr>
              <p14:xfrm>
                <a:off x="6965404" y="3847687"/>
                <a:ext cx="216720" cy="1461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3D9765B-12BD-3901-71DD-FB95409E52A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956404" y="3839047"/>
                  <a:ext cx="23436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E725FD0F-E06A-B38B-BF9B-6C1181425D0E}"/>
                    </a:ext>
                  </a:extLst>
                </p14:cNvPr>
                <p14:cNvContentPartPr/>
                <p14:nvPr/>
              </p14:nvContentPartPr>
              <p14:xfrm>
                <a:off x="7278244" y="4070167"/>
                <a:ext cx="233640" cy="3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E725FD0F-E06A-B38B-BF9B-6C1181425D0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269604" y="4061527"/>
                  <a:ext cx="251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6F3F52EC-EEF9-3010-AD83-F0DA186C7B5F}"/>
                    </a:ext>
                  </a:extLst>
                </p14:cNvPr>
                <p14:cNvContentPartPr/>
                <p14:nvPr/>
              </p14:nvContentPartPr>
              <p14:xfrm>
                <a:off x="7649044" y="3876847"/>
                <a:ext cx="360" cy="4082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6F3F52EC-EEF9-3010-AD83-F0DA186C7B5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640404" y="3868207"/>
                  <a:ext cx="18000" cy="425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14" name="Picture 213" descr="A graph with a line&#10;&#10;Description automatically generated">
            <a:extLst>
              <a:ext uri="{FF2B5EF4-FFF2-40B4-BE49-F238E27FC236}">
                <a16:creationId xmlns:a16="http://schemas.microsoft.com/office/drawing/2014/main" id="{122304B3-FC74-CF73-7111-778DC315F6F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9" y="2075151"/>
            <a:ext cx="2954730" cy="22647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99AC842B-2D65-177F-9E2E-7CECDFF2266A}"/>
                  </a:ext>
                </a:extLst>
              </p14:cNvPr>
              <p14:cNvContentPartPr/>
              <p14:nvPr/>
            </p14:nvContentPartPr>
            <p14:xfrm>
              <a:off x="848812" y="3884501"/>
              <a:ext cx="53640" cy="5040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99AC842B-2D65-177F-9E2E-7CECDFF2266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39812" y="3875861"/>
                <a:ext cx="71280" cy="6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5" name="Group 224">
            <a:extLst>
              <a:ext uri="{FF2B5EF4-FFF2-40B4-BE49-F238E27FC236}">
                <a16:creationId xmlns:a16="http://schemas.microsoft.com/office/drawing/2014/main" id="{9157E6E1-66AD-E63D-D722-4D1E707CB1F0}"/>
              </a:ext>
            </a:extLst>
          </p:cNvPr>
          <p:cNvGrpSpPr/>
          <p:nvPr/>
        </p:nvGrpSpPr>
        <p:grpSpPr>
          <a:xfrm>
            <a:off x="6917164" y="1564389"/>
            <a:ext cx="595800" cy="422640"/>
            <a:chOff x="6994924" y="2068207"/>
            <a:chExt cx="595800" cy="42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F4FD652C-0A86-A940-616F-71E2C197B436}"/>
                    </a:ext>
                  </a:extLst>
                </p14:cNvPr>
                <p14:cNvContentPartPr/>
                <p14:nvPr/>
              </p14:nvContentPartPr>
              <p14:xfrm>
                <a:off x="6994924" y="2068207"/>
                <a:ext cx="128160" cy="4226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F4FD652C-0A86-A940-616F-71E2C197B43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986284" y="2059567"/>
                  <a:ext cx="14580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1DE3240B-C314-50F6-9316-493752AF7D00}"/>
                    </a:ext>
                  </a:extLst>
                </p14:cNvPr>
                <p14:cNvContentPartPr/>
                <p14:nvPr/>
              </p14:nvContentPartPr>
              <p14:xfrm>
                <a:off x="7166644" y="2280247"/>
                <a:ext cx="216720" cy="1490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1DE3240B-C314-50F6-9316-493752AF7D0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158004" y="2271247"/>
                  <a:ext cx="2343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0517AE46-BD27-A95E-A501-F8EA7FC387A8}"/>
                    </a:ext>
                  </a:extLst>
                </p14:cNvPr>
                <p14:cNvContentPartPr/>
                <p14:nvPr/>
              </p14:nvContentPartPr>
              <p14:xfrm>
                <a:off x="7414324" y="2199607"/>
                <a:ext cx="176400" cy="2484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0517AE46-BD27-A95E-A501-F8EA7FC387A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405324" y="2190967"/>
                  <a:ext cx="194040" cy="26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D8E31EC-F698-1AAD-0FC4-B989A1FD0E74}"/>
              </a:ext>
            </a:extLst>
          </p:cNvPr>
          <p:cNvGrpSpPr/>
          <p:nvPr/>
        </p:nvGrpSpPr>
        <p:grpSpPr>
          <a:xfrm>
            <a:off x="7042804" y="2248389"/>
            <a:ext cx="849960" cy="388440"/>
            <a:chOff x="7120564" y="2752207"/>
            <a:chExt cx="849960" cy="38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C04ED91D-D406-B55B-4791-3EFCBF087FEE}"/>
                    </a:ext>
                  </a:extLst>
                </p14:cNvPr>
                <p14:cNvContentPartPr/>
                <p14:nvPr/>
              </p14:nvContentPartPr>
              <p14:xfrm>
                <a:off x="7120564" y="2887207"/>
                <a:ext cx="261360" cy="1468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C04ED91D-D406-B55B-4791-3EFCBF087FE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111924" y="2878567"/>
                  <a:ext cx="2790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E41E5D2A-0989-596E-B9F4-DD1A4440344D}"/>
                    </a:ext>
                  </a:extLst>
                </p14:cNvPr>
                <p14:cNvContentPartPr/>
                <p14:nvPr/>
              </p14:nvContentPartPr>
              <p14:xfrm>
                <a:off x="7473724" y="2752207"/>
                <a:ext cx="123840" cy="2394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E41E5D2A-0989-596E-B9F4-DD1A4440344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464724" y="2743567"/>
                  <a:ext cx="14148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64A1B749-9616-EAD9-8CE6-CCBE6F0CE895}"/>
                    </a:ext>
                  </a:extLst>
                </p14:cNvPr>
                <p14:cNvContentPartPr/>
                <p14:nvPr/>
              </p14:nvContentPartPr>
              <p14:xfrm>
                <a:off x="7474444" y="3099967"/>
                <a:ext cx="170280" cy="684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64A1B749-9616-EAD9-8CE6-CCBE6F0CE89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465804" y="3091327"/>
                  <a:ext cx="1879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3A4FA681-F87B-01B0-DA5A-7580FD4CCC57}"/>
                    </a:ext>
                  </a:extLst>
                </p14:cNvPr>
                <p14:cNvContentPartPr/>
                <p14:nvPr/>
              </p14:nvContentPartPr>
              <p14:xfrm>
                <a:off x="7780804" y="2786767"/>
                <a:ext cx="189720" cy="3538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3A4FA681-F87B-01B0-DA5A-7580FD4CCC5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772164" y="2777767"/>
                  <a:ext cx="207360" cy="3715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34" name="Picture 233" descr="A graph with a blue line&#10;&#10;Description automatically generated">
            <a:extLst>
              <a:ext uri="{FF2B5EF4-FFF2-40B4-BE49-F238E27FC236}">
                <a16:creationId xmlns:a16="http://schemas.microsoft.com/office/drawing/2014/main" id="{73CEB3EB-D77E-17EE-7F87-C1D67FD7BCE0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75" y="2091811"/>
            <a:ext cx="3032987" cy="22970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112B3ADB-A8D6-5CF6-3E8D-0ACBA74B031E}"/>
                  </a:ext>
                </a:extLst>
              </p14:cNvPr>
              <p14:cNvContentPartPr/>
              <p14:nvPr/>
            </p14:nvContentPartPr>
            <p14:xfrm>
              <a:off x="6751207" y="5546914"/>
              <a:ext cx="87120" cy="14400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112B3ADB-A8D6-5CF6-3E8D-0ACBA74B031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742207" y="5537914"/>
                <a:ext cx="10476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47EA271F-E608-1CAE-AC45-9FA01E37F7A7}"/>
                  </a:ext>
                </a:extLst>
              </p14:cNvPr>
              <p14:cNvContentPartPr/>
              <p14:nvPr/>
            </p14:nvContentPartPr>
            <p14:xfrm>
              <a:off x="7242607" y="3893434"/>
              <a:ext cx="260640" cy="31428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47EA271F-E608-1CAE-AC45-9FA01E37F7A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233619" y="3884444"/>
                <a:ext cx="278256" cy="331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48C065B0-838B-F0CE-8F91-AE0AE9AA1DFA}"/>
                  </a:ext>
                </a:extLst>
              </p14:cNvPr>
              <p14:cNvContentPartPr/>
              <p14:nvPr/>
            </p14:nvContentPartPr>
            <p14:xfrm>
              <a:off x="7446727" y="5119594"/>
              <a:ext cx="75600" cy="10764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48C065B0-838B-F0CE-8F91-AE0AE9AA1DF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437727" y="5110594"/>
                <a:ext cx="9324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2E65F766-8527-7D9A-4B10-6C7AE7D05EB2}"/>
                  </a:ext>
                </a:extLst>
              </p14:cNvPr>
              <p14:cNvContentPartPr/>
              <p14:nvPr/>
            </p14:nvContentPartPr>
            <p14:xfrm>
              <a:off x="7603687" y="5166394"/>
              <a:ext cx="360" cy="36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2E65F766-8527-7D9A-4B10-6C7AE7D05EB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594687" y="51573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43" name="Ink 242">
                <a:extLst>
                  <a:ext uri="{FF2B5EF4-FFF2-40B4-BE49-F238E27FC236}">
                    <a16:creationId xmlns:a16="http://schemas.microsoft.com/office/drawing/2014/main" id="{79372499-E1F1-88E1-8E15-5EF88AE7EE46}"/>
                  </a:ext>
                </a:extLst>
              </p14:cNvPr>
              <p14:cNvContentPartPr/>
              <p14:nvPr/>
            </p14:nvContentPartPr>
            <p14:xfrm>
              <a:off x="7691167" y="5088274"/>
              <a:ext cx="68040" cy="160920"/>
            </p14:xfrm>
          </p:contentPart>
        </mc:Choice>
        <mc:Fallback xmlns="">
          <p:pic>
            <p:nvPicPr>
              <p:cNvPr id="243" name="Ink 242">
                <a:extLst>
                  <a:ext uri="{FF2B5EF4-FFF2-40B4-BE49-F238E27FC236}">
                    <a16:creationId xmlns:a16="http://schemas.microsoft.com/office/drawing/2014/main" id="{79372499-E1F1-88E1-8E15-5EF88AE7EE4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682214" y="5079274"/>
                <a:ext cx="85587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94EDF14C-7126-1D45-74BE-FC9F12F90816}"/>
                  </a:ext>
                </a:extLst>
              </p14:cNvPr>
              <p14:cNvContentPartPr/>
              <p14:nvPr/>
            </p14:nvContentPartPr>
            <p14:xfrm>
              <a:off x="7839127" y="5081794"/>
              <a:ext cx="90360" cy="178920"/>
            </p14:xfrm>
          </p:contentPart>
        </mc:Choice>
        <mc:Fallback xmlns=""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94EDF14C-7126-1D45-74BE-FC9F12F90816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830163" y="5072776"/>
                <a:ext cx="107930" cy="1965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48" name="Ink 247">
                <a:extLst>
                  <a:ext uri="{FF2B5EF4-FFF2-40B4-BE49-F238E27FC236}">
                    <a16:creationId xmlns:a16="http://schemas.microsoft.com/office/drawing/2014/main" id="{5B171FE8-0F3E-2FE5-F4FE-3AD3BD6787E7}"/>
                  </a:ext>
                </a:extLst>
              </p14:cNvPr>
              <p14:cNvContentPartPr/>
              <p14:nvPr/>
            </p14:nvContentPartPr>
            <p14:xfrm>
              <a:off x="6501007" y="4822954"/>
              <a:ext cx="9360" cy="178560"/>
            </p14:xfrm>
          </p:contentPart>
        </mc:Choice>
        <mc:Fallback xmlns="">
          <p:pic>
            <p:nvPicPr>
              <p:cNvPr id="248" name="Ink 247">
                <a:extLst>
                  <a:ext uri="{FF2B5EF4-FFF2-40B4-BE49-F238E27FC236}">
                    <a16:creationId xmlns:a16="http://schemas.microsoft.com/office/drawing/2014/main" id="{5B171FE8-0F3E-2FE5-F4FE-3AD3BD6787E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492340" y="4813972"/>
                <a:ext cx="26347" cy="196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49" name="Ink 248">
                <a:extLst>
                  <a:ext uri="{FF2B5EF4-FFF2-40B4-BE49-F238E27FC236}">
                    <a16:creationId xmlns:a16="http://schemas.microsoft.com/office/drawing/2014/main" id="{160AB3F3-F822-E835-F1F1-772527C2250A}"/>
                  </a:ext>
                </a:extLst>
              </p14:cNvPr>
              <p14:cNvContentPartPr/>
              <p14:nvPr/>
            </p14:nvContentPartPr>
            <p14:xfrm>
              <a:off x="6648607" y="4831954"/>
              <a:ext cx="77400" cy="126720"/>
            </p14:xfrm>
          </p:contentPart>
        </mc:Choice>
        <mc:Fallback xmlns="">
          <p:pic>
            <p:nvPicPr>
              <p:cNvPr id="249" name="Ink 248">
                <a:extLst>
                  <a:ext uri="{FF2B5EF4-FFF2-40B4-BE49-F238E27FC236}">
                    <a16:creationId xmlns:a16="http://schemas.microsoft.com/office/drawing/2014/main" id="{160AB3F3-F822-E835-F1F1-772527C2250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639649" y="4822954"/>
                <a:ext cx="94958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50" name="Ink 249">
                <a:extLst>
                  <a:ext uri="{FF2B5EF4-FFF2-40B4-BE49-F238E27FC236}">
                    <a16:creationId xmlns:a16="http://schemas.microsoft.com/office/drawing/2014/main" id="{A5D3B18F-CFF3-910A-FDD6-E6E98C6DC867}"/>
                  </a:ext>
                </a:extLst>
              </p14:cNvPr>
              <p14:cNvContentPartPr/>
              <p14:nvPr/>
            </p14:nvContentPartPr>
            <p14:xfrm>
              <a:off x="6852727" y="4838794"/>
              <a:ext cx="107640" cy="102600"/>
            </p14:xfrm>
          </p:contentPart>
        </mc:Choice>
        <mc:Fallback xmlns="">
          <p:pic>
            <p:nvPicPr>
              <p:cNvPr id="250" name="Ink 249">
                <a:extLst>
                  <a:ext uri="{FF2B5EF4-FFF2-40B4-BE49-F238E27FC236}">
                    <a16:creationId xmlns:a16="http://schemas.microsoft.com/office/drawing/2014/main" id="{A5D3B18F-CFF3-910A-FDD6-E6E98C6DC867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843727" y="4829794"/>
                <a:ext cx="12528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89E59E3D-D8EB-E3A5-72CA-EA2338A4E182}"/>
                  </a:ext>
                </a:extLst>
              </p14:cNvPr>
              <p14:cNvContentPartPr/>
              <p14:nvPr/>
            </p14:nvContentPartPr>
            <p14:xfrm>
              <a:off x="6502447" y="5543314"/>
              <a:ext cx="360" cy="164520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89E59E3D-D8EB-E3A5-72CA-EA2338A4E18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493447" y="5534334"/>
                <a:ext cx="18000" cy="182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9D805FF4-22FC-C4F5-93E7-ED983EC992BD}"/>
                  </a:ext>
                </a:extLst>
              </p14:cNvPr>
              <p14:cNvContentPartPr/>
              <p14:nvPr/>
            </p14:nvContentPartPr>
            <p14:xfrm>
              <a:off x="6633127" y="5569234"/>
              <a:ext cx="79200" cy="12708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9D805FF4-22FC-C4F5-93E7-ED983EC992B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624127" y="5560259"/>
                <a:ext cx="96840" cy="1446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CF032CAE-9E31-AAE3-8FDF-2DB97A7A7FB0}"/>
                  </a:ext>
                </a:extLst>
              </p14:cNvPr>
              <p14:cNvContentPartPr/>
              <p14:nvPr/>
            </p14:nvContentPartPr>
            <p14:xfrm>
              <a:off x="6836887" y="5573194"/>
              <a:ext cx="83520" cy="82440"/>
            </p14:xfrm>
          </p:contentPart>
        </mc:Choice>
        <mc:Fallback xmlns=""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CF032CAE-9E31-AAE3-8FDF-2DB97A7A7FB0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827887" y="5564155"/>
                <a:ext cx="101160" cy="1001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17380755-EFD7-872F-ACA8-EFA98F08F316}"/>
                  </a:ext>
                </a:extLst>
              </p14:cNvPr>
              <p14:cNvContentPartPr/>
              <p14:nvPr/>
            </p14:nvContentPartPr>
            <p14:xfrm>
              <a:off x="7016167" y="5583994"/>
              <a:ext cx="120960" cy="12024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17380755-EFD7-872F-ACA8-EFA98F08F316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007167" y="5575021"/>
                <a:ext cx="138600" cy="1378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6050BA08-4230-1FC8-B0FF-0F36681EAE81}"/>
                  </a:ext>
                </a:extLst>
              </p14:cNvPr>
              <p14:cNvContentPartPr/>
              <p14:nvPr/>
            </p14:nvContentPartPr>
            <p14:xfrm>
              <a:off x="7218127" y="3783634"/>
              <a:ext cx="5040" cy="221436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6050BA08-4230-1FC8-B0FF-0F36681EAE8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7209127" y="3774634"/>
                <a:ext cx="22680" cy="22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7A66845C-3D81-4335-7CC7-3C0CCCA580AF}"/>
                  </a:ext>
                </a:extLst>
              </p14:cNvPr>
              <p14:cNvContentPartPr/>
              <p14:nvPr/>
            </p14:nvContentPartPr>
            <p14:xfrm>
              <a:off x="7449967" y="4757794"/>
              <a:ext cx="97560" cy="119160"/>
            </p14:xfrm>
          </p:contentPart>
        </mc:Choice>
        <mc:Fallback xmlns=""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7A66845C-3D81-4335-7CC7-3C0CCCA580AF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440967" y="4748794"/>
                <a:ext cx="11520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5AE5A4D5-63D2-5FCE-A04C-3B8C2D289EEF}"/>
                  </a:ext>
                </a:extLst>
              </p14:cNvPr>
              <p14:cNvContentPartPr/>
              <p14:nvPr/>
            </p14:nvContentPartPr>
            <p14:xfrm>
              <a:off x="7662007" y="4794874"/>
              <a:ext cx="360" cy="360"/>
            </p14:xfrm>
          </p:contentPart>
        </mc:Choice>
        <mc:Fallback xmlns=""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5AE5A4D5-63D2-5FCE-A04C-3B8C2D289EE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653007" y="47858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E2936DDA-59E2-07B7-5D0A-EC43E6682A99}"/>
                  </a:ext>
                </a:extLst>
              </p14:cNvPr>
              <p14:cNvContentPartPr/>
              <p14:nvPr/>
            </p14:nvContentPartPr>
            <p14:xfrm>
              <a:off x="7745887" y="4768594"/>
              <a:ext cx="113400" cy="15120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E2936DDA-59E2-07B7-5D0A-EC43E6682A99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736887" y="4759573"/>
                <a:ext cx="131040" cy="1688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A79E40E2-4AD9-EBE6-A33E-2E28E03626D9}"/>
                  </a:ext>
                </a:extLst>
              </p14:cNvPr>
              <p14:cNvContentPartPr/>
              <p14:nvPr/>
            </p14:nvContentPartPr>
            <p14:xfrm>
              <a:off x="7901407" y="4749154"/>
              <a:ext cx="85680" cy="140040"/>
            </p14:xfrm>
          </p:contentPart>
        </mc:Choice>
        <mc:Fallback xmlns=""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A79E40E2-4AD9-EBE6-A33E-2E28E03626D9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892445" y="4740154"/>
                <a:ext cx="103246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7A7AC68A-B9DA-4817-ECB6-F29E8EAA5C43}"/>
                  </a:ext>
                </a:extLst>
              </p14:cNvPr>
              <p14:cNvContentPartPr/>
              <p14:nvPr/>
            </p14:nvContentPartPr>
            <p14:xfrm>
              <a:off x="7415407" y="5572114"/>
              <a:ext cx="87120" cy="10656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7A7AC68A-B9DA-4817-ECB6-F29E8EAA5C4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406407" y="5563083"/>
                <a:ext cx="104760" cy="1242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A5108A6A-9787-F7C7-2888-4C4A523FD364}"/>
                  </a:ext>
                </a:extLst>
              </p14:cNvPr>
              <p14:cNvContentPartPr/>
              <p14:nvPr/>
            </p14:nvContentPartPr>
            <p14:xfrm>
              <a:off x="7613767" y="5592994"/>
              <a:ext cx="2520" cy="360"/>
            </p14:xfrm>
          </p:contentPart>
        </mc:Choice>
        <mc:Fallback xmlns=""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A5108A6A-9787-F7C7-2888-4C4A523FD36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603267" y="5583994"/>
                <a:ext cx="231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8B9936FB-0DF7-ABF7-52D6-14323C2958A7}"/>
                  </a:ext>
                </a:extLst>
              </p14:cNvPr>
              <p14:cNvContentPartPr/>
              <p14:nvPr/>
            </p14:nvContentPartPr>
            <p14:xfrm>
              <a:off x="7753087" y="5525314"/>
              <a:ext cx="83880" cy="11844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8B9936FB-0DF7-ABF7-52D6-14323C2958A7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744087" y="5516314"/>
                <a:ext cx="101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278" name="Ink 277">
                <a:extLst>
                  <a:ext uri="{FF2B5EF4-FFF2-40B4-BE49-F238E27FC236}">
                    <a16:creationId xmlns:a16="http://schemas.microsoft.com/office/drawing/2014/main" id="{F97114CE-B6F0-B831-6E43-015032F7150C}"/>
                  </a:ext>
                </a:extLst>
              </p14:cNvPr>
              <p14:cNvContentPartPr/>
              <p14:nvPr/>
            </p14:nvContentPartPr>
            <p14:xfrm>
              <a:off x="7924807" y="5517754"/>
              <a:ext cx="94320" cy="141120"/>
            </p14:xfrm>
          </p:contentPart>
        </mc:Choice>
        <mc:Fallback xmlns="">
          <p:pic>
            <p:nvPicPr>
              <p:cNvPr id="278" name="Ink 277">
                <a:extLst>
                  <a:ext uri="{FF2B5EF4-FFF2-40B4-BE49-F238E27FC236}">
                    <a16:creationId xmlns:a16="http://schemas.microsoft.com/office/drawing/2014/main" id="{F97114CE-B6F0-B831-6E43-015032F7150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915807" y="5508754"/>
                <a:ext cx="11196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1626B239-25F3-00BC-B11C-265298DB08CA}"/>
                  </a:ext>
                </a:extLst>
              </p14:cNvPr>
              <p14:cNvContentPartPr/>
              <p14:nvPr/>
            </p14:nvContentPartPr>
            <p14:xfrm>
              <a:off x="8092927" y="5502634"/>
              <a:ext cx="87840" cy="14508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1626B239-25F3-00BC-B11C-265298DB08CA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8083927" y="5493634"/>
                <a:ext cx="10548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E5CF3D5D-C0A2-3692-41B8-F25F8A5B326D}"/>
                  </a:ext>
                </a:extLst>
              </p14:cNvPr>
              <p14:cNvContentPartPr/>
              <p14:nvPr/>
            </p14:nvContentPartPr>
            <p14:xfrm>
              <a:off x="8256007" y="5500114"/>
              <a:ext cx="115200" cy="11880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E5CF3D5D-C0A2-3692-41B8-F25F8A5B326D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8247007" y="5491087"/>
                <a:ext cx="132840" cy="1364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281" name="Ink 280">
                <a:extLst>
                  <a:ext uri="{FF2B5EF4-FFF2-40B4-BE49-F238E27FC236}">
                    <a16:creationId xmlns:a16="http://schemas.microsoft.com/office/drawing/2014/main" id="{7990DD34-8233-3897-BE4E-BEB6FBCFE575}"/>
                  </a:ext>
                </a:extLst>
              </p14:cNvPr>
              <p14:cNvContentPartPr/>
              <p14:nvPr/>
            </p14:nvContentPartPr>
            <p14:xfrm>
              <a:off x="8370487" y="5530714"/>
              <a:ext cx="360" cy="97200"/>
            </p14:xfrm>
          </p:contentPart>
        </mc:Choice>
        <mc:Fallback xmlns="">
          <p:pic>
            <p:nvPicPr>
              <p:cNvPr id="281" name="Ink 280">
                <a:extLst>
                  <a:ext uri="{FF2B5EF4-FFF2-40B4-BE49-F238E27FC236}">
                    <a16:creationId xmlns:a16="http://schemas.microsoft.com/office/drawing/2014/main" id="{7990DD34-8233-3897-BE4E-BEB6FBCFE575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8361487" y="5521681"/>
                <a:ext cx="18000" cy="114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283" name="Ink 282">
                <a:extLst>
                  <a:ext uri="{FF2B5EF4-FFF2-40B4-BE49-F238E27FC236}">
                    <a16:creationId xmlns:a16="http://schemas.microsoft.com/office/drawing/2014/main" id="{CF8E74E1-2149-4CB4-21BE-9EBF26144FC7}"/>
                  </a:ext>
                </a:extLst>
              </p14:cNvPr>
              <p14:cNvContentPartPr/>
              <p14:nvPr/>
            </p14:nvContentPartPr>
            <p14:xfrm>
              <a:off x="6472207" y="5847154"/>
              <a:ext cx="360" cy="129240"/>
            </p14:xfrm>
          </p:contentPart>
        </mc:Choice>
        <mc:Fallback xmlns="">
          <p:pic>
            <p:nvPicPr>
              <p:cNvPr id="283" name="Ink 282">
                <a:extLst>
                  <a:ext uri="{FF2B5EF4-FFF2-40B4-BE49-F238E27FC236}">
                    <a16:creationId xmlns:a16="http://schemas.microsoft.com/office/drawing/2014/main" id="{CF8E74E1-2149-4CB4-21BE-9EBF26144FC7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463207" y="5838154"/>
                <a:ext cx="180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284" name="Ink 283">
                <a:extLst>
                  <a:ext uri="{FF2B5EF4-FFF2-40B4-BE49-F238E27FC236}">
                    <a16:creationId xmlns:a16="http://schemas.microsoft.com/office/drawing/2014/main" id="{A983DB0C-E116-A400-6FB6-F10BBF77B86B}"/>
                  </a:ext>
                </a:extLst>
              </p14:cNvPr>
              <p14:cNvContentPartPr/>
              <p14:nvPr/>
            </p14:nvContentPartPr>
            <p14:xfrm>
              <a:off x="6582367" y="5898274"/>
              <a:ext cx="78840" cy="96480"/>
            </p14:xfrm>
          </p:contentPart>
        </mc:Choice>
        <mc:Fallback xmlns="">
          <p:pic>
            <p:nvPicPr>
              <p:cNvPr id="284" name="Ink 283">
                <a:extLst>
                  <a:ext uri="{FF2B5EF4-FFF2-40B4-BE49-F238E27FC236}">
                    <a16:creationId xmlns:a16="http://schemas.microsoft.com/office/drawing/2014/main" id="{A983DB0C-E116-A400-6FB6-F10BBF77B86B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573367" y="5889274"/>
                <a:ext cx="9648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286" name="Ink 285">
                <a:extLst>
                  <a:ext uri="{FF2B5EF4-FFF2-40B4-BE49-F238E27FC236}">
                    <a16:creationId xmlns:a16="http://schemas.microsoft.com/office/drawing/2014/main" id="{425DE334-CB6F-147A-DC38-4F274410BC33}"/>
                  </a:ext>
                </a:extLst>
              </p14:cNvPr>
              <p14:cNvContentPartPr/>
              <p14:nvPr/>
            </p14:nvContentPartPr>
            <p14:xfrm>
              <a:off x="6763447" y="5748154"/>
              <a:ext cx="2520" cy="25560"/>
            </p14:xfrm>
          </p:contentPart>
        </mc:Choice>
        <mc:Fallback xmlns="">
          <p:pic>
            <p:nvPicPr>
              <p:cNvPr id="286" name="Ink 285">
                <a:extLst>
                  <a:ext uri="{FF2B5EF4-FFF2-40B4-BE49-F238E27FC236}">
                    <a16:creationId xmlns:a16="http://schemas.microsoft.com/office/drawing/2014/main" id="{425DE334-CB6F-147A-DC38-4F274410BC3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754447" y="5739154"/>
                <a:ext cx="2016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439B6808-3E21-C6A8-DBBB-9DD29DEB7CDD}"/>
                  </a:ext>
                </a:extLst>
              </p14:cNvPr>
              <p14:cNvContentPartPr/>
              <p14:nvPr/>
            </p14:nvContentPartPr>
            <p14:xfrm>
              <a:off x="6497767" y="5126434"/>
              <a:ext cx="360" cy="172800"/>
            </p14:xfrm>
          </p:contentPart>
        </mc:Choice>
        <mc:Fallback xmlns=""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439B6808-3E21-C6A8-DBBB-9DD29DEB7CDD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6488767" y="5117434"/>
                <a:ext cx="1800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5F6645F9-97D8-3E26-ECF1-CC59F5D23911}"/>
                  </a:ext>
                </a:extLst>
              </p14:cNvPr>
              <p14:cNvContentPartPr/>
              <p14:nvPr/>
            </p14:nvContentPartPr>
            <p14:xfrm>
              <a:off x="6611527" y="5180434"/>
              <a:ext cx="62640" cy="9324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5F6645F9-97D8-3E26-ECF1-CC59F5D2391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602527" y="5171434"/>
                <a:ext cx="802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DCC4C3C4-C7FD-603D-B82D-CAC97F35EBF4}"/>
                  </a:ext>
                </a:extLst>
              </p14:cNvPr>
              <p14:cNvContentPartPr/>
              <p14:nvPr/>
            </p14:nvContentPartPr>
            <p14:xfrm>
              <a:off x="6773887" y="5153434"/>
              <a:ext cx="82440" cy="10440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DCC4C3C4-C7FD-603D-B82D-CAC97F35EBF4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764887" y="5144434"/>
                <a:ext cx="10008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076C1ADA-2250-54DF-F02E-5BAD194286F9}"/>
                  </a:ext>
                </a:extLst>
              </p14:cNvPr>
              <p14:cNvContentPartPr/>
              <p14:nvPr/>
            </p14:nvContentPartPr>
            <p14:xfrm>
              <a:off x="6964327" y="5154154"/>
              <a:ext cx="88200" cy="9684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076C1ADA-2250-54DF-F02E-5BAD194286F9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955327" y="5145187"/>
                <a:ext cx="105840" cy="1144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288" name="Ink 287">
                <a:extLst>
                  <a:ext uri="{FF2B5EF4-FFF2-40B4-BE49-F238E27FC236}">
                    <a16:creationId xmlns:a16="http://schemas.microsoft.com/office/drawing/2014/main" id="{ED7F66C8-BBF2-4469-4D45-B83D19DFF0B2}"/>
                  </a:ext>
                </a:extLst>
              </p14:cNvPr>
              <p14:cNvContentPartPr/>
              <p14:nvPr/>
            </p14:nvContentPartPr>
            <p14:xfrm>
              <a:off x="6614767" y="5326594"/>
              <a:ext cx="2520" cy="59400"/>
            </p14:xfrm>
          </p:contentPart>
        </mc:Choice>
        <mc:Fallback xmlns="">
          <p:pic>
            <p:nvPicPr>
              <p:cNvPr id="288" name="Ink 287">
                <a:extLst>
                  <a:ext uri="{FF2B5EF4-FFF2-40B4-BE49-F238E27FC236}">
                    <a16:creationId xmlns:a16="http://schemas.microsoft.com/office/drawing/2014/main" id="{ED7F66C8-BBF2-4469-4D45-B83D19DFF0B2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605767" y="5317539"/>
                <a:ext cx="20160" cy="77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1B388E3C-0B41-7622-4C54-7F8A0E3F5987}"/>
                  </a:ext>
                </a:extLst>
              </p14:cNvPr>
              <p14:cNvContentPartPr/>
              <p14:nvPr/>
            </p14:nvContentPartPr>
            <p14:xfrm>
              <a:off x="6720967" y="5839594"/>
              <a:ext cx="71640" cy="117720"/>
            </p14:xfrm>
          </p:contentPart>
        </mc:Choice>
        <mc:Fallback xmlns=""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1B388E3C-0B41-7622-4C54-7F8A0E3F5987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6711922" y="5830594"/>
                <a:ext cx="89369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292" name="Ink 291">
                <a:extLst>
                  <a:ext uri="{FF2B5EF4-FFF2-40B4-BE49-F238E27FC236}">
                    <a16:creationId xmlns:a16="http://schemas.microsoft.com/office/drawing/2014/main" id="{DAFB9055-4B59-8C0C-2A4A-9B7FE1BA91AE}"/>
                  </a:ext>
                </a:extLst>
              </p14:cNvPr>
              <p14:cNvContentPartPr/>
              <p14:nvPr/>
            </p14:nvContentPartPr>
            <p14:xfrm>
              <a:off x="6825367" y="5950834"/>
              <a:ext cx="11160" cy="90360"/>
            </p14:xfrm>
          </p:contentPart>
        </mc:Choice>
        <mc:Fallback xmlns="">
          <p:pic>
            <p:nvPicPr>
              <p:cNvPr id="292" name="Ink 291">
                <a:extLst>
                  <a:ext uri="{FF2B5EF4-FFF2-40B4-BE49-F238E27FC236}">
                    <a16:creationId xmlns:a16="http://schemas.microsoft.com/office/drawing/2014/main" id="{DAFB9055-4B59-8C0C-2A4A-9B7FE1BA91AE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6816367" y="5941834"/>
                <a:ext cx="288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94" name="Ink 293">
                <a:extLst>
                  <a:ext uri="{FF2B5EF4-FFF2-40B4-BE49-F238E27FC236}">
                    <a16:creationId xmlns:a16="http://schemas.microsoft.com/office/drawing/2014/main" id="{42344E0D-15FF-1B68-5865-58FD9968FEDD}"/>
                  </a:ext>
                </a:extLst>
              </p14:cNvPr>
              <p14:cNvContentPartPr/>
              <p14:nvPr/>
            </p14:nvContentPartPr>
            <p14:xfrm>
              <a:off x="6904207" y="5900074"/>
              <a:ext cx="49680" cy="69840"/>
            </p14:xfrm>
          </p:contentPart>
        </mc:Choice>
        <mc:Fallback xmlns="">
          <p:pic>
            <p:nvPicPr>
              <p:cNvPr id="294" name="Ink 293">
                <a:extLst>
                  <a:ext uri="{FF2B5EF4-FFF2-40B4-BE49-F238E27FC236}">
                    <a16:creationId xmlns:a16="http://schemas.microsoft.com/office/drawing/2014/main" id="{42344E0D-15FF-1B68-5865-58FD9968FEDD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895207" y="5891074"/>
                <a:ext cx="6732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295" name="Ink 294">
                <a:extLst>
                  <a:ext uri="{FF2B5EF4-FFF2-40B4-BE49-F238E27FC236}">
                    <a16:creationId xmlns:a16="http://schemas.microsoft.com/office/drawing/2014/main" id="{4F2A3FA6-68DF-9A93-BCFB-EA63B9F9386D}"/>
                  </a:ext>
                </a:extLst>
              </p14:cNvPr>
              <p14:cNvContentPartPr/>
              <p14:nvPr/>
            </p14:nvContentPartPr>
            <p14:xfrm>
              <a:off x="6992407" y="5887834"/>
              <a:ext cx="74520" cy="76320"/>
            </p14:xfrm>
          </p:contentPart>
        </mc:Choice>
        <mc:Fallback xmlns="">
          <p:pic>
            <p:nvPicPr>
              <p:cNvPr id="295" name="Ink 294">
                <a:extLst>
                  <a:ext uri="{FF2B5EF4-FFF2-40B4-BE49-F238E27FC236}">
                    <a16:creationId xmlns:a16="http://schemas.microsoft.com/office/drawing/2014/main" id="{4F2A3FA6-68DF-9A93-BCFB-EA63B9F9386D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6983407" y="5878834"/>
                <a:ext cx="9216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96" name="Ink 295">
                <a:extLst>
                  <a:ext uri="{FF2B5EF4-FFF2-40B4-BE49-F238E27FC236}">
                    <a16:creationId xmlns:a16="http://schemas.microsoft.com/office/drawing/2014/main" id="{9DD48E52-4E27-E84B-93E0-B7F25DE4077C}"/>
                  </a:ext>
                </a:extLst>
              </p14:cNvPr>
              <p14:cNvContentPartPr/>
              <p14:nvPr/>
            </p14:nvContentPartPr>
            <p14:xfrm>
              <a:off x="7108687" y="5872354"/>
              <a:ext cx="57240" cy="87480"/>
            </p14:xfrm>
          </p:contentPart>
        </mc:Choice>
        <mc:Fallback xmlns="">
          <p:pic>
            <p:nvPicPr>
              <p:cNvPr id="296" name="Ink 295">
                <a:extLst>
                  <a:ext uri="{FF2B5EF4-FFF2-40B4-BE49-F238E27FC236}">
                    <a16:creationId xmlns:a16="http://schemas.microsoft.com/office/drawing/2014/main" id="{9DD48E52-4E27-E84B-93E0-B7F25DE4077C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099630" y="5863354"/>
                <a:ext cx="74992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298" name="Ink 297">
                <a:extLst>
                  <a:ext uri="{FF2B5EF4-FFF2-40B4-BE49-F238E27FC236}">
                    <a16:creationId xmlns:a16="http://schemas.microsoft.com/office/drawing/2014/main" id="{D7170659-DD9D-2B81-2835-9CAC86F02315}"/>
                  </a:ext>
                </a:extLst>
              </p14:cNvPr>
              <p14:cNvContentPartPr/>
              <p14:nvPr/>
            </p14:nvContentPartPr>
            <p14:xfrm>
              <a:off x="7206607" y="5940394"/>
              <a:ext cx="2520" cy="330840"/>
            </p14:xfrm>
          </p:contentPart>
        </mc:Choice>
        <mc:Fallback xmlns="">
          <p:pic>
            <p:nvPicPr>
              <p:cNvPr id="298" name="Ink 297">
                <a:extLst>
                  <a:ext uri="{FF2B5EF4-FFF2-40B4-BE49-F238E27FC236}">
                    <a16:creationId xmlns:a16="http://schemas.microsoft.com/office/drawing/2014/main" id="{D7170659-DD9D-2B81-2835-9CAC86F0231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197607" y="5931394"/>
                <a:ext cx="2016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300" name="Ink 299">
                <a:extLst>
                  <a:ext uri="{FF2B5EF4-FFF2-40B4-BE49-F238E27FC236}">
                    <a16:creationId xmlns:a16="http://schemas.microsoft.com/office/drawing/2014/main" id="{23495524-FFE5-67AB-3E07-B422D2F1AA56}"/>
                  </a:ext>
                </a:extLst>
              </p14:cNvPr>
              <p14:cNvContentPartPr/>
              <p14:nvPr/>
            </p14:nvContentPartPr>
            <p14:xfrm>
              <a:off x="7422247" y="5910514"/>
              <a:ext cx="97920" cy="135720"/>
            </p14:xfrm>
          </p:contentPart>
        </mc:Choice>
        <mc:Fallback xmlns="">
          <p:pic>
            <p:nvPicPr>
              <p:cNvPr id="300" name="Ink 299">
                <a:extLst>
                  <a:ext uri="{FF2B5EF4-FFF2-40B4-BE49-F238E27FC236}">
                    <a16:creationId xmlns:a16="http://schemas.microsoft.com/office/drawing/2014/main" id="{23495524-FFE5-67AB-3E07-B422D2F1AA56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7413247" y="5901514"/>
                <a:ext cx="1155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301" name="Ink 300">
                <a:extLst>
                  <a:ext uri="{FF2B5EF4-FFF2-40B4-BE49-F238E27FC236}">
                    <a16:creationId xmlns:a16="http://schemas.microsoft.com/office/drawing/2014/main" id="{ADFE8839-B8A8-80BE-8462-FF8399F71D5E}"/>
                  </a:ext>
                </a:extLst>
              </p14:cNvPr>
              <p14:cNvContentPartPr/>
              <p14:nvPr/>
            </p14:nvContentPartPr>
            <p14:xfrm>
              <a:off x="7640407" y="5959474"/>
              <a:ext cx="2520" cy="360"/>
            </p14:xfrm>
          </p:contentPart>
        </mc:Choice>
        <mc:Fallback xmlns="">
          <p:pic>
            <p:nvPicPr>
              <p:cNvPr id="301" name="Ink 300">
                <a:extLst>
                  <a:ext uri="{FF2B5EF4-FFF2-40B4-BE49-F238E27FC236}">
                    <a16:creationId xmlns:a16="http://schemas.microsoft.com/office/drawing/2014/main" id="{ADFE8839-B8A8-80BE-8462-FF8399F71D5E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631407" y="5950474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302" name="Ink 301">
                <a:extLst>
                  <a:ext uri="{FF2B5EF4-FFF2-40B4-BE49-F238E27FC236}">
                    <a16:creationId xmlns:a16="http://schemas.microsoft.com/office/drawing/2014/main" id="{C1A63282-8AAD-1465-0933-3E4F8D737F45}"/>
                  </a:ext>
                </a:extLst>
              </p14:cNvPr>
              <p14:cNvContentPartPr/>
              <p14:nvPr/>
            </p14:nvContentPartPr>
            <p14:xfrm>
              <a:off x="7762087" y="5846794"/>
              <a:ext cx="110880" cy="218520"/>
            </p14:xfrm>
          </p:contentPart>
        </mc:Choice>
        <mc:Fallback xmlns="">
          <p:pic>
            <p:nvPicPr>
              <p:cNvPr id="302" name="Ink 301">
                <a:extLst>
                  <a:ext uri="{FF2B5EF4-FFF2-40B4-BE49-F238E27FC236}">
                    <a16:creationId xmlns:a16="http://schemas.microsoft.com/office/drawing/2014/main" id="{C1A63282-8AAD-1465-0933-3E4F8D737F45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7753087" y="5837794"/>
                <a:ext cx="12852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303" name="Ink 302">
                <a:extLst>
                  <a:ext uri="{FF2B5EF4-FFF2-40B4-BE49-F238E27FC236}">
                    <a16:creationId xmlns:a16="http://schemas.microsoft.com/office/drawing/2014/main" id="{C4DF6FE0-CFC5-A142-1084-BF0B1C98EAD9}"/>
                  </a:ext>
                </a:extLst>
              </p14:cNvPr>
              <p14:cNvContentPartPr/>
              <p14:nvPr/>
            </p14:nvContentPartPr>
            <p14:xfrm>
              <a:off x="7976287" y="5887474"/>
              <a:ext cx="100440" cy="163800"/>
            </p14:xfrm>
          </p:contentPart>
        </mc:Choice>
        <mc:Fallback xmlns="">
          <p:pic>
            <p:nvPicPr>
              <p:cNvPr id="303" name="Ink 302">
                <a:extLst>
                  <a:ext uri="{FF2B5EF4-FFF2-40B4-BE49-F238E27FC236}">
                    <a16:creationId xmlns:a16="http://schemas.microsoft.com/office/drawing/2014/main" id="{C4DF6FE0-CFC5-A142-1084-BF0B1C98EAD9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7967287" y="5878494"/>
                <a:ext cx="118080" cy="18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304" name="Ink 303">
                <a:extLst>
                  <a:ext uri="{FF2B5EF4-FFF2-40B4-BE49-F238E27FC236}">
                    <a16:creationId xmlns:a16="http://schemas.microsoft.com/office/drawing/2014/main" id="{FC2F078A-9731-86AE-8EE3-D60AA52F7699}"/>
                  </a:ext>
                </a:extLst>
              </p14:cNvPr>
              <p14:cNvContentPartPr/>
              <p14:nvPr/>
            </p14:nvContentPartPr>
            <p14:xfrm>
              <a:off x="8167087" y="5879554"/>
              <a:ext cx="81000" cy="149400"/>
            </p14:xfrm>
          </p:contentPart>
        </mc:Choice>
        <mc:Fallback xmlns="">
          <p:pic>
            <p:nvPicPr>
              <p:cNvPr id="304" name="Ink 303">
                <a:extLst>
                  <a:ext uri="{FF2B5EF4-FFF2-40B4-BE49-F238E27FC236}">
                    <a16:creationId xmlns:a16="http://schemas.microsoft.com/office/drawing/2014/main" id="{FC2F078A-9731-86AE-8EE3-D60AA52F7699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8158087" y="5870554"/>
                <a:ext cx="9864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305" name="Ink 304">
                <a:extLst>
                  <a:ext uri="{FF2B5EF4-FFF2-40B4-BE49-F238E27FC236}">
                    <a16:creationId xmlns:a16="http://schemas.microsoft.com/office/drawing/2014/main" id="{0814A776-C1C1-D868-90F5-B5FB2F51FBA7}"/>
                  </a:ext>
                </a:extLst>
              </p14:cNvPr>
              <p14:cNvContentPartPr/>
              <p14:nvPr/>
            </p14:nvContentPartPr>
            <p14:xfrm>
              <a:off x="8350327" y="5895034"/>
              <a:ext cx="123120" cy="196920"/>
            </p14:xfrm>
          </p:contentPart>
        </mc:Choice>
        <mc:Fallback xmlns="">
          <p:pic>
            <p:nvPicPr>
              <p:cNvPr id="305" name="Ink 304">
                <a:extLst>
                  <a:ext uri="{FF2B5EF4-FFF2-40B4-BE49-F238E27FC236}">
                    <a16:creationId xmlns:a16="http://schemas.microsoft.com/office/drawing/2014/main" id="{0814A776-C1C1-D868-90F5-B5FB2F51FBA7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8341301" y="5886034"/>
                <a:ext cx="140812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307" name="Ink 306">
                <a:extLst>
                  <a:ext uri="{FF2B5EF4-FFF2-40B4-BE49-F238E27FC236}">
                    <a16:creationId xmlns:a16="http://schemas.microsoft.com/office/drawing/2014/main" id="{8BCA6F48-96E7-C384-609D-E59FA68F0FCA}"/>
                  </a:ext>
                </a:extLst>
              </p14:cNvPr>
              <p14:cNvContentPartPr/>
              <p14:nvPr/>
            </p14:nvContentPartPr>
            <p14:xfrm>
              <a:off x="6313807" y="3899914"/>
              <a:ext cx="43920" cy="2326320"/>
            </p14:xfrm>
          </p:contentPart>
        </mc:Choice>
        <mc:Fallback xmlns="">
          <p:pic>
            <p:nvPicPr>
              <p:cNvPr id="307" name="Ink 306">
                <a:extLst>
                  <a:ext uri="{FF2B5EF4-FFF2-40B4-BE49-F238E27FC236}">
                    <a16:creationId xmlns:a16="http://schemas.microsoft.com/office/drawing/2014/main" id="{8BCA6F48-96E7-C384-609D-E59FA68F0FC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304733" y="3890914"/>
                <a:ext cx="61706" cy="23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308" name="Ink 307">
                <a:extLst>
                  <a:ext uri="{FF2B5EF4-FFF2-40B4-BE49-F238E27FC236}">
                    <a16:creationId xmlns:a16="http://schemas.microsoft.com/office/drawing/2014/main" id="{5B933185-CFD5-C2F2-88A4-B256BE20A048}"/>
                  </a:ext>
                </a:extLst>
              </p14:cNvPr>
              <p14:cNvContentPartPr/>
              <p14:nvPr/>
            </p14:nvContentPartPr>
            <p14:xfrm>
              <a:off x="6343327" y="3863554"/>
              <a:ext cx="2193840" cy="2445120"/>
            </p14:xfrm>
          </p:contentPart>
        </mc:Choice>
        <mc:Fallback xmlns="">
          <p:pic>
            <p:nvPicPr>
              <p:cNvPr id="308" name="Ink 307">
                <a:extLst>
                  <a:ext uri="{FF2B5EF4-FFF2-40B4-BE49-F238E27FC236}">
                    <a16:creationId xmlns:a16="http://schemas.microsoft.com/office/drawing/2014/main" id="{5B933185-CFD5-C2F2-88A4-B256BE20A048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6334327" y="3854554"/>
                <a:ext cx="2211480" cy="246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1" name="Group 310">
            <a:extLst>
              <a:ext uri="{FF2B5EF4-FFF2-40B4-BE49-F238E27FC236}">
                <a16:creationId xmlns:a16="http://schemas.microsoft.com/office/drawing/2014/main" id="{5DCC3864-AF3E-CCCA-BFBE-D00F1E5753D7}"/>
              </a:ext>
            </a:extLst>
          </p:cNvPr>
          <p:cNvGrpSpPr/>
          <p:nvPr/>
        </p:nvGrpSpPr>
        <p:grpSpPr>
          <a:xfrm>
            <a:off x="6374287" y="4298434"/>
            <a:ext cx="2156760" cy="323640"/>
            <a:chOff x="6665884" y="4257754"/>
            <a:chExt cx="2156760" cy="32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2ACC821B-3661-CB65-1C2C-BE94D9E66024}"/>
                    </a:ext>
                  </a:extLst>
                </p14:cNvPr>
                <p14:cNvContentPartPr/>
                <p14:nvPr/>
              </p14:nvContentPartPr>
              <p14:xfrm>
                <a:off x="6812764" y="4428394"/>
                <a:ext cx="2520" cy="13788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2ACC821B-3661-CB65-1C2C-BE94D9E6602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804124" y="4419754"/>
                  <a:ext cx="2016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687C7FF3-4339-228E-458A-352BE39D45A5}"/>
                    </a:ext>
                  </a:extLst>
                </p14:cNvPr>
                <p14:cNvContentPartPr/>
                <p14:nvPr/>
              </p14:nvContentPartPr>
              <p14:xfrm>
                <a:off x="6922924" y="4447474"/>
                <a:ext cx="119880" cy="13392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687C7FF3-4339-228E-458A-352BE39D45A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913924" y="4438834"/>
                  <a:ext cx="1375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964847E8-7C0F-AD66-BE5E-5B5CA7DBA027}"/>
                    </a:ext>
                  </a:extLst>
                </p14:cNvPr>
                <p14:cNvContentPartPr/>
                <p14:nvPr/>
              </p14:nvContentPartPr>
              <p14:xfrm>
                <a:off x="7697284" y="4370794"/>
                <a:ext cx="75600" cy="14436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964847E8-7C0F-AD66-BE5E-5B5CA7DBA02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688284" y="4361794"/>
                  <a:ext cx="932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AA6D3BC1-6BB5-5450-448E-5D1BE7947666}"/>
                    </a:ext>
                  </a:extLst>
                </p14:cNvPr>
                <p14:cNvContentPartPr/>
                <p14:nvPr/>
              </p14:nvContentPartPr>
              <p14:xfrm>
                <a:off x="7835164" y="4425154"/>
                <a:ext cx="2520" cy="252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AA6D3BC1-6BB5-5450-448E-5D1BE794766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826164" y="4416154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A935B708-C775-119A-3663-4CB9B780D208}"/>
                    </a:ext>
                  </a:extLst>
                </p14:cNvPr>
                <p14:cNvContentPartPr/>
                <p14:nvPr/>
              </p14:nvContentPartPr>
              <p14:xfrm>
                <a:off x="7970524" y="4358914"/>
                <a:ext cx="89640" cy="22212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A935B708-C775-119A-3663-4CB9B780D20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961884" y="4349914"/>
                  <a:ext cx="10728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B647C270-19E0-3355-B721-77448484B4FE}"/>
                    </a:ext>
                  </a:extLst>
                </p14:cNvPr>
                <p14:cNvContentPartPr/>
                <p14:nvPr/>
              </p14:nvContentPartPr>
              <p14:xfrm>
                <a:off x="7959004" y="4462234"/>
                <a:ext cx="145440" cy="3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B647C270-19E0-3355-B721-77448484B4F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950004" y="4453234"/>
                  <a:ext cx="163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C1A101C8-5772-876E-6ADD-3F47E125A7A1}"/>
                    </a:ext>
                  </a:extLst>
                </p14:cNvPr>
                <p14:cNvContentPartPr/>
                <p14:nvPr/>
              </p14:nvContentPartPr>
              <p14:xfrm>
                <a:off x="8148724" y="4381234"/>
                <a:ext cx="62640" cy="1602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C1A101C8-5772-876E-6ADD-3F47E125A7A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139724" y="4372234"/>
                  <a:ext cx="8028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03E517E0-82C8-5EA8-B75F-22E0F864E190}"/>
                    </a:ext>
                  </a:extLst>
                </p14:cNvPr>
                <p14:cNvContentPartPr/>
                <p14:nvPr/>
              </p14:nvContentPartPr>
              <p14:xfrm>
                <a:off x="6665884" y="4257754"/>
                <a:ext cx="2156760" cy="471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03E517E0-82C8-5EA8-B75F-22E0F864E19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656884" y="4249114"/>
                  <a:ext cx="2174400" cy="64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281392DD-8CB6-AEAB-1A60-90AFE6E3358B}"/>
                  </a:ext>
                </a:extLst>
              </p14:cNvPr>
              <p14:cNvContentPartPr/>
              <p14:nvPr/>
            </p14:nvContentPartPr>
            <p14:xfrm>
              <a:off x="6344407" y="6258634"/>
              <a:ext cx="80640" cy="36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281392DD-8CB6-AEAB-1A60-90AFE6E3358B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6335407" y="6249634"/>
                <a:ext cx="9828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14" name="Picture 313" descr="A graph with a blue line&#10;&#10;Description automatically generated">
            <a:extLst>
              <a:ext uri="{FF2B5EF4-FFF2-40B4-BE49-F238E27FC236}">
                <a16:creationId xmlns:a16="http://schemas.microsoft.com/office/drawing/2014/main" id="{087F9BD0-E433-5253-BAE9-A0C8DE4F602A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28" y="4381234"/>
            <a:ext cx="2611083" cy="20710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315" name="Ink 314">
                <a:extLst>
                  <a:ext uri="{FF2B5EF4-FFF2-40B4-BE49-F238E27FC236}">
                    <a16:creationId xmlns:a16="http://schemas.microsoft.com/office/drawing/2014/main" id="{FD5153F2-E7C2-5EB1-9583-C5B16411C30F}"/>
                  </a:ext>
                </a:extLst>
              </p14:cNvPr>
              <p14:cNvContentPartPr/>
              <p14:nvPr/>
            </p14:nvContentPartPr>
            <p14:xfrm>
              <a:off x="3732244" y="6116074"/>
              <a:ext cx="570600" cy="210240"/>
            </p14:xfrm>
          </p:contentPart>
        </mc:Choice>
        <mc:Fallback xmlns="">
          <p:pic>
            <p:nvPicPr>
              <p:cNvPr id="315" name="Ink 314">
                <a:extLst>
                  <a:ext uri="{FF2B5EF4-FFF2-40B4-BE49-F238E27FC236}">
                    <a16:creationId xmlns:a16="http://schemas.microsoft.com/office/drawing/2014/main" id="{FD5153F2-E7C2-5EB1-9583-C5B16411C30F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3723244" y="6107074"/>
                <a:ext cx="588240" cy="22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5" name="Group 324">
            <a:extLst>
              <a:ext uri="{FF2B5EF4-FFF2-40B4-BE49-F238E27FC236}">
                <a16:creationId xmlns:a16="http://schemas.microsoft.com/office/drawing/2014/main" id="{F79A465E-A04C-1BEC-8CAD-DD1BA1909D90}"/>
              </a:ext>
            </a:extLst>
          </p:cNvPr>
          <p:cNvGrpSpPr/>
          <p:nvPr/>
        </p:nvGrpSpPr>
        <p:grpSpPr>
          <a:xfrm>
            <a:off x="4496524" y="5748514"/>
            <a:ext cx="716400" cy="648360"/>
            <a:chOff x="4496524" y="5748514"/>
            <a:chExt cx="716400" cy="64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6023145B-4FF1-E46A-BDE2-85AACC027F28}"/>
                    </a:ext>
                  </a:extLst>
                </p14:cNvPr>
                <p14:cNvContentPartPr/>
                <p14:nvPr/>
              </p14:nvContentPartPr>
              <p14:xfrm>
                <a:off x="4508044" y="5761834"/>
                <a:ext cx="360" cy="12708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6023145B-4FF1-E46A-BDE2-85AACC027F28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4499044" y="5753194"/>
                  <a:ext cx="180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B0333061-13F3-5538-356B-56E10BDF9CF3}"/>
                    </a:ext>
                  </a:extLst>
                </p14:cNvPr>
                <p14:cNvContentPartPr/>
                <p14:nvPr/>
              </p14:nvContentPartPr>
              <p14:xfrm>
                <a:off x="4496524" y="5748514"/>
                <a:ext cx="162000" cy="37908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B0333061-13F3-5538-356B-56E10BDF9CF3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487884" y="5739874"/>
                  <a:ext cx="17964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A4F8C270-B65D-0951-07A7-ED24B24ADEDC}"/>
                    </a:ext>
                  </a:extLst>
                </p14:cNvPr>
                <p14:cNvContentPartPr/>
                <p14:nvPr/>
              </p14:nvContentPartPr>
              <p14:xfrm>
                <a:off x="4625404" y="5990074"/>
                <a:ext cx="120600" cy="28116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A4F8C270-B65D-0951-07A7-ED24B24ADED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616404" y="5981434"/>
                  <a:ext cx="13824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65084F22-8CCF-C6CF-1875-2D835EC93E2E}"/>
                    </a:ext>
                  </a:extLst>
                </p14:cNvPr>
                <p14:cNvContentPartPr/>
                <p14:nvPr/>
              </p14:nvContentPartPr>
              <p14:xfrm>
                <a:off x="4766884" y="5940394"/>
                <a:ext cx="108000" cy="7128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65084F22-8CCF-C6CF-1875-2D835EC93E2E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4757884" y="5931394"/>
                  <a:ext cx="1256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2AA22DCD-99F5-0DDD-184A-B52877478717}"/>
                    </a:ext>
                  </a:extLst>
                </p14:cNvPr>
                <p14:cNvContentPartPr/>
                <p14:nvPr/>
              </p14:nvContentPartPr>
              <p14:xfrm>
                <a:off x="4909804" y="6100234"/>
                <a:ext cx="88560" cy="36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2AA22DCD-99F5-0DDD-184A-B5287747871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900804" y="6091594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5675FE75-0CAA-76D0-C85E-CBEB85CC39FF}"/>
                    </a:ext>
                  </a:extLst>
                </p14:cNvPr>
                <p14:cNvContentPartPr/>
                <p14:nvPr/>
              </p14:nvContentPartPr>
              <p14:xfrm>
                <a:off x="5068564" y="6013114"/>
                <a:ext cx="360" cy="20340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5675FE75-0CAA-76D0-C85E-CBEB85CC39F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059564" y="6004474"/>
                  <a:ext cx="180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D61CC512-3324-A188-A06B-A522BD0741CF}"/>
                    </a:ext>
                  </a:extLst>
                </p14:cNvPr>
                <p14:cNvContentPartPr/>
                <p14:nvPr/>
              </p14:nvContentPartPr>
              <p14:xfrm>
                <a:off x="5140924" y="5910154"/>
                <a:ext cx="72000" cy="39852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D61CC512-3324-A188-A06B-A522BD0741C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132284" y="5901514"/>
                  <a:ext cx="8964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F2B5C189-CBAE-00AC-9F0C-26318178A564}"/>
                    </a:ext>
                  </a:extLst>
                </p14:cNvPr>
                <p14:cNvContentPartPr/>
                <p14:nvPr/>
              </p14:nvContentPartPr>
              <p14:xfrm>
                <a:off x="4588324" y="5906914"/>
                <a:ext cx="87120" cy="48996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F2B5C189-CBAE-00AC-9F0C-26318178A56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579684" y="5898274"/>
                  <a:ext cx="104760" cy="50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F7A2FC7-8390-7E3D-7B4E-B1C3E3761507}"/>
                  </a:ext>
                </a:extLst>
              </p14:cNvPr>
              <p14:cNvContentPartPr/>
              <p14:nvPr/>
            </p14:nvContentPartPr>
            <p14:xfrm>
              <a:off x="5268724" y="4375447"/>
              <a:ext cx="252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F7A2FC7-8390-7E3D-7B4E-B1C3E3761507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5260084" y="4366447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40BE427-64D8-63D4-B478-6A0CBD8E4C97}"/>
                  </a:ext>
                </a:extLst>
              </p14:cNvPr>
              <p14:cNvContentPartPr/>
              <p14:nvPr/>
            </p14:nvContentPartPr>
            <p14:xfrm>
              <a:off x="849011" y="4015015"/>
              <a:ext cx="6840" cy="173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40BE427-64D8-63D4-B478-6A0CBD8E4C97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844691" y="4010695"/>
                <a:ext cx="15480" cy="18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7BE89B0-16C7-999F-5081-F70D1591019A}"/>
              </a:ext>
            </a:extLst>
          </p:cNvPr>
          <p:cNvGrpSpPr/>
          <p:nvPr/>
        </p:nvGrpSpPr>
        <p:grpSpPr>
          <a:xfrm>
            <a:off x="5369891" y="4239655"/>
            <a:ext cx="303120" cy="216720"/>
            <a:chOff x="5369891" y="4239655"/>
            <a:chExt cx="303120" cy="21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A913C28-40A5-28B5-D653-C5239107C106}"/>
                    </a:ext>
                  </a:extLst>
                </p14:cNvPr>
                <p14:cNvContentPartPr/>
                <p14:nvPr/>
              </p14:nvContentPartPr>
              <p14:xfrm>
                <a:off x="5369891" y="4239655"/>
                <a:ext cx="148320" cy="1620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A913C28-40A5-28B5-D653-C5239107C106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361251" y="4231015"/>
                  <a:ext cx="16596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3FF32D2-0B0A-C5BC-B395-A01B7A8CD5C4}"/>
                    </a:ext>
                  </a:extLst>
                </p14:cNvPr>
                <p14:cNvContentPartPr/>
                <p14:nvPr/>
              </p14:nvContentPartPr>
              <p14:xfrm>
                <a:off x="5553131" y="4333255"/>
                <a:ext cx="119880" cy="123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3FF32D2-0B0A-C5BC-B395-A01B7A8CD5C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544131" y="4324615"/>
                  <a:ext cx="13752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6C3CB2-5E43-D30B-1CD9-038CBAE8B962}"/>
              </a:ext>
            </a:extLst>
          </p:cNvPr>
          <p:cNvGrpSpPr/>
          <p:nvPr/>
        </p:nvGrpSpPr>
        <p:grpSpPr>
          <a:xfrm>
            <a:off x="6499571" y="4001695"/>
            <a:ext cx="318600" cy="211320"/>
            <a:chOff x="6499571" y="4001695"/>
            <a:chExt cx="318600" cy="21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417B74D-E357-EB24-423C-A7470431BC4C}"/>
                    </a:ext>
                  </a:extLst>
                </p14:cNvPr>
                <p14:cNvContentPartPr/>
                <p14:nvPr/>
              </p14:nvContentPartPr>
              <p14:xfrm>
                <a:off x="6499571" y="4001695"/>
                <a:ext cx="169920" cy="182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417B74D-E357-EB24-423C-A7470431BC4C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490571" y="3993055"/>
                  <a:ext cx="1875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E62ED66-7085-24CB-3B03-534D93EA915D}"/>
                    </a:ext>
                  </a:extLst>
                </p14:cNvPr>
                <p14:cNvContentPartPr/>
                <p14:nvPr/>
              </p14:nvContentPartPr>
              <p14:xfrm>
                <a:off x="6736091" y="4129855"/>
                <a:ext cx="82080" cy="83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E62ED66-7085-24CB-3B03-534D93EA915D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727091" y="4120855"/>
                  <a:ext cx="99720" cy="1008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9EA417B-D653-E6CE-5176-E80A0F7E7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68"/>
    </mc:Choice>
    <mc:Fallback xmlns="">
      <p:transition spd="slow" advTm="105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272DF-AABE-DD79-514C-1AFAF9C34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7FA4A8-67D7-0053-756A-70DB85C56DD9}"/>
              </a:ext>
            </a:extLst>
          </p:cNvPr>
          <p:cNvGrpSpPr/>
          <p:nvPr/>
        </p:nvGrpSpPr>
        <p:grpSpPr>
          <a:xfrm>
            <a:off x="1524364" y="638287"/>
            <a:ext cx="464040" cy="509760"/>
            <a:chOff x="1524364" y="638287"/>
            <a:chExt cx="464040" cy="50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2506A16-10F1-E9D1-9637-63C4A0D34046}"/>
                    </a:ext>
                  </a:extLst>
                </p14:cNvPr>
                <p14:cNvContentPartPr/>
                <p14:nvPr/>
              </p14:nvContentPartPr>
              <p14:xfrm>
                <a:off x="1524364" y="638287"/>
                <a:ext cx="252360" cy="509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2506A16-10F1-E9D1-9637-63C4A0D3404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15724" y="629647"/>
                  <a:ext cx="270000" cy="5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992FA37-7DA8-BDEA-A206-917BF218E04B}"/>
                    </a:ext>
                  </a:extLst>
                </p14:cNvPr>
                <p14:cNvContentPartPr/>
                <p14:nvPr/>
              </p14:nvContentPartPr>
              <p14:xfrm>
                <a:off x="1872484" y="785527"/>
                <a:ext cx="115920" cy="2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992FA37-7DA8-BDEA-A206-917BF218E04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63484" y="776527"/>
                  <a:ext cx="1335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A949555-AC69-1E88-00C1-4DF6BC8AB0B3}"/>
                    </a:ext>
                  </a:extLst>
                </p14:cNvPr>
                <p14:cNvContentPartPr/>
                <p14:nvPr/>
              </p14:nvContentPartPr>
              <p14:xfrm>
                <a:off x="1892644" y="880927"/>
                <a:ext cx="8064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A949555-AC69-1E88-00C1-4DF6BC8AB0B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84004" y="871927"/>
                  <a:ext cx="982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7B8D0C-1ADA-C8C6-3CED-39A6C6D0FA37}"/>
              </a:ext>
            </a:extLst>
          </p:cNvPr>
          <p:cNvGrpSpPr/>
          <p:nvPr/>
        </p:nvGrpSpPr>
        <p:grpSpPr>
          <a:xfrm>
            <a:off x="2377564" y="320047"/>
            <a:ext cx="1134000" cy="332640"/>
            <a:chOff x="2377564" y="320047"/>
            <a:chExt cx="113400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51D536F-654F-6BB0-70BD-DBC4D2553AD9}"/>
                    </a:ext>
                  </a:extLst>
                </p14:cNvPr>
                <p14:cNvContentPartPr/>
                <p14:nvPr/>
              </p14:nvContentPartPr>
              <p14:xfrm>
                <a:off x="2548564" y="320047"/>
                <a:ext cx="2520" cy="245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51D536F-654F-6BB0-70BD-DBC4D2553AD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539564" y="311047"/>
                  <a:ext cx="2016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2E16F9A-8298-F105-A4A5-6B6C0145F2EC}"/>
                    </a:ext>
                  </a:extLst>
                </p14:cNvPr>
                <p14:cNvContentPartPr/>
                <p14:nvPr/>
              </p14:nvContentPartPr>
              <p14:xfrm>
                <a:off x="2377564" y="622447"/>
                <a:ext cx="1134000" cy="30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2E16F9A-8298-F105-A4A5-6B6C0145F2E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68564" y="613807"/>
                  <a:ext cx="1151640" cy="4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F3642A-98B0-851A-0C45-BBF3F491C4D2}"/>
              </a:ext>
            </a:extLst>
          </p:cNvPr>
          <p:cNvGrpSpPr/>
          <p:nvPr/>
        </p:nvGrpSpPr>
        <p:grpSpPr>
          <a:xfrm>
            <a:off x="2302684" y="878767"/>
            <a:ext cx="804600" cy="610200"/>
            <a:chOff x="2302684" y="878767"/>
            <a:chExt cx="804600" cy="61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952D7FD-AB43-3D32-ABA0-D1E13B8DE760}"/>
                    </a:ext>
                  </a:extLst>
                </p14:cNvPr>
                <p14:cNvContentPartPr/>
                <p14:nvPr/>
              </p14:nvContentPartPr>
              <p14:xfrm>
                <a:off x="2302684" y="1029247"/>
                <a:ext cx="241920" cy="426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952D7FD-AB43-3D32-ABA0-D1E13B8DE76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93684" y="1020247"/>
                  <a:ext cx="25956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05DF270-0AAA-A95D-3E05-2C3DD2D45681}"/>
                    </a:ext>
                  </a:extLst>
                </p14:cNvPr>
                <p14:cNvContentPartPr/>
                <p14:nvPr/>
              </p14:nvContentPartPr>
              <p14:xfrm>
                <a:off x="2547124" y="878767"/>
                <a:ext cx="141480" cy="138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05DF270-0AAA-A95D-3E05-2C3DD2D4568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38124" y="869767"/>
                  <a:ext cx="1591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A66E663-ACFF-DCE2-59A8-11AFEAE2F484}"/>
                    </a:ext>
                  </a:extLst>
                </p14:cNvPr>
                <p14:cNvContentPartPr/>
                <p14:nvPr/>
              </p14:nvContentPartPr>
              <p14:xfrm>
                <a:off x="2781844" y="1174327"/>
                <a:ext cx="186840" cy="5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A66E663-ACFF-DCE2-59A8-11AFEAE2F48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72844" y="1165687"/>
                  <a:ext cx="2044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621CAA8-576B-EC47-2FE0-557539F72A63}"/>
                    </a:ext>
                  </a:extLst>
                </p14:cNvPr>
                <p14:cNvContentPartPr/>
                <p14:nvPr/>
              </p14:nvContentPartPr>
              <p14:xfrm>
                <a:off x="3093964" y="1005127"/>
                <a:ext cx="13320" cy="483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621CAA8-576B-EC47-2FE0-557539F72A6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84964" y="996127"/>
                  <a:ext cx="30960" cy="50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9910AA7-D6AB-0BAA-3CCE-C00127150524}"/>
              </a:ext>
            </a:extLst>
          </p:cNvPr>
          <p:cNvGrpSpPr/>
          <p:nvPr/>
        </p:nvGrpSpPr>
        <p:grpSpPr>
          <a:xfrm>
            <a:off x="5277724" y="693007"/>
            <a:ext cx="617400" cy="647640"/>
            <a:chOff x="5277724" y="693007"/>
            <a:chExt cx="617400" cy="64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F171051-A169-172D-AE64-C44E5BD0576C}"/>
                    </a:ext>
                  </a:extLst>
                </p14:cNvPr>
                <p14:cNvContentPartPr/>
                <p14:nvPr/>
              </p14:nvContentPartPr>
              <p14:xfrm>
                <a:off x="5277724" y="693007"/>
                <a:ext cx="293760" cy="647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F171051-A169-172D-AE64-C44E5BD0576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269084" y="684007"/>
                  <a:ext cx="311400" cy="66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63FDE95-A4C4-4A15-AA82-A47B68F8568C}"/>
                    </a:ext>
                  </a:extLst>
                </p14:cNvPr>
                <p14:cNvContentPartPr/>
                <p14:nvPr/>
              </p14:nvContentPartPr>
              <p14:xfrm>
                <a:off x="5721964" y="747727"/>
                <a:ext cx="172440" cy="2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63FDE95-A4C4-4A15-AA82-A47B68F8568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712964" y="739087"/>
                  <a:ext cx="1900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2A693A0-B825-C6E3-BBEC-2A262A32B278}"/>
                    </a:ext>
                  </a:extLst>
                </p14:cNvPr>
                <p14:cNvContentPartPr/>
                <p14:nvPr/>
              </p14:nvContentPartPr>
              <p14:xfrm>
                <a:off x="5749324" y="912247"/>
                <a:ext cx="145800" cy="2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2A693A0-B825-C6E3-BBEC-2A262A32B27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740324" y="903247"/>
                  <a:ext cx="16344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F18A731-4C0D-7DD9-64A6-052BD1D56EBB}"/>
              </a:ext>
            </a:extLst>
          </p:cNvPr>
          <p:cNvGrpSpPr/>
          <p:nvPr/>
        </p:nvGrpSpPr>
        <p:grpSpPr>
          <a:xfrm>
            <a:off x="2963218" y="2441471"/>
            <a:ext cx="2960640" cy="1485720"/>
            <a:chOff x="4837444" y="2495887"/>
            <a:chExt cx="2960640" cy="148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E06F5E6-0BDB-04CF-4C00-4417EC5777BE}"/>
                    </a:ext>
                  </a:extLst>
                </p14:cNvPr>
                <p14:cNvContentPartPr/>
                <p14:nvPr/>
              </p14:nvContentPartPr>
              <p14:xfrm>
                <a:off x="6633484" y="2859847"/>
                <a:ext cx="193320" cy="3769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E06F5E6-0BDB-04CF-4C00-4417EC5777B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624844" y="2851207"/>
                  <a:ext cx="21096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568BAC7-E145-7519-4F83-88D631A11A5C}"/>
                    </a:ext>
                  </a:extLst>
                </p14:cNvPr>
                <p14:cNvContentPartPr/>
                <p14:nvPr/>
              </p14:nvContentPartPr>
              <p14:xfrm>
                <a:off x="6880084" y="2747527"/>
                <a:ext cx="300960" cy="5590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568BAC7-E145-7519-4F83-88D631A11A5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871444" y="2738527"/>
                  <a:ext cx="318600" cy="57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F02D9274-7EDC-EFA0-7504-4E2312BB3A9F}"/>
                    </a:ext>
                  </a:extLst>
                </p14:cNvPr>
                <p14:cNvContentPartPr/>
                <p14:nvPr/>
              </p14:nvContentPartPr>
              <p14:xfrm>
                <a:off x="7368604" y="2833207"/>
                <a:ext cx="222480" cy="3121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F02D9274-7EDC-EFA0-7504-4E2312BB3A9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359604" y="2824567"/>
                  <a:ext cx="24012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F0795EA-57F0-380C-30B4-65D76EE160B5}"/>
                    </a:ext>
                  </a:extLst>
                </p14:cNvPr>
                <p14:cNvContentPartPr/>
                <p14:nvPr/>
              </p14:nvContentPartPr>
              <p14:xfrm>
                <a:off x="7261324" y="3175567"/>
                <a:ext cx="204120" cy="2282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F0795EA-57F0-380C-30B4-65D76EE160B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252684" y="3166927"/>
                  <a:ext cx="2217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DA1C916-B64D-BD95-F25A-7571AF1924FA}"/>
                    </a:ext>
                  </a:extLst>
                </p14:cNvPr>
                <p14:cNvContentPartPr/>
                <p14:nvPr/>
              </p14:nvContentPartPr>
              <p14:xfrm>
                <a:off x="5087284" y="2806567"/>
                <a:ext cx="279360" cy="7156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DA1C916-B64D-BD95-F25A-7571AF1924F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078644" y="2797567"/>
                  <a:ext cx="297000" cy="73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5091836-6221-D298-2DF3-D4076A68C465}"/>
                    </a:ext>
                  </a:extLst>
                </p14:cNvPr>
                <p14:cNvContentPartPr/>
                <p14:nvPr/>
              </p14:nvContentPartPr>
              <p14:xfrm>
                <a:off x="5540524" y="2964247"/>
                <a:ext cx="97200" cy="270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5091836-6221-D298-2DF3-D4076A68C46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531884" y="2955607"/>
                  <a:ext cx="11484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3D6A295-91AE-BB33-DBD8-140A172456EF}"/>
                    </a:ext>
                  </a:extLst>
                </p14:cNvPr>
                <p14:cNvContentPartPr/>
                <p14:nvPr/>
              </p14:nvContentPartPr>
              <p14:xfrm>
                <a:off x="5532964" y="3085567"/>
                <a:ext cx="78120" cy="82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3D6A295-91AE-BB33-DBD8-140A172456E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523964" y="3076567"/>
                  <a:ext cx="957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E7AD620-192B-2555-978A-AEDA5382AFF5}"/>
                    </a:ext>
                  </a:extLst>
                </p14:cNvPr>
                <p14:cNvContentPartPr/>
                <p14:nvPr/>
              </p14:nvContentPartPr>
              <p14:xfrm>
                <a:off x="5874964" y="2781367"/>
                <a:ext cx="14040" cy="5601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E7AD620-192B-2555-978A-AEDA5382AFF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865964" y="2772367"/>
                  <a:ext cx="31680" cy="57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A10D460-E033-40AC-6D63-708E3C7213F8}"/>
                    </a:ext>
                  </a:extLst>
                </p14:cNvPr>
                <p14:cNvContentPartPr/>
                <p14:nvPr/>
              </p14:nvContentPartPr>
              <p14:xfrm>
                <a:off x="6108244" y="3032647"/>
                <a:ext cx="230040" cy="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A10D460-E033-40AC-6D63-708E3C7213F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099244" y="3023647"/>
                  <a:ext cx="247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FA12DFB-817D-9956-15E3-DF61F247EAEB}"/>
                    </a:ext>
                  </a:extLst>
                </p14:cNvPr>
                <p14:cNvContentPartPr/>
                <p14:nvPr/>
              </p14:nvContentPartPr>
              <p14:xfrm>
                <a:off x="6235324" y="2959207"/>
                <a:ext cx="4680" cy="3632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FA12DFB-817D-9956-15E3-DF61F247EAEB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226324" y="2950207"/>
                  <a:ext cx="2232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83BA714-8EB2-76C6-4568-EB3BDC8215CD}"/>
                    </a:ext>
                  </a:extLst>
                </p14:cNvPr>
                <p14:cNvContentPartPr/>
                <p14:nvPr/>
              </p14:nvContentPartPr>
              <p14:xfrm>
                <a:off x="5438284" y="2841847"/>
                <a:ext cx="135000" cy="874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83BA714-8EB2-76C6-4568-EB3BDC8215C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429644" y="2833207"/>
                  <a:ext cx="1526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54F0A1E7-98E7-10A5-DCB4-420DD2FFC57E}"/>
                    </a:ext>
                  </a:extLst>
                </p14:cNvPr>
                <p14:cNvContentPartPr/>
                <p14:nvPr/>
              </p14:nvContentPartPr>
              <p14:xfrm>
                <a:off x="5412724" y="3000967"/>
                <a:ext cx="151560" cy="136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54F0A1E7-98E7-10A5-DCB4-420DD2FFC57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403724" y="2991967"/>
                  <a:ext cx="1692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E7C9E38-EA03-D570-F669-977FA17B20FD}"/>
                    </a:ext>
                  </a:extLst>
                </p14:cNvPr>
                <p14:cNvContentPartPr/>
                <p14:nvPr/>
              </p14:nvContentPartPr>
              <p14:xfrm>
                <a:off x="5467444" y="3088087"/>
                <a:ext cx="138960" cy="3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E7C9E38-EA03-D570-F669-977FA17B20F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458804" y="3079087"/>
                  <a:ext cx="1566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BD44281-F256-111F-C736-3AC03B5364AB}"/>
                    </a:ext>
                  </a:extLst>
                </p14:cNvPr>
                <p14:cNvContentPartPr/>
                <p14:nvPr/>
              </p14:nvContentPartPr>
              <p14:xfrm>
                <a:off x="5475724" y="2996647"/>
                <a:ext cx="140760" cy="482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BD44281-F256-111F-C736-3AC03B5364A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467084" y="2987647"/>
                  <a:ext cx="15840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29AE0C2-9586-E149-B334-84AB275E4C17}"/>
                    </a:ext>
                  </a:extLst>
                </p14:cNvPr>
                <p14:cNvContentPartPr/>
                <p14:nvPr/>
              </p14:nvContentPartPr>
              <p14:xfrm>
                <a:off x="4868044" y="2495887"/>
                <a:ext cx="117360" cy="13341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B29AE0C2-9586-E149-B334-84AB275E4C1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859044" y="2487247"/>
                  <a:ext cx="135000" cy="13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ADDFD94-2C6D-A9AB-F4B9-AAD5EC3A510E}"/>
                    </a:ext>
                  </a:extLst>
                </p14:cNvPr>
                <p14:cNvContentPartPr/>
                <p14:nvPr/>
              </p14:nvContentPartPr>
              <p14:xfrm>
                <a:off x="4837444" y="2524687"/>
                <a:ext cx="2960640" cy="14569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ADDFD94-2C6D-A9AB-F4B9-AAD5EC3A510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828804" y="2515687"/>
                  <a:ext cx="2978280" cy="147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56A411F-3E4B-33B6-3FD9-0295397C090D}"/>
              </a:ext>
            </a:extLst>
          </p:cNvPr>
          <p:cNvGrpSpPr/>
          <p:nvPr/>
        </p:nvGrpSpPr>
        <p:grpSpPr>
          <a:xfrm>
            <a:off x="2718418" y="4441119"/>
            <a:ext cx="1451160" cy="666720"/>
            <a:chOff x="4195924" y="4445647"/>
            <a:chExt cx="1451160" cy="66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1DFE00A-9FB5-DFE0-B56A-EE3F52942A86}"/>
                    </a:ext>
                  </a:extLst>
                </p14:cNvPr>
                <p14:cNvContentPartPr/>
                <p14:nvPr/>
              </p14:nvContentPartPr>
              <p14:xfrm>
                <a:off x="4300684" y="4445647"/>
                <a:ext cx="191520" cy="6667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1DFE00A-9FB5-DFE0-B56A-EE3F52942A8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292044" y="4436647"/>
                  <a:ext cx="209160" cy="68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40ABA41-3C2A-D912-200C-360A8D159CBA}"/>
                    </a:ext>
                  </a:extLst>
                </p14:cNvPr>
                <p14:cNvContentPartPr/>
                <p14:nvPr/>
              </p14:nvContentPartPr>
              <p14:xfrm>
                <a:off x="4195924" y="4715287"/>
                <a:ext cx="422280" cy="2455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40ABA41-3C2A-D912-200C-360A8D159CB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186924" y="4706287"/>
                  <a:ext cx="43992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E9F4387-E26F-2021-E2F9-3EA92B66CBC4}"/>
                    </a:ext>
                  </a:extLst>
                </p14:cNvPr>
                <p14:cNvContentPartPr/>
                <p14:nvPr/>
              </p14:nvContentPartPr>
              <p14:xfrm>
                <a:off x="4874164" y="4738327"/>
                <a:ext cx="216000" cy="3528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E9F4387-E26F-2021-E2F9-3EA92B66CBC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865524" y="4729687"/>
                  <a:ext cx="23364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CA02ED9-3953-BE04-E447-6FEF95D3A521}"/>
                    </a:ext>
                  </a:extLst>
                </p14:cNvPr>
                <p14:cNvContentPartPr/>
                <p14:nvPr/>
              </p14:nvContentPartPr>
              <p14:xfrm>
                <a:off x="5098084" y="4630687"/>
                <a:ext cx="226080" cy="3855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CA02ED9-3953-BE04-E447-6FEF95D3A52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089444" y="4622047"/>
                  <a:ext cx="24372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01ADF013-DC76-5EF0-0079-63FF1F2926E7}"/>
                    </a:ext>
                  </a:extLst>
                </p14:cNvPr>
                <p14:cNvContentPartPr/>
                <p14:nvPr/>
              </p14:nvContentPartPr>
              <p14:xfrm>
                <a:off x="5233084" y="4665247"/>
                <a:ext cx="190440" cy="2224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01ADF013-DC76-5EF0-0079-63FF1F2926E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224444" y="4656607"/>
                  <a:ext cx="2080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F09F4DC-11F7-8800-63C7-0DFA3A242D93}"/>
                    </a:ext>
                  </a:extLst>
                </p14:cNvPr>
                <p14:cNvContentPartPr/>
                <p14:nvPr/>
              </p14:nvContentPartPr>
              <p14:xfrm>
                <a:off x="5531164" y="4655887"/>
                <a:ext cx="360" cy="2556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F09F4DC-11F7-8800-63C7-0DFA3A242D9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522164" y="4647247"/>
                  <a:ext cx="180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F391F26-42EC-86EE-8D5E-007DEB6CE14F}"/>
                    </a:ext>
                  </a:extLst>
                </p14:cNvPr>
                <p14:cNvContentPartPr/>
                <p14:nvPr/>
              </p14:nvContentPartPr>
              <p14:xfrm>
                <a:off x="5584444" y="4911487"/>
                <a:ext cx="62640" cy="831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F391F26-42EC-86EE-8D5E-007DEB6CE14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575804" y="4902487"/>
                  <a:ext cx="80280" cy="10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5A56829B-5EDE-FC73-4B58-0328AE9E4996}"/>
                  </a:ext>
                </a:extLst>
              </p14:cNvPr>
              <p14:cNvContentPartPr/>
              <p14:nvPr/>
            </p14:nvContentPartPr>
            <p14:xfrm>
              <a:off x="4572058" y="4768359"/>
              <a:ext cx="251640" cy="32508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5A56829B-5EDE-FC73-4B58-0328AE9E4996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4563058" y="4759349"/>
                <a:ext cx="269280" cy="3427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D2B3CC5-5862-0298-D8AF-81ACC66CF200}"/>
              </a:ext>
            </a:extLst>
          </p:cNvPr>
          <p:cNvGrpSpPr/>
          <p:nvPr/>
        </p:nvGrpSpPr>
        <p:grpSpPr>
          <a:xfrm>
            <a:off x="4992538" y="4608159"/>
            <a:ext cx="1003680" cy="349920"/>
            <a:chOff x="6470044" y="4612687"/>
            <a:chExt cx="1003680" cy="34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CF8A832-91A3-603D-293C-3F8AC35196D4}"/>
                    </a:ext>
                  </a:extLst>
                </p14:cNvPr>
                <p14:cNvContentPartPr/>
                <p14:nvPr/>
              </p14:nvContentPartPr>
              <p14:xfrm>
                <a:off x="6470044" y="4690087"/>
                <a:ext cx="567000" cy="2725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CF8A832-91A3-603D-293C-3F8AC35196D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461044" y="4681447"/>
                  <a:ext cx="58464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ED57976-6788-0611-3D7A-8A49B5E209F8}"/>
                    </a:ext>
                  </a:extLst>
                </p14:cNvPr>
                <p14:cNvContentPartPr/>
                <p14:nvPr/>
              </p14:nvContentPartPr>
              <p14:xfrm>
                <a:off x="7304524" y="4612687"/>
                <a:ext cx="154080" cy="3110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ED57976-6788-0611-3D7A-8A49B5E209F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295524" y="4604047"/>
                  <a:ext cx="17172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A4CB846-E099-ED1B-D30F-D5C77CFA702E}"/>
                    </a:ext>
                  </a:extLst>
                </p14:cNvPr>
                <p14:cNvContentPartPr/>
                <p14:nvPr/>
              </p14:nvContentPartPr>
              <p14:xfrm>
                <a:off x="7222804" y="4717447"/>
                <a:ext cx="250920" cy="457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A4CB846-E099-ED1B-D30F-D5C77CFA702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213804" y="4708807"/>
                  <a:ext cx="268560" cy="6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7CCDE7A-D726-A7F3-493B-3152134A2148}"/>
                  </a:ext>
                </a:extLst>
              </p14:cNvPr>
              <p14:cNvContentPartPr/>
              <p14:nvPr/>
            </p14:nvContentPartPr>
            <p14:xfrm>
              <a:off x="4804618" y="5171199"/>
              <a:ext cx="1152000" cy="4374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7CCDE7A-D726-A7F3-493B-3152134A2148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4795618" y="5162199"/>
                <a:ext cx="116964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4C8E6347-0BDD-6A43-3E6F-A13796897931}"/>
                  </a:ext>
                </a:extLst>
              </p14:cNvPr>
              <p14:cNvContentPartPr/>
              <p14:nvPr/>
            </p14:nvContentPartPr>
            <p14:xfrm>
              <a:off x="6439444" y="1136167"/>
              <a:ext cx="131760" cy="3045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4C8E6347-0BDD-6A43-3E6F-A13796897931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6430444" y="1127527"/>
                <a:ext cx="14940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B703251A-ABD9-FD7F-F7D1-A19F11B540F0}"/>
                  </a:ext>
                </a:extLst>
              </p14:cNvPr>
              <p14:cNvContentPartPr/>
              <p14:nvPr/>
            </p14:nvContentPartPr>
            <p14:xfrm>
              <a:off x="6572644" y="1011247"/>
              <a:ext cx="122040" cy="6984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B703251A-ABD9-FD7F-F7D1-A19F11B540F0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6564004" y="1002607"/>
                <a:ext cx="13968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4CA39D64-4A0A-C237-5D59-6C3755B09F87}"/>
                  </a:ext>
                </a:extLst>
              </p14:cNvPr>
              <p14:cNvContentPartPr/>
              <p14:nvPr/>
            </p14:nvContentPartPr>
            <p14:xfrm>
              <a:off x="6721684" y="1206367"/>
              <a:ext cx="129960" cy="25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4CA39D64-4A0A-C237-5D59-6C3755B09F87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712684" y="1197727"/>
                <a:ext cx="1476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F6927D7F-8C00-206E-9E47-8E65E5DB6FE2}"/>
                  </a:ext>
                </a:extLst>
              </p14:cNvPr>
              <p14:cNvContentPartPr/>
              <p14:nvPr/>
            </p14:nvContentPartPr>
            <p14:xfrm>
              <a:off x="6988444" y="1064527"/>
              <a:ext cx="2520" cy="2685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F6927D7F-8C00-206E-9E47-8E65E5DB6FE2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6979804" y="1055887"/>
                <a:ext cx="20160" cy="28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6" name="Group 165">
            <a:extLst>
              <a:ext uri="{FF2B5EF4-FFF2-40B4-BE49-F238E27FC236}">
                <a16:creationId xmlns:a16="http://schemas.microsoft.com/office/drawing/2014/main" id="{9CC33CC8-C0A2-F816-A709-B25730EF478D}"/>
              </a:ext>
            </a:extLst>
          </p:cNvPr>
          <p:cNvGrpSpPr/>
          <p:nvPr/>
        </p:nvGrpSpPr>
        <p:grpSpPr>
          <a:xfrm>
            <a:off x="6196444" y="94687"/>
            <a:ext cx="2835360" cy="889200"/>
            <a:chOff x="6196444" y="94687"/>
            <a:chExt cx="2835360" cy="88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780A5CA2-6298-CA25-E9CE-23BB81DC8B27}"/>
                    </a:ext>
                  </a:extLst>
                </p14:cNvPr>
                <p14:cNvContentPartPr/>
                <p14:nvPr/>
              </p14:nvContentPartPr>
              <p14:xfrm>
                <a:off x="6196444" y="901447"/>
                <a:ext cx="1012320" cy="219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780A5CA2-6298-CA25-E9CE-23BB81DC8B2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187444" y="892807"/>
                  <a:ext cx="10299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62FE387-4EE5-12DE-4A80-DC37B0D1B0F1}"/>
                    </a:ext>
                  </a:extLst>
                </p14:cNvPr>
                <p14:cNvContentPartPr/>
                <p14:nvPr/>
              </p14:nvContentPartPr>
              <p14:xfrm>
                <a:off x="6224884" y="463327"/>
                <a:ext cx="116280" cy="3060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62FE387-4EE5-12DE-4A80-DC37B0D1B0F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215884" y="454327"/>
                  <a:ext cx="13392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042FFA2C-B013-4C95-E87A-4A922F39D710}"/>
                    </a:ext>
                  </a:extLst>
                </p14:cNvPr>
                <p14:cNvContentPartPr/>
                <p14:nvPr/>
              </p14:nvContentPartPr>
              <p14:xfrm>
                <a:off x="6356284" y="404647"/>
                <a:ext cx="117000" cy="878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42FFA2C-B013-4C95-E87A-4A922F39D71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347284" y="395647"/>
                  <a:ext cx="13464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B0ECFC8-B2FB-343F-336F-D5D246F9D9E5}"/>
                    </a:ext>
                  </a:extLst>
                </p14:cNvPr>
                <p14:cNvContentPartPr/>
                <p14:nvPr/>
              </p14:nvContentPartPr>
              <p14:xfrm>
                <a:off x="6492364" y="607687"/>
                <a:ext cx="84960" cy="25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B0ECFC8-B2FB-343F-336F-D5D246F9D9E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483364" y="599047"/>
                  <a:ext cx="1026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D0492DE9-E3A1-67A8-385E-E776019B4603}"/>
                    </a:ext>
                  </a:extLst>
                </p14:cNvPr>
                <p14:cNvContentPartPr/>
                <p14:nvPr/>
              </p14:nvContentPartPr>
              <p14:xfrm>
                <a:off x="6697204" y="445687"/>
                <a:ext cx="2880" cy="2534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D0492DE9-E3A1-67A8-385E-E776019B460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688204" y="436687"/>
                  <a:ext cx="205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39EF9F10-9E4F-CA04-34A5-01ECEC05EEE7}"/>
                    </a:ext>
                  </a:extLst>
                </p14:cNvPr>
                <p14:cNvContentPartPr/>
                <p14:nvPr/>
              </p14:nvContentPartPr>
              <p14:xfrm>
                <a:off x="6814564" y="645487"/>
                <a:ext cx="101160" cy="46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39EF9F10-9E4F-CA04-34A5-01ECEC05EEE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805924" y="636847"/>
                  <a:ext cx="1188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EA97C25C-7AE2-1527-4A99-96B34D1F85B9}"/>
                    </a:ext>
                  </a:extLst>
                </p14:cNvPr>
                <p14:cNvContentPartPr/>
                <p14:nvPr/>
              </p14:nvContentPartPr>
              <p14:xfrm>
                <a:off x="7037404" y="536047"/>
                <a:ext cx="154080" cy="1209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EA97C25C-7AE2-1527-4A99-96B34D1F85B9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028764" y="527407"/>
                  <a:ext cx="17172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8DA5CBE-A51E-2002-BF65-8F70C7CDC592}"/>
                    </a:ext>
                  </a:extLst>
                </p14:cNvPr>
                <p14:cNvContentPartPr/>
                <p14:nvPr/>
              </p14:nvContentPartPr>
              <p14:xfrm>
                <a:off x="6219484" y="260647"/>
                <a:ext cx="1002600" cy="1332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8DA5CBE-A51E-2002-BF65-8F70C7CDC592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210484" y="252007"/>
                  <a:ext cx="10202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30E53D0-079A-56CD-DEE8-D6D5C7F4746F}"/>
                    </a:ext>
                  </a:extLst>
                </p14:cNvPr>
                <p14:cNvContentPartPr/>
                <p14:nvPr/>
              </p14:nvContentPartPr>
              <p14:xfrm>
                <a:off x="7275004" y="94687"/>
                <a:ext cx="164160" cy="1483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30E53D0-079A-56CD-DEE8-D6D5C7F4746F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266004" y="85687"/>
                  <a:ext cx="18180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F05957A-80BB-0ED8-616D-CAC327B52140}"/>
                    </a:ext>
                  </a:extLst>
                </p14:cNvPr>
                <p14:cNvContentPartPr/>
                <p14:nvPr/>
              </p14:nvContentPartPr>
              <p14:xfrm>
                <a:off x="7554004" y="156607"/>
                <a:ext cx="49320" cy="3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3F05957A-80BB-0ED8-616D-CAC327B5214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545004" y="147967"/>
                  <a:ext cx="66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59DBF9C-903C-69E2-BF0C-21B0CBCFFBB9}"/>
                    </a:ext>
                  </a:extLst>
                </p14:cNvPr>
                <p14:cNvContentPartPr/>
                <p14:nvPr/>
              </p14:nvContentPartPr>
              <p14:xfrm>
                <a:off x="7571644" y="197647"/>
                <a:ext cx="42480" cy="25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59DBF9C-903C-69E2-BF0C-21B0CBCFFBB9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562644" y="189007"/>
                  <a:ext cx="601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BC0B1639-AE5A-6200-51CF-A4280B02DE11}"/>
                    </a:ext>
                  </a:extLst>
                </p14:cNvPr>
                <p14:cNvContentPartPr/>
                <p14:nvPr/>
              </p14:nvContentPartPr>
              <p14:xfrm>
                <a:off x="7753084" y="122047"/>
                <a:ext cx="142920" cy="1396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BC0B1639-AE5A-6200-51CF-A4280B02DE1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744444" y="113047"/>
                  <a:ext cx="1605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4BEAFF8-B574-6F83-C5C0-108A8FFD2EE3}"/>
                    </a:ext>
                  </a:extLst>
                </p14:cNvPr>
                <p14:cNvContentPartPr/>
                <p14:nvPr/>
              </p14:nvContentPartPr>
              <p14:xfrm>
                <a:off x="7939204" y="212047"/>
                <a:ext cx="89640" cy="1324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4BEAFF8-B574-6F83-C5C0-108A8FFD2EE3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930564" y="203407"/>
                  <a:ext cx="10728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69487A2-482E-6BCA-DFF2-B8C13E7B1D77}"/>
                    </a:ext>
                  </a:extLst>
                </p14:cNvPr>
                <p14:cNvContentPartPr/>
                <p14:nvPr/>
              </p14:nvContentPartPr>
              <p14:xfrm>
                <a:off x="8106244" y="207727"/>
                <a:ext cx="100080" cy="25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69487A2-482E-6BCA-DFF2-B8C13E7B1D77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097604" y="198727"/>
                  <a:ext cx="1177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FE292E34-0BE8-A891-4016-8CEE06F592EB}"/>
                    </a:ext>
                  </a:extLst>
                </p14:cNvPr>
                <p14:cNvContentPartPr/>
                <p14:nvPr/>
              </p14:nvContentPartPr>
              <p14:xfrm>
                <a:off x="8326204" y="123847"/>
                <a:ext cx="164160" cy="1108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FE292E34-0BE8-A891-4016-8CEE06F592E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317204" y="114847"/>
                  <a:ext cx="1818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6C94F2E-DA8F-A1B3-5FC3-4C7B3F1AAEB1}"/>
                    </a:ext>
                  </a:extLst>
                </p14:cNvPr>
                <p14:cNvContentPartPr/>
                <p14:nvPr/>
              </p14:nvContentPartPr>
              <p14:xfrm>
                <a:off x="8311444" y="133207"/>
                <a:ext cx="2520" cy="475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6C94F2E-DA8F-A1B3-5FC3-4C7B3F1AAEB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302804" y="124567"/>
                  <a:ext cx="201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2908E597-40CF-0032-3EBD-B195AFF73A48}"/>
                    </a:ext>
                  </a:extLst>
                </p14:cNvPr>
                <p14:cNvContentPartPr/>
                <p14:nvPr/>
              </p14:nvContentPartPr>
              <p14:xfrm>
                <a:off x="8428084" y="314647"/>
                <a:ext cx="66240" cy="2588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2908E597-40CF-0032-3EBD-B195AFF73A4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419444" y="306007"/>
                  <a:ext cx="8388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DEBF573D-FDCF-BF00-BE8D-50FC27146273}"/>
                    </a:ext>
                  </a:extLst>
                </p14:cNvPr>
                <p14:cNvContentPartPr/>
                <p14:nvPr/>
              </p14:nvContentPartPr>
              <p14:xfrm>
                <a:off x="8428444" y="482767"/>
                <a:ext cx="134640" cy="1371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DEBF573D-FDCF-BF00-BE8D-50FC2714627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419444" y="473767"/>
                  <a:ext cx="1522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43E01F76-385A-9C92-A230-E34E2C0AD38F}"/>
                    </a:ext>
                  </a:extLst>
                </p14:cNvPr>
                <p14:cNvContentPartPr/>
                <p14:nvPr/>
              </p14:nvContentPartPr>
              <p14:xfrm>
                <a:off x="8434204" y="684007"/>
                <a:ext cx="69480" cy="2307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43E01F76-385A-9C92-A230-E34E2C0AD38F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425564" y="675367"/>
                  <a:ext cx="8712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D189A238-0AFC-89B3-C2E6-131AFC82411E}"/>
                    </a:ext>
                  </a:extLst>
                </p14:cNvPr>
                <p14:cNvContentPartPr/>
                <p14:nvPr/>
              </p14:nvContentPartPr>
              <p14:xfrm>
                <a:off x="8612404" y="464047"/>
                <a:ext cx="419400" cy="4104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D189A238-0AFC-89B3-C2E6-131AFC82411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8603764" y="455407"/>
                  <a:ext cx="43704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A0968A02-F31C-C5E0-3D5D-7AB18BBF50AC}"/>
                    </a:ext>
                  </a:extLst>
                </p14:cNvPr>
                <p14:cNvContentPartPr/>
                <p14:nvPr/>
              </p14:nvContentPartPr>
              <p14:xfrm>
                <a:off x="8847124" y="525607"/>
                <a:ext cx="73800" cy="270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A0968A02-F31C-C5E0-3D5D-7AB18BBF50AC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838124" y="516607"/>
                  <a:ext cx="9144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B68C34F3-4DAA-577C-CD94-757EA8D08808}"/>
                    </a:ext>
                  </a:extLst>
                </p14:cNvPr>
                <p14:cNvContentPartPr/>
                <p14:nvPr/>
              </p14:nvContentPartPr>
              <p14:xfrm>
                <a:off x="8722924" y="515527"/>
                <a:ext cx="7200" cy="25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B68C34F3-4DAA-577C-CD94-757EA8D08808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714284" y="506887"/>
                  <a:ext cx="248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E9C42A73-BD27-2ADF-0176-868655F8BB2E}"/>
                    </a:ext>
                  </a:extLst>
                </p14:cNvPr>
                <p14:cNvContentPartPr/>
                <p14:nvPr/>
              </p14:nvContentPartPr>
              <p14:xfrm>
                <a:off x="8150164" y="793807"/>
                <a:ext cx="3600" cy="1900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E9C42A73-BD27-2ADF-0176-868655F8BB2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141524" y="785167"/>
                  <a:ext cx="2124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F0DD1AD4-8192-1CC7-C022-6B781BA4B1AB}"/>
                    </a:ext>
                  </a:extLst>
                </p14:cNvPr>
                <p14:cNvContentPartPr/>
                <p14:nvPr/>
              </p14:nvContentPartPr>
              <p14:xfrm>
                <a:off x="8180044" y="711007"/>
                <a:ext cx="2880" cy="1638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F0DD1AD4-8192-1CC7-C022-6B781BA4B1AB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171044" y="702007"/>
                  <a:ext cx="2052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700455CA-DEDA-617E-D9FE-4466AFB6D3AC}"/>
                    </a:ext>
                  </a:extLst>
                </p14:cNvPr>
                <p14:cNvContentPartPr/>
                <p14:nvPr/>
              </p14:nvContentPartPr>
              <p14:xfrm>
                <a:off x="8065564" y="805327"/>
                <a:ext cx="167760" cy="93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700455CA-DEDA-617E-D9FE-4466AFB6D3AC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056564" y="796327"/>
                  <a:ext cx="1854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55E68040-C770-BBBB-43D5-07D9CA3AAEF4}"/>
                    </a:ext>
                  </a:extLst>
                </p14:cNvPr>
                <p14:cNvContentPartPr/>
                <p14:nvPr/>
              </p14:nvContentPartPr>
              <p14:xfrm>
                <a:off x="8075284" y="896767"/>
                <a:ext cx="136080" cy="367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55E68040-C770-BBBB-43D5-07D9CA3AAEF4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066284" y="887767"/>
                  <a:ext cx="1537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9BEA570A-0804-0ED3-D7B2-BC9033C27E64}"/>
                    </a:ext>
                  </a:extLst>
                </p14:cNvPr>
                <p14:cNvContentPartPr/>
                <p14:nvPr/>
              </p14:nvContentPartPr>
              <p14:xfrm>
                <a:off x="8208484" y="860767"/>
                <a:ext cx="2520" cy="1040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9BEA570A-0804-0ED3-D7B2-BC9033C27E64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199844" y="852127"/>
                  <a:ext cx="20160" cy="121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99AC12E0-254F-3E62-94CF-ABD437642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53"/>
    </mc:Choice>
    <mc:Fallback xmlns="">
      <p:transition spd="slow" advTm="30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4EF9A-4D2E-3F39-DFD8-4927D10B2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7" name="Picture 6" descr="A graph of a word size&#10;&#10;Description automatically generated">
            <a:extLst>
              <a:ext uri="{FF2B5EF4-FFF2-40B4-BE49-F238E27FC236}">
                <a16:creationId xmlns:a16="http://schemas.microsoft.com/office/drawing/2014/main" id="{59E519BD-8540-C9D6-6D71-C61837362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027864"/>
            <a:ext cx="6172200" cy="48022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4EF1048-17B2-601C-8DBA-F1C148E8FFC9}"/>
                  </a:ext>
                </a:extLst>
              </p14:cNvPr>
              <p14:cNvContentPartPr/>
              <p14:nvPr/>
            </p14:nvContentPartPr>
            <p14:xfrm>
              <a:off x="3141844" y="4393807"/>
              <a:ext cx="276120" cy="367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4EF1048-17B2-601C-8DBA-F1C148E8FF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33204" y="4384807"/>
                <a:ext cx="29376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D23B90A-7BD0-E588-CC78-7A73C3D736B8}"/>
                  </a:ext>
                </a:extLst>
              </p14:cNvPr>
              <p14:cNvContentPartPr/>
              <p14:nvPr/>
            </p14:nvContentPartPr>
            <p14:xfrm>
              <a:off x="1586284" y="1605607"/>
              <a:ext cx="188640" cy="537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D23B90A-7BD0-E588-CC78-7A73C3D736B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7284" y="1596967"/>
                <a:ext cx="206280" cy="5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EFC2545-2A48-515C-2906-7B8A90A43C06}"/>
                  </a:ext>
                </a:extLst>
              </p14:cNvPr>
              <p14:cNvContentPartPr/>
              <p14:nvPr/>
            </p14:nvContentPartPr>
            <p14:xfrm>
              <a:off x="2152564" y="3328207"/>
              <a:ext cx="15264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EFC2545-2A48-515C-2906-7B8A90A43C0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43924" y="3319207"/>
                <a:ext cx="170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2990A26-E6FB-231A-6A5A-9A6308F07EEB}"/>
                  </a:ext>
                </a:extLst>
              </p14:cNvPr>
              <p14:cNvContentPartPr/>
              <p14:nvPr/>
            </p14:nvContentPartPr>
            <p14:xfrm>
              <a:off x="2264164" y="3364567"/>
              <a:ext cx="436320" cy="1358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2990A26-E6FB-231A-6A5A-9A6308F07EE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55524" y="3355927"/>
                <a:ext cx="453960" cy="13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4902F1F-3860-0F1F-C064-CAD53E5BFB85}"/>
                  </a:ext>
                </a:extLst>
              </p14:cNvPr>
              <p14:cNvContentPartPr/>
              <p14:nvPr/>
            </p14:nvContentPartPr>
            <p14:xfrm>
              <a:off x="2209444" y="2893687"/>
              <a:ext cx="415440" cy="2274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4902F1F-3860-0F1F-C064-CAD53E5BFB8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200444" y="2885047"/>
                <a:ext cx="433080" cy="229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7E48842-54AF-3276-B9CB-D1D7E9901FE7}"/>
                  </a:ext>
                </a:extLst>
              </p14:cNvPr>
              <p14:cNvContentPartPr/>
              <p14:nvPr/>
            </p14:nvContentPartPr>
            <p14:xfrm>
              <a:off x="2425444" y="3611527"/>
              <a:ext cx="150480" cy="1578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7E48842-54AF-3276-B9CB-D1D7E9901FE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16444" y="3602887"/>
                <a:ext cx="168120" cy="15966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7A3A3E-EF40-A302-1E8B-AECA768ED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4"/>
    </mc:Choice>
    <mc:Fallback xmlns="">
      <p:transition spd="slow" advTm="15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F9860-E3F3-3EBF-FB34-080A4D93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6D3C1-59BE-F424-AAD8-A8C89C3357F8}"/>
              </a:ext>
            </a:extLst>
          </p:cNvPr>
          <p:cNvSpPr txBox="1"/>
          <p:nvPr/>
        </p:nvSpPr>
        <p:spPr>
          <a:xfrm>
            <a:off x="1143000" y="1143000"/>
            <a:ext cx="7228261" cy="385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So we could compress the word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by minimizing errors or better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placement of parity bits for 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Multi-state recognition.</a:t>
            </a:r>
          </a:p>
          <a:p>
            <a:pPr>
              <a:buNone/>
            </a:pPr>
            <a:br>
              <a:rPr lang="en-US" sz="3600" b="1" dirty="0">
                <a:solidFill>
                  <a:srgbClr val="0000FF"/>
                </a:solidFill>
              </a:rPr>
            </a:br>
            <a:r>
              <a:rPr lang="en-US" sz="3600" b="1" dirty="0">
                <a:solidFill>
                  <a:srgbClr val="0000FF"/>
                </a:solidFill>
              </a:rPr>
              <a:t>But how do we compress better?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212ABA-38AF-6864-8254-DA3D3BD07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28"/>
    </mc:Choice>
    <mc:Fallback xmlns="">
      <p:transition spd="slow" advTm="50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BF7E4F4-E7EC-540D-0689-5E54E1E0291A}"/>
              </a:ext>
            </a:extLst>
          </p:cNvPr>
          <p:cNvSpPr txBox="1"/>
          <p:nvPr/>
        </p:nvSpPr>
        <p:spPr>
          <a:xfrm>
            <a:off x="195346" y="5549777"/>
            <a:ext cx="866376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	</a:t>
            </a:r>
            <a:r>
              <a:rPr lang="en-US" dirty="0"/>
              <a:t>CMOS	</a:t>
            </a:r>
            <a:r>
              <a:rPr lang="en-US" dirty="0">
                <a:solidFill>
                  <a:srgbClr val="0000FF"/>
                </a:solidFill>
              </a:rPr>
              <a:t>			     </a:t>
            </a:r>
            <a:r>
              <a:rPr lang="en-US" dirty="0"/>
              <a:t>Magnet</a:t>
            </a:r>
          </a:p>
          <a:p>
            <a:pPr>
              <a:buNone/>
            </a:pPr>
            <a:r>
              <a:rPr lang="en-US" dirty="0"/>
              <a:t>				</a:t>
            </a:r>
            <a:r>
              <a:rPr lang="en-US"/>
              <a:t>	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240120" y="284805"/>
            <a:ext cx="8663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For logic operations, errors are not fixable on the fly (data are altering rapidly)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62072F6-1B52-88FA-AFBB-DC840E044182}"/>
              </a:ext>
            </a:extLst>
          </p:cNvPr>
          <p:cNvGrpSpPr/>
          <p:nvPr/>
        </p:nvGrpSpPr>
        <p:grpSpPr>
          <a:xfrm>
            <a:off x="393148" y="2183202"/>
            <a:ext cx="2718720" cy="2145960"/>
            <a:chOff x="393148" y="2183202"/>
            <a:chExt cx="2718720" cy="214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390F823-608C-FFCE-D97F-F5B44341FC58}"/>
                    </a:ext>
                  </a:extLst>
                </p14:cNvPr>
                <p14:cNvContentPartPr/>
                <p14:nvPr/>
              </p14:nvContentPartPr>
              <p14:xfrm>
                <a:off x="661348" y="2532762"/>
                <a:ext cx="117360" cy="1105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390F823-608C-FFCE-D97F-F5B44341FC5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52348" y="2524122"/>
                  <a:ext cx="1350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23983B9-31AF-5B9F-726C-9E84E6B868FB}"/>
                    </a:ext>
                  </a:extLst>
                </p14:cNvPr>
                <p14:cNvContentPartPr/>
                <p14:nvPr/>
              </p14:nvContentPartPr>
              <p14:xfrm>
                <a:off x="700948" y="2569842"/>
                <a:ext cx="28440" cy="15886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23983B9-31AF-5B9F-726C-9E84E6B868F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2308" y="2561202"/>
                  <a:ext cx="46080" cy="160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B84DD54-6AF3-5DFC-F020-22FFB72EC142}"/>
                    </a:ext>
                  </a:extLst>
                </p14:cNvPr>
                <p14:cNvContentPartPr/>
                <p14:nvPr/>
              </p14:nvContentPartPr>
              <p14:xfrm>
                <a:off x="516628" y="4150242"/>
                <a:ext cx="2112480" cy="30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B84DD54-6AF3-5DFC-F020-22FFB72EC14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07628" y="4141602"/>
                  <a:ext cx="21301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6852A81-E81D-D9A4-DE31-5AE8D37B33C6}"/>
                    </a:ext>
                  </a:extLst>
                </p14:cNvPr>
                <p14:cNvContentPartPr/>
                <p14:nvPr/>
              </p14:nvContentPartPr>
              <p14:xfrm>
                <a:off x="2514628" y="4100922"/>
                <a:ext cx="117360" cy="1573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6852A81-E81D-D9A4-DE31-5AE8D37B33C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05988" y="4091922"/>
                  <a:ext cx="13500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CD3D32E-E55B-AAD2-2901-816C0633814E}"/>
                    </a:ext>
                  </a:extLst>
                </p14:cNvPr>
                <p14:cNvContentPartPr/>
                <p14:nvPr/>
              </p14:nvContentPartPr>
              <p14:xfrm>
                <a:off x="475948" y="2183202"/>
                <a:ext cx="113760" cy="198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CD3D32E-E55B-AAD2-2901-816C0633814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6948" y="2174202"/>
                  <a:ext cx="1314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5C39099-1183-7182-BA3B-384A37DBB758}"/>
                    </a:ext>
                  </a:extLst>
                </p14:cNvPr>
                <p14:cNvContentPartPr/>
                <p14:nvPr/>
              </p14:nvContentPartPr>
              <p14:xfrm>
                <a:off x="624268" y="2233962"/>
                <a:ext cx="335880" cy="259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5C39099-1183-7182-BA3B-384A37DBB75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15628" y="2224962"/>
                  <a:ext cx="35352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4AFB123-6F68-6F54-D437-A464FB608F04}"/>
                    </a:ext>
                  </a:extLst>
                </p14:cNvPr>
                <p14:cNvContentPartPr/>
                <p14:nvPr/>
              </p14:nvContentPartPr>
              <p14:xfrm>
                <a:off x="822628" y="2348082"/>
                <a:ext cx="156600" cy="10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4AFB123-6F68-6F54-D437-A464FB608F0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13628" y="2339082"/>
                  <a:ext cx="17424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45F9081-F782-3E3F-10BD-92052489B186}"/>
                    </a:ext>
                  </a:extLst>
                </p14:cNvPr>
                <p14:cNvContentPartPr/>
                <p14:nvPr/>
              </p14:nvContentPartPr>
              <p14:xfrm>
                <a:off x="2799028" y="3978882"/>
                <a:ext cx="102240" cy="2804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45F9081-F782-3E3F-10BD-92052489B18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790028" y="3970242"/>
                  <a:ext cx="11988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CBD6CD4-E2F8-0B5E-0945-C983F12B7127}"/>
                    </a:ext>
                  </a:extLst>
                </p14:cNvPr>
                <p14:cNvContentPartPr/>
                <p14:nvPr/>
              </p14:nvContentPartPr>
              <p14:xfrm>
                <a:off x="2917828" y="4181562"/>
                <a:ext cx="194040" cy="147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CBD6CD4-E2F8-0B5E-0945-C983F12B712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909188" y="4172922"/>
                  <a:ext cx="2116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97FA253-7540-37AD-CA7A-839893590166}"/>
                    </a:ext>
                  </a:extLst>
                </p14:cNvPr>
                <p14:cNvContentPartPr/>
                <p14:nvPr/>
              </p14:nvContentPartPr>
              <p14:xfrm>
                <a:off x="2980468" y="4059522"/>
                <a:ext cx="24480" cy="32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97FA253-7540-37AD-CA7A-83989359016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971828" y="4050882"/>
                  <a:ext cx="421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34B4A2A-75A6-F7BE-DCC3-B512CD162670}"/>
                    </a:ext>
                  </a:extLst>
                </p14:cNvPr>
                <p14:cNvContentPartPr/>
                <p14:nvPr/>
              </p14:nvContentPartPr>
              <p14:xfrm>
                <a:off x="393148" y="2937762"/>
                <a:ext cx="1946520" cy="1090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34B4A2A-75A6-F7BE-DCC3-B512CD16267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84508" y="2928762"/>
                  <a:ext cx="1964160" cy="11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3E692D9-72DA-1DB7-D077-5E76F530397E}"/>
                    </a:ext>
                  </a:extLst>
                </p14:cNvPr>
                <p14:cNvContentPartPr/>
                <p14:nvPr/>
              </p14:nvContentPartPr>
              <p14:xfrm>
                <a:off x="1312588" y="3075282"/>
                <a:ext cx="434160" cy="4104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3E692D9-72DA-1DB7-D077-5E76F530397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303948" y="3066642"/>
                  <a:ext cx="45180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D932199-0982-387A-51FB-47FECC01E62D}"/>
                    </a:ext>
                  </a:extLst>
                </p14:cNvPr>
                <p14:cNvContentPartPr/>
                <p14:nvPr/>
              </p14:nvContentPartPr>
              <p14:xfrm>
                <a:off x="1265788" y="3401442"/>
                <a:ext cx="103320" cy="131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D932199-0982-387A-51FB-47FECC01E62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257148" y="3392442"/>
                  <a:ext cx="12096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CB30B71-36F7-E6B0-7489-73AF4283220B}"/>
                    </a:ext>
                  </a:extLst>
                </p14:cNvPr>
                <p14:cNvContentPartPr/>
                <p14:nvPr/>
              </p14:nvContentPartPr>
              <p14:xfrm>
                <a:off x="1717228" y="2787282"/>
                <a:ext cx="159480" cy="306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CB30B71-36F7-E6B0-7489-73AF4283220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708228" y="2778642"/>
                  <a:ext cx="17712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3E14356-061B-B085-B905-B6604C782B9A}"/>
                    </a:ext>
                  </a:extLst>
                </p14:cNvPr>
                <p14:cNvContentPartPr/>
                <p14:nvPr/>
              </p14:nvContentPartPr>
              <p14:xfrm>
                <a:off x="1697068" y="2784402"/>
                <a:ext cx="123840" cy="900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3E14356-061B-B085-B905-B6604C782B9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688068" y="2775402"/>
                  <a:ext cx="14148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566815A-0140-7EFF-2085-9C44281053BE}"/>
                    </a:ext>
                  </a:extLst>
                </p14:cNvPr>
                <p14:cNvContentPartPr/>
                <p14:nvPr/>
              </p14:nvContentPartPr>
              <p14:xfrm>
                <a:off x="1857628" y="2786922"/>
                <a:ext cx="405720" cy="1519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566815A-0140-7EFF-2085-9C44281053B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848628" y="2777922"/>
                  <a:ext cx="42336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7998949-7FC6-594B-0BD4-33764446CA9F}"/>
                    </a:ext>
                  </a:extLst>
                </p14:cNvPr>
                <p14:cNvContentPartPr/>
                <p14:nvPr/>
              </p14:nvContentPartPr>
              <p14:xfrm>
                <a:off x="2088028" y="2708802"/>
                <a:ext cx="13680" cy="24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7998949-7FC6-594B-0BD4-33764446CA9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079388" y="2700162"/>
                  <a:ext cx="313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8CAF489-BB8A-9E9A-6497-10C7C1C1A385}"/>
                    </a:ext>
                  </a:extLst>
                </p14:cNvPr>
                <p14:cNvContentPartPr/>
                <p14:nvPr/>
              </p14:nvContentPartPr>
              <p14:xfrm>
                <a:off x="2256148" y="2632122"/>
                <a:ext cx="177120" cy="333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8CAF489-BB8A-9E9A-6497-10C7C1C1A38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247148" y="2623482"/>
                  <a:ext cx="19476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8D3DC8C-0334-9B84-FE4E-D6D2C89E6DD8}"/>
                    </a:ext>
                  </a:extLst>
                </p14:cNvPr>
                <p14:cNvContentPartPr/>
                <p14:nvPr/>
              </p14:nvContentPartPr>
              <p14:xfrm>
                <a:off x="2410948" y="2647962"/>
                <a:ext cx="153720" cy="271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8D3DC8C-0334-9B84-FE4E-D6D2C89E6DD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401948" y="2639322"/>
                  <a:ext cx="17136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C0CB783-B316-1B3B-968E-DBC7343DE5E0}"/>
                    </a:ext>
                  </a:extLst>
                </p14:cNvPr>
                <p14:cNvContentPartPr/>
                <p14:nvPr/>
              </p14:nvContentPartPr>
              <p14:xfrm>
                <a:off x="2711188" y="2576322"/>
                <a:ext cx="11520" cy="369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C0CB783-B316-1B3B-968E-DBC7343DE5E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702548" y="2567682"/>
                  <a:ext cx="29160" cy="38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2DA7215-52D2-32B7-C68E-C985220D3C58}"/>
                  </a:ext>
                </a:extLst>
              </p14:cNvPr>
              <p14:cNvContentPartPr/>
              <p14:nvPr/>
            </p14:nvContentPartPr>
            <p14:xfrm>
              <a:off x="4658428" y="4049082"/>
              <a:ext cx="2380680" cy="74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2DA7215-52D2-32B7-C68E-C985220D3C5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649428" y="4040442"/>
                <a:ext cx="23983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1E78AF5-97D8-AB45-CFEE-A9C2EF259189}"/>
                  </a:ext>
                </a:extLst>
              </p14:cNvPr>
              <p14:cNvContentPartPr/>
              <p14:nvPr/>
            </p14:nvContentPartPr>
            <p14:xfrm>
              <a:off x="4853548" y="2468322"/>
              <a:ext cx="2048760" cy="12582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1E78AF5-97D8-AB45-CFEE-A9C2EF25918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844548" y="2459682"/>
                <a:ext cx="2066400" cy="127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8A077A52-AE13-40F5-9425-910555B96C21}"/>
              </a:ext>
            </a:extLst>
          </p:cNvPr>
          <p:cNvGrpSpPr/>
          <p:nvPr/>
        </p:nvGrpSpPr>
        <p:grpSpPr>
          <a:xfrm>
            <a:off x="5765428" y="1565082"/>
            <a:ext cx="329040" cy="680760"/>
            <a:chOff x="5765428" y="1565082"/>
            <a:chExt cx="329040" cy="68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595A314-D4AB-C5F6-F901-FDA57E9B3D6B}"/>
                    </a:ext>
                  </a:extLst>
                </p14:cNvPr>
                <p14:cNvContentPartPr/>
                <p14:nvPr/>
              </p14:nvContentPartPr>
              <p14:xfrm>
                <a:off x="5765428" y="1730322"/>
                <a:ext cx="161280" cy="515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595A314-D4AB-C5F6-F901-FDA57E9B3D6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756428" y="1721682"/>
                  <a:ext cx="178920" cy="53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05DFF49-BE47-5079-B4EA-840E4F14689E}"/>
                    </a:ext>
                  </a:extLst>
                </p14:cNvPr>
                <p14:cNvContentPartPr/>
                <p14:nvPr/>
              </p14:nvContentPartPr>
              <p14:xfrm>
                <a:off x="5994388" y="1565082"/>
                <a:ext cx="100080" cy="2044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05DFF49-BE47-5079-B4EA-840E4F14689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985388" y="1556082"/>
                  <a:ext cx="1177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E01B468-7F7E-0DD3-710F-524FEB6D96E6}"/>
                    </a:ext>
                  </a:extLst>
                </p14:cNvPr>
                <p14:cNvContentPartPr/>
                <p14:nvPr/>
              </p14:nvContentPartPr>
              <p14:xfrm>
                <a:off x="5982868" y="1694682"/>
                <a:ext cx="11124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E01B468-7F7E-0DD3-710F-524FEB6D96E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974228" y="1685682"/>
                  <a:ext cx="1288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5541A68-DFA7-DF2A-81A2-00B7B05F5612}"/>
              </a:ext>
            </a:extLst>
          </p:cNvPr>
          <p:cNvGrpSpPr/>
          <p:nvPr/>
        </p:nvGrpSpPr>
        <p:grpSpPr>
          <a:xfrm>
            <a:off x="6918148" y="3929922"/>
            <a:ext cx="1058400" cy="536760"/>
            <a:chOff x="6918148" y="3929922"/>
            <a:chExt cx="1058400" cy="53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50BFA57-143C-28A1-80FF-11D9E3643984}"/>
                    </a:ext>
                  </a:extLst>
                </p14:cNvPr>
                <p14:cNvContentPartPr/>
                <p14:nvPr/>
              </p14:nvContentPartPr>
              <p14:xfrm>
                <a:off x="6918148" y="3929922"/>
                <a:ext cx="144000" cy="2912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50BFA57-143C-28A1-80FF-11D9E364398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909148" y="3920922"/>
                  <a:ext cx="16164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D02DF7E1-BD5A-34D1-9521-3E7A476AB877}"/>
                    </a:ext>
                  </a:extLst>
                </p14:cNvPr>
                <p14:cNvContentPartPr/>
                <p14:nvPr/>
              </p14:nvContentPartPr>
              <p14:xfrm>
                <a:off x="7479748" y="4012362"/>
                <a:ext cx="255600" cy="305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D02DF7E1-BD5A-34D1-9521-3E7A476AB87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471108" y="4003722"/>
                  <a:ext cx="27324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F2937F3-BEA2-2000-D6CE-F96ED3672B7F}"/>
                    </a:ext>
                  </a:extLst>
                </p14:cNvPr>
                <p14:cNvContentPartPr/>
                <p14:nvPr/>
              </p14:nvContentPartPr>
              <p14:xfrm>
                <a:off x="7826428" y="4258242"/>
                <a:ext cx="150120" cy="2084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F2937F3-BEA2-2000-D6CE-F96ED3672B7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817788" y="4249242"/>
                  <a:ext cx="167760" cy="22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007AC89-F379-0523-4539-D1A9DC5BDE3F}"/>
              </a:ext>
            </a:extLst>
          </p:cNvPr>
          <p:cNvGrpSpPr/>
          <p:nvPr/>
        </p:nvGrpSpPr>
        <p:grpSpPr>
          <a:xfrm>
            <a:off x="6083668" y="2611602"/>
            <a:ext cx="270360" cy="901800"/>
            <a:chOff x="6083668" y="2611602"/>
            <a:chExt cx="270360" cy="90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B0B5ECD-D2DB-694C-3C01-41CD653E9650}"/>
                    </a:ext>
                  </a:extLst>
                </p14:cNvPr>
                <p14:cNvContentPartPr/>
                <p14:nvPr/>
              </p14:nvContentPartPr>
              <p14:xfrm>
                <a:off x="6127588" y="2611602"/>
                <a:ext cx="27000" cy="2275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B0B5ECD-D2DB-694C-3C01-41CD653E965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118588" y="2602602"/>
                  <a:ext cx="4464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FDD618EF-C1D0-4A6A-A94D-1484CEF04D29}"/>
                    </a:ext>
                  </a:extLst>
                </p14:cNvPr>
                <p14:cNvContentPartPr/>
                <p14:nvPr/>
              </p14:nvContentPartPr>
              <p14:xfrm>
                <a:off x="6083668" y="2818242"/>
                <a:ext cx="93600" cy="669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FDD618EF-C1D0-4A6A-A94D-1484CEF04D2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075028" y="2809602"/>
                  <a:ext cx="11124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C34398A-4ED8-16E6-FA68-203C043EF40A}"/>
                    </a:ext>
                  </a:extLst>
                </p14:cNvPr>
                <p14:cNvContentPartPr/>
                <p14:nvPr/>
              </p14:nvContentPartPr>
              <p14:xfrm>
                <a:off x="6154228" y="2993922"/>
                <a:ext cx="59760" cy="1677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C34398A-4ED8-16E6-FA68-203C043EF40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145588" y="2984922"/>
                  <a:ext cx="774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998EC86-7BE3-7D38-9710-D05807DC3897}"/>
                    </a:ext>
                  </a:extLst>
                </p14:cNvPr>
                <p14:cNvContentPartPr/>
                <p14:nvPr/>
              </p14:nvContentPartPr>
              <p14:xfrm>
                <a:off x="6118588" y="3092562"/>
                <a:ext cx="141840" cy="1126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998EC86-7BE3-7D38-9710-D05807DC389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109948" y="3083562"/>
                  <a:ext cx="1594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CF89813E-6767-F1C2-2839-E179E4FAE981}"/>
                    </a:ext>
                  </a:extLst>
                </p14:cNvPr>
                <p14:cNvContentPartPr/>
                <p14:nvPr/>
              </p14:nvContentPartPr>
              <p14:xfrm>
                <a:off x="6252868" y="3331962"/>
                <a:ext cx="90360" cy="1738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CF89813E-6767-F1C2-2839-E179E4FAE98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244228" y="3322962"/>
                  <a:ext cx="1080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BA3B6CA-3B31-0463-899B-9749B85ACF92}"/>
                    </a:ext>
                  </a:extLst>
                </p14:cNvPr>
                <p14:cNvContentPartPr/>
                <p14:nvPr/>
              </p14:nvContentPartPr>
              <p14:xfrm>
                <a:off x="6252868" y="3382362"/>
                <a:ext cx="101160" cy="1310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BA3B6CA-3B31-0463-899B-9749B85ACF9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243868" y="3373362"/>
                  <a:ext cx="118800" cy="14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76DE984-39C4-FA26-3622-06CED5312080}"/>
              </a:ext>
            </a:extLst>
          </p:cNvPr>
          <p:cNvGrpSpPr/>
          <p:nvPr/>
        </p:nvGrpSpPr>
        <p:grpSpPr>
          <a:xfrm>
            <a:off x="5537188" y="2514042"/>
            <a:ext cx="176040" cy="569520"/>
            <a:chOff x="5537188" y="2514042"/>
            <a:chExt cx="176040" cy="56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40A87EF5-5DA4-8550-9CA6-33EBD31D861C}"/>
                    </a:ext>
                  </a:extLst>
                </p14:cNvPr>
                <p14:cNvContentPartPr/>
                <p14:nvPr/>
              </p14:nvContentPartPr>
              <p14:xfrm>
                <a:off x="5620348" y="2514042"/>
                <a:ext cx="92160" cy="3042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40A87EF5-5DA4-8550-9CA6-33EBD31D861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611348" y="2505402"/>
                  <a:ext cx="10980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AD11E00-0401-DB20-2B19-079F3A20EBD1}"/>
                    </a:ext>
                  </a:extLst>
                </p14:cNvPr>
                <p14:cNvContentPartPr/>
                <p14:nvPr/>
              </p14:nvContentPartPr>
              <p14:xfrm>
                <a:off x="5613148" y="2769642"/>
                <a:ext cx="100080" cy="637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AD11E00-0401-DB20-2B19-079F3A20EBD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604508" y="2761002"/>
                  <a:ext cx="11772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D4B1CB1-7FDC-8927-E7F4-BB1E6C7BA75B}"/>
                    </a:ext>
                  </a:extLst>
                </p14:cNvPr>
                <p14:cNvContentPartPr/>
                <p14:nvPr/>
              </p14:nvContentPartPr>
              <p14:xfrm>
                <a:off x="5537188" y="2968362"/>
                <a:ext cx="78480" cy="115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D4B1CB1-7FDC-8927-E7F4-BB1E6C7BA75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528548" y="2959362"/>
                  <a:ext cx="96120" cy="13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EBE237A6-F34B-8DB3-2A81-F9D5FD10C157}"/>
                  </a:ext>
                </a:extLst>
              </p14:cNvPr>
              <p14:cNvContentPartPr/>
              <p14:nvPr/>
            </p14:nvContentPartPr>
            <p14:xfrm>
              <a:off x="5384548" y="3228282"/>
              <a:ext cx="128880" cy="2721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EBE237A6-F34B-8DB3-2A81-F9D5FD10C157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375908" y="3219282"/>
                <a:ext cx="146520" cy="2898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B9ADF55-FE05-0F34-F697-80D84AFB6C6F}"/>
              </a:ext>
            </a:extLst>
          </p:cNvPr>
          <p:cNvSpPr txBox="1"/>
          <p:nvPr/>
        </p:nvSpPr>
        <p:spPr>
          <a:xfrm>
            <a:off x="232526" y="4705319"/>
            <a:ext cx="866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	Digital			     Analog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48DAF8D-F045-8A95-6CFA-296DAB6CA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69"/>
    </mc:Choice>
    <mc:Fallback xmlns="">
      <p:transition spd="slow" advTm="34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522230" y="2514600"/>
            <a:ext cx="6651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5E. Lossless data compression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7F1626-98A3-6C64-49DC-AADB4FE57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0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93"/>
    </mc:Choice>
    <mc:Fallback xmlns="">
      <p:transition spd="slow" advTm="35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F9860-E3F3-3EBF-FB34-080A4D93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6D3C1-59BE-F424-AAD8-A8C89C3357F8}"/>
              </a:ext>
            </a:extLst>
          </p:cNvPr>
          <p:cNvSpPr txBox="1"/>
          <p:nvPr/>
        </p:nvSpPr>
        <p:spPr>
          <a:xfrm>
            <a:off x="2608231" y="-10101"/>
            <a:ext cx="3637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Huffman Coding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F2906E04-56C1-2362-EA40-21B2E825B758}"/>
              </a:ext>
            </a:extLst>
          </p:cNvPr>
          <p:cNvSpPr txBox="1"/>
          <p:nvPr/>
        </p:nvSpPr>
        <p:spPr>
          <a:xfrm>
            <a:off x="1193953" y="2659718"/>
            <a:ext cx="1853392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   B  C   D</a:t>
            </a:r>
          </a:p>
          <a:p>
            <a:pPr>
              <a:buNone/>
            </a:pPr>
            <a:r>
              <a:rPr lang="en-US" sz="1800" dirty="0"/>
              <a:t>0    10  110  111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629CD19C-D782-6429-01BF-336A644517EB}"/>
              </a:ext>
            </a:extLst>
          </p:cNvPr>
          <p:cNvSpPr txBox="1"/>
          <p:nvPr/>
        </p:nvSpPr>
        <p:spPr>
          <a:xfrm>
            <a:off x="5315042" y="3722151"/>
            <a:ext cx="3691863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>
                <a:highlight>
                  <a:srgbClr val="FFFF00"/>
                </a:highlight>
              </a:rPr>
              <a:t>No symbol is a prefix of another</a:t>
            </a:r>
          </a:p>
          <a:p>
            <a:pPr>
              <a:buNone/>
            </a:pPr>
            <a:endParaRPr lang="en-US" sz="1400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sz="1400" dirty="0">
                <a:highlight>
                  <a:srgbClr val="FFFF00"/>
                </a:highlight>
              </a:rPr>
              <a:t>A tree structure does that automatically !</a:t>
            </a:r>
          </a:p>
          <a:p>
            <a:pPr>
              <a:buNone/>
            </a:pPr>
            <a:r>
              <a:rPr lang="en-US" sz="1400" dirty="0">
                <a:highlight>
                  <a:srgbClr val="FFFF00"/>
                </a:highlight>
              </a:rPr>
              <a:t>Terminals are orthogonal (nodes aren’t)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CEE638D-8E7E-F41F-9090-6308C977CFBE}"/>
              </a:ext>
            </a:extLst>
          </p:cNvPr>
          <p:cNvGrpSpPr/>
          <p:nvPr/>
        </p:nvGrpSpPr>
        <p:grpSpPr>
          <a:xfrm>
            <a:off x="526265" y="3508265"/>
            <a:ext cx="5614920" cy="3102120"/>
            <a:chOff x="2036188" y="2017962"/>
            <a:chExt cx="5614920" cy="310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F92AC86-8050-F57D-1148-5EDCDEBAA958}"/>
                    </a:ext>
                  </a:extLst>
                </p14:cNvPr>
                <p14:cNvContentPartPr/>
                <p14:nvPr/>
              </p14:nvContentPartPr>
              <p14:xfrm>
                <a:off x="3121228" y="2017962"/>
                <a:ext cx="519480" cy="826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F92AC86-8050-F57D-1148-5EDCDEBAA95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12228" y="2008962"/>
                  <a:ext cx="537120" cy="84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55832C0-AE76-322B-764D-8FCCF5F30EC0}"/>
                    </a:ext>
                  </a:extLst>
                </p14:cNvPr>
                <p14:cNvContentPartPr/>
                <p14:nvPr/>
              </p14:nvContentPartPr>
              <p14:xfrm>
                <a:off x="2914588" y="2861082"/>
                <a:ext cx="111240" cy="1227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55832C0-AE76-322B-764D-8FCCF5F30EC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05588" y="2852082"/>
                  <a:ext cx="1288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B9176C6-2865-5A93-BA5F-4130EB244CEF}"/>
                    </a:ext>
                  </a:extLst>
                </p14:cNvPr>
                <p14:cNvContentPartPr/>
                <p14:nvPr/>
              </p14:nvContentPartPr>
              <p14:xfrm>
                <a:off x="3669508" y="2443122"/>
                <a:ext cx="510480" cy="464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B9176C6-2865-5A93-BA5F-4130EB244CE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60508" y="2434482"/>
                  <a:ext cx="52812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73D807E-79F5-9D77-18E9-7B5C6ECFD4FC}"/>
                    </a:ext>
                  </a:extLst>
                </p14:cNvPr>
                <p14:cNvContentPartPr/>
                <p14:nvPr/>
              </p14:nvContentPartPr>
              <p14:xfrm>
                <a:off x="4131028" y="2444922"/>
                <a:ext cx="360" cy="172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73D807E-79F5-9D77-18E9-7B5C6ECFD4F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22388" y="2436282"/>
                  <a:ext cx="180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537BF69-86CB-4EE5-17ED-D5B3A1968373}"/>
                    </a:ext>
                  </a:extLst>
                </p14:cNvPr>
                <p14:cNvContentPartPr/>
                <p14:nvPr/>
              </p14:nvContentPartPr>
              <p14:xfrm>
                <a:off x="3758068" y="2885922"/>
                <a:ext cx="415440" cy="414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537BF69-86CB-4EE5-17ED-D5B3A196837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49068" y="2877282"/>
                  <a:ext cx="43308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D21E45E-20B0-9F0B-9CBF-EC3556106F3F}"/>
                    </a:ext>
                  </a:extLst>
                </p14:cNvPr>
                <p14:cNvContentPartPr/>
                <p14:nvPr/>
              </p14:nvContentPartPr>
              <p14:xfrm>
                <a:off x="3568708" y="3610242"/>
                <a:ext cx="39960" cy="54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D21E45E-20B0-9F0B-9CBF-EC3556106F3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559708" y="3601242"/>
                  <a:ext cx="576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06A5D7C-D18E-78BD-D922-312E0A7D6A6C}"/>
                    </a:ext>
                  </a:extLst>
                </p14:cNvPr>
                <p14:cNvContentPartPr/>
                <p14:nvPr/>
              </p14:nvContentPartPr>
              <p14:xfrm>
                <a:off x="3603268" y="3528162"/>
                <a:ext cx="360" cy="126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06A5D7C-D18E-78BD-D922-312E0A7D6A6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94628" y="3519522"/>
                  <a:ext cx="18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0F1C3FA-27CC-05F0-44A0-002B07E89B29}"/>
                    </a:ext>
                  </a:extLst>
                </p14:cNvPr>
                <p14:cNvContentPartPr/>
                <p14:nvPr/>
              </p14:nvContentPartPr>
              <p14:xfrm>
                <a:off x="3687868" y="3499722"/>
                <a:ext cx="115560" cy="148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0F1C3FA-27CC-05F0-44A0-002B07E89B2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678868" y="3490722"/>
                  <a:ext cx="1332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8D7890C-D11A-0F55-9D17-74A3D906267D}"/>
                    </a:ext>
                  </a:extLst>
                </p14:cNvPr>
                <p14:cNvContentPartPr/>
                <p14:nvPr/>
              </p14:nvContentPartPr>
              <p14:xfrm>
                <a:off x="4135708" y="2950002"/>
                <a:ext cx="894600" cy="319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8D7890C-D11A-0F55-9D17-74A3D90626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127068" y="2941002"/>
                  <a:ext cx="91224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806833D-663C-19F1-7C73-8DFDBBCAB016}"/>
                    </a:ext>
                  </a:extLst>
                </p14:cNvPr>
                <p14:cNvContentPartPr/>
                <p14:nvPr/>
              </p14:nvContentPartPr>
              <p14:xfrm>
                <a:off x="5089348" y="2995722"/>
                <a:ext cx="360" cy="174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806833D-663C-19F1-7C73-8DFDBBCAB01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080708" y="2986722"/>
                  <a:ext cx="180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12AA5CB-1A6C-CB78-EA80-54258330C2A0}"/>
                    </a:ext>
                  </a:extLst>
                </p14:cNvPr>
                <p14:cNvContentPartPr/>
                <p14:nvPr/>
              </p14:nvContentPartPr>
              <p14:xfrm>
                <a:off x="5178988" y="3018042"/>
                <a:ext cx="360" cy="151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12AA5CB-1A6C-CB78-EA80-54258330C2A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170348" y="3009402"/>
                  <a:ext cx="180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EBF42C8-DE01-58FE-527A-A177D8D46A86}"/>
                    </a:ext>
                  </a:extLst>
                </p14:cNvPr>
                <p14:cNvContentPartPr/>
                <p14:nvPr/>
              </p14:nvContentPartPr>
              <p14:xfrm>
                <a:off x="4557268" y="3321162"/>
                <a:ext cx="453240" cy="524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EBF42C8-DE01-58FE-527A-A177D8D46A8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548268" y="3312162"/>
                  <a:ext cx="470880" cy="54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6BEC027-58CF-B98A-1BF5-A7F287CE4444}"/>
                    </a:ext>
                  </a:extLst>
                </p14:cNvPr>
                <p14:cNvContentPartPr/>
                <p14:nvPr/>
              </p14:nvContentPartPr>
              <p14:xfrm>
                <a:off x="4348828" y="4022082"/>
                <a:ext cx="360" cy="141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6BEC027-58CF-B98A-1BF5-A7F287CE444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339828" y="4013442"/>
                  <a:ext cx="180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08E7F96-6B65-0C46-594F-CABBE7DE6B70}"/>
                    </a:ext>
                  </a:extLst>
                </p14:cNvPr>
                <p14:cNvContentPartPr/>
                <p14:nvPr/>
              </p14:nvContentPartPr>
              <p14:xfrm>
                <a:off x="4438468" y="4032162"/>
                <a:ext cx="360" cy="80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08E7F96-6B65-0C46-594F-CABBE7DE6B7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429468" y="4023162"/>
                  <a:ext cx="180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D4BE45A-A85F-6D74-5109-23FFD4EA3344}"/>
                    </a:ext>
                  </a:extLst>
                </p14:cNvPr>
                <p14:cNvContentPartPr/>
                <p14:nvPr/>
              </p14:nvContentPartPr>
              <p14:xfrm>
                <a:off x="4515868" y="3981402"/>
                <a:ext cx="142920" cy="183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D4BE45A-A85F-6D74-5109-23FFD4EA334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507228" y="3972762"/>
                  <a:ext cx="1605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D92553C-A503-DC9F-E6F6-9FA5095A3B5D}"/>
                    </a:ext>
                  </a:extLst>
                </p14:cNvPr>
                <p14:cNvContentPartPr/>
                <p14:nvPr/>
              </p14:nvContentPartPr>
              <p14:xfrm>
                <a:off x="4996468" y="3320442"/>
                <a:ext cx="1061280" cy="471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D92553C-A503-DC9F-E6F6-9FA5095A3B5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987468" y="3311442"/>
                  <a:ext cx="1078920" cy="4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6F8CF5B-2514-B701-C1E9-0A19B37FE615}"/>
                    </a:ext>
                  </a:extLst>
                </p14:cNvPr>
                <p14:cNvContentPartPr/>
                <p14:nvPr/>
              </p14:nvContentPartPr>
              <p14:xfrm>
                <a:off x="6100948" y="3706002"/>
                <a:ext cx="2520" cy="194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6F8CF5B-2514-B701-C1E9-0A19B37FE61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092308" y="3697362"/>
                  <a:ext cx="201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86F86EC-89F8-98D0-1C9A-1AF72D0C1207}"/>
                    </a:ext>
                  </a:extLst>
                </p14:cNvPr>
                <p14:cNvContentPartPr/>
                <p14:nvPr/>
              </p14:nvContentPartPr>
              <p14:xfrm>
                <a:off x="6184468" y="3737322"/>
                <a:ext cx="2520" cy="203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86F86EC-89F8-98D0-1C9A-1AF72D0C120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175468" y="3728322"/>
                  <a:ext cx="201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5C7D22B-39A8-7C2D-8964-7F7F8A156823}"/>
                    </a:ext>
                  </a:extLst>
                </p14:cNvPr>
                <p14:cNvContentPartPr/>
                <p14:nvPr/>
              </p14:nvContentPartPr>
              <p14:xfrm>
                <a:off x="6372028" y="3676482"/>
                <a:ext cx="20520" cy="169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5C7D22B-39A8-7C2D-8964-7F7F8A15682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363388" y="3667482"/>
                  <a:ext cx="381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C2D21AD-0D1E-6AFC-5AB7-13F53FD27C45}"/>
                    </a:ext>
                  </a:extLst>
                </p14:cNvPr>
                <p14:cNvContentPartPr/>
                <p14:nvPr/>
              </p14:nvContentPartPr>
              <p14:xfrm>
                <a:off x="2343988" y="2983122"/>
                <a:ext cx="525960" cy="396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C2D21AD-0D1E-6AFC-5AB7-13F53FD27C4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334988" y="2974482"/>
                  <a:ext cx="54360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3B8464F-B904-1E55-0A82-BB7E86BE7E15}"/>
                    </a:ext>
                  </a:extLst>
                </p14:cNvPr>
                <p14:cNvContentPartPr/>
                <p14:nvPr/>
              </p14:nvContentPartPr>
              <p14:xfrm>
                <a:off x="2036188" y="3441762"/>
                <a:ext cx="150480" cy="118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3B8464F-B904-1E55-0A82-BB7E86BE7E1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027188" y="3432762"/>
                  <a:ext cx="1681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06C435E-C7D5-585A-262B-4D91F0A90EB7}"/>
                    </a:ext>
                  </a:extLst>
                </p14:cNvPr>
                <p14:cNvContentPartPr/>
                <p14:nvPr/>
              </p14:nvContentPartPr>
              <p14:xfrm>
                <a:off x="2247868" y="3474882"/>
                <a:ext cx="138600" cy="151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06C435E-C7D5-585A-262B-4D91F0A90EB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239228" y="3466242"/>
                  <a:ext cx="1562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D0593AB-623C-D2DF-925A-A0E6D97854BD}"/>
                    </a:ext>
                  </a:extLst>
                </p14:cNvPr>
                <p14:cNvContentPartPr/>
                <p14:nvPr/>
              </p14:nvContentPartPr>
              <p14:xfrm>
                <a:off x="2944468" y="3037122"/>
                <a:ext cx="249480" cy="252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D0593AB-623C-D2DF-925A-A0E6D97854B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935468" y="3028122"/>
                  <a:ext cx="26712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359AD62-E7CF-1A33-37CC-D3C754050185}"/>
                    </a:ext>
                  </a:extLst>
                </p14:cNvPr>
                <p14:cNvContentPartPr/>
                <p14:nvPr/>
              </p14:nvContentPartPr>
              <p14:xfrm>
                <a:off x="2985148" y="3472722"/>
                <a:ext cx="98640" cy="1069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359AD62-E7CF-1A33-37CC-D3C75405018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976148" y="3463722"/>
                  <a:ext cx="11628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6FE98A1-C200-6FE3-B849-58F78F58A3E4}"/>
                    </a:ext>
                  </a:extLst>
                </p14:cNvPr>
                <p14:cNvContentPartPr/>
                <p14:nvPr/>
              </p14:nvContentPartPr>
              <p14:xfrm>
                <a:off x="3213028" y="3424842"/>
                <a:ext cx="6840" cy="176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6FE98A1-C200-6FE3-B849-58F78F58A3E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204028" y="3416202"/>
                  <a:ext cx="244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758A65F-DB41-9CB7-2797-A6DAB7A65B73}"/>
                    </a:ext>
                  </a:extLst>
                </p14:cNvPr>
                <p14:cNvContentPartPr/>
                <p14:nvPr/>
              </p14:nvContentPartPr>
              <p14:xfrm>
                <a:off x="5725828" y="3903282"/>
                <a:ext cx="520560" cy="820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758A65F-DB41-9CB7-2797-A6DAB7A65B7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717188" y="3894642"/>
                  <a:ext cx="538200" cy="83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3C8CF53-FC15-6243-3FF2-748747299750}"/>
                    </a:ext>
                  </a:extLst>
                </p14:cNvPr>
                <p14:cNvContentPartPr/>
                <p14:nvPr/>
              </p14:nvContentPartPr>
              <p14:xfrm>
                <a:off x="5533588" y="4953042"/>
                <a:ext cx="360" cy="167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3C8CF53-FC15-6243-3FF2-74874729975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524588" y="4944402"/>
                  <a:ext cx="180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F5E99A4-B3DA-B555-3547-62820375DCD3}"/>
                    </a:ext>
                  </a:extLst>
                </p14:cNvPr>
                <p14:cNvContentPartPr/>
                <p14:nvPr/>
              </p14:nvContentPartPr>
              <p14:xfrm>
                <a:off x="5661028" y="4937562"/>
                <a:ext cx="360" cy="157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F5E99A4-B3DA-B555-3547-62820375DCD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652028" y="4928922"/>
                  <a:ext cx="180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8E1F4F9-C32A-0EEC-F391-30591C56E19C}"/>
                    </a:ext>
                  </a:extLst>
                </p14:cNvPr>
                <p14:cNvContentPartPr/>
                <p14:nvPr/>
              </p14:nvContentPartPr>
              <p14:xfrm>
                <a:off x="5799628" y="4919922"/>
                <a:ext cx="360" cy="107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8E1F4F9-C32A-0EEC-F391-30591C56E19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790628" y="4911282"/>
                  <a:ext cx="18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345071F-CC2B-C4E4-37EC-913CC11E92BE}"/>
                    </a:ext>
                  </a:extLst>
                </p14:cNvPr>
                <p14:cNvContentPartPr/>
                <p14:nvPr/>
              </p14:nvContentPartPr>
              <p14:xfrm>
                <a:off x="5904028" y="4887882"/>
                <a:ext cx="142920" cy="168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345071F-CC2B-C4E4-37EC-913CC11E92B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895028" y="4878882"/>
                  <a:ext cx="1605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B5D110F-5B9E-EEC3-FE52-5F218B414B04}"/>
                    </a:ext>
                  </a:extLst>
                </p14:cNvPr>
                <p14:cNvContentPartPr/>
                <p14:nvPr/>
              </p14:nvContentPartPr>
              <p14:xfrm>
                <a:off x="6239548" y="3944322"/>
                <a:ext cx="1090800" cy="742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B5D110F-5B9E-EEC3-FE52-5F218B414B0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230908" y="3935682"/>
                  <a:ext cx="1108440" cy="76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3A2EC93-F692-6035-3396-F6DAFFB44B05}"/>
                    </a:ext>
                  </a:extLst>
                </p14:cNvPr>
                <p14:cNvContentPartPr/>
                <p14:nvPr/>
              </p14:nvContentPartPr>
              <p14:xfrm>
                <a:off x="7437268" y="4811562"/>
                <a:ext cx="360" cy="125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3A2EC93-F692-6035-3396-F6DAFFB44B0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428268" y="4802922"/>
                  <a:ext cx="180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F688989-AA93-B9DB-4CB8-41C13774D4EC}"/>
                    </a:ext>
                  </a:extLst>
                </p14:cNvPr>
                <p14:cNvContentPartPr/>
                <p14:nvPr/>
              </p14:nvContentPartPr>
              <p14:xfrm>
                <a:off x="7532308" y="4831362"/>
                <a:ext cx="2520" cy="157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F688989-AA93-B9DB-4CB8-41C13774D4E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523668" y="4822722"/>
                  <a:ext cx="201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4AA1682-56B7-EB4D-49C7-87546A103A4C}"/>
                    </a:ext>
                  </a:extLst>
                </p14:cNvPr>
                <p14:cNvContentPartPr/>
                <p14:nvPr/>
              </p14:nvContentPartPr>
              <p14:xfrm>
                <a:off x="7648228" y="4809402"/>
                <a:ext cx="2880" cy="99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4AA1682-56B7-EB4D-49C7-87546A103A4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639228" y="4800762"/>
                  <a:ext cx="205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4B4D706-385F-F990-6673-7DA686C44178}"/>
                    </a:ext>
                  </a:extLst>
                </p14:cNvPr>
                <p14:cNvContentPartPr/>
                <p14:nvPr/>
              </p14:nvContentPartPr>
              <p14:xfrm>
                <a:off x="7326748" y="4782042"/>
                <a:ext cx="360" cy="106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4B4D706-385F-F990-6673-7DA686C4417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317748" y="4773042"/>
                  <a:ext cx="18000" cy="123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83" name="Rectangle 1082">
            <a:extLst>
              <a:ext uri="{FF2B5EF4-FFF2-40B4-BE49-F238E27FC236}">
                <a16:creationId xmlns:a16="http://schemas.microsoft.com/office/drawing/2014/main" id="{CBC36F72-447D-5807-7F45-D82DD6E91876}"/>
              </a:ext>
            </a:extLst>
          </p:cNvPr>
          <p:cNvSpPr/>
          <p:nvPr/>
        </p:nvSpPr>
        <p:spPr>
          <a:xfrm>
            <a:off x="4953000" y="914400"/>
            <a:ext cx="2286000" cy="2443626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EEED8029-8F7D-6B94-D240-8DD23133D8EA}"/>
              </a:ext>
            </a:extLst>
          </p:cNvPr>
          <p:cNvSpPr txBox="1"/>
          <p:nvPr/>
        </p:nvSpPr>
        <p:spPr>
          <a:xfrm>
            <a:off x="6440143" y="2703611"/>
            <a:ext cx="819455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>
                <a:solidFill>
                  <a:srgbClr val="0000FF"/>
                </a:solidFill>
              </a:rPr>
              <a:t>David A</a:t>
            </a:r>
          </a:p>
          <a:p>
            <a:pPr>
              <a:buNone/>
            </a:pPr>
            <a:r>
              <a:rPr lang="en-US" sz="1200" b="1" dirty="0">
                <a:solidFill>
                  <a:srgbClr val="0000FF"/>
                </a:solidFill>
              </a:rPr>
              <a:t>Huffman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98" name="Ink 297">
                <a:extLst>
                  <a:ext uri="{FF2B5EF4-FFF2-40B4-BE49-F238E27FC236}">
                    <a16:creationId xmlns:a16="http://schemas.microsoft.com/office/drawing/2014/main" id="{41C39F64-94FF-6EB6-7300-D1A8A3566ECE}"/>
                  </a:ext>
                </a:extLst>
              </p14:cNvPr>
              <p14:cNvContentPartPr/>
              <p14:nvPr/>
            </p14:nvContentPartPr>
            <p14:xfrm>
              <a:off x="6237305" y="1694875"/>
              <a:ext cx="66600" cy="159840"/>
            </p14:xfrm>
          </p:contentPart>
        </mc:Choice>
        <mc:Fallback xmlns="">
          <p:pic>
            <p:nvPicPr>
              <p:cNvPr id="298" name="Ink 297">
                <a:extLst>
                  <a:ext uri="{FF2B5EF4-FFF2-40B4-BE49-F238E27FC236}">
                    <a16:creationId xmlns:a16="http://schemas.microsoft.com/office/drawing/2014/main" id="{41C39F64-94FF-6EB6-7300-D1A8A3566EC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232985" y="1690555"/>
                <a:ext cx="7524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03" name="Ink 302">
                <a:extLst>
                  <a:ext uri="{FF2B5EF4-FFF2-40B4-BE49-F238E27FC236}">
                    <a16:creationId xmlns:a16="http://schemas.microsoft.com/office/drawing/2014/main" id="{E7271E8F-CC4D-2D4F-2E39-DC1DA798A26E}"/>
                  </a:ext>
                </a:extLst>
              </p14:cNvPr>
              <p14:cNvContentPartPr/>
              <p14:nvPr/>
            </p14:nvContentPartPr>
            <p14:xfrm>
              <a:off x="5690105" y="1103035"/>
              <a:ext cx="928440" cy="1385280"/>
            </p14:xfrm>
          </p:contentPart>
        </mc:Choice>
        <mc:Fallback xmlns="">
          <p:pic>
            <p:nvPicPr>
              <p:cNvPr id="303" name="Ink 302">
                <a:extLst>
                  <a:ext uri="{FF2B5EF4-FFF2-40B4-BE49-F238E27FC236}">
                    <a16:creationId xmlns:a16="http://schemas.microsoft.com/office/drawing/2014/main" id="{E7271E8F-CC4D-2D4F-2E39-DC1DA798A26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685785" y="1098715"/>
                <a:ext cx="937080" cy="139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317" name="Ink 316">
                <a:extLst>
                  <a:ext uri="{FF2B5EF4-FFF2-40B4-BE49-F238E27FC236}">
                    <a16:creationId xmlns:a16="http://schemas.microsoft.com/office/drawing/2014/main" id="{A5CC81D2-DDBF-8804-AEFB-FDA9CB148E9B}"/>
                  </a:ext>
                </a:extLst>
              </p14:cNvPr>
              <p14:cNvContentPartPr/>
              <p14:nvPr/>
            </p14:nvContentPartPr>
            <p14:xfrm>
              <a:off x="6004385" y="1839235"/>
              <a:ext cx="372240" cy="308880"/>
            </p14:xfrm>
          </p:contentPart>
        </mc:Choice>
        <mc:Fallback xmlns="">
          <p:pic>
            <p:nvPicPr>
              <p:cNvPr id="317" name="Ink 316">
                <a:extLst>
                  <a:ext uri="{FF2B5EF4-FFF2-40B4-BE49-F238E27FC236}">
                    <a16:creationId xmlns:a16="http://schemas.microsoft.com/office/drawing/2014/main" id="{A5CC81D2-DDBF-8804-AEFB-FDA9CB148E9B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000065" y="1834915"/>
                <a:ext cx="38088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319" name="Ink 318">
                <a:extLst>
                  <a:ext uri="{FF2B5EF4-FFF2-40B4-BE49-F238E27FC236}">
                    <a16:creationId xmlns:a16="http://schemas.microsoft.com/office/drawing/2014/main" id="{46B0764B-B025-FAAE-5E66-292633D8FF7E}"/>
                  </a:ext>
                </a:extLst>
              </p14:cNvPr>
              <p14:cNvContentPartPr/>
              <p14:nvPr/>
            </p14:nvContentPartPr>
            <p14:xfrm>
              <a:off x="5892785" y="1618195"/>
              <a:ext cx="270360" cy="61200"/>
            </p14:xfrm>
          </p:contentPart>
        </mc:Choice>
        <mc:Fallback xmlns="">
          <p:pic>
            <p:nvPicPr>
              <p:cNvPr id="319" name="Ink 318">
                <a:extLst>
                  <a:ext uri="{FF2B5EF4-FFF2-40B4-BE49-F238E27FC236}">
                    <a16:creationId xmlns:a16="http://schemas.microsoft.com/office/drawing/2014/main" id="{46B0764B-B025-FAAE-5E66-292633D8FF7E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888465" y="1613875"/>
                <a:ext cx="279000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098" name="Ink 1097">
                <a:extLst>
                  <a:ext uri="{FF2B5EF4-FFF2-40B4-BE49-F238E27FC236}">
                    <a16:creationId xmlns:a16="http://schemas.microsoft.com/office/drawing/2014/main" id="{D7619DD5-94AA-E252-32DC-EE662C8B71D2}"/>
                  </a:ext>
                </a:extLst>
              </p14:cNvPr>
              <p14:cNvContentPartPr/>
              <p14:nvPr/>
            </p14:nvContentPartPr>
            <p14:xfrm>
              <a:off x="6277985" y="1649515"/>
              <a:ext cx="227520" cy="78480"/>
            </p14:xfrm>
          </p:contentPart>
        </mc:Choice>
        <mc:Fallback xmlns="">
          <p:pic>
            <p:nvPicPr>
              <p:cNvPr id="1098" name="Ink 1097">
                <a:extLst>
                  <a:ext uri="{FF2B5EF4-FFF2-40B4-BE49-F238E27FC236}">
                    <a16:creationId xmlns:a16="http://schemas.microsoft.com/office/drawing/2014/main" id="{D7619DD5-94AA-E252-32DC-EE662C8B71D2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273665" y="1645195"/>
                <a:ext cx="23616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112" name="Ink 1111">
                <a:extLst>
                  <a:ext uri="{FF2B5EF4-FFF2-40B4-BE49-F238E27FC236}">
                    <a16:creationId xmlns:a16="http://schemas.microsoft.com/office/drawing/2014/main" id="{ACD51355-6C0A-B4B0-CB73-C68E7F660C4E}"/>
                  </a:ext>
                </a:extLst>
              </p14:cNvPr>
              <p14:cNvContentPartPr/>
              <p14:nvPr/>
            </p14:nvContentPartPr>
            <p14:xfrm>
              <a:off x="6094025" y="1702075"/>
              <a:ext cx="19080" cy="9000"/>
            </p14:xfrm>
          </p:contentPart>
        </mc:Choice>
        <mc:Fallback xmlns="">
          <p:pic>
            <p:nvPicPr>
              <p:cNvPr id="1112" name="Ink 1111">
                <a:extLst>
                  <a:ext uri="{FF2B5EF4-FFF2-40B4-BE49-F238E27FC236}">
                    <a16:creationId xmlns:a16="http://schemas.microsoft.com/office/drawing/2014/main" id="{ACD51355-6C0A-B4B0-CB73-C68E7F660C4E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089705" y="1697755"/>
                <a:ext cx="27720" cy="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14" name="Ink 1113">
                <a:extLst>
                  <a:ext uri="{FF2B5EF4-FFF2-40B4-BE49-F238E27FC236}">
                    <a16:creationId xmlns:a16="http://schemas.microsoft.com/office/drawing/2014/main" id="{67B3E827-0A80-D687-7509-E8D69CC55613}"/>
                  </a:ext>
                </a:extLst>
              </p14:cNvPr>
              <p14:cNvContentPartPr/>
              <p14:nvPr/>
            </p14:nvContentPartPr>
            <p14:xfrm>
              <a:off x="6330185" y="1719355"/>
              <a:ext cx="1080" cy="1800"/>
            </p14:xfrm>
          </p:contentPart>
        </mc:Choice>
        <mc:Fallback xmlns="">
          <p:pic>
            <p:nvPicPr>
              <p:cNvPr id="1114" name="Ink 1113">
                <a:extLst>
                  <a:ext uri="{FF2B5EF4-FFF2-40B4-BE49-F238E27FC236}">
                    <a16:creationId xmlns:a16="http://schemas.microsoft.com/office/drawing/2014/main" id="{67B3E827-0A80-D687-7509-E8D69CC55613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325865" y="1715035"/>
                <a:ext cx="9720" cy="1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141" name="Ink 1140">
                <a:extLst>
                  <a:ext uri="{FF2B5EF4-FFF2-40B4-BE49-F238E27FC236}">
                    <a16:creationId xmlns:a16="http://schemas.microsoft.com/office/drawing/2014/main" id="{253AF41D-06FB-FC75-3EC3-C937249742FB}"/>
                  </a:ext>
                </a:extLst>
              </p14:cNvPr>
              <p14:cNvContentPartPr/>
              <p14:nvPr/>
            </p14:nvContentPartPr>
            <p14:xfrm>
              <a:off x="5815330" y="2454300"/>
              <a:ext cx="466560" cy="159840"/>
            </p14:xfrm>
          </p:contentPart>
        </mc:Choice>
        <mc:Fallback xmlns="">
          <p:pic>
            <p:nvPicPr>
              <p:cNvPr id="1141" name="Ink 1140">
                <a:extLst>
                  <a:ext uri="{FF2B5EF4-FFF2-40B4-BE49-F238E27FC236}">
                    <a16:creationId xmlns:a16="http://schemas.microsoft.com/office/drawing/2014/main" id="{253AF41D-06FB-FC75-3EC3-C937249742F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806330" y="2445660"/>
                <a:ext cx="48420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143" name="Ink 1142">
                <a:extLst>
                  <a:ext uri="{FF2B5EF4-FFF2-40B4-BE49-F238E27FC236}">
                    <a16:creationId xmlns:a16="http://schemas.microsoft.com/office/drawing/2014/main" id="{E7188F5D-7AAC-3FEB-C3C4-9BF82C7EF94A}"/>
                  </a:ext>
                </a:extLst>
              </p14:cNvPr>
              <p14:cNvContentPartPr/>
              <p14:nvPr/>
            </p14:nvContentPartPr>
            <p14:xfrm>
              <a:off x="6024850" y="2574180"/>
              <a:ext cx="134640" cy="108360"/>
            </p14:xfrm>
          </p:contentPart>
        </mc:Choice>
        <mc:Fallback xmlns="">
          <p:pic>
            <p:nvPicPr>
              <p:cNvPr id="1143" name="Ink 1142">
                <a:extLst>
                  <a:ext uri="{FF2B5EF4-FFF2-40B4-BE49-F238E27FC236}">
                    <a16:creationId xmlns:a16="http://schemas.microsoft.com/office/drawing/2014/main" id="{E7188F5D-7AAC-3FEB-C3C4-9BF82C7EF94A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016210" y="2565180"/>
                <a:ext cx="1522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178" name="Ink 1177">
                <a:extLst>
                  <a:ext uri="{FF2B5EF4-FFF2-40B4-BE49-F238E27FC236}">
                    <a16:creationId xmlns:a16="http://schemas.microsoft.com/office/drawing/2014/main" id="{46928B45-817E-EE7E-4D87-B3495D65C913}"/>
                  </a:ext>
                </a:extLst>
              </p14:cNvPr>
              <p14:cNvContentPartPr/>
              <p14:nvPr/>
            </p14:nvContentPartPr>
            <p14:xfrm>
              <a:off x="5802425" y="2060635"/>
              <a:ext cx="92880" cy="231480"/>
            </p14:xfrm>
          </p:contentPart>
        </mc:Choice>
        <mc:Fallback xmlns="">
          <p:pic>
            <p:nvPicPr>
              <p:cNvPr id="1178" name="Ink 1177">
                <a:extLst>
                  <a:ext uri="{FF2B5EF4-FFF2-40B4-BE49-F238E27FC236}">
                    <a16:creationId xmlns:a16="http://schemas.microsoft.com/office/drawing/2014/main" id="{46928B45-817E-EE7E-4D87-B3495D65C913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798105" y="2056315"/>
                <a:ext cx="101520" cy="24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83" name="Group 1182">
            <a:extLst>
              <a:ext uri="{FF2B5EF4-FFF2-40B4-BE49-F238E27FC236}">
                <a16:creationId xmlns:a16="http://schemas.microsoft.com/office/drawing/2014/main" id="{7CE3E567-CA5C-93A8-476C-BB361FD049AF}"/>
              </a:ext>
            </a:extLst>
          </p:cNvPr>
          <p:cNvGrpSpPr/>
          <p:nvPr/>
        </p:nvGrpSpPr>
        <p:grpSpPr>
          <a:xfrm>
            <a:off x="5014322" y="965875"/>
            <a:ext cx="1942200" cy="2392151"/>
            <a:chOff x="5014322" y="965875"/>
            <a:chExt cx="1942200" cy="239215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62" name="Ink 1061">
                  <a:extLst>
                    <a:ext uri="{FF2B5EF4-FFF2-40B4-BE49-F238E27FC236}">
                      <a16:creationId xmlns:a16="http://schemas.microsoft.com/office/drawing/2014/main" id="{47ACF9E7-AFAF-0653-78C5-F7338C258ECA}"/>
                    </a:ext>
                  </a:extLst>
                </p14:cNvPr>
                <p14:cNvContentPartPr/>
                <p14:nvPr/>
              </p14:nvContentPartPr>
              <p14:xfrm>
                <a:off x="5683562" y="2119986"/>
                <a:ext cx="650520" cy="622440"/>
              </p14:xfrm>
            </p:contentPart>
          </mc:Choice>
          <mc:Fallback xmlns="">
            <p:pic>
              <p:nvPicPr>
                <p:cNvPr id="1062" name="Ink 1061">
                  <a:extLst>
                    <a:ext uri="{FF2B5EF4-FFF2-40B4-BE49-F238E27FC236}">
                      <a16:creationId xmlns:a16="http://schemas.microsoft.com/office/drawing/2014/main" id="{47ACF9E7-AFAF-0653-78C5-F7338C258EC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674922" y="2110986"/>
                  <a:ext cx="668160" cy="64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64" name="Ink 1063">
                  <a:extLst>
                    <a:ext uri="{FF2B5EF4-FFF2-40B4-BE49-F238E27FC236}">
                      <a16:creationId xmlns:a16="http://schemas.microsoft.com/office/drawing/2014/main" id="{CA09A4D8-7906-6804-79E5-3A8E0AD36FC0}"/>
                    </a:ext>
                  </a:extLst>
                </p14:cNvPr>
                <p14:cNvContentPartPr/>
                <p14:nvPr/>
              </p14:nvContentPartPr>
              <p14:xfrm>
                <a:off x="6045722" y="2650266"/>
                <a:ext cx="360" cy="2160"/>
              </p14:xfrm>
            </p:contentPart>
          </mc:Choice>
          <mc:Fallback xmlns="">
            <p:pic>
              <p:nvPicPr>
                <p:cNvPr id="1064" name="Ink 1063">
                  <a:extLst>
                    <a:ext uri="{FF2B5EF4-FFF2-40B4-BE49-F238E27FC236}">
                      <a16:creationId xmlns:a16="http://schemas.microsoft.com/office/drawing/2014/main" id="{CA09A4D8-7906-6804-79E5-3A8E0AD36FC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037082" y="2641626"/>
                  <a:ext cx="180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065" name="Ink 1064">
                  <a:extLst>
                    <a:ext uri="{FF2B5EF4-FFF2-40B4-BE49-F238E27FC236}">
                      <a16:creationId xmlns:a16="http://schemas.microsoft.com/office/drawing/2014/main" id="{3CFDFB38-F8D6-C4E5-5C46-54566C318FB3}"/>
                    </a:ext>
                  </a:extLst>
                </p14:cNvPr>
                <p14:cNvContentPartPr/>
                <p14:nvPr/>
              </p14:nvContentPartPr>
              <p14:xfrm>
                <a:off x="5951402" y="2585466"/>
                <a:ext cx="158040" cy="772560"/>
              </p14:xfrm>
            </p:contentPart>
          </mc:Choice>
          <mc:Fallback xmlns="">
            <p:pic>
              <p:nvPicPr>
                <p:cNvPr id="1065" name="Ink 1064">
                  <a:extLst>
                    <a:ext uri="{FF2B5EF4-FFF2-40B4-BE49-F238E27FC236}">
                      <a16:creationId xmlns:a16="http://schemas.microsoft.com/office/drawing/2014/main" id="{3CFDFB38-F8D6-C4E5-5C46-54566C318FB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942762" y="2576466"/>
                  <a:ext cx="175680" cy="79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067" name="Ink 1066">
                  <a:extLst>
                    <a:ext uri="{FF2B5EF4-FFF2-40B4-BE49-F238E27FC236}">
                      <a16:creationId xmlns:a16="http://schemas.microsoft.com/office/drawing/2014/main" id="{BB15B285-8676-2176-AB39-DCAC3A16AFBC}"/>
                    </a:ext>
                  </a:extLst>
                </p14:cNvPr>
                <p14:cNvContentPartPr/>
                <p14:nvPr/>
              </p14:nvContentPartPr>
              <p14:xfrm>
                <a:off x="6122402" y="2595186"/>
                <a:ext cx="80640" cy="425880"/>
              </p14:xfrm>
            </p:contentPart>
          </mc:Choice>
          <mc:Fallback xmlns="">
            <p:pic>
              <p:nvPicPr>
                <p:cNvPr id="1067" name="Ink 1066">
                  <a:extLst>
                    <a:ext uri="{FF2B5EF4-FFF2-40B4-BE49-F238E27FC236}">
                      <a16:creationId xmlns:a16="http://schemas.microsoft.com/office/drawing/2014/main" id="{BB15B285-8676-2176-AB39-DCAC3A16AFB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113402" y="2586546"/>
                  <a:ext cx="9828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068" name="Ink 1067">
                  <a:extLst>
                    <a:ext uri="{FF2B5EF4-FFF2-40B4-BE49-F238E27FC236}">
                      <a16:creationId xmlns:a16="http://schemas.microsoft.com/office/drawing/2014/main" id="{FCAFF30F-494C-3DB2-3261-AE11BB8B17AD}"/>
                    </a:ext>
                  </a:extLst>
                </p14:cNvPr>
                <p14:cNvContentPartPr/>
                <p14:nvPr/>
              </p14:nvContentPartPr>
              <p14:xfrm>
                <a:off x="6149402" y="2773026"/>
                <a:ext cx="119880" cy="542520"/>
              </p14:xfrm>
            </p:contentPart>
          </mc:Choice>
          <mc:Fallback xmlns="">
            <p:pic>
              <p:nvPicPr>
                <p:cNvPr id="1068" name="Ink 1067">
                  <a:extLst>
                    <a:ext uri="{FF2B5EF4-FFF2-40B4-BE49-F238E27FC236}">
                      <a16:creationId xmlns:a16="http://schemas.microsoft.com/office/drawing/2014/main" id="{FCAFF30F-494C-3DB2-3261-AE11BB8B17A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140402" y="2764026"/>
                  <a:ext cx="13752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69" name="Ink 1068">
                  <a:extLst>
                    <a:ext uri="{FF2B5EF4-FFF2-40B4-BE49-F238E27FC236}">
                      <a16:creationId xmlns:a16="http://schemas.microsoft.com/office/drawing/2014/main" id="{12D38C31-301B-A73B-03F5-E5D33EA16939}"/>
                    </a:ext>
                  </a:extLst>
                </p14:cNvPr>
                <p14:cNvContentPartPr/>
                <p14:nvPr/>
              </p14:nvContentPartPr>
              <p14:xfrm>
                <a:off x="6356402" y="2533626"/>
                <a:ext cx="80640" cy="741240"/>
              </p14:xfrm>
            </p:contentPart>
          </mc:Choice>
          <mc:Fallback xmlns="">
            <p:pic>
              <p:nvPicPr>
                <p:cNvPr id="1069" name="Ink 1068">
                  <a:extLst>
                    <a:ext uri="{FF2B5EF4-FFF2-40B4-BE49-F238E27FC236}">
                      <a16:creationId xmlns:a16="http://schemas.microsoft.com/office/drawing/2014/main" id="{12D38C31-301B-A73B-03F5-E5D33EA1693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347762" y="2524626"/>
                  <a:ext cx="98280" cy="75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70" name="Ink 1069">
                  <a:extLst>
                    <a:ext uri="{FF2B5EF4-FFF2-40B4-BE49-F238E27FC236}">
                      <a16:creationId xmlns:a16="http://schemas.microsoft.com/office/drawing/2014/main" id="{39154BE7-883C-9E6E-2A65-1E4A9512A1F6}"/>
                    </a:ext>
                  </a:extLst>
                </p14:cNvPr>
                <p14:cNvContentPartPr/>
                <p14:nvPr/>
              </p14:nvContentPartPr>
              <p14:xfrm>
                <a:off x="6488882" y="2168586"/>
                <a:ext cx="467640" cy="286200"/>
              </p14:xfrm>
            </p:contentPart>
          </mc:Choice>
          <mc:Fallback xmlns="">
            <p:pic>
              <p:nvPicPr>
                <p:cNvPr id="1070" name="Ink 1069">
                  <a:extLst>
                    <a:ext uri="{FF2B5EF4-FFF2-40B4-BE49-F238E27FC236}">
                      <a16:creationId xmlns:a16="http://schemas.microsoft.com/office/drawing/2014/main" id="{39154BE7-883C-9E6E-2A65-1E4A9512A1F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479882" y="2159946"/>
                  <a:ext cx="48528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72" name="Ink 1071">
                  <a:extLst>
                    <a:ext uri="{FF2B5EF4-FFF2-40B4-BE49-F238E27FC236}">
                      <a16:creationId xmlns:a16="http://schemas.microsoft.com/office/drawing/2014/main" id="{C26B3954-5CB8-9793-9C20-F9307C1F886C}"/>
                    </a:ext>
                  </a:extLst>
                </p14:cNvPr>
                <p14:cNvContentPartPr/>
                <p14:nvPr/>
              </p14:nvContentPartPr>
              <p14:xfrm>
                <a:off x="5136722" y="2094066"/>
                <a:ext cx="528120" cy="259920"/>
              </p14:xfrm>
            </p:contentPart>
          </mc:Choice>
          <mc:Fallback xmlns="">
            <p:pic>
              <p:nvPicPr>
                <p:cNvPr id="1072" name="Ink 1071">
                  <a:extLst>
                    <a:ext uri="{FF2B5EF4-FFF2-40B4-BE49-F238E27FC236}">
                      <a16:creationId xmlns:a16="http://schemas.microsoft.com/office/drawing/2014/main" id="{C26B3954-5CB8-9793-9C20-F9307C1F886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127722" y="2085066"/>
                  <a:ext cx="54576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86" name="Ink 1085">
                  <a:extLst>
                    <a:ext uri="{FF2B5EF4-FFF2-40B4-BE49-F238E27FC236}">
                      <a16:creationId xmlns:a16="http://schemas.microsoft.com/office/drawing/2014/main" id="{1A1007B0-6D3A-17E0-A239-D8421DA27375}"/>
                    </a:ext>
                  </a:extLst>
                </p14:cNvPr>
                <p14:cNvContentPartPr/>
                <p14:nvPr/>
              </p14:nvContentPartPr>
              <p14:xfrm>
                <a:off x="5014322" y="2861946"/>
                <a:ext cx="349920" cy="385920"/>
              </p14:xfrm>
            </p:contentPart>
          </mc:Choice>
          <mc:Fallback xmlns="">
            <p:pic>
              <p:nvPicPr>
                <p:cNvPr id="1086" name="Ink 1085">
                  <a:extLst>
                    <a:ext uri="{FF2B5EF4-FFF2-40B4-BE49-F238E27FC236}">
                      <a16:creationId xmlns:a16="http://schemas.microsoft.com/office/drawing/2014/main" id="{1A1007B0-6D3A-17E0-A239-D8421DA2737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010002" y="2857626"/>
                  <a:ext cx="35856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087" name="Ink 1086">
                  <a:extLst>
                    <a:ext uri="{FF2B5EF4-FFF2-40B4-BE49-F238E27FC236}">
                      <a16:creationId xmlns:a16="http://schemas.microsoft.com/office/drawing/2014/main" id="{30DF4BB9-0315-82D4-2D89-1FD8863B28E0}"/>
                    </a:ext>
                  </a:extLst>
                </p14:cNvPr>
                <p14:cNvContentPartPr/>
                <p14:nvPr/>
              </p14:nvContentPartPr>
              <p14:xfrm>
                <a:off x="5148602" y="2954466"/>
                <a:ext cx="11880" cy="6480"/>
              </p14:xfrm>
            </p:contentPart>
          </mc:Choice>
          <mc:Fallback xmlns="">
            <p:pic>
              <p:nvPicPr>
                <p:cNvPr id="1087" name="Ink 1086">
                  <a:extLst>
                    <a:ext uri="{FF2B5EF4-FFF2-40B4-BE49-F238E27FC236}">
                      <a16:creationId xmlns:a16="http://schemas.microsoft.com/office/drawing/2014/main" id="{30DF4BB9-0315-82D4-2D89-1FD8863B28E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144282" y="2950146"/>
                  <a:ext cx="20520" cy="1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B6C2D431-7FA4-D95A-6648-E322CB3FBC88}"/>
                    </a:ext>
                  </a:extLst>
                </p14:cNvPr>
                <p14:cNvContentPartPr/>
                <p14:nvPr/>
              </p14:nvContentPartPr>
              <p14:xfrm>
                <a:off x="5360642" y="2647386"/>
                <a:ext cx="403560" cy="41184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B6C2D431-7FA4-D95A-6648-E322CB3FBC8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356322" y="2643066"/>
                  <a:ext cx="41220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E5A8B1A2-5884-F50B-7D8F-A2B9BAEF7C1C}"/>
                    </a:ext>
                  </a:extLst>
                </p14:cNvPr>
                <p14:cNvContentPartPr/>
                <p14:nvPr/>
              </p14:nvContentPartPr>
              <p14:xfrm>
                <a:off x="5401322" y="2845746"/>
                <a:ext cx="442080" cy="3164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E5A8B1A2-5884-F50B-7D8F-A2B9BAEF7C1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397002" y="2841426"/>
                  <a:ext cx="45072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68784077-E6F5-E82C-DB91-D6039E08FF26}"/>
                    </a:ext>
                  </a:extLst>
                </p14:cNvPr>
                <p14:cNvContentPartPr/>
                <p14:nvPr/>
              </p14:nvContentPartPr>
              <p14:xfrm>
                <a:off x="6141185" y="1936075"/>
                <a:ext cx="149400" cy="561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68784077-E6F5-E82C-DB91-D6039E08FF2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136865" y="1931755"/>
                  <a:ext cx="1580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918AB43C-9A28-B14B-D59A-4886B9E4E0B8}"/>
                    </a:ext>
                  </a:extLst>
                </p14:cNvPr>
                <p14:cNvContentPartPr/>
                <p14:nvPr/>
              </p14:nvContentPartPr>
              <p14:xfrm>
                <a:off x="6217865" y="1834195"/>
                <a:ext cx="19800" cy="10188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918AB43C-9A28-B14B-D59A-4886B9E4E0B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213545" y="1829875"/>
                  <a:ext cx="2844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FAFFDBAE-BAEA-4380-8232-E70E50C28E02}"/>
                    </a:ext>
                  </a:extLst>
                </p14:cNvPr>
                <p14:cNvContentPartPr/>
                <p14:nvPr/>
              </p14:nvContentPartPr>
              <p14:xfrm>
                <a:off x="6211745" y="1695595"/>
                <a:ext cx="68040" cy="25236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FAFFDBAE-BAEA-4380-8232-E70E50C28E0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207425" y="1691275"/>
                  <a:ext cx="766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68359954-7560-6635-1F8F-B576BDF0E257}"/>
                    </a:ext>
                  </a:extLst>
                </p14:cNvPr>
                <p14:cNvContentPartPr/>
                <p14:nvPr/>
              </p14:nvContentPartPr>
              <p14:xfrm>
                <a:off x="6157745" y="1724035"/>
                <a:ext cx="1080" cy="3528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68359954-7560-6635-1F8F-B576BDF0E25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153425" y="1719715"/>
                  <a:ext cx="97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27EDCE5A-07B7-8D9F-AC61-9A4CA1B0EA3E}"/>
                    </a:ext>
                  </a:extLst>
                </p14:cNvPr>
                <p14:cNvContentPartPr/>
                <p14:nvPr/>
              </p14:nvContentPartPr>
              <p14:xfrm>
                <a:off x="6156665" y="1842475"/>
                <a:ext cx="20160" cy="7812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27EDCE5A-07B7-8D9F-AC61-9A4CA1B0EA3E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152345" y="1838155"/>
                  <a:ext cx="2880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D4CD65D3-51E2-6860-8490-4D0B72AAEE43}"/>
                    </a:ext>
                  </a:extLst>
                </p14:cNvPr>
                <p14:cNvContentPartPr/>
                <p14:nvPr/>
              </p14:nvContentPartPr>
              <p14:xfrm>
                <a:off x="6081065" y="1892155"/>
                <a:ext cx="79560" cy="9396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D4CD65D3-51E2-6860-8490-4D0B72AAEE4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076745" y="1887835"/>
                  <a:ext cx="882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B9D50D11-AC55-896F-D274-B97CF6C20283}"/>
                    </a:ext>
                  </a:extLst>
                </p14:cNvPr>
                <p14:cNvContentPartPr/>
                <p14:nvPr/>
              </p14:nvContentPartPr>
              <p14:xfrm>
                <a:off x="5962265" y="1914115"/>
                <a:ext cx="119880" cy="23040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B9D50D11-AC55-896F-D274-B97CF6C2028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957945" y="1909795"/>
                  <a:ext cx="1285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D50FB312-733F-AE97-52ED-318360D4F49C}"/>
                    </a:ext>
                  </a:extLst>
                </p14:cNvPr>
                <p14:cNvContentPartPr/>
                <p14:nvPr/>
              </p14:nvContentPartPr>
              <p14:xfrm>
                <a:off x="5922305" y="1932835"/>
                <a:ext cx="134280" cy="6408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D50FB312-733F-AE97-52ED-318360D4F49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917985" y="1928515"/>
                  <a:ext cx="14292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666039BC-2613-6D8F-BAF0-6945AB2E12DF}"/>
                    </a:ext>
                  </a:extLst>
                </p14:cNvPr>
                <p14:cNvContentPartPr/>
                <p14:nvPr/>
              </p14:nvContentPartPr>
              <p14:xfrm>
                <a:off x="5979905" y="1833835"/>
                <a:ext cx="28080" cy="1008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666039BC-2613-6D8F-BAF0-6945AB2E12D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975585" y="1829515"/>
                  <a:ext cx="3672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54456071-B42A-E2D2-9B0F-29DC7BE03DF5}"/>
                    </a:ext>
                  </a:extLst>
                </p14:cNvPr>
                <p14:cNvContentPartPr/>
                <p14:nvPr/>
              </p14:nvContentPartPr>
              <p14:xfrm>
                <a:off x="6262145" y="1932475"/>
                <a:ext cx="95760" cy="3427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54456071-B42A-E2D2-9B0F-29DC7BE03DF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257825" y="1928155"/>
                  <a:ext cx="10440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AC865B21-39CF-515E-92A0-DE095FCDA4C9}"/>
                    </a:ext>
                  </a:extLst>
                </p14:cNvPr>
                <p14:cNvContentPartPr/>
                <p14:nvPr/>
              </p14:nvContentPartPr>
              <p14:xfrm>
                <a:off x="6322985" y="2041555"/>
                <a:ext cx="169560" cy="25812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AC865B21-39CF-515E-92A0-DE095FCDA4C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318665" y="2037235"/>
                  <a:ext cx="17820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AB90046D-5392-4046-FF91-53113C038F17}"/>
                    </a:ext>
                  </a:extLst>
                </p14:cNvPr>
                <p14:cNvContentPartPr/>
                <p14:nvPr/>
              </p14:nvContentPartPr>
              <p14:xfrm>
                <a:off x="6433505" y="1831315"/>
                <a:ext cx="59040" cy="9540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AB90046D-5392-4046-FF91-53113C038F1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429185" y="1826995"/>
                  <a:ext cx="6768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F32D5EDB-EF8C-7E12-F60A-58100560368B}"/>
                    </a:ext>
                  </a:extLst>
                </p14:cNvPr>
                <p14:cNvContentPartPr/>
                <p14:nvPr/>
              </p14:nvContentPartPr>
              <p14:xfrm>
                <a:off x="5942825" y="2264755"/>
                <a:ext cx="367200" cy="867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F32D5EDB-EF8C-7E12-F60A-58100560368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938505" y="2260435"/>
                  <a:ext cx="37584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79D1EC69-B76E-1EB2-FCDC-8A48663EB2E2}"/>
                    </a:ext>
                  </a:extLst>
                </p14:cNvPr>
                <p14:cNvContentPartPr/>
                <p14:nvPr/>
              </p14:nvContentPartPr>
              <p14:xfrm>
                <a:off x="5965145" y="2158555"/>
                <a:ext cx="360" cy="252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79D1EC69-B76E-1EB2-FCDC-8A48663EB2E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960825" y="2154235"/>
                  <a:ext cx="9000" cy="1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484AE3C6-9683-D48B-531A-F70C27505C1D}"/>
                    </a:ext>
                  </a:extLst>
                </p14:cNvPr>
                <p14:cNvContentPartPr/>
                <p14:nvPr/>
              </p14:nvContentPartPr>
              <p14:xfrm>
                <a:off x="6104465" y="2194915"/>
                <a:ext cx="141480" cy="7056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484AE3C6-9683-D48B-531A-F70C27505C1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100145" y="2190595"/>
                  <a:ext cx="1501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D48265CD-8662-263C-86DF-D584111FFE8D}"/>
                    </a:ext>
                  </a:extLst>
                </p14:cNvPr>
                <p14:cNvContentPartPr/>
                <p14:nvPr/>
              </p14:nvContentPartPr>
              <p14:xfrm>
                <a:off x="6080705" y="2144155"/>
                <a:ext cx="176760" cy="3816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D48265CD-8662-263C-86DF-D584111FFE8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076385" y="2139835"/>
                  <a:ext cx="1854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D0139B26-0C11-D166-6579-2A1EC91C99BB}"/>
                    </a:ext>
                  </a:extLst>
                </p14:cNvPr>
                <p14:cNvContentPartPr/>
                <p14:nvPr/>
              </p14:nvContentPartPr>
              <p14:xfrm>
                <a:off x="5988185" y="2082955"/>
                <a:ext cx="374760" cy="5112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D0139B26-0C11-D166-6579-2A1EC91C99B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983865" y="2078635"/>
                  <a:ext cx="3834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AFE6B857-8A3F-8A1E-34A6-41667C2B101A}"/>
                    </a:ext>
                  </a:extLst>
                </p14:cNvPr>
                <p14:cNvContentPartPr/>
                <p14:nvPr/>
              </p14:nvContentPartPr>
              <p14:xfrm>
                <a:off x="5940665" y="1975315"/>
                <a:ext cx="158040" cy="12204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AFE6B857-8A3F-8A1E-34A6-41667C2B101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936345" y="1970995"/>
                  <a:ext cx="16668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89" name="Ink 1088">
                  <a:extLst>
                    <a:ext uri="{FF2B5EF4-FFF2-40B4-BE49-F238E27FC236}">
                      <a16:creationId xmlns:a16="http://schemas.microsoft.com/office/drawing/2014/main" id="{621D3C41-6F28-DC03-5BB3-0829EC90760E}"/>
                    </a:ext>
                  </a:extLst>
                </p14:cNvPr>
                <p14:cNvContentPartPr/>
                <p14:nvPr/>
              </p14:nvContentPartPr>
              <p14:xfrm>
                <a:off x="5706665" y="1712875"/>
                <a:ext cx="87480" cy="224640"/>
              </p14:xfrm>
            </p:contentPart>
          </mc:Choice>
          <mc:Fallback xmlns="">
            <p:pic>
              <p:nvPicPr>
                <p:cNvPr id="1089" name="Ink 1088">
                  <a:extLst>
                    <a:ext uri="{FF2B5EF4-FFF2-40B4-BE49-F238E27FC236}">
                      <a16:creationId xmlns:a16="http://schemas.microsoft.com/office/drawing/2014/main" id="{621D3C41-6F28-DC03-5BB3-0829EC90760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702345" y="1708555"/>
                  <a:ext cx="961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90" name="Ink 1089">
                  <a:extLst>
                    <a:ext uri="{FF2B5EF4-FFF2-40B4-BE49-F238E27FC236}">
                      <a16:creationId xmlns:a16="http://schemas.microsoft.com/office/drawing/2014/main" id="{6F3F515B-BFFC-A512-D8F5-572139632F3A}"/>
                    </a:ext>
                  </a:extLst>
                </p14:cNvPr>
                <p14:cNvContentPartPr/>
                <p14:nvPr/>
              </p14:nvContentPartPr>
              <p14:xfrm>
                <a:off x="5809625" y="1936075"/>
                <a:ext cx="360" cy="116280"/>
              </p14:xfrm>
            </p:contentPart>
          </mc:Choice>
          <mc:Fallback xmlns="">
            <p:pic>
              <p:nvPicPr>
                <p:cNvPr id="1090" name="Ink 1089">
                  <a:extLst>
                    <a:ext uri="{FF2B5EF4-FFF2-40B4-BE49-F238E27FC236}">
                      <a16:creationId xmlns:a16="http://schemas.microsoft.com/office/drawing/2014/main" id="{6F3F515B-BFFC-A512-D8F5-572139632F3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805305" y="1931755"/>
                  <a:ext cx="9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92" name="Ink 1091">
                  <a:extLst>
                    <a:ext uri="{FF2B5EF4-FFF2-40B4-BE49-F238E27FC236}">
                      <a16:creationId xmlns:a16="http://schemas.microsoft.com/office/drawing/2014/main" id="{53B57118-F2A2-CC9F-7B29-D48A32BBCE80}"/>
                    </a:ext>
                  </a:extLst>
                </p14:cNvPr>
                <p14:cNvContentPartPr/>
                <p14:nvPr/>
              </p14:nvContentPartPr>
              <p14:xfrm>
                <a:off x="6026345" y="1767955"/>
                <a:ext cx="56880" cy="14400"/>
              </p14:xfrm>
            </p:contentPart>
          </mc:Choice>
          <mc:Fallback xmlns="">
            <p:pic>
              <p:nvPicPr>
                <p:cNvPr id="1092" name="Ink 1091">
                  <a:extLst>
                    <a:ext uri="{FF2B5EF4-FFF2-40B4-BE49-F238E27FC236}">
                      <a16:creationId xmlns:a16="http://schemas.microsoft.com/office/drawing/2014/main" id="{53B57118-F2A2-CC9F-7B29-D48A32BBCE8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022025" y="1763635"/>
                  <a:ext cx="655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93" name="Ink 1092">
                  <a:extLst>
                    <a:ext uri="{FF2B5EF4-FFF2-40B4-BE49-F238E27FC236}">
                      <a16:creationId xmlns:a16="http://schemas.microsoft.com/office/drawing/2014/main" id="{F1A249A3-CB59-0E2C-93A7-8B459476ED77}"/>
                    </a:ext>
                  </a:extLst>
                </p14:cNvPr>
                <p14:cNvContentPartPr/>
                <p14:nvPr/>
              </p14:nvContentPartPr>
              <p14:xfrm>
                <a:off x="6015905" y="1698475"/>
                <a:ext cx="114120" cy="136800"/>
              </p14:xfrm>
            </p:contentPart>
          </mc:Choice>
          <mc:Fallback xmlns="">
            <p:pic>
              <p:nvPicPr>
                <p:cNvPr id="1093" name="Ink 1092">
                  <a:extLst>
                    <a:ext uri="{FF2B5EF4-FFF2-40B4-BE49-F238E27FC236}">
                      <a16:creationId xmlns:a16="http://schemas.microsoft.com/office/drawing/2014/main" id="{F1A249A3-CB59-0E2C-93A7-8B459476ED77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011585" y="1694155"/>
                  <a:ext cx="12276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95" name="Ink 1094">
                  <a:extLst>
                    <a:ext uri="{FF2B5EF4-FFF2-40B4-BE49-F238E27FC236}">
                      <a16:creationId xmlns:a16="http://schemas.microsoft.com/office/drawing/2014/main" id="{9C29CCFE-EFF4-EAA9-35A1-CF2358A20F0B}"/>
                    </a:ext>
                  </a:extLst>
                </p14:cNvPr>
                <p14:cNvContentPartPr/>
                <p14:nvPr/>
              </p14:nvContentPartPr>
              <p14:xfrm>
                <a:off x="6325865" y="1757875"/>
                <a:ext cx="101520" cy="9720"/>
              </p14:xfrm>
            </p:contentPart>
          </mc:Choice>
          <mc:Fallback xmlns="">
            <p:pic>
              <p:nvPicPr>
                <p:cNvPr id="1095" name="Ink 1094">
                  <a:extLst>
                    <a:ext uri="{FF2B5EF4-FFF2-40B4-BE49-F238E27FC236}">
                      <a16:creationId xmlns:a16="http://schemas.microsoft.com/office/drawing/2014/main" id="{9C29CCFE-EFF4-EAA9-35A1-CF2358A20F0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321545" y="1753555"/>
                  <a:ext cx="11016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96" name="Ink 1095">
                  <a:extLst>
                    <a:ext uri="{FF2B5EF4-FFF2-40B4-BE49-F238E27FC236}">
                      <a16:creationId xmlns:a16="http://schemas.microsoft.com/office/drawing/2014/main" id="{B44621B1-1E8A-6F85-7F45-7C1956AF1E09}"/>
                    </a:ext>
                  </a:extLst>
                </p14:cNvPr>
                <p14:cNvContentPartPr/>
                <p14:nvPr/>
              </p14:nvContentPartPr>
              <p14:xfrm>
                <a:off x="6360425" y="1790995"/>
                <a:ext cx="117000" cy="20520"/>
              </p14:xfrm>
            </p:contentPart>
          </mc:Choice>
          <mc:Fallback xmlns="">
            <p:pic>
              <p:nvPicPr>
                <p:cNvPr id="1096" name="Ink 1095">
                  <a:extLst>
                    <a:ext uri="{FF2B5EF4-FFF2-40B4-BE49-F238E27FC236}">
                      <a16:creationId xmlns:a16="http://schemas.microsoft.com/office/drawing/2014/main" id="{B44621B1-1E8A-6F85-7F45-7C1956AF1E09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356105" y="1786675"/>
                  <a:ext cx="1256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97" name="Ink 1096">
                  <a:extLst>
                    <a:ext uri="{FF2B5EF4-FFF2-40B4-BE49-F238E27FC236}">
                      <a16:creationId xmlns:a16="http://schemas.microsoft.com/office/drawing/2014/main" id="{0A7701E4-F82E-6A66-0015-AB44B307F311}"/>
                    </a:ext>
                  </a:extLst>
                </p14:cNvPr>
                <p14:cNvContentPartPr/>
                <p14:nvPr/>
              </p14:nvContentPartPr>
              <p14:xfrm>
                <a:off x="6459425" y="1740955"/>
                <a:ext cx="16200" cy="24120"/>
              </p14:xfrm>
            </p:contentPart>
          </mc:Choice>
          <mc:Fallback xmlns="">
            <p:pic>
              <p:nvPicPr>
                <p:cNvPr id="1097" name="Ink 1096">
                  <a:extLst>
                    <a:ext uri="{FF2B5EF4-FFF2-40B4-BE49-F238E27FC236}">
                      <a16:creationId xmlns:a16="http://schemas.microsoft.com/office/drawing/2014/main" id="{0A7701E4-F82E-6A66-0015-AB44B307F31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455105" y="1736635"/>
                  <a:ext cx="248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00" name="Ink 1099">
                  <a:extLst>
                    <a:ext uri="{FF2B5EF4-FFF2-40B4-BE49-F238E27FC236}">
                      <a16:creationId xmlns:a16="http://schemas.microsoft.com/office/drawing/2014/main" id="{5A042D12-4ADB-7020-6D52-93737C2E3773}"/>
                    </a:ext>
                  </a:extLst>
                </p14:cNvPr>
                <p14:cNvContentPartPr/>
                <p14:nvPr/>
              </p14:nvContentPartPr>
              <p14:xfrm>
                <a:off x="5937785" y="1685515"/>
                <a:ext cx="142200" cy="25920"/>
              </p14:xfrm>
            </p:contentPart>
          </mc:Choice>
          <mc:Fallback xmlns="">
            <p:pic>
              <p:nvPicPr>
                <p:cNvPr id="1100" name="Ink 1099">
                  <a:extLst>
                    <a:ext uri="{FF2B5EF4-FFF2-40B4-BE49-F238E27FC236}">
                      <a16:creationId xmlns:a16="http://schemas.microsoft.com/office/drawing/2014/main" id="{5A042D12-4ADB-7020-6D52-93737C2E377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933465" y="1681195"/>
                  <a:ext cx="1508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02" name="Ink 1101">
                  <a:extLst>
                    <a:ext uri="{FF2B5EF4-FFF2-40B4-BE49-F238E27FC236}">
                      <a16:creationId xmlns:a16="http://schemas.microsoft.com/office/drawing/2014/main" id="{C18C096B-3581-DA57-76D0-251502E7E8B8}"/>
                    </a:ext>
                  </a:extLst>
                </p14:cNvPr>
                <p14:cNvContentPartPr/>
                <p14:nvPr/>
              </p14:nvContentPartPr>
              <p14:xfrm>
                <a:off x="6039665" y="1698475"/>
                <a:ext cx="24840" cy="26280"/>
              </p14:xfrm>
            </p:contentPart>
          </mc:Choice>
          <mc:Fallback xmlns="">
            <p:pic>
              <p:nvPicPr>
                <p:cNvPr id="1102" name="Ink 1101">
                  <a:extLst>
                    <a:ext uri="{FF2B5EF4-FFF2-40B4-BE49-F238E27FC236}">
                      <a16:creationId xmlns:a16="http://schemas.microsoft.com/office/drawing/2014/main" id="{C18C096B-3581-DA57-76D0-251502E7E8B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035345" y="1694155"/>
                  <a:ext cx="334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03" name="Ink 1102">
                  <a:extLst>
                    <a:ext uri="{FF2B5EF4-FFF2-40B4-BE49-F238E27FC236}">
                      <a16:creationId xmlns:a16="http://schemas.microsoft.com/office/drawing/2014/main" id="{9863F6E7-5954-97C5-D688-CFE758B8C88F}"/>
                    </a:ext>
                  </a:extLst>
                </p14:cNvPr>
                <p14:cNvContentPartPr/>
                <p14:nvPr/>
              </p14:nvContentPartPr>
              <p14:xfrm>
                <a:off x="6033905" y="1710715"/>
                <a:ext cx="360" cy="12600"/>
              </p14:xfrm>
            </p:contentPart>
          </mc:Choice>
          <mc:Fallback xmlns="">
            <p:pic>
              <p:nvPicPr>
                <p:cNvPr id="1103" name="Ink 1102">
                  <a:extLst>
                    <a:ext uri="{FF2B5EF4-FFF2-40B4-BE49-F238E27FC236}">
                      <a16:creationId xmlns:a16="http://schemas.microsoft.com/office/drawing/2014/main" id="{9863F6E7-5954-97C5-D688-CFE758B8C88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029585" y="1706395"/>
                  <a:ext cx="9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04" name="Ink 1103">
                  <a:extLst>
                    <a:ext uri="{FF2B5EF4-FFF2-40B4-BE49-F238E27FC236}">
                      <a16:creationId xmlns:a16="http://schemas.microsoft.com/office/drawing/2014/main" id="{B6A77D8D-CCA5-9ACC-5274-00A12DF64498}"/>
                    </a:ext>
                  </a:extLst>
                </p14:cNvPr>
                <p14:cNvContentPartPr/>
                <p14:nvPr/>
              </p14:nvContentPartPr>
              <p14:xfrm>
                <a:off x="6002945" y="1711075"/>
                <a:ext cx="40320" cy="22320"/>
              </p14:xfrm>
            </p:contentPart>
          </mc:Choice>
          <mc:Fallback xmlns="">
            <p:pic>
              <p:nvPicPr>
                <p:cNvPr id="1104" name="Ink 1103">
                  <a:extLst>
                    <a:ext uri="{FF2B5EF4-FFF2-40B4-BE49-F238E27FC236}">
                      <a16:creationId xmlns:a16="http://schemas.microsoft.com/office/drawing/2014/main" id="{B6A77D8D-CCA5-9ACC-5274-00A12DF64498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998625" y="1706755"/>
                  <a:ext cx="48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06" name="Ink 1105">
                  <a:extLst>
                    <a:ext uri="{FF2B5EF4-FFF2-40B4-BE49-F238E27FC236}">
                      <a16:creationId xmlns:a16="http://schemas.microsoft.com/office/drawing/2014/main" id="{1D290885-BBA6-060D-AB40-7CCF4CDA4942}"/>
                    </a:ext>
                  </a:extLst>
                </p14:cNvPr>
                <p14:cNvContentPartPr/>
                <p14:nvPr/>
              </p14:nvContentPartPr>
              <p14:xfrm>
                <a:off x="6064505" y="1721515"/>
                <a:ext cx="33480" cy="14400"/>
              </p14:xfrm>
            </p:contentPart>
          </mc:Choice>
          <mc:Fallback xmlns="">
            <p:pic>
              <p:nvPicPr>
                <p:cNvPr id="1106" name="Ink 1105">
                  <a:extLst>
                    <a:ext uri="{FF2B5EF4-FFF2-40B4-BE49-F238E27FC236}">
                      <a16:creationId xmlns:a16="http://schemas.microsoft.com/office/drawing/2014/main" id="{1D290885-BBA6-060D-AB40-7CCF4CDA494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060185" y="1717195"/>
                  <a:ext cx="421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08" name="Ink 1107">
                  <a:extLst>
                    <a:ext uri="{FF2B5EF4-FFF2-40B4-BE49-F238E27FC236}">
                      <a16:creationId xmlns:a16="http://schemas.microsoft.com/office/drawing/2014/main" id="{D48B1376-182D-76BE-2777-88898CA30FFC}"/>
                    </a:ext>
                  </a:extLst>
                </p14:cNvPr>
                <p14:cNvContentPartPr/>
                <p14:nvPr/>
              </p14:nvContentPartPr>
              <p14:xfrm>
                <a:off x="5955065" y="1717555"/>
                <a:ext cx="23400" cy="360"/>
              </p14:xfrm>
            </p:contentPart>
          </mc:Choice>
          <mc:Fallback xmlns="">
            <p:pic>
              <p:nvPicPr>
                <p:cNvPr id="1108" name="Ink 1107">
                  <a:extLst>
                    <a:ext uri="{FF2B5EF4-FFF2-40B4-BE49-F238E27FC236}">
                      <a16:creationId xmlns:a16="http://schemas.microsoft.com/office/drawing/2014/main" id="{D48B1376-182D-76BE-2777-88898CA30FF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950745" y="1713235"/>
                  <a:ext cx="3204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10" name="Ink 1109">
                  <a:extLst>
                    <a:ext uri="{FF2B5EF4-FFF2-40B4-BE49-F238E27FC236}">
                      <a16:creationId xmlns:a16="http://schemas.microsoft.com/office/drawing/2014/main" id="{A4E5E5E4-0BCF-BA18-8FFB-9D18AB76CBA1}"/>
                    </a:ext>
                  </a:extLst>
                </p14:cNvPr>
                <p14:cNvContentPartPr/>
                <p14:nvPr/>
              </p14:nvContentPartPr>
              <p14:xfrm>
                <a:off x="5930945" y="1739155"/>
                <a:ext cx="18000" cy="6840"/>
              </p14:xfrm>
            </p:contentPart>
          </mc:Choice>
          <mc:Fallback xmlns="">
            <p:pic>
              <p:nvPicPr>
                <p:cNvPr id="1110" name="Ink 1109">
                  <a:extLst>
                    <a:ext uri="{FF2B5EF4-FFF2-40B4-BE49-F238E27FC236}">
                      <a16:creationId xmlns:a16="http://schemas.microsoft.com/office/drawing/2014/main" id="{A4E5E5E4-0BCF-BA18-8FFB-9D18AB76CBA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926625" y="1734835"/>
                  <a:ext cx="2664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16" name="Ink 1115">
                  <a:extLst>
                    <a:ext uri="{FF2B5EF4-FFF2-40B4-BE49-F238E27FC236}">
                      <a16:creationId xmlns:a16="http://schemas.microsoft.com/office/drawing/2014/main" id="{5694A879-C33A-6F91-672A-C115D8B14D41}"/>
                    </a:ext>
                  </a:extLst>
                </p14:cNvPr>
                <p14:cNvContentPartPr/>
                <p14:nvPr/>
              </p14:nvContentPartPr>
              <p14:xfrm>
                <a:off x="6309305" y="1715755"/>
                <a:ext cx="115200" cy="34920"/>
              </p14:xfrm>
            </p:contentPart>
          </mc:Choice>
          <mc:Fallback xmlns="">
            <p:pic>
              <p:nvPicPr>
                <p:cNvPr id="1116" name="Ink 1115">
                  <a:extLst>
                    <a:ext uri="{FF2B5EF4-FFF2-40B4-BE49-F238E27FC236}">
                      <a16:creationId xmlns:a16="http://schemas.microsoft.com/office/drawing/2014/main" id="{5694A879-C33A-6F91-672A-C115D8B14D4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304985" y="1711435"/>
                  <a:ext cx="1238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18" name="Ink 1117">
                  <a:extLst>
                    <a:ext uri="{FF2B5EF4-FFF2-40B4-BE49-F238E27FC236}">
                      <a16:creationId xmlns:a16="http://schemas.microsoft.com/office/drawing/2014/main" id="{6DB1814A-C214-5F8B-46D1-01FAADF0786F}"/>
                    </a:ext>
                  </a:extLst>
                </p14:cNvPr>
                <p14:cNvContentPartPr/>
                <p14:nvPr/>
              </p14:nvContentPartPr>
              <p14:xfrm>
                <a:off x="6303545" y="1715035"/>
                <a:ext cx="12240" cy="360"/>
              </p14:xfrm>
            </p:contentPart>
          </mc:Choice>
          <mc:Fallback xmlns="">
            <p:pic>
              <p:nvPicPr>
                <p:cNvPr id="1118" name="Ink 1117">
                  <a:extLst>
                    <a:ext uri="{FF2B5EF4-FFF2-40B4-BE49-F238E27FC236}">
                      <a16:creationId xmlns:a16="http://schemas.microsoft.com/office/drawing/2014/main" id="{6DB1814A-C214-5F8B-46D1-01FAADF0786F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299225" y="1710715"/>
                  <a:ext cx="2088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20" name="Ink 1119">
                  <a:extLst>
                    <a:ext uri="{FF2B5EF4-FFF2-40B4-BE49-F238E27FC236}">
                      <a16:creationId xmlns:a16="http://schemas.microsoft.com/office/drawing/2014/main" id="{12D31A4E-1757-1869-C8E2-AEC9CB7F8B6E}"/>
                    </a:ext>
                  </a:extLst>
                </p14:cNvPr>
                <p14:cNvContentPartPr/>
                <p14:nvPr/>
              </p14:nvContentPartPr>
              <p14:xfrm>
                <a:off x="6338465" y="1713235"/>
                <a:ext cx="48960" cy="43920"/>
              </p14:xfrm>
            </p:contentPart>
          </mc:Choice>
          <mc:Fallback xmlns="">
            <p:pic>
              <p:nvPicPr>
                <p:cNvPr id="1120" name="Ink 1119">
                  <a:extLst>
                    <a:ext uri="{FF2B5EF4-FFF2-40B4-BE49-F238E27FC236}">
                      <a16:creationId xmlns:a16="http://schemas.microsoft.com/office/drawing/2014/main" id="{12D31A4E-1757-1869-C8E2-AEC9CB7F8B6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334145" y="1708915"/>
                  <a:ext cx="576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21" name="Ink 1120">
                  <a:extLst>
                    <a:ext uri="{FF2B5EF4-FFF2-40B4-BE49-F238E27FC236}">
                      <a16:creationId xmlns:a16="http://schemas.microsoft.com/office/drawing/2014/main" id="{60A128C8-78E1-B94A-B85A-13C41BEFBBDC}"/>
                    </a:ext>
                  </a:extLst>
                </p14:cNvPr>
                <p14:cNvContentPartPr/>
                <p14:nvPr/>
              </p14:nvContentPartPr>
              <p14:xfrm>
                <a:off x="6358265" y="1715035"/>
                <a:ext cx="6480" cy="8280"/>
              </p14:xfrm>
            </p:contentPart>
          </mc:Choice>
          <mc:Fallback xmlns="">
            <p:pic>
              <p:nvPicPr>
                <p:cNvPr id="1121" name="Ink 1120">
                  <a:extLst>
                    <a:ext uri="{FF2B5EF4-FFF2-40B4-BE49-F238E27FC236}">
                      <a16:creationId xmlns:a16="http://schemas.microsoft.com/office/drawing/2014/main" id="{60A128C8-78E1-B94A-B85A-13C41BEFBBD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353945" y="1710715"/>
                  <a:ext cx="15120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23" name="Ink 1122">
                  <a:extLst>
                    <a:ext uri="{FF2B5EF4-FFF2-40B4-BE49-F238E27FC236}">
                      <a16:creationId xmlns:a16="http://schemas.microsoft.com/office/drawing/2014/main" id="{7A0B70DC-3ACE-A47B-1587-1D63801E7ED2}"/>
                    </a:ext>
                  </a:extLst>
                </p14:cNvPr>
                <p14:cNvContentPartPr/>
                <p14:nvPr/>
              </p14:nvContentPartPr>
              <p14:xfrm>
                <a:off x="6283745" y="1713955"/>
                <a:ext cx="52920" cy="41760"/>
              </p14:xfrm>
            </p:contentPart>
          </mc:Choice>
          <mc:Fallback xmlns="">
            <p:pic>
              <p:nvPicPr>
                <p:cNvPr id="1123" name="Ink 1122">
                  <a:extLst>
                    <a:ext uri="{FF2B5EF4-FFF2-40B4-BE49-F238E27FC236}">
                      <a16:creationId xmlns:a16="http://schemas.microsoft.com/office/drawing/2014/main" id="{7A0B70DC-3ACE-A47B-1587-1D63801E7ED2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279425" y="1709635"/>
                  <a:ext cx="615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25" name="Ink 1124">
                  <a:extLst>
                    <a:ext uri="{FF2B5EF4-FFF2-40B4-BE49-F238E27FC236}">
                      <a16:creationId xmlns:a16="http://schemas.microsoft.com/office/drawing/2014/main" id="{2CD1DE67-AA80-C675-1863-F0AAB635DEE9}"/>
                    </a:ext>
                  </a:extLst>
                </p14:cNvPr>
                <p14:cNvContentPartPr/>
                <p14:nvPr/>
              </p14:nvContentPartPr>
              <p14:xfrm>
                <a:off x="6076745" y="1704955"/>
                <a:ext cx="34200" cy="11880"/>
              </p14:xfrm>
            </p:contentPart>
          </mc:Choice>
          <mc:Fallback xmlns="">
            <p:pic>
              <p:nvPicPr>
                <p:cNvPr id="1125" name="Ink 1124">
                  <a:extLst>
                    <a:ext uri="{FF2B5EF4-FFF2-40B4-BE49-F238E27FC236}">
                      <a16:creationId xmlns:a16="http://schemas.microsoft.com/office/drawing/2014/main" id="{2CD1DE67-AA80-C675-1863-F0AAB635DEE9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072425" y="1700635"/>
                  <a:ext cx="428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27" name="Ink 1126">
                  <a:extLst>
                    <a:ext uri="{FF2B5EF4-FFF2-40B4-BE49-F238E27FC236}">
                      <a16:creationId xmlns:a16="http://schemas.microsoft.com/office/drawing/2014/main" id="{77B09964-8BD3-986C-58F0-C0CE349F6431}"/>
                    </a:ext>
                  </a:extLst>
                </p14:cNvPr>
                <p14:cNvContentPartPr/>
                <p14:nvPr/>
              </p14:nvContentPartPr>
              <p14:xfrm>
                <a:off x="6012665" y="1736635"/>
                <a:ext cx="60480" cy="9720"/>
              </p14:xfrm>
            </p:contentPart>
          </mc:Choice>
          <mc:Fallback xmlns="">
            <p:pic>
              <p:nvPicPr>
                <p:cNvPr id="1127" name="Ink 1126">
                  <a:extLst>
                    <a:ext uri="{FF2B5EF4-FFF2-40B4-BE49-F238E27FC236}">
                      <a16:creationId xmlns:a16="http://schemas.microsoft.com/office/drawing/2014/main" id="{77B09964-8BD3-986C-58F0-C0CE349F643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008345" y="1732315"/>
                  <a:ext cx="6912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28" name="Ink 1127">
                  <a:extLst>
                    <a:ext uri="{FF2B5EF4-FFF2-40B4-BE49-F238E27FC236}">
                      <a16:creationId xmlns:a16="http://schemas.microsoft.com/office/drawing/2014/main" id="{8449F1C2-D900-7F2A-8A45-824B4D0EC069}"/>
                    </a:ext>
                  </a:extLst>
                </p14:cNvPr>
                <p14:cNvContentPartPr/>
                <p14:nvPr/>
              </p14:nvContentPartPr>
              <p14:xfrm>
                <a:off x="6121385" y="1746715"/>
                <a:ext cx="360" cy="360"/>
              </p14:xfrm>
            </p:contentPart>
          </mc:Choice>
          <mc:Fallback xmlns="">
            <p:pic>
              <p:nvPicPr>
                <p:cNvPr id="1128" name="Ink 1127">
                  <a:extLst>
                    <a:ext uri="{FF2B5EF4-FFF2-40B4-BE49-F238E27FC236}">
                      <a16:creationId xmlns:a16="http://schemas.microsoft.com/office/drawing/2014/main" id="{8449F1C2-D900-7F2A-8A45-824B4D0EC06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117065" y="174239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30" name="Ink 1129">
                  <a:extLst>
                    <a:ext uri="{FF2B5EF4-FFF2-40B4-BE49-F238E27FC236}">
                      <a16:creationId xmlns:a16="http://schemas.microsoft.com/office/drawing/2014/main" id="{4EA55AFC-CE5C-ABFA-AA73-5B3DF22CE0D2}"/>
                    </a:ext>
                  </a:extLst>
                </p14:cNvPr>
                <p14:cNvContentPartPr/>
                <p14:nvPr/>
              </p14:nvContentPartPr>
              <p14:xfrm>
                <a:off x="6421625" y="1902235"/>
                <a:ext cx="64080" cy="127440"/>
              </p14:xfrm>
            </p:contentPart>
          </mc:Choice>
          <mc:Fallback xmlns="">
            <p:pic>
              <p:nvPicPr>
                <p:cNvPr id="1130" name="Ink 1129">
                  <a:extLst>
                    <a:ext uri="{FF2B5EF4-FFF2-40B4-BE49-F238E27FC236}">
                      <a16:creationId xmlns:a16="http://schemas.microsoft.com/office/drawing/2014/main" id="{4EA55AFC-CE5C-ABFA-AA73-5B3DF22CE0D2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6417305" y="1897915"/>
                  <a:ext cx="727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131" name="Ink 1130">
                  <a:extLst>
                    <a:ext uri="{FF2B5EF4-FFF2-40B4-BE49-F238E27FC236}">
                      <a16:creationId xmlns:a16="http://schemas.microsoft.com/office/drawing/2014/main" id="{BA641CC1-6195-4DDD-A930-7A7EB70A453D}"/>
                    </a:ext>
                  </a:extLst>
                </p14:cNvPr>
                <p14:cNvContentPartPr/>
                <p14:nvPr/>
              </p14:nvContentPartPr>
              <p14:xfrm>
                <a:off x="6465545" y="1809355"/>
                <a:ext cx="18360" cy="60480"/>
              </p14:xfrm>
            </p:contentPart>
          </mc:Choice>
          <mc:Fallback xmlns="">
            <p:pic>
              <p:nvPicPr>
                <p:cNvPr id="1131" name="Ink 1130">
                  <a:extLst>
                    <a:ext uri="{FF2B5EF4-FFF2-40B4-BE49-F238E27FC236}">
                      <a16:creationId xmlns:a16="http://schemas.microsoft.com/office/drawing/2014/main" id="{BA641CC1-6195-4DDD-A930-7A7EB70A453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461225" y="1805035"/>
                  <a:ext cx="270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133" name="Ink 1132">
                  <a:extLst>
                    <a:ext uri="{FF2B5EF4-FFF2-40B4-BE49-F238E27FC236}">
                      <a16:creationId xmlns:a16="http://schemas.microsoft.com/office/drawing/2014/main" id="{99A5E5EF-139A-A448-A8AA-ECCFFCF02CD1}"/>
                    </a:ext>
                  </a:extLst>
                </p14:cNvPr>
                <p14:cNvContentPartPr/>
                <p14:nvPr/>
              </p14:nvContentPartPr>
              <p14:xfrm>
                <a:off x="6483185" y="1402195"/>
                <a:ext cx="57600" cy="155880"/>
              </p14:xfrm>
            </p:contentPart>
          </mc:Choice>
          <mc:Fallback xmlns="">
            <p:pic>
              <p:nvPicPr>
                <p:cNvPr id="1133" name="Ink 1132">
                  <a:extLst>
                    <a:ext uri="{FF2B5EF4-FFF2-40B4-BE49-F238E27FC236}">
                      <a16:creationId xmlns:a16="http://schemas.microsoft.com/office/drawing/2014/main" id="{99A5E5EF-139A-A448-A8AA-ECCFFCF02CD1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478865" y="1397875"/>
                  <a:ext cx="662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134" name="Ink 1133">
                  <a:extLst>
                    <a:ext uri="{FF2B5EF4-FFF2-40B4-BE49-F238E27FC236}">
                      <a16:creationId xmlns:a16="http://schemas.microsoft.com/office/drawing/2014/main" id="{EE834727-6913-1E01-E1AF-C137C8421BED}"/>
                    </a:ext>
                  </a:extLst>
                </p14:cNvPr>
                <p14:cNvContentPartPr/>
                <p14:nvPr/>
              </p14:nvContentPartPr>
              <p14:xfrm>
                <a:off x="5851025" y="1365475"/>
                <a:ext cx="30600" cy="54360"/>
              </p14:xfrm>
            </p:contentPart>
          </mc:Choice>
          <mc:Fallback xmlns="">
            <p:pic>
              <p:nvPicPr>
                <p:cNvPr id="1134" name="Ink 1133">
                  <a:extLst>
                    <a:ext uri="{FF2B5EF4-FFF2-40B4-BE49-F238E27FC236}">
                      <a16:creationId xmlns:a16="http://schemas.microsoft.com/office/drawing/2014/main" id="{EE834727-6913-1E01-E1AF-C137C8421BED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5846705" y="1361155"/>
                  <a:ext cx="3924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135" name="Ink 1134">
                  <a:extLst>
                    <a:ext uri="{FF2B5EF4-FFF2-40B4-BE49-F238E27FC236}">
                      <a16:creationId xmlns:a16="http://schemas.microsoft.com/office/drawing/2014/main" id="{225B5E0C-D799-D6BA-ACD2-6D14BEE2A926}"/>
                    </a:ext>
                  </a:extLst>
                </p14:cNvPr>
                <p14:cNvContentPartPr/>
                <p14:nvPr/>
              </p14:nvContentPartPr>
              <p14:xfrm>
                <a:off x="5707385" y="965875"/>
                <a:ext cx="968760" cy="817200"/>
              </p14:xfrm>
            </p:contentPart>
          </mc:Choice>
          <mc:Fallback xmlns="">
            <p:pic>
              <p:nvPicPr>
                <p:cNvPr id="1135" name="Ink 1134">
                  <a:extLst>
                    <a:ext uri="{FF2B5EF4-FFF2-40B4-BE49-F238E27FC236}">
                      <a16:creationId xmlns:a16="http://schemas.microsoft.com/office/drawing/2014/main" id="{225B5E0C-D799-D6BA-ACD2-6D14BEE2A926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5698745" y="957235"/>
                  <a:ext cx="986400" cy="83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137" name="Ink 1136">
                  <a:extLst>
                    <a:ext uri="{FF2B5EF4-FFF2-40B4-BE49-F238E27FC236}">
                      <a16:creationId xmlns:a16="http://schemas.microsoft.com/office/drawing/2014/main" id="{0966E3EC-E5DD-063C-6D8A-086B915D832D}"/>
                    </a:ext>
                  </a:extLst>
                </p14:cNvPr>
                <p14:cNvContentPartPr/>
                <p14:nvPr/>
              </p14:nvContentPartPr>
              <p14:xfrm>
                <a:off x="6323705" y="1665715"/>
                <a:ext cx="137160" cy="23040"/>
              </p14:xfrm>
            </p:contentPart>
          </mc:Choice>
          <mc:Fallback xmlns="">
            <p:pic>
              <p:nvPicPr>
                <p:cNvPr id="1137" name="Ink 1136">
                  <a:extLst>
                    <a:ext uri="{FF2B5EF4-FFF2-40B4-BE49-F238E27FC236}">
                      <a16:creationId xmlns:a16="http://schemas.microsoft.com/office/drawing/2014/main" id="{0966E3EC-E5DD-063C-6D8A-086B915D832D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314705" y="1657075"/>
                  <a:ext cx="1548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145" name="Ink 1144">
                  <a:extLst>
                    <a:ext uri="{FF2B5EF4-FFF2-40B4-BE49-F238E27FC236}">
                      <a16:creationId xmlns:a16="http://schemas.microsoft.com/office/drawing/2014/main" id="{91CC54F7-D0F0-9977-3680-8128678A50E3}"/>
                    </a:ext>
                  </a:extLst>
                </p14:cNvPr>
                <p14:cNvContentPartPr/>
                <p14:nvPr/>
              </p14:nvContentPartPr>
              <p14:xfrm>
                <a:off x="5897465" y="1717555"/>
                <a:ext cx="32760" cy="360"/>
              </p14:xfrm>
            </p:contentPart>
          </mc:Choice>
          <mc:Fallback xmlns="">
            <p:pic>
              <p:nvPicPr>
                <p:cNvPr id="1145" name="Ink 1144">
                  <a:extLst>
                    <a:ext uri="{FF2B5EF4-FFF2-40B4-BE49-F238E27FC236}">
                      <a16:creationId xmlns:a16="http://schemas.microsoft.com/office/drawing/2014/main" id="{91CC54F7-D0F0-9977-3680-8128678A50E3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5893145" y="1713235"/>
                  <a:ext cx="414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146" name="Ink 1145">
                  <a:extLst>
                    <a:ext uri="{FF2B5EF4-FFF2-40B4-BE49-F238E27FC236}">
                      <a16:creationId xmlns:a16="http://schemas.microsoft.com/office/drawing/2014/main" id="{6075E5E2-6620-6A39-4238-9590C040780B}"/>
                    </a:ext>
                  </a:extLst>
                </p14:cNvPr>
                <p14:cNvContentPartPr/>
                <p14:nvPr/>
              </p14:nvContentPartPr>
              <p14:xfrm>
                <a:off x="5929865" y="1717555"/>
                <a:ext cx="13320" cy="360"/>
              </p14:xfrm>
            </p:contentPart>
          </mc:Choice>
          <mc:Fallback xmlns="">
            <p:pic>
              <p:nvPicPr>
                <p:cNvPr id="1146" name="Ink 1145">
                  <a:extLst>
                    <a:ext uri="{FF2B5EF4-FFF2-40B4-BE49-F238E27FC236}">
                      <a16:creationId xmlns:a16="http://schemas.microsoft.com/office/drawing/2014/main" id="{6075E5E2-6620-6A39-4238-9590C040780B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925545" y="1713235"/>
                  <a:ext cx="2196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148" name="Ink 1147">
                  <a:extLst>
                    <a:ext uri="{FF2B5EF4-FFF2-40B4-BE49-F238E27FC236}">
                      <a16:creationId xmlns:a16="http://schemas.microsoft.com/office/drawing/2014/main" id="{4C38BFC9-05E9-FE32-A9DE-E2529FB48E55}"/>
                    </a:ext>
                  </a:extLst>
                </p14:cNvPr>
                <p14:cNvContentPartPr/>
                <p14:nvPr/>
              </p14:nvContentPartPr>
              <p14:xfrm>
                <a:off x="5843105" y="1718275"/>
                <a:ext cx="23040" cy="43920"/>
              </p14:xfrm>
            </p:contentPart>
          </mc:Choice>
          <mc:Fallback xmlns="">
            <p:pic>
              <p:nvPicPr>
                <p:cNvPr id="1148" name="Ink 1147">
                  <a:extLst>
                    <a:ext uri="{FF2B5EF4-FFF2-40B4-BE49-F238E27FC236}">
                      <a16:creationId xmlns:a16="http://schemas.microsoft.com/office/drawing/2014/main" id="{4C38BFC9-05E9-FE32-A9DE-E2529FB48E55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838785" y="1713955"/>
                  <a:ext cx="316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150" name="Ink 1149">
                  <a:extLst>
                    <a:ext uri="{FF2B5EF4-FFF2-40B4-BE49-F238E27FC236}">
                      <a16:creationId xmlns:a16="http://schemas.microsoft.com/office/drawing/2014/main" id="{CD188E4B-6AB0-C5F8-D320-FC6412FEDC3F}"/>
                    </a:ext>
                  </a:extLst>
                </p14:cNvPr>
                <p14:cNvContentPartPr/>
                <p14:nvPr/>
              </p14:nvContentPartPr>
              <p14:xfrm>
                <a:off x="5880185" y="1758595"/>
                <a:ext cx="34920" cy="6840"/>
              </p14:xfrm>
            </p:contentPart>
          </mc:Choice>
          <mc:Fallback xmlns="">
            <p:pic>
              <p:nvPicPr>
                <p:cNvPr id="1150" name="Ink 1149">
                  <a:extLst>
                    <a:ext uri="{FF2B5EF4-FFF2-40B4-BE49-F238E27FC236}">
                      <a16:creationId xmlns:a16="http://schemas.microsoft.com/office/drawing/2014/main" id="{CD188E4B-6AB0-C5F8-D320-FC6412FEDC3F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5875865" y="1754275"/>
                  <a:ext cx="4356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152" name="Ink 1151">
                  <a:extLst>
                    <a:ext uri="{FF2B5EF4-FFF2-40B4-BE49-F238E27FC236}">
                      <a16:creationId xmlns:a16="http://schemas.microsoft.com/office/drawing/2014/main" id="{24C502A2-6698-572E-8BE2-579AF4814616}"/>
                    </a:ext>
                  </a:extLst>
                </p14:cNvPr>
                <p14:cNvContentPartPr/>
                <p14:nvPr/>
              </p14:nvContentPartPr>
              <p14:xfrm>
                <a:off x="6437825" y="1756075"/>
                <a:ext cx="1440" cy="41760"/>
              </p14:xfrm>
            </p:contentPart>
          </mc:Choice>
          <mc:Fallback xmlns="">
            <p:pic>
              <p:nvPicPr>
                <p:cNvPr id="1152" name="Ink 1151">
                  <a:extLst>
                    <a:ext uri="{FF2B5EF4-FFF2-40B4-BE49-F238E27FC236}">
                      <a16:creationId xmlns:a16="http://schemas.microsoft.com/office/drawing/2014/main" id="{24C502A2-6698-572E-8BE2-579AF481461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433505" y="1751755"/>
                  <a:ext cx="100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154" name="Ink 1153">
                  <a:extLst>
                    <a:ext uri="{FF2B5EF4-FFF2-40B4-BE49-F238E27FC236}">
                      <a16:creationId xmlns:a16="http://schemas.microsoft.com/office/drawing/2014/main" id="{25644E77-CEAC-3A2A-BB23-1DCE7EBE6911}"/>
                    </a:ext>
                  </a:extLst>
                </p14:cNvPr>
                <p14:cNvContentPartPr/>
                <p14:nvPr/>
              </p14:nvContentPartPr>
              <p14:xfrm>
                <a:off x="6471305" y="1628995"/>
                <a:ext cx="25560" cy="128520"/>
              </p14:xfrm>
            </p:contentPart>
          </mc:Choice>
          <mc:Fallback xmlns="">
            <p:pic>
              <p:nvPicPr>
                <p:cNvPr id="1154" name="Ink 1153">
                  <a:extLst>
                    <a:ext uri="{FF2B5EF4-FFF2-40B4-BE49-F238E27FC236}">
                      <a16:creationId xmlns:a16="http://schemas.microsoft.com/office/drawing/2014/main" id="{25644E77-CEAC-3A2A-BB23-1DCE7EBE6911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466985" y="1624675"/>
                  <a:ext cx="342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156" name="Ink 1155">
                  <a:extLst>
                    <a:ext uri="{FF2B5EF4-FFF2-40B4-BE49-F238E27FC236}">
                      <a16:creationId xmlns:a16="http://schemas.microsoft.com/office/drawing/2014/main" id="{84534C25-EAA5-41B3-D3F2-8562B91B852C}"/>
                    </a:ext>
                  </a:extLst>
                </p14:cNvPr>
                <p14:cNvContentPartPr/>
                <p14:nvPr/>
              </p14:nvContentPartPr>
              <p14:xfrm>
                <a:off x="5953985" y="1692355"/>
                <a:ext cx="95400" cy="27000"/>
              </p14:xfrm>
            </p:contentPart>
          </mc:Choice>
          <mc:Fallback xmlns="">
            <p:pic>
              <p:nvPicPr>
                <p:cNvPr id="1156" name="Ink 1155">
                  <a:extLst>
                    <a:ext uri="{FF2B5EF4-FFF2-40B4-BE49-F238E27FC236}">
                      <a16:creationId xmlns:a16="http://schemas.microsoft.com/office/drawing/2014/main" id="{84534C25-EAA5-41B3-D3F2-8562B91B852C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5949665" y="1688035"/>
                  <a:ext cx="1040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158" name="Ink 1157">
                  <a:extLst>
                    <a:ext uri="{FF2B5EF4-FFF2-40B4-BE49-F238E27FC236}">
                      <a16:creationId xmlns:a16="http://schemas.microsoft.com/office/drawing/2014/main" id="{A7CDC2E0-FB7A-6C1C-1F9B-4B8F140494CF}"/>
                    </a:ext>
                  </a:extLst>
                </p14:cNvPr>
                <p14:cNvContentPartPr/>
                <p14:nvPr/>
              </p14:nvContentPartPr>
              <p14:xfrm>
                <a:off x="6358625" y="1720075"/>
                <a:ext cx="15480" cy="33120"/>
              </p14:xfrm>
            </p:contentPart>
          </mc:Choice>
          <mc:Fallback xmlns="">
            <p:pic>
              <p:nvPicPr>
                <p:cNvPr id="1158" name="Ink 1157">
                  <a:extLst>
                    <a:ext uri="{FF2B5EF4-FFF2-40B4-BE49-F238E27FC236}">
                      <a16:creationId xmlns:a16="http://schemas.microsoft.com/office/drawing/2014/main" id="{A7CDC2E0-FB7A-6C1C-1F9B-4B8F140494CF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354305" y="1715755"/>
                  <a:ext cx="241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160" name="Ink 1159">
                  <a:extLst>
                    <a:ext uri="{FF2B5EF4-FFF2-40B4-BE49-F238E27FC236}">
                      <a16:creationId xmlns:a16="http://schemas.microsoft.com/office/drawing/2014/main" id="{4A6F4C7E-8B6F-0A16-F4A3-00A52A0AC924}"/>
                    </a:ext>
                  </a:extLst>
                </p14:cNvPr>
                <p14:cNvContentPartPr/>
                <p14:nvPr/>
              </p14:nvContentPartPr>
              <p14:xfrm>
                <a:off x="6175745" y="1821595"/>
                <a:ext cx="360" cy="360"/>
              </p14:xfrm>
            </p:contentPart>
          </mc:Choice>
          <mc:Fallback xmlns="">
            <p:pic>
              <p:nvPicPr>
                <p:cNvPr id="1160" name="Ink 1159">
                  <a:extLst>
                    <a:ext uri="{FF2B5EF4-FFF2-40B4-BE49-F238E27FC236}">
                      <a16:creationId xmlns:a16="http://schemas.microsoft.com/office/drawing/2014/main" id="{4A6F4C7E-8B6F-0A16-F4A3-00A52A0AC92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171425" y="181727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161" name="Ink 1160">
                  <a:extLst>
                    <a:ext uri="{FF2B5EF4-FFF2-40B4-BE49-F238E27FC236}">
                      <a16:creationId xmlns:a16="http://schemas.microsoft.com/office/drawing/2014/main" id="{3463218F-CC99-EB5E-1937-5A31223D8CAB}"/>
                    </a:ext>
                  </a:extLst>
                </p14:cNvPr>
                <p14:cNvContentPartPr/>
                <p14:nvPr/>
              </p14:nvContentPartPr>
              <p14:xfrm>
                <a:off x="6163145" y="1727995"/>
                <a:ext cx="360" cy="7560"/>
              </p14:xfrm>
            </p:contentPart>
          </mc:Choice>
          <mc:Fallback xmlns="">
            <p:pic>
              <p:nvPicPr>
                <p:cNvPr id="1161" name="Ink 1160">
                  <a:extLst>
                    <a:ext uri="{FF2B5EF4-FFF2-40B4-BE49-F238E27FC236}">
                      <a16:creationId xmlns:a16="http://schemas.microsoft.com/office/drawing/2014/main" id="{3463218F-CC99-EB5E-1937-5A31223D8CA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158825" y="1723675"/>
                  <a:ext cx="900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164" name="Ink 1163">
                  <a:extLst>
                    <a:ext uri="{FF2B5EF4-FFF2-40B4-BE49-F238E27FC236}">
                      <a16:creationId xmlns:a16="http://schemas.microsoft.com/office/drawing/2014/main" id="{DBE75B8C-F06C-1247-A3F6-F7B2FB3F949D}"/>
                    </a:ext>
                  </a:extLst>
                </p14:cNvPr>
                <p14:cNvContentPartPr/>
                <p14:nvPr/>
              </p14:nvContentPartPr>
              <p14:xfrm>
                <a:off x="5941385" y="1016995"/>
                <a:ext cx="203040" cy="262800"/>
              </p14:xfrm>
            </p:contentPart>
          </mc:Choice>
          <mc:Fallback xmlns="">
            <p:pic>
              <p:nvPicPr>
                <p:cNvPr id="1164" name="Ink 1163">
                  <a:extLst>
                    <a:ext uri="{FF2B5EF4-FFF2-40B4-BE49-F238E27FC236}">
                      <a16:creationId xmlns:a16="http://schemas.microsoft.com/office/drawing/2014/main" id="{DBE75B8C-F06C-1247-A3F6-F7B2FB3F949D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5937065" y="1012675"/>
                  <a:ext cx="21168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165" name="Ink 1164">
                  <a:extLst>
                    <a:ext uri="{FF2B5EF4-FFF2-40B4-BE49-F238E27FC236}">
                      <a16:creationId xmlns:a16="http://schemas.microsoft.com/office/drawing/2014/main" id="{FCF07704-D945-9279-93EC-6A37D0DF4BEE}"/>
                    </a:ext>
                  </a:extLst>
                </p14:cNvPr>
                <p14:cNvContentPartPr/>
                <p14:nvPr/>
              </p14:nvContentPartPr>
              <p14:xfrm>
                <a:off x="5928785" y="1603795"/>
                <a:ext cx="25200" cy="13320"/>
              </p14:xfrm>
            </p:contentPart>
          </mc:Choice>
          <mc:Fallback xmlns="">
            <p:pic>
              <p:nvPicPr>
                <p:cNvPr id="1165" name="Ink 1164">
                  <a:extLst>
                    <a:ext uri="{FF2B5EF4-FFF2-40B4-BE49-F238E27FC236}">
                      <a16:creationId xmlns:a16="http://schemas.microsoft.com/office/drawing/2014/main" id="{FCF07704-D945-9279-93EC-6A37D0DF4BEE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5924465" y="1599475"/>
                  <a:ext cx="338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166" name="Ink 1165">
                  <a:extLst>
                    <a:ext uri="{FF2B5EF4-FFF2-40B4-BE49-F238E27FC236}">
                      <a16:creationId xmlns:a16="http://schemas.microsoft.com/office/drawing/2014/main" id="{F7D51238-57A1-8725-C2BA-C20D63995A1B}"/>
                    </a:ext>
                  </a:extLst>
                </p14:cNvPr>
                <p14:cNvContentPartPr/>
                <p14:nvPr/>
              </p14:nvContentPartPr>
              <p14:xfrm>
                <a:off x="5852825" y="1695235"/>
                <a:ext cx="5400" cy="2520"/>
              </p14:xfrm>
            </p:contentPart>
          </mc:Choice>
          <mc:Fallback xmlns="">
            <p:pic>
              <p:nvPicPr>
                <p:cNvPr id="1166" name="Ink 1165">
                  <a:extLst>
                    <a:ext uri="{FF2B5EF4-FFF2-40B4-BE49-F238E27FC236}">
                      <a16:creationId xmlns:a16="http://schemas.microsoft.com/office/drawing/2014/main" id="{F7D51238-57A1-8725-C2BA-C20D63995A1B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5848505" y="1690915"/>
                  <a:ext cx="14040" cy="1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168" name="Ink 1167">
                  <a:extLst>
                    <a:ext uri="{FF2B5EF4-FFF2-40B4-BE49-F238E27FC236}">
                      <a16:creationId xmlns:a16="http://schemas.microsoft.com/office/drawing/2014/main" id="{9FDC701B-6DD5-F7D5-A998-FFD436C603A8}"/>
                    </a:ext>
                  </a:extLst>
                </p14:cNvPr>
                <p14:cNvContentPartPr/>
                <p14:nvPr/>
              </p14:nvContentPartPr>
              <p14:xfrm>
                <a:off x="5979185" y="1719355"/>
                <a:ext cx="7560" cy="15120"/>
              </p14:xfrm>
            </p:contentPart>
          </mc:Choice>
          <mc:Fallback xmlns="">
            <p:pic>
              <p:nvPicPr>
                <p:cNvPr id="1168" name="Ink 1167">
                  <a:extLst>
                    <a:ext uri="{FF2B5EF4-FFF2-40B4-BE49-F238E27FC236}">
                      <a16:creationId xmlns:a16="http://schemas.microsoft.com/office/drawing/2014/main" id="{9FDC701B-6DD5-F7D5-A998-FFD436C603A8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5974865" y="1715035"/>
                  <a:ext cx="162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170" name="Ink 1169">
                  <a:extLst>
                    <a:ext uri="{FF2B5EF4-FFF2-40B4-BE49-F238E27FC236}">
                      <a16:creationId xmlns:a16="http://schemas.microsoft.com/office/drawing/2014/main" id="{807A57DC-22F7-BF8E-9BA4-EDF3855155FF}"/>
                    </a:ext>
                  </a:extLst>
                </p14:cNvPr>
                <p14:cNvContentPartPr/>
                <p14:nvPr/>
              </p14:nvContentPartPr>
              <p14:xfrm>
                <a:off x="6066305" y="2026075"/>
                <a:ext cx="90360" cy="52920"/>
              </p14:xfrm>
            </p:contentPart>
          </mc:Choice>
          <mc:Fallback xmlns="">
            <p:pic>
              <p:nvPicPr>
                <p:cNvPr id="1170" name="Ink 1169">
                  <a:extLst>
                    <a:ext uri="{FF2B5EF4-FFF2-40B4-BE49-F238E27FC236}">
                      <a16:creationId xmlns:a16="http://schemas.microsoft.com/office/drawing/2014/main" id="{807A57DC-22F7-BF8E-9BA4-EDF3855155FF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061985" y="2021755"/>
                  <a:ext cx="9900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171" name="Ink 1170">
                  <a:extLst>
                    <a:ext uri="{FF2B5EF4-FFF2-40B4-BE49-F238E27FC236}">
                      <a16:creationId xmlns:a16="http://schemas.microsoft.com/office/drawing/2014/main" id="{0937C699-01E7-D489-D686-A94268C1A199}"/>
                    </a:ext>
                  </a:extLst>
                </p14:cNvPr>
                <p14:cNvContentPartPr/>
                <p14:nvPr/>
              </p14:nvContentPartPr>
              <p14:xfrm>
                <a:off x="6016625" y="2004475"/>
                <a:ext cx="59400" cy="56880"/>
              </p14:xfrm>
            </p:contentPart>
          </mc:Choice>
          <mc:Fallback xmlns="">
            <p:pic>
              <p:nvPicPr>
                <p:cNvPr id="1171" name="Ink 1170">
                  <a:extLst>
                    <a:ext uri="{FF2B5EF4-FFF2-40B4-BE49-F238E27FC236}">
                      <a16:creationId xmlns:a16="http://schemas.microsoft.com/office/drawing/2014/main" id="{0937C699-01E7-D489-D686-A94268C1A199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012305" y="2000155"/>
                  <a:ext cx="680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172" name="Ink 1171">
                  <a:extLst>
                    <a:ext uri="{FF2B5EF4-FFF2-40B4-BE49-F238E27FC236}">
                      <a16:creationId xmlns:a16="http://schemas.microsoft.com/office/drawing/2014/main" id="{E6BAD505-44B8-9571-A622-875AFF6B92DD}"/>
                    </a:ext>
                  </a:extLst>
                </p14:cNvPr>
                <p14:cNvContentPartPr/>
                <p14:nvPr/>
              </p14:nvContentPartPr>
              <p14:xfrm>
                <a:off x="6002585" y="2025715"/>
                <a:ext cx="50040" cy="19080"/>
              </p14:xfrm>
            </p:contentPart>
          </mc:Choice>
          <mc:Fallback xmlns="">
            <p:pic>
              <p:nvPicPr>
                <p:cNvPr id="1172" name="Ink 1171">
                  <a:extLst>
                    <a:ext uri="{FF2B5EF4-FFF2-40B4-BE49-F238E27FC236}">
                      <a16:creationId xmlns:a16="http://schemas.microsoft.com/office/drawing/2014/main" id="{E6BAD505-44B8-9571-A622-875AFF6B92DD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5998265" y="2021395"/>
                  <a:ext cx="5868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173" name="Ink 1172">
                  <a:extLst>
                    <a:ext uri="{FF2B5EF4-FFF2-40B4-BE49-F238E27FC236}">
                      <a16:creationId xmlns:a16="http://schemas.microsoft.com/office/drawing/2014/main" id="{2D6F2A11-521B-BCFD-3811-F5E10CB3D840}"/>
                    </a:ext>
                  </a:extLst>
                </p14:cNvPr>
                <p14:cNvContentPartPr/>
                <p14:nvPr/>
              </p14:nvContentPartPr>
              <p14:xfrm>
                <a:off x="6218585" y="2051635"/>
                <a:ext cx="6120" cy="38520"/>
              </p14:xfrm>
            </p:contentPart>
          </mc:Choice>
          <mc:Fallback xmlns="">
            <p:pic>
              <p:nvPicPr>
                <p:cNvPr id="1173" name="Ink 1172">
                  <a:extLst>
                    <a:ext uri="{FF2B5EF4-FFF2-40B4-BE49-F238E27FC236}">
                      <a16:creationId xmlns:a16="http://schemas.microsoft.com/office/drawing/2014/main" id="{2D6F2A11-521B-BCFD-3811-F5E10CB3D840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214265" y="2047315"/>
                  <a:ext cx="147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174" name="Ink 1173">
                  <a:extLst>
                    <a:ext uri="{FF2B5EF4-FFF2-40B4-BE49-F238E27FC236}">
                      <a16:creationId xmlns:a16="http://schemas.microsoft.com/office/drawing/2014/main" id="{864378C3-E434-8FA9-88F9-57601E6F787C}"/>
                    </a:ext>
                  </a:extLst>
                </p14:cNvPr>
                <p14:cNvContentPartPr/>
                <p14:nvPr/>
              </p14:nvContentPartPr>
              <p14:xfrm>
                <a:off x="6233345" y="2059555"/>
                <a:ext cx="9720" cy="27720"/>
              </p14:xfrm>
            </p:contentPart>
          </mc:Choice>
          <mc:Fallback xmlns="">
            <p:pic>
              <p:nvPicPr>
                <p:cNvPr id="1174" name="Ink 1173">
                  <a:extLst>
                    <a:ext uri="{FF2B5EF4-FFF2-40B4-BE49-F238E27FC236}">
                      <a16:creationId xmlns:a16="http://schemas.microsoft.com/office/drawing/2014/main" id="{864378C3-E434-8FA9-88F9-57601E6F787C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229025" y="2055235"/>
                  <a:ext cx="183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175" name="Ink 1174">
                  <a:extLst>
                    <a:ext uri="{FF2B5EF4-FFF2-40B4-BE49-F238E27FC236}">
                      <a16:creationId xmlns:a16="http://schemas.microsoft.com/office/drawing/2014/main" id="{05810071-0E65-1E09-952F-28B531739132}"/>
                    </a:ext>
                  </a:extLst>
                </p14:cNvPr>
                <p14:cNvContentPartPr/>
                <p14:nvPr/>
              </p14:nvContentPartPr>
              <p14:xfrm>
                <a:off x="6287345" y="2104195"/>
                <a:ext cx="360" cy="360"/>
              </p14:xfrm>
            </p:contentPart>
          </mc:Choice>
          <mc:Fallback xmlns="">
            <p:pic>
              <p:nvPicPr>
                <p:cNvPr id="1175" name="Ink 1174">
                  <a:extLst>
                    <a:ext uri="{FF2B5EF4-FFF2-40B4-BE49-F238E27FC236}">
                      <a16:creationId xmlns:a16="http://schemas.microsoft.com/office/drawing/2014/main" id="{05810071-0E65-1E09-952F-28B53173913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283025" y="209987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176" name="Ink 1175">
                  <a:extLst>
                    <a:ext uri="{FF2B5EF4-FFF2-40B4-BE49-F238E27FC236}">
                      <a16:creationId xmlns:a16="http://schemas.microsoft.com/office/drawing/2014/main" id="{516021C9-DD33-407C-C5EC-9AB6F87AD48D}"/>
                    </a:ext>
                  </a:extLst>
                </p14:cNvPr>
                <p14:cNvContentPartPr/>
                <p14:nvPr/>
              </p14:nvContentPartPr>
              <p14:xfrm>
                <a:off x="6284465" y="2063875"/>
                <a:ext cx="94320" cy="72000"/>
              </p14:xfrm>
            </p:contentPart>
          </mc:Choice>
          <mc:Fallback xmlns="">
            <p:pic>
              <p:nvPicPr>
                <p:cNvPr id="1176" name="Ink 1175">
                  <a:extLst>
                    <a:ext uri="{FF2B5EF4-FFF2-40B4-BE49-F238E27FC236}">
                      <a16:creationId xmlns:a16="http://schemas.microsoft.com/office/drawing/2014/main" id="{516021C9-DD33-407C-C5EC-9AB6F87AD48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280145" y="2059555"/>
                  <a:ext cx="1029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180" name="Ink 1179">
                  <a:extLst>
                    <a:ext uri="{FF2B5EF4-FFF2-40B4-BE49-F238E27FC236}">
                      <a16:creationId xmlns:a16="http://schemas.microsoft.com/office/drawing/2014/main" id="{0FF05151-FF4A-DFC2-3C3A-BAF9FED1151F}"/>
                    </a:ext>
                  </a:extLst>
                </p14:cNvPr>
                <p14:cNvContentPartPr/>
                <p14:nvPr/>
              </p14:nvContentPartPr>
              <p14:xfrm>
                <a:off x="5747705" y="1001875"/>
                <a:ext cx="853560" cy="724680"/>
              </p14:xfrm>
            </p:contentPart>
          </mc:Choice>
          <mc:Fallback xmlns="">
            <p:pic>
              <p:nvPicPr>
                <p:cNvPr id="1180" name="Ink 1179">
                  <a:extLst>
                    <a:ext uri="{FF2B5EF4-FFF2-40B4-BE49-F238E27FC236}">
                      <a16:creationId xmlns:a16="http://schemas.microsoft.com/office/drawing/2014/main" id="{0FF05151-FF4A-DFC2-3C3A-BAF9FED1151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743385" y="997555"/>
                  <a:ext cx="862200" cy="73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182" name="Ink 1181">
                  <a:extLst>
                    <a:ext uri="{FF2B5EF4-FFF2-40B4-BE49-F238E27FC236}">
                      <a16:creationId xmlns:a16="http://schemas.microsoft.com/office/drawing/2014/main" id="{B1D723E6-097B-8FDA-49D9-8D9800837B35}"/>
                    </a:ext>
                  </a:extLst>
                </p14:cNvPr>
                <p14:cNvContentPartPr/>
                <p14:nvPr/>
              </p14:nvContentPartPr>
              <p14:xfrm>
                <a:off x="5666345" y="1989355"/>
                <a:ext cx="84240" cy="79560"/>
              </p14:xfrm>
            </p:contentPart>
          </mc:Choice>
          <mc:Fallback xmlns="">
            <p:pic>
              <p:nvPicPr>
                <p:cNvPr id="1182" name="Ink 1181">
                  <a:extLst>
                    <a:ext uri="{FF2B5EF4-FFF2-40B4-BE49-F238E27FC236}">
                      <a16:creationId xmlns:a16="http://schemas.microsoft.com/office/drawing/2014/main" id="{B1D723E6-097B-8FDA-49D9-8D9800837B35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662025" y="1985035"/>
                  <a:ext cx="92880" cy="88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85" name="Picture 1184">
            <a:extLst>
              <a:ext uri="{FF2B5EF4-FFF2-40B4-BE49-F238E27FC236}">
                <a16:creationId xmlns:a16="http://schemas.microsoft.com/office/drawing/2014/main" id="{0AA56520-7899-E45A-4D73-20E3743B92C5}"/>
              </a:ext>
            </a:extLst>
          </p:cNvPr>
          <p:cNvPicPr>
            <a:picLocks noChangeAspect="1"/>
          </p:cNvPicPr>
          <p:nvPr/>
        </p:nvPicPr>
        <p:blipFill>
          <a:blip r:embed="rId252"/>
          <a:stretch>
            <a:fillRect/>
          </a:stretch>
        </p:blipFill>
        <p:spPr>
          <a:xfrm>
            <a:off x="425092" y="691420"/>
            <a:ext cx="1345747" cy="1345747"/>
          </a:xfrm>
          <a:prstGeom prst="rect">
            <a:avLst/>
          </a:prstGeom>
        </p:spPr>
      </p:pic>
      <p:pic>
        <p:nvPicPr>
          <p:cNvPr id="1187" name="Picture 1186">
            <a:extLst>
              <a:ext uri="{FF2B5EF4-FFF2-40B4-BE49-F238E27FC236}">
                <a16:creationId xmlns:a16="http://schemas.microsoft.com/office/drawing/2014/main" id="{7BE7FA4C-00D5-230D-F57B-E217F0F4E5B8}"/>
              </a:ext>
            </a:extLst>
          </p:cNvPr>
          <p:cNvPicPr>
            <a:picLocks noChangeAspect="1"/>
          </p:cNvPicPr>
          <p:nvPr/>
        </p:nvPicPr>
        <p:blipFill>
          <a:blip r:embed="rId253"/>
          <a:stretch>
            <a:fillRect/>
          </a:stretch>
        </p:blipFill>
        <p:spPr>
          <a:xfrm>
            <a:off x="1811158" y="725422"/>
            <a:ext cx="1276921" cy="1276921"/>
          </a:xfrm>
          <a:prstGeom prst="rect">
            <a:avLst/>
          </a:prstGeom>
        </p:spPr>
      </p:pic>
      <p:sp>
        <p:nvSpPr>
          <p:cNvPr id="1188" name="TextBox 1187">
            <a:extLst>
              <a:ext uri="{FF2B5EF4-FFF2-40B4-BE49-F238E27FC236}">
                <a16:creationId xmlns:a16="http://schemas.microsoft.com/office/drawing/2014/main" id="{4ED2128F-FC07-47B2-82EE-6B15F5BE5841}"/>
              </a:ext>
            </a:extLst>
          </p:cNvPr>
          <p:cNvSpPr txBox="1"/>
          <p:nvPr/>
        </p:nvSpPr>
        <p:spPr>
          <a:xfrm>
            <a:off x="534156" y="1947955"/>
            <a:ext cx="2164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200" dirty="0"/>
              <a:t>Fax Machines         Modems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A5C816-1CF8-4BA5-D179-45CAC2374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76"/>
    </mc:Choice>
    <mc:Fallback xmlns="">
      <p:transition spd="slow" advTm="147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F9860-E3F3-3EBF-FB34-080A4D93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CEE638D-8E7E-F41F-9090-6308C977CFBE}"/>
              </a:ext>
            </a:extLst>
          </p:cNvPr>
          <p:cNvGrpSpPr/>
          <p:nvPr/>
        </p:nvGrpSpPr>
        <p:grpSpPr>
          <a:xfrm>
            <a:off x="838200" y="2133600"/>
            <a:ext cx="5614920" cy="3102120"/>
            <a:chOff x="2036188" y="2017962"/>
            <a:chExt cx="5614920" cy="310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F92AC86-8050-F57D-1148-5EDCDEBAA958}"/>
                    </a:ext>
                  </a:extLst>
                </p14:cNvPr>
                <p14:cNvContentPartPr/>
                <p14:nvPr/>
              </p14:nvContentPartPr>
              <p14:xfrm>
                <a:off x="3121228" y="2017962"/>
                <a:ext cx="519480" cy="826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F92AC86-8050-F57D-1148-5EDCDEBAA95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12228" y="2008962"/>
                  <a:ext cx="537120" cy="84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55832C0-AE76-322B-764D-8FCCF5F30EC0}"/>
                    </a:ext>
                  </a:extLst>
                </p14:cNvPr>
                <p14:cNvContentPartPr/>
                <p14:nvPr/>
              </p14:nvContentPartPr>
              <p14:xfrm>
                <a:off x="2914588" y="2861082"/>
                <a:ext cx="111240" cy="1227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55832C0-AE76-322B-764D-8FCCF5F30EC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05588" y="2852082"/>
                  <a:ext cx="1288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B9176C6-2865-5A93-BA5F-4130EB244CEF}"/>
                    </a:ext>
                  </a:extLst>
                </p14:cNvPr>
                <p14:cNvContentPartPr/>
                <p14:nvPr/>
              </p14:nvContentPartPr>
              <p14:xfrm>
                <a:off x="3669508" y="2443122"/>
                <a:ext cx="510480" cy="464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B9176C6-2865-5A93-BA5F-4130EB244CE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60508" y="2434482"/>
                  <a:ext cx="52812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73D807E-79F5-9D77-18E9-7B5C6ECFD4FC}"/>
                    </a:ext>
                  </a:extLst>
                </p14:cNvPr>
                <p14:cNvContentPartPr/>
                <p14:nvPr/>
              </p14:nvContentPartPr>
              <p14:xfrm>
                <a:off x="4131028" y="2444922"/>
                <a:ext cx="360" cy="172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73D807E-79F5-9D77-18E9-7B5C6ECFD4F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22388" y="2436282"/>
                  <a:ext cx="180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537BF69-86CB-4EE5-17ED-D5B3A1968373}"/>
                    </a:ext>
                  </a:extLst>
                </p14:cNvPr>
                <p14:cNvContentPartPr/>
                <p14:nvPr/>
              </p14:nvContentPartPr>
              <p14:xfrm>
                <a:off x="3758068" y="2885922"/>
                <a:ext cx="415440" cy="414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537BF69-86CB-4EE5-17ED-D5B3A196837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49068" y="2877282"/>
                  <a:ext cx="43308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D21E45E-20B0-9F0B-9CBF-EC3556106F3F}"/>
                    </a:ext>
                  </a:extLst>
                </p14:cNvPr>
                <p14:cNvContentPartPr/>
                <p14:nvPr/>
              </p14:nvContentPartPr>
              <p14:xfrm>
                <a:off x="3568708" y="3610242"/>
                <a:ext cx="39960" cy="54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D21E45E-20B0-9F0B-9CBF-EC3556106F3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59708" y="3601242"/>
                  <a:ext cx="576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06A5D7C-D18E-78BD-D922-312E0A7D6A6C}"/>
                    </a:ext>
                  </a:extLst>
                </p14:cNvPr>
                <p14:cNvContentPartPr/>
                <p14:nvPr/>
              </p14:nvContentPartPr>
              <p14:xfrm>
                <a:off x="3603268" y="3528162"/>
                <a:ext cx="360" cy="126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06A5D7C-D18E-78BD-D922-312E0A7D6A6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594628" y="3519522"/>
                  <a:ext cx="18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0F1C3FA-27CC-05F0-44A0-002B07E89B29}"/>
                    </a:ext>
                  </a:extLst>
                </p14:cNvPr>
                <p14:cNvContentPartPr/>
                <p14:nvPr/>
              </p14:nvContentPartPr>
              <p14:xfrm>
                <a:off x="3687868" y="3499722"/>
                <a:ext cx="115560" cy="148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0F1C3FA-27CC-05F0-44A0-002B07E89B2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678868" y="3490722"/>
                  <a:ext cx="1332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8D7890C-D11A-0F55-9D17-74A3D906267D}"/>
                    </a:ext>
                  </a:extLst>
                </p14:cNvPr>
                <p14:cNvContentPartPr/>
                <p14:nvPr/>
              </p14:nvContentPartPr>
              <p14:xfrm>
                <a:off x="4135708" y="2950002"/>
                <a:ext cx="894600" cy="319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8D7890C-D11A-0F55-9D17-74A3D906267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127068" y="2941002"/>
                  <a:ext cx="91224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806833D-663C-19F1-7C73-8DFDBBCAB016}"/>
                    </a:ext>
                  </a:extLst>
                </p14:cNvPr>
                <p14:cNvContentPartPr/>
                <p14:nvPr/>
              </p14:nvContentPartPr>
              <p14:xfrm>
                <a:off x="5089348" y="2995722"/>
                <a:ext cx="360" cy="174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806833D-663C-19F1-7C73-8DFDBBCAB01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080708" y="2986722"/>
                  <a:ext cx="180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12AA5CB-1A6C-CB78-EA80-54258330C2A0}"/>
                    </a:ext>
                  </a:extLst>
                </p14:cNvPr>
                <p14:cNvContentPartPr/>
                <p14:nvPr/>
              </p14:nvContentPartPr>
              <p14:xfrm>
                <a:off x="5178988" y="3018042"/>
                <a:ext cx="360" cy="151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12AA5CB-1A6C-CB78-EA80-54258330C2A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170348" y="3009402"/>
                  <a:ext cx="180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EBF42C8-DE01-58FE-527A-A177D8D46A86}"/>
                    </a:ext>
                  </a:extLst>
                </p14:cNvPr>
                <p14:cNvContentPartPr/>
                <p14:nvPr/>
              </p14:nvContentPartPr>
              <p14:xfrm>
                <a:off x="4557268" y="3321162"/>
                <a:ext cx="453240" cy="524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EBF42C8-DE01-58FE-527A-A177D8D46A8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548268" y="3312162"/>
                  <a:ext cx="470880" cy="54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6BEC027-58CF-B98A-1BF5-A7F287CE4444}"/>
                    </a:ext>
                  </a:extLst>
                </p14:cNvPr>
                <p14:cNvContentPartPr/>
                <p14:nvPr/>
              </p14:nvContentPartPr>
              <p14:xfrm>
                <a:off x="4348828" y="4022082"/>
                <a:ext cx="360" cy="141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6BEC027-58CF-B98A-1BF5-A7F287CE444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339828" y="4013442"/>
                  <a:ext cx="180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08E7F96-6B65-0C46-594F-CABBE7DE6B70}"/>
                    </a:ext>
                  </a:extLst>
                </p14:cNvPr>
                <p14:cNvContentPartPr/>
                <p14:nvPr/>
              </p14:nvContentPartPr>
              <p14:xfrm>
                <a:off x="4438468" y="4032162"/>
                <a:ext cx="360" cy="80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08E7F96-6B65-0C46-594F-CABBE7DE6B7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429468" y="4023162"/>
                  <a:ext cx="180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D4BE45A-A85F-6D74-5109-23FFD4EA3344}"/>
                    </a:ext>
                  </a:extLst>
                </p14:cNvPr>
                <p14:cNvContentPartPr/>
                <p14:nvPr/>
              </p14:nvContentPartPr>
              <p14:xfrm>
                <a:off x="4515868" y="3981402"/>
                <a:ext cx="142920" cy="183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D4BE45A-A85F-6D74-5109-23FFD4EA334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507228" y="3972762"/>
                  <a:ext cx="1605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D92553C-A503-DC9F-E6F6-9FA5095A3B5D}"/>
                    </a:ext>
                  </a:extLst>
                </p14:cNvPr>
                <p14:cNvContentPartPr/>
                <p14:nvPr/>
              </p14:nvContentPartPr>
              <p14:xfrm>
                <a:off x="4996468" y="3320442"/>
                <a:ext cx="1061280" cy="471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D92553C-A503-DC9F-E6F6-9FA5095A3B5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987468" y="3311442"/>
                  <a:ext cx="1078920" cy="4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6F8CF5B-2514-B701-C1E9-0A19B37FE615}"/>
                    </a:ext>
                  </a:extLst>
                </p14:cNvPr>
                <p14:cNvContentPartPr/>
                <p14:nvPr/>
              </p14:nvContentPartPr>
              <p14:xfrm>
                <a:off x="6100948" y="3706002"/>
                <a:ext cx="2520" cy="194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6F8CF5B-2514-B701-C1E9-0A19B37FE61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092308" y="3697362"/>
                  <a:ext cx="201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86F86EC-89F8-98D0-1C9A-1AF72D0C1207}"/>
                    </a:ext>
                  </a:extLst>
                </p14:cNvPr>
                <p14:cNvContentPartPr/>
                <p14:nvPr/>
              </p14:nvContentPartPr>
              <p14:xfrm>
                <a:off x="6184468" y="3737322"/>
                <a:ext cx="2520" cy="203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86F86EC-89F8-98D0-1C9A-1AF72D0C120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175468" y="3728322"/>
                  <a:ext cx="201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5C7D22B-39A8-7C2D-8964-7F7F8A156823}"/>
                    </a:ext>
                  </a:extLst>
                </p14:cNvPr>
                <p14:cNvContentPartPr/>
                <p14:nvPr/>
              </p14:nvContentPartPr>
              <p14:xfrm>
                <a:off x="6372028" y="3676482"/>
                <a:ext cx="20520" cy="169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5C7D22B-39A8-7C2D-8964-7F7F8A15682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363388" y="3667482"/>
                  <a:ext cx="381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C2D21AD-0D1E-6AFC-5AB7-13F53FD27C45}"/>
                    </a:ext>
                  </a:extLst>
                </p14:cNvPr>
                <p14:cNvContentPartPr/>
                <p14:nvPr/>
              </p14:nvContentPartPr>
              <p14:xfrm>
                <a:off x="2343988" y="2983122"/>
                <a:ext cx="525960" cy="396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C2D21AD-0D1E-6AFC-5AB7-13F53FD27C4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334988" y="2974482"/>
                  <a:ext cx="54360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3B8464F-B904-1E55-0A82-BB7E86BE7E15}"/>
                    </a:ext>
                  </a:extLst>
                </p14:cNvPr>
                <p14:cNvContentPartPr/>
                <p14:nvPr/>
              </p14:nvContentPartPr>
              <p14:xfrm>
                <a:off x="2036188" y="3441762"/>
                <a:ext cx="150480" cy="118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3B8464F-B904-1E55-0A82-BB7E86BE7E1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027188" y="3432762"/>
                  <a:ext cx="1681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06C435E-C7D5-585A-262B-4D91F0A90EB7}"/>
                    </a:ext>
                  </a:extLst>
                </p14:cNvPr>
                <p14:cNvContentPartPr/>
                <p14:nvPr/>
              </p14:nvContentPartPr>
              <p14:xfrm>
                <a:off x="2247868" y="3474882"/>
                <a:ext cx="138600" cy="151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06C435E-C7D5-585A-262B-4D91F0A90EB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239228" y="3466242"/>
                  <a:ext cx="1562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D0593AB-623C-D2DF-925A-A0E6D97854BD}"/>
                    </a:ext>
                  </a:extLst>
                </p14:cNvPr>
                <p14:cNvContentPartPr/>
                <p14:nvPr/>
              </p14:nvContentPartPr>
              <p14:xfrm>
                <a:off x="2944468" y="3037122"/>
                <a:ext cx="249480" cy="252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D0593AB-623C-D2DF-925A-A0E6D97854B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935468" y="3028122"/>
                  <a:ext cx="26712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359AD62-E7CF-1A33-37CC-D3C754050185}"/>
                    </a:ext>
                  </a:extLst>
                </p14:cNvPr>
                <p14:cNvContentPartPr/>
                <p14:nvPr/>
              </p14:nvContentPartPr>
              <p14:xfrm>
                <a:off x="2985148" y="3472722"/>
                <a:ext cx="98640" cy="1069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359AD62-E7CF-1A33-37CC-D3C75405018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976148" y="3463722"/>
                  <a:ext cx="11628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6FE98A1-C200-6FE3-B849-58F78F58A3E4}"/>
                    </a:ext>
                  </a:extLst>
                </p14:cNvPr>
                <p14:cNvContentPartPr/>
                <p14:nvPr/>
              </p14:nvContentPartPr>
              <p14:xfrm>
                <a:off x="3213028" y="3424842"/>
                <a:ext cx="6840" cy="176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6FE98A1-C200-6FE3-B849-58F78F58A3E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204028" y="3416202"/>
                  <a:ext cx="244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758A65F-DB41-9CB7-2797-A6DAB7A65B73}"/>
                    </a:ext>
                  </a:extLst>
                </p14:cNvPr>
                <p14:cNvContentPartPr/>
                <p14:nvPr/>
              </p14:nvContentPartPr>
              <p14:xfrm>
                <a:off x="5725828" y="3903282"/>
                <a:ext cx="520560" cy="820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758A65F-DB41-9CB7-2797-A6DAB7A65B7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717188" y="3894642"/>
                  <a:ext cx="538200" cy="83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3C8CF53-FC15-6243-3FF2-748747299750}"/>
                    </a:ext>
                  </a:extLst>
                </p14:cNvPr>
                <p14:cNvContentPartPr/>
                <p14:nvPr/>
              </p14:nvContentPartPr>
              <p14:xfrm>
                <a:off x="5533588" y="4953042"/>
                <a:ext cx="360" cy="167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3C8CF53-FC15-6243-3FF2-74874729975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524588" y="4944402"/>
                  <a:ext cx="180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F5E99A4-B3DA-B555-3547-62820375DCD3}"/>
                    </a:ext>
                  </a:extLst>
                </p14:cNvPr>
                <p14:cNvContentPartPr/>
                <p14:nvPr/>
              </p14:nvContentPartPr>
              <p14:xfrm>
                <a:off x="5661028" y="4937562"/>
                <a:ext cx="360" cy="157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F5E99A4-B3DA-B555-3547-62820375DCD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652028" y="4928922"/>
                  <a:ext cx="180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8E1F4F9-C32A-0EEC-F391-30591C56E19C}"/>
                    </a:ext>
                  </a:extLst>
                </p14:cNvPr>
                <p14:cNvContentPartPr/>
                <p14:nvPr/>
              </p14:nvContentPartPr>
              <p14:xfrm>
                <a:off x="5799628" y="4919922"/>
                <a:ext cx="360" cy="107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8E1F4F9-C32A-0EEC-F391-30591C56E19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790628" y="4911282"/>
                  <a:ext cx="18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345071F-CC2B-C4E4-37EC-913CC11E92BE}"/>
                    </a:ext>
                  </a:extLst>
                </p14:cNvPr>
                <p14:cNvContentPartPr/>
                <p14:nvPr/>
              </p14:nvContentPartPr>
              <p14:xfrm>
                <a:off x="5904028" y="4887882"/>
                <a:ext cx="142920" cy="168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345071F-CC2B-C4E4-37EC-913CC11E92B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895028" y="4878882"/>
                  <a:ext cx="1605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B5D110F-5B9E-EEC3-FE52-5F218B414B04}"/>
                    </a:ext>
                  </a:extLst>
                </p14:cNvPr>
                <p14:cNvContentPartPr/>
                <p14:nvPr/>
              </p14:nvContentPartPr>
              <p14:xfrm>
                <a:off x="6239548" y="3944322"/>
                <a:ext cx="1090800" cy="742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B5D110F-5B9E-EEC3-FE52-5F218B414B0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230908" y="3935682"/>
                  <a:ext cx="1108440" cy="76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3A2EC93-F692-6035-3396-F6DAFFB44B05}"/>
                    </a:ext>
                  </a:extLst>
                </p14:cNvPr>
                <p14:cNvContentPartPr/>
                <p14:nvPr/>
              </p14:nvContentPartPr>
              <p14:xfrm>
                <a:off x="7437268" y="4811562"/>
                <a:ext cx="360" cy="125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3A2EC93-F692-6035-3396-F6DAFFB44B0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428268" y="4802922"/>
                  <a:ext cx="180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F688989-AA93-B9DB-4CB8-41C13774D4EC}"/>
                    </a:ext>
                  </a:extLst>
                </p14:cNvPr>
                <p14:cNvContentPartPr/>
                <p14:nvPr/>
              </p14:nvContentPartPr>
              <p14:xfrm>
                <a:off x="7532308" y="4831362"/>
                <a:ext cx="2520" cy="157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F688989-AA93-B9DB-4CB8-41C13774D4E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523668" y="4822722"/>
                  <a:ext cx="201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4AA1682-56B7-EB4D-49C7-87546A103A4C}"/>
                    </a:ext>
                  </a:extLst>
                </p14:cNvPr>
                <p14:cNvContentPartPr/>
                <p14:nvPr/>
              </p14:nvContentPartPr>
              <p14:xfrm>
                <a:off x="7648228" y="4809402"/>
                <a:ext cx="2880" cy="99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4AA1682-56B7-EB4D-49C7-87546A103A4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639228" y="4800762"/>
                  <a:ext cx="205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4B4D706-385F-F990-6673-7DA686C44178}"/>
                    </a:ext>
                  </a:extLst>
                </p14:cNvPr>
                <p14:cNvContentPartPr/>
                <p14:nvPr/>
              </p14:nvContentPartPr>
              <p14:xfrm>
                <a:off x="7326748" y="4782042"/>
                <a:ext cx="360" cy="106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4B4D706-385F-F990-6673-7DA686C4417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317748" y="4773042"/>
                  <a:ext cx="18000" cy="123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9E1609B-3034-629C-C6A0-8E37B3CC63A1}"/>
              </a:ext>
            </a:extLst>
          </p:cNvPr>
          <p:cNvSpPr/>
          <p:nvPr/>
        </p:nvSpPr>
        <p:spPr>
          <a:xfrm>
            <a:off x="533400" y="1828800"/>
            <a:ext cx="6016920" cy="301056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1DDFAA-9EC3-9EC1-7E1E-E2892054E8E0}"/>
              </a:ext>
            </a:extLst>
          </p:cNvPr>
          <p:cNvSpPr txBox="1"/>
          <p:nvPr/>
        </p:nvSpPr>
        <p:spPr>
          <a:xfrm>
            <a:off x="578376" y="123078"/>
            <a:ext cx="8677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Build bottom up, with lowest </a:t>
            </a:r>
            <a:r>
              <a:rPr lang="en-US" sz="3600" b="1" dirty="0" err="1">
                <a:solidFill>
                  <a:srgbClr val="0000FF"/>
                </a:solidFill>
              </a:rPr>
              <a:t>freq</a:t>
            </a:r>
            <a:r>
              <a:rPr lang="en-US" sz="3600" b="1" dirty="0">
                <a:solidFill>
                  <a:srgbClr val="0000FF"/>
                </a:solidFill>
              </a:rPr>
              <a:t> first 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065B221-9415-2129-6880-B190A450B7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52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8"/>
    </mc:Choice>
    <mc:Fallback xmlns="">
      <p:transition spd="slow" advTm="1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486 -0.6875 " pathEditMode="relative" ptsTypes="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F9860-E3F3-3EBF-FB34-080A4D93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1DDFAA-9EC3-9EC1-7E1E-E2892054E8E0}"/>
              </a:ext>
            </a:extLst>
          </p:cNvPr>
          <p:cNvSpPr txBox="1"/>
          <p:nvPr/>
        </p:nvSpPr>
        <p:spPr>
          <a:xfrm>
            <a:off x="450812" y="3598"/>
            <a:ext cx="5466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An example: brute force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3956B2-3E37-07D3-BDAD-D90A3A7A39D1}"/>
              </a:ext>
            </a:extLst>
          </p:cNvPr>
          <p:cNvGrpSpPr/>
          <p:nvPr/>
        </p:nvGrpSpPr>
        <p:grpSpPr>
          <a:xfrm>
            <a:off x="460590" y="1000560"/>
            <a:ext cx="178200" cy="377280"/>
            <a:chOff x="1056534" y="199580"/>
            <a:chExt cx="178200" cy="37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6497768-159B-612D-97F3-58D8B751EEA3}"/>
                    </a:ext>
                  </a:extLst>
                </p14:cNvPr>
                <p14:cNvContentPartPr/>
                <p14:nvPr/>
              </p14:nvContentPartPr>
              <p14:xfrm>
                <a:off x="1070934" y="199580"/>
                <a:ext cx="163800" cy="37728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E8297CCB-5726-98C5-FF58-C4AEADB8C38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61934" y="190580"/>
                  <a:ext cx="18144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473141C-185E-5AED-F2BC-272CA0B331E5}"/>
                    </a:ext>
                  </a:extLst>
                </p14:cNvPr>
                <p14:cNvContentPartPr/>
                <p14:nvPr/>
              </p14:nvContentPartPr>
              <p14:xfrm>
                <a:off x="1056534" y="408020"/>
                <a:ext cx="147240" cy="252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4FD1571D-02FB-2740-A4F1-A59AB5D9AF9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47534" y="399020"/>
                  <a:ext cx="16488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5E18C5-75B4-5102-3C32-7788FA96BED4}"/>
              </a:ext>
            </a:extLst>
          </p:cNvPr>
          <p:cNvGrpSpPr/>
          <p:nvPr/>
        </p:nvGrpSpPr>
        <p:grpSpPr>
          <a:xfrm>
            <a:off x="406950" y="1615440"/>
            <a:ext cx="775440" cy="485640"/>
            <a:chOff x="1002894" y="814460"/>
            <a:chExt cx="775440" cy="48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DA16A6C-EEC3-8E59-6B44-1249605A2A6F}"/>
                    </a:ext>
                  </a:extLst>
                </p14:cNvPr>
                <p14:cNvContentPartPr/>
                <p14:nvPr/>
              </p14:nvContentPartPr>
              <p14:xfrm>
                <a:off x="1002894" y="841100"/>
                <a:ext cx="212040" cy="36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C873B724-EA22-D69F-5B4A-EFD30453102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93894" y="832460"/>
                  <a:ext cx="229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F484C53-336F-C4FD-CFB0-A36D91D79BAD}"/>
                    </a:ext>
                  </a:extLst>
                </p14:cNvPr>
                <p14:cNvContentPartPr/>
                <p14:nvPr/>
              </p14:nvContentPartPr>
              <p14:xfrm>
                <a:off x="1111974" y="841100"/>
                <a:ext cx="360" cy="45900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A4E43A6F-E6A8-740E-5F99-B3EE3862DA1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03334" y="832460"/>
                  <a:ext cx="1800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67D86A9-6B63-E829-D562-65D5A9939F58}"/>
                    </a:ext>
                  </a:extLst>
                </p14:cNvPr>
                <p14:cNvContentPartPr/>
                <p14:nvPr/>
              </p14:nvContentPartPr>
              <p14:xfrm>
                <a:off x="1300254" y="814460"/>
                <a:ext cx="156600" cy="4543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DD84931B-7A5D-366A-13E7-2B3AD032CCA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91254" y="805820"/>
                  <a:ext cx="17424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20247A5-84AF-2A25-3444-9FBCBE55CAF6}"/>
                    </a:ext>
                  </a:extLst>
                </p14:cNvPr>
                <p14:cNvContentPartPr/>
                <p14:nvPr/>
              </p14:nvContentPartPr>
              <p14:xfrm>
                <a:off x="1542894" y="841460"/>
                <a:ext cx="235440" cy="45108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4E52DF6B-8F78-F9E6-EA3D-3A4ACEF75EB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34254" y="832820"/>
                  <a:ext cx="25308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E3E9729-CAAD-2A1F-1B81-6F0DDC846885}"/>
                    </a:ext>
                  </a:extLst>
                </p14:cNvPr>
                <p14:cNvContentPartPr/>
                <p14:nvPr/>
              </p14:nvContentPartPr>
              <p14:xfrm>
                <a:off x="1588254" y="1032620"/>
                <a:ext cx="186840" cy="7308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3E2917B8-4741-0E40-7318-EA329C25AE0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579614" y="1023620"/>
                  <a:ext cx="204480" cy="9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C4848CB-2A7F-0A4E-370B-68650C66C8C3}"/>
              </a:ext>
            </a:extLst>
          </p:cNvPr>
          <p:cNvGrpSpPr/>
          <p:nvPr/>
        </p:nvGrpSpPr>
        <p:grpSpPr>
          <a:xfrm>
            <a:off x="577590" y="2407080"/>
            <a:ext cx="598320" cy="432360"/>
            <a:chOff x="1173534" y="1606100"/>
            <a:chExt cx="598320" cy="43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F05E144-37C3-6CFF-6438-18F3C784452D}"/>
                    </a:ext>
                  </a:extLst>
                </p14:cNvPr>
                <p14:cNvContentPartPr/>
                <p14:nvPr/>
              </p14:nvContentPartPr>
              <p14:xfrm>
                <a:off x="1173534" y="1606100"/>
                <a:ext cx="261360" cy="4323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FAD630C3-31A2-CC92-8036-5741DA81F6C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64534" y="1597460"/>
                  <a:ext cx="27900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F045851-762E-50E2-7030-67D979B57414}"/>
                    </a:ext>
                  </a:extLst>
                </p14:cNvPr>
                <p14:cNvContentPartPr/>
                <p14:nvPr/>
              </p14:nvContentPartPr>
              <p14:xfrm>
                <a:off x="1179654" y="1862420"/>
                <a:ext cx="286560" cy="3456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35DF435A-BA76-1CA7-D252-84F7874BC71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70654" y="1853780"/>
                  <a:ext cx="3042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F2B3466-3636-8EEC-B652-309033D8EF11}"/>
                    </a:ext>
                  </a:extLst>
                </p14:cNvPr>
                <p14:cNvContentPartPr/>
                <p14:nvPr/>
              </p14:nvContentPartPr>
              <p14:xfrm>
                <a:off x="1618494" y="1701500"/>
                <a:ext cx="153360" cy="29772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D88594DD-CC36-3BAF-E331-247648A7B16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09494" y="1692500"/>
                  <a:ext cx="171000" cy="31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7936F20-78D8-EEAF-2E46-B538DC45D85C}"/>
                  </a:ext>
                </a:extLst>
              </p14:cNvPr>
              <p14:cNvContentPartPr/>
              <p14:nvPr/>
            </p14:nvContentPartPr>
            <p14:xfrm>
              <a:off x="681630" y="3193680"/>
              <a:ext cx="255600" cy="2484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7936F20-78D8-EEAF-2E46-B538DC45D85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72630" y="3184680"/>
                <a:ext cx="273240" cy="26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817742A1-3434-6D4C-687F-3A07554058C8}"/>
              </a:ext>
            </a:extLst>
          </p:cNvPr>
          <p:cNvGrpSpPr/>
          <p:nvPr/>
        </p:nvGrpSpPr>
        <p:grpSpPr>
          <a:xfrm>
            <a:off x="660750" y="3756360"/>
            <a:ext cx="335160" cy="975240"/>
            <a:chOff x="1256694" y="2955380"/>
            <a:chExt cx="335160" cy="97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30BF13A-A819-3415-A340-1C9C6C9BDA10}"/>
                    </a:ext>
                  </a:extLst>
                </p14:cNvPr>
                <p14:cNvContentPartPr/>
                <p14:nvPr/>
              </p14:nvContentPartPr>
              <p14:xfrm>
                <a:off x="1256694" y="3097220"/>
                <a:ext cx="13680" cy="24336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2BAB7796-6E29-C382-AC86-CB79F71B158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247694" y="3088580"/>
                  <a:ext cx="3132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761C54E-EC51-E7D1-FE24-FB881E44B935}"/>
                    </a:ext>
                  </a:extLst>
                </p14:cNvPr>
                <p14:cNvContentPartPr/>
                <p14:nvPr/>
              </p14:nvContentPartPr>
              <p14:xfrm>
                <a:off x="1408254" y="2955380"/>
                <a:ext cx="183600" cy="34740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1AE97CFD-DBAF-99A3-6F06-93F9B737E4D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399614" y="2946740"/>
                  <a:ext cx="20124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E8F05D3-DC30-CBB4-57E9-45EFD8B770E4}"/>
                    </a:ext>
                  </a:extLst>
                </p14:cNvPr>
                <p14:cNvContentPartPr/>
                <p14:nvPr/>
              </p14:nvContentPartPr>
              <p14:xfrm>
                <a:off x="1297014" y="3487820"/>
                <a:ext cx="245880" cy="44280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92DAE20D-4468-A97E-01FD-D15695D5A32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288014" y="3478820"/>
                  <a:ext cx="263520" cy="46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3EEB5B6-2C38-4BAE-35B0-526629F9DA86}"/>
                  </a:ext>
                </a:extLst>
              </p14:cNvPr>
              <p14:cNvContentPartPr/>
              <p14:nvPr/>
            </p14:nvContentPartPr>
            <p14:xfrm>
              <a:off x="680910" y="5036520"/>
              <a:ext cx="200880" cy="379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3EEB5B6-2C38-4BAE-35B0-526629F9DA8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71910" y="5027520"/>
                <a:ext cx="218520" cy="39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B1299C7C-F297-1C49-9570-17493160E688}"/>
              </a:ext>
            </a:extLst>
          </p:cNvPr>
          <p:cNvGrpSpPr/>
          <p:nvPr/>
        </p:nvGrpSpPr>
        <p:grpSpPr>
          <a:xfrm>
            <a:off x="706110" y="5638080"/>
            <a:ext cx="381960" cy="386280"/>
            <a:chOff x="1302054" y="4837100"/>
            <a:chExt cx="381960" cy="38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DC05C89-30F6-452D-55FF-AA9F2A078429}"/>
                    </a:ext>
                  </a:extLst>
                </p14:cNvPr>
                <p14:cNvContentPartPr/>
                <p14:nvPr/>
              </p14:nvContentPartPr>
              <p14:xfrm>
                <a:off x="1302054" y="4837100"/>
                <a:ext cx="156960" cy="38628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582F38D8-5D3E-66BC-C2B8-227205971D5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293414" y="4828460"/>
                  <a:ext cx="17460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BCB924F-8B5D-289C-B31E-69567AA22415}"/>
                    </a:ext>
                  </a:extLst>
                </p14:cNvPr>
                <p14:cNvContentPartPr/>
                <p14:nvPr/>
              </p14:nvContentPartPr>
              <p14:xfrm>
                <a:off x="1536054" y="4947260"/>
                <a:ext cx="147960" cy="23652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26B7B7F2-112A-6CF1-DF2E-43260B70230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527414" y="4938620"/>
                  <a:ext cx="165600" cy="25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90C9E20-673C-3636-E7E7-88A8116CE4C6}"/>
              </a:ext>
            </a:extLst>
          </p:cNvPr>
          <p:cNvGrpSpPr/>
          <p:nvPr/>
        </p:nvGrpSpPr>
        <p:grpSpPr>
          <a:xfrm>
            <a:off x="2158350" y="1055280"/>
            <a:ext cx="650520" cy="1039680"/>
            <a:chOff x="2754294" y="254300"/>
            <a:chExt cx="650520" cy="103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25D1A6D-63E5-A02C-41CB-AE5437CD090B}"/>
                    </a:ext>
                  </a:extLst>
                </p14:cNvPr>
                <p14:cNvContentPartPr/>
                <p14:nvPr/>
              </p14:nvContentPartPr>
              <p14:xfrm>
                <a:off x="2754294" y="254300"/>
                <a:ext cx="179280" cy="40284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D71BFC72-AAB3-2D0D-E3ED-E26CFD75350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745294" y="245300"/>
                  <a:ext cx="19692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D63149F9-F349-8D9F-7002-738731C4FAB4}"/>
                    </a:ext>
                  </a:extLst>
                </p14:cNvPr>
                <p14:cNvContentPartPr/>
                <p14:nvPr/>
              </p14:nvContentPartPr>
              <p14:xfrm>
                <a:off x="3073614" y="255740"/>
                <a:ext cx="199440" cy="26028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0C487675-7524-BA50-1415-66DB7B46FB3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064974" y="246740"/>
                  <a:ext cx="21708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6C724F3-AE9C-10EA-0696-4C2557E78775}"/>
                    </a:ext>
                  </a:extLst>
                </p14:cNvPr>
                <p14:cNvContentPartPr/>
                <p14:nvPr/>
              </p14:nvContentPartPr>
              <p14:xfrm>
                <a:off x="2953374" y="814820"/>
                <a:ext cx="10080" cy="45072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C8BDAD63-BCF8-8C51-C103-E3C30D80793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44734" y="806180"/>
                  <a:ext cx="2772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9178316-73A6-07E7-F234-94D500FB808A}"/>
                    </a:ext>
                  </a:extLst>
                </p14:cNvPr>
                <p14:cNvContentPartPr/>
                <p14:nvPr/>
              </p14:nvContentPartPr>
              <p14:xfrm>
                <a:off x="3151014" y="783500"/>
                <a:ext cx="253800" cy="51048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F36AEC55-AA40-D5C5-7191-CBD75022A27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142374" y="774860"/>
                  <a:ext cx="271440" cy="52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45BDD58-AE99-7E5B-8611-C247A67D5041}"/>
              </a:ext>
            </a:extLst>
          </p:cNvPr>
          <p:cNvGrpSpPr/>
          <p:nvPr/>
        </p:nvGrpSpPr>
        <p:grpSpPr>
          <a:xfrm>
            <a:off x="2364630" y="2482680"/>
            <a:ext cx="385200" cy="441720"/>
            <a:chOff x="2960574" y="1681700"/>
            <a:chExt cx="385200" cy="44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0B669B7-0E19-3711-4B60-AA457F1444AB}"/>
                    </a:ext>
                  </a:extLst>
                </p14:cNvPr>
                <p14:cNvContentPartPr/>
                <p14:nvPr/>
              </p14:nvContentPartPr>
              <p14:xfrm>
                <a:off x="2960574" y="1681700"/>
                <a:ext cx="360" cy="36108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46FC785A-690F-FD49-74FE-689E50FA573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951574" y="1672700"/>
                  <a:ext cx="1800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02ADED6-1273-59C8-AADF-06DCBFDFA176}"/>
                    </a:ext>
                  </a:extLst>
                </p14:cNvPr>
                <p14:cNvContentPartPr/>
                <p14:nvPr/>
              </p14:nvContentPartPr>
              <p14:xfrm>
                <a:off x="3147054" y="1682420"/>
                <a:ext cx="198720" cy="44100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CC2B0826-A716-2161-6B10-C416D260EAD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138054" y="1673420"/>
                  <a:ext cx="216360" cy="45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CD352AD-0C8F-F565-B855-23CC32410D9D}"/>
              </a:ext>
            </a:extLst>
          </p:cNvPr>
          <p:cNvGrpSpPr/>
          <p:nvPr/>
        </p:nvGrpSpPr>
        <p:grpSpPr>
          <a:xfrm>
            <a:off x="2412150" y="3202320"/>
            <a:ext cx="377640" cy="363600"/>
            <a:chOff x="3008094" y="2401340"/>
            <a:chExt cx="377640" cy="36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5DC1B0F-F968-F0EA-70BF-582121863049}"/>
                    </a:ext>
                  </a:extLst>
                </p14:cNvPr>
                <p14:cNvContentPartPr/>
                <p14:nvPr/>
              </p14:nvContentPartPr>
              <p14:xfrm>
                <a:off x="3008094" y="2427980"/>
                <a:ext cx="360" cy="33696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F0E74350-D5BD-CF0A-767C-CF09E7CA7B9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999094" y="2419340"/>
                  <a:ext cx="1800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8759105-B19C-3E75-DF5F-BA60D386A31D}"/>
                    </a:ext>
                  </a:extLst>
                </p14:cNvPr>
                <p14:cNvContentPartPr/>
                <p14:nvPr/>
              </p14:nvContentPartPr>
              <p14:xfrm>
                <a:off x="3202134" y="2401340"/>
                <a:ext cx="183600" cy="25920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96426C1D-FB90-B42D-A077-ADA104FD406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193134" y="2392700"/>
                  <a:ext cx="201240" cy="27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8F78D1E-5733-124A-9D7A-B8452A3885AF}"/>
              </a:ext>
            </a:extLst>
          </p:cNvPr>
          <p:cNvGrpSpPr/>
          <p:nvPr/>
        </p:nvGrpSpPr>
        <p:grpSpPr>
          <a:xfrm>
            <a:off x="2538510" y="3762840"/>
            <a:ext cx="322920" cy="935280"/>
            <a:chOff x="3134454" y="2961860"/>
            <a:chExt cx="322920" cy="93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60032D2-306E-90B9-9B2A-35BB6B64E155}"/>
                    </a:ext>
                  </a:extLst>
                </p14:cNvPr>
                <p14:cNvContentPartPr/>
                <p14:nvPr/>
              </p14:nvContentPartPr>
              <p14:xfrm>
                <a:off x="3134454" y="2961860"/>
                <a:ext cx="246960" cy="20916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E599746B-9EC5-3C70-83EF-62D24C0248E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125814" y="2953220"/>
                  <a:ext cx="26460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4C71853-3F32-84C2-F1D9-6C39F081790A}"/>
                    </a:ext>
                  </a:extLst>
                </p14:cNvPr>
                <p14:cNvContentPartPr/>
                <p14:nvPr/>
              </p14:nvContentPartPr>
              <p14:xfrm>
                <a:off x="3355854" y="3007940"/>
                <a:ext cx="360" cy="32148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D370FACA-1B6A-DDC8-C459-61AE9DCBB8D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46854" y="2999300"/>
                  <a:ext cx="1800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B7EAFD08-492F-6831-7ACC-96EDD938DFEC}"/>
                    </a:ext>
                  </a:extLst>
                </p14:cNvPr>
                <p14:cNvContentPartPr/>
                <p14:nvPr/>
              </p14:nvContentPartPr>
              <p14:xfrm>
                <a:off x="3228054" y="3501140"/>
                <a:ext cx="227160" cy="22608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0357490C-2B87-B72D-16C9-EE4B01559EE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19054" y="3492500"/>
                  <a:ext cx="2448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0ED78FB-6B62-A6FC-D012-25356B6FB316}"/>
                    </a:ext>
                  </a:extLst>
                </p14:cNvPr>
                <p14:cNvContentPartPr/>
                <p14:nvPr/>
              </p14:nvContentPartPr>
              <p14:xfrm>
                <a:off x="3457014" y="3485660"/>
                <a:ext cx="360" cy="41148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E5A8E933-70E9-E525-99C6-7B469927F6C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448374" y="3476660"/>
                  <a:ext cx="18000" cy="42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22A4E15-F305-9FDA-B117-DC6751318026}"/>
                  </a:ext>
                </a:extLst>
              </p14:cNvPr>
              <p14:cNvContentPartPr/>
              <p14:nvPr/>
            </p14:nvContentPartPr>
            <p14:xfrm>
              <a:off x="2521590" y="5008080"/>
              <a:ext cx="223560" cy="304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22A4E15-F305-9FDA-B117-DC6751318026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512575" y="4999080"/>
                <a:ext cx="241228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BD14A2B-A3BA-CB74-2C16-D9B1A1708534}"/>
                  </a:ext>
                </a:extLst>
              </p14:cNvPr>
              <p14:cNvContentPartPr/>
              <p14:nvPr/>
            </p14:nvContentPartPr>
            <p14:xfrm>
              <a:off x="2508630" y="5526120"/>
              <a:ext cx="302760" cy="4438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BD14A2B-A3BA-CB74-2C16-D9B1A170853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499630" y="5517120"/>
                <a:ext cx="320400" cy="46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48C5F6F-780F-23FD-5BE4-58F91ACF09E6}"/>
                  </a:ext>
                </a:extLst>
              </p14:cNvPr>
              <p14:cNvContentPartPr/>
              <p14:nvPr/>
            </p14:nvContentPartPr>
            <p14:xfrm>
              <a:off x="7679375" y="393720"/>
              <a:ext cx="32400" cy="345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48C5F6F-780F-23FD-5BE4-58F91ACF09E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670474" y="384720"/>
                <a:ext cx="49846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6B923C4F-CF57-1896-E244-3E1510F43031}"/>
                  </a:ext>
                </a:extLst>
              </p14:cNvPr>
              <p14:cNvContentPartPr/>
              <p14:nvPr/>
            </p14:nvContentPartPr>
            <p14:xfrm>
              <a:off x="3824790" y="1068960"/>
              <a:ext cx="360" cy="3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6B923C4F-CF57-1896-E244-3E1510F4303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815790" y="105996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71F9FE9A-1125-83E8-0CD0-D06FD7E9A625}"/>
              </a:ext>
            </a:extLst>
          </p:cNvPr>
          <p:cNvGrpSpPr/>
          <p:nvPr/>
        </p:nvGrpSpPr>
        <p:grpSpPr>
          <a:xfrm>
            <a:off x="3995790" y="956280"/>
            <a:ext cx="582840" cy="239760"/>
            <a:chOff x="4591734" y="155300"/>
            <a:chExt cx="582840" cy="23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FD06ECB-775F-ABEC-6D97-D783A1129CBA}"/>
                    </a:ext>
                  </a:extLst>
                </p14:cNvPr>
                <p14:cNvContentPartPr/>
                <p14:nvPr/>
              </p14:nvContentPartPr>
              <p14:xfrm>
                <a:off x="4591734" y="230180"/>
                <a:ext cx="161280" cy="16488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249ED443-CF93-430D-0A69-B783103B762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582734" y="221180"/>
                  <a:ext cx="17892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C5AA3C3-CD50-F4AC-8D66-54A147DD5FF8}"/>
                    </a:ext>
                  </a:extLst>
                </p14:cNvPr>
                <p14:cNvContentPartPr/>
                <p14:nvPr/>
              </p14:nvContentPartPr>
              <p14:xfrm>
                <a:off x="4848414" y="207140"/>
                <a:ext cx="117360" cy="15300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1DF99128-D4D0-E496-7385-25C25996F5D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839414" y="198500"/>
                  <a:ext cx="1350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2CD8F01-836C-013B-9102-A5ED8A3F3456}"/>
                    </a:ext>
                  </a:extLst>
                </p14:cNvPr>
                <p14:cNvContentPartPr/>
                <p14:nvPr/>
              </p14:nvContentPartPr>
              <p14:xfrm>
                <a:off x="5065854" y="155300"/>
                <a:ext cx="108720" cy="18576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8D32FDA2-E561-7301-5E1F-F94384BC8CB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056854" y="146300"/>
                  <a:ext cx="126360" cy="20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E9F5D09-6216-32B4-1414-4999AC572164}"/>
              </a:ext>
            </a:extLst>
          </p:cNvPr>
          <p:cNvGrpSpPr/>
          <p:nvPr/>
        </p:nvGrpSpPr>
        <p:grpSpPr>
          <a:xfrm>
            <a:off x="4097310" y="1559640"/>
            <a:ext cx="534240" cy="379800"/>
            <a:chOff x="4693254" y="758660"/>
            <a:chExt cx="534240" cy="37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BC25949-748D-C07F-58BC-0E45EAF31B70}"/>
                    </a:ext>
                  </a:extLst>
                </p14:cNvPr>
                <p14:cNvContentPartPr/>
                <p14:nvPr/>
              </p14:nvContentPartPr>
              <p14:xfrm>
                <a:off x="4693254" y="780980"/>
                <a:ext cx="91440" cy="16308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BFF85604-5189-D219-C566-A9F8589BFC0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684614" y="771980"/>
                  <a:ext cx="10908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A7B55F-273D-2EF5-844D-D336191B4832}"/>
                    </a:ext>
                  </a:extLst>
                </p14:cNvPr>
                <p14:cNvContentPartPr/>
                <p14:nvPr/>
              </p14:nvContentPartPr>
              <p14:xfrm>
                <a:off x="4936254" y="784580"/>
                <a:ext cx="119880" cy="16236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4666DF90-894D-0ABD-A8B7-DF88CC2204F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927254" y="775580"/>
                  <a:ext cx="13752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BCBF417-EDA2-1FF9-84EB-AD0AC796AD11}"/>
                    </a:ext>
                  </a:extLst>
                </p14:cNvPr>
                <p14:cNvContentPartPr/>
                <p14:nvPr/>
              </p14:nvContentPartPr>
              <p14:xfrm>
                <a:off x="5227134" y="758660"/>
                <a:ext cx="360" cy="37980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5C609A43-A9D8-056D-6132-40D8CD4BA87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218134" y="749660"/>
                  <a:ext cx="18000" cy="39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E472EE9-ECE3-F888-05B3-AACCCB4D2C79}"/>
              </a:ext>
            </a:extLst>
          </p:cNvPr>
          <p:cNvGrpSpPr/>
          <p:nvPr/>
        </p:nvGrpSpPr>
        <p:grpSpPr>
          <a:xfrm>
            <a:off x="4122870" y="2505360"/>
            <a:ext cx="478800" cy="254880"/>
            <a:chOff x="4718814" y="1704380"/>
            <a:chExt cx="478800" cy="25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7E1011A-AE59-A175-1DA1-DD6EE8761D83}"/>
                    </a:ext>
                  </a:extLst>
                </p14:cNvPr>
                <p14:cNvContentPartPr/>
                <p14:nvPr/>
              </p14:nvContentPartPr>
              <p14:xfrm>
                <a:off x="4718814" y="1704380"/>
                <a:ext cx="138960" cy="17388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9425B4C5-8DE9-C534-C4D1-2CE92FE1782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710174" y="1695740"/>
                  <a:ext cx="1566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ED6F6C9-3380-3BD7-DDA7-32AF3541CFDE}"/>
                    </a:ext>
                  </a:extLst>
                </p14:cNvPr>
                <p14:cNvContentPartPr/>
                <p14:nvPr/>
              </p14:nvContentPartPr>
              <p14:xfrm>
                <a:off x="4988094" y="1753700"/>
                <a:ext cx="360" cy="20160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24C48D12-0733-423E-B21A-241B8B872B5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979094" y="1744700"/>
                  <a:ext cx="180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C6023D4-EB96-A54B-A999-DB5A62AA060D}"/>
                    </a:ext>
                  </a:extLst>
                </p14:cNvPr>
                <p14:cNvContentPartPr/>
                <p14:nvPr/>
              </p14:nvContentPartPr>
              <p14:xfrm>
                <a:off x="5085654" y="1767020"/>
                <a:ext cx="111960" cy="19224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7423A75E-62F8-40CD-0F18-1AB0B3E1237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076654" y="1758380"/>
                  <a:ext cx="129600" cy="20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CADF6A7-313A-ADB2-331D-ED5E03EE17B2}"/>
              </a:ext>
            </a:extLst>
          </p:cNvPr>
          <p:cNvGrpSpPr/>
          <p:nvPr/>
        </p:nvGrpSpPr>
        <p:grpSpPr>
          <a:xfrm>
            <a:off x="4097310" y="3148680"/>
            <a:ext cx="385560" cy="255240"/>
            <a:chOff x="4693254" y="2347700"/>
            <a:chExt cx="385560" cy="25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F08A7B4-10A5-1EE7-D3BC-D1DB16C7F8E8}"/>
                    </a:ext>
                  </a:extLst>
                </p14:cNvPr>
                <p14:cNvContentPartPr/>
                <p14:nvPr/>
              </p14:nvContentPartPr>
              <p14:xfrm>
                <a:off x="4693254" y="2347700"/>
                <a:ext cx="110520" cy="22392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7326F597-C206-7B66-46A1-037B2000500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684254" y="2338700"/>
                  <a:ext cx="12816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0BDEBE1-41BD-756D-5392-EA306CE034F3}"/>
                    </a:ext>
                  </a:extLst>
                </p14:cNvPr>
                <p14:cNvContentPartPr/>
                <p14:nvPr/>
              </p14:nvContentPartPr>
              <p14:xfrm>
                <a:off x="4929774" y="2351660"/>
                <a:ext cx="7200" cy="25128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44FE1CD0-4471-3A09-9C76-D61CEE58F7C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921134" y="2342660"/>
                  <a:ext cx="2484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73E677D-C1AC-45E9-8BBF-F6729953FAF2}"/>
                    </a:ext>
                  </a:extLst>
                </p14:cNvPr>
                <p14:cNvContentPartPr/>
                <p14:nvPr/>
              </p14:nvContentPartPr>
              <p14:xfrm>
                <a:off x="5078454" y="2385860"/>
                <a:ext cx="360" cy="17784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9A99FE8B-7C08-D23E-80E8-C6F0AFB30C7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069814" y="2376860"/>
                  <a:ext cx="18000" cy="19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30088E5-BE52-5EAD-4541-0BBAFE94170A}"/>
              </a:ext>
            </a:extLst>
          </p:cNvPr>
          <p:cNvGrpSpPr/>
          <p:nvPr/>
        </p:nvGrpSpPr>
        <p:grpSpPr>
          <a:xfrm>
            <a:off x="4055190" y="3638280"/>
            <a:ext cx="559440" cy="309240"/>
            <a:chOff x="4651134" y="2837300"/>
            <a:chExt cx="559440" cy="30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5398AC9-5203-EEAA-6B6A-39DA0E49AEF2}"/>
                    </a:ext>
                  </a:extLst>
                </p14:cNvPr>
                <p14:cNvContentPartPr/>
                <p14:nvPr/>
              </p14:nvContentPartPr>
              <p14:xfrm>
                <a:off x="4651134" y="2934860"/>
                <a:ext cx="360" cy="21168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6C019826-D5B9-6005-D12C-56BF6B11A42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642494" y="2925860"/>
                  <a:ext cx="1800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F2CB99A-2EA3-B385-8299-639C360345B1}"/>
                    </a:ext>
                  </a:extLst>
                </p14:cNvPr>
                <p14:cNvContentPartPr/>
                <p14:nvPr/>
              </p14:nvContentPartPr>
              <p14:xfrm>
                <a:off x="4836534" y="2889140"/>
                <a:ext cx="117720" cy="19404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DAB227D3-8011-4FD4-6BC9-3B4D80FD256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827894" y="2880500"/>
                  <a:ext cx="13536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0A2A9F4A-FA18-420E-F139-2CAAE09ED137}"/>
                    </a:ext>
                  </a:extLst>
                </p14:cNvPr>
                <p14:cNvContentPartPr/>
                <p14:nvPr/>
              </p14:nvContentPartPr>
              <p14:xfrm>
                <a:off x="5114094" y="2837300"/>
                <a:ext cx="96480" cy="22140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1D40703A-CB72-212C-D11B-93F371C12F9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105094" y="2828300"/>
                  <a:ext cx="114120" cy="23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BEDB943-6FFE-AC38-0566-413FF449972B}"/>
              </a:ext>
            </a:extLst>
          </p:cNvPr>
          <p:cNvGrpSpPr/>
          <p:nvPr/>
        </p:nvGrpSpPr>
        <p:grpSpPr>
          <a:xfrm>
            <a:off x="4002990" y="4109880"/>
            <a:ext cx="555480" cy="322920"/>
            <a:chOff x="4598934" y="3308900"/>
            <a:chExt cx="555480" cy="32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A52D2211-0681-EE48-A2C1-64EDCCB55B03}"/>
                    </a:ext>
                  </a:extLst>
                </p14:cNvPr>
                <p14:cNvContentPartPr/>
                <p14:nvPr/>
              </p14:nvContentPartPr>
              <p14:xfrm>
                <a:off x="4598934" y="3426620"/>
                <a:ext cx="360" cy="20520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A2752904-A961-5BAD-C3A2-28DA9CF0D62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590294" y="3417980"/>
                  <a:ext cx="180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8A63969-8774-2E05-D396-E358F251821F}"/>
                    </a:ext>
                  </a:extLst>
                </p14:cNvPr>
                <p14:cNvContentPartPr/>
                <p14:nvPr/>
              </p14:nvContentPartPr>
              <p14:xfrm>
                <a:off x="4816014" y="3348140"/>
                <a:ext cx="122400" cy="20880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B254AD58-C04F-E23C-7DBB-F71F0F594C2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807374" y="3339140"/>
                  <a:ext cx="14004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2439447-C2D8-8E1E-8999-25A19C54F6F8}"/>
                    </a:ext>
                  </a:extLst>
                </p14:cNvPr>
                <p14:cNvContentPartPr/>
                <p14:nvPr/>
              </p14:nvContentPartPr>
              <p14:xfrm>
                <a:off x="5148294" y="3308900"/>
                <a:ext cx="6120" cy="30888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B69E8F24-4CD8-A6F5-9067-8FA01954711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139294" y="3299900"/>
                  <a:ext cx="23760" cy="32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20F5FF0-769E-09E8-7DC7-85254D57BD5E}"/>
              </a:ext>
            </a:extLst>
          </p:cNvPr>
          <p:cNvGrpSpPr/>
          <p:nvPr/>
        </p:nvGrpSpPr>
        <p:grpSpPr>
          <a:xfrm>
            <a:off x="4163190" y="4776240"/>
            <a:ext cx="413280" cy="313920"/>
            <a:chOff x="4759134" y="3975260"/>
            <a:chExt cx="41328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631D5FF-074F-B8A2-3C8A-41B625E8A408}"/>
                    </a:ext>
                  </a:extLst>
                </p14:cNvPr>
                <p14:cNvContentPartPr/>
                <p14:nvPr/>
              </p14:nvContentPartPr>
              <p14:xfrm>
                <a:off x="4759134" y="4003340"/>
                <a:ext cx="2520" cy="24840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473D5B3F-B50D-C44D-CA44-2533BF3A9BF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750134" y="3994340"/>
                  <a:ext cx="201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F8309BF-2AA5-D1C3-BBF4-3D11EF223814}"/>
                    </a:ext>
                  </a:extLst>
                </p14:cNvPr>
                <p14:cNvContentPartPr/>
                <p14:nvPr/>
              </p14:nvContentPartPr>
              <p14:xfrm>
                <a:off x="4903854" y="3975260"/>
                <a:ext cx="360" cy="31392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7B35BE78-DF85-808F-A909-F4F3EAEE377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895214" y="3966620"/>
                  <a:ext cx="1800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42864C3-92AF-F49E-C06C-FEE2819A80ED}"/>
                    </a:ext>
                  </a:extLst>
                </p14:cNvPr>
                <p14:cNvContentPartPr/>
                <p14:nvPr/>
              </p14:nvContentPartPr>
              <p14:xfrm>
                <a:off x="5051814" y="4050500"/>
                <a:ext cx="120600" cy="18252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81901A4A-2D27-D2E9-B328-B6407B58CE8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042814" y="4041860"/>
                  <a:ext cx="138240" cy="20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7FCC345-7703-EBF3-2D7B-3708885873D1}"/>
              </a:ext>
            </a:extLst>
          </p:cNvPr>
          <p:cNvGrpSpPr/>
          <p:nvPr/>
        </p:nvGrpSpPr>
        <p:grpSpPr>
          <a:xfrm>
            <a:off x="4072470" y="5403000"/>
            <a:ext cx="582480" cy="427680"/>
            <a:chOff x="4668414" y="4602020"/>
            <a:chExt cx="582480" cy="42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215E062-94A7-EF17-083B-CE0B180DD1D6}"/>
                    </a:ext>
                  </a:extLst>
                </p14:cNvPr>
                <p14:cNvContentPartPr/>
                <p14:nvPr/>
              </p14:nvContentPartPr>
              <p14:xfrm>
                <a:off x="4807014" y="4612100"/>
                <a:ext cx="360" cy="28728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B72FACBF-5FD6-E39B-51B8-EBB6EB7E5C7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798014" y="4603460"/>
                  <a:ext cx="1800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5954100-11BE-921D-6B85-BBD9D3F819E6}"/>
                    </a:ext>
                  </a:extLst>
                </p14:cNvPr>
                <p14:cNvContentPartPr/>
                <p14:nvPr/>
              </p14:nvContentPartPr>
              <p14:xfrm>
                <a:off x="4948854" y="4651340"/>
                <a:ext cx="360" cy="22248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122052D8-94DC-9307-CF8B-0B27EC9D27F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939854" y="4642700"/>
                  <a:ext cx="180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53E060F-085A-6DB9-4D71-642FA6948BEF}"/>
                    </a:ext>
                  </a:extLst>
                </p14:cNvPr>
                <p14:cNvContentPartPr/>
                <p14:nvPr/>
              </p14:nvContentPartPr>
              <p14:xfrm>
                <a:off x="5141094" y="4602020"/>
                <a:ext cx="5400" cy="23148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7E7E04E8-55E9-B466-6868-36A5900368E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132454" y="4593380"/>
                  <a:ext cx="2304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2AA2A3E-9E1B-2EB3-4EB3-AA4379E3FECD}"/>
                    </a:ext>
                  </a:extLst>
                </p14:cNvPr>
                <p14:cNvContentPartPr/>
                <p14:nvPr/>
              </p14:nvContentPartPr>
              <p14:xfrm>
                <a:off x="4668414" y="5019620"/>
                <a:ext cx="582480" cy="1008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944827C0-F18B-D3EF-B63E-6B788B83906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659414" y="5010620"/>
                  <a:ext cx="600120" cy="2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E33EEDA8-6FE1-5517-CCB7-54DF4B10C824}"/>
                  </a:ext>
                </a:extLst>
              </p14:cNvPr>
              <p14:cNvContentPartPr/>
              <p14:nvPr/>
            </p14:nvContentPartPr>
            <p14:xfrm>
              <a:off x="7062695" y="354120"/>
              <a:ext cx="194040" cy="3816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E33EEDA8-6FE1-5517-CCB7-54DF4B10C824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7053712" y="345120"/>
                <a:ext cx="211647" cy="3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9FECB4F2-56B5-3DC5-F93E-57A909E36A96}"/>
                  </a:ext>
                </a:extLst>
              </p14:cNvPr>
              <p14:cNvContentPartPr/>
              <p14:nvPr/>
            </p14:nvContentPartPr>
            <p14:xfrm>
              <a:off x="7035695" y="372840"/>
              <a:ext cx="765720" cy="3438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9FECB4F2-56B5-3DC5-F93E-57A909E36A96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7026695" y="363840"/>
                <a:ext cx="78336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9050A64A-99FE-2816-7A67-8CC0ECC97105}"/>
                  </a:ext>
                </a:extLst>
              </p14:cNvPr>
              <p14:cNvContentPartPr/>
              <p14:nvPr/>
            </p14:nvContentPartPr>
            <p14:xfrm>
              <a:off x="7729415" y="372840"/>
              <a:ext cx="304200" cy="36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9050A64A-99FE-2816-7A67-8CC0ECC97105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7720415" y="363840"/>
                <a:ext cx="321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DABB997A-E4B4-3C39-641A-969377714C44}"/>
                  </a:ext>
                </a:extLst>
              </p14:cNvPr>
              <p14:cNvContentPartPr/>
              <p14:nvPr/>
            </p14:nvContentPartPr>
            <p14:xfrm>
              <a:off x="7899335" y="372840"/>
              <a:ext cx="360" cy="28368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DABB997A-E4B4-3C39-641A-969377714C44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890335" y="363840"/>
                <a:ext cx="180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F217C4AF-7B0C-4F7B-D0B3-17B5D58FD14B}"/>
                  </a:ext>
                </a:extLst>
              </p14:cNvPr>
              <p14:cNvContentPartPr/>
              <p14:nvPr/>
            </p14:nvContentPartPr>
            <p14:xfrm>
              <a:off x="8005895" y="365280"/>
              <a:ext cx="240840" cy="45180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F217C4AF-7B0C-4F7B-D0B3-17B5D58FD14B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7996895" y="356280"/>
                <a:ext cx="25848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99A9B163-CF80-4A66-71BD-A8A2EFE9C7A9}"/>
                  </a:ext>
                </a:extLst>
              </p14:cNvPr>
              <p14:cNvContentPartPr/>
              <p14:nvPr/>
            </p14:nvContentPartPr>
            <p14:xfrm>
              <a:off x="8345015" y="458880"/>
              <a:ext cx="115560" cy="2977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99A9B163-CF80-4A66-71BD-A8A2EFE9C7A9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8336015" y="449891"/>
                <a:ext cx="133200" cy="315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7EB606C4-C300-72E9-8C3C-66F201DFD63F}"/>
                  </a:ext>
                </a:extLst>
              </p14:cNvPr>
              <p14:cNvContentPartPr/>
              <p14:nvPr/>
            </p14:nvContentPartPr>
            <p14:xfrm>
              <a:off x="8354015" y="583800"/>
              <a:ext cx="120240" cy="813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7EB606C4-C300-72E9-8C3C-66F201DFD63F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8345015" y="574800"/>
                <a:ext cx="13788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BB9ACB46-9399-683C-DB9B-ADDBA0B60FAC}"/>
                  </a:ext>
                </a:extLst>
              </p14:cNvPr>
              <p14:cNvContentPartPr/>
              <p14:nvPr/>
            </p14:nvContentPartPr>
            <p14:xfrm>
              <a:off x="8615015" y="371400"/>
              <a:ext cx="247320" cy="36756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BB9ACB46-9399-683C-DB9B-ADDBA0B60FAC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8606015" y="362391"/>
                <a:ext cx="264960" cy="3852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02AB6943-4094-6254-6110-EC778016F1BC}"/>
                  </a:ext>
                </a:extLst>
              </p14:cNvPr>
              <p14:cNvContentPartPr/>
              <p14:nvPr/>
            </p14:nvContentPartPr>
            <p14:xfrm>
              <a:off x="6421175" y="153600"/>
              <a:ext cx="2702880" cy="94680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02AB6943-4094-6254-6110-EC778016F1BC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412175" y="144603"/>
                <a:ext cx="2720520" cy="9644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B4C81C29-F64C-AD01-DAFD-DEB0C9FA3BB2}"/>
                  </a:ext>
                </a:extLst>
              </p14:cNvPr>
              <p14:cNvContentPartPr/>
              <p14:nvPr/>
            </p14:nvContentPartPr>
            <p14:xfrm>
              <a:off x="2010030" y="6070440"/>
              <a:ext cx="1323720" cy="14400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B4C81C29-F64C-AD01-DAFD-DEB0C9FA3BB2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2001030" y="6061462"/>
                <a:ext cx="1341360" cy="1615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D42A4B0B-6B3E-7586-554E-951C1CACE47A}"/>
                  </a:ext>
                </a:extLst>
              </p14:cNvPr>
              <p14:cNvContentPartPr/>
              <p14:nvPr/>
            </p14:nvContentPartPr>
            <p14:xfrm>
              <a:off x="2416830" y="6365280"/>
              <a:ext cx="5400" cy="14220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D42A4B0B-6B3E-7586-554E-951C1CACE47A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2407187" y="6356257"/>
                <a:ext cx="24300" cy="1598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51527482-2BD0-B577-F1C5-BFACD45EA147}"/>
                  </a:ext>
                </a:extLst>
              </p14:cNvPr>
              <p14:cNvContentPartPr/>
              <p14:nvPr/>
            </p14:nvContentPartPr>
            <p14:xfrm>
              <a:off x="2578830" y="6267720"/>
              <a:ext cx="145440" cy="17100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51527482-2BD0-B577-F1C5-BFACD45EA147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569830" y="6258739"/>
                <a:ext cx="163080" cy="188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E1E3F46B-70AE-D131-6DDD-FC26AB90493A}"/>
                  </a:ext>
                </a:extLst>
              </p14:cNvPr>
              <p14:cNvContentPartPr/>
              <p14:nvPr/>
            </p14:nvContentPartPr>
            <p14:xfrm>
              <a:off x="2856390" y="6183840"/>
              <a:ext cx="160200" cy="1854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E1E3F46B-70AE-D131-6DDD-FC26AB90493A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2847390" y="6174840"/>
                <a:ext cx="17784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A6FAEEA4-7509-5732-960F-294A0109A78C}"/>
                  </a:ext>
                </a:extLst>
              </p14:cNvPr>
              <p14:cNvContentPartPr/>
              <p14:nvPr/>
            </p14:nvContentPartPr>
            <p14:xfrm>
              <a:off x="4215030" y="6138480"/>
              <a:ext cx="91080" cy="31068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A6FAEEA4-7509-5732-960F-294A0109A78C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206030" y="6129480"/>
                <a:ext cx="108720" cy="3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0C11C052-3320-969D-E050-9BCBCE8F1075}"/>
                  </a:ext>
                </a:extLst>
              </p14:cNvPr>
              <p14:cNvContentPartPr/>
              <p14:nvPr/>
            </p14:nvContentPartPr>
            <p14:xfrm>
              <a:off x="4450830" y="6029760"/>
              <a:ext cx="306000" cy="43704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0C11C052-3320-969D-E050-9BCBCE8F1075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441830" y="6020760"/>
                <a:ext cx="32364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E76DDDD5-32EC-E910-924B-9E73FB0CDD56}"/>
                  </a:ext>
                </a:extLst>
              </p14:cNvPr>
              <p14:cNvContentPartPr/>
              <p14:nvPr/>
            </p14:nvContentPartPr>
            <p14:xfrm>
              <a:off x="4639110" y="6152880"/>
              <a:ext cx="122040" cy="6984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E76DDDD5-32EC-E910-924B-9E73FB0CDD56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630083" y="6143833"/>
                <a:ext cx="139732" cy="87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8D5B01C7-702B-A58A-C0C1-96B26240C572}"/>
                  </a:ext>
                </a:extLst>
              </p14:cNvPr>
              <p14:cNvContentPartPr/>
              <p14:nvPr/>
            </p14:nvContentPartPr>
            <p14:xfrm>
              <a:off x="4587630" y="6130560"/>
              <a:ext cx="5400" cy="1980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8D5B01C7-702B-A58A-C0C1-96B26240C572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578630" y="6121560"/>
                <a:ext cx="2304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17FFED7D-D183-6A38-039C-F1049E4FA316}"/>
                  </a:ext>
                </a:extLst>
              </p14:cNvPr>
              <p14:cNvContentPartPr/>
              <p14:nvPr/>
            </p14:nvContentPartPr>
            <p14:xfrm>
              <a:off x="4530030" y="6406680"/>
              <a:ext cx="607320" cy="3934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17FFED7D-D183-6A38-039C-F1049E4FA316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521030" y="6397680"/>
                <a:ext cx="624960" cy="41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04092209-693C-A947-B7AB-503A2E607567}"/>
              </a:ext>
            </a:extLst>
          </p:cNvPr>
          <p:cNvGrpSpPr/>
          <p:nvPr/>
        </p:nvGrpSpPr>
        <p:grpSpPr>
          <a:xfrm>
            <a:off x="5604990" y="967080"/>
            <a:ext cx="411120" cy="383400"/>
            <a:chOff x="6200934" y="166100"/>
            <a:chExt cx="411120" cy="38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D9310B4-2EFE-E4E1-B21A-EA78B682DF23}"/>
                    </a:ext>
                  </a:extLst>
                </p14:cNvPr>
                <p14:cNvContentPartPr/>
                <p14:nvPr/>
              </p14:nvContentPartPr>
              <p14:xfrm>
                <a:off x="6200934" y="166100"/>
                <a:ext cx="360" cy="30636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08365CA3-985A-71B5-10AF-D4C190E8DB4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192294" y="157460"/>
                  <a:ext cx="1800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D42C9802-7609-6784-B323-4B539A4F8549}"/>
                    </a:ext>
                  </a:extLst>
                </p14:cNvPr>
                <p14:cNvContentPartPr/>
                <p14:nvPr/>
              </p14:nvContentPartPr>
              <p14:xfrm>
                <a:off x="6342774" y="355820"/>
                <a:ext cx="360" cy="252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1A58A803-6BFE-7CDE-2261-1A3088677FE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334134" y="347180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266BAC4-31BE-E17B-7406-ADDACD0F91F6}"/>
                    </a:ext>
                  </a:extLst>
                </p14:cNvPr>
                <p14:cNvContentPartPr/>
                <p14:nvPr/>
              </p14:nvContentPartPr>
              <p14:xfrm>
                <a:off x="6499014" y="254660"/>
                <a:ext cx="113040" cy="29484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6F28BAAD-D4AC-FE31-8FE8-81084526B09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490014" y="246020"/>
                  <a:ext cx="130680" cy="31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43BA4E3-8E11-9248-0744-0AA887A01829}"/>
                  </a:ext>
                </a:extLst>
              </p14:cNvPr>
              <p14:cNvContentPartPr/>
              <p14:nvPr/>
            </p14:nvContentPartPr>
            <p14:xfrm>
              <a:off x="5553870" y="5695320"/>
              <a:ext cx="681120" cy="504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43BA4E3-8E11-9248-0744-0AA887A01829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544870" y="5686320"/>
                <a:ext cx="698760" cy="2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8FECD17-7412-4563-105D-E654E4067300}"/>
              </a:ext>
            </a:extLst>
          </p:cNvPr>
          <p:cNvGrpSpPr/>
          <p:nvPr/>
        </p:nvGrpSpPr>
        <p:grpSpPr>
          <a:xfrm>
            <a:off x="5469270" y="1524000"/>
            <a:ext cx="773640" cy="257400"/>
            <a:chOff x="6065214" y="723020"/>
            <a:chExt cx="773640" cy="25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E137AB4-8E02-EF85-D6A4-BCC314EA771F}"/>
                    </a:ext>
                  </a:extLst>
                </p14:cNvPr>
                <p14:cNvContentPartPr/>
                <p14:nvPr/>
              </p14:nvContentPartPr>
              <p14:xfrm>
                <a:off x="6065214" y="755060"/>
                <a:ext cx="173880" cy="16416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36F8781C-C2CF-5EA9-6B41-D00BE3CA643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056574" y="746060"/>
                  <a:ext cx="1915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0737B40-6A67-AB2F-BB7D-85E727A81F56}"/>
                    </a:ext>
                  </a:extLst>
                </p14:cNvPr>
                <p14:cNvContentPartPr/>
                <p14:nvPr/>
              </p14:nvContentPartPr>
              <p14:xfrm>
                <a:off x="6354654" y="791780"/>
                <a:ext cx="9720" cy="4320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57E4C384-6B0D-3616-8ED5-22BC238EC50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345654" y="783140"/>
                  <a:ext cx="273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524D5CEE-EAE5-B78C-7F43-F806338AD1FF}"/>
                    </a:ext>
                  </a:extLst>
                </p14:cNvPr>
                <p14:cNvContentPartPr/>
                <p14:nvPr/>
              </p14:nvContentPartPr>
              <p14:xfrm>
                <a:off x="6483174" y="723020"/>
                <a:ext cx="123120" cy="17532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951BEE3D-8478-3A25-CE2B-D73A7A30DD2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474174" y="714380"/>
                  <a:ext cx="1407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A058E66-EFA0-D30E-745D-50E6770296C6}"/>
                    </a:ext>
                  </a:extLst>
                </p14:cNvPr>
                <p14:cNvContentPartPr/>
                <p14:nvPr/>
              </p14:nvContentPartPr>
              <p14:xfrm>
                <a:off x="6608094" y="761900"/>
                <a:ext cx="360" cy="21852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7ADB8731-D433-6F01-77B3-B9AB31F24E0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599454" y="752900"/>
                  <a:ext cx="180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EE43BA7E-5943-7649-FF35-0752563780E1}"/>
                    </a:ext>
                  </a:extLst>
                </p14:cNvPr>
                <p14:cNvContentPartPr/>
                <p14:nvPr/>
              </p14:nvContentPartPr>
              <p14:xfrm>
                <a:off x="6691254" y="752540"/>
                <a:ext cx="147600" cy="20412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6BCC342C-F98C-CC95-62F7-12CD68834C6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682254" y="743540"/>
                  <a:ext cx="165240" cy="22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B5947776-CF69-9AC6-4BFC-DB18473A2311}"/>
                  </a:ext>
                </a:extLst>
              </p14:cNvPr>
              <p14:cNvContentPartPr/>
              <p14:nvPr/>
            </p14:nvContentPartPr>
            <p14:xfrm>
              <a:off x="6149670" y="1090920"/>
              <a:ext cx="126720" cy="17064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B5947776-CF69-9AC6-4BFC-DB18473A2311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6140644" y="1081920"/>
                <a:ext cx="144410" cy="1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E787831-B01D-9A68-2C0C-6C663DF30E83}"/>
              </a:ext>
            </a:extLst>
          </p:cNvPr>
          <p:cNvGrpSpPr/>
          <p:nvPr/>
        </p:nvGrpSpPr>
        <p:grpSpPr>
          <a:xfrm>
            <a:off x="5575110" y="2356680"/>
            <a:ext cx="618480" cy="305280"/>
            <a:chOff x="6171054" y="1555700"/>
            <a:chExt cx="618480" cy="30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3D9BF1E-113D-30FB-0F5D-5DA15D567DBA}"/>
                    </a:ext>
                  </a:extLst>
                </p14:cNvPr>
                <p14:cNvContentPartPr/>
                <p14:nvPr/>
              </p14:nvContentPartPr>
              <p14:xfrm>
                <a:off x="6171054" y="1577660"/>
                <a:ext cx="138240" cy="22896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77397471-F47C-D13C-5578-AD6CCF0FD099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162054" y="1569020"/>
                  <a:ext cx="15588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A8D3560-CD62-4776-1E90-4200BCDE8CF0}"/>
                    </a:ext>
                  </a:extLst>
                </p14:cNvPr>
                <p14:cNvContentPartPr/>
                <p14:nvPr/>
              </p14:nvContentPartPr>
              <p14:xfrm>
                <a:off x="6456894" y="1613300"/>
                <a:ext cx="2520" cy="36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7DBDB867-45CE-7F47-81EB-89849683234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447894" y="1604300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4D38A287-40FC-4DC4-4AB7-7863FF5FDD27}"/>
                    </a:ext>
                  </a:extLst>
                </p14:cNvPr>
                <p14:cNvContentPartPr/>
                <p14:nvPr/>
              </p14:nvContentPartPr>
              <p14:xfrm>
                <a:off x="6506934" y="1555700"/>
                <a:ext cx="152640" cy="26100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BFC0F807-8C35-9A07-32E6-8B9AA1F7FDD9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497934" y="1546700"/>
                  <a:ext cx="17028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E2FB6F34-8C29-E9FE-6325-11B5A7FF80F8}"/>
                    </a:ext>
                  </a:extLst>
                </p14:cNvPr>
                <p14:cNvContentPartPr/>
                <p14:nvPr/>
              </p14:nvContentPartPr>
              <p14:xfrm>
                <a:off x="6659934" y="1581980"/>
                <a:ext cx="129600" cy="27900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77FD48BA-CBDF-3B77-9A4C-C67A71847BE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650934" y="1573340"/>
                  <a:ext cx="147240" cy="29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CC4894D3-36BC-B687-0758-8B40908F100E}"/>
              </a:ext>
            </a:extLst>
          </p:cNvPr>
          <p:cNvGrpSpPr/>
          <p:nvPr/>
        </p:nvGrpSpPr>
        <p:grpSpPr>
          <a:xfrm>
            <a:off x="5646030" y="3123120"/>
            <a:ext cx="918720" cy="702000"/>
            <a:chOff x="6241974" y="2322140"/>
            <a:chExt cx="918720" cy="70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A9DCF9A4-3EB8-0D6F-CC67-3EBFCA83A59B}"/>
                    </a:ext>
                  </a:extLst>
                </p14:cNvPr>
                <p14:cNvContentPartPr/>
                <p14:nvPr/>
              </p14:nvContentPartPr>
              <p14:xfrm>
                <a:off x="6241974" y="2406380"/>
                <a:ext cx="162720" cy="23724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D5DDBB88-8303-45C5-A3BC-B5DDAC8781C3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233334" y="2397740"/>
                  <a:ext cx="18036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59EECA2F-CD84-6093-5955-EA32AA0C25D8}"/>
                    </a:ext>
                  </a:extLst>
                </p14:cNvPr>
                <p14:cNvContentPartPr/>
                <p14:nvPr/>
              </p14:nvContentPartPr>
              <p14:xfrm>
                <a:off x="6566334" y="2476220"/>
                <a:ext cx="360" cy="360"/>
              </p14:xfrm>
            </p:contentPart>
          </mc:Choice>
          <mc:Fallback xmlns=""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F2426D4B-E92F-8B46-CA57-8A7EC2E4E7DB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557334" y="24672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42D27DCE-BD4E-B061-55A6-D170F6B6170B}"/>
                    </a:ext>
                  </a:extLst>
                </p14:cNvPr>
                <p14:cNvContentPartPr/>
                <p14:nvPr/>
              </p14:nvContentPartPr>
              <p14:xfrm>
                <a:off x="6658854" y="2384780"/>
                <a:ext cx="125280" cy="22752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1343D187-C6CA-D467-BF5B-8C889EF5D2C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650214" y="2376140"/>
                  <a:ext cx="14292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A85024A-440B-0E92-6824-020AF68C7742}"/>
                    </a:ext>
                  </a:extLst>
                </p14:cNvPr>
                <p14:cNvContentPartPr/>
                <p14:nvPr/>
              </p14:nvContentPartPr>
              <p14:xfrm>
                <a:off x="6946854" y="2322140"/>
                <a:ext cx="144360" cy="22140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8E3089D9-ACEB-11FC-7D10-A5ECCA89F8A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937854" y="2313500"/>
                  <a:ext cx="1620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64C1325F-638B-1A07-F893-A01F0C213198}"/>
                    </a:ext>
                  </a:extLst>
                </p14:cNvPr>
                <p14:cNvContentPartPr/>
                <p14:nvPr/>
              </p14:nvContentPartPr>
              <p14:xfrm>
                <a:off x="6281574" y="2835500"/>
                <a:ext cx="173520" cy="18864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46991859-6F34-E6A1-619A-6F50DBCD519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272574" y="2826500"/>
                  <a:ext cx="1911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ECE9330D-4141-7F7E-C3C4-F792AEC8630E}"/>
                    </a:ext>
                  </a:extLst>
                </p14:cNvPr>
                <p14:cNvContentPartPr/>
                <p14:nvPr/>
              </p14:nvContentPartPr>
              <p14:xfrm>
                <a:off x="6658134" y="2873300"/>
                <a:ext cx="5400" cy="36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AE27DB64-242E-5867-33E3-44F039CCFFC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649134" y="2864300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4DC859E6-DA5C-EB2A-C03C-E82FD75CB21C}"/>
                    </a:ext>
                  </a:extLst>
                </p14:cNvPr>
                <p14:cNvContentPartPr/>
                <p14:nvPr/>
              </p14:nvContentPartPr>
              <p14:xfrm>
                <a:off x="6879534" y="2717420"/>
                <a:ext cx="360" cy="274680"/>
              </p14:xfrm>
            </p:contentPart>
          </mc:Choice>
          <mc:Fallback xmlns=""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B4478A5A-9EC7-798F-C9FB-742A5DD16AC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870894" y="2708420"/>
                  <a:ext cx="1800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0E5568EF-2A55-6B42-EAF0-63727B8DC2A4}"/>
                    </a:ext>
                  </a:extLst>
                </p14:cNvPr>
                <p14:cNvContentPartPr/>
                <p14:nvPr/>
              </p14:nvContentPartPr>
              <p14:xfrm>
                <a:off x="6988614" y="2709140"/>
                <a:ext cx="172080" cy="275760"/>
              </p14:xfrm>
            </p:contentPart>
          </mc:Choice>
          <mc:Fallback xmlns="">
            <p:pic>
              <p:nvPicPr>
                <p:cNvPr id="443" name="Ink 442">
                  <a:extLst>
                    <a:ext uri="{FF2B5EF4-FFF2-40B4-BE49-F238E27FC236}">
                      <a16:creationId xmlns:a16="http://schemas.microsoft.com/office/drawing/2014/main" id="{18DC603A-D15E-FC65-F8A1-B28EDCF9995E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979614" y="2700140"/>
                  <a:ext cx="189720" cy="29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E04A83B1-7141-3A52-47E5-CD48E145E802}"/>
              </a:ext>
            </a:extLst>
          </p:cNvPr>
          <p:cNvGrpSpPr/>
          <p:nvPr/>
        </p:nvGrpSpPr>
        <p:grpSpPr>
          <a:xfrm>
            <a:off x="5791830" y="4665000"/>
            <a:ext cx="872280" cy="295560"/>
            <a:chOff x="6387774" y="3864020"/>
            <a:chExt cx="872280" cy="29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4E69773F-D935-F6B5-555A-CBE17147AD97}"/>
                    </a:ext>
                  </a:extLst>
                </p14:cNvPr>
                <p14:cNvContentPartPr/>
                <p14:nvPr/>
              </p14:nvContentPartPr>
              <p14:xfrm>
                <a:off x="6387774" y="3870500"/>
                <a:ext cx="154080" cy="19368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46F75E06-8862-DFB9-BCB6-67691457CF2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379134" y="3861860"/>
                  <a:ext cx="1717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FC1A1E1D-8463-2FE1-6390-7B51EAC2472C}"/>
                    </a:ext>
                  </a:extLst>
                </p14:cNvPr>
                <p14:cNvContentPartPr/>
                <p14:nvPr/>
              </p14:nvContentPartPr>
              <p14:xfrm>
                <a:off x="6725454" y="3916220"/>
                <a:ext cx="5400" cy="36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D0D2D2FB-17DC-B80C-0C49-AA97F02A782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716454" y="3907220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806CB4C7-7A15-CDA9-9F0D-60200BF10D77}"/>
                    </a:ext>
                  </a:extLst>
                </p14:cNvPr>
                <p14:cNvContentPartPr/>
                <p14:nvPr/>
              </p14:nvContentPartPr>
              <p14:xfrm>
                <a:off x="6862614" y="3876980"/>
                <a:ext cx="124560" cy="20052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06908A49-AADF-B5F6-B9AA-9AE70BD3FFC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853974" y="3868340"/>
                  <a:ext cx="1422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E7F542C2-E30D-E36A-6B0C-6ED10AF84407}"/>
                    </a:ext>
                  </a:extLst>
                </p14:cNvPr>
                <p14:cNvContentPartPr/>
                <p14:nvPr/>
              </p14:nvContentPartPr>
              <p14:xfrm>
                <a:off x="7085094" y="3864020"/>
                <a:ext cx="174960" cy="29556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0AE0D608-F146-4859-2639-F888D160F4F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076094" y="3855380"/>
                  <a:ext cx="192600" cy="31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A2DDE459-93A9-7CCC-9C21-A3D5C91EF4BE}"/>
              </a:ext>
            </a:extLst>
          </p:cNvPr>
          <p:cNvGrpSpPr/>
          <p:nvPr/>
        </p:nvGrpSpPr>
        <p:grpSpPr>
          <a:xfrm>
            <a:off x="5793990" y="3976680"/>
            <a:ext cx="822240" cy="411480"/>
            <a:chOff x="6389934" y="3175700"/>
            <a:chExt cx="822240" cy="41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E4BD003B-5DD5-EBAC-E1EF-32DF13FE1AAC}"/>
                    </a:ext>
                  </a:extLst>
                </p14:cNvPr>
                <p14:cNvContentPartPr/>
                <p14:nvPr/>
              </p14:nvContentPartPr>
              <p14:xfrm>
                <a:off x="6389934" y="3217460"/>
                <a:ext cx="191160" cy="268560"/>
              </p14:xfrm>
            </p:contentPart>
          </mc:Choice>
          <mc:Fallback xmlns="">
            <p:pic>
              <p:nvPicPr>
                <p:cNvPr id="444" name="Ink 443">
                  <a:extLst>
                    <a:ext uri="{FF2B5EF4-FFF2-40B4-BE49-F238E27FC236}">
                      <a16:creationId xmlns:a16="http://schemas.microsoft.com/office/drawing/2014/main" id="{123A5952-C3AC-352E-6544-6A7B124A992C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381294" y="3208460"/>
                  <a:ext cx="20880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D5C14C9D-C334-2E03-BEE4-F523FEF3611F}"/>
                    </a:ext>
                  </a:extLst>
                </p14:cNvPr>
                <p14:cNvContentPartPr/>
                <p14:nvPr/>
              </p14:nvContentPartPr>
              <p14:xfrm>
                <a:off x="6754974" y="3272900"/>
                <a:ext cx="2520" cy="2520"/>
              </p14:xfrm>
            </p:contentPart>
          </mc:Choice>
          <mc:Fallback xmlns=""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1865EAE9-40AE-4A6F-9C08-66E7601185A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746334" y="3264260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438F31B8-2565-CE0A-5E97-AA6489C989E8}"/>
                    </a:ext>
                  </a:extLst>
                </p14:cNvPr>
                <p14:cNvContentPartPr/>
                <p14:nvPr/>
              </p14:nvContentPartPr>
              <p14:xfrm>
                <a:off x="6903654" y="3175700"/>
                <a:ext cx="2520" cy="326880"/>
              </p14:xfrm>
            </p:contentPart>
          </mc:Choice>
          <mc:Fallback xmlns=""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2638F125-54C5-B36F-EE7B-BB56C066E010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895014" y="3167060"/>
                  <a:ext cx="2016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D46CB02-6BD9-A945-EFB7-939B82030F15}"/>
                    </a:ext>
                  </a:extLst>
                </p14:cNvPr>
                <p14:cNvContentPartPr/>
                <p14:nvPr/>
              </p14:nvContentPartPr>
              <p14:xfrm>
                <a:off x="7034334" y="3266780"/>
                <a:ext cx="177840" cy="32040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241E19DD-2F4C-F75E-591A-A7455A6D5110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025694" y="3258140"/>
                  <a:ext cx="19548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1EEBDBFF-029B-843C-3793-E009120A3558}"/>
                    </a:ext>
                  </a:extLst>
                </p14:cNvPr>
                <p14:cNvContentPartPr/>
                <p14:nvPr/>
              </p14:nvContentPartPr>
              <p14:xfrm>
                <a:off x="6465174" y="3247700"/>
                <a:ext cx="15120" cy="468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00312A1D-0567-BBA6-95AF-954B2A173D4C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456534" y="3238700"/>
                  <a:ext cx="32760" cy="2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B2DC7FAE-C453-49F7-9FDB-5ED0FD7428AE}"/>
                  </a:ext>
                </a:extLst>
              </p14:cNvPr>
              <p14:cNvContentPartPr/>
              <p14:nvPr/>
            </p14:nvContentPartPr>
            <p14:xfrm>
              <a:off x="6571590" y="5212200"/>
              <a:ext cx="134640" cy="23796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B2DC7FAE-C453-49F7-9FDB-5ED0FD7428AE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6562566" y="5203186"/>
                <a:ext cx="152327" cy="255627"/>
              </a:xfrm>
              <a:prstGeom prst="rect">
                <a:avLst/>
              </a:prstGeom>
            </p:spPr>
          </p:pic>
        </mc:Fallback>
      </mc:AlternateContent>
      <p:grpSp>
        <p:nvGrpSpPr>
          <p:cNvPr id="172" name="Group 171">
            <a:extLst>
              <a:ext uri="{FF2B5EF4-FFF2-40B4-BE49-F238E27FC236}">
                <a16:creationId xmlns:a16="http://schemas.microsoft.com/office/drawing/2014/main" id="{6AFB9331-F714-5BA8-8CA6-5496F806E999}"/>
              </a:ext>
            </a:extLst>
          </p:cNvPr>
          <p:cNvGrpSpPr/>
          <p:nvPr/>
        </p:nvGrpSpPr>
        <p:grpSpPr>
          <a:xfrm>
            <a:off x="5835750" y="5228760"/>
            <a:ext cx="515520" cy="214560"/>
            <a:chOff x="6431694" y="4427780"/>
            <a:chExt cx="515520" cy="21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5C88C3FD-CAEF-A05D-5FCC-E4F9EFBA4288}"/>
                    </a:ext>
                  </a:extLst>
                </p14:cNvPr>
                <p14:cNvContentPartPr/>
                <p14:nvPr/>
              </p14:nvContentPartPr>
              <p14:xfrm>
                <a:off x="6431694" y="4427780"/>
                <a:ext cx="121680" cy="19908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E732C2E4-7CBB-209B-88D9-D8181177C59D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423054" y="4418780"/>
                  <a:ext cx="13932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CF395BF-DE5C-76AA-DB4C-8E3C02B5B872}"/>
                    </a:ext>
                  </a:extLst>
                </p14:cNvPr>
                <p14:cNvContentPartPr/>
                <p14:nvPr/>
              </p14:nvContentPartPr>
              <p14:xfrm>
                <a:off x="6641574" y="4514900"/>
                <a:ext cx="5400" cy="36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C53EE324-90BE-4A71-D8A7-9EAF7470355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632934" y="4506260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30AC9419-505D-8488-96C0-2E3E22BB57EB}"/>
                    </a:ext>
                  </a:extLst>
                </p14:cNvPr>
                <p14:cNvContentPartPr/>
                <p14:nvPr/>
              </p14:nvContentPartPr>
              <p14:xfrm>
                <a:off x="6854694" y="4433540"/>
                <a:ext cx="92520" cy="20880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04BE7217-9419-8C6C-6B7B-9298D57E6B0F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846054" y="4424900"/>
                  <a:ext cx="11016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18E206E0-D250-CA61-F281-F9EDCD0806C2}"/>
                    </a:ext>
                  </a:extLst>
                </p14:cNvPr>
                <p14:cNvContentPartPr/>
                <p14:nvPr/>
              </p14:nvContentPartPr>
              <p14:xfrm>
                <a:off x="6837414" y="4459820"/>
                <a:ext cx="81720" cy="4932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C1587DD6-FE67-53D5-9D55-15294777FD91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828414" y="4450820"/>
                  <a:ext cx="9936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1EEB4B4A-554F-48A8-6EF4-EE3E67744CA7}"/>
              </a:ext>
            </a:extLst>
          </p:cNvPr>
          <p:cNvGrpSpPr/>
          <p:nvPr/>
        </p:nvGrpSpPr>
        <p:grpSpPr>
          <a:xfrm>
            <a:off x="5828550" y="5682360"/>
            <a:ext cx="1362600" cy="1111320"/>
            <a:chOff x="6424494" y="4881380"/>
            <a:chExt cx="1362600" cy="111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B2A5B67D-06CA-C60B-A59E-73D6D053A7F7}"/>
                    </a:ext>
                  </a:extLst>
                </p14:cNvPr>
                <p14:cNvContentPartPr/>
                <p14:nvPr/>
              </p14:nvContentPartPr>
              <p14:xfrm>
                <a:off x="6424494" y="5014940"/>
                <a:ext cx="162360" cy="39888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0442294D-E005-F4A8-94C1-FD2AFAA9A8FD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415854" y="5005940"/>
                  <a:ext cx="18000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6251A79A-4DCF-6648-CD1E-A6BDEE07BD0F}"/>
                    </a:ext>
                  </a:extLst>
                </p14:cNvPr>
                <p14:cNvContentPartPr/>
                <p14:nvPr/>
              </p14:nvContentPartPr>
              <p14:xfrm>
                <a:off x="6781254" y="4881380"/>
                <a:ext cx="803160" cy="1980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8561865B-2FC7-16C0-AC71-47F5AA1D625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772614" y="4872740"/>
                  <a:ext cx="8208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8F7923E-D5F3-755E-EBBF-97A1C1A9CE4B}"/>
                    </a:ext>
                  </a:extLst>
                </p14:cNvPr>
                <p14:cNvContentPartPr/>
                <p14:nvPr/>
              </p14:nvContentPartPr>
              <p14:xfrm>
                <a:off x="6596214" y="4992980"/>
                <a:ext cx="320760" cy="571320"/>
              </p14:xfrm>
            </p:contentPart>
          </mc:Choice>
          <mc:Fallback xmlns=""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C0CC4D05-C8E4-7089-0DFF-19EAB569BB43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587214" y="4983980"/>
                  <a:ext cx="338400" cy="58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FD305FB3-AD80-D0D1-EB43-19245BCA1EBC}"/>
                    </a:ext>
                  </a:extLst>
                </p14:cNvPr>
                <p14:cNvContentPartPr/>
                <p14:nvPr/>
              </p14:nvContentPartPr>
              <p14:xfrm>
                <a:off x="6974574" y="4934660"/>
                <a:ext cx="673560" cy="49536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E7913B81-BD0D-F02F-BB3B-B9FFCD8F9A7D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965574" y="4926020"/>
                  <a:ext cx="691200" cy="51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E65B2EF8-36BE-DE24-252B-69404DFD9195}"/>
                    </a:ext>
                  </a:extLst>
                </p14:cNvPr>
                <p14:cNvContentPartPr/>
                <p14:nvPr/>
              </p14:nvContentPartPr>
              <p14:xfrm>
                <a:off x="6583974" y="5533340"/>
                <a:ext cx="1203120" cy="45936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DF04F2DB-C488-DC4B-8FBA-AE1A141CCCB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575334" y="5524340"/>
                  <a:ext cx="1220760" cy="47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E6CFEE0-D7E0-1FB4-3DA0-1017EE7ADA78}"/>
              </a:ext>
            </a:extLst>
          </p:cNvPr>
          <p:cNvGrpSpPr/>
          <p:nvPr/>
        </p:nvGrpSpPr>
        <p:grpSpPr>
          <a:xfrm>
            <a:off x="5643215" y="5659680"/>
            <a:ext cx="1885680" cy="1358640"/>
            <a:chOff x="5656364" y="5376380"/>
            <a:chExt cx="1885680" cy="135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EC84D00F-2FEE-41C3-F274-ED28ECC4B950}"/>
                    </a:ext>
                  </a:extLst>
                </p14:cNvPr>
                <p14:cNvContentPartPr/>
                <p14:nvPr/>
              </p14:nvContentPartPr>
              <p14:xfrm>
                <a:off x="5656364" y="5376380"/>
                <a:ext cx="1885680" cy="135864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D713945B-D931-44A9-666C-F29206D802D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647364" y="5367740"/>
                  <a:ext cx="1903320" cy="13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1127B679-1160-7481-C683-8212639E400D}"/>
                    </a:ext>
                  </a:extLst>
                </p14:cNvPr>
                <p14:cNvContentPartPr/>
                <p14:nvPr/>
              </p14:nvContentPartPr>
              <p14:xfrm>
                <a:off x="6060644" y="5435780"/>
                <a:ext cx="288720" cy="212040"/>
              </p14:xfrm>
            </p:contentPart>
          </mc:Choice>
          <mc:Fallback xmlns="">
            <p:pic>
              <p:nvPicPr>
                <p:cNvPr id="476" name="Ink 475">
                  <a:extLst>
                    <a:ext uri="{FF2B5EF4-FFF2-40B4-BE49-F238E27FC236}">
                      <a16:creationId xmlns:a16="http://schemas.microsoft.com/office/drawing/2014/main" id="{27A08AE1-63D8-0598-5D2F-43FAD961584C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052004" y="5426780"/>
                  <a:ext cx="30636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233B438A-7DB7-AFC4-E557-447876C42BCB}"/>
                    </a:ext>
                  </a:extLst>
                </p14:cNvPr>
                <p14:cNvContentPartPr/>
                <p14:nvPr/>
              </p14:nvContentPartPr>
              <p14:xfrm>
                <a:off x="6309044" y="5480060"/>
                <a:ext cx="66960" cy="1440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ABE0AB1B-CF75-130A-8CA4-27679D692995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300404" y="5471420"/>
                  <a:ext cx="846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20B439A7-FC7D-9ED5-5EE5-B7688A153441}"/>
                    </a:ext>
                  </a:extLst>
                </p14:cNvPr>
                <p14:cNvContentPartPr/>
                <p14:nvPr/>
              </p14:nvContentPartPr>
              <p14:xfrm>
                <a:off x="6217244" y="5486180"/>
                <a:ext cx="2520" cy="36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5FE76064-A936-92DB-2A42-787112A32B16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208604" y="5477540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5196C86B-E57A-4AA6-E915-1F7447C9306F}"/>
                    </a:ext>
                  </a:extLst>
                </p14:cNvPr>
                <p14:cNvContentPartPr/>
                <p14:nvPr/>
              </p14:nvContentPartPr>
              <p14:xfrm>
                <a:off x="6305804" y="5511740"/>
                <a:ext cx="128520" cy="2376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E3702588-1707-5624-DD67-4E437C3B92A0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297164" y="5502740"/>
                  <a:ext cx="146160" cy="41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A7B343-0206-B3B9-EFAF-74A951066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5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30"/>
    </mc:Choice>
    <mc:Fallback xmlns="">
      <p:transition spd="slow" advTm="110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5E57B43-4A2C-39DE-70D0-F7B4EA13FB98}"/>
              </a:ext>
            </a:extLst>
          </p:cNvPr>
          <p:cNvGrpSpPr/>
          <p:nvPr/>
        </p:nvGrpSpPr>
        <p:grpSpPr>
          <a:xfrm>
            <a:off x="288548" y="1181884"/>
            <a:ext cx="133650" cy="282960"/>
            <a:chOff x="1056534" y="199580"/>
            <a:chExt cx="178200" cy="37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E880AB3-4172-1D0D-37BB-022D0C7EDBA9}"/>
                    </a:ext>
                  </a:extLst>
                </p14:cNvPr>
                <p14:cNvContentPartPr/>
                <p14:nvPr/>
              </p14:nvContentPartPr>
              <p14:xfrm>
                <a:off x="1070934" y="199580"/>
                <a:ext cx="163800" cy="377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E880AB3-4172-1D0D-37BB-022D0C7EDBA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61934" y="190580"/>
                  <a:ext cx="18144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4B73977-EF11-01B5-7417-DFFEB12DB02F}"/>
                    </a:ext>
                  </a:extLst>
                </p14:cNvPr>
                <p14:cNvContentPartPr/>
                <p14:nvPr/>
              </p14:nvContentPartPr>
              <p14:xfrm>
                <a:off x="1056534" y="408020"/>
                <a:ext cx="147240" cy="2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4B73977-EF11-01B5-7417-DFFEB12DB02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47534" y="399020"/>
                  <a:ext cx="16488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74C7E5F-2449-665A-718E-9EB0E4A7C437}"/>
              </a:ext>
            </a:extLst>
          </p:cNvPr>
          <p:cNvGrpSpPr/>
          <p:nvPr/>
        </p:nvGrpSpPr>
        <p:grpSpPr>
          <a:xfrm>
            <a:off x="248318" y="1643044"/>
            <a:ext cx="581580" cy="364230"/>
            <a:chOff x="1002894" y="814460"/>
            <a:chExt cx="775440" cy="48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09045ED-2E53-C97F-F6EB-C89F65DFDA63}"/>
                    </a:ext>
                  </a:extLst>
                </p14:cNvPr>
                <p14:cNvContentPartPr/>
                <p14:nvPr/>
              </p14:nvContentPartPr>
              <p14:xfrm>
                <a:off x="1002894" y="841100"/>
                <a:ext cx="21204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09045ED-2E53-C97F-F6EB-C89F65DFDA6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93894" y="832460"/>
                  <a:ext cx="229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03E3174-FDB0-F39D-2257-665ACE35EEB2}"/>
                    </a:ext>
                  </a:extLst>
                </p14:cNvPr>
                <p14:cNvContentPartPr/>
                <p14:nvPr/>
              </p14:nvContentPartPr>
              <p14:xfrm>
                <a:off x="1111974" y="841100"/>
                <a:ext cx="360" cy="459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03E3174-FDB0-F39D-2257-665ACE35EEB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03334" y="832460"/>
                  <a:ext cx="1800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B6F1285-28D3-246C-83F2-12DA135675DC}"/>
                    </a:ext>
                  </a:extLst>
                </p14:cNvPr>
                <p14:cNvContentPartPr/>
                <p14:nvPr/>
              </p14:nvContentPartPr>
              <p14:xfrm>
                <a:off x="1300254" y="814460"/>
                <a:ext cx="156600" cy="454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B6F1285-28D3-246C-83F2-12DA135675D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91254" y="805820"/>
                  <a:ext cx="17424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BEBDF0B-58DB-2635-CF24-44782A37A09B}"/>
                    </a:ext>
                  </a:extLst>
                </p14:cNvPr>
                <p14:cNvContentPartPr/>
                <p14:nvPr/>
              </p14:nvContentPartPr>
              <p14:xfrm>
                <a:off x="1542894" y="841460"/>
                <a:ext cx="235440" cy="451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BEBDF0B-58DB-2635-CF24-44782A37A09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34254" y="832820"/>
                  <a:ext cx="25308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5175AD0-DDE2-4E4A-AF8E-C42B0A76A94B}"/>
                    </a:ext>
                  </a:extLst>
                </p14:cNvPr>
                <p14:cNvContentPartPr/>
                <p14:nvPr/>
              </p14:nvContentPartPr>
              <p14:xfrm>
                <a:off x="1588254" y="1032620"/>
                <a:ext cx="186840" cy="73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5175AD0-DDE2-4E4A-AF8E-C42B0A76A94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579614" y="1023620"/>
                  <a:ext cx="204480" cy="9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53E159-C070-901D-1D5B-AB382D212A3F}"/>
              </a:ext>
            </a:extLst>
          </p:cNvPr>
          <p:cNvGrpSpPr/>
          <p:nvPr/>
        </p:nvGrpSpPr>
        <p:grpSpPr>
          <a:xfrm>
            <a:off x="376298" y="2236774"/>
            <a:ext cx="448740" cy="324270"/>
            <a:chOff x="1173534" y="1606100"/>
            <a:chExt cx="598320" cy="43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C342C12-A5A5-9BF2-508A-12D3688899D4}"/>
                    </a:ext>
                  </a:extLst>
                </p14:cNvPr>
                <p14:cNvContentPartPr/>
                <p14:nvPr/>
              </p14:nvContentPartPr>
              <p14:xfrm>
                <a:off x="1173534" y="1606100"/>
                <a:ext cx="261360" cy="432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C342C12-A5A5-9BF2-508A-12D3688899D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64534" y="1597460"/>
                  <a:ext cx="27900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0B4712B-5CE7-36B4-8890-797194F81CBA}"/>
                    </a:ext>
                  </a:extLst>
                </p14:cNvPr>
                <p14:cNvContentPartPr/>
                <p14:nvPr/>
              </p14:nvContentPartPr>
              <p14:xfrm>
                <a:off x="1179654" y="1862420"/>
                <a:ext cx="286560" cy="34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0B4712B-5CE7-36B4-8890-797194F81CB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70654" y="1853780"/>
                  <a:ext cx="3042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BD6EBC6-16D8-66EE-0B8F-41FB03A32471}"/>
                    </a:ext>
                  </a:extLst>
                </p14:cNvPr>
                <p14:cNvContentPartPr/>
                <p14:nvPr/>
              </p14:nvContentPartPr>
              <p14:xfrm>
                <a:off x="1618494" y="1701500"/>
                <a:ext cx="153360" cy="297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BD6EBC6-16D8-66EE-0B8F-41FB03A3247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09494" y="1692500"/>
                  <a:ext cx="171000" cy="31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3FD2D03-9998-6AF8-CCD8-B6370DF02AC0}"/>
                  </a:ext>
                </a:extLst>
              </p14:cNvPr>
              <p14:cNvContentPartPr/>
              <p14:nvPr/>
            </p14:nvContentPartPr>
            <p14:xfrm>
              <a:off x="454328" y="2826724"/>
              <a:ext cx="191700" cy="1863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3FD2D03-9998-6AF8-CCD8-B6370DF02AC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5336" y="2817733"/>
                <a:ext cx="209323" cy="203923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568CA825-2F7F-75C1-E3D7-E6BE3738411D}"/>
              </a:ext>
            </a:extLst>
          </p:cNvPr>
          <p:cNvGrpSpPr/>
          <p:nvPr/>
        </p:nvGrpSpPr>
        <p:grpSpPr>
          <a:xfrm>
            <a:off x="438668" y="3248734"/>
            <a:ext cx="251370" cy="731430"/>
            <a:chOff x="1256694" y="2955380"/>
            <a:chExt cx="335160" cy="97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6DB1A2E-08A3-A33A-0FD8-3DAA512084CA}"/>
                    </a:ext>
                  </a:extLst>
                </p14:cNvPr>
                <p14:cNvContentPartPr/>
                <p14:nvPr/>
              </p14:nvContentPartPr>
              <p14:xfrm>
                <a:off x="1256694" y="3097220"/>
                <a:ext cx="13680" cy="243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6DB1A2E-08A3-A33A-0FD8-3DAA512084C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247694" y="3088580"/>
                  <a:ext cx="3132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C92EFFD-3662-1266-7210-4314233C0664}"/>
                    </a:ext>
                  </a:extLst>
                </p14:cNvPr>
                <p14:cNvContentPartPr/>
                <p14:nvPr/>
              </p14:nvContentPartPr>
              <p14:xfrm>
                <a:off x="1408254" y="2955380"/>
                <a:ext cx="183600" cy="3474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C92EFFD-3662-1266-7210-4314233C066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399614" y="2946740"/>
                  <a:ext cx="20124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ED8AEA8-A7C5-88BD-A7C4-3AE0EA82CB70}"/>
                    </a:ext>
                  </a:extLst>
                </p14:cNvPr>
                <p14:cNvContentPartPr/>
                <p14:nvPr/>
              </p14:nvContentPartPr>
              <p14:xfrm>
                <a:off x="1297014" y="3487820"/>
                <a:ext cx="245880" cy="442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ED8AEA8-A7C5-88BD-A7C4-3AE0EA82CB7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288014" y="3478820"/>
                  <a:ext cx="263520" cy="46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7002319-79D7-2CAA-3D77-5DC7859E8403}"/>
                  </a:ext>
                </a:extLst>
              </p14:cNvPr>
              <p14:cNvContentPartPr/>
              <p14:nvPr/>
            </p14:nvContentPartPr>
            <p14:xfrm>
              <a:off x="453788" y="4208854"/>
              <a:ext cx="150660" cy="2845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7002319-79D7-2CAA-3D77-5DC7859E840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44799" y="4199860"/>
                <a:ext cx="168279" cy="302209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29EA8D15-E811-038D-4261-611553F27213}"/>
              </a:ext>
            </a:extLst>
          </p:cNvPr>
          <p:cNvGrpSpPr/>
          <p:nvPr/>
        </p:nvGrpSpPr>
        <p:grpSpPr>
          <a:xfrm>
            <a:off x="472688" y="4660024"/>
            <a:ext cx="286470" cy="289710"/>
            <a:chOff x="1302054" y="4837100"/>
            <a:chExt cx="381960" cy="38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3FA106C-63BD-D069-86EC-155B52CC3FD7}"/>
                    </a:ext>
                  </a:extLst>
                </p14:cNvPr>
                <p14:cNvContentPartPr/>
                <p14:nvPr/>
              </p14:nvContentPartPr>
              <p14:xfrm>
                <a:off x="1302054" y="4837100"/>
                <a:ext cx="156960" cy="386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3FA106C-63BD-D069-86EC-155B52CC3FD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293414" y="4828460"/>
                  <a:ext cx="17460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EBC8D16-412C-4E7F-BE17-0EA8C1A0F765}"/>
                    </a:ext>
                  </a:extLst>
                </p14:cNvPr>
                <p14:cNvContentPartPr/>
                <p14:nvPr/>
              </p14:nvContentPartPr>
              <p14:xfrm>
                <a:off x="1536054" y="4947260"/>
                <a:ext cx="147960" cy="2365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EBC8D16-412C-4E7F-BE17-0EA8C1A0F76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527414" y="4938620"/>
                  <a:ext cx="165600" cy="25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C10C5F-A639-61FC-A751-041D4CE33449}"/>
              </a:ext>
            </a:extLst>
          </p:cNvPr>
          <p:cNvGrpSpPr/>
          <p:nvPr/>
        </p:nvGrpSpPr>
        <p:grpSpPr>
          <a:xfrm>
            <a:off x="1152818" y="1157391"/>
            <a:ext cx="487890" cy="779760"/>
            <a:chOff x="2754294" y="254300"/>
            <a:chExt cx="650520" cy="103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5EC5ECF-7E58-529C-F0B6-84FE1E376CA2}"/>
                    </a:ext>
                  </a:extLst>
                </p14:cNvPr>
                <p14:cNvContentPartPr/>
                <p14:nvPr/>
              </p14:nvContentPartPr>
              <p14:xfrm>
                <a:off x="2754294" y="254300"/>
                <a:ext cx="179280" cy="402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5EC5ECF-7E58-529C-F0B6-84FE1E376CA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745294" y="245300"/>
                  <a:ext cx="19692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A25E339-F140-7787-645B-C9562EFBAA8C}"/>
                    </a:ext>
                  </a:extLst>
                </p14:cNvPr>
                <p14:cNvContentPartPr/>
                <p14:nvPr/>
              </p14:nvContentPartPr>
              <p14:xfrm>
                <a:off x="3073614" y="255740"/>
                <a:ext cx="199440" cy="260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A25E339-F140-7787-645B-C9562EFBAA8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064974" y="246740"/>
                  <a:ext cx="21708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01CDE47-03C9-AD14-E17C-69B205D69AAE}"/>
                    </a:ext>
                  </a:extLst>
                </p14:cNvPr>
                <p14:cNvContentPartPr/>
                <p14:nvPr/>
              </p14:nvContentPartPr>
              <p14:xfrm>
                <a:off x="2953374" y="814820"/>
                <a:ext cx="10080" cy="450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01CDE47-03C9-AD14-E17C-69B205D69AA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44734" y="806180"/>
                  <a:ext cx="2772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8B945D8-72E7-FC3E-A68D-D6689ABC6463}"/>
                    </a:ext>
                  </a:extLst>
                </p14:cNvPr>
                <p14:cNvContentPartPr/>
                <p14:nvPr/>
              </p14:nvContentPartPr>
              <p14:xfrm>
                <a:off x="3151014" y="783500"/>
                <a:ext cx="253800" cy="510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8B945D8-72E7-FC3E-A68D-D6689ABC646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142374" y="774860"/>
                  <a:ext cx="271440" cy="52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B19A47E-6066-5315-13D4-770CD8C2A38A}"/>
              </a:ext>
            </a:extLst>
          </p:cNvPr>
          <p:cNvGrpSpPr/>
          <p:nvPr/>
        </p:nvGrpSpPr>
        <p:grpSpPr>
          <a:xfrm>
            <a:off x="1307528" y="2227941"/>
            <a:ext cx="288900" cy="331290"/>
            <a:chOff x="2960574" y="1681700"/>
            <a:chExt cx="385200" cy="44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02B3D76-097E-0C52-1C9B-2431569530B9}"/>
                    </a:ext>
                  </a:extLst>
                </p14:cNvPr>
                <p14:cNvContentPartPr/>
                <p14:nvPr/>
              </p14:nvContentPartPr>
              <p14:xfrm>
                <a:off x="2960574" y="1681700"/>
                <a:ext cx="360" cy="361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02B3D76-097E-0C52-1C9B-2431569530B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951574" y="1672700"/>
                  <a:ext cx="1800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8409063-438C-7977-210E-AE71EFFE5B2B}"/>
                    </a:ext>
                  </a:extLst>
                </p14:cNvPr>
                <p14:cNvContentPartPr/>
                <p14:nvPr/>
              </p14:nvContentPartPr>
              <p14:xfrm>
                <a:off x="3147054" y="1682420"/>
                <a:ext cx="198720" cy="4410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8409063-438C-7977-210E-AE71EFFE5B2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138054" y="1673420"/>
                  <a:ext cx="216360" cy="45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162537B-CA9D-1220-804C-1C4409188FD4}"/>
              </a:ext>
            </a:extLst>
          </p:cNvPr>
          <p:cNvGrpSpPr/>
          <p:nvPr/>
        </p:nvGrpSpPr>
        <p:grpSpPr>
          <a:xfrm>
            <a:off x="1343168" y="2767671"/>
            <a:ext cx="283230" cy="272700"/>
            <a:chOff x="3008094" y="2401340"/>
            <a:chExt cx="377640" cy="36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0340542-BAC1-02AB-24D8-C165110F2013}"/>
                    </a:ext>
                  </a:extLst>
                </p14:cNvPr>
                <p14:cNvContentPartPr/>
                <p14:nvPr/>
              </p14:nvContentPartPr>
              <p14:xfrm>
                <a:off x="3008094" y="2427980"/>
                <a:ext cx="360" cy="336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0340542-BAC1-02AB-24D8-C165110F201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999094" y="2419340"/>
                  <a:ext cx="1800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504DF44-38A1-57C2-B8E3-8CCBE3C94A24}"/>
                    </a:ext>
                  </a:extLst>
                </p14:cNvPr>
                <p14:cNvContentPartPr/>
                <p14:nvPr/>
              </p14:nvContentPartPr>
              <p14:xfrm>
                <a:off x="3202134" y="2401340"/>
                <a:ext cx="183600" cy="259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504DF44-38A1-57C2-B8E3-8CCBE3C94A2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193134" y="2392700"/>
                  <a:ext cx="201240" cy="27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70EF03-BC65-864F-BD1A-A41E1D232F23}"/>
              </a:ext>
            </a:extLst>
          </p:cNvPr>
          <p:cNvGrpSpPr/>
          <p:nvPr/>
        </p:nvGrpSpPr>
        <p:grpSpPr>
          <a:xfrm>
            <a:off x="1437938" y="3188061"/>
            <a:ext cx="242190" cy="701460"/>
            <a:chOff x="3134454" y="2961860"/>
            <a:chExt cx="322920" cy="93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1B6FFF4-3204-1D42-5118-01816B4CEFC2}"/>
                    </a:ext>
                  </a:extLst>
                </p14:cNvPr>
                <p14:cNvContentPartPr/>
                <p14:nvPr/>
              </p14:nvContentPartPr>
              <p14:xfrm>
                <a:off x="3134454" y="2961860"/>
                <a:ext cx="246960" cy="2091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1B6FFF4-3204-1D42-5118-01816B4CEFC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125814" y="2953220"/>
                  <a:ext cx="26460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6A587FE-2AD0-18F9-12EC-AAD6691964D0}"/>
                    </a:ext>
                  </a:extLst>
                </p14:cNvPr>
                <p14:cNvContentPartPr/>
                <p14:nvPr/>
              </p14:nvContentPartPr>
              <p14:xfrm>
                <a:off x="3355854" y="3007940"/>
                <a:ext cx="360" cy="321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6A587FE-2AD0-18F9-12EC-AAD6691964D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46854" y="2999300"/>
                  <a:ext cx="1800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8AEC03B-C115-288B-0FE9-7933020D56DA}"/>
                    </a:ext>
                  </a:extLst>
                </p14:cNvPr>
                <p14:cNvContentPartPr/>
                <p14:nvPr/>
              </p14:nvContentPartPr>
              <p14:xfrm>
                <a:off x="3228054" y="3501140"/>
                <a:ext cx="227160" cy="2260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8AEC03B-C115-288B-0FE9-7933020D56D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19054" y="3492500"/>
                  <a:ext cx="2448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2A5B2FD-367D-23B9-75D8-7B8F3086430D}"/>
                    </a:ext>
                  </a:extLst>
                </p14:cNvPr>
                <p14:cNvContentPartPr/>
                <p14:nvPr/>
              </p14:nvContentPartPr>
              <p14:xfrm>
                <a:off x="3457014" y="3485660"/>
                <a:ext cx="360" cy="4114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2A5B2FD-367D-23B9-75D8-7B8F3086430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448374" y="3476660"/>
                  <a:ext cx="18000" cy="42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8A4B42D-2219-A41F-6BBA-A6F5E1181448}"/>
                  </a:ext>
                </a:extLst>
              </p14:cNvPr>
              <p14:cNvContentPartPr/>
              <p14:nvPr/>
            </p14:nvContentPartPr>
            <p14:xfrm>
              <a:off x="1425248" y="4121991"/>
              <a:ext cx="167670" cy="22869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8A4B42D-2219-A41F-6BBA-A6F5E118144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416233" y="4113002"/>
                <a:ext cx="185338" cy="2463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8F42001-847A-E3C6-D83D-8A532F6388B6}"/>
                  </a:ext>
                </a:extLst>
              </p14:cNvPr>
              <p14:cNvContentPartPr/>
              <p14:nvPr/>
            </p14:nvContentPartPr>
            <p14:xfrm>
              <a:off x="1415528" y="4510521"/>
              <a:ext cx="227070" cy="33291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8F42001-847A-E3C6-D83D-8A532F6388B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406532" y="4501523"/>
                <a:ext cx="244703" cy="350545"/>
              </a:xfrm>
              <a:prstGeom prst="rect">
                <a:avLst/>
              </a:prstGeom>
            </p:spPr>
          </p:pic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EAED1EC3-9469-E497-F4B5-5F42331155D1}"/>
              </a:ext>
            </a:extLst>
          </p:cNvPr>
          <p:cNvSpPr txBox="1"/>
          <p:nvPr/>
        </p:nvSpPr>
        <p:spPr>
          <a:xfrm>
            <a:off x="1399532" y="-62403"/>
            <a:ext cx="6397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Lower frequency – send further down the tree branches… 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CDF5205-2584-4B87-32A2-42B1924578E6}"/>
              </a:ext>
            </a:extLst>
          </p:cNvPr>
          <p:cNvGrpSpPr/>
          <p:nvPr/>
        </p:nvGrpSpPr>
        <p:grpSpPr>
          <a:xfrm>
            <a:off x="7163256" y="979461"/>
            <a:ext cx="1837890" cy="960120"/>
            <a:chOff x="7031814" y="49820"/>
            <a:chExt cx="2450520" cy="128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0AD0319-1F0B-0C75-A1AC-1FCD5D741A4D}"/>
                    </a:ext>
                  </a:extLst>
                </p14:cNvPr>
                <p14:cNvContentPartPr/>
                <p14:nvPr/>
              </p14:nvContentPartPr>
              <p14:xfrm>
                <a:off x="7260054" y="219380"/>
                <a:ext cx="223920" cy="4050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0AD0319-1F0B-0C75-A1AC-1FCD5D741A4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251414" y="210740"/>
                  <a:ext cx="24156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F45C2B12-6202-9D22-F471-02692A1FB804}"/>
                    </a:ext>
                  </a:extLst>
                </p14:cNvPr>
                <p14:cNvContentPartPr/>
                <p14:nvPr/>
              </p14:nvContentPartPr>
              <p14:xfrm>
                <a:off x="7542654" y="213260"/>
                <a:ext cx="350640" cy="3477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F45C2B12-6202-9D22-F471-02692A1FB80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533654" y="204260"/>
                  <a:ext cx="36828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5C7D089-6A2C-9ADA-A8EA-1078D972EA36}"/>
                    </a:ext>
                  </a:extLst>
                </p14:cNvPr>
                <p14:cNvContentPartPr/>
                <p14:nvPr/>
              </p14:nvContentPartPr>
              <p14:xfrm>
                <a:off x="7748934" y="347540"/>
                <a:ext cx="228600" cy="38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5C7D089-6A2C-9ADA-A8EA-1078D972EA3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40294" y="338900"/>
                  <a:ext cx="2462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5F58AB6-1F22-CD20-F339-894A440BCA0F}"/>
                    </a:ext>
                  </a:extLst>
                </p14:cNvPr>
                <p14:cNvContentPartPr/>
                <p14:nvPr/>
              </p14:nvContentPartPr>
              <p14:xfrm>
                <a:off x="8124414" y="141620"/>
                <a:ext cx="445680" cy="6534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5F58AB6-1F22-CD20-F339-894A440BCA0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115774" y="132980"/>
                  <a:ext cx="463320" cy="67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39E95A8-EDA9-9507-9E7A-1AC76AD15C24}"/>
                    </a:ext>
                  </a:extLst>
                </p14:cNvPr>
                <p14:cNvContentPartPr/>
                <p14:nvPr/>
              </p14:nvContentPartPr>
              <p14:xfrm>
                <a:off x="7383894" y="771980"/>
                <a:ext cx="225720" cy="3502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39E95A8-EDA9-9507-9E7A-1AC76AD15C2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75254" y="763340"/>
                  <a:ext cx="24336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1E561A9-BA85-5184-9F2B-7A20A14E822E}"/>
                    </a:ext>
                  </a:extLst>
                </p14:cNvPr>
                <p14:cNvContentPartPr/>
                <p14:nvPr/>
              </p14:nvContentPartPr>
              <p14:xfrm>
                <a:off x="7379214" y="752900"/>
                <a:ext cx="1361520" cy="4186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1E561A9-BA85-5184-9F2B-7A20A14E822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70214" y="743900"/>
                  <a:ext cx="137916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A113138-06A9-94AE-17E2-76B4F3F09FC6}"/>
                    </a:ext>
                  </a:extLst>
                </p14:cNvPr>
                <p14:cNvContentPartPr/>
                <p14:nvPr/>
              </p14:nvContentPartPr>
              <p14:xfrm>
                <a:off x="8790054" y="626540"/>
                <a:ext cx="405360" cy="5292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A113138-06A9-94AE-17E2-76B4F3F09FC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781054" y="617540"/>
                  <a:ext cx="42300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49F4260-F8FA-268E-CC84-3DC4AAEDC94F}"/>
                    </a:ext>
                  </a:extLst>
                </p14:cNvPr>
                <p14:cNvContentPartPr/>
                <p14:nvPr/>
              </p14:nvContentPartPr>
              <p14:xfrm>
                <a:off x="7031814" y="49820"/>
                <a:ext cx="2450520" cy="1280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49F4260-F8FA-268E-CC84-3DC4AAEDC94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023174" y="41180"/>
                  <a:ext cx="2468160" cy="129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BFEB5EC9-19B9-0281-49E2-EE744F814F4F}"/>
                  </a:ext>
                </a:extLst>
              </p14:cNvPr>
              <p14:cNvContentPartPr/>
              <p14:nvPr/>
            </p14:nvContentPartPr>
            <p14:xfrm>
              <a:off x="2652243" y="4688655"/>
              <a:ext cx="142020" cy="18225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BFEB5EC9-19B9-0281-49E2-EE744F814F4F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643254" y="4679668"/>
                <a:ext cx="159638" cy="199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09DB9B02-CB7D-D2B9-04D9-66CE20163D09}"/>
                  </a:ext>
                </a:extLst>
              </p14:cNvPr>
              <p14:cNvContentPartPr/>
              <p14:nvPr/>
            </p14:nvContentPartPr>
            <p14:xfrm>
              <a:off x="4131843" y="3966675"/>
              <a:ext cx="166590" cy="29835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09DB9B02-CB7D-D2B9-04D9-66CE20163D09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122848" y="3957678"/>
                <a:ext cx="184220" cy="3159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EDE4B26B-9C98-E46A-F27E-D2A3A43ADF6A}"/>
                  </a:ext>
                </a:extLst>
              </p14:cNvPr>
              <p14:cNvContentPartPr/>
              <p14:nvPr/>
            </p14:nvContentPartPr>
            <p14:xfrm>
              <a:off x="1887873" y="1554495"/>
              <a:ext cx="2354400" cy="360639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EDE4B26B-9C98-E46A-F27E-D2A3A43ADF6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878873" y="1545495"/>
                <a:ext cx="2372040" cy="36240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90216774-872E-3CC3-91D5-EFD9B84DFD6B}"/>
                  </a:ext>
                </a:extLst>
              </p14:cNvPr>
              <p14:cNvContentPartPr/>
              <p14:nvPr/>
            </p14:nvContentPartPr>
            <p14:xfrm>
              <a:off x="1740183" y="5832645"/>
              <a:ext cx="125820" cy="14418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90216774-872E-3CC3-91D5-EFD9B84DFD6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731196" y="5823656"/>
                <a:ext cx="143435" cy="161798"/>
              </a:xfrm>
              <a:prstGeom prst="rect">
                <a:avLst/>
              </a:prstGeom>
            </p:spPr>
          </p:pic>
        </mc:Fallback>
      </mc:AlternateContent>
      <p:grpSp>
        <p:nvGrpSpPr>
          <p:cNvPr id="166" name="Group 165">
            <a:extLst>
              <a:ext uri="{FF2B5EF4-FFF2-40B4-BE49-F238E27FC236}">
                <a16:creationId xmlns:a16="http://schemas.microsoft.com/office/drawing/2014/main" id="{51ADBF7C-B2DA-489B-071C-9265294D2513}"/>
              </a:ext>
            </a:extLst>
          </p:cNvPr>
          <p:cNvGrpSpPr/>
          <p:nvPr/>
        </p:nvGrpSpPr>
        <p:grpSpPr>
          <a:xfrm>
            <a:off x="2433543" y="5814555"/>
            <a:ext cx="240030" cy="193860"/>
            <a:chOff x="3244724" y="6609740"/>
            <a:chExt cx="320040" cy="25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C7478FDA-B4C3-0E97-67C6-750CB064AA14}"/>
                    </a:ext>
                  </a:extLst>
                </p14:cNvPr>
                <p14:cNvContentPartPr/>
                <p14:nvPr/>
              </p14:nvContentPartPr>
              <p14:xfrm>
                <a:off x="3244724" y="6611540"/>
                <a:ext cx="360" cy="2088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C7478FDA-B4C3-0E97-67C6-750CB064AA1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235724" y="6602900"/>
                  <a:ext cx="180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9A67852B-A044-318D-77C5-6D8EA70BF3B0}"/>
                    </a:ext>
                  </a:extLst>
                </p14:cNvPr>
                <p14:cNvContentPartPr/>
                <p14:nvPr/>
              </p14:nvContentPartPr>
              <p14:xfrm>
                <a:off x="3357044" y="6609740"/>
                <a:ext cx="7560" cy="189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9A67852B-A044-318D-77C5-6D8EA70BF3B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348044" y="6601100"/>
                  <a:ext cx="2520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F8972D65-591C-61AB-86FC-A30AACBEEF8C}"/>
                    </a:ext>
                  </a:extLst>
                </p14:cNvPr>
                <p14:cNvContentPartPr/>
                <p14:nvPr/>
              </p14:nvContentPartPr>
              <p14:xfrm>
                <a:off x="3444164" y="6651860"/>
                <a:ext cx="120600" cy="2163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F8972D65-591C-61AB-86FC-A30AACBEEF8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435524" y="6642860"/>
                  <a:ext cx="138240" cy="23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679CA887-D0C9-8D48-B31B-15834D6ACB68}"/>
              </a:ext>
            </a:extLst>
          </p:cNvPr>
          <p:cNvGrpSpPr/>
          <p:nvPr/>
        </p:nvGrpSpPr>
        <p:grpSpPr>
          <a:xfrm>
            <a:off x="3372873" y="5812125"/>
            <a:ext cx="198180" cy="188190"/>
            <a:chOff x="4497164" y="6606500"/>
            <a:chExt cx="264240" cy="25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870C025B-B154-E90E-C686-0876CF2B4DB6}"/>
                    </a:ext>
                  </a:extLst>
                </p14:cNvPr>
                <p14:cNvContentPartPr/>
                <p14:nvPr/>
              </p14:nvContentPartPr>
              <p14:xfrm>
                <a:off x="4497164" y="6636740"/>
                <a:ext cx="360" cy="2206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870C025B-B154-E90E-C686-0876CF2B4DB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488524" y="6627740"/>
                  <a:ext cx="180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49DB620D-2D28-FA44-7347-B2160C865C29}"/>
                    </a:ext>
                  </a:extLst>
                </p14:cNvPr>
                <p14:cNvContentPartPr/>
                <p14:nvPr/>
              </p14:nvContentPartPr>
              <p14:xfrm>
                <a:off x="4625324" y="6606500"/>
                <a:ext cx="136080" cy="1756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49DB620D-2D28-FA44-7347-B2160C865C2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616324" y="6597860"/>
                  <a:ext cx="153720" cy="19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7492992D-CBE4-050A-9517-69B83E6CFA50}"/>
                  </a:ext>
                </a:extLst>
              </p14:cNvPr>
              <p14:cNvContentPartPr/>
              <p14:nvPr/>
            </p14:nvContentPartPr>
            <p14:xfrm>
              <a:off x="3648813" y="5779995"/>
              <a:ext cx="88560" cy="15687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7492992D-CBE4-050A-9517-69B83E6CFA50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639813" y="5771000"/>
                <a:ext cx="106200" cy="17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C36C23FB-1AF1-CE13-4FCD-390539D865C9}"/>
                  </a:ext>
                </a:extLst>
              </p14:cNvPr>
              <p14:cNvContentPartPr/>
              <p14:nvPr/>
            </p14:nvContentPartPr>
            <p14:xfrm>
              <a:off x="3113673" y="2365035"/>
              <a:ext cx="114750" cy="13446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C36C23FB-1AF1-CE13-4FCD-390539D865C9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104680" y="2356047"/>
                <a:ext cx="132376" cy="152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1F625901-0059-7B7D-0442-CC08A8C7B1C8}"/>
                  </a:ext>
                </a:extLst>
              </p14:cNvPr>
              <p14:cNvContentPartPr/>
              <p14:nvPr/>
            </p14:nvContentPartPr>
            <p14:xfrm>
              <a:off x="4038963" y="2634765"/>
              <a:ext cx="95850" cy="12123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1F625901-0059-7B7D-0442-CC08A8C7B1C8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029988" y="2625772"/>
                <a:ext cx="113440" cy="1388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97EC4BF6-E4E3-3034-355E-F37C4D185FFB}"/>
                  </a:ext>
                </a:extLst>
              </p14:cNvPr>
              <p14:cNvContentPartPr/>
              <p14:nvPr/>
            </p14:nvContentPartPr>
            <p14:xfrm>
              <a:off x="3660963" y="3552765"/>
              <a:ext cx="76140" cy="12042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97EC4BF6-E4E3-3034-355E-F37C4D185FF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652026" y="3543805"/>
                <a:ext cx="93656" cy="1379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57CFA366-0EBD-5603-BAF7-DEDF2FAB9482}"/>
                  </a:ext>
                </a:extLst>
              </p14:cNvPr>
              <p14:cNvContentPartPr/>
              <p14:nvPr/>
            </p14:nvContentPartPr>
            <p14:xfrm>
              <a:off x="6062343" y="4577145"/>
              <a:ext cx="119610" cy="13014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57CFA366-0EBD-5603-BAF7-DEDF2FAB9482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053363" y="4568157"/>
                <a:ext cx="137210" cy="1477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F9B0406F-D368-D645-BF2C-B630F0A5403F}"/>
                  </a:ext>
                </a:extLst>
              </p14:cNvPr>
              <p14:cNvContentPartPr/>
              <p14:nvPr/>
            </p14:nvContentPartPr>
            <p14:xfrm>
              <a:off x="3622353" y="4448895"/>
              <a:ext cx="109350" cy="23355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F9B0406F-D368-D645-BF2C-B630F0A5403F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613360" y="4439898"/>
                <a:ext cx="126975" cy="251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748E44A2-1E8F-2B62-ABA6-9A0AB6E4DE3E}"/>
                  </a:ext>
                </a:extLst>
              </p14:cNvPr>
              <p14:cNvContentPartPr/>
              <p14:nvPr/>
            </p14:nvContentPartPr>
            <p14:xfrm>
              <a:off x="7315683" y="4783965"/>
              <a:ext cx="92610" cy="13608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748E44A2-1E8F-2B62-ABA6-9A0AB6E4DE3E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7306709" y="4774965"/>
                <a:ext cx="110199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30EECE00-AAD6-D2B2-E27C-B43F3231E275}"/>
                  </a:ext>
                </a:extLst>
              </p14:cNvPr>
              <p14:cNvContentPartPr/>
              <p14:nvPr/>
            </p14:nvContentPartPr>
            <p14:xfrm>
              <a:off x="6308313" y="3703695"/>
              <a:ext cx="203310" cy="23355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30EECE00-AAD6-D2B2-E27C-B43F3231E275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299317" y="3694698"/>
                <a:ext cx="220942" cy="251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A913AB00-F1C9-068E-91B7-96A8F59BDF45}"/>
                  </a:ext>
                </a:extLst>
              </p14:cNvPr>
              <p14:cNvContentPartPr/>
              <p14:nvPr/>
            </p14:nvContentPartPr>
            <p14:xfrm>
              <a:off x="4136163" y="1671945"/>
              <a:ext cx="270" cy="15093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A913AB00-F1C9-068E-91B7-96A8F59BDF4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122663" y="1653977"/>
                <a:ext cx="27000" cy="186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4F2ED1C3-93EF-82EC-7889-D2053B8E8887}"/>
                  </a:ext>
                </a:extLst>
              </p14:cNvPr>
              <p14:cNvContentPartPr/>
              <p14:nvPr/>
            </p14:nvContentPartPr>
            <p14:xfrm>
              <a:off x="4509303" y="2092335"/>
              <a:ext cx="2160" cy="20790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4F2ED1C3-93EF-82EC-7889-D2053B8E8887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4491303" y="2074351"/>
                <a:ext cx="37800" cy="2435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2318657A-CED1-5A1D-E252-F527C175F746}"/>
                  </a:ext>
                </a:extLst>
              </p14:cNvPr>
              <p14:cNvContentPartPr/>
              <p14:nvPr/>
            </p14:nvContentPartPr>
            <p14:xfrm>
              <a:off x="4396713" y="4384905"/>
              <a:ext cx="2160" cy="26001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2318657A-CED1-5A1D-E252-F527C175F746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378713" y="4366924"/>
                <a:ext cx="37800" cy="2956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20A5C50E-C61B-E73F-8287-C0E39146FAB0}"/>
                  </a:ext>
                </a:extLst>
              </p14:cNvPr>
              <p14:cNvContentPartPr/>
              <p14:nvPr/>
            </p14:nvContentPartPr>
            <p14:xfrm>
              <a:off x="6243513" y="3019245"/>
              <a:ext cx="1890" cy="15012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20A5C50E-C61B-E73F-8287-C0E39146FAB0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227763" y="3001245"/>
                <a:ext cx="33075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B5835D49-AD25-FA24-7B2F-45BAD52ADA6D}"/>
                  </a:ext>
                </a:extLst>
              </p14:cNvPr>
              <p14:cNvContentPartPr/>
              <p14:nvPr/>
            </p14:nvContentPartPr>
            <p14:xfrm>
              <a:off x="6461403" y="4537725"/>
              <a:ext cx="270" cy="16065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B5835D49-AD25-FA24-7B2F-45BAD52ADA6D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447903" y="4519755"/>
                <a:ext cx="27000" cy="1962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85F0A35C-49F0-940E-F6FE-4C491588F656}"/>
                  </a:ext>
                </a:extLst>
              </p14:cNvPr>
              <p14:cNvContentPartPr/>
              <p14:nvPr/>
            </p14:nvContentPartPr>
            <p14:xfrm>
              <a:off x="7385073" y="3766335"/>
              <a:ext cx="270" cy="23787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85F0A35C-49F0-940E-F6FE-4C491588F656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371573" y="3748315"/>
                <a:ext cx="27000" cy="273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2504FA73-8680-6337-C374-DA5F8C408A07}"/>
                  </a:ext>
                </a:extLst>
              </p14:cNvPr>
              <p14:cNvContentPartPr/>
              <p14:nvPr/>
            </p14:nvContentPartPr>
            <p14:xfrm>
              <a:off x="8071413" y="4668945"/>
              <a:ext cx="270" cy="16416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2504FA73-8680-6337-C374-DA5F8C408A07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8057913" y="4650945"/>
                <a:ext cx="27000" cy="19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8" name="Group 187">
            <a:extLst>
              <a:ext uri="{FF2B5EF4-FFF2-40B4-BE49-F238E27FC236}">
                <a16:creationId xmlns:a16="http://schemas.microsoft.com/office/drawing/2014/main" id="{6D579F2C-E2B5-7D29-3614-9AC4AEC2532F}"/>
              </a:ext>
            </a:extLst>
          </p:cNvPr>
          <p:cNvGrpSpPr/>
          <p:nvPr/>
        </p:nvGrpSpPr>
        <p:grpSpPr>
          <a:xfrm>
            <a:off x="4591113" y="5804565"/>
            <a:ext cx="225720" cy="179280"/>
            <a:chOff x="6121484" y="6596420"/>
            <a:chExt cx="300960" cy="23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1CC0216-94D4-6A7A-A8C8-3DE49434C3DC}"/>
                    </a:ext>
                  </a:extLst>
                </p14:cNvPr>
                <p14:cNvContentPartPr/>
                <p14:nvPr/>
              </p14:nvContentPartPr>
              <p14:xfrm>
                <a:off x="6121484" y="6632780"/>
                <a:ext cx="8640" cy="1612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1CC0216-94D4-6A7A-A8C8-3DE49434C3D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112844" y="6624140"/>
                  <a:ext cx="2628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37BFD1FB-110C-E529-ACE9-3C9BD82025F1}"/>
                    </a:ext>
                  </a:extLst>
                </p14:cNvPr>
                <p14:cNvContentPartPr/>
                <p14:nvPr/>
              </p14:nvContentPartPr>
              <p14:xfrm>
                <a:off x="6219764" y="6627020"/>
                <a:ext cx="96480" cy="1850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37BFD1FB-110C-E529-ACE9-3C9BD82025F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210764" y="6618020"/>
                  <a:ext cx="11412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C31A1C44-2C12-2891-7916-774F91FDB29E}"/>
                    </a:ext>
                  </a:extLst>
                </p14:cNvPr>
                <p14:cNvContentPartPr/>
                <p14:nvPr/>
              </p14:nvContentPartPr>
              <p14:xfrm>
                <a:off x="6419564" y="6596420"/>
                <a:ext cx="2880" cy="2390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C31A1C44-2C12-2891-7916-774F91FDB29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410924" y="6587420"/>
                  <a:ext cx="20520" cy="25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8775F6B6-D0EF-BE73-6F3C-0FC791247676}"/>
              </a:ext>
            </a:extLst>
          </p:cNvPr>
          <p:cNvGrpSpPr/>
          <p:nvPr/>
        </p:nvGrpSpPr>
        <p:grpSpPr>
          <a:xfrm>
            <a:off x="5436483" y="5837235"/>
            <a:ext cx="428220" cy="134460"/>
            <a:chOff x="7248644" y="6639980"/>
            <a:chExt cx="570960" cy="17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1AB94038-ED92-BD67-901D-AFAFDC540EB1}"/>
                    </a:ext>
                  </a:extLst>
                </p14:cNvPr>
                <p14:cNvContentPartPr/>
                <p14:nvPr/>
              </p14:nvContentPartPr>
              <p14:xfrm>
                <a:off x="7248644" y="6664460"/>
                <a:ext cx="360" cy="1364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1AB94038-ED92-BD67-901D-AFAFDC540EB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240004" y="6655460"/>
                  <a:ext cx="180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C07C9310-EA0F-5F3D-A673-6770E43C9C25}"/>
                    </a:ext>
                  </a:extLst>
                </p14:cNvPr>
                <p14:cNvContentPartPr/>
                <p14:nvPr/>
              </p14:nvContentPartPr>
              <p14:xfrm>
                <a:off x="7329644" y="6673820"/>
                <a:ext cx="2520" cy="1350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C07C9310-EA0F-5F3D-A673-6770E43C9C2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321004" y="6665180"/>
                  <a:ext cx="2016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1C39F6EE-EC9B-517A-8237-0EC8403F9A2F}"/>
                    </a:ext>
                  </a:extLst>
                </p14:cNvPr>
                <p14:cNvContentPartPr/>
                <p14:nvPr/>
              </p14:nvContentPartPr>
              <p14:xfrm>
                <a:off x="7427924" y="6680300"/>
                <a:ext cx="360" cy="1310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1C39F6EE-EC9B-517A-8237-0EC8403F9A2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419284" y="6671300"/>
                  <a:ext cx="180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8F90FE30-A791-F583-41D6-8EFD5E2C629E}"/>
                    </a:ext>
                  </a:extLst>
                </p14:cNvPr>
                <p14:cNvContentPartPr/>
                <p14:nvPr/>
              </p14:nvContentPartPr>
              <p14:xfrm>
                <a:off x="7512524" y="6695060"/>
                <a:ext cx="86760" cy="1242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8F90FE30-A791-F583-41D6-8EFD5E2C629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503524" y="6686060"/>
                  <a:ext cx="1044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50B9AFBA-B78F-269A-3405-3AB42E694176}"/>
                    </a:ext>
                  </a:extLst>
                </p14:cNvPr>
                <p14:cNvContentPartPr/>
                <p14:nvPr/>
              </p14:nvContentPartPr>
              <p14:xfrm>
                <a:off x="7707284" y="6639980"/>
                <a:ext cx="112320" cy="1054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50B9AFBA-B78F-269A-3405-3AB42E69417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698284" y="6631340"/>
                  <a:ext cx="129960" cy="12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ECBFDA1E-CEFD-E0AE-43F9-DD3FE7959540}"/>
              </a:ext>
            </a:extLst>
          </p:cNvPr>
          <p:cNvGrpSpPr/>
          <p:nvPr/>
        </p:nvGrpSpPr>
        <p:grpSpPr>
          <a:xfrm>
            <a:off x="6411723" y="5764335"/>
            <a:ext cx="383400" cy="211140"/>
            <a:chOff x="8548964" y="6542780"/>
            <a:chExt cx="511200" cy="28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93797BFC-1981-2BB1-61A7-63FD661AC0AC}"/>
                    </a:ext>
                  </a:extLst>
                </p14:cNvPr>
                <p14:cNvContentPartPr/>
                <p14:nvPr/>
              </p14:nvContentPartPr>
              <p14:xfrm>
                <a:off x="8548964" y="6590300"/>
                <a:ext cx="360" cy="2340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93797BFC-1981-2BB1-61A7-63FD661AC0A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539964" y="6581660"/>
                  <a:ext cx="180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81EA9920-86D9-5E68-CD19-FDAF9FEC2412}"/>
                    </a:ext>
                  </a:extLst>
                </p14:cNvPr>
                <p14:cNvContentPartPr/>
                <p14:nvPr/>
              </p14:nvContentPartPr>
              <p14:xfrm>
                <a:off x="8637884" y="6542780"/>
                <a:ext cx="360" cy="1760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81EA9920-86D9-5E68-CD19-FDAF9FEC241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629244" y="6533780"/>
                  <a:ext cx="180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DE170840-6049-F526-8B11-88C58C8F9FCD}"/>
                    </a:ext>
                  </a:extLst>
                </p14:cNvPr>
                <p14:cNvContentPartPr/>
                <p14:nvPr/>
              </p14:nvContentPartPr>
              <p14:xfrm>
                <a:off x="8726444" y="6581300"/>
                <a:ext cx="360" cy="1425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DE170840-6049-F526-8B11-88C58C8F9FC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717804" y="6572300"/>
                  <a:ext cx="180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E15427AB-F888-D90E-D212-3E152A965591}"/>
                    </a:ext>
                  </a:extLst>
                </p14:cNvPr>
                <p14:cNvContentPartPr/>
                <p14:nvPr/>
              </p14:nvContentPartPr>
              <p14:xfrm>
                <a:off x="8834804" y="6597140"/>
                <a:ext cx="89640" cy="1134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E15427AB-F888-D90E-D212-3E152A96559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825804" y="6588140"/>
                  <a:ext cx="1072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CA904773-EA03-FF9B-9A77-60C6001637E5}"/>
                    </a:ext>
                  </a:extLst>
                </p14:cNvPr>
                <p14:cNvContentPartPr/>
                <p14:nvPr/>
              </p14:nvContentPartPr>
              <p14:xfrm>
                <a:off x="9059804" y="6547100"/>
                <a:ext cx="360" cy="2030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CA904773-EA03-FF9B-9A77-60C6001637E5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051164" y="6538460"/>
                  <a:ext cx="18000" cy="22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1E6AFBFA-E178-C837-0A1B-7F05CC384977}"/>
              </a:ext>
            </a:extLst>
          </p:cNvPr>
          <p:cNvGrpSpPr/>
          <p:nvPr/>
        </p:nvGrpSpPr>
        <p:grpSpPr>
          <a:xfrm>
            <a:off x="7238193" y="5719245"/>
            <a:ext cx="415800" cy="214920"/>
            <a:chOff x="9650924" y="6482660"/>
            <a:chExt cx="554400" cy="28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426E71B0-035E-C4ED-44A5-589310D803E4}"/>
                    </a:ext>
                  </a:extLst>
                </p14:cNvPr>
                <p14:cNvContentPartPr/>
                <p14:nvPr/>
              </p14:nvContentPartPr>
              <p14:xfrm>
                <a:off x="9650924" y="6573020"/>
                <a:ext cx="2520" cy="1962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26E71B0-035E-C4ED-44A5-589310D803E4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642284" y="6564020"/>
                  <a:ext cx="2016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0B7522E7-B521-2477-899D-841797BDA5C6}"/>
                    </a:ext>
                  </a:extLst>
                </p14:cNvPr>
                <p14:cNvContentPartPr/>
                <p14:nvPr/>
              </p14:nvContentPartPr>
              <p14:xfrm>
                <a:off x="9758204" y="6532340"/>
                <a:ext cx="360" cy="1652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0B7522E7-B521-2477-899D-841797BDA5C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749204" y="6523340"/>
                  <a:ext cx="180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A78B22FF-146F-CEAE-87DA-4DCA17C10C4E}"/>
                    </a:ext>
                  </a:extLst>
                </p14:cNvPr>
                <p14:cNvContentPartPr/>
                <p14:nvPr/>
              </p14:nvContentPartPr>
              <p14:xfrm>
                <a:off x="9876284" y="6512900"/>
                <a:ext cx="360" cy="1494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A78B22FF-146F-CEAE-87DA-4DCA17C10C4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867644" y="6504260"/>
                  <a:ext cx="180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17D137E2-24A6-CF00-857D-17C0D782150F}"/>
                    </a:ext>
                  </a:extLst>
                </p14:cNvPr>
                <p14:cNvContentPartPr/>
                <p14:nvPr/>
              </p14:nvContentPartPr>
              <p14:xfrm>
                <a:off x="9994004" y="6482660"/>
                <a:ext cx="2880" cy="2235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17D137E2-24A6-CF00-857D-17C0D782150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985004" y="6474020"/>
                  <a:ext cx="2052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68D454A1-8C9F-0DDC-5CB0-48DEA3D2A79C}"/>
                    </a:ext>
                  </a:extLst>
                </p14:cNvPr>
                <p14:cNvContentPartPr/>
                <p14:nvPr/>
              </p14:nvContentPartPr>
              <p14:xfrm>
                <a:off x="10109564" y="6497780"/>
                <a:ext cx="95760" cy="2322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68D454A1-8C9F-0DDC-5CB0-48DEA3D2A79C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100564" y="6488780"/>
                  <a:ext cx="113400" cy="24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F904B941-3164-CD0C-5D8D-610F8B76D018}"/>
              </a:ext>
            </a:extLst>
          </p:cNvPr>
          <p:cNvGrpSpPr/>
          <p:nvPr/>
        </p:nvGrpSpPr>
        <p:grpSpPr>
          <a:xfrm>
            <a:off x="8280663" y="5617185"/>
            <a:ext cx="368010" cy="212490"/>
            <a:chOff x="11040884" y="6346580"/>
            <a:chExt cx="490680" cy="28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AFD2D101-F68D-E49B-A88E-87D8C969C8ED}"/>
                    </a:ext>
                  </a:extLst>
                </p14:cNvPr>
                <p14:cNvContentPartPr/>
                <p14:nvPr/>
              </p14:nvContentPartPr>
              <p14:xfrm>
                <a:off x="11040884" y="6438380"/>
                <a:ext cx="360" cy="1227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AFD2D101-F68D-E49B-A88E-87D8C969C8E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1031884" y="6429740"/>
                  <a:ext cx="180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0B2054D5-E94B-C06F-0FC1-8B7D89D607B0}"/>
                    </a:ext>
                  </a:extLst>
                </p14:cNvPr>
                <p14:cNvContentPartPr/>
                <p14:nvPr/>
              </p14:nvContentPartPr>
              <p14:xfrm>
                <a:off x="11153204" y="6410300"/>
                <a:ext cx="360" cy="1792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0B2054D5-E94B-C06F-0FC1-8B7D89D607B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1144564" y="6401660"/>
                  <a:ext cx="180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82AC63BA-391A-33AF-CE7F-8F85BDD4C393}"/>
                    </a:ext>
                  </a:extLst>
                </p14:cNvPr>
                <p14:cNvContentPartPr/>
                <p14:nvPr/>
              </p14:nvContentPartPr>
              <p14:xfrm>
                <a:off x="11305484" y="6377180"/>
                <a:ext cx="360" cy="1612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82AC63BA-391A-33AF-CE7F-8F85BDD4C39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296844" y="6368540"/>
                  <a:ext cx="180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080A3EFF-B1E8-7DA3-75F4-31F444F303AD}"/>
                    </a:ext>
                  </a:extLst>
                </p14:cNvPr>
                <p14:cNvContentPartPr/>
                <p14:nvPr/>
              </p14:nvContentPartPr>
              <p14:xfrm>
                <a:off x="11423564" y="6377900"/>
                <a:ext cx="2520" cy="1339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080A3EFF-B1E8-7DA3-75F4-31F444F303A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1414924" y="6369260"/>
                  <a:ext cx="2016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A88A7512-2BDB-9C1D-EF9E-50B0262DC8BA}"/>
                    </a:ext>
                  </a:extLst>
                </p14:cNvPr>
                <p14:cNvContentPartPr/>
                <p14:nvPr/>
              </p14:nvContentPartPr>
              <p14:xfrm>
                <a:off x="11531204" y="6346580"/>
                <a:ext cx="360" cy="2833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A88A7512-2BDB-9C1D-EF9E-50B0262DC8B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1522204" y="6337940"/>
                  <a:ext cx="18000" cy="30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59C9C5EF-F70D-ADC9-B9E1-6D951AB85014}"/>
              </a:ext>
            </a:extLst>
          </p:cNvPr>
          <p:cNvGrpSpPr/>
          <p:nvPr/>
        </p:nvGrpSpPr>
        <p:grpSpPr>
          <a:xfrm>
            <a:off x="1880313" y="1257495"/>
            <a:ext cx="570510" cy="136350"/>
            <a:chOff x="2507084" y="533660"/>
            <a:chExt cx="760680" cy="18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89C08BEE-51A9-2853-47DE-A6FA0D7BA442}"/>
                    </a:ext>
                  </a:extLst>
                </p14:cNvPr>
                <p14:cNvContentPartPr/>
                <p14:nvPr/>
              </p14:nvContentPartPr>
              <p14:xfrm>
                <a:off x="2507084" y="615020"/>
                <a:ext cx="672840" cy="25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89C08BEE-51A9-2853-47DE-A6FA0D7BA44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498084" y="606380"/>
                  <a:ext cx="6904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712AA88B-C886-43B9-721E-78800D40037E}"/>
                    </a:ext>
                  </a:extLst>
                </p14:cNvPr>
                <p14:cNvContentPartPr/>
                <p14:nvPr/>
              </p14:nvContentPartPr>
              <p14:xfrm>
                <a:off x="3091724" y="533660"/>
                <a:ext cx="176040" cy="1818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712AA88B-C886-43B9-721E-78800D40037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082724" y="524660"/>
                  <a:ext cx="193680" cy="199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51DD496D-27B9-350D-2CB5-C8444E273F11}"/>
                  </a:ext>
                </a:extLst>
              </p14:cNvPr>
              <p14:cNvContentPartPr/>
              <p14:nvPr/>
            </p14:nvContentPartPr>
            <p14:xfrm>
              <a:off x="2760783" y="1161645"/>
              <a:ext cx="1890" cy="14769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51DD496D-27B9-350D-2CB5-C8444E273F11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2752908" y="1152661"/>
                <a:ext cx="17325" cy="165298"/>
              </a:xfrm>
              <a:prstGeom prst="rect">
                <a:avLst/>
              </a:prstGeom>
            </p:spPr>
          </p:pic>
        </mc:Fallback>
      </mc:AlternateContent>
      <p:grpSp>
        <p:nvGrpSpPr>
          <p:cNvPr id="219" name="Group 218">
            <a:extLst>
              <a:ext uri="{FF2B5EF4-FFF2-40B4-BE49-F238E27FC236}">
                <a16:creationId xmlns:a16="http://schemas.microsoft.com/office/drawing/2014/main" id="{602B5CC7-AB36-F7FC-B7E0-FD79188A2FF7}"/>
              </a:ext>
            </a:extLst>
          </p:cNvPr>
          <p:cNvGrpSpPr/>
          <p:nvPr/>
        </p:nvGrpSpPr>
        <p:grpSpPr>
          <a:xfrm>
            <a:off x="2008293" y="1751595"/>
            <a:ext cx="476010" cy="127440"/>
            <a:chOff x="2677724" y="1192460"/>
            <a:chExt cx="634680" cy="16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C0126CA4-768D-9B6C-971B-549204184B2C}"/>
                    </a:ext>
                  </a:extLst>
                </p14:cNvPr>
                <p14:cNvContentPartPr/>
                <p14:nvPr/>
              </p14:nvContentPartPr>
              <p14:xfrm>
                <a:off x="2677724" y="1266620"/>
                <a:ext cx="580320" cy="248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C0126CA4-768D-9B6C-971B-549204184B2C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668724" y="1257620"/>
                  <a:ext cx="5979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AC08D2DA-FCCF-272C-6BD9-BE8B92E052C3}"/>
                    </a:ext>
                  </a:extLst>
                </p14:cNvPr>
                <p14:cNvContentPartPr/>
                <p14:nvPr/>
              </p14:nvContentPartPr>
              <p14:xfrm>
                <a:off x="3164444" y="1192460"/>
                <a:ext cx="147960" cy="1699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AC08D2DA-FCCF-272C-6BD9-BE8B92E052C3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155804" y="1183460"/>
                  <a:ext cx="165600" cy="18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F808BDE6-5783-078D-E17E-AB35C98A6DBA}"/>
              </a:ext>
            </a:extLst>
          </p:cNvPr>
          <p:cNvGrpSpPr/>
          <p:nvPr/>
        </p:nvGrpSpPr>
        <p:grpSpPr>
          <a:xfrm>
            <a:off x="2923593" y="1128165"/>
            <a:ext cx="241650" cy="241920"/>
            <a:chOff x="3898124" y="361220"/>
            <a:chExt cx="322200" cy="32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31DDE250-3D0B-DD3B-5383-A1E3CB8C5912}"/>
                    </a:ext>
                  </a:extLst>
                </p14:cNvPr>
                <p14:cNvContentPartPr/>
                <p14:nvPr/>
              </p14:nvContentPartPr>
              <p14:xfrm>
                <a:off x="3898124" y="361220"/>
                <a:ext cx="322200" cy="3225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31DDE250-3D0B-DD3B-5383-A1E3CB8C591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889124" y="352220"/>
                  <a:ext cx="33984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090FC144-3D7D-0D1C-6C5C-F2D6573C653C}"/>
                    </a:ext>
                  </a:extLst>
                </p14:cNvPr>
                <p14:cNvContentPartPr/>
                <p14:nvPr/>
              </p14:nvContentPartPr>
              <p14:xfrm>
                <a:off x="4091804" y="532220"/>
                <a:ext cx="81720" cy="28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090FC144-3D7D-0D1C-6C5C-F2D6573C653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082804" y="523580"/>
                  <a:ext cx="993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7173FB1E-C415-3150-AE6B-2DE79ADDEDE3}"/>
                    </a:ext>
                  </a:extLst>
                </p14:cNvPr>
                <p14:cNvContentPartPr/>
                <p14:nvPr/>
              </p14:nvContentPartPr>
              <p14:xfrm>
                <a:off x="3998204" y="491180"/>
                <a:ext cx="8280" cy="57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7173FB1E-C415-3150-AE6B-2DE79ADDEDE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989564" y="482540"/>
                  <a:ext cx="25920" cy="2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4C36AC49-DF4D-61C1-3A2A-65DA15D7CD41}"/>
                  </a:ext>
                </a:extLst>
              </p14:cNvPr>
              <p14:cNvContentPartPr/>
              <p14:nvPr/>
            </p14:nvContentPartPr>
            <p14:xfrm>
              <a:off x="2702193" y="1699485"/>
              <a:ext cx="122580" cy="20169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4C36AC49-DF4D-61C1-3A2A-65DA15D7CD41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2693206" y="1690497"/>
                <a:ext cx="140194" cy="219306"/>
              </a:xfrm>
              <a:prstGeom prst="rect">
                <a:avLst/>
              </a:prstGeom>
            </p:spPr>
          </p:pic>
        </mc:Fallback>
      </mc:AlternateContent>
      <p:grpSp>
        <p:nvGrpSpPr>
          <p:cNvPr id="231" name="Group 230">
            <a:extLst>
              <a:ext uri="{FF2B5EF4-FFF2-40B4-BE49-F238E27FC236}">
                <a16:creationId xmlns:a16="http://schemas.microsoft.com/office/drawing/2014/main" id="{4EE8DCA8-2377-5ECA-6632-A4063484A299}"/>
              </a:ext>
            </a:extLst>
          </p:cNvPr>
          <p:cNvGrpSpPr/>
          <p:nvPr/>
        </p:nvGrpSpPr>
        <p:grpSpPr>
          <a:xfrm>
            <a:off x="2184063" y="2269725"/>
            <a:ext cx="564300" cy="236790"/>
            <a:chOff x="2912084" y="1883300"/>
            <a:chExt cx="75240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61ED7E6C-EE8C-1F33-F7D6-D7103E4B8C67}"/>
                    </a:ext>
                  </a:extLst>
                </p14:cNvPr>
                <p14:cNvContentPartPr/>
                <p14:nvPr/>
              </p14:nvContentPartPr>
              <p14:xfrm>
                <a:off x="2912084" y="1979420"/>
                <a:ext cx="363960" cy="75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61ED7E6C-EE8C-1F33-F7D6-D7103E4B8C6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03444" y="1970780"/>
                  <a:ext cx="3816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3BECF4BF-F7E0-136A-D932-0567891C54FC}"/>
                    </a:ext>
                  </a:extLst>
                </p14:cNvPr>
                <p14:cNvContentPartPr/>
                <p14:nvPr/>
              </p14:nvContentPartPr>
              <p14:xfrm>
                <a:off x="3227084" y="1890500"/>
                <a:ext cx="93240" cy="1558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3BECF4BF-F7E0-136A-D932-0567891C54FC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218084" y="1881500"/>
                  <a:ext cx="1108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ECB55490-67D8-1491-C274-68E7AAF5413D}"/>
                    </a:ext>
                  </a:extLst>
                </p14:cNvPr>
                <p14:cNvContentPartPr/>
                <p14:nvPr/>
              </p14:nvContentPartPr>
              <p14:xfrm>
                <a:off x="3516164" y="1883300"/>
                <a:ext cx="148320" cy="3157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ECB55490-67D8-1491-C274-68E7AAF5413D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507524" y="1874300"/>
                  <a:ext cx="165960" cy="33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DA44908F-7C2E-BB0E-3C38-F8EA081BB5BD}"/>
              </a:ext>
            </a:extLst>
          </p:cNvPr>
          <p:cNvGrpSpPr/>
          <p:nvPr/>
        </p:nvGrpSpPr>
        <p:grpSpPr>
          <a:xfrm>
            <a:off x="2066073" y="2755455"/>
            <a:ext cx="560250" cy="235440"/>
            <a:chOff x="2754764" y="2530940"/>
            <a:chExt cx="74700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3CE39BC2-AA95-04E7-BCBE-7443DEED3A15}"/>
                    </a:ext>
                  </a:extLst>
                </p14:cNvPr>
                <p14:cNvContentPartPr/>
                <p14:nvPr/>
              </p14:nvContentPartPr>
              <p14:xfrm>
                <a:off x="2754764" y="2754500"/>
                <a:ext cx="334440" cy="3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3CE39BC2-AA95-04E7-BCBE-7443DEED3A1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746124" y="2745860"/>
                  <a:ext cx="352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734FAA4B-D97D-F147-3B12-9D8B72A99367}"/>
                    </a:ext>
                  </a:extLst>
                </p14:cNvPr>
                <p14:cNvContentPartPr/>
                <p14:nvPr/>
              </p14:nvContentPartPr>
              <p14:xfrm>
                <a:off x="3026564" y="2654060"/>
                <a:ext cx="112320" cy="1908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734FAA4B-D97D-F147-3B12-9D8B72A99367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017924" y="2645420"/>
                  <a:ext cx="12996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81CA653E-AF36-B394-8579-FC9577982352}"/>
                    </a:ext>
                  </a:extLst>
                </p14:cNvPr>
                <p14:cNvContentPartPr/>
                <p14:nvPr/>
              </p14:nvContentPartPr>
              <p14:xfrm>
                <a:off x="3370004" y="2530940"/>
                <a:ext cx="131760" cy="2721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81CA653E-AF36-B394-8579-FC957798235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361364" y="2521940"/>
                  <a:ext cx="149400" cy="28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242D0090-7B28-A579-BBB2-AFD2A9446003}"/>
              </a:ext>
            </a:extLst>
          </p:cNvPr>
          <p:cNvGrpSpPr/>
          <p:nvPr/>
        </p:nvGrpSpPr>
        <p:grpSpPr>
          <a:xfrm>
            <a:off x="1895163" y="3247935"/>
            <a:ext cx="485730" cy="225450"/>
            <a:chOff x="2526884" y="3187580"/>
            <a:chExt cx="647640" cy="30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17CE3A7A-F979-8F92-A96D-B57A9217AC9D}"/>
                    </a:ext>
                  </a:extLst>
                </p14:cNvPr>
                <p14:cNvContentPartPr/>
                <p14:nvPr/>
              </p14:nvContentPartPr>
              <p14:xfrm>
                <a:off x="2526884" y="3423020"/>
                <a:ext cx="312120" cy="36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17CE3A7A-F979-8F92-A96D-B57A9217AC9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518244" y="3414380"/>
                  <a:ext cx="329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71384863-46DD-749F-A684-67BD4BEFD7D3}"/>
                    </a:ext>
                  </a:extLst>
                </p14:cNvPr>
                <p14:cNvContentPartPr/>
                <p14:nvPr/>
              </p14:nvContentPartPr>
              <p14:xfrm>
                <a:off x="2798684" y="3357500"/>
                <a:ext cx="13320" cy="1306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71384863-46DD-749F-A684-67BD4BEFD7D3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790044" y="3348500"/>
                  <a:ext cx="309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D32FBDCF-CE9F-F0C7-7922-60E4645C568D}"/>
                    </a:ext>
                  </a:extLst>
                </p14:cNvPr>
                <p14:cNvContentPartPr/>
                <p14:nvPr/>
              </p14:nvContentPartPr>
              <p14:xfrm>
                <a:off x="3025844" y="3187580"/>
                <a:ext cx="148680" cy="2577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D32FBDCF-CE9F-F0C7-7922-60E4645C568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017204" y="3178580"/>
                  <a:ext cx="166320" cy="27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4C3466EC-6A4E-B053-611A-B791346C8959}"/>
              </a:ext>
            </a:extLst>
          </p:cNvPr>
          <p:cNvGrpSpPr/>
          <p:nvPr/>
        </p:nvGrpSpPr>
        <p:grpSpPr>
          <a:xfrm>
            <a:off x="1874103" y="3664815"/>
            <a:ext cx="351000" cy="179550"/>
            <a:chOff x="2498804" y="3743420"/>
            <a:chExt cx="468000" cy="23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CE40FDA7-AA7B-422F-B1A9-EC7480F2D5AB}"/>
                    </a:ext>
                  </a:extLst>
                </p14:cNvPr>
                <p14:cNvContentPartPr/>
                <p14:nvPr/>
              </p14:nvContentPartPr>
              <p14:xfrm>
                <a:off x="2498804" y="3922700"/>
                <a:ext cx="161280" cy="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CE40FDA7-AA7B-422F-B1A9-EC7480F2D5A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2489804" y="3913700"/>
                  <a:ext cx="17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E5E3E170-578A-43A1-79E9-CAD462137A44}"/>
                    </a:ext>
                  </a:extLst>
                </p14:cNvPr>
                <p14:cNvContentPartPr/>
                <p14:nvPr/>
              </p14:nvContentPartPr>
              <p14:xfrm>
                <a:off x="2616524" y="3920180"/>
                <a:ext cx="37080" cy="6264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E5E3E170-578A-43A1-79E9-CAD462137A4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607884" y="3911180"/>
                  <a:ext cx="547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95FA5F4A-589D-8841-1762-11F0FFC32197}"/>
                    </a:ext>
                  </a:extLst>
                </p14:cNvPr>
                <p14:cNvContentPartPr/>
                <p14:nvPr/>
              </p14:nvContentPartPr>
              <p14:xfrm>
                <a:off x="2830724" y="3743420"/>
                <a:ext cx="136080" cy="20952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95FA5F4A-589D-8841-1762-11F0FFC32197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822084" y="3734420"/>
                  <a:ext cx="1537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05A7E106-96D7-40CB-F551-54AE704EC8E0}"/>
                    </a:ext>
                  </a:extLst>
                </p14:cNvPr>
                <p14:cNvContentPartPr/>
                <p14:nvPr/>
              </p14:nvContentPartPr>
              <p14:xfrm>
                <a:off x="2614004" y="3888500"/>
                <a:ext cx="48600" cy="25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05A7E106-96D7-40CB-F551-54AE704EC8E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605364" y="3879500"/>
                  <a:ext cx="6624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32356E1B-D699-0FE5-6BC1-F3530349CD17}"/>
              </a:ext>
            </a:extLst>
          </p:cNvPr>
          <p:cNvGrpSpPr/>
          <p:nvPr/>
        </p:nvGrpSpPr>
        <p:grpSpPr>
          <a:xfrm>
            <a:off x="1865733" y="4060905"/>
            <a:ext cx="305370" cy="238950"/>
            <a:chOff x="2487644" y="4271540"/>
            <a:chExt cx="407160" cy="31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07DDA093-5F1F-ACDF-B1A9-588C3FEE26AC}"/>
                    </a:ext>
                  </a:extLst>
                </p14:cNvPr>
                <p14:cNvContentPartPr/>
                <p14:nvPr/>
              </p14:nvContentPartPr>
              <p14:xfrm>
                <a:off x="2487644" y="4326260"/>
                <a:ext cx="191880" cy="324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07DDA093-5F1F-ACDF-B1A9-588C3FEE26AC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479004" y="4317260"/>
                  <a:ext cx="2095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3BCEB137-910A-F72D-A682-A2DA49378934}"/>
                    </a:ext>
                  </a:extLst>
                </p14:cNvPr>
                <p14:cNvContentPartPr/>
                <p14:nvPr/>
              </p14:nvContentPartPr>
              <p14:xfrm>
                <a:off x="2628044" y="4271540"/>
                <a:ext cx="55800" cy="10368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3BCEB137-910A-F72D-A682-A2DA49378934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619044" y="4262900"/>
                  <a:ext cx="734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24937A33-9422-B32C-387C-69738F46C886}"/>
                    </a:ext>
                  </a:extLst>
                </p14:cNvPr>
                <p14:cNvContentPartPr/>
                <p14:nvPr/>
              </p14:nvContentPartPr>
              <p14:xfrm>
                <a:off x="2777804" y="4312940"/>
                <a:ext cx="117000" cy="27720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24937A33-9422-B32C-387C-69738F46C886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769164" y="4303940"/>
                  <a:ext cx="134640" cy="29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1075271F-4AA8-2E72-1580-06E43E0ADD71}"/>
              </a:ext>
            </a:extLst>
          </p:cNvPr>
          <p:cNvGrpSpPr/>
          <p:nvPr/>
        </p:nvGrpSpPr>
        <p:grpSpPr>
          <a:xfrm>
            <a:off x="1747743" y="4473735"/>
            <a:ext cx="321570" cy="124200"/>
            <a:chOff x="2330324" y="4821980"/>
            <a:chExt cx="428760" cy="16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D8BC1A4A-0973-5722-2412-BF8017B77EE7}"/>
                    </a:ext>
                  </a:extLst>
                </p14:cNvPr>
                <p14:cNvContentPartPr/>
                <p14:nvPr/>
              </p14:nvContentPartPr>
              <p14:xfrm>
                <a:off x="2330324" y="4904420"/>
                <a:ext cx="184680" cy="334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D8BC1A4A-0973-5722-2412-BF8017B77EE7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321684" y="4895420"/>
                  <a:ext cx="2023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1D2216B7-A020-3405-F6D9-769981B5F93A}"/>
                    </a:ext>
                  </a:extLst>
                </p14:cNvPr>
                <p14:cNvContentPartPr/>
                <p14:nvPr/>
              </p14:nvContentPartPr>
              <p14:xfrm>
                <a:off x="2461004" y="4904420"/>
                <a:ext cx="31320" cy="309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1D2216B7-A020-3405-F6D9-769981B5F93A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452004" y="4895420"/>
                  <a:ext cx="489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407DBB7B-212A-AE25-0C99-2DA7C6D0557C}"/>
                    </a:ext>
                  </a:extLst>
                </p14:cNvPr>
                <p14:cNvContentPartPr/>
                <p14:nvPr/>
              </p14:nvContentPartPr>
              <p14:xfrm>
                <a:off x="2615804" y="4821980"/>
                <a:ext cx="143280" cy="16560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407DBB7B-212A-AE25-0C99-2DA7C6D0557C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606804" y="4812980"/>
                  <a:ext cx="160920" cy="18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A3934C19-7742-6826-5749-2B0AA1C88B9D}"/>
              </a:ext>
            </a:extLst>
          </p:cNvPr>
          <p:cNvGrpSpPr/>
          <p:nvPr/>
        </p:nvGrpSpPr>
        <p:grpSpPr>
          <a:xfrm>
            <a:off x="6636093" y="1887405"/>
            <a:ext cx="1753380" cy="1085940"/>
            <a:chOff x="8848124" y="1373540"/>
            <a:chExt cx="2337840" cy="144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E2D2027C-FCCD-E41F-30A9-5858CDC22DC5}"/>
                    </a:ext>
                  </a:extLst>
                </p14:cNvPr>
                <p14:cNvContentPartPr/>
                <p14:nvPr/>
              </p14:nvContentPartPr>
              <p14:xfrm>
                <a:off x="9431324" y="2256620"/>
                <a:ext cx="315000" cy="284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E2D2027C-FCCD-E41F-30A9-5858CDC22DC5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9422324" y="2247620"/>
                  <a:ext cx="3326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A051E443-30F7-6B74-7762-761CA100946E}"/>
                    </a:ext>
                  </a:extLst>
                </p14:cNvPr>
                <p14:cNvContentPartPr/>
                <p14:nvPr/>
              </p14:nvContentPartPr>
              <p14:xfrm>
                <a:off x="9553004" y="2364260"/>
                <a:ext cx="203040" cy="1404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A051E443-30F7-6B74-7762-761CA100946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9544364" y="2355620"/>
                  <a:ext cx="2206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05BFE4B1-4BA7-81C3-8188-381EBB332AEC}"/>
                    </a:ext>
                  </a:extLst>
                </p14:cNvPr>
                <p14:cNvContentPartPr/>
                <p14:nvPr/>
              </p14:nvContentPartPr>
              <p14:xfrm>
                <a:off x="9134684" y="1587740"/>
                <a:ext cx="9360" cy="4017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05BFE4B1-4BA7-81C3-8188-381EBB332AEC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9126044" y="1579100"/>
                  <a:ext cx="2700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43E1B920-9E61-DB45-3BEF-8D6EF6779D2A}"/>
                    </a:ext>
                  </a:extLst>
                </p14:cNvPr>
                <p14:cNvContentPartPr/>
                <p14:nvPr/>
              </p14:nvContentPartPr>
              <p14:xfrm>
                <a:off x="9160604" y="1618340"/>
                <a:ext cx="360" cy="3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43E1B920-9E61-DB45-3BEF-8D6EF6779D2A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9151604" y="16093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636193C9-276B-4F0C-0E02-8734F2036EF2}"/>
                    </a:ext>
                  </a:extLst>
                </p14:cNvPr>
                <p14:cNvContentPartPr/>
                <p14:nvPr/>
              </p14:nvContentPartPr>
              <p14:xfrm>
                <a:off x="9218564" y="1580900"/>
                <a:ext cx="12600" cy="3499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636193C9-276B-4F0C-0E02-8734F2036EF2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9209564" y="1572260"/>
                  <a:ext cx="3024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28E90375-1864-C30F-AC4D-0E868E13DDFB}"/>
                    </a:ext>
                  </a:extLst>
                </p14:cNvPr>
                <p14:cNvContentPartPr/>
                <p14:nvPr/>
              </p14:nvContentPartPr>
              <p14:xfrm>
                <a:off x="9055484" y="1834340"/>
                <a:ext cx="227880" cy="601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28E90375-1864-C30F-AC4D-0E868E13DDFB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9046844" y="1825700"/>
                  <a:ext cx="24552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7F26DB29-8066-3100-32FB-0B98BF9DA96E}"/>
                    </a:ext>
                  </a:extLst>
                </p14:cNvPr>
                <p14:cNvContentPartPr/>
                <p14:nvPr/>
              </p14:nvContentPartPr>
              <p14:xfrm>
                <a:off x="9130004" y="1641020"/>
                <a:ext cx="99720" cy="421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7F26DB29-8066-3100-32FB-0B98BF9DA96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9121364" y="1632020"/>
                  <a:ext cx="1173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5A0A0E81-56E1-7C68-BE95-6CD1FF02017A}"/>
                    </a:ext>
                  </a:extLst>
                </p14:cNvPr>
                <p14:cNvContentPartPr/>
                <p14:nvPr/>
              </p14:nvContentPartPr>
              <p14:xfrm>
                <a:off x="9327284" y="1744340"/>
                <a:ext cx="75240" cy="1224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5A0A0E81-56E1-7C68-BE95-6CD1FF02017A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9318284" y="1735340"/>
                  <a:ext cx="928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29779544-DEA3-F2ED-D3E4-B5316B52C333}"/>
                    </a:ext>
                  </a:extLst>
                </p14:cNvPr>
                <p14:cNvContentPartPr/>
                <p14:nvPr/>
              </p14:nvContentPartPr>
              <p14:xfrm>
                <a:off x="9410084" y="1743620"/>
                <a:ext cx="140400" cy="3146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29779544-DEA3-F2ED-D3E4-B5316B52C333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401444" y="1734620"/>
                  <a:ext cx="15804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6F02510C-7DB9-A224-FD9D-188F9237C253}"/>
                    </a:ext>
                  </a:extLst>
                </p14:cNvPr>
                <p14:cNvContentPartPr/>
                <p14:nvPr/>
              </p14:nvContentPartPr>
              <p14:xfrm>
                <a:off x="9872684" y="1512140"/>
                <a:ext cx="4320" cy="30420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6F02510C-7DB9-A224-FD9D-188F9237C253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9864044" y="1503140"/>
                  <a:ext cx="2196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86CB6DEB-F99A-05E7-E226-C7B3C1653573}"/>
                    </a:ext>
                  </a:extLst>
                </p14:cNvPr>
                <p14:cNvContentPartPr/>
                <p14:nvPr/>
              </p14:nvContentPartPr>
              <p14:xfrm>
                <a:off x="9984284" y="1495940"/>
                <a:ext cx="360" cy="3646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86CB6DEB-F99A-05E7-E226-C7B3C1653573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9975284" y="1486940"/>
                  <a:ext cx="1800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0BC8613D-E0E7-0156-EE7F-B4ED9516D21F}"/>
                    </a:ext>
                  </a:extLst>
                </p14:cNvPr>
                <p14:cNvContentPartPr/>
                <p14:nvPr/>
              </p14:nvContentPartPr>
              <p14:xfrm>
                <a:off x="9721124" y="1599260"/>
                <a:ext cx="386640" cy="5436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0BC8613D-E0E7-0156-EE7F-B4ED9516D21F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712484" y="1590620"/>
                  <a:ext cx="4042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EE891322-A2FD-30E2-0FDD-E746E92A15C0}"/>
                    </a:ext>
                  </a:extLst>
                </p14:cNvPr>
                <p14:cNvContentPartPr/>
                <p14:nvPr/>
              </p14:nvContentPartPr>
              <p14:xfrm>
                <a:off x="9835604" y="1713020"/>
                <a:ext cx="236880" cy="28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EE891322-A2FD-30E2-0FDD-E746E92A15C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9826604" y="1704380"/>
                  <a:ext cx="254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4FD963C0-C6C6-9672-8A2A-7CCB63245607}"/>
                    </a:ext>
                  </a:extLst>
                </p14:cNvPr>
                <p14:cNvContentPartPr/>
                <p14:nvPr/>
              </p14:nvContentPartPr>
              <p14:xfrm>
                <a:off x="10278764" y="1500260"/>
                <a:ext cx="371880" cy="3942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4FD963C0-C6C6-9672-8A2A-7CCB63245607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0269764" y="1491260"/>
                  <a:ext cx="38952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1FC2F642-3AD5-BC43-9401-C3CED3FE7796}"/>
                    </a:ext>
                  </a:extLst>
                </p14:cNvPr>
                <p14:cNvContentPartPr/>
                <p14:nvPr/>
              </p14:nvContentPartPr>
              <p14:xfrm>
                <a:off x="10450484" y="1646060"/>
                <a:ext cx="111960" cy="252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1FC2F642-3AD5-BC43-9401-C3CED3FE7796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0441844" y="1637420"/>
                  <a:ext cx="1296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8FE629F3-C039-653C-2D8F-8B7EB3AFF2BC}"/>
                    </a:ext>
                  </a:extLst>
                </p14:cNvPr>
                <p14:cNvContentPartPr/>
                <p14:nvPr/>
              </p14:nvContentPartPr>
              <p14:xfrm>
                <a:off x="10361204" y="1652180"/>
                <a:ext cx="360" cy="36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8FE629F3-C039-653C-2D8F-8B7EB3AFF2BC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0352564" y="16435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710742F5-190E-001C-B5C9-C314FCD70E5D}"/>
                    </a:ext>
                  </a:extLst>
                </p14:cNvPr>
                <p14:cNvContentPartPr/>
                <p14:nvPr/>
              </p14:nvContentPartPr>
              <p14:xfrm>
                <a:off x="9157724" y="1605380"/>
                <a:ext cx="93960" cy="11484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710742F5-190E-001C-B5C9-C314FCD70E5D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9148724" y="1596740"/>
                  <a:ext cx="1116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BA0A1AD6-0973-DE57-42F8-4E2DA1684AC5}"/>
                    </a:ext>
                  </a:extLst>
                </p14:cNvPr>
                <p14:cNvContentPartPr/>
                <p14:nvPr/>
              </p14:nvContentPartPr>
              <p14:xfrm>
                <a:off x="9990404" y="2151140"/>
                <a:ext cx="186480" cy="37080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BA0A1AD6-0973-DE57-42F8-4E2DA1684AC5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9981764" y="2142500"/>
                  <a:ext cx="20412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EEF6E589-EE54-661B-C2AF-6C0EDF568056}"/>
                    </a:ext>
                  </a:extLst>
                </p14:cNvPr>
                <p14:cNvContentPartPr/>
                <p14:nvPr/>
              </p14:nvContentPartPr>
              <p14:xfrm>
                <a:off x="10274084" y="2335460"/>
                <a:ext cx="360" cy="828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EEF6E589-EE54-661B-C2AF-6C0EDF568056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0265084" y="2326460"/>
                  <a:ext cx="180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576A35E6-AAD1-20AF-3FBC-CFFA36491809}"/>
                    </a:ext>
                  </a:extLst>
                </p14:cNvPr>
                <p14:cNvContentPartPr/>
                <p14:nvPr/>
              </p14:nvContentPartPr>
              <p14:xfrm>
                <a:off x="10391804" y="2146820"/>
                <a:ext cx="164160" cy="35100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576A35E6-AAD1-20AF-3FBC-CFFA36491809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10383164" y="2137820"/>
                  <a:ext cx="18180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8095FC7D-3FA8-5273-C248-E1283A894824}"/>
                    </a:ext>
                  </a:extLst>
                </p14:cNvPr>
                <p14:cNvContentPartPr/>
                <p14:nvPr/>
              </p14:nvContentPartPr>
              <p14:xfrm>
                <a:off x="10652804" y="2164820"/>
                <a:ext cx="153360" cy="21960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8095FC7D-3FA8-5273-C248-E1283A894824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10643804" y="2156180"/>
                  <a:ext cx="17100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E6A14C32-3FCD-16A4-DBDB-2D9DA6419144}"/>
                    </a:ext>
                  </a:extLst>
                </p14:cNvPr>
                <p14:cNvContentPartPr/>
                <p14:nvPr/>
              </p14:nvContentPartPr>
              <p14:xfrm>
                <a:off x="8848124" y="1373540"/>
                <a:ext cx="2337840" cy="144792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E6A14C32-3FCD-16A4-DBDB-2D9DA6419144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8839124" y="1364900"/>
                  <a:ext cx="2355480" cy="146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E008CF89-8C2D-B863-2CEA-293E465238D5}"/>
              </a:ext>
            </a:extLst>
          </p:cNvPr>
          <p:cNvGrpSpPr/>
          <p:nvPr/>
        </p:nvGrpSpPr>
        <p:grpSpPr>
          <a:xfrm>
            <a:off x="7914003" y="2775705"/>
            <a:ext cx="1097280" cy="1096740"/>
            <a:chOff x="10552004" y="2557940"/>
            <a:chExt cx="1463040" cy="146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630EA58F-717F-0180-1A79-51131283AC3A}"/>
                    </a:ext>
                  </a:extLst>
                </p14:cNvPr>
                <p14:cNvContentPartPr/>
                <p14:nvPr/>
              </p14:nvContentPartPr>
              <p14:xfrm>
                <a:off x="10726244" y="2869340"/>
                <a:ext cx="163440" cy="27468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630EA58F-717F-0180-1A79-51131283AC3A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0717244" y="2860700"/>
                  <a:ext cx="1810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14E53CB0-7B63-96E2-4B9A-EB85970719CC}"/>
                    </a:ext>
                  </a:extLst>
                </p14:cNvPr>
                <p14:cNvContentPartPr/>
                <p14:nvPr/>
              </p14:nvContentPartPr>
              <p14:xfrm>
                <a:off x="10867004" y="2780060"/>
                <a:ext cx="172800" cy="28188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14E53CB0-7B63-96E2-4B9A-EB85970719CC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0858004" y="2771060"/>
                  <a:ext cx="19044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DAC66941-6E58-1ED7-EBD1-ED8AA6308B32}"/>
                    </a:ext>
                  </a:extLst>
                </p14:cNvPr>
                <p14:cNvContentPartPr/>
                <p14:nvPr/>
              </p14:nvContentPartPr>
              <p14:xfrm>
                <a:off x="11103524" y="2633540"/>
                <a:ext cx="81360" cy="10512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DAC66941-6E58-1ED7-EBD1-ED8AA6308B32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11094524" y="2624900"/>
                  <a:ext cx="990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032EEA53-16D1-A51D-9E81-7F0A5A151D95}"/>
                    </a:ext>
                  </a:extLst>
                </p14:cNvPr>
                <p14:cNvContentPartPr/>
                <p14:nvPr/>
              </p14:nvContentPartPr>
              <p14:xfrm>
                <a:off x="11110724" y="2557940"/>
                <a:ext cx="315360" cy="68976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032EEA53-16D1-A51D-9E81-7F0A5A151D95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11102084" y="2549300"/>
                  <a:ext cx="333000" cy="70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EBDB9A01-0902-4A84-69D1-628471557A45}"/>
                    </a:ext>
                  </a:extLst>
                </p14:cNvPr>
                <p14:cNvContentPartPr/>
                <p14:nvPr/>
              </p14:nvContentPartPr>
              <p14:xfrm>
                <a:off x="11327084" y="2993540"/>
                <a:ext cx="137160" cy="7704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EBDB9A01-0902-4A84-69D1-628471557A45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11318444" y="2984540"/>
                  <a:ext cx="1548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B695E5A6-6BB5-E196-0227-14E53586A2F1}"/>
                    </a:ext>
                  </a:extLst>
                </p14:cNvPr>
                <p14:cNvContentPartPr/>
                <p14:nvPr/>
              </p14:nvContentPartPr>
              <p14:xfrm>
                <a:off x="10631564" y="3466220"/>
                <a:ext cx="667080" cy="27252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B695E5A6-6BB5-E196-0227-14E53586A2F1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10622564" y="3457220"/>
                  <a:ext cx="6847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794F9A57-8CA3-56CD-8F15-BB4A132808F4}"/>
                    </a:ext>
                  </a:extLst>
                </p14:cNvPr>
                <p14:cNvContentPartPr/>
                <p14:nvPr/>
              </p14:nvContentPartPr>
              <p14:xfrm>
                <a:off x="11014244" y="3592220"/>
                <a:ext cx="2520" cy="5616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794F9A57-8CA3-56CD-8F15-BB4A132808F4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11005244" y="3583220"/>
                  <a:ext cx="2016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533E0AF7-BCCD-A9A6-2AC8-943CCD69448D}"/>
                    </a:ext>
                  </a:extLst>
                </p14:cNvPr>
                <p14:cNvContentPartPr/>
                <p14:nvPr/>
              </p14:nvContentPartPr>
              <p14:xfrm>
                <a:off x="11299004" y="3235820"/>
                <a:ext cx="681480" cy="34416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533E0AF7-BCCD-A9A6-2AC8-943CCD69448D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11290364" y="3226820"/>
                  <a:ext cx="69912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095402F1-AD15-BFE6-A186-964D3BA8A42A}"/>
                    </a:ext>
                  </a:extLst>
                </p14:cNvPr>
                <p14:cNvContentPartPr/>
                <p14:nvPr/>
              </p14:nvContentPartPr>
              <p14:xfrm>
                <a:off x="11628404" y="3205940"/>
                <a:ext cx="2520" cy="468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095402F1-AD15-BFE6-A186-964D3BA8A42A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11619764" y="3196940"/>
                  <a:ext cx="201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52B6027D-FF4A-E844-90A3-D7BF490532F8}"/>
                    </a:ext>
                  </a:extLst>
                </p14:cNvPr>
                <p14:cNvContentPartPr/>
                <p14:nvPr/>
              </p14:nvContentPartPr>
              <p14:xfrm>
                <a:off x="10552004" y="3653780"/>
                <a:ext cx="1463040" cy="36648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52B6027D-FF4A-E844-90A3-D7BF490532F8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10543004" y="3644780"/>
                  <a:ext cx="148068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553E6D51-4B19-5E7A-EED6-5AABC6F31638}"/>
                    </a:ext>
                  </a:extLst>
                </p14:cNvPr>
                <p14:cNvContentPartPr/>
                <p14:nvPr/>
              </p14:nvContentPartPr>
              <p14:xfrm>
                <a:off x="10998764" y="3567380"/>
                <a:ext cx="12600" cy="615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553E6D51-4B19-5E7A-EED6-5AABC6F31638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10990124" y="3558380"/>
                  <a:ext cx="302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CAA67BA2-A68E-178C-5180-5267B8D612BF}"/>
                    </a:ext>
                  </a:extLst>
                </p14:cNvPr>
                <p14:cNvContentPartPr/>
                <p14:nvPr/>
              </p14:nvContentPartPr>
              <p14:xfrm>
                <a:off x="10627244" y="3596180"/>
                <a:ext cx="40320" cy="756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CAA67BA2-A68E-178C-5180-5267B8D612BF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10618244" y="3587540"/>
                  <a:ext cx="57960" cy="2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289" name="Ink 288">
                <a:extLst>
                  <a:ext uri="{FF2B5EF4-FFF2-40B4-BE49-F238E27FC236}">
                    <a16:creationId xmlns:a16="http://schemas.microsoft.com/office/drawing/2014/main" id="{899F5AAA-9D59-6700-A879-F56AE6116CC4}"/>
                  </a:ext>
                </a:extLst>
              </p14:cNvPr>
              <p14:cNvContentPartPr/>
              <p14:nvPr/>
            </p14:nvContentPartPr>
            <p14:xfrm>
              <a:off x="7068903" y="4402455"/>
              <a:ext cx="1880820" cy="1608930"/>
            </p14:xfrm>
          </p:contentPart>
        </mc:Choice>
        <mc:Fallback xmlns="">
          <p:pic>
            <p:nvPicPr>
              <p:cNvPr id="289" name="Ink 288">
                <a:extLst>
                  <a:ext uri="{FF2B5EF4-FFF2-40B4-BE49-F238E27FC236}">
                    <a16:creationId xmlns:a16="http://schemas.microsoft.com/office/drawing/2014/main" id="{899F5AAA-9D59-6700-A879-F56AE6116CC4}"/>
                  </a:ext>
                </a:extLst>
              </p:cNvPr>
              <p:cNvPicPr/>
              <p:nvPr/>
            </p:nvPicPr>
            <p:blipFill>
              <a:blip r:embed="rId300"/>
              <a:stretch>
                <a:fillRect/>
              </a:stretch>
            </p:blipFill>
            <p:spPr>
              <a:xfrm>
                <a:off x="7059906" y="4393457"/>
                <a:ext cx="1898455" cy="16265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301" name="Ink 300">
                <a:extLst>
                  <a:ext uri="{FF2B5EF4-FFF2-40B4-BE49-F238E27FC236}">
                    <a16:creationId xmlns:a16="http://schemas.microsoft.com/office/drawing/2014/main" id="{5C986130-EC65-9F18-0B7D-48CE01FEE963}"/>
                  </a:ext>
                </a:extLst>
              </p14:cNvPr>
              <p14:cNvContentPartPr/>
              <p14:nvPr/>
            </p14:nvContentPartPr>
            <p14:xfrm>
              <a:off x="5194833" y="4030665"/>
              <a:ext cx="1731780" cy="1663200"/>
            </p14:xfrm>
          </p:contentPart>
        </mc:Choice>
        <mc:Fallback xmlns="">
          <p:pic>
            <p:nvPicPr>
              <p:cNvPr id="301" name="Ink 300">
                <a:extLst>
                  <a:ext uri="{FF2B5EF4-FFF2-40B4-BE49-F238E27FC236}">
                    <a16:creationId xmlns:a16="http://schemas.microsoft.com/office/drawing/2014/main" id="{5C986130-EC65-9F18-0B7D-48CE01FEE963}"/>
                  </a:ext>
                </a:extLst>
              </p:cNvPr>
              <p:cNvPicPr/>
              <p:nvPr/>
            </p:nvPicPr>
            <p:blipFill>
              <a:blip r:embed="rId302"/>
              <a:stretch>
                <a:fillRect/>
              </a:stretch>
            </p:blipFill>
            <p:spPr>
              <a:xfrm>
                <a:off x="5185834" y="4021665"/>
                <a:ext cx="1749418" cy="168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306" name="Ink 305">
                <a:extLst>
                  <a:ext uri="{FF2B5EF4-FFF2-40B4-BE49-F238E27FC236}">
                    <a16:creationId xmlns:a16="http://schemas.microsoft.com/office/drawing/2014/main" id="{A0EB11DA-D89D-6DE3-0A7D-175980ABB9FF}"/>
                  </a:ext>
                </a:extLst>
              </p14:cNvPr>
              <p14:cNvContentPartPr/>
              <p14:nvPr/>
            </p14:nvContentPartPr>
            <p14:xfrm>
              <a:off x="5090883" y="3899715"/>
              <a:ext cx="4069980" cy="2466990"/>
            </p14:xfrm>
          </p:contentPart>
        </mc:Choice>
        <mc:Fallback xmlns="">
          <p:pic>
            <p:nvPicPr>
              <p:cNvPr id="306" name="Ink 305">
                <a:extLst>
                  <a:ext uri="{FF2B5EF4-FFF2-40B4-BE49-F238E27FC236}">
                    <a16:creationId xmlns:a16="http://schemas.microsoft.com/office/drawing/2014/main" id="{A0EB11DA-D89D-6DE3-0A7D-175980ABB9FF}"/>
                  </a:ext>
                </a:extLst>
              </p:cNvPr>
              <p:cNvPicPr/>
              <p:nvPr/>
            </p:nvPicPr>
            <p:blipFill>
              <a:blip r:embed="rId304"/>
              <a:stretch>
                <a:fillRect/>
              </a:stretch>
            </p:blipFill>
            <p:spPr>
              <a:xfrm>
                <a:off x="5081883" y="3890717"/>
                <a:ext cx="4087619" cy="2484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308" name="Ink 307">
                <a:extLst>
                  <a:ext uri="{FF2B5EF4-FFF2-40B4-BE49-F238E27FC236}">
                    <a16:creationId xmlns:a16="http://schemas.microsoft.com/office/drawing/2014/main" id="{16A1E7A9-0D28-63FC-FC85-A46D1F159661}"/>
                  </a:ext>
                </a:extLst>
              </p14:cNvPr>
              <p14:cNvContentPartPr/>
              <p14:nvPr/>
            </p14:nvContentPartPr>
            <p14:xfrm>
              <a:off x="6860193" y="3567615"/>
              <a:ext cx="108270" cy="120150"/>
            </p14:xfrm>
          </p:contentPart>
        </mc:Choice>
        <mc:Fallback xmlns="">
          <p:pic>
            <p:nvPicPr>
              <p:cNvPr id="308" name="Ink 307">
                <a:extLst>
                  <a:ext uri="{FF2B5EF4-FFF2-40B4-BE49-F238E27FC236}">
                    <a16:creationId xmlns:a16="http://schemas.microsoft.com/office/drawing/2014/main" id="{16A1E7A9-0D28-63FC-FC85-A46D1F159661}"/>
                  </a:ext>
                </a:extLst>
              </p:cNvPr>
              <p:cNvPicPr/>
              <p:nvPr/>
            </p:nvPicPr>
            <p:blipFill>
              <a:blip r:embed="rId306"/>
              <a:stretch>
                <a:fillRect/>
              </a:stretch>
            </p:blipFill>
            <p:spPr>
              <a:xfrm>
                <a:off x="6851200" y="3558622"/>
                <a:ext cx="125895" cy="137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314" name="Ink 313">
                <a:extLst>
                  <a:ext uri="{FF2B5EF4-FFF2-40B4-BE49-F238E27FC236}">
                    <a16:creationId xmlns:a16="http://schemas.microsoft.com/office/drawing/2014/main" id="{CED02C61-5D4F-E68E-6732-52919A0FE86E}"/>
                  </a:ext>
                </a:extLst>
              </p14:cNvPr>
              <p14:cNvContentPartPr/>
              <p14:nvPr/>
            </p14:nvContentPartPr>
            <p14:xfrm>
              <a:off x="3054543" y="3889185"/>
              <a:ext cx="1990170" cy="2466990"/>
            </p14:xfrm>
          </p:contentPart>
        </mc:Choice>
        <mc:Fallback xmlns="">
          <p:pic>
            <p:nvPicPr>
              <p:cNvPr id="314" name="Ink 313">
                <a:extLst>
                  <a:ext uri="{FF2B5EF4-FFF2-40B4-BE49-F238E27FC236}">
                    <a16:creationId xmlns:a16="http://schemas.microsoft.com/office/drawing/2014/main" id="{CED02C61-5D4F-E68E-6732-52919A0FE86E}"/>
                  </a:ext>
                </a:extLst>
              </p:cNvPr>
              <p:cNvPicPr/>
              <p:nvPr/>
            </p:nvPicPr>
            <p:blipFill>
              <a:blip r:embed="rId308"/>
              <a:stretch>
                <a:fillRect/>
              </a:stretch>
            </p:blipFill>
            <p:spPr>
              <a:xfrm>
                <a:off x="3045544" y="3880185"/>
                <a:ext cx="2007808" cy="24846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316" name="Ink 315">
                <a:extLst>
                  <a:ext uri="{FF2B5EF4-FFF2-40B4-BE49-F238E27FC236}">
                    <a16:creationId xmlns:a16="http://schemas.microsoft.com/office/drawing/2014/main" id="{9FCE9166-ABC3-E5C6-40B5-BFC567F03085}"/>
                  </a:ext>
                </a:extLst>
              </p14:cNvPr>
              <p14:cNvContentPartPr/>
              <p14:nvPr/>
            </p14:nvContentPartPr>
            <p14:xfrm>
              <a:off x="4596243" y="2435775"/>
              <a:ext cx="77220" cy="89370"/>
            </p14:xfrm>
          </p:contentPart>
        </mc:Choice>
        <mc:Fallback xmlns="">
          <p:pic>
            <p:nvPicPr>
              <p:cNvPr id="316" name="Ink 315">
                <a:extLst>
                  <a:ext uri="{FF2B5EF4-FFF2-40B4-BE49-F238E27FC236}">
                    <a16:creationId xmlns:a16="http://schemas.microsoft.com/office/drawing/2014/main" id="{9FCE9166-ABC3-E5C6-40B5-BFC567F03085}"/>
                  </a:ext>
                </a:extLst>
              </p:cNvPr>
              <p:cNvPicPr/>
              <p:nvPr/>
            </p:nvPicPr>
            <p:blipFill>
              <a:blip r:embed="rId310"/>
              <a:stretch>
                <a:fillRect/>
              </a:stretch>
            </p:blipFill>
            <p:spPr>
              <a:xfrm>
                <a:off x="4587264" y="2426802"/>
                <a:ext cx="94819" cy="1069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322" name="Ink 321">
                <a:extLst>
                  <a:ext uri="{FF2B5EF4-FFF2-40B4-BE49-F238E27FC236}">
                    <a16:creationId xmlns:a16="http://schemas.microsoft.com/office/drawing/2014/main" id="{9CEDE607-16F2-85D3-BA25-03795588B2AC}"/>
                  </a:ext>
                </a:extLst>
              </p14:cNvPr>
              <p14:cNvContentPartPr/>
              <p14:nvPr/>
            </p14:nvContentPartPr>
            <p14:xfrm>
              <a:off x="2123583" y="2696055"/>
              <a:ext cx="7037280" cy="3847500"/>
            </p14:xfrm>
          </p:contentPart>
        </mc:Choice>
        <mc:Fallback xmlns="">
          <p:pic>
            <p:nvPicPr>
              <p:cNvPr id="322" name="Ink 321">
                <a:extLst>
                  <a:ext uri="{FF2B5EF4-FFF2-40B4-BE49-F238E27FC236}">
                    <a16:creationId xmlns:a16="http://schemas.microsoft.com/office/drawing/2014/main" id="{9CEDE607-16F2-85D3-BA25-03795588B2AC}"/>
                  </a:ext>
                </a:extLst>
              </p:cNvPr>
              <p:cNvPicPr/>
              <p:nvPr/>
            </p:nvPicPr>
            <p:blipFill>
              <a:blip r:embed="rId312"/>
              <a:stretch>
                <a:fillRect/>
              </a:stretch>
            </p:blipFill>
            <p:spPr>
              <a:xfrm>
                <a:off x="2114583" y="2687055"/>
                <a:ext cx="7054920" cy="38651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324" name="Ink 323">
                <a:extLst>
                  <a:ext uri="{FF2B5EF4-FFF2-40B4-BE49-F238E27FC236}">
                    <a16:creationId xmlns:a16="http://schemas.microsoft.com/office/drawing/2014/main" id="{A6DF195E-49D1-6245-ADB8-1B6ADE85B261}"/>
                  </a:ext>
                </a:extLst>
              </p14:cNvPr>
              <p14:cNvContentPartPr/>
              <p14:nvPr/>
            </p14:nvContentPartPr>
            <p14:xfrm>
              <a:off x="1886253" y="5011575"/>
              <a:ext cx="51570" cy="110970"/>
            </p14:xfrm>
          </p:contentPart>
        </mc:Choice>
        <mc:Fallback xmlns="">
          <p:pic>
            <p:nvPicPr>
              <p:cNvPr id="324" name="Ink 323">
                <a:extLst>
                  <a:ext uri="{FF2B5EF4-FFF2-40B4-BE49-F238E27FC236}">
                    <a16:creationId xmlns:a16="http://schemas.microsoft.com/office/drawing/2014/main" id="{A6DF195E-49D1-6245-ADB8-1B6ADE85B261}"/>
                  </a:ext>
                </a:extLst>
              </p:cNvPr>
              <p:cNvPicPr/>
              <p:nvPr/>
            </p:nvPicPr>
            <p:blipFill>
              <a:blip r:embed="rId314"/>
              <a:stretch>
                <a:fillRect/>
              </a:stretch>
            </p:blipFill>
            <p:spPr>
              <a:xfrm>
                <a:off x="1877300" y="5002568"/>
                <a:ext cx="69118" cy="128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326" name="Ink 325">
                <a:extLst>
                  <a:ext uri="{FF2B5EF4-FFF2-40B4-BE49-F238E27FC236}">
                    <a16:creationId xmlns:a16="http://schemas.microsoft.com/office/drawing/2014/main" id="{93C1A4EE-D698-3864-195F-397889B29BC8}"/>
                  </a:ext>
                </a:extLst>
              </p14:cNvPr>
              <p14:cNvContentPartPr/>
              <p14:nvPr/>
            </p14:nvContentPartPr>
            <p14:xfrm>
              <a:off x="4251993" y="2396625"/>
              <a:ext cx="372870" cy="410940"/>
            </p14:xfrm>
          </p:contentPart>
        </mc:Choice>
        <mc:Fallback xmlns="">
          <p:pic>
            <p:nvPicPr>
              <p:cNvPr id="326" name="Ink 325">
                <a:extLst>
                  <a:ext uri="{FF2B5EF4-FFF2-40B4-BE49-F238E27FC236}">
                    <a16:creationId xmlns:a16="http://schemas.microsoft.com/office/drawing/2014/main" id="{93C1A4EE-D698-3864-195F-397889B29BC8}"/>
                  </a:ext>
                </a:extLst>
              </p:cNvPr>
              <p:cNvPicPr/>
              <p:nvPr/>
            </p:nvPicPr>
            <p:blipFill>
              <a:blip r:embed="rId316"/>
              <a:stretch>
                <a:fillRect/>
              </a:stretch>
            </p:blipFill>
            <p:spPr>
              <a:xfrm>
                <a:off x="4242986" y="2387629"/>
                <a:ext cx="390523" cy="4285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328" name="Ink 327">
                <a:extLst>
                  <a:ext uri="{FF2B5EF4-FFF2-40B4-BE49-F238E27FC236}">
                    <a16:creationId xmlns:a16="http://schemas.microsoft.com/office/drawing/2014/main" id="{9684DE23-1E6E-C3F5-D32C-78A1C17269BD}"/>
                  </a:ext>
                </a:extLst>
              </p14:cNvPr>
              <p14:cNvContentPartPr/>
              <p14:nvPr/>
            </p14:nvContentPartPr>
            <p14:xfrm>
              <a:off x="3991443" y="3846795"/>
              <a:ext cx="109080" cy="106650"/>
            </p14:xfrm>
          </p:contentPart>
        </mc:Choice>
        <mc:Fallback xmlns="">
          <p:pic>
            <p:nvPicPr>
              <p:cNvPr id="328" name="Ink 327">
                <a:extLst>
                  <a:ext uri="{FF2B5EF4-FFF2-40B4-BE49-F238E27FC236}">
                    <a16:creationId xmlns:a16="http://schemas.microsoft.com/office/drawing/2014/main" id="{9684DE23-1E6E-C3F5-D32C-78A1C17269BD}"/>
                  </a:ext>
                </a:extLst>
              </p:cNvPr>
              <p:cNvPicPr/>
              <p:nvPr/>
            </p:nvPicPr>
            <p:blipFill>
              <a:blip r:embed="rId318"/>
              <a:stretch>
                <a:fillRect/>
              </a:stretch>
            </p:blipFill>
            <p:spPr>
              <a:xfrm>
                <a:off x="3982443" y="3837818"/>
                <a:ext cx="126720" cy="1242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329" name="Ink 328">
                <a:extLst>
                  <a:ext uri="{FF2B5EF4-FFF2-40B4-BE49-F238E27FC236}">
                    <a16:creationId xmlns:a16="http://schemas.microsoft.com/office/drawing/2014/main" id="{F83F4868-714A-DB0F-F9EC-7BB428A6D8CA}"/>
                  </a:ext>
                </a:extLst>
              </p14:cNvPr>
              <p14:cNvContentPartPr/>
              <p14:nvPr/>
            </p14:nvContentPartPr>
            <p14:xfrm>
              <a:off x="3754923" y="1479165"/>
              <a:ext cx="79380" cy="115830"/>
            </p14:xfrm>
          </p:contentPart>
        </mc:Choice>
        <mc:Fallback xmlns="">
          <p:pic>
            <p:nvPicPr>
              <p:cNvPr id="329" name="Ink 328">
                <a:extLst>
                  <a:ext uri="{FF2B5EF4-FFF2-40B4-BE49-F238E27FC236}">
                    <a16:creationId xmlns:a16="http://schemas.microsoft.com/office/drawing/2014/main" id="{F83F4868-714A-DB0F-F9EC-7BB428A6D8CA}"/>
                  </a:ext>
                </a:extLst>
              </p:cNvPr>
              <p:cNvPicPr/>
              <p:nvPr/>
            </p:nvPicPr>
            <p:blipFill>
              <a:blip r:embed="rId320"/>
              <a:stretch>
                <a:fillRect/>
              </a:stretch>
            </p:blipFill>
            <p:spPr>
              <a:xfrm>
                <a:off x="3745943" y="1470172"/>
                <a:ext cx="96980" cy="133456"/>
              </a:xfrm>
              <a:prstGeom prst="rect">
                <a:avLst/>
              </a:prstGeom>
            </p:spPr>
          </p:pic>
        </mc:Fallback>
      </mc:AlternateContent>
      <p:grpSp>
        <p:nvGrpSpPr>
          <p:cNvPr id="331" name="Group 330">
            <a:extLst>
              <a:ext uri="{FF2B5EF4-FFF2-40B4-BE49-F238E27FC236}">
                <a16:creationId xmlns:a16="http://schemas.microsoft.com/office/drawing/2014/main" id="{04937F13-4AB0-61CA-827B-4C8263D68AA4}"/>
              </a:ext>
            </a:extLst>
          </p:cNvPr>
          <p:cNvGrpSpPr/>
          <p:nvPr/>
        </p:nvGrpSpPr>
        <p:grpSpPr>
          <a:xfrm>
            <a:off x="1566033" y="1795875"/>
            <a:ext cx="6850698" cy="3987630"/>
            <a:chOff x="2088044" y="1251500"/>
            <a:chExt cx="9134264" cy="531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0DD490F2-5EBC-A191-E7C0-17052A35574F}"/>
                    </a:ext>
                  </a:extLst>
                </p14:cNvPr>
                <p14:cNvContentPartPr/>
                <p14:nvPr/>
              </p14:nvContentPartPr>
              <p14:xfrm>
                <a:off x="5357204" y="1489100"/>
                <a:ext cx="782640" cy="30175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0DD490F2-5EBC-A191-E7C0-17052A35574F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5348204" y="1480460"/>
                  <a:ext cx="800280" cy="30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3C1036D9-66E2-94FC-46D4-058C9664DF4E}"/>
                    </a:ext>
                  </a:extLst>
                </p14:cNvPr>
                <p14:cNvContentPartPr/>
                <p14:nvPr/>
              </p14:nvContentPartPr>
              <p14:xfrm>
                <a:off x="5807924" y="1251500"/>
                <a:ext cx="148680" cy="2739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3C1036D9-66E2-94FC-46D4-058C9664DF4E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5799284" y="1242500"/>
                  <a:ext cx="16632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C126FD56-5C92-C715-4622-900D0E37C5BA}"/>
                    </a:ext>
                  </a:extLst>
                </p14:cNvPr>
                <p14:cNvContentPartPr/>
                <p14:nvPr/>
              </p14:nvContentPartPr>
              <p14:xfrm>
                <a:off x="5950844" y="1269500"/>
                <a:ext cx="249480" cy="2372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C126FD56-5C92-C715-4622-900D0E37C5BA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5941844" y="1260860"/>
                  <a:ext cx="2671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354001B-C94C-0053-AE16-63548FC23472}"/>
                    </a:ext>
                  </a:extLst>
                </p14:cNvPr>
                <p14:cNvContentPartPr/>
                <p14:nvPr/>
              </p14:nvContentPartPr>
              <p14:xfrm>
                <a:off x="2368844" y="4888220"/>
                <a:ext cx="277920" cy="335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354001B-C94C-0053-AE16-63548FC23472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2360204" y="4879220"/>
                  <a:ext cx="29556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08D62FC-A1D1-28DD-D427-D6EF21F0BBB5}"/>
                    </a:ext>
                  </a:extLst>
                </p14:cNvPr>
                <p14:cNvContentPartPr/>
                <p14:nvPr/>
              </p14:nvContentPartPr>
              <p14:xfrm>
                <a:off x="2354444" y="4426340"/>
                <a:ext cx="302760" cy="3182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08D62FC-A1D1-28DD-D427-D6EF21F0BBB5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2345444" y="4417700"/>
                  <a:ext cx="32040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DC717AEB-C626-95D1-C4D3-A23266835E68}"/>
                    </a:ext>
                  </a:extLst>
                </p14:cNvPr>
                <p14:cNvContentPartPr/>
                <p14:nvPr/>
              </p14:nvContentPartPr>
              <p14:xfrm>
                <a:off x="2388284" y="3550460"/>
                <a:ext cx="145080" cy="1872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DC717AEB-C626-95D1-C4D3-A23266835E68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2379644" y="3541460"/>
                  <a:ext cx="1627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3390D26-2C0B-E96D-D60B-E6BD95636D45}"/>
                    </a:ext>
                  </a:extLst>
                </p14:cNvPr>
                <p14:cNvContentPartPr/>
                <p14:nvPr/>
              </p14:nvContentPartPr>
              <p14:xfrm>
                <a:off x="2328884" y="3308180"/>
                <a:ext cx="198720" cy="820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3390D26-2C0B-E96D-D60B-E6BD95636D45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2319884" y="3299180"/>
                  <a:ext cx="2163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A05F7008-54A3-D603-91FE-6358645191C6}"/>
                    </a:ext>
                  </a:extLst>
                </p14:cNvPr>
                <p14:cNvContentPartPr/>
                <p14:nvPr/>
              </p14:nvContentPartPr>
              <p14:xfrm>
                <a:off x="2371004" y="2528780"/>
                <a:ext cx="178920" cy="2340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A05F7008-54A3-D603-91FE-6358645191C6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2362004" y="2519780"/>
                  <a:ext cx="1965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63C70AC-6D2E-F901-9F4A-24E092A15797}"/>
                    </a:ext>
                  </a:extLst>
                </p14:cNvPr>
                <p14:cNvContentPartPr/>
                <p14:nvPr/>
              </p14:nvContentPartPr>
              <p14:xfrm>
                <a:off x="2394044" y="1975460"/>
                <a:ext cx="240120" cy="2858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63C70AC-6D2E-F901-9F4A-24E092A15797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2385044" y="1966460"/>
                  <a:ext cx="25776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65DA31F-1BA5-6168-2C52-26153C185017}"/>
                    </a:ext>
                  </a:extLst>
                </p14:cNvPr>
                <p14:cNvContentPartPr/>
                <p14:nvPr/>
              </p14:nvContentPartPr>
              <p14:xfrm>
                <a:off x="3686084" y="2139260"/>
                <a:ext cx="5459760" cy="29941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65DA31F-1BA5-6168-2C52-26153C185017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3677444" y="2130620"/>
                  <a:ext cx="5477400" cy="30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5FC4BA1D-3404-3C15-A71C-189DA04A3F97}"/>
                    </a:ext>
                  </a:extLst>
                </p14:cNvPr>
                <p14:cNvContentPartPr/>
                <p14:nvPr/>
              </p14:nvContentPartPr>
              <p14:xfrm>
                <a:off x="6383564" y="1847300"/>
                <a:ext cx="150840" cy="1969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5FC4BA1D-3404-3C15-A71C-189DA04A3F97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6374564" y="1838660"/>
                  <a:ext cx="1684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C81A05EF-10B3-1E9C-AA17-318A17C90DAB}"/>
                    </a:ext>
                  </a:extLst>
                </p14:cNvPr>
                <p14:cNvContentPartPr/>
                <p14:nvPr/>
              </p14:nvContentPartPr>
              <p14:xfrm>
                <a:off x="6505604" y="1805180"/>
                <a:ext cx="208080" cy="3409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C81A05EF-10B3-1E9C-AA17-318A17C90DAB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6496604" y="1796180"/>
                  <a:ext cx="22572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3486241-A753-8A45-4417-3C86B094120C}"/>
                    </a:ext>
                  </a:extLst>
                </p14:cNvPr>
                <p14:cNvContentPartPr/>
                <p14:nvPr/>
              </p14:nvContentPartPr>
              <p14:xfrm>
                <a:off x="8648684" y="3659540"/>
                <a:ext cx="1485360" cy="14360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3486241-A753-8A45-4417-3C86B094120C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8640044" y="3650540"/>
                  <a:ext cx="1503000" cy="145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C5B6ABD-E626-30DD-CB2F-6D30A08A26FF}"/>
                    </a:ext>
                  </a:extLst>
                </p14:cNvPr>
                <p14:cNvContentPartPr/>
                <p14:nvPr/>
              </p14:nvContentPartPr>
              <p14:xfrm>
                <a:off x="9251684" y="3270020"/>
                <a:ext cx="2880" cy="2232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C5B6ABD-E626-30DD-CB2F-6D30A08A26FF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9243044" y="3261020"/>
                  <a:ext cx="205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B797F018-170B-83DF-B9F9-5AD7FE9BBF62}"/>
                    </a:ext>
                  </a:extLst>
                </p14:cNvPr>
                <p14:cNvContentPartPr/>
                <p14:nvPr/>
              </p14:nvContentPartPr>
              <p14:xfrm>
                <a:off x="9382364" y="3267500"/>
                <a:ext cx="167400" cy="2818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B797F018-170B-83DF-B9F9-5AD7FE9BBF62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9373724" y="3258500"/>
                  <a:ext cx="18504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F53BB6E-5223-A4C0-AB12-3FF49DA52B21}"/>
                    </a:ext>
                  </a:extLst>
                </p14:cNvPr>
                <p14:cNvContentPartPr/>
                <p14:nvPr/>
              </p14:nvContentPartPr>
              <p14:xfrm>
                <a:off x="10709308" y="5579596"/>
                <a:ext cx="114840" cy="331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F53BB6E-5223-A4C0-AB12-3FF49DA52B21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10700668" y="5570956"/>
                  <a:ext cx="13248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A74402B-54B3-F0DA-118F-69E7C54A920C}"/>
                    </a:ext>
                  </a:extLst>
                </p14:cNvPr>
                <p14:cNvContentPartPr/>
                <p14:nvPr/>
              </p14:nvContentPartPr>
              <p14:xfrm>
                <a:off x="10915228" y="5590396"/>
                <a:ext cx="99000" cy="2610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A74402B-54B3-F0DA-118F-69E7C54A920C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10906228" y="5581756"/>
                  <a:ext cx="11664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09DD17F-6A6D-53FA-A2E7-0E07A1C8E440}"/>
                    </a:ext>
                  </a:extLst>
                </p14:cNvPr>
                <p14:cNvContentPartPr/>
                <p14:nvPr/>
              </p14:nvContentPartPr>
              <p14:xfrm>
                <a:off x="10829908" y="5963716"/>
                <a:ext cx="180360" cy="2210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09DD17F-6A6D-53FA-A2E7-0E07A1C8E440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10820908" y="5955076"/>
                  <a:ext cx="1980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29DF82D-D1C3-2F55-C312-11258D71E839}"/>
                    </a:ext>
                  </a:extLst>
                </p14:cNvPr>
                <p14:cNvContentPartPr/>
                <p14:nvPr/>
              </p14:nvContentPartPr>
              <p14:xfrm>
                <a:off x="10555948" y="5486356"/>
                <a:ext cx="666360" cy="800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29DF82D-D1C3-2F55-C312-11258D71E839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10547308" y="5477356"/>
                  <a:ext cx="684000" cy="81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7114723-4C94-9B68-7C92-96E468A2EFAE}"/>
                    </a:ext>
                  </a:extLst>
                </p14:cNvPr>
                <p14:cNvContentPartPr/>
                <p14:nvPr/>
              </p14:nvContentPartPr>
              <p14:xfrm>
                <a:off x="9816148" y="5666716"/>
                <a:ext cx="101520" cy="224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7114723-4C94-9B68-7C92-96E468A2EFAE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9807508" y="5658076"/>
                  <a:ext cx="11916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F96FC12-40DB-A823-048C-EB3D6138F08F}"/>
                    </a:ext>
                  </a:extLst>
                </p14:cNvPr>
                <p14:cNvContentPartPr/>
                <p14:nvPr/>
              </p14:nvContentPartPr>
              <p14:xfrm>
                <a:off x="9831268" y="6019516"/>
                <a:ext cx="145800" cy="1890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F96FC12-40DB-A823-048C-EB3D6138F08F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9822268" y="6010876"/>
                  <a:ext cx="1634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1A73B82-B2C0-AA91-C643-A7D0992376A9}"/>
                    </a:ext>
                  </a:extLst>
                </p14:cNvPr>
                <p14:cNvContentPartPr/>
                <p14:nvPr/>
              </p14:nvContentPartPr>
              <p14:xfrm>
                <a:off x="9602668" y="5618116"/>
                <a:ext cx="568080" cy="7927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1A73B82-B2C0-AA91-C643-A7D0992376A9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9593668" y="5609476"/>
                  <a:ext cx="585720" cy="81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ADFAED2-2ECF-0441-C223-1B93F9B08BEC}"/>
                    </a:ext>
                  </a:extLst>
                </p14:cNvPr>
                <p14:cNvContentPartPr/>
                <p14:nvPr/>
              </p14:nvContentPartPr>
              <p14:xfrm>
                <a:off x="9907948" y="5037436"/>
                <a:ext cx="767160" cy="569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ADFAED2-2ECF-0441-C223-1B93F9B08BEC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9899308" y="5028436"/>
                  <a:ext cx="784800" cy="58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88EDD1C-C044-6527-0AB3-EEB555E92BE3}"/>
                    </a:ext>
                  </a:extLst>
                </p14:cNvPr>
                <p14:cNvContentPartPr/>
                <p14:nvPr/>
              </p14:nvContentPartPr>
              <p14:xfrm>
                <a:off x="10376668" y="4872196"/>
                <a:ext cx="146160" cy="2008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88EDD1C-C044-6527-0AB3-EEB555E92BE3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10368028" y="4863556"/>
                  <a:ext cx="1638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A01BD8F1-70AA-792E-CB27-7D5D503FF445}"/>
                    </a:ext>
                  </a:extLst>
                </p14:cNvPr>
                <p14:cNvContentPartPr/>
                <p14:nvPr/>
              </p14:nvContentPartPr>
              <p14:xfrm>
                <a:off x="10114964" y="5045180"/>
                <a:ext cx="133560" cy="889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A01BD8F1-70AA-792E-CB27-7D5D503FF445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10105964" y="5036180"/>
                  <a:ext cx="1512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1A937D94-C2C8-61F7-554C-F5F98A76DA76}"/>
                    </a:ext>
                  </a:extLst>
                </p14:cNvPr>
                <p14:cNvContentPartPr/>
                <p14:nvPr/>
              </p14:nvContentPartPr>
              <p14:xfrm>
                <a:off x="10143404" y="5120060"/>
                <a:ext cx="2520" cy="252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1A937D94-C2C8-61F7-554C-F5F98A76DA76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10134764" y="5111420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A8D30062-21CC-8435-7B12-25836C90EECE}"/>
                    </a:ext>
                  </a:extLst>
                </p14:cNvPr>
                <p14:cNvContentPartPr/>
                <p14:nvPr/>
              </p14:nvContentPartPr>
              <p14:xfrm>
                <a:off x="10200284" y="5141300"/>
                <a:ext cx="2520" cy="252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A8D30062-21CC-8435-7B12-25836C90EECE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10191644" y="5132660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C77CA4D-9688-EFD0-F9CF-752C91FA939E}"/>
                    </a:ext>
                  </a:extLst>
                </p14:cNvPr>
                <p14:cNvContentPartPr/>
                <p14:nvPr/>
              </p14:nvContentPartPr>
              <p14:xfrm>
                <a:off x="7188884" y="5650700"/>
                <a:ext cx="17676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C77CA4D-9688-EFD0-F9CF-752C91FA939E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7180244" y="5642060"/>
                  <a:ext cx="194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137A0A40-EE99-00F3-FF31-E3B03799D45F}"/>
                    </a:ext>
                  </a:extLst>
                </p14:cNvPr>
                <p14:cNvContentPartPr/>
                <p14:nvPr/>
              </p14:nvContentPartPr>
              <p14:xfrm>
                <a:off x="7270244" y="5650700"/>
                <a:ext cx="9000" cy="1522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137A0A40-EE99-00F3-FF31-E3B03799D45F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7261244" y="5642060"/>
                  <a:ext cx="2664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4FEA9C93-1591-871F-CE94-3133A414E07E}"/>
                    </a:ext>
                  </a:extLst>
                </p14:cNvPr>
                <p14:cNvContentPartPr/>
                <p14:nvPr/>
              </p14:nvContentPartPr>
              <p14:xfrm>
                <a:off x="7192844" y="5780300"/>
                <a:ext cx="184680" cy="309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4FEA9C93-1591-871F-CE94-3133A414E07E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7184204" y="5771300"/>
                  <a:ext cx="2023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64C23C90-C54F-7D80-510D-8C3F2CF7D33F}"/>
                    </a:ext>
                  </a:extLst>
                </p14:cNvPr>
                <p14:cNvContentPartPr/>
                <p14:nvPr/>
              </p14:nvContentPartPr>
              <p14:xfrm>
                <a:off x="7453124" y="5570780"/>
                <a:ext cx="119520" cy="2840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64C23C90-C54F-7D80-510D-8C3F2CF7D33F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7444484" y="5562140"/>
                  <a:ext cx="13716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1047C7A1-49A2-DB58-A313-136E76B5B01D}"/>
                    </a:ext>
                  </a:extLst>
                </p14:cNvPr>
                <p14:cNvContentPartPr/>
                <p14:nvPr/>
              </p14:nvContentPartPr>
              <p14:xfrm>
                <a:off x="7482284" y="6043100"/>
                <a:ext cx="203760" cy="1645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1047C7A1-49A2-DB58-A313-136E76B5B01D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7473284" y="6034100"/>
                  <a:ext cx="2214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C1FE423-57AF-39F3-4A3C-C573C47C95CA}"/>
                    </a:ext>
                  </a:extLst>
                </p14:cNvPr>
                <p14:cNvContentPartPr/>
                <p14:nvPr/>
              </p14:nvContentPartPr>
              <p14:xfrm>
                <a:off x="7636364" y="6026540"/>
                <a:ext cx="360" cy="3139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C1FE423-57AF-39F3-4A3C-C573C47C95CA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7627364" y="6017540"/>
                  <a:ext cx="1800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24686364-6F2B-5839-CC79-12D026517108}"/>
                    </a:ext>
                  </a:extLst>
                </p14:cNvPr>
                <p14:cNvContentPartPr/>
                <p14:nvPr/>
              </p14:nvContentPartPr>
              <p14:xfrm>
                <a:off x="7062884" y="5368100"/>
                <a:ext cx="1005120" cy="11001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24686364-6F2B-5839-CC79-12D026517108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7054244" y="5359100"/>
                  <a:ext cx="1022760" cy="11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63BD87C-F584-A889-D492-65314599D532}"/>
                    </a:ext>
                  </a:extLst>
                </p14:cNvPr>
                <p14:cNvContentPartPr/>
                <p14:nvPr/>
              </p14:nvContentPartPr>
              <p14:xfrm>
                <a:off x="7700444" y="4553060"/>
                <a:ext cx="987840" cy="8694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63BD87C-F584-A889-D492-65314599D532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7691804" y="4544060"/>
                  <a:ext cx="1005480" cy="88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E7DD5B8-7DCF-F2F1-F8B7-5BF8C81F499F}"/>
                    </a:ext>
                  </a:extLst>
                </p14:cNvPr>
                <p14:cNvContentPartPr/>
                <p14:nvPr/>
              </p14:nvContentPartPr>
              <p14:xfrm>
                <a:off x="8300204" y="4297820"/>
                <a:ext cx="209520" cy="3459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E7DD5B8-7DCF-F2F1-F8B7-5BF8C81F499F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8291564" y="4289180"/>
                  <a:ext cx="22716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5D6EC3B3-8D90-A585-F534-32A63DCB2570}"/>
                    </a:ext>
                  </a:extLst>
                </p14:cNvPr>
                <p14:cNvContentPartPr/>
                <p14:nvPr/>
              </p14:nvContentPartPr>
              <p14:xfrm>
                <a:off x="8623124" y="5575460"/>
                <a:ext cx="174960" cy="4071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5D6EC3B3-8D90-A585-F534-32A63DCB2570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8614124" y="5566460"/>
                  <a:ext cx="19260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1883F8C8-F440-5BC5-C669-41789ECCFD08}"/>
                    </a:ext>
                  </a:extLst>
                </p14:cNvPr>
                <p14:cNvContentPartPr/>
                <p14:nvPr/>
              </p14:nvContentPartPr>
              <p14:xfrm>
                <a:off x="8750924" y="6043820"/>
                <a:ext cx="193680" cy="1602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1883F8C8-F440-5BC5-C669-41789ECCFD08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8742284" y="6034820"/>
                  <a:ext cx="2113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D2749C9-6606-62C9-C081-8D4C2033E707}"/>
                    </a:ext>
                  </a:extLst>
                </p14:cNvPr>
                <p14:cNvContentPartPr/>
                <p14:nvPr/>
              </p14:nvContentPartPr>
              <p14:xfrm>
                <a:off x="8874044" y="6075860"/>
                <a:ext cx="360" cy="2196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D2749C9-6606-62C9-C081-8D4C2033E707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8865044" y="6066860"/>
                  <a:ext cx="1800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7657CD3-3195-0538-9324-26F308BA8CF1}"/>
                    </a:ext>
                  </a:extLst>
                </p14:cNvPr>
                <p14:cNvContentPartPr/>
                <p14:nvPr/>
              </p14:nvContentPartPr>
              <p14:xfrm>
                <a:off x="8392004" y="5356940"/>
                <a:ext cx="911880" cy="10018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7657CD3-3195-0538-9324-26F308BA8CF1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8383004" y="5348300"/>
                  <a:ext cx="929520" cy="10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A4C5CE85-A21C-781F-E800-182BCD93DF4A}"/>
                    </a:ext>
                  </a:extLst>
                </p14:cNvPr>
                <p14:cNvContentPartPr/>
                <p14:nvPr/>
              </p14:nvContentPartPr>
              <p14:xfrm>
                <a:off x="8389844" y="5345420"/>
                <a:ext cx="860400" cy="103788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A4C5CE85-A21C-781F-E800-182BCD93DF4A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8381204" y="5336420"/>
                  <a:ext cx="878040" cy="10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0CB32752-B91D-225A-6324-07C00691C019}"/>
                    </a:ext>
                  </a:extLst>
                </p14:cNvPr>
                <p14:cNvContentPartPr/>
                <p14:nvPr/>
              </p14:nvContentPartPr>
              <p14:xfrm>
                <a:off x="6997364" y="5320220"/>
                <a:ext cx="1041840" cy="121464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0CB32752-B91D-225A-6324-07C00691C019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6988724" y="5311220"/>
                  <a:ext cx="1059480" cy="12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196CF90F-641E-237D-DCDB-FE046A371419}"/>
                    </a:ext>
                  </a:extLst>
                </p14:cNvPr>
                <p14:cNvContentPartPr/>
                <p14:nvPr/>
              </p14:nvContentPartPr>
              <p14:xfrm>
                <a:off x="8713484" y="3694820"/>
                <a:ext cx="1320120" cy="123804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196CF90F-641E-237D-DCDB-FE046A371419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8704484" y="3686180"/>
                  <a:ext cx="1337760" cy="12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12626452-0C60-926E-C6B6-24D20285F173}"/>
                    </a:ext>
                  </a:extLst>
                </p14:cNvPr>
                <p14:cNvContentPartPr/>
                <p14:nvPr/>
              </p14:nvContentPartPr>
              <p14:xfrm>
                <a:off x="7780724" y="4022420"/>
                <a:ext cx="605880" cy="2401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12626452-0C60-926E-C6B6-24D20285F173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7772084" y="4013780"/>
                  <a:ext cx="62352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37D55280-ED8C-FC35-0A06-C0C72AA312F6}"/>
                    </a:ext>
                  </a:extLst>
                </p14:cNvPr>
                <p14:cNvContentPartPr/>
                <p14:nvPr/>
              </p14:nvContentPartPr>
              <p14:xfrm>
                <a:off x="5918444" y="5443340"/>
                <a:ext cx="209160" cy="2592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37D55280-ED8C-FC35-0A06-C0C72AA312F6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5909444" y="5434340"/>
                  <a:ext cx="22680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625E3E1-E6CD-2E24-E6BC-81480FDD942F}"/>
                    </a:ext>
                  </a:extLst>
                </p14:cNvPr>
                <p14:cNvContentPartPr/>
                <p14:nvPr/>
              </p14:nvContentPartPr>
              <p14:xfrm>
                <a:off x="6036164" y="6068660"/>
                <a:ext cx="5400" cy="236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625E3E1-E6CD-2E24-E6BC-81480FDD942F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6027524" y="6060020"/>
                  <a:ext cx="2304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737418D8-B9AD-43A4-184D-4602EA86D9FE}"/>
                    </a:ext>
                  </a:extLst>
                </p14:cNvPr>
                <p14:cNvContentPartPr/>
                <p14:nvPr/>
              </p14:nvContentPartPr>
              <p14:xfrm>
                <a:off x="6214004" y="6038420"/>
                <a:ext cx="104400" cy="860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737418D8-B9AD-43A4-184D-4602EA86D9FE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6205364" y="6029780"/>
                  <a:ext cx="1220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4CD1624-0E1C-16A3-25E7-2B3D452555A1}"/>
                    </a:ext>
                  </a:extLst>
                </p14:cNvPr>
                <p14:cNvContentPartPr/>
                <p14:nvPr/>
              </p14:nvContentPartPr>
              <p14:xfrm>
                <a:off x="5635124" y="5252180"/>
                <a:ext cx="1055880" cy="11840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4CD1624-0E1C-16A3-25E7-2B3D452555A1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5626124" y="5243180"/>
                  <a:ext cx="1073520" cy="12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010605D3-75CE-BCD0-BEE4-6D7F82733837}"/>
                    </a:ext>
                  </a:extLst>
                </p14:cNvPr>
                <p14:cNvContentPartPr/>
                <p14:nvPr/>
              </p14:nvContentPartPr>
              <p14:xfrm>
                <a:off x="4493204" y="5493380"/>
                <a:ext cx="120240" cy="2736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010605D3-75CE-BCD0-BEE4-6D7F82733837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4484564" y="5484380"/>
                  <a:ext cx="13788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923271E8-4C27-6CBC-F861-6AF3A58BC9EF}"/>
                    </a:ext>
                  </a:extLst>
                </p14:cNvPr>
                <p14:cNvContentPartPr/>
                <p14:nvPr/>
              </p14:nvContentPartPr>
              <p14:xfrm>
                <a:off x="4451444" y="5598500"/>
                <a:ext cx="134640" cy="669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923271E8-4C27-6CBC-F861-6AF3A58BC9EF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4442444" y="5589860"/>
                  <a:ext cx="15228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92ED797-464D-989A-4452-A5AFF4DC6654}"/>
                    </a:ext>
                  </a:extLst>
                </p14:cNvPr>
                <p14:cNvContentPartPr/>
                <p14:nvPr/>
              </p14:nvContentPartPr>
              <p14:xfrm>
                <a:off x="4626764" y="5513180"/>
                <a:ext cx="220320" cy="1663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92ED797-464D-989A-4452-A5AFF4DC6654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4617764" y="5504540"/>
                  <a:ext cx="23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D5C21B77-9153-89F8-DBD4-F06853520A14}"/>
                    </a:ext>
                  </a:extLst>
                </p14:cNvPr>
                <p14:cNvContentPartPr/>
                <p14:nvPr/>
              </p14:nvContentPartPr>
              <p14:xfrm>
                <a:off x="4523444" y="6093860"/>
                <a:ext cx="6120" cy="2750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D5C21B77-9153-89F8-DBD4-F06853520A14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4514444" y="6085220"/>
                  <a:ext cx="237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0DB40AED-0A7B-018D-3B63-3B0F20B200E4}"/>
                    </a:ext>
                  </a:extLst>
                </p14:cNvPr>
                <p14:cNvContentPartPr/>
                <p14:nvPr/>
              </p14:nvContentPartPr>
              <p14:xfrm>
                <a:off x="4653044" y="6149300"/>
                <a:ext cx="155160" cy="2005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0DB40AED-0A7B-018D-3B63-3B0F20B200E4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4644044" y="6140660"/>
                  <a:ext cx="1728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DAACD4B5-552E-E438-9EFD-8C3FD7F89385}"/>
                    </a:ext>
                  </a:extLst>
                </p14:cNvPr>
                <p14:cNvContentPartPr/>
                <p14:nvPr/>
              </p14:nvContentPartPr>
              <p14:xfrm>
                <a:off x="4126004" y="5335340"/>
                <a:ext cx="999360" cy="11880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DAACD4B5-552E-E438-9EFD-8C3FD7F89385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4117364" y="5326700"/>
                  <a:ext cx="1017000" cy="12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74FE09F-E081-A176-92DE-6BA18A99B371}"/>
                    </a:ext>
                  </a:extLst>
                </p14:cNvPr>
                <p14:cNvContentPartPr/>
                <p14:nvPr/>
              </p14:nvContentPartPr>
              <p14:xfrm>
                <a:off x="4818284" y="4522820"/>
                <a:ext cx="1182960" cy="9464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74FE09F-E081-A176-92DE-6BA18A99B371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4809284" y="4513820"/>
                  <a:ext cx="1200600" cy="9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CB12C44-7E16-3FFF-673C-FA5583B13988}"/>
                    </a:ext>
                  </a:extLst>
                </p14:cNvPr>
                <p14:cNvContentPartPr/>
                <p14:nvPr/>
              </p14:nvContentPartPr>
              <p14:xfrm>
                <a:off x="5654924" y="4140140"/>
                <a:ext cx="360" cy="2656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CB12C44-7E16-3FFF-673C-FA5583B13988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5645924" y="4131500"/>
                  <a:ext cx="1800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1ABEED39-B63A-6B41-93F7-B30AED101443}"/>
                    </a:ext>
                  </a:extLst>
                </p14:cNvPr>
                <p14:cNvContentPartPr/>
                <p14:nvPr/>
              </p14:nvContentPartPr>
              <p14:xfrm>
                <a:off x="5786684" y="4177220"/>
                <a:ext cx="165240" cy="3207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1ABEED39-B63A-6B41-93F7-B30AED101443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5778044" y="4168580"/>
                  <a:ext cx="18288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43ED2BDB-5726-2B04-E0FC-C069DF3C90C5}"/>
                    </a:ext>
                  </a:extLst>
                </p14:cNvPr>
                <p14:cNvContentPartPr/>
                <p14:nvPr/>
              </p14:nvContentPartPr>
              <p14:xfrm>
                <a:off x="4806044" y="5286380"/>
                <a:ext cx="65160" cy="1278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43ED2BDB-5726-2B04-E0FC-C069DF3C90C5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4797404" y="5277380"/>
                  <a:ext cx="828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8439B53F-C78A-1BDB-FAEC-045A573438FE}"/>
                    </a:ext>
                  </a:extLst>
                </p14:cNvPr>
                <p14:cNvContentPartPr/>
                <p14:nvPr/>
              </p14:nvContentPartPr>
              <p14:xfrm>
                <a:off x="4810004" y="4565300"/>
                <a:ext cx="1187280" cy="89388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8439B53F-C78A-1BDB-FAEC-045A573438FE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4801004" y="4556660"/>
                  <a:ext cx="1204920" cy="91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3A64FBA1-8E10-85A5-BD0D-674DCFA162BB}"/>
                    </a:ext>
                  </a:extLst>
                </p14:cNvPr>
                <p14:cNvContentPartPr/>
                <p14:nvPr/>
              </p14:nvContentPartPr>
              <p14:xfrm>
                <a:off x="5362604" y="4528580"/>
                <a:ext cx="104760" cy="9216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3A64FBA1-8E10-85A5-BD0D-674DCFA162BB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5353604" y="4519940"/>
                  <a:ext cx="12240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8D0BD416-D0D0-6AC8-857D-26D3750E91C0}"/>
                    </a:ext>
                  </a:extLst>
                </p14:cNvPr>
                <p14:cNvContentPartPr/>
                <p14:nvPr/>
              </p14:nvContentPartPr>
              <p14:xfrm>
                <a:off x="3635324" y="2125940"/>
                <a:ext cx="5595120" cy="316224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8D0BD416-D0D0-6AC8-857D-26D3750E91C0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3626324" y="2116940"/>
                  <a:ext cx="5612760" cy="317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8791C34A-C3F9-7CD7-9C17-F4124EA4F9F2}"/>
                    </a:ext>
                  </a:extLst>
                </p14:cNvPr>
                <p14:cNvContentPartPr/>
                <p14:nvPr/>
              </p14:nvContentPartPr>
              <p14:xfrm>
                <a:off x="5964884" y="2201900"/>
                <a:ext cx="87840" cy="17424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8791C34A-C3F9-7CD7-9C17-F4124EA4F9F2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5955884" y="2192900"/>
                  <a:ext cx="1054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2A8231F-3683-EC10-1ADA-D8491BB87BBD}"/>
                    </a:ext>
                  </a:extLst>
                </p14:cNvPr>
                <p14:cNvContentPartPr/>
                <p14:nvPr/>
              </p14:nvContentPartPr>
              <p14:xfrm>
                <a:off x="3079124" y="5589140"/>
                <a:ext cx="171000" cy="648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2A8231F-3683-EC10-1ADA-D8491BB87BBD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3070124" y="5580140"/>
                  <a:ext cx="18864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F997BD1B-A790-4843-07E8-2B2D93734EEF}"/>
                    </a:ext>
                  </a:extLst>
                </p14:cNvPr>
                <p14:cNvContentPartPr/>
                <p14:nvPr/>
              </p14:nvContentPartPr>
              <p14:xfrm>
                <a:off x="3165164" y="5646740"/>
                <a:ext cx="360" cy="2772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F997BD1B-A790-4843-07E8-2B2D93734EEF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3156524" y="5638100"/>
                  <a:ext cx="1800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0E0F7C9-02F4-2363-32A6-CE83D15A2AFB}"/>
                    </a:ext>
                  </a:extLst>
                </p14:cNvPr>
                <p14:cNvContentPartPr/>
                <p14:nvPr/>
              </p14:nvContentPartPr>
              <p14:xfrm>
                <a:off x="3265964" y="5589140"/>
                <a:ext cx="106560" cy="2530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0E0F7C9-02F4-2363-32A6-CE83D15A2AFB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3256964" y="5580140"/>
                  <a:ext cx="1242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DFF248D-F714-7401-73C2-7ACE999C0D9D}"/>
                    </a:ext>
                  </a:extLst>
                </p14:cNvPr>
                <p14:cNvContentPartPr/>
                <p14:nvPr/>
              </p14:nvContentPartPr>
              <p14:xfrm>
                <a:off x="3458564" y="5592380"/>
                <a:ext cx="106920" cy="2322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DFF248D-F714-7401-73C2-7ACE999C0D9D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3449924" y="5583380"/>
                  <a:ext cx="12456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340573F-963E-2D84-3583-8EEB51B07330}"/>
                    </a:ext>
                  </a:extLst>
                </p14:cNvPr>
                <p14:cNvContentPartPr/>
                <p14:nvPr/>
              </p14:nvContentPartPr>
              <p14:xfrm>
                <a:off x="3462524" y="5661140"/>
                <a:ext cx="107640" cy="867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340573F-963E-2D84-3583-8EEB51B07330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3453884" y="5652140"/>
                  <a:ext cx="12528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E9E02E2-D6E4-F5FA-D6BD-D4444C14BC2B}"/>
                    </a:ext>
                  </a:extLst>
                </p14:cNvPr>
                <p14:cNvContentPartPr/>
                <p14:nvPr/>
              </p14:nvContentPartPr>
              <p14:xfrm>
                <a:off x="3339044" y="6110780"/>
                <a:ext cx="2520" cy="2361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E9E02E2-D6E4-F5FA-D6BD-D4444C14BC2B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3330044" y="6102140"/>
                  <a:ext cx="201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C2B12FE-3332-A3A6-DF11-497B90F8280B}"/>
                    </a:ext>
                  </a:extLst>
                </p14:cNvPr>
                <p14:cNvContentPartPr/>
                <p14:nvPr/>
              </p14:nvContentPartPr>
              <p14:xfrm>
                <a:off x="3458204" y="6121220"/>
                <a:ext cx="155880" cy="1990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C2B12FE-3332-A3A6-DF11-497B90F8280B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3449564" y="6112220"/>
                  <a:ext cx="17352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D2688664-4486-EB1B-5E56-87A8BE6905F1}"/>
                    </a:ext>
                  </a:extLst>
                </p14:cNvPr>
                <p14:cNvContentPartPr/>
                <p14:nvPr/>
              </p14:nvContentPartPr>
              <p14:xfrm>
                <a:off x="2889764" y="5271620"/>
                <a:ext cx="1021320" cy="12510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D2688664-4486-EB1B-5E56-87A8BE6905F1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2881124" y="5262980"/>
                  <a:ext cx="1038960" cy="12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48D1520-C809-92AE-163F-21BC2D5A3F0E}"/>
                    </a:ext>
                  </a:extLst>
                </p14:cNvPr>
                <p14:cNvContentPartPr/>
                <p14:nvPr/>
              </p14:nvContentPartPr>
              <p14:xfrm>
                <a:off x="2270924" y="5654660"/>
                <a:ext cx="100080" cy="2559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48D1520-C809-92AE-163F-21BC2D5A3F0E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2261924" y="5645660"/>
                  <a:ext cx="11772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A3B6A70-4A52-0069-C8EB-239D8C594C48}"/>
                    </a:ext>
                  </a:extLst>
                </p14:cNvPr>
                <p14:cNvContentPartPr/>
                <p14:nvPr/>
              </p14:nvContentPartPr>
              <p14:xfrm>
                <a:off x="2259044" y="5783180"/>
                <a:ext cx="129240" cy="248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A3B6A70-4A52-0069-C8EB-239D8C594C48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2250404" y="5774540"/>
                  <a:ext cx="1468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2F41D0BA-0A04-92A1-3482-ECAE105AF8EC}"/>
                    </a:ext>
                  </a:extLst>
                </p14:cNvPr>
                <p14:cNvContentPartPr/>
                <p14:nvPr/>
              </p14:nvContentPartPr>
              <p14:xfrm>
                <a:off x="2266604" y="6154340"/>
                <a:ext cx="134280" cy="263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2F41D0BA-0A04-92A1-3482-ECAE105AF8EC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2257604" y="6145340"/>
                  <a:ext cx="15192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E12265E-971D-5C2F-886D-571E5FEBADCA}"/>
                    </a:ext>
                  </a:extLst>
                </p14:cNvPr>
                <p14:cNvContentPartPr/>
                <p14:nvPr/>
              </p14:nvContentPartPr>
              <p14:xfrm>
                <a:off x="2544164" y="6170900"/>
                <a:ext cx="124920" cy="1778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E12265E-971D-5C2F-886D-571E5FEBADCA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2535164" y="6161900"/>
                  <a:ext cx="14256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7749EFE-AB38-B01E-F38B-DC7C86C10100}"/>
                    </a:ext>
                  </a:extLst>
                </p14:cNvPr>
                <p14:cNvContentPartPr/>
                <p14:nvPr/>
              </p14:nvContentPartPr>
              <p14:xfrm>
                <a:off x="2088044" y="5670860"/>
                <a:ext cx="759960" cy="8974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7749EFE-AB38-B01E-F38B-DC7C86C10100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2079044" y="5661860"/>
                  <a:ext cx="777600" cy="91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1251E13F-118A-6C15-3608-EAC00FBF5743}"/>
                    </a:ext>
                  </a:extLst>
                </p14:cNvPr>
                <p14:cNvContentPartPr/>
                <p14:nvPr/>
              </p14:nvContentPartPr>
              <p14:xfrm>
                <a:off x="5672564" y="1445900"/>
                <a:ext cx="89640" cy="12384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1251E13F-118A-6C15-3608-EAC00FBF5743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5663564" y="1436900"/>
                  <a:ext cx="107280" cy="1414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0F2581-B1B1-8929-5974-3171344D6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93"/>
    </mc:Choice>
    <mc:Fallback xmlns="">
      <p:transition spd="slow" advTm="15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A38C3CA-CD2E-F38A-9D50-39B81647E3DE}"/>
              </a:ext>
            </a:extLst>
          </p:cNvPr>
          <p:cNvGrpSpPr/>
          <p:nvPr/>
        </p:nvGrpSpPr>
        <p:grpSpPr>
          <a:xfrm>
            <a:off x="1443993" y="949695"/>
            <a:ext cx="968490" cy="431190"/>
            <a:chOff x="1925324" y="123260"/>
            <a:chExt cx="1291320" cy="57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05F6E1D-D4E9-8E50-22F2-B38D52BF4613}"/>
                    </a:ext>
                  </a:extLst>
                </p14:cNvPr>
                <p14:cNvContentPartPr/>
                <p14:nvPr/>
              </p14:nvContentPartPr>
              <p14:xfrm>
                <a:off x="2022164" y="169700"/>
                <a:ext cx="3600" cy="271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05F6E1D-D4E9-8E50-22F2-B38D52BF461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13164" y="160700"/>
                  <a:ext cx="212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611A077-95C3-8110-87F4-36E3772F8F81}"/>
                    </a:ext>
                  </a:extLst>
                </p14:cNvPr>
                <p14:cNvContentPartPr/>
                <p14:nvPr/>
              </p14:nvContentPartPr>
              <p14:xfrm>
                <a:off x="2018204" y="129740"/>
                <a:ext cx="186480" cy="297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611A077-95C3-8110-87F4-36E3772F8F8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09564" y="121100"/>
                  <a:ext cx="20412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EB035FC-A9BF-9592-B1FB-453F1666A92D}"/>
                    </a:ext>
                  </a:extLst>
                </p14:cNvPr>
                <p14:cNvContentPartPr/>
                <p14:nvPr/>
              </p14:nvContentPartPr>
              <p14:xfrm>
                <a:off x="2203964" y="225860"/>
                <a:ext cx="136800" cy="266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EB035FC-A9BF-9592-B1FB-453F1666A92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94964" y="217220"/>
                  <a:ext cx="15444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589D220-93B0-1197-28D6-27686CB5C4D9}"/>
                    </a:ext>
                  </a:extLst>
                </p14:cNvPr>
                <p14:cNvContentPartPr/>
                <p14:nvPr/>
              </p14:nvContentPartPr>
              <p14:xfrm>
                <a:off x="2443724" y="123260"/>
                <a:ext cx="671400" cy="348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589D220-93B0-1197-28D6-27686CB5C4D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34724" y="114260"/>
                  <a:ext cx="6890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2EDFC23-662D-E24F-45E4-EC77031890F7}"/>
                    </a:ext>
                  </a:extLst>
                </p14:cNvPr>
                <p14:cNvContentPartPr/>
                <p14:nvPr/>
              </p14:nvContentPartPr>
              <p14:xfrm>
                <a:off x="1925324" y="507380"/>
                <a:ext cx="1291320" cy="190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2EDFC23-662D-E24F-45E4-EC77031890F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916684" y="498740"/>
                  <a:ext cx="1308960" cy="20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C1E0AA-8021-1A05-AEB6-C92E3DF3ECBE}"/>
              </a:ext>
            </a:extLst>
          </p:cNvPr>
          <p:cNvGrpSpPr/>
          <p:nvPr/>
        </p:nvGrpSpPr>
        <p:grpSpPr>
          <a:xfrm>
            <a:off x="1324113" y="1908465"/>
            <a:ext cx="1016010" cy="1961820"/>
            <a:chOff x="1765484" y="1401620"/>
            <a:chExt cx="1354680" cy="261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9E0CFF5-CD32-B511-5B2F-58CE27F70B95}"/>
                    </a:ext>
                  </a:extLst>
                </p14:cNvPr>
                <p14:cNvContentPartPr/>
                <p14:nvPr/>
              </p14:nvContentPartPr>
              <p14:xfrm>
                <a:off x="1874204" y="1401620"/>
                <a:ext cx="1245960" cy="1813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9E0CFF5-CD32-B511-5B2F-58CE27F70B9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65204" y="1392620"/>
                  <a:ext cx="1263600" cy="18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846101F-680D-8780-1543-A24332070E8C}"/>
                    </a:ext>
                  </a:extLst>
                </p14:cNvPr>
                <p14:cNvContentPartPr/>
                <p14:nvPr/>
              </p14:nvContentPartPr>
              <p14:xfrm>
                <a:off x="1765484" y="3437420"/>
                <a:ext cx="108720" cy="216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846101F-680D-8780-1543-A24332070E8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756844" y="3428420"/>
                  <a:ext cx="12636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690ADD9-1943-ECEC-495B-C473F4B774C0}"/>
                    </a:ext>
                  </a:extLst>
                </p14:cNvPr>
                <p14:cNvContentPartPr/>
                <p14:nvPr/>
              </p14:nvContentPartPr>
              <p14:xfrm>
                <a:off x="1790684" y="3549020"/>
                <a:ext cx="67320" cy="31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690ADD9-1943-ECEC-495B-C473F4B774C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781684" y="3540020"/>
                  <a:ext cx="849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C7D2855-F507-8D29-BC23-C79A375DC2F8}"/>
                    </a:ext>
                  </a:extLst>
                </p14:cNvPr>
                <p14:cNvContentPartPr/>
                <p14:nvPr/>
              </p14:nvContentPartPr>
              <p14:xfrm>
                <a:off x="1803284" y="3830540"/>
                <a:ext cx="138600" cy="186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C7D2855-F507-8D29-BC23-C79A375DC2F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94284" y="3821900"/>
                  <a:ext cx="156240" cy="20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D74A2F2-F605-7AB1-61DC-1638A3DA8C3F}"/>
                  </a:ext>
                </a:extLst>
              </p14:cNvPr>
              <p14:cNvContentPartPr/>
              <p14:nvPr/>
            </p14:nvContentPartPr>
            <p14:xfrm>
              <a:off x="2343093" y="1946535"/>
              <a:ext cx="338850" cy="33561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D74A2F2-F605-7AB1-61DC-1638A3DA8C3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334100" y="1937533"/>
                <a:ext cx="356476" cy="3532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04E961D-06FE-C9AA-3B9D-83B9CE1E66BD}"/>
                  </a:ext>
                </a:extLst>
              </p14:cNvPr>
              <p14:cNvContentPartPr/>
              <p14:nvPr/>
            </p14:nvContentPartPr>
            <p14:xfrm>
              <a:off x="2130063" y="2290245"/>
              <a:ext cx="618030" cy="99927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04E961D-06FE-C9AA-3B9D-83B9CE1E66B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121070" y="2281246"/>
                <a:ext cx="635657" cy="10169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2FC857B-F4CB-DF86-5B92-0F330D29D69A}"/>
                  </a:ext>
                </a:extLst>
              </p14:cNvPr>
              <p14:cNvContentPartPr/>
              <p14:nvPr/>
            </p14:nvContentPartPr>
            <p14:xfrm>
              <a:off x="1983723" y="3416955"/>
              <a:ext cx="88290" cy="20979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2FC857B-F4CB-DF86-5B92-0F330D29D69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74750" y="3407974"/>
                <a:ext cx="105876" cy="2273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8FAE669-60C4-E977-815A-69AFCE27ADDF}"/>
                  </a:ext>
                </a:extLst>
              </p14:cNvPr>
              <p14:cNvContentPartPr/>
              <p14:nvPr/>
            </p14:nvContentPartPr>
            <p14:xfrm>
              <a:off x="1972383" y="3521985"/>
              <a:ext cx="75600" cy="378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8FAE669-60C4-E977-815A-69AFCE27ADD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963383" y="3512985"/>
                <a:ext cx="9324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984E307-E9E1-465A-65BA-D9F9759A23AB}"/>
                  </a:ext>
                </a:extLst>
              </p14:cNvPr>
              <p14:cNvContentPartPr/>
              <p14:nvPr/>
            </p14:nvContentPartPr>
            <p14:xfrm>
              <a:off x="2078763" y="3378885"/>
              <a:ext cx="114480" cy="21573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984E307-E9E1-465A-65BA-D9F9759A23A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069763" y="3369896"/>
                <a:ext cx="132120" cy="233348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A31E7460-8559-CBF8-2C8F-070F6001EF24}"/>
              </a:ext>
            </a:extLst>
          </p:cNvPr>
          <p:cNvGrpSpPr/>
          <p:nvPr/>
        </p:nvGrpSpPr>
        <p:grpSpPr>
          <a:xfrm>
            <a:off x="1965903" y="3767415"/>
            <a:ext cx="282960" cy="189000"/>
            <a:chOff x="2621204" y="3880220"/>
            <a:chExt cx="377280" cy="25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190AC62-C395-86CE-5774-E586AF26B643}"/>
                    </a:ext>
                  </a:extLst>
                </p14:cNvPr>
                <p14:cNvContentPartPr/>
                <p14:nvPr/>
              </p14:nvContentPartPr>
              <p14:xfrm>
                <a:off x="2621204" y="3880220"/>
                <a:ext cx="360" cy="2520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190AC62-C395-86CE-5774-E586AF26B64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612564" y="3871580"/>
                  <a:ext cx="180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583B0CF-9E04-0144-FE7F-E817E2B6F5F9}"/>
                    </a:ext>
                  </a:extLst>
                </p14:cNvPr>
                <p14:cNvContentPartPr/>
                <p14:nvPr/>
              </p14:nvContentPartPr>
              <p14:xfrm>
                <a:off x="2709044" y="3955460"/>
                <a:ext cx="77400" cy="171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583B0CF-9E04-0144-FE7F-E817E2B6F5F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700044" y="3946820"/>
                  <a:ext cx="950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21E6B29-3036-669A-84DD-3EC12D81FA25}"/>
                    </a:ext>
                  </a:extLst>
                </p14:cNvPr>
                <p14:cNvContentPartPr/>
                <p14:nvPr/>
              </p14:nvContentPartPr>
              <p14:xfrm>
                <a:off x="2872124" y="3892820"/>
                <a:ext cx="126360" cy="185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21E6B29-3036-669A-84DD-3EC12D81FA2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863484" y="3884180"/>
                  <a:ext cx="144000" cy="20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8599B68-952D-051E-4907-B20B22865BE1}"/>
              </a:ext>
            </a:extLst>
          </p:cNvPr>
          <p:cNvGrpSpPr/>
          <p:nvPr/>
        </p:nvGrpSpPr>
        <p:grpSpPr>
          <a:xfrm>
            <a:off x="2378733" y="2282145"/>
            <a:ext cx="3394440" cy="2132730"/>
            <a:chOff x="3171644" y="1899860"/>
            <a:chExt cx="4525920" cy="284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790B614-1516-8465-F067-D00E547C6F16}"/>
                    </a:ext>
                  </a:extLst>
                </p14:cNvPr>
                <p14:cNvContentPartPr/>
                <p14:nvPr/>
              </p14:nvContentPartPr>
              <p14:xfrm>
                <a:off x="3513644" y="4043300"/>
                <a:ext cx="360" cy="170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790B614-1516-8465-F067-D00E547C6F1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505004" y="4034660"/>
                  <a:ext cx="180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2DEADF1-B40F-81A1-60F2-389D251A2CD0}"/>
                    </a:ext>
                  </a:extLst>
                </p14:cNvPr>
                <p14:cNvContentPartPr/>
                <p14:nvPr/>
              </p14:nvContentPartPr>
              <p14:xfrm>
                <a:off x="3651524" y="4068140"/>
                <a:ext cx="107280" cy="151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2DEADF1-B40F-81A1-60F2-389D251A2CD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642524" y="4059140"/>
                  <a:ext cx="1249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B25872B-FCC5-E4BD-47D8-485ED97B8EB9}"/>
                    </a:ext>
                  </a:extLst>
                </p14:cNvPr>
                <p14:cNvContentPartPr/>
                <p14:nvPr/>
              </p14:nvContentPartPr>
              <p14:xfrm>
                <a:off x="3933044" y="3982100"/>
                <a:ext cx="5400" cy="330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B25872B-FCC5-E4BD-47D8-485ED97B8EB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924404" y="3973460"/>
                  <a:ext cx="2304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1059707-0BEF-089B-5C6E-2DBF43608812}"/>
                    </a:ext>
                  </a:extLst>
                </p14:cNvPr>
                <p14:cNvContentPartPr/>
                <p14:nvPr/>
              </p14:nvContentPartPr>
              <p14:xfrm>
                <a:off x="3171644" y="2622740"/>
                <a:ext cx="381240" cy="487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1059707-0BEF-089B-5C6E-2DBF4360881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163004" y="2614100"/>
                  <a:ext cx="39888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9482E63-B24C-8386-238B-066AB14F6497}"/>
                    </a:ext>
                  </a:extLst>
                </p14:cNvPr>
                <p14:cNvContentPartPr/>
                <p14:nvPr/>
              </p14:nvContentPartPr>
              <p14:xfrm>
                <a:off x="3529844" y="3280100"/>
                <a:ext cx="147600" cy="315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9482E63-B24C-8386-238B-066AB14F649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520844" y="3271100"/>
                  <a:ext cx="16524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CBDDDAA-6ED9-9BDE-00CD-4185010D9A23}"/>
                    </a:ext>
                  </a:extLst>
                </p14:cNvPr>
                <p14:cNvContentPartPr/>
                <p14:nvPr/>
              </p14:nvContentPartPr>
              <p14:xfrm>
                <a:off x="3641444" y="1899860"/>
                <a:ext cx="766440" cy="800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CBDDDAA-6ED9-9BDE-00CD-4185010D9A2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632804" y="1890860"/>
                  <a:ext cx="784080" cy="81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47DD06E-DC98-5156-64F2-E63B52B0D00B}"/>
                    </a:ext>
                  </a:extLst>
                </p14:cNvPr>
                <p14:cNvContentPartPr/>
                <p14:nvPr/>
              </p14:nvContentPartPr>
              <p14:xfrm>
                <a:off x="3997484" y="3234020"/>
                <a:ext cx="360" cy="115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47DD06E-DC98-5156-64F2-E63B52B0D00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88484" y="3225380"/>
                  <a:ext cx="1800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CFB5F0D-ADCF-7C93-DC00-4D31D51D574E}"/>
                    </a:ext>
                  </a:extLst>
                </p14:cNvPr>
                <p14:cNvContentPartPr/>
                <p14:nvPr/>
              </p14:nvContentPartPr>
              <p14:xfrm>
                <a:off x="4103684" y="3177500"/>
                <a:ext cx="2520" cy="185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CFB5F0D-ADCF-7C93-DC00-4D31D51D574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094684" y="3168500"/>
                  <a:ext cx="201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48C0D9C-619E-C3E7-02C1-9D8440312D00}"/>
                    </a:ext>
                  </a:extLst>
                </p14:cNvPr>
                <p14:cNvContentPartPr/>
                <p14:nvPr/>
              </p14:nvContentPartPr>
              <p14:xfrm>
                <a:off x="4192244" y="3158420"/>
                <a:ext cx="96120" cy="1594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48C0D9C-619E-C3E7-02C1-9D8440312D0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183244" y="3149780"/>
                  <a:ext cx="1137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C6E1F87-6E57-E46B-373A-B4EC6C534838}"/>
                    </a:ext>
                  </a:extLst>
                </p14:cNvPr>
                <p14:cNvContentPartPr/>
                <p14:nvPr/>
              </p14:nvContentPartPr>
              <p14:xfrm>
                <a:off x="3848804" y="2836220"/>
                <a:ext cx="124200" cy="583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C6E1F87-6E57-E46B-373A-B4EC6C53483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839804" y="2827220"/>
                  <a:ext cx="1418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C94D13D-4CF0-BE63-F77C-8FAE763E759D}"/>
                    </a:ext>
                  </a:extLst>
                </p14:cNvPr>
                <p14:cNvContentPartPr/>
                <p14:nvPr/>
              </p14:nvContentPartPr>
              <p14:xfrm>
                <a:off x="3911084" y="2846660"/>
                <a:ext cx="2520" cy="199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C94D13D-4CF0-BE63-F77C-8FAE763E759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902444" y="2838020"/>
                  <a:ext cx="2016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D9BD7FD-3CF4-B342-F541-EF0ADF45A6C4}"/>
                    </a:ext>
                  </a:extLst>
                </p14:cNvPr>
                <p14:cNvContentPartPr/>
                <p14:nvPr/>
              </p14:nvContentPartPr>
              <p14:xfrm>
                <a:off x="3991004" y="2808860"/>
                <a:ext cx="87480" cy="230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D9BD7FD-3CF4-B342-F541-EF0ADF45A6C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982004" y="2799860"/>
                  <a:ext cx="10512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471D622-F0F8-DDF9-D3B8-627EAB7E6468}"/>
                    </a:ext>
                  </a:extLst>
                </p14:cNvPr>
                <p14:cNvContentPartPr/>
                <p14:nvPr/>
              </p14:nvContentPartPr>
              <p14:xfrm>
                <a:off x="4162364" y="2801660"/>
                <a:ext cx="62280" cy="238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471D622-F0F8-DDF9-D3B8-627EAB7E646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153724" y="2793020"/>
                  <a:ext cx="7992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7D9217C-4AF0-6D8C-D512-7DC0903E62A7}"/>
                    </a:ext>
                  </a:extLst>
                </p14:cNvPr>
                <p14:cNvContentPartPr/>
                <p14:nvPr/>
              </p14:nvContentPartPr>
              <p14:xfrm>
                <a:off x="4164164" y="2919740"/>
                <a:ext cx="123840" cy="568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7D9217C-4AF0-6D8C-D512-7DC0903E62A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155524" y="2911100"/>
                  <a:ext cx="14148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B73B59D-CC38-AC79-DFE1-0C7AD44E130A}"/>
                    </a:ext>
                  </a:extLst>
                </p14:cNvPr>
                <p14:cNvContentPartPr/>
                <p14:nvPr/>
              </p14:nvContentPartPr>
              <p14:xfrm>
                <a:off x="4428044" y="2294060"/>
                <a:ext cx="984600" cy="12402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B73B59D-CC38-AC79-DFE1-0C7AD44E130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419404" y="2285060"/>
                  <a:ext cx="1002240" cy="12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0BEC8FF-07D6-FE6B-339C-C86613F4110D}"/>
                    </a:ext>
                  </a:extLst>
                </p14:cNvPr>
                <p14:cNvContentPartPr/>
                <p14:nvPr/>
              </p14:nvContentPartPr>
              <p14:xfrm>
                <a:off x="5431364" y="2886260"/>
                <a:ext cx="581400" cy="5749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0BEC8FF-07D6-FE6B-339C-C86613F4110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422364" y="2877260"/>
                  <a:ext cx="599040" cy="59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9323FCE-789A-C8A5-29BC-B7F2AB8D2722}"/>
                    </a:ext>
                  </a:extLst>
                </p14:cNvPr>
                <p14:cNvContentPartPr/>
                <p14:nvPr/>
              </p14:nvContentPartPr>
              <p14:xfrm>
                <a:off x="4756724" y="3527780"/>
                <a:ext cx="309960" cy="2919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9323FCE-789A-C8A5-29BC-B7F2AB8D272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748084" y="3519140"/>
                  <a:ext cx="32760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184592A-1F26-1ADF-293B-224F9049CE54}"/>
                    </a:ext>
                  </a:extLst>
                </p14:cNvPr>
                <p14:cNvContentPartPr/>
                <p14:nvPr/>
              </p14:nvContentPartPr>
              <p14:xfrm>
                <a:off x="5062004" y="3525620"/>
                <a:ext cx="432720" cy="3765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184592A-1F26-1ADF-293B-224F9049CE5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053364" y="3516620"/>
                  <a:ext cx="45036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677906C-1B8A-DF98-4ECD-31CCC8BF11BF}"/>
                    </a:ext>
                  </a:extLst>
                </p14:cNvPr>
                <p14:cNvContentPartPr/>
                <p14:nvPr/>
              </p14:nvContentPartPr>
              <p14:xfrm>
                <a:off x="4582844" y="3648380"/>
                <a:ext cx="5400" cy="3502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677906C-1B8A-DF98-4ECD-31CCC8BF11B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574204" y="3639740"/>
                  <a:ext cx="2304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F2BE717-1125-749A-8448-D8B145EAFC3D}"/>
                    </a:ext>
                  </a:extLst>
                </p14:cNvPr>
                <p14:cNvContentPartPr/>
                <p14:nvPr/>
              </p14:nvContentPartPr>
              <p14:xfrm>
                <a:off x="4684364" y="3995060"/>
                <a:ext cx="117360" cy="846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F2BE717-1125-749A-8448-D8B145EAFC3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675364" y="3986420"/>
                  <a:ext cx="13500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731B62C-36B0-81C8-227E-0589A7596793}"/>
                    </a:ext>
                  </a:extLst>
                </p14:cNvPr>
                <p14:cNvContentPartPr/>
                <p14:nvPr/>
              </p14:nvContentPartPr>
              <p14:xfrm>
                <a:off x="5503724" y="3963740"/>
                <a:ext cx="234000" cy="2584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731B62C-36B0-81C8-227E-0589A759679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495084" y="3955100"/>
                  <a:ext cx="25164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5238BDC-8278-06FC-CD37-2F53AE3C0064}"/>
                    </a:ext>
                  </a:extLst>
                </p14:cNvPr>
                <p14:cNvContentPartPr/>
                <p14:nvPr/>
              </p14:nvContentPartPr>
              <p14:xfrm>
                <a:off x="4668524" y="4289900"/>
                <a:ext cx="2520" cy="1695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5238BDC-8278-06FC-CD37-2F53AE3C006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659524" y="4280900"/>
                  <a:ext cx="2016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808ACE0-F867-4734-31AE-459FBAFE7B55}"/>
                    </a:ext>
                  </a:extLst>
                </p14:cNvPr>
                <p14:cNvContentPartPr/>
                <p14:nvPr/>
              </p14:nvContentPartPr>
              <p14:xfrm>
                <a:off x="4779764" y="4340300"/>
                <a:ext cx="360" cy="137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808ACE0-F867-4734-31AE-459FBAFE7B5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771124" y="4331660"/>
                  <a:ext cx="1800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B10C349-1A3B-2992-F881-BD007D455C05}"/>
                    </a:ext>
                  </a:extLst>
                </p14:cNvPr>
                <p14:cNvContentPartPr/>
                <p14:nvPr/>
              </p14:nvContentPartPr>
              <p14:xfrm>
                <a:off x="4924124" y="4352540"/>
                <a:ext cx="360" cy="1519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B10C349-1A3B-2992-F881-BD007D455C0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915484" y="4343900"/>
                  <a:ext cx="180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4519842-E1DF-E102-798C-6470101F0F2B}"/>
                    </a:ext>
                  </a:extLst>
                </p14:cNvPr>
                <p14:cNvContentPartPr/>
                <p14:nvPr/>
              </p14:nvContentPartPr>
              <p14:xfrm>
                <a:off x="4969844" y="4429940"/>
                <a:ext cx="105120" cy="1296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4519842-E1DF-E102-798C-6470101F0F2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961204" y="4420940"/>
                  <a:ext cx="1227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1EE6706-325C-4B36-115A-A241D4CF0DD1}"/>
                    </a:ext>
                  </a:extLst>
                </p14:cNvPr>
                <p14:cNvContentPartPr/>
                <p14:nvPr/>
              </p14:nvContentPartPr>
              <p14:xfrm>
                <a:off x="5133644" y="4432820"/>
                <a:ext cx="90000" cy="1126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1EE6706-325C-4B36-115A-A241D4CF0DD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125004" y="4424180"/>
                  <a:ext cx="1076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A853B77-B3B2-6573-4B47-98994264CB25}"/>
                    </a:ext>
                  </a:extLst>
                </p14:cNvPr>
                <p14:cNvContentPartPr/>
                <p14:nvPr/>
              </p14:nvContentPartPr>
              <p14:xfrm>
                <a:off x="5554844" y="4436780"/>
                <a:ext cx="360" cy="1580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A853B77-B3B2-6573-4B47-98994264CB2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546204" y="4428140"/>
                  <a:ext cx="180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B0E55AD-C8B9-0B62-3893-77A48F8195F2}"/>
                    </a:ext>
                  </a:extLst>
                </p14:cNvPr>
                <p14:cNvContentPartPr/>
                <p14:nvPr/>
              </p14:nvContentPartPr>
              <p14:xfrm>
                <a:off x="5618204" y="4436780"/>
                <a:ext cx="360" cy="138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B0E55AD-C8B9-0B62-3893-77A48F8195F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609204" y="4428140"/>
                  <a:ext cx="180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8B16C13-0D09-3ACB-2DE9-57DC31B0D967}"/>
                    </a:ext>
                  </a:extLst>
                </p14:cNvPr>
                <p14:cNvContentPartPr/>
                <p14:nvPr/>
              </p14:nvContentPartPr>
              <p14:xfrm>
                <a:off x="5708204" y="4465940"/>
                <a:ext cx="360" cy="191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8B16C13-0D09-3ACB-2DE9-57DC31B0D96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699564" y="4456940"/>
                  <a:ext cx="1800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EBC216F-D49C-51D7-3600-D5F4C180E5EF}"/>
                    </a:ext>
                  </a:extLst>
                </p14:cNvPr>
                <p14:cNvContentPartPr/>
                <p14:nvPr/>
              </p14:nvContentPartPr>
              <p14:xfrm>
                <a:off x="5793164" y="4485380"/>
                <a:ext cx="92880" cy="882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EBC216F-D49C-51D7-3600-D5F4C180E5E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784164" y="4476740"/>
                  <a:ext cx="11052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0D9E5D0-5E94-3F81-7FF7-25C3A6683CDA}"/>
                    </a:ext>
                  </a:extLst>
                </p14:cNvPr>
                <p14:cNvContentPartPr/>
                <p14:nvPr/>
              </p14:nvContentPartPr>
              <p14:xfrm>
                <a:off x="5983604" y="4429940"/>
                <a:ext cx="2520" cy="2102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0D9E5D0-5E94-3F81-7FF7-25C3A6683CD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974604" y="4420940"/>
                  <a:ext cx="201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061B9B5-130E-A83D-E353-FF22235BAF63}"/>
                    </a:ext>
                  </a:extLst>
                </p14:cNvPr>
                <p14:cNvContentPartPr/>
                <p14:nvPr/>
              </p14:nvContentPartPr>
              <p14:xfrm>
                <a:off x="6023924" y="3487100"/>
                <a:ext cx="1152360" cy="12430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061B9B5-130E-A83D-E353-FF22235BAF6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014924" y="3478460"/>
                  <a:ext cx="1170000" cy="12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2C55E6C-3AD0-B02D-07EE-2318300C27FE}"/>
                    </a:ext>
                  </a:extLst>
                </p14:cNvPr>
                <p14:cNvContentPartPr/>
                <p14:nvPr/>
              </p14:nvContentPartPr>
              <p14:xfrm>
                <a:off x="7165484" y="4237700"/>
                <a:ext cx="532080" cy="5058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2C55E6C-3AD0-B02D-07EE-2318300C27F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156484" y="4229060"/>
                  <a:ext cx="549720" cy="52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8A84DB84-6640-FF3C-8603-82430A74E7D8}"/>
                  </a:ext>
                </a:extLst>
              </p14:cNvPr>
              <p14:cNvContentPartPr/>
              <p14:nvPr/>
            </p14:nvContentPartPr>
            <p14:xfrm>
              <a:off x="5060643" y="4566615"/>
              <a:ext cx="110430" cy="1679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8A84DB84-6640-FF3C-8603-82430A74E7D8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051650" y="4557644"/>
                <a:ext cx="128056" cy="185523"/>
              </a:xfrm>
              <a:prstGeom prst="rect">
                <a:avLst/>
              </a:prstGeom>
            </p:spPr>
          </p:pic>
        </mc:Fallback>
      </mc:AlternateContent>
      <p:grpSp>
        <p:nvGrpSpPr>
          <p:cNvPr id="100" name="Group 99">
            <a:extLst>
              <a:ext uri="{FF2B5EF4-FFF2-40B4-BE49-F238E27FC236}">
                <a16:creationId xmlns:a16="http://schemas.microsoft.com/office/drawing/2014/main" id="{F103C001-43A2-D587-16B8-6FFE87B2A158}"/>
              </a:ext>
            </a:extLst>
          </p:cNvPr>
          <p:cNvGrpSpPr/>
          <p:nvPr/>
        </p:nvGrpSpPr>
        <p:grpSpPr>
          <a:xfrm>
            <a:off x="5758593" y="4547985"/>
            <a:ext cx="252990" cy="220050"/>
            <a:chOff x="7678124" y="4920980"/>
            <a:chExt cx="337320" cy="29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6E24BB8-ABB1-14AC-6689-2D6FEB59E7CC}"/>
                    </a:ext>
                  </a:extLst>
                </p14:cNvPr>
                <p14:cNvContentPartPr/>
                <p14:nvPr/>
              </p14:nvContentPartPr>
              <p14:xfrm>
                <a:off x="7678124" y="4920980"/>
                <a:ext cx="117000" cy="2934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6E24BB8-ABB1-14AC-6689-2D6FEB59E7C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669484" y="4912340"/>
                  <a:ext cx="13464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A2888C0-4A03-C977-0E16-FAEA664A07E6}"/>
                    </a:ext>
                  </a:extLst>
                </p14:cNvPr>
                <p14:cNvContentPartPr/>
                <p14:nvPr/>
              </p14:nvContentPartPr>
              <p14:xfrm>
                <a:off x="7726364" y="4971020"/>
                <a:ext cx="289080" cy="2311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A2888C0-4A03-C977-0E16-FAEA664A07E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717364" y="4962380"/>
                  <a:ext cx="306720" cy="24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2EC1AA4-09E2-BFAA-220D-14D6C41C600E}"/>
              </a:ext>
            </a:extLst>
          </p:cNvPr>
          <p:cNvGrpSpPr/>
          <p:nvPr/>
        </p:nvGrpSpPr>
        <p:grpSpPr>
          <a:xfrm>
            <a:off x="4902963" y="4971345"/>
            <a:ext cx="519750" cy="227070"/>
            <a:chOff x="6537284" y="5485460"/>
            <a:chExt cx="693000" cy="30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6E047A6-0477-BE76-5287-9AE9FBA6E0A8}"/>
                    </a:ext>
                  </a:extLst>
                </p14:cNvPr>
                <p14:cNvContentPartPr/>
                <p14:nvPr/>
              </p14:nvContentPartPr>
              <p14:xfrm>
                <a:off x="6537284" y="5485460"/>
                <a:ext cx="360" cy="3027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6E047A6-0477-BE76-5287-9AE9FBA6E0A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528644" y="5476460"/>
                  <a:ext cx="1800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EACA13F-EF16-C31E-F90C-02DCBAFD8E76}"/>
                    </a:ext>
                  </a:extLst>
                </p14:cNvPr>
                <p14:cNvContentPartPr/>
                <p14:nvPr/>
              </p14:nvContentPartPr>
              <p14:xfrm>
                <a:off x="6682724" y="5523980"/>
                <a:ext cx="2880" cy="2548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EACA13F-EF16-C31E-F90C-02DCBAFD8E7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674084" y="5515340"/>
                  <a:ext cx="2052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AAD5E3B9-4527-486A-6FBB-664A7F95B294}"/>
                    </a:ext>
                  </a:extLst>
                </p14:cNvPr>
                <p14:cNvContentPartPr/>
                <p14:nvPr/>
              </p14:nvContentPartPr>
              <p14:xfrm>
                <a:off x="6823124" y="5522180"/>
                <a:ext cx="5040" cy="2239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AAD5E3B9-4527-486A-6FBB-664A7F95B29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814124" y="5513180"/>
                  <a:ext cx="226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988B4F4B-72BA-215C-EEE3-92F16F91FF31}"/>
                    </a:ext>
                  </a:extLst>
                </p14:cNvPr>
                <p14:cNvContentPartPr/>
                <p14:nvPr/>
              </p14:nvContentPartPr>
              <p14:xfrm>
                <a:off x="7012124" y="5559980"/>
                <a:ext cx="360" cy="180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988B4F4B-72BA-215C-EEE3-92F16F91FF3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003124" y="5551340"/>
                  <a:ext cx="180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43B20E8-5C2E-4D34-9A30-F1D32F01D8A6}"/>
                    </a:ext>
                  </a:extLst>
                </p14:cNvPr>
                <p14:cNvContentPartPr/>
                <p14:nvPr/>
              </p14:nvContentPartPr>
              <p14:xfrm>
                <a:off x="7119404" y="5564660"/>
                <a:ext cx="110880" cy="1688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43B20E8-5C2E-4D34-9A30-F1D32F01D8A6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110764" y="5556020"/>
                  <a:ext cx="128520" cy="18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C8A8D7B4-232A-6D2C-9830-665E63EE0BF0}"/>
              </a:ext>
            </a:extLst>
          </p:cNvPr>
          <p:cNvGrpSpPr/>
          <p:nvPr/>
        </p:nvGrpSpPr>
        <p:grpSpPr>
          <a:xfrm>
            <a:off x="5785593" y="4966755"/>
            <a:ext cx="409320" cy="172530"/>
            <a:chOff x="7714124" y="5479340"/>
            <a:chExt cx="545760" cy="23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0800A27-BE43-B97D-B9E7-DD1A67ED2982}"/>
                    </a:ext>
                  </a:extLst>
                </p14:cNvPr>
                <p14:cNvContentPartPr/>
                <p14:nvPr/>
              </p14:nvContentPartPr>
              <p14:xfrm>
                <a:off x="7714124" y="5542700"/>
                <a:ext cx="360" cy="1267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0800A27-BE43-B97D-B9E7-DD1A67ED298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705124" y="5534060"/>
                  <a:ext cx="18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7BC97AE-5660-5EF9-8F10-C9186D8351A3}"/>
                    </a:ext>
                  </a:extLst>
                </p14:cNvPr>
                <p14:cNvContentPartPr/>
                <p14:nvPr/>
              </p14:nvContentPartPr>
              <p14:xfrm>
                <a:off x="7849844" y="5511740"/>
                <a:ext cx="360" cy="1684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7BC97AE-5660-5EF9-8F10-C9186D8351A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840844" y="5502740"/>
                  <a:ext cx="1800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55BD818-1A01-9444-45BE-3C83649F94CC}"/>
                    </a:ext>
                  </a:extLst>
                </p14:cNvPr>
                <p14:cNvContentPartPr/>
                <p14:nvPr/>
              </p14:nvContentPartPr>
              <p14:xfrm>
                <a:off x="7980524" y="5539460"/>
                <a:ext cx="360" cy="1699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55BD818-1A01-9444-45BE-3C83649F94CC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971884" y="5530820"/>
                  <a:ext cx="180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320DD95-F79E-0F9F-4BAA-F4C8EBE37CEA}"/>
                    </a:ext>
                  </a:extLst>
                </p14:cNvPr>
                <p14:cNvContentPartPr/>
                <p14:nvPr/>
              </p14:nvContentPartPr>
              <p14:xfrm>
                <a:off x="8090684" y="5542700"/>
                <a:ext cx="4680" cy="1033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320DD95-F79E-0F9F-4BAA-F4C8EBE37CE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082044" y="5533700"/>
                  <a:ext cx="2232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BB4A802-BB4D-56B7-D9CD-AB74557ED4F8}"/>
                    </a:ext>
                  </a:extLst>
                </p14:cNvPr>
                <p14:cNvContentPartPr/>
                <p14:nvPr/>
              </p14:nvContentPartPr>
              <p14:xfrm>
                <a:off x="8259524" y="5479340"/>
                <a:ext cx="360" cy="2095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BB4A802-BB4D-56B7-D9CD-AB74557ED4F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250884" y="5470700"/>
                  <a:ext cx="18000" cy="22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2237731-D7FA-4988-9405-6481AD2758AD}"/>
              </a:ext>
            </a:extLst>
          </p:cNvPr>
          <p:cNvGrpSpPr/>
          <p:nvPr/>
        </p:nvGrpSpPr>
        <p:grpSpPr>
          <a:xfrm>
            <a:off x="4122663" y="1273155"/>
            <a:ext cx="394470" cy="311310"/>
            <a:chOff x="5496884" y="554540"/>
            <a:chExt cx="525960" cy="41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7A07C66C-7340-00AB-24A3-9DE017658178}"/>
                    </a:ext>
                  </a:extLst>
                </p14:cNvPr>
                <p14:cNvContentPartPr/>
                <p14:nvPr/>
              </p14:nvContentPartPr>
              <p14:xfrm>
                <a:off x="5496884" y="628700"/>
                <a:ext cx="360" cy="3409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7A07C66C-7340-00AB-24A3-9DE01765817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487884" y="620060"/>
                  <a:ext cx="1800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0536752B-FBD3-E20E-1ED1-83D779F91C17}"/>
                    </a:ext>
                  </a:extLst>
                </p14:cNvPr>
                <p14:cNvContentPartPr/>
                <p14:nvPr/>
              </p14:nvContentPartPr>
              <p14:xfrm>
                <a:off x="5654564" y="611420"/>
                <a:ext cx="117000" cy="1926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0536752B-FBD3-E20E-1ED1-83D779F91C1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645924" y="602420"/>
                  <a:ext cx="13464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395CD9C-8A66-926C-0D9A-7529CDB3F75B}"/>
                    </a:ext>
                  </a:extLst>
                </p14:cNvPr>
                <p14:cNvContentPartPr/>
                <p14:nvPr/>
              </p14:nvContentPartPr>
              <p14:xfrm>
                <a:off x="5910884" y="554540"/>
                <a:ext cx="111960" cy="2026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395CD9C-8A66-926C-0D9A-7529CDB3F75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902244" y="545900"/>
                  <a:ext cx="129600" cy="22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075C875-16E3-7641-23D7-45EA5DA616A7}"/>
              </a:ext>
            </a:extLst>
          </p:cNvPr>
          <p:cNvGrpSpPr/>
          <p:nvPr/>
        </p:nvGrpSpPr>
        <p:grpSpPr>
          <a:xfrm>
            <a:off x="4802253" y="1224285"/>
            <a:ext cx="376110" cy="243540"/>
            <a:chOff x="6403004" y="489380"/>
            <a:chExt cx="501480" cy="32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F5425A54-815E-F43D-6AEB-83872495AAE1}"/>
                    </a:ext>
                  </a:extLst>
                </p14:cNvPr>
                <p14:cNvContentPartPr/>
                <p14:nvPr/>
              </p14:nvContentPartPr>
              <p14:xfrm>
                <a:off x="6403004" y="564980"/>
                <a:ext cx="360" cy="2491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F5425A54-815E-F43D-6AEB-83872495AAE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394364" y="556340"/>
                  <a:ext cx="1800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7BDA34EF-A209-14E5-B186-530CE32A77BD}"/>
                    </a:ext>
                  </a:extLst>
                </p14:cNvPr>
                <p14:cNvContentPartPr/>
                <p14:nvPr/>
              </p14:nvContentPartPr>
              <p14:xfrm>
                <a:off x="6562124" y="547340"/>
                <a:ext cx="120960" cy="1864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7BDA34EF-A209-14E5-B186-530CE32A77B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553484" y="538340"/>
                  <a:ext cx="13860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113387F2-8192-A63A-FF95-01822A15717B}"/>
                    </a:ext>
                  </a:extLst>
                </p14:cNvPr>
                <p14:cNvContentPartPr/>
                <p14:nvPr/>
              </p14:nvContentPartPr>
              <p14:xfrm>
                <a:off x="6885404" y="489380"/>
                <a:ext cx="19080" cy="2570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113387F2-8192-A63A-FF95-01822A15717B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876404" y="480380"/>
                  <a:ext cx="36720" cy="27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9FF3E1E-B61B-7CBF-B297-AC9502DBA80A}"/>
              </a:ext>
            </a:extLst>
          </p:cNvPr>
          <p:cNvGrpSpPr/>
          <p:nvPr/>
        </p:nvGrpSpPr>
        <p:grpSpPr>
          <a:xfrm>
            <a:off x="5533953" y="1170285"/>
            <a:ext cx="344520" cy="234360"/>
            <a:chOff x="7378604" y="417380"/>
            <a:chExt cx="459360" cy="31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CC2959B-496E-25EA-1F97-1407A6B784A8}"/>
                    </a:ext>
                  </a:extLst>
                </p14:cNvPr>
                <p14:cNvContentPartPr/>
                <p14:nvPr/>
              </p14:nvContentPartPr>
              <p14:xfrm>
                <a:off x="7378604" y="439340"/>
                <a:ext cx="5400" cy="2905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CC2959B-496E-25EA-1F97-1407A6B784A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369604" y="430700"/>
                  <a:ext cx="2304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D003D62-B5A8-59DC-28DF-89B75022D6C7}"/>
                    </a:ext>
                  </a:extLst>
                </p14:cNvPr>
                <p14:cNvContentPartPr/>
                <p14:nvPr/>
              </p14:nvContentPartPr>
              <p14:xfrm>
                <a:off x="7556084" y="417380"/>
                <a:ext cx="360" cy="2728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D003D62-B5A8-59DC-28DF-89B75022D6C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547444" y="408740"/>
                  <a:ext cx="180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BBFD6471-C3A7-7032-7FE5-1DE8933A1F94}"/>
                    </a:ext>
                  </a:extLst>
                </p14:cNvPr>
                <p14:cNvContentPartPr/>
                <p14:nvPr/>
              </p14:nvContentPartPr>
              <p14:xfrm>
                <a:off x="7663364" y="427100"/>
                <a:ext cx="174600" cy="2196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BBFD6471-C3A7-7032-7FE5-1DE8933A1F9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654724" y="418460"/>
                  <a:ext cx="192240" cy="23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CB74D259-5BA2-3630-0186-9C0B186F0247}"/>
              </a:ext>
            </a:extLst>
          </p:cNvPr>
          <p:cNvGrpSpPr/>
          <p:nvPr/>
        </p:nvGrpSpPr>
        <p:grpSpPr>
          <a:xfrm>
            <a:off x="6256473" y="1155165"/>
            <a:ext cx="514890" cy="209520"/>
            <a:chOff x="8341964" y="397220"/>
            <a:chExt cx="686520" cy="27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D8C9D2E-C65B-16C4-8FF0-0C620D2BC82D}"/>
                    </a:ext>
                  </a:extLst>
                </p14:cNvPr>
                <p14:cNvContentPartPr/>
                <p14:nvPr/>
              </p14:nvContentPartPr>
              <p14:xfrm>
                <a:off x="8341964" y="441500"/>
                <a:ext cx="2520" cy="2124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D8C9D2E-C65B-16C4-8FF0-0C620D2BC82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333324" y="432860"/>
                  <a:ext cx="201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49F3D70-67EA-EC94-B12F-FF050F90F579}"/>
                    </a:ext>
                  </a:extLst>
                </p14:cNvPr>
                <p14:cNvContentPartPr/>
                <p14:nvPr/>
              </p14:nvContentPartPr>
              <p14:xfrm>
                <a:off x="8452484" y="414860"/>
                <a:ext cx="2520" cy="1832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49F3D70-67EA-EC94-B12F-FF050F90F57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443484" y="406220"/>
                  <a:ext cx="201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F9AA5CC6-7AFC-D170-1DF5-814094EB55EA}"/>
                    </a:ext>
                  </a:extLst>
                </p14:cNvPr>
                <p14:cNvContentPartPr/>
                <p14:nvPr/>
              </p14:nvContentPartPr>
              <p14:xfrm>
                <a:off x="8620244" y="397220"/>
                <a:ext cx="360" cy="2728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F9AA5CC6-7AFC-D170-1DF5-814094EB55E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611244" y="388580"/>
                  <a:ext cx="180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2CFAADD-97A3-F450-1C13-973378A97BC1}"/>
                    </a:ext>
                  </a:extLst>
                </p14:cNvPr>
                <p14:cNvContentPartPr/>
                <p14:nvPr/>
              </p14:nvContentPartPr>
              <p14:xfrm>
                <a:off x="8754524" y="403340"/>
                <a:ext cx="151200" cy="1861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2CFAADD-97A3-F450-1C13-973378A97BC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745524" y="394700"/>
                  <a:ext cx="1688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F04314F6-52B6-5E8A-E8C2-AB7BA27E9504}"/>
                    </a:ext>
                  </a:extLst>
                </p14:cNvPr>
                <p14:cNvContentPartPr/>
                <p14:nvPr/>
              </p14:nvContentPartPr>
              <p14:xfrm>
                <a:off x="9025964" y="406580"/>
                <a:ext cx="2520" cy="2700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F04314F6-52B6-5E8A-E8C2-AB7BA27E9504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016964" y="397580"/>
                  <a:ext cx="20160" cy="287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5BF96605-A4D7-EDEC-22A4-736D670309F5}"/>
                  </a:ext>
                </a:extLst>
              </p14:cNvPr>
              <p14:cNvContentPartPr/>
              <p14:nvPr/>
            </p14:nvContentPartPr>
            <p14:xfrm>
              <a:off x="3959853" y="1588785"/>
              <a:ext cx="2927070" cy="3159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5BF96605-A4D7-EDEC-22A4-736D670309F5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3950853" y="1579811"/>
                <a:ext cx="2944709" cy="491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4741914-9B73-0CC9-0197-96D948092E2A}"/>
              </a:ext>
            </a:extLst>
          </p:cNvPr>
          <p:cNvGrpSpPr/>
          <p:nvPr/>
        </p:nvGrpSpPr>
        <p:grpSpPr>
          <a:xfrm>
            <a:off x="5138403" y="1713525"/>
            <a:ext cx="839970" cy="253260"/>
            <a:chOff x="6851204" y="1141700"/>
            <a:chExt cx="1119960" cy="33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8E38E27-295C-0804-887A-2C4B7C057561}"/>
                    </a:ext>
                  </a:extLst>
                </p14:cNvPr>
                <p14:cNvContentPartPr/>
                <p14:nvPr/>
              </p14:nvContentPartPr>
              <p14:xfrm>
                <a:off x="6851204" y="1141700"/>
                <a:ext cx="1119960" cy="3376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8E38E27-295C-0804-887A-2C4B7C05756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842204" y="1132700"/>
                  <a:ext cx="113760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C002B5CD-467A-19A7-CB25-AAAAC1548E6B}"/>
                    </a:ext>
                  </a:extLst>
                </p14:cNvPr>
                <p14:cNvContentPartPr/>
                <p14:nvPr/>
              </p14:nvContentPartPr>
              <p14:xfrm>
                <a:off x="7460684" y="1263020"/>
                <a:ext cx="2520" cy="644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C002B5CD-467A-19A7-CB25-AAAAC1548E6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451684" y="1254380"/>
                  <a:ext cx="20160" cy="8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DFAA857A-8850-7320-1C90-CFBF251DA215}"/>
                  </a:ext>
                </a:extLst>
              </p14:cNvPr>
              <p14:cNvContentPartPr/>
              <p14:nvPr/>
            </p14:nvContentPartPr>
            <p14:xfrm>
              <a:off x="5905473" y="2561595"/>
              <a:ext cx="330480" cy="42174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DFAA857A-8850-7320-1C90-CFBF251DA215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896473" y="2552599"/>
                <a:ext cx="348120" cy="439372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F366503B-635B-0BBB-4617-1C12043CADB5}"/>
              </a:ext>
            </a:extLst>
          </p:cNvPr>
          <p:cNvGrpSpPr/>
          <p:nvPr/>
        </p:nvGrpSpPr>
        <p:grpSpPr>
          <a:xfrm>
            <a:off x="5464563" y="3534675"/>
            <a:ext cx="534870" cy="606420"/>
            <a:chOff x="7286084" y="3569900"/>
            <a:chExt cx="713160" cy="80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424B310-4E2E-B0F4-B50F-0912DE067AFE}"/>
                    </a:ext>
                  </a:extLst>
                </p14:cNvPr>
                <p14:cNvContentPartPr/>
                <p14:nvPr/>
              </p14:nvContentPartPr>
              <p14:xfrm>
                <a:off x="7286084" y="3569900"/>
                <a:ext cx="675720" cy="450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424B310-4E2E-B0F4-B50F-0912DE067AF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277084" y="3561260"/>
                  <a:ext cx="69336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FEF81A2-14E0-B466-5058-851380E32976}"/>
                    </a:ext>
                  </a:extLst>
                </p14:cNvPr>
                <p14:cNvContentPartPr/>
                <p14:nvPr/>
              </p14:nvContentPartPr>
              <p14:xfrm>
                <a:off x="7665524" y="4119980"/>
                <a:ext cx="106920" cy="2584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FEF81A2-14E0-B466-5058-851380E3297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656884" y="4111340"/>
                  <a:ext cx="1245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747B9E7-4B62-80FD-0F7C-2B61BDD97A4D}"/>
                    </a:ext>
                  </a:extLst>
                </p14:cNvPr>
                <p14:cNvContentPartPr/>
                <p14:nvPr/>
              </p14:nvContentPartPr>
              <p14:xfrm>
                <a:off x="7669844" y="4236260"/>
                <a:ext cx="145440" cy="990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747B9E7-4B62-80FD-0F7C-2B61BDD97A4D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660844" y="4227260"/>
                  <a:ext cx="1630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3FD267C4-DC84-1AA7-EF2F-72ED91CACA16}"/>
                    </a:ext>
                  </a:extLst>
                </p14:cNvPr>
                <p14:cNvContentPartPr/>
                <p14:nvPr/>
              </p14:nvContentPartPr>
              <p14:xfrm>
                <a:off x="7844084" y="4029620"/>
                <a:ext cx="155160" cy="2350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3FD267C4-DC84-1AA7-EF2F-72ED91CACA1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835444" y="4020620"/>
                  <a:ext cx="172800" cy="25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00A5F192-6CC1-5B98-E86C-171B35CC6A82}"/>
              </a:ext>
            </a:extLst>
          </p:cNvPr>
          <p:cNvGrpSpPr/>
          <p:nvPr/>
        </p:nvGrpSpPr>
        <p:grpSpPr>
          <a:xfrm>
            <a:off x="6346653" y="3467985"/>
            <a:ext cx="453870" cy="527310"/>
            <a:chOff x="8462204" y="3480980"/>
            <a:chExt cx="605160" cy="70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D50F9843-8E6F-1873-470B-1CBE5AAD75BE}"/>
                    </a:ext>
                  </a:extLst>
                </p14:cNvPr>
                <p14:cNvContentPartPr/>
                <p14:nvPr/>
              </p14:nvContentPartPr>
              <p14:xfrm>
                <a:off x="8462204" y="3480980"/>
                <a:ext cx="605160" cy="4654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D50F9843-8E6F-1873-470B-1CBE5AAD75B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453204" y="3472340"/>
                  <a:ext cx="622800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D8E7B679-AE73-BB69-7AC2-EF0A979F7993}"/>
                    </a:ext>
                  </a:extLst>
                </p14:cNvPr>
                <p14:cNvContentPartPr/>
                <p14:nvPr/>
              </p14:nvContentPartPr>
              <p14:xfrm>
                <a:off x="8598284" y="4017740"/>
                <a:ext cx="136080" cy="1663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D8E7B679-AE73-BB69-7AC2-EF0A979F799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589284" y="4009100"/>
                  <a:ext cx="153720" cy="18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A9A65146-955B-BF2E-A004-1D257E14EE09}"/>
                  </a:ext>
                </a:extLst>
              </p14:cNvPr>
              <p14:cNvContentPartPr/>
              <p14:nvPr/>
            </p14:nvContentPartPr>
            <p14:xfrm>
              <a:off x="5871723" y="2173875"/>
              <a:ext cx="319950" cy="37287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A9A65146-955B-BF2E-A004-1D257E14EE09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5862715" y="2164877"/>
                <a:ext cx="337605" cy="390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F5436F5A-2301-4182-F49A-87F3DE3227A9}"/>
                  </a:ext>
                </a:extLst>
              </p14:cNvPr>
              <p14:cNvContentPartPr/>
              <p14:nvPr/>
            </p14:nvContentPartPr>
            <p14:xfrm>
              <a:off x="5587143" y="2996295"/>
              <a:ext cx="370980" cy="41229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F5436F5A-2301-4182-F49A-87F3DE3227A9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5578147" y="2987301"/>
                <a:ext cx="388611" cy="429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6C9E668B-2857-B4C2-B354-BB8A68A4308E}"/>
                  </a:ext>
                </a:extLst>
              </p14:cNvPr>
              <p14:cNvContentPartPr/>
              <p14:nvPr/>
            </p14:nvContentPartPr>
            <p14:xfrm>
              <a:off x="4683453" y="1797495"/>
              <a:ext cx="1890" cy="2052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6C9E668B-2857-B4C2-B354-BB8A68A4308E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4675578" y="1788650"/>
                <a:ext cx="17325" cy="37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25A742FA-08DE-C831-1898-07B3E8C5F33B}"/>
                  </a:ext>
                </a:extLst>
              </p14:cNvPr>
              <p14:cNvContentPartPr/>
              <p14:nvPr/>
            </p14:nvContentPartPr>
            <p14:xfrm>
              <a:off x="4675893" y="1511025"/>
              <a:ext cx="270" cy="27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25A742FA-08DE-C831-1898-07B3E8C5F33B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4669143" y="1504275"/>
                <a:ext cx="1350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1103EF6C-736E-7BC3-0512-28DACE96DACC}"/>
                  </a:ext>
                </a:extLst>
              </p14:cNvPr>
              <p14:cNvContentPartPr/>
              <p14:nvPr/>
            </p14:nvContentPartPr>
            <p14:xfrm>
              <a:off x="4675893" y="1602555"/>
              <a:ext cx="270" cy="491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1103EF6C-736E-7BC3-0512-28DACE96DACC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4669143" y="1593588"/>
                <a:ext cx="13500" cy="667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EAFD0FC3-552E-3D1B-7930-DF21885F90D8}"/>
                  </a:ext>
                </a:extLst>
              </p14:cNvPr>
              <p14:cNvContentPartPr/>
              <p14:nvPr/>
            </p14:nvContentPartPr>
            <p14:xfrm>
              <a:off x="3919893" y="1071195"/>
              <a:ext cx="240300" cy="13473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EAFD0FC3-552E-3D1B-7930-DF21885F90D8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3910900" y="1062213"/>
                <a:ext cx="257927" cy="1523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1A725CCF-C832-AE2D-EA27-E4184B0D6389}"/>
                  </a:ext>
                </a:extLst>
              </p14:cNvPr>
              <p14:cNvContentPartPr/>
              <p14:nvPr/>
            </p14:nvContentPartPr>
            <p14:xfrm>
              <a:off x="4099983" y="1150035"/>
              <a:ext cx="117990" cy="7425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1A725CCF-C832-AE2D-EA27-E4184B0D6389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4090990" y="1141068"/>
                <a:ext cx="135617" cy="91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AD9D95A1-3307-3BF7-BD24-9FE10BC58408}"/>
                  </a:ext>
                </a:extLst>
              </p14:cNvPr>
              <p14:cNvContentPartPr/>
              <p14:nvPr/>
            </p14:nvContentPartPr>
            <p14:xfrm>
              <a:off x="4172613" y="1027995"/>
              <a:ext cx="154170" cy="1647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AD9D95A1-3307-3BF7-BD24-9FE10BC58408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4163629" y="1019024"/>
                <a:ext cx="171779" cy="1822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CF3743F9-FC12-91B0-DEEE-16B8AE09D804}"/>
                  </a:ext>
                </a:extLst>
              </p14:cNvPr>
              <p14:cNvContentPartPr/>
              <p14:nvPr/>
            </p14:nvContentPartPr>
            <p14:xfrm>
              <a:off x="4273323" y="1123035"/>
              <a:ext cx="139860" cy="1058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CF3743F9-FC12-91B0-DEEE-16B8AE09D804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4264335" y="1114035"/>
                <a:ext cx="157477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2FDA22F5-9027-9119-9F9A-DB69745F9777}"/>
                  </a:ext>
                </a:extLst>
              </p14:cNvPr>
              <p14:cNvContentPartPr/>
              <p14:nvPr/>
            </p14:nvContentPartPr>
            <p14:xfrm>
              <a:off x="4356213" y="1000725"/>
              <a:ext cx="204660" cy="16227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2FDA22F5-9027-9119-9F9A-DB69745F9777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4347221" y="991730"/>
                <a:ext cx="222284" cy="179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B7CA46FF-C2B1-C4FC-09EB-4800674D2D01}"/>
                  </a:ext>
                </a:extLst>
              </p14:cNvPr>
              <p14:cNvContentPartPr/>
              <p14:nvPr/>
            </p14:nvContentPartPr>
            <p14:xfrm>
              <a:off x="4519293" y="1120605"/>
              <a:ext cx="148230" cy="11016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B7CA46FF-C2B1-C4FC-09EB-4800674D2D01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4510320" y="1111605"/>
                <a:ext cx="165817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AF1995FE-EEEC-8C6D-119F-63D8F84745B3}"/>
                  </a:ext>
                </a:extLst>
              </p14:cNvPr>
              <p14:cNvContentPartPr/>
              <p14:nvPr/>
            </p14:nvContentPartPr>
            <p14:xfrm>
              <a:off x="4603803" y="891105"/>
              <a:ext cx="88020" cy="1420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AF1995FE-EEEC-8C6D-119F-63D8F84745B3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4594821" y="882094"/>
                <a:ext cx="105624" cy="159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DD691C8B-422A-429C-86B4-D75D6353E060}"/>
                  </a:ext>
                </a:extLst>
              </p14:cNvPr>
              <p14:cNvContentPartPr/>
              <p14:nvPr/>
            </p14:nvContentPartPr>
            <p14:xfrm>
              <a:off x="4614333" y="964815"/>
              <a:ext cx="80730" cy="189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DD691C8B-422A-429C-86B4-D75D6353E060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4605363" y="956940"/>
                <a:ext cx="98311" cy="173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EA9B1ED5-35B5-E2DC-69E7-FA4E32A610BF}"/>
                  </a:ext>
                </a:extLst>
              </p14:cNvPr>
              <p14:cNvContentPartPr/>
              <p14:nvPr/>
            </p14:nvContentPartPr>
            <p14:xfrm>
              <a:off x="4739613" y="881925"/>
              <a:ext cx="105840" cy="12690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EA9B1ED5-35B5-E2DC-69E7-FA4E32A610BF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4730613" y="872938"/>
                <a:ext cx="123480" cy="144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F3D8D57C-02CC-C94D-5474-E75691DF57EF}"/>
                  </a:ext>
                </a:extLst>
              </p14:cNvPr>
              <p14:cNvContentPartPr/>
              <p14:nvPr/>
            </p14:nvContentPartPr>
            <p14:xfrm>
              <a:off x="4675893" y="1239945"/>
              <a:ext cx="270" cy="945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F3D8D57C-02CC-C94D-5474-E75691DF57EF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4669143" y="1231195"/>
                <a:ext cx="13500" cy="2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8758D66F-E17E-74CC-586E-6DBDB81278B1}"/>
                  </a:ext>
                </a:extLst>
              </p14:cNvPr>
              <p14:cNvContentPartPr/>
              <p14:nvPr/>
            </p14:nvContentPartPr>
            <p14:xfrm>
              <a:off x="4675893" y="1328235"/>
              <a:ext cx="270" cy="513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8758D66F-E17E-74CC-586E-6DBDB81278B1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4669143" y="1319685"/>
                <a:ext cx="13500" cy="21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E28A950B-4116-7AFE-D825-726E0FF0A157}"/>
                  </a:ext>
                </a:extLst>
              </p14:cNvPr>
              <p14:cNvContentPartPr/>
              <p14:nvPr/>
            </p14:nvContentPartPr>
            <p14:xfrm>
              <a:off x="4675893" y="1399785"/>
              <a:ext cx="270" cy="75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E28A950B-4116-7AFE-D825-726E0FF0A157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4669143" y="1390785"/>
                <a:ext cx="1350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A009A054-D9AD-B484-108F-C7F60E63837C}"/>
                  </a:ext>
                </a:extLst>
              </p14:cNvPr>
              <p14:cNvContentPartPr/>
              <p14:nvPr/>
            </p14:nvContentPartPr>
            <p14:xfrm>
              <a:off x="4788753" y="1111695"/>
              <a:ext cx="99360" cy="12474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A009A054-D9AD-B484-108F-C7F60E63837C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4779753" y="1102708"/>
                <a:ext cx="117000" cy="142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D4C9EAB9-197B-1668-7D28-F38ED6BB86DF}"/>
                  </a:ext>
                </a:extLst>
              </p14:cNvPr>
              <p14:cNvContentPartPr/>
              <p14:nvPr/>
            </p14:nvContentPartPr>
            <p14:xfrm>
              <a:off x="4865433" y="1166775"/>
              <a:ext cx="82350" cy="7047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D4C9EAB9-197B-1668-7D28-F38ED6BB86DF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4856443" y="1157832"/>
                <a:ext cx="99971" cy="87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382C37AC-691E-DBDC-CA54-B0AE5FA0486F}"/>
                  </a:ext>
                </a:extLst>
              </p14:cNvPr>
              <p14:cNvContentPartPr/>
              <p14:nvPr/>
            </p14:nvContentPartPr>
            <p14:xfrm>
              <a:off x="4935903" y="1099545"/>
              <a:ext cx="360990" cy="21519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382C37AC-691E-DBDC-CA54-B0AE5FA0486F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4926905" y="1090564"/>
                <a:ext cx="378626" cy="232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8CFBDF40-1BD9-67A8-1A46-3A31BFF2F147}"/>
                  </a:ext>
                </a:extLst>
              </p14:cNvPr>
              <p14:cNvContentPartPr/>
              <p14:nvPr/>
            </p14:nvContentPartPr>
            <p14:xfrm>
              <a:off x="5318223" y="1048515"/>
              <a:ext cx="270" cy="4995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8CFBDF40-1BD9-67A8-1A46-3A31BFF2F147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5311473" y="1039531"/>
                <a:ext cx="13500" cy="675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DD44A7F7-02FE-551F-3EB7-FFFEB50C2D94}"/>
                  </a:ext>
                </a:extLst>
              </p14:cNvPr>
              <p14:cNvContentPartPr/>
              <p14:nvPr/>
            </p14:nvContentPartPr>
            <p14:xfrm>
              <a:off x="5318223" y="1244535"/>
              <a:ext cx="270" cy="18954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DD44A7F7-02FE-551F-3EB7-FFFEB50C2D94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5311473" y="1235544"/>
                <a:ext cx="13500" cy="2071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7E54F047-18F3-D238-712F-576105DEB971}"/>
                  </a:ext>
                </a:extLst>
              </p14:cNvPr>
              <p14:cNvContentPartPr/>
              <p14:nvPr/>
            </p14:nvContentPartPr>
            <p14:xfrm>
              <a:off x="5314173" y="1508865"/>
              <a:ext cx="4320" cy="18252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7E54F047-18F3-D238-712F-576105DEB971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5305173" y="1499865"/>
                <a:ext cx="2196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685F6305-6E6D-6C44-CE47-17164831E09A}"/>
                  </a:ext>
                </a:extLst>
              </p14:cNvPr>
              <p14:cNvContentPartPr/>
              <p14:nvPr/>
            </p14:nvContentPartPr>
            <p14:xfrm>
              <a:off x="5314173" y="1690845"/>
              <a:ext cx="270" cy="27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685F6305-6E6D-6C44-CE47-17164831E09A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5307423" y="1684095"/>
                <a:ext cx="1350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C1EA4228-4ADF-4090-8A92-B1595652E499}"/>
                  </a:ext>
                </a:extLst>
              </p14:cNvPr>
              <p14:cNvContentPartPr/>
              <p14:nvPr/>
            </p14:nvContentPartPr>
            <p14:xfrm>
              <a:off x="5421093" y="1010985"/>
              <a:ext cx="572670" cy="17037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C1EA4228-4ADF-4090-8A92-B1595652E499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5412094" y="1001980"/>
                <a:ext cx="590307" cy="1880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EDAC2FCF-1560-6A4E-58F6-518790C2D3A4}"/>
                  </a:ext>
                </a:extLst>
              </p14:cNvPr>
              <p14:cNvContentPartPr/>
              <p14:nvPr/>
            </p14:nvContentPartPr>
            <p14:xfrm>
              <a:off x="6032103" y="1067955"/>
              <a:ext cx="270" cy="7344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EDAC2FCF-1560-6A4E-58F6-518790C2D3A4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6025353" y="1058955"/>
                <a:ext cx="1350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F273F190-46F9-0503-C8FA-E06C91987C72}"/>
                  </a:ext>
                </a:extLst>
              </p14:cNvPr>
              <p14:cNvContentPartPr/>
              <p14:nvPr/>
            </p14:nvContentPartPr>
            <p14:xfrm>
              <a:off x="6036693" y="1339305"/>
              <a:ext cx="270" cy="18792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F273F190-46F9-0503-C8FA-E06C91987C72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6029943" y="1330305"/>
                <a:ext cx="1350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CF226ECB-E451-9EBF-3DF6-36C6A5D789A8}"/>
                  </a:ext>
                </a:extLst>
              </p14:cNvPr>
              <p14:cNvContentPartPr/>
              <p14:nvPr/>
            </p14:nvContentPartPr>
            <p14:xfrm>
              <a:off x="6038853" y="1629555"/>
              <a:ext cx="270" cy="8721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CF226ECB-E451-9EBF-3DF6-36C6A5D789A8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6032103" y="1620583"/>
                <a:ext cx="13500" cy="104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8E0A3AB5-764B-E80A-B234-DD788E9BBD25}"/>
                  </a:ext>
                </a:extLst>
              </p14:cNvPr>
              <p14:cNvContentPartPr/>
              <p14:nvPr/>
            </p14:nvContentPartPr>
            <p14:xfrm>
              <a:off x="6038853" y="1744845"/>
              <a:ext cx="2430" cy="3267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8E0A3AB5-764B-E80A-B234-DD788E9BBD25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6030174" y="1735870"/>
                <a:ext cx="19440" cy="502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E05BD8DC-DBAF-79A4-7831-5D133B8C4128}"/>
                  </a:ext>
                </a:extLst>
              </p14:cNvPr>
              <p14:cNvContentPartPr/>
              <p14:nvPr/>
            </p14:nvContentPartPr>
            <p14:xfrm>
              <a:off x="6132543" y="972105"/>
              <a:ext cx="113130" cy="7155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E05BD8DC-DBAF-79A4-7831-5D133B8C4128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6123564" y="963116"/>
                <a:ext cx="130728" cy="891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0C6B37C8-6A64-667F-516E-862B1639AB96}"/>
                  </a:ext>
                </a:extLst>
              </p14:cNvPr>
              <p14:cNvContentPartPr/>
              <p14:nvPr/>
            </p14:nvContentPartPr>
            <p14:xfrm>
              <a:off x="6218943" y="959415"/>
              <a:ext cx="76950" cy="8424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0C6B37C8-6A64-667F-516E-862B1639AB96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6209954" y="950415"/>
                <a:ext cx="94569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D007D6A6-5576-3D71-3C41-8888198E8B13}"/>
                  </a:ext>
                </a:extLst>
              </p14:cNvPr>
              <p14:cNvContentPartPr/>
              <p14:nvPr/>
            </p14:nvContentPartPr>
            <p14:xfrm>
              <a:off x="6244053" y="943215"/>
              <a:ext cx="102060" cy="5886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D007D6A6-5576-3D71-3C41-8888198E8B13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6235069" y="934242"/>
                <a:ext cx="119669" cy="76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35ED9C37-6172-26BF-E5CD-BF9740F834A7}"/>
                  </a:ext>
                </a:extLst>
              </p14:cNvPr>
              <p14:cNvContentPartPr/>
              <p14:nvPr/>
            </p14:nvContentPartPr>
            <p14:xfrm>
              <a:off x="6336933" y="955905"/>
              <a:ext cx="51300" cy="4860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35ED9C37-6172-26BF-E5CD-BF9740F834A7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6327964" y="946905"/>
                <a:ext cx="68878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7493B385-7417-C18E-5B70-5629126FDCE7}"/>
                  </a:ext>
                </a:extLst>
              </p14:cNvPr>
              <p14:cNvContentPartPr/>
              <p14:nvPr/>
            </p14:nvContentPartPr>
            <p14:xfrm>
              <a:off x="6137673" y="882195"/>
              <a:ext cx="945270" cy="79272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7493B385-7417-C18E-5B70-5629126FDCE7}"/>
                  </a:ext>
                </a:extLst>
              </p:cNvPr>
              <p:cNvPicPr/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6128674" y="873199"/>
                <a:ext cx="962908" cy="8103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2AF05904-6DF8-B943-BC2B-D41022D2E48D}"/>
                  </a:ext>
                </a:extLst>
              </p14:cNvPr>
              <p14:cNvContentPartPr/>
              <p14:nvPr/>
            </p14:nvContentPartPr>
            <p14:xfrm>
              <a:off x="4231203" y="1614435"/>
              <a:ext cx="2189700" cy="81837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2AF05904-6DF8-B943-BC2B-D41022D2E48D}"/>
                  </a:ext>
                </a:extLst>
              </p:cNvPr>
              <p:cNvPicPr/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4222204" y="1605434"/>
                <a:ext cx="2207339" cy="8360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859D9A77-5A11-B2A5-DBC6-EFCE40AF701C}"/>
                  </a:ext>
                </a:extLst>
              </p14:cNvPr>
              <p14:cNvContentPartPr/>
              <p14:nvPr/>
            </p14:nvContentPartPr>
            <p14:xfrm>
              <a:off x="4123203" y="2322105"/>
              <a:ext cx="207090" cy="24651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859D9A77-5A11-B2A5-DBC6-EFCE40AF701C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4114215" y="2313095"/>
                <a:ext cx="224707" cy="264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84A67B61-251E-8A06-02C6-9E8C3C8BB6C7}"/>
                  </a:ext>
                </a:extLst>
              </p14:cNvPr>
              <p14:cNvContentPartPr/>
              <p14:nvPr/>
            </p14:nvContentPartPr>
            <p14:xfrm>
              <a:off x="2495913" y="1866075"/>
              <a:ext cx="318330" cy="23031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84A67B61-251E-8A06-02C6-9E8C3C8BB6C7}"/>
                  </a:ext>
                </a:extLst>
              </p:cNvPr>
              <p:cNvPicPr/>
              <p:nvPr/>
            </p:nvPicPr>
            <p:blipFill>
              <a:blip r:embed="rId248"/>
              <a:stretch>
                <a:fillRect/>
              </a:stretch>
            </p:blipFill>
            <p:spPr>
              <a:xfrm>
                <a:off x="2486921" y="1857079"/>
                <a:ext cx="335955" cy="247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FCACD36F-234C-6DFE-044B-8372D0861FE0}"/>
                  </a:ext>
                </a:extLst>
              </p14:cNvPr>
              <p14:cNvContentPartPr/>
              <p14:nvPr/>
            </p14:nvContentPartPr>
            <p14:xfrm>
              <a:off x="2742423" y="2068035"/>
              <a:ext cx="100980" cy="4779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FCACD36F-234C-6DFE-044B-8372D0861FE0}"/>
                  </a:ext>
                </a:extLst>
              </p:cNvPr>
              <p:cNvPicPr/>
              <p:nvPr/>
            </p:nvPicPr>
            <p:blipFill>
              <a:blip r:embed="rId250"/>
              <a:stretch>
                <a:fillRect/>
              </a:stretch>
            </p:blipFill>
            <p:spPr>
              <a:xfrm>
                <a:off x="2733471" y="2058984"/>
                <a:ext cx="118526" cy="655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013CC0BB-2E8F-B7A7-EC72-6941FDDB0413}"/>
                  </a:ext>
                </a:extLst>
              </p14:cNvPr>
              <p14:cNvContentPartPr/>
              <p14:nvPr/>
            </p14:nvContentPartPr>
            <p14:xfrm>
              <a:off x="2858793" y="1775085"/>
              <a:ext cx="270" cy="14094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013CC0BB-2E8F-B7A7-EC72-6941FDDB0413}"/>
                  </a:ext>
                </a:extLst>
              </p:cNvPr>
              <p:cNvPicPr/>
              <p:nvPr/>
            </p:nvPicPr>
            <p:blipFill>
              <a:blip r:embed="rId252"/>
              <a:stretch>
                <a:fillRect/>
              </a:stretch>
            </p:blipFill>
            <p:spPr>
              <a:xfrm>
                <a:off x="2852043" y="1766073"/>
                <a:ext cx="13500" cy="158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E32ED499-56BE-FC0D-B629-A48BA90E1DA0}"/>
                  </a:ext>
                </a:extLst>
              </p14:cNvPr>
              <p14:cNvContentPartPr/>
              <p14:nvPr/>
            </p14:nvContentPartPr>
            <p14:xfrm>
              <a:off x="2820453" y="2123655"/>
              <a:ext cx="462510" cy="20007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E32ED499-56BE-FC0D-B629-A48BA90E1DA0}"/>
                  </a:ext>
                </a:extLst>
              </p:cNvPr>
              <p:cNvPicPr/>
              <p:nvPr/>
            </p:nvPicPr>
            <p:blipFill>
              <a:blip r:embed="rId254"/>
              <a:stretch>
                <a:fillRect/>
              </a:stretch>
            </p:blipFill>
            <p:spPr>
              <a:xfrm>
                <a:off x="2811455" y="2114675"/>
                <a:ext cx="480147" cy="2176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ACEB8206-1F38-BDF9-41FB-9E13E18DEF6C}"/>
                  </a:ext>
                </a:extLst>
              </p14:cNvPr>
              <p14:cNvContentPartPr/>
              <p14:nvPr/>
            </p14:nvContentPartPr>
            <p14:xfrm>
              <a:off x="3240303" y="2271885"/>
              <a:ext cx="78840" cy="5184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ACEB8206-1F38-BDF9-41FB-9E13E18DEF6C}"/>
                  </a:ext>
                </a:extLst>
              </p:cNvPr>
              <p:cNvPicPr/>
              <p:nvPr/>
            </p:nvPicPr>
            <p:blipFill>
              <a:blip r:embed="rId256"/>
              <a:stretch>
                <a:fillRect/>
              </a:stretch>
            </p:blipFill>
            <p:spPr>
              <a:xfrm>
                <a:off x="3231303" y="2262885"/>
                <a:ext cx="9648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6E8472CC-D33A-A8CE-E9AA-8A379ACE8327}"/>
                  </a:ext>
                </a:extLst>
              </p14:cNvPr>
              <p14:cNvContentPartPr/>
              <p14:nvPr/>
            </p14:nvContentPartPr>
            <p14:xfrm>
              <a:off x="3176313" y="1993785"/>
              <a:ext cx="2160" cy="10665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6E8472CC-D33A-A8CE-E9AA-8A379ACE8327}"/>
                  </a:ext>
                </a:extLst>
              </p:cNvPr>
              <p:cNvPicPr/>
              <p:nvPr/>
            </p:nvPicPr>
            <p:blipFill>
              <a:blip r:embed="rId258"/>
              <a:stretch>
                <a:fillRect/>
              </a:stretch>
            </p:blipFill>
            <p:spPr>
              <a:xfrm>
                <a:off x="3167313" y="1984808"/>
                <a:ext cx="19800" cy="1242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EA2DCB4B-8393-3366-484A-9D30F339BCC0}"/>
                  </a:ext>
                </a:extLst>
              </p14:cNvPr>
              <p14:cNvContentPartPr/>
              <p14:nvPr/>
            </p14:nvContentPartPr>
            <p14:xfrm>
              <a:off x="3290253" y="2376105"/>
              <a:ext cx="737100" cy="40041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EA2DCB4B-8393-3366-484A-9D30F339BCC0}"/>
                  </a:ext>
                </a:extLst>
              </p:cNvPr>
              <p:cNvPicPr/>
              <p:nvPr/>
            </p:nvPicPr>
            <p:blipFill>
              <a:blip r:embed="rId260"/>
              <a:stretch>
                <a:fillRect/>
              </a:stretch>
            </p:blipFill>
            <p:spPr>
              <a:xfrm>
                <a:off x="3281260" y="2367111"/>
                <a:ext cx="754727" cy="4180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80F1F50B-905E-D1C7-E140-8E38D6DE5237}"/>
                  </a:ext>
                </a:extLst>
              </p14:cNvPr>
              <p14:cNvContentPartPr/>
              <p14:nvPr/>
            </p14:nvContentPartPr>
            <p14:xfrm>
              <a:off x="3940683" y="2688495"/>
              <a:ext cx="129870" cy="10530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80F1F50B-905E-D1C7-E140-8E38D6DE5237}"/>
                  </a:ext>
                </a:extLst>
              </p:cNvPr>
              <p:cNvPicPr/>
              <p:nvPr/>
            </p:nvPicPr>
            <p:blipFill>
              <a:blip r:embed="rId262"/>
              <a:stretch>
                <a:fillRect/>
              </a:stretch>
            </p:blipFill>
            <p:spPr>
              <a:xfrm>
                <a:off x="3931689" y="2679480"/>
                <a:ext cx="147498" cy="1229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0852A256-0544-AF12-E2EC-27B6C6BB7E97}"/>
                  </a:ext>
                </a:extLst>
              </p14:cNvPr>
              <p14:cNvContentPartPr/>
              <p14:nvPr/>
            </p14:nvContentPartPr>
            <p14:xfrm>
              <a:off x="3747093" y="2084775"/>
              <a:ext cx="5130" cy="23193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0852A256-0544-AF12-E2EC-27B6C6BB7E97}"/>
                  </a:ext>
                </a:extLst>
              </p:cNvPr>
              <p:cNvPicPr/>
              <p:nvPr/>
            </p:nvPicPr>
            <p:blipFill>
              <a:blip r:embed="rId264"/>
              <a:stretch>
                <a:fillRect/>
              </a:stretch>
            </p:blipFill>
            <p:spPr>
              <a:xfrm>
                <a:off x="3738543" y="2075785"/>
                <a:ext cx="21888" cy="249549"/>
              </a:xfrm>
              <a:prstGeom prst="rect">
                <a:avLst/>
              </a:prstGeom>
            </p:spPr>
          </p:pic>
        </mc:Fallback>
      </mc:AlternateContent>
      <p:grpSp>
        <p:nvGrpSpPr>
          <p:cNvPr id="215" name="Group 214">
            <a:extLst>
              <a:ext uri="{FF2B5EF4-FFF2-40B4-BE49-F238E27FC236}">
                <a16:creationId xmlns:a16="http://schemas.microsoft.com/office/drawing/2014/main" id="{323AF02E-23AF-4922-78F0-CEDDD7320C3A}"/>
              </a:ext>
            </a:extLst>
          </p:cNvPr>
          <p:cNvGrpSpPr/>
          <p:nvPr/>
        </p:nvGrpSpPr>
        <p:grpSpPr>
          <a:xfrm>
            <a:off x="3608043" y="2902335"/>
            <a:ext cx="608850" cy="722790"/>
            <a:chOff x="4810724" y="2726780"/>
            <a:chExt cx="811800" cy="96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3E84C351-F932-7FCD-7FC4-71028CF0C77A}"/>
                    </a:ext>
                  </a:extLst>
                </p14:cNvPr>
                <p14:cNvContentPartPr/>
                <p14:nvPr/>
              </p14:nvContentPartPr>
              <p14:xfrm>
                <a:off x="4969844" y="2726780"/>
                <a:ext cx="384120" cy="5180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3E84C351-F932-7FCD-7FC4-71028CF0C77A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4960844" y="2718140"/>
                  <a:ext cx="401760" cy="53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481C0E2F-D983-B692-2D61-5B395D9C0A34}"/>
                    </a:ext>
                  </a:extLst>
                </p14:cNvPr>
                <p14:cNvContentPartPr/>
                <p14:nvPr/>
              </p14:nvContentPartPr>
              <p14:xfrm>
                <a:off x="4927364" y="3212420"/>
                <a:ext cx="103680" cy="1310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481C0E2F-D983-B692-2D61-5B395D9C0A34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4918724" y="3203780"/>
                  <a:ext cx="1213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79CCD6D3-4958-312F-43F8-BABFA94BABE0}"/>
                    </a:ext>
                  </a:extLst>
                </p14:cNvPr>
                <p14:cNvContentPartPr/>
                <p14:nvPr/>
              </p14:nvContentPartPr>
              <p14:xfrm>
                <a:off x="4810724" y="2798060"/>
                <a:ext cx="150480" cy="2106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79CCD6D3-4958-312F-43F8-BABFA94BABE0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4802084" y="2789420"/>
                  <a:ext cx="16812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AAA549A-F84D-3329-E60E-54AB263A2AE1}"/>
                    </a:ext>
                  </a:extLst>
                </p14:cNvPr>
                <p14:cNvContentPartPr/>
                <p14:nvPr/>
              </p14:nvContentPartPr>
              <p14:xfrm>
                <a:off x="5104484" y="3408620"/>
                <a:ext cx="479520" cy="27180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AAA549A-F84D-3329-E60E-54AB263A2AE1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5095484" y="3399980"/>
                  <a:ext cx="49716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7476A302-5AED-54AC-2037-0AA601DE8D2D}"/>
                    </a:ext>
                  </a:extLst>
                </p14:cNvPr>
                <p14:cNvContentPartPr/>
                <p14:nvPr/>
              </p14:nvContentPartPr>
              <p14:xfrm>
                <a:off x="5507324" y="3639740"/>
                <a:ext cx="115200" cy="507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7476A302-5AED-54AC-2037-0AA601DE8D2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5498684" y="3630740"/>
                  <a:ext cx="13284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53355661-C8BB-3FEF-4202-55F9B1C45F8B}"/>
                    </a:ext>
                  </a:extLst>
                </p14:cNvPr>
                <p14:cNvContentPartPr/>
                <p14:nvPr/>
              </p14:nvContentPartPr>
              <p14:xfrm>
                <a:off x="5606324" y="3344900"/>
                <a:ext cx="360" cy="2206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53355661-C8BB-3FEF-4202-55F9B1C45F8B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5597684" y="3336260"/>
                  <a:ext cx="18000" cy="23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BC3BA3C2-DCF6-408C-F5EC-D2FD2A9ED1B8}"/>
                  </a:ext>
                </a:extLst>
              </p14:cNvPr>
              <p14:cNvContentPartPr/>
              <p14:nvPr/>
            </p14:nvContentPartPr>
            <p14:xfrm>
              <a:off x="4046793" y="3783075"/>
              <a:ext cx="432810" cy="37692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BC3BA3C2-DCF6-408C-F5EC-D2FD2A9ED1B8}"/>
                  </a:ext>
                </a:extLst>
              </p:cNvPr>
              <p:cNvPicPr/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4037791" y="3774075"/>
                <a:ext cx="450454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AFB85E3D-1A1F-F2F4-8E2B-258FA20B9D6C}"/>
                  </a:ext>
                </a:extLst>
              </p14:cNvPr>
              <p14:cNvContentPartPr/>
              <p14:nvPr/>
            </p14:nvContentPartPr>
            <p14:xfrm>
              <a:off x="6900153" y="3020325"/>
              <a:ext cx="261900" cy="3186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AFB85E3D-1A1F-F2F4-8E2B-258FA20B9D6C}"/>
                  </a:ext>
                </a:extLst>
              </p:cNvPr>
              <p:cNvPicPr/>
              <p:nvPr/>
            </p:nvPicPr>
            <p:blipFill>
              <a:blip r:embed="rId280"/>
              <a:stretch>
                <a:fillRect/>
              </a:stretch>
            </p:blipFill>
            <p:spPr>
              <a:xfrm>
                <a:off x="6891172" y="3011376"/>
                <a:ext cx="279504" cy="49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57874842-AB50-7E46-406D-B98B4227C8D3}"/>
                  </a:ext>
                </a:extLst>
              </p14:cNvPr>
              <p14:cNvContentPartPr/>
              <p14:nvPr/>
            </p14:nvContentPartPr>
            <p14:xfrm>
              <a:off x="7371303" y="2957415"/>
              <a:ext cx="210330" cy="27864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57874842-AB50-7E46-406D-B98B4227C8D3}"/>
                  </a:ext>
                </a:extLst>
              </p:cNvPr>
              <p:cNvPicPr/>
              <p:nvPr/>
            </p:nvPicPr>
            <p:blipFill>
              <a:blip r:embed="rId282"/>
              <a:stretch>
                <a:fillRect/>
              </a:stretch>
            </p:blipFill>
            <p:spPr>
              <a:xfrm>
                <a:off x="7362299" y="2948415"/>
                <a:ext cx="227978" cy="29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0" name="Group 219">
            <a:extLst>
              <a:ext uri="{FF2B5EF4-FFF2-40B4-BE49-F238E27FC236}">
                <a16:creationId xmlns:a16="http://schemas.microsoft.com/office/drawing/2014/main" id="{D9C726D8-4667-D422-2136-2DC1EFDB6D41}"/>
              </a:ext>
            </a:extLst>
          </p:cNvPr>
          <p:cNvGrpSpPr/>
          <p:nvPr/>
        </p:nvGrpSpPr>
        <p:grpSpPr>
          <a:xfrm>
            <a:off x="5919513" y="2228955"/>
            <a:ext cx="958500" cy="1113210"/>
            <a:chOff x="7892684" y="1828940"/>
            <a:chExt cx="1278000" cy="148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E9DE51F4-8962-FCCF-709F-676244313B39}"/>
                    </a:ext>
                  </a:extLst>
                </p14:cNvPr>
                <p14:cNvContentPartPr/>
                <p14:nvPr/>
              </p14:nvContentPartPr>
              <p14:xfrm>
                <a:off x="7892684" y="1828940"/>
                <a:ext cx="411480" cy="4806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E9DE51F4-8962-FCCF-709F-676244313B39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7884044" y="1820300"/>
                  <a:ext cx="429120" cy="49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34A1F01B-8A18-0D12-8DF2-205D5494D38E}"/>
                    </a:ext>
                  </a:extLst>
                </p14:cNvPr>
                <p14:cNvContentPartPr/>
                <p14:nvPr/>
              </p14:nvContentPartPr>
              <p14:xfrm>
                <a:off x="7976924" y="2309180"/>
                <a:ext cx="631800" cy="1004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34A1F01B-8A18-0D12-8DF2-205D5494D38E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7968284" y="2300180"/>
                  <a:ext cx="649440" cy="10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CC8B742-463A-7CB0-D225-03B97326BA37}"/>
                    </a:ext>
                  </a:extLst>
                </p14:cNvPr>
                <p14:cNvContentPartPr/>
                <p14:nvPr/>
              </p14:nvContentPartPr>
              <p14:xfrm>
                <a:off x="8308124" y="2916140"/>
                <a:ext cx="360" cy="25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CC8B742-463A-7CB0-D225-03B97326BA37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8299484" y="2907140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3C9B6B7B-6364-3B7B-77B0-DD02B354730E}"/>
                    </a:ext>
                  </a:extLst>
                </p14:cNvPr>
                <p14:cNvContentPartPr/>
                <p14:nvPr/>
              </p14:nvContentPartPr>
              <p14:xfrm>
                <a:off x="8319644" y="2264180"/>
                <a:ext cx="851040" cy="8967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3C9B6B7B-6364-3B7B-77B0-DD02B354730E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8311004" y="2255180"/>
                  <a:ext cx="868680" cy="91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4E31340B-93BF-20AA-2FE6-6E4637602F3C}"/>
                    </a:ext>
                  </a:extLst>
                </p14:cNvPr>
                <p14:cNvContentPartPr/>
                <p14:nvPr/>
              </p14:nvContentPartPr>
              <p14:xfrm>
                <a:off x="8601524" y="2828660"/>
                <a:ext cx="136800" cy="914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4E31340B-93BF-20AA-2FE6-6E4637602F3C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8592524" y="2820020"/>
                  <a:ext cx="1544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87026EE6-CC3D-0037-2798-4E0556EE1C8E}"/>
                    </a:ext>
                  </a:extLst>
                </p14:cNvPr>
                <p14:cNvContentPartPr/>
                <p14:nvPr/>
              </p14:nvContentPartPr>
              <p14:xfrm>
                <a:off x="8675684" y="2859620"/>
                <a:ext cx="2520" cy="2286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87026EE6-CC3D-0037-2798-4E0556EE1C8E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8666684" y="2850980"/>
                  <a:ext cx="2016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FE87628B-3986-8B9D-127F-6E78DC82906B}"/>
                    </a:ext>
                  </a:extLst>
                </p14:cNvPr>
                <p14:cNvContentPartPr/>
                <p14:nvPr/>
              </p14:nvContentPartPr>
              <p14:xfrm>
                <a:off x="8694044" y="2878700"/>
                <a:ext cx="88920" cy="1929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FE87628B-3986-8B9D-127F-6E78DC82906B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8685404" y="2870060"/>
                  <a:ext cx="1065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432C98B4-CEDA-76A1-520E-BD576D1B69DA}"/>
                    </a:ext>
                  </a:extLst>
                </p14:cNvPr>
                <p14:cNvContentPartPr/>
                <p14:nvPr/>
              </p14:nvContentPartPr>
              <p14:xfrm>
                <a:off x="8820404" y="2859260"/>
                <a:ext cx="65880" cy="1854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432C98B4-CEDA-76A1-520E-BD576D1B69DA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8811764" y="2850260"/>
                  <a:ext cx="835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3BB12C06-BB82-D6C9-2DE6-7CE2EFBB8B7F}"/>
                    </a:ext>
                  </a:extLst>
                </p14:cNvPr>
                <p14:cNvContentPartPr/>
                <p14:nvPr/>
              </p14:nvContentPartPr>
              <p14:xfrm>
                <a:off x="8845964" y="2965460"/>
                <a:ext cx="73080" cy="280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3BB12C06-BB82-D6C9-2DE6-7CE2EFBB8B7F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836964" y="2956460"/>
                  <a:ext cx="907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144A91A7-5B0C-D2BC-5B90-455E6DA08E7C}"/>
                    </a:ext>
                  </a:extLst>
                </p14:cNvPr>
                <p14:cNvContentPartPr/>
                <p14:nvPr/>
              </p14:nvContentPartPr>
              <p14:xfrm>
                <a:off x="8574524" y="2881220"/>
                <a:ext cx="96120" cy="439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144A91A7-5B0C-D2BC-5B90-455E6DA08E7C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8565884" y="2872580"/>
                  <a:ext cx="1137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600688DA-B850-0FFA-4960-5D1D1D2F4375}"/>
                    </a:ext>
                  </a:extLst>
                </p14:cNvPr>
                <p14:cNvContentPartPr/>
                <p14:nvPr/>
              </p14:nvContentPartPr>
              <p14:xfrm>
                <a:off x="8668124" y="2881220"/>
                <a:ext cx="360" cy="705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600688DA-B850-0FFA-4960-5D1D1D2F4375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8659484" y="2872580"/>
                  <a:ext cx="1800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70A740DC-876E-0C70-1629-129B88919C54}"/>
                    </a:ext>
                  </a:extLst>
                </p14:cNvPr>
                <p14:cNvContentPartPr/>
                <p14:nvPr/>
              </p14:nvContentPartPr>
              <p14:xfrm>
                <a:off x="8469404" y="2865020"/>
                <a:ext cx="158040" cy="961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70A740DC-876E-0C70-1629-129B88919C54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8460404" y="2856020"/>
                  <a:ext cx="17568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FCC8A23A-481D-AC6C-3AA1-788B70E554C9}"/>
                    </a:ext>
                  </a:extLst>
                </p14:cNvPr>
                <p14:cNvContentPartPr/>
                <p14:nvPr/>
              </p14:nvContentPartPr>
              <p14:xfrm>
                <a:off x="8568764" y="2908220"/>
                <a:ext cx="360" cy="1944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FCC8A23A-481D-AC6C-3AA1-788B70E554C9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8560124" y="2899580"/>
                  <a:ext cx="18000" cy="212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21" name="TextBox 220">
            <a:extLst>
              <a:ext uri="{FF2B5EF4-FFF2-40B4-BE49-F238E27FC236}">
                <a16:creationId xmlns:a16="http://schemas.microsoft.com/office/drawing/2014/main" id="{F3C01161-C602-024C-0BD7-C78E8C0D158C}"/>
              </a:ext>
            </a:extLst>
          </p:cNvPr>
          <p:cNvSpPr txBox="1"/>
          <p:nvPr/>
        </p:nvSpPr>
        <p:spPr>
          <a:xfrm>
            <a:off x="-209768" y="4734555"/>
            <a:ext cx="4305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Follow from left till you reach a leaf.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27C686-0F3F-AEA5-22EA-6176DC65F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72"/>
    </mc:Choice>
    <mc:Fallback xmlns="">
      <p:transition spd="slow" advTm="81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ACA6D88-82DB-E1DF-28A8-E2D148A1E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11" y="920232"/>
            <a:ext cx="5829300" cy="4910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2DB8E5-2B15-FA8A-32D7-60011A8E0FD1}"/>
              </a:ext>
            </a:extLst>
          </p:cNvPr>
          <p:cNvSpPr txBox="1"/>
          <p:nvPr/>
        </p:nvSpPr>
        <p:spPr>
          <a:xfrm>
            <a:off x="6231100" y="997596"/>
            <a:ext cx="2912900" cy="363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1800" dirty="0">
                <a:solidFill>
                  <a:srgbClr val="222222"/>
                </a:solidFill>
                <a:latin typeface="Verdana" panose="020B0604030504040204" pitchFamily="34" charset="0"/>
              </a:rPr>
              <a:t>Calculate probabilities  Step </a:t>
            </a:r>
          </a:p>
          <a:p>
            <a:pPr marL="342900" indent="-342900" algn="just">
              <a:buAutoNum type="arabicPeriod"/>
            </a:pPr>
            <a:r>
              <a:rPr lang="en-US" sz="1800" dirty="0">
                <a:solidFill>
                  <a:srgbClr val="222222"/>
                </a:solidFill>
                <a:latin typeface="Verdana" panose="020B0604030504040204" pitchFamily="34" charset="0"/>
              </a:rPr>
              <a:t>Sort in ascending order</a:t>
            </a:r>
          </a:p>
          <a:p>
            <a:pPr algn="just">
              <a:buNone/>
            </a:pPr>
            <a:r>
              <a:rPr lang="en-US" sz="1800" dirty="0">
                <a:solidFill>
                  <a:srgbClr val="222222"/>
                </a:solidFill>
                <a:latin typeface="Verdana" panose="020B0604030504040204" pitchFamily="34" charset="0"/>
              </a:rPr>
              <a:t>3. Left leaf lowest, right second lowest, combine to node</a:t>
            </a:r>
          </a:p>
          <a:p>
            <a:pPr algn="just">
              <a:buNone/>
            </a:pPr>
            <a:r>
              <a:rPr lang="en-US" sz="1800" dirty="0">
                <a:solidFill>
                  <a:srgbClr val="222222"/>
                </a:solidFill>
                <a:latin typeface="Verdana" panose="020B0604030504040204" pitchFamily="34" charset="0"/>
              </a:rPr>
              <a:t>4. Replace those two characters with new node. Resort. </a:t>
            </a:r>
          </a:p>
          <a:p>
            <a:pPr algn="just">
              <a:buNone/>
            </a:pPr>
            <a:r>
              <a:rPr lang="en-US" sz="1800" dirty="0">
                <a:solidFill>
                  <a:srgbClr val="222222"/>
                </a:solidFill>
                <a:latin typeface="Verdana" panose="020B0604030504040204" pitchFamily="34" charset="0"/>
              </a:rPr>
              <a:t>5. Repeat till one node left. </a:t>
            </a:r>
            <a:endParaRPr lang="en-US" sz="1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7EAB28-1206-2A97-090A-1EFA83DF2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3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81"/>
    </mc:Choice>
    <mc:Fallback xmlns="">
      <p:transition spd="slow" advTm="48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E158FB-0DC7-4B7D-B8B2-8CC71A2ABA3E}"/>
              </a:ext>
            </a:extLst>
          </p:cNvPr>
          <p:cNvSpPr txBox="1"/>
          <p:nvPr/>
        </p:nvSpPr>
        <p:spPr>
          <a:xfrm>
            <a:off x="563109" y="226037"/>
            <a:ext cx="5873724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Need to do a frequency counter first of entire text</a:t>
            </a:r>
          </a:p>
          <a:p>
            <a:pPr>
              <a:buNone/>
            </a:pPr>
            <a:r>
              <a:rPr lang="en-US" sz="1800" dirty="0"/>
              <a:t>Different texts have different frequency</a:t>
            </a:r>
          </a:p>
          <a:p>
            <a:endParaRPr lang="en-US" sz="1800" dirty="0"/>
          </a:p>
          <a:p>
            <a:endParaRPr lang="en-US" sz="1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CFE7E3-96C4-136D-D32D-23320FB481CF}"/>
              </a:ext>
            </a:extLst>
          </p:cNvPr>
          <p:cNvGrpSpPr/>
          <p:nvPr/>
        </p:nvGrpSpPr>
        <p:grpSpPr>
          <a:xfrm>
            <a:off x="687183" y="1931955"/>
            <a:ext cx="132570" cy="280800"/>
            <a:chOff x="916244" y="1432940"/>
            <a:chExt cx="176760" cy="37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EF2AD54-053F-0EDC-777D-6A197DD68637}"/>
                    </a:ext>
                  </a:extLst>
                </p14:cNvPr>
                <p14:cNvContentPartPr/>
                <p14:nvPr/>
              </p14:nvContentPartPr>
              <p14:xfrm>
                <a:off x="916244" y="1432940"/>
                <a:ext cx="176760" cy="3744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EF2AD54-053F-0EDC-777D-6A197DD6863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7604" y="1423940"/>
                  <a:ext cx="19440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F419AEF-F490-62D8-BBB3-89C19C0ED460}"/>
                    </a:ext>
                  </a:extLst>
                </p14:cNvPr>
                <p14:cNvContentPartPr/>
                <p14:nvPr/>
              </p14:nvContentPartPr>
              <p14:xfrm>
                <a:off x="951524" y="1607180"/>
                <a:ext cx="91800" cy="223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F419AEF-F490-62D8-BBB3-89C19C0ED46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42884" y="1598540"/>
                  <a:ext cx="109440" cy="3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D6A9592-7FBD-61AC-0AC4-759413BB6052}"/>
                  </a:ext>
                </a:extLst>
              </p14:cNvPr>
              <p14:cNvContentPartPr/>
              <p14:nvPr/>
            </p14:nvContentPartPr>
            <p14:xfrm>
              <a:off x="1011183" y="1933305"/>
              <a:ext cx="127710" cy="2187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D6A9592-7FBD-61AC-0AC4-759413BB60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2189" y="1924312"/>
                <a:ext cx="145338" cy="236325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B1E77721-EF0E-2D48-9290-1604AA812FCB}"/>
              </a:ext>
            </a:extLst>
          </p:cNvPr>
          <p:cNvGrpSpPr/>
          <p:nvPr/>
        </p:nvGrpSpPr>
        <p:grpSpPr>
          <a:xfrm>
            <a:off x="586203" y="2417685"/>
            <a:ext cx="419850" cy="323460"/>
            <a:chOff x="781604" y="2080580"/>
            <a:chExt cx="559800" cy="43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9C18CC4-DC41-0196-B430-D2838AF10210}"/>
                    </a:ext>
                  </a:extLst>
                </p14:cNvPr>
                <p14:cNvContentPartPr/>
                <p14:nvPr/>
              </p14:nvContentPartPr>
              <p14:xfrm>
                <a:off x="781604" y="2130620"/>
                <a:ext cx="210960" cy="64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9C18CC4-DC41-0196-B430-D2838AF1021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72964" y="2121620"/>
                  <a:ext cx="22860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5218660-3DCC-0F7E-0C76-F9A55753F1D5}"/>
                    </a:ext>
                  </a:extLst>
                </p14:cNvPr>
                <p14:cNvContentPartPr/>
                <p14:nvPr/>
              </p14:nvContentPartPr>
              <p14:xfrm>
                <a:off x="867644" y="2168060"/>
                <a:ext cx="360" cy="343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5218660-3DCC-0F7E-0C76-F9A55753F1D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58644" y="2159420"/>
                  <a:ext cx="1800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5A66AB2-2A05-CF28-A480-9C9D0315FA8B}"/>
                    </a:ext>
                  </a:extLst>
                </p14:cNvPr>
                <p14:cNvContentPartPr/>
                <p14:nvPr/>
              </p14:nvContentPartPr>
              <p14:xfrm>
                <a:off x="981044" y="2204060"/>
                <a:ext cx="106920" cy="293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5A66AB2-2A05-CF28-A480-9C9D0315FA8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72404" y="2195420"/>
                  <a:ext cx="12456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B324431-98D9-C600-9373-608E25718CAC}"/>
                    </a:ext>
                  </a:extLst>
                </p14:cNvPr>
                <p14:cNvContentPartPr/>
                <p14:nvPr/>
              </p14:nvContentPartPr>
              <p14:xfrm>
                <a:off x="1180484" y="2080580"/>
                <a:ext cx="159120" cy="420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B324431-98D9-C600-9373-608E25718CA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71844" y="2071580"/>
                  <a:ext cx="17676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FD6DD6A-4593-F0AA-53E1-513B40DDA1CD}"/>
                    </a:ext>
                  </a:extLst>
                </p14:cNvPr>
                <p14:cNvContentPartPr/>
                <p14:nvPr/>
              </p14:nvContentPartPr>
              <p14:xfrm>
                <a:off x="1190924" y="2281820"/>
                <a:ext cx="150480" cy="68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FD6DD6A-4593-F0AA-53E1-513B40DDA1C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81924" y="2273180"/>
                  <a:ext cx="168120" cy="8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078DB6-CFC1-EB8A-87FB-B5AB14C80BA1}"/>
              </a:ext>
            </a:extLst>
          </p:cNvPr>
          <p:cNvGrpSpPr/>
          <p:nvPr/>
        </p:nvGrpSpPr>
        <p:grpSpPr>
          <a:xfrm>
            <a:off x="682863" y="2922315"/>
            <a:ext cx="323190" cy="283230"/>
            <a:chOff x="910484" y="2753420"/>
            <a:chExt cx="430920" cy="37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296B680-2998-03C6-879B-5366EFF9C738}"/>
                    </a:ext>
                  </a:extLst>
                </p14:cNvPr>
                <p14:cNvContentPartPr/>
                <p14:nvPr/>
              </p14:nvContentPartPr>
              <p14:xfrm>
                <a:off x="910484" y="2753420"/>
                <a:ext cx="158760" cy="377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296B680-2998-03C6-879B-5366EFF9C73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01484" y="2744780"/>
                  <a:ext cx="17640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5238E2A-5CF4-A721-9B3C-CE0D270F48F7}"/>
                    </a:ext>
                  </a:extLst>
                </p14:cNvPr>
                <p14:cNvContentPartPr/>
                <p14:nvPr/>
              </p14:nvContentPartPr>
              <p14:xfrm>
                <a:off x="929924" y="2920100"/>
                <a:ext cx="235800" cy="101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5238E2A-5CF4-A721-9B3C-CE0D270F48F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0924" y="2911100"/>
                  <a:ext cx="25344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21A678A-0917-6E50-BCA4-A7112FAAE473}"/>
                    </a:ext>
                  </a:extLst>
                </p14:cNvPr>
                <p14:cNvContentPartPr/>
                <p14:nvPr/>
              </p14:nvContentPartPr>
              <p14:xfrm>
                <a:off x="1186244" y="2792660"/>
                <a:ext cx="155160" cy="302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21A678A-0917-6E50-BCA4-A7112FAAE47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77604" y="2783660"/>
                  <a:ext cx="172800" cy="32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1E06CC2-D2D8-B239-E179-DB191C21151E}"/>
                  </a:ext>
                </a:extLst>
              </p14:cNvPr>
              <p14:cNvContentPartPr/>
              <p14:nvPr/>
            </p14:nvContentPartPr>
            <p14:xfrm>
              <a:off x="748203" y="3295995"/>
              <a:ext cx="131490" cy="2683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1E06CC2-D2D8-B239-E179-DB191C21151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9221" y="3287001"/>
                <a:ext cx="149094" cy="286008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000E8F82-31AB-1083-5BFA-7414290C0CC4}"/>
              </a:ext>
            </a:extLst>
          </p:cNvPr>
          <p:cNvGrpSpPr/>
          <p:nvPr/>
        </p:nvGrpSpPr>
        <p:grpSpPr>
          <a:xfrm>
            <a:off x="782493" y="3625395"/>
            <a:ext cx="184680" cy="239490"/>
            <a:chOff x="1043324" y="3690860"/>
            <a:chExt cx="246240" cy="31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4EE7B58-348E-80BE-93BD-0F4D04396D95}"/>
                    </a:ext>
                  </a:extLst>
                </p14:cNvPr>
                <p14:cNvContentPartPr/>
                <p14:nvPr/>
              </p14:nvContentPartPr>
              <p14:xfrm>
                <a:off x="1043324" y="3842780"/>
                <a:ext cx="360" cy="167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4EE7B58-348E-80BE-93BD-0F4D04396D9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34324" y="3834140"/>
                  <a:ext cx="1800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FB2FFD9-1D7E-5CDA-8E7B-57BD218716B7}"/>
                    </a:ext>
                  </a:extLst>
                </p14:cNvPr>
                <p14:cNvContentPartPr/>
                <p14:nvPr/>
              </p14:nvContentPartPr>
              <p14:xfrm>
                <a:off x="1156364" y="3690860"/>
                <a:ext cx="133200" cy="2775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FB2FFD9-1D7E-5CDA-8E7B-57BD218716B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147724" y="3682220"/>
                  <a:ext cx="150840" cy="29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3E8ACCA-16D2-608B-A24F-77781427BD6F}"/>
                  </a:ext>
                </a:extLst>
              </p14:cNvPr>
              <p14:cNvContentPartPr/>
              <p14:nvPr/>
            </p14:nvContentPartPr>
            <p14:xfrm>
              <a:off x="1759893" y="3652125"/>
              <a:ext cx="115020" cy="1425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3E8ACCA-16D2-608B-A24F-77781427BD6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750907" y="3643125"/>
                <a:ext cx="132632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A66048D-CD7D-0D34-A3B3-7DC885E678F7}"/>
                  </a:ext>
                </a:extLst>
              </p14:cNvPr>
              <p14:cNvContentPartPr/>
              <p14:nvPr/>
            </p14:nvContentPartPr>
            <p14:xfrm>
              <a:off x="824073" y="4033365"/>
              <a:ext cx="160380" cy="22113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A66048D-CD7D-0D34-A3B3-7DC885E678F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15063" y="4024361"/>
                <a:ext cx="178040" cy="238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D4BDB54-0EB5-67DF-81FF-AE1FF9761E53}"/>
                  </a:ext>
                </a:extLst>
              </p14:cNvPr>
              <p14:cNvContentPartPr/>
              <p14:nvPr/>
            </p14:nvContentPartPr>
            <p14:xfrm>
              <a:off x="824613" y="4398675"/>
              <a:ext cx="144450" cy="2494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D4BDB54-0EB5-67DF-81FF-AE1FF9761E5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15630" y="4389675"/>
                <a:ext cx="162057" cy="26712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316998BF-B7B5-DAE6-9D91-8DB1A41E56E2}"/>
              </a:ext>
            </a:extLst>
          </p:cNvPr>
          <p:cNvGrpSpPr/>
          <p:nvPr/>
        </p:nvGrpSpPr>
        <p:grpSpPr>
          <a:xfrm>
            <a:off x="675303" y="4842825"/>
            <a:ext cx="304560" cy="321300"/>
            <a:chOff x="900404" y="5314100"/>
            <a:chExt cx="406080" cy="42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A3BC1C8-BDB1-20DB-3802-BA145CAB5CCB}"/>
                    </a:ext>
                  </a:extLst>
                </p14:cNvPr>
                <p14:cNvContentPartPr/>
                <p14:nvPr/>
              </p14:nvContentPartPr>
              <p14:xfrm>
                <a:off x="900404" y="5314100"/>
                <a:ext cx="205920" cy="4284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A3BC1C8-BDB1-20DB-3802-BA145CAB5CC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91404" y="5305100"/>
                  <a:ext cx="22356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3CB3A68-9632-8798-DC4B-6536592811CE}"/>
                    </a:ext>
                  </a:extLst>
                </p14:cNvPr>
                <p14:cNvContentPartPr/>
                <p14:nvPr/>
              </p14:nvContentPartPr>
              <p14:xfrm>
                <a:off x="1149884" y="5459900"/>
                <a:ext cx="156600" cy="2628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3CB3A68-9632-8798-DC4B-6536592811C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141244" y="5451260"/>
                  <a:ext cx="174240" cy="28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C6041A1-7849-3448-F104-D7E4F41AC371}"/>
              </a:ext>
            </a:extLst>
          </p:cNvPr>
          <p:cNvGrpSpPr/>
          <p:nvPr/>
        </p:nvGrpSpPr>
        <p:grpSpPr>
          <a:xfrm>
            <a:off x="1256343" y="1880655"/>
            <a:ext cx="1175310" cy="3420900"/>
            <a:chOff x="1675124" y="1364540"/>
            <a:chExt cx="1567080" cy="456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00F888F-5023-D296-2B28-1B378F11CFB4}"/>
                    </a:ext>
                  </a:extLst>
                </p14:cNvPr>
                <p14:cNvContentPartPr/>
                <p14:nvPr/>
              </p14:nvContentPartPr>
              <p14:xfrm>
                <a:off x="1675124" y="2103260"/>
                <a:ext cx="11160" cy="316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00F888F-5023-D296-2B28-1B378F11CFB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666124" y="2094260"/>
                  <a:ext cx="2880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5F551A7-0B75-A6E2-6B48-93CA38BF9CE9}"/>
                    </a:ext>
                  </a:extLst>
                </p14:cNvPr>
                <p14:cNvContentPartPr/>
                <p14:nvPr/>
              </p14:nvContentPartPr>
              <p14:xfrm>
                <a:off x="1802924" y="2147180"/>
                <a:ext cx="360" cy="217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5F551A7-0B75-A6E2-6B48-93CA38BF9CE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794284" y="2138180"/>
                  <a:ext cx="180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B82277B-0110-111D-FF62-DBAE0E3C59D1}"/>
                    </a:ext>
                  </a:extLst>
                </p14:cNvPr>
                <p14:cNvContentPartPr/>
                <p14:nvPr/>
              </p14:nvContentPartPr>
              <p14:xfrm>
                <a:off x="1915604" y="2169500"/>
                <a:ext cx="173880" cy="118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B82277B-0110-111D-FF62-DBAE0E3C59D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906604" y="2160500"/>
                  <a:ext cx="1915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4B97303-04DD-F453-6143-D4705978B64B}"/>
                    </a:ext>
                  </a:extLst>
                </p14:cNvPr>
                <p14:cNvContentPartPr/>
                <p14:nvPr/>
              </p14:nvContentPartPr>
              <p14:xfrm>
                <a:off x="1748924" y="2837300"/>
                <a:ext cx="360" cy="172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4B97303-04DD-F453-6143-D4705978B64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740284" y="2828660"/>
                  <a:ext cx="180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729F88C-1BE1-C489-D5D8-45C42B2558C3}"/>
                    </a:ext>
                  </a:extLst>
                </p14:cNvPr>
                <p14:cNvContentPartPr/>
                <p14:nvPr/>
              </p14:nvContentPartPr>
              <p14:xfrm>
                <a:off x="1871324" y="2738660"/>
                <a:ext cx="363240" cy="247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729F88C-1BE1-C489-D5D8-45C42B2558C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862324" y="2730020"/>
                  <a:ext cx="38088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144619C-B6D0-AF8E-F21F-8C67476D7517}"/>
                    </a:ext>
                  </a:extLst>
                </p14:cNvPr>
                <p14:cNvContentPartPr/>
                <p14:nvPr/>
              </p14:nvContentPartPr>
              <p14:xfrm>
                <a:off x="1835684" y="3263900"/>
                <a:ext cx="2520" cy="291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144619C-B6D0-AF8E-F21F-8C67476D751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827044" y="3254900"/>
                  <a:ext cx="2016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742368C-BFC3-B823-039D-FA2256420C9C}"/>
                    </a:ext>
                  </a:extLst>
                </p14:cNvPr>
                <p14:cNvContentPartPr/>
                <p14:nvPr/>
              </p14:nvContentPartPr>
              <p14:xfrm>
                <a:off x="1975004" y="3293420"/>
                <a:ext cx="134640" cy="141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742368C-BFC3-B823-039D-FA2256420C9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966364" y="3284780"/>
                  <a:ext cx="1522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EF63A56-2698-833D-C181-51C27A279335}"/>
                    </a:ext>
                  </a:extLst>
                </p14:cNvPr>
                <p14:cNvContentPartPr/>
                <p14:nvPr/>
              </p14:nvContentPartPr>
              <p14:xfrm>
                <a:off x="2285324" y="3151220"/>
                <a:ext cx="5400" cy="343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EF63A56-2698-833D-C181-51C27A27933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276324" y="3142220"/>
                  <a:ext cx="2304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3A2BEA6-B6CA-D880-3F86-CD1A696EA9AD}"/>
                    </a:ext>
                  </a:extLst>
                </p14:cNvPr>
                <p14:cNvContentPartPr/>
                <p14:nvPr/>
              </p14:nvContentPartPr>
              <p14:xfrm>
                <a:off x="1742084" y="3781940"/>
                <a:ext cx="5760" cy="190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3A2BEA6-B6CA-D880-3F86-CD1A696EA9A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733444" y="3772940"/>
                  <a:ext cx="2340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47778FD-B5AB-4AB1-9B59-120A48151F30}"/>
                    </a:ext>
                  </a:extLst>
                </p14:cNvPr>
                <p14:cNvContentPartPr/>
                <p14:nvPr/>
              </p14:nvContentPartPr>
              <p14:xfrm>
                <a:off x="1860164" y="3796700"/>
                <a:ext cx="360" cy="1447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47778FD-B5AB-4AB1-9B59-120A48151F3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851524" y="3787700"/>
                  <a:ext cx="180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4EEBEF6-84D4-C360-F03A-610C567881FD}"/>
                    </a:ext>
                  </a:extLst>
                </p14:cNvPr>
                <p14:cNvContentPartPr/>
                <p14:nvPr/>
              </p14:nvContentPartPr>
              <p14:xfrm>
                <a:off x="1946204" y="3802100"/>
                <a:ext cx="360" cy="106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4EEBEF6-84D4-C360-F03A-610C567881F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937564" y="3793460"/>
                  <a:ext cx="180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480ED01-1000-1DC1-2668-E0971D2B3D18}"/>
                    </a:ext>
                  </a:extLst>
                </p14:cNvPr>
                <p14:cNvContentPartPr/>
                <p14:nvPr/>
              </p14:nvContentPartPr>
              <p14:xfrm>
                <a:off x="2088764" y="3756740"/>
                <a:ext cx="118080" cy="155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480ED01-1000-1DC1-2668-E0971D2B3D1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079764" y="3747740"/>
                  <a:ext cx="1357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B9D872F-E59D-9DC6-5254-40CA526E5C3F}"/>
                    </a:ext>
                  </a:extLst>
                </p14:cNvPr>
                <p14:cNvContentPartPr/>
                <p14:nvPr/>
              </p14:nvContentPartPr>
              <p14:xfrm>
                <a:off x="2242124" y="4115660"/>
                <a:ext cx="98280" cy="172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B9D872F-E59D-9DC6-5254-40CA526E5C3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233484" y="4106660"/>
                  <a:ext cx="1159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4EC0EEA-0859-6854-B835-CD915FF756E0}"/>
                    </a:ext>
                  </a:extLst>
                </p14:cNvPr>
                <p14:cNvContentPartPr/>
                <p14:nvPr/>
              </p14:nvContentPartPr>
              <p14:xfrm>
                <a:off x="2482604" y="4046180"/>
                <a:ext cx="360" cy="254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4EC0EEA-0859-6854-B835-CD915FF756E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473604" y="4037180"/>
                  <a:ext cx="180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790215D-2572-605A-7652-F408C841A6DC}"/>
                    </a:ext>
                  </a:extLst>
                </p14:cNvPr>
                <p14:cNvContentPartPr/>
                <p14:nvPr/>
              </p14:nvContentPartPr>
              <p14:xfrm>
                <a:off x="1816964" y="4122500"/>
                <a:ext cx="5400" cy="1213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790215D-2572-605A-7652-F408C841A6D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807964" y="4113500"/>
                  <a:ext cx="2304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473F77F-8130-4446-D0BB-FE7E3C0B134D}"/>
                    </a:ext>
                  </a:extLst>
                </p14:cNvPr>
                <p14:cNvContentPartPr/>
                <p14:nvPr/>
              </p14:nvContentPartPr>
              <p14:xfrm>
                <a:off x="1931444" y="4213580"/>
                <a:ext cx="3240" cy="89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473F77F-8130-4446-D0BB-FE7E3C0B134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922444" y="4204940"/>
                  <a:ext cx="2088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8AF746E-B6E5-C8C3-A6EB-2EE7C84B1DE5}"/>
                    </a:ext>
                  </a:extLst>
                </p14:cNvPr>
                <p14:cNvContentPartPr/>
                <p14:nvPr/>
              </p14:nvContentPartPr>
              <p14:xfrm>
                <a:off x="2070404" y="4132580"/>
                <a:ext cx="2520" cy="217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8AF746E-B6E5-C8C3-A6EB-2EE7C84B1DE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061404" y="4123580"/>
                  <a:ext cx="2016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A48093D-3B65-E67F-CF99-3C3B32933A00}"/>
                    </a:ext>
                  </a:extLst>
                </p14:cNvPr>
                <p14:cNvContentPartPr/>
                <p14:nvPr/>
              </p14:nvContentPartPr>
              <p14:xfrm>
                <a:off x="1956644" y="4087580"/>
                <a:ext cx="2520" cy="209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A48093D-3B65-E67F-CF99-3C3B32933A0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947644" y="4078580"/>
                  <a:ext cx="201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5406DC5-17D6-E495-8A62-EC26C4093A96}"/>
                    </a:ext>
                  </a:extLst>
                </p14:cNvPr>
                <p14:cNvContentPartPr/>
                <p14:nvPr/>
              </p14:nvContentPartPr>
              <p14:xfrm>
                <a:off x="1835684" y="4167500"/>
                <a:ext cx="2520" cy="1317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5406DC5-17D6-E495-8A62-EC26C4093A9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827044" y="4158860"/>
                  <a:ext cx="2016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D803B7B-E6EC-70F1-FAE7-FD5E6680FC2F}"/>
                    </a:ext>
                  </a:extLst>
                </p14:cNvPr>
                <p14:cNvContentPartPr/>
                <p14:nvPr/>
              </p14:nvContentPartPr>
              <p14:xfrm>
                <a:off x="1823084" y="4750340"/>
                <a:ext cx="2520" cy="209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D803B7B-E6EC-70F1-FAE7-FD5E6680FC2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814084" y="4741340"/>
                  <a:ext cx="201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32BE3ED-BB76-1C82-1D3A-E38082C31A9B}"/>
                    </a:ext>
                  </a:extLst>
                </p14:cNvPr>
                <p14:cNvContentPartPr/>
                <p14:nvPr/>
              </p14:nvContentPartPr>
              <p14:xfrm>
                <a:off x="1954484" y="4724420"/>
                <a:ext cx="360" cy="210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32BE3ED-BB76-1C82-1D3A-E38082C31A9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945484" y="4715420"/>
                  <a:ext cx="180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F224D68-D7F5-1392-CF0F-32D1EDAD86F7}"/>
                    </a:ext>
                  </a:extLst>
                </p14:cNvPr>
                <p14:cNvContentPartPr/>
                <p14:nvPr/>
              </p14:nvContentPartPr>
              <p14:xfrm>
                <a:off x="2112884" y="4724780"/>
                <a:ext cx="5040" cy="185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F224D68-D7F5-1392-CF0F-32D1EDAD86F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103884" y="4715780"/>
                  <a:ext cx="2268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5EE05DF-376F-9705-F43E-CC39591EF157}"/>
                    </a:ext>
                  </a:extLst>
                </p14:cNvPr>
                <p14:cNvContentPartPr/>
                <p14:nvPr/>
              </p14:nvContentPartPr>
              <p14:xfrm>
                <a:off x="2307644" y="4636220"/>
                <a:ext cx="37080" cy="281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5EE05DF-376F-9705-F43E-CC39591EF15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298644" y="4627580"/>
                  <a:ext cx="5472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8AF89FA-D052-BC3C-73D3-822833A7AA32}"/>
                    </a:ext>
                  </a:extLst>
                </p14:cNvPr>
                <p14:cNvContentPartPr/>
                <p14:nvPr/>
              </p14:nvContentPartPr>
              <p14:xfrm>
                <a:off x="2440484" y="4683380"/>
                <a:ext cx="155880" cy="137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8AF89FA-D052-BC3C-73D3-822833A7AA3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431844" y="4674380"/>
                  <a:ext cx="1735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7264FAF-5EF7-EFEB-539F-751E8947A1DA}"/>
                    </a:ext>
                  </a:extLst>
                </p14:cNvPr>
                <p14:cNvContentPartPr/>
                <p14:nvPr/>
              </p14:nvContentPartPr>
              <p14:xfrm>
                <a:off x="1841804" y="5253620"/>
                <a:ext cx="360" cy="368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7264FAF-5EF7-EFEB-539F-751E8947A1D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833164" y="5244620"/>
                  <a:ext cx="1800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5C37314-31F3-1050-5A6B-357B12D698E4}"/>
                    </a:ext>
                  </a:extLst>
                </p14:cNvPr>
                <p14:cNvContentPartPr/>
                <p14:nvPr/>
              </p14:nvContentPartPr>
              <p14:xfrm>
                <a:off x="1990484" y="5280980"/>
                <a:ext cx="360" cy="212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5C37314-31F3-1050-5A6B-357B12D698E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981844" y="5271980"/>
                  <a:ext cx="180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E3C7769-B109-5260-5042-46B87D57DE57}"/>
                    </a:ext>
                  </a:extLst>
                </p14:cNvPr>
                <p14:cNvContentPartPr/>
                <p14:nvPr/>
              </p14:nvContentPartPr>
              <p14:xfrm>
                <a:off x="2179844" y="5262980"/>
                <a:ext cx="360" cy="192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E3C7769-B109-5260-5042-46B87D57DE5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171204" y="5254340"/>
                  <a:ext cx="180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476982D-94CE-D12F-7695-F55AE9561782}"/>
                    </a:ext>
                  </a:extLst>
                </p14:cNvPr>
                <p14:cNvContentPartPr/>
                <p14:nvPr/>
              </p14:nvContentPartPr>
              <p14:xfrm>
                <a:off x="2357324" y="5284220"/>
                <a:ext cx="360" cy="181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476982D-94CE-D12F-7695-F55AE956178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348324" y="5275220"/>
                  <a:ext cx="180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93CCEF4-32B0-2EDD-D8EF-B0C28CC4B7CC}"/>
                    </a:ext>
                  </a:extLst>
                </p14:cNvPr>
                <p14:cNvContentPartPr/>
                <p14:nvPr/>
              </p14:nvContentPartPr>
              <p14:xfrm>
                <a:off x="2587004" y="5262980"/>
                <a:ext cx="2520" cy="1936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93CCEF4-32B0-2EDD-D8EF-B0C28CC4B7C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578364" y="5253980"/>
                  <a:ext cx="201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B170B65-B55F-3A89-698F-10D092A6DCF2}"/>
                    </a:ext>
                  </a:extLst>
                </p14:cNvPr>
                <p14:cNvContentPartPr/>
                <p14:nvPr/>
              </p14:nvContentPartPr>
              <p14:xfrm>
                <a:off x="2427164" y="1364540"/>
                <a:ext cx="815040" cy="45612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B170B65-B55F-3A89-698F-10D092A6DCF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418164" y="1355540"/>
                  <a:ext cx="832680" cy="457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F54C7B9-A671-C684-DB4E-EB47E04FFDF0}"/>
              </a:ext>
            </a:extLst>
          </p:cNvPr>
          <p:cNvGrpSpPr/>
          <p:nvPr/>
        </p:nvGrpSpPr>
        <p:grpSpPr>
          <a:xfrm>
            <a:off x="2850423" y="2085855"/>
            <a:ext cx="2758590" cy="1361070"/>
            <a:chOff x="3800564" y="1638140"/>
            <a:chExt cx="3678120" cy="181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7A12529-125C-A6EA-6EBB-73845514AA64}"/>
                    </a:ext>
                  </a:extLst>
                </p14:cNvPr>
                <p14:cNvContentPartPr/>
                <p14:nvPr/>
              </p14:nvContentPartPr>
              <p14:xfrm>
                <a:off x="4159124" y="1695380"/>
                <a:ext cx="144360" cy="4651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7A12529-125C-A6EA-6EBB-73845514AA6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150124" y="1686740"/>
                  <a:ext cx="16200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663E236A-AF73-460F-CFC4-6B600F42ED57}"/>
                    </a:ext>
                  </a:extLst>
                </p14:cNvPr>
                <p14:cNvContentPartPr/>
                <p14:nvPr/>
              </p14:nvContentPartPr>
              <p14:xfrm>
                <a:off x="4182884" y="1834700"/>
                <a:ext cx="672840" cy="3268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663E236A-AF73-460F-CFC4-6B600F42ED5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174244" y="1825700"/>
                  <a:ext cx="69048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EB008F6-450F-C5C3-FB34-AA539338CF14}"/>
                    </a:ext>
                  </a:extLst>
                </p14:cNvPr>
                <p14:cNvContentPartPr/>
                <p14:nvPr/>
              </p14:nvContentPartPr>
              <p14:xfrm>
                <a:off x="4786604" y="1722020"/>
                <a:ext cx="320040" cy="1249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EB008F6-450F-C5C3-FB34-AA539338CF1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777604" y="1713020"/>
                  <a:ext cx="3376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1AFF278-0C0A-4584-D97D-CCACAD7CFA60}"/>
                    </a:ext>
                  </a:extLst>
                </p14:cNvPr>
                <p14:cNvContentPartPr/>
                <p14:nvPr/>
              </p14:nvContentPartPr>
              <p14:xfrm>
                <a:off x="4970204" y="1752260"/>
                <a:ext cx="6120" cy="3304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1AFF278-0C0A-4584-D97D-CCACAD7CFA6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961204" y="1743620"/>
                  <a:ext cx="2376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512CBD7-92CF-6D0F-C97E-AE847120B2C7}"/>
                    </a:ext>
                  </a:extLst>
                </p14:cNvPr>
                <p14:cNvContentPartPr/>
                <p14:nvPr/>
              </p14:nvContentPartPr>
              <p14:xfrm>
                <a:off x="5084684" y="1748300"/>
                <a:ext cx="124200" cy="3600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512CBD7-92CF-6D0F-C97E-AE847120B2C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075684" y="1739660"/>
                  <a:ext cx="14184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E57B505-3291-8200-A4AB-AB3EAF0F046E}"/>
                    </a:ext>
                  </a:extLst>
                </p14:cNvPr>
                <p14:cNvContentPartPr/>
                <p14:nvPr/>
              </p14:nvContentPartPr>
              <p14:xfrm>
                <a:off x="5336324" y="1700420"/>
                <a:ext cx="144360" cy="3546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E57B505-3291-8200-A4AB-AB3EAF0F046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327684" y="1691780"/>
                  <a:ext cx="16200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671646A-CFC7-921A-3615-43FC45F121DE}"/>
                    </a:ext>
                  </a:extLst>
                </p14:cNvPr>
                <p14:cNvContentPartPr/>
                <p14:nvPr/>
              </p14:nvContentPartPr>
              <p14:xfrm>
                <a:off x="5342804" y="1860980"/>
                <a:ext cx="105480" cy="712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671646A-CFC7-921A-3615-43FC45F121D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334164" y="1851980"/>
                  <a:ext cx="1231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68E8F7D-3BA6-5304-2187-C362CC81A651}"/>
                    </a:ext>
                  </a:extLst>
                </p14:cNvPr>
                <p14:cNvContentPartPr/>
                <p14:nvPr/>
              </p14:nvContentPartPr>
              <p14:xfrm>
                <a:off x="5572124" y="1638140"/>
                <a:ext cx="194040" cy="3859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68E8F7D-3BA6-5304-2187-C362CC81A65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563484" y="1629140"/>
                  <a:ext cx="21168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64AA653-4978-BB74-C70B-F210E0DF6184}"/>
                    </a:ext>
                  </a:extLst>
                </p14:cNvPr>
                <p14:cNvContentPartPr/>
                <p14:nvPr/>
              </p14:nvContentPartPr>
              <p14:xfrm>
                <a:off x="3848804" y="2072660"/>
                <a:ext cx="2157120" cy="4485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64AA653-4978-BB74-C70B-F210E0DF618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839804" y="2063660"/>
                  <a:ext cx="217476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6892152-0C8D-4405-2E07-1998EC66EE39}"/>
                    </a:ext>
                  </a:extLst>
                </p14:cNvPr>
                <p14:cNvContentPartPr/>
                <p14:nvPr/>
              </p14:nvContentPartPr>
              <p14:xfrm>
                <a:off x="3928724" y="2937740"/>
                <a:ext cx="360" cy="299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6892152-0C8D-4405-2E07-1998EC66EE3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920084" y="2929100"/>
                  <a:ext cx="1800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06C13512-C697-FB4D-59C2-765F6DBD3DCA}"/>
                    </a:ext>
                  </a:extLst>
                </p14:cNvPr>
                <p14:cNvContentPartPr/>
                <p14:nvPr/>
              </p14:nvContentPartPr>
              <p14:xfrm>
                <a:off x="4075604" y="2897060"/>
                <a:ext cx="415080" cy="2620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06C13512-C697-FB4D-59C2-765F6DBD3DC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066604" y="2888060"/>
                  <a:ext cx="43272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C1441B91-DFC9-CD34-192C-5F255F300F44}"/>
                    </a:ext>
                  </a:extLst>
                </p14:cNvPr>
                <p14:cNvContentPartPr/>
                <p14:nvPr/>
              </p14:nvContentPartPr>
              <p14:xfrm>
                <a:off x="4696604" y="2831540"/>
                <a:ext cx="2520" cy="1918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C1441B91-DFC9-CD34-192C-5F255F300F4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687964" y="2822900"/>
                  <a:ext cx="201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35F9087-DD41-90D2-F0C0-1AABDE5A6ADD}"/>
                    </a:ext>
                  </a:extLst>
                </p14:cNvPr>
                <p14:cNvContentPartPr/>
                <p14:nvPr/>
              </p14:nvContentPartPr>
              <p14:xfrm>
                <a:off x="4815404" y="2795180"/>
                <a:ext cx="143640" cy="1537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35F9087-DD41-90D2-F0C0-1AABDE5A6AD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806404" y="2786180"/>
                  <a:ext cx="1612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D9FD8B6-F960-488B-6180-9C45F86EB22A}"/>
                    </a:ext>
                  </a:extLst>
                </p14:cNvPr>
                <p14:cNvContentPartPr/>
                <p14:nvPr/>
              </p14:nvContentPartPr>
              <p14:xfrm>
                <a:off x="5080724" y="2728220"/>
                <a:ext cx="15120" cy="3456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D9FD8B6-F960-488B-6180-9C45F86EB22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071724" y="2719580"/>
                  <a:ext cx="3276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9DE4272-BD02-60AD-0A83-31F0F8E0D090}"/>
                    </a:ext>
                  </a:extLst>
                </p14:cNvPr>
                <p14:cNvContentPartPr/>
                <p14:nvPr/>
              </p14:nvContentPartPr>
              <p14:xfrm>
                <a:off x="3800564" y="3200540"/>
                <a:ext cx="702000" cy="252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9DE4272-BD02-60AD-0A83-31F0F8E0D09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791564" y="3191540"/>
                  <a:ext cx="71964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32DFD602-C7BD-3E46-0395-F778703CFC21}"/>
                    </a:ext>
                  </a:extLst>
                </p14:cNvPr>
                <p14:cNvContentPartPr/>
                <p14:nvPr/>
              </p14:nvContentPartPr>
              <p14:xfrm>
                <a:off x="4658804" y="3090380"/>
                <a:ext cx="568800" cy="2516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32DFD602-C7BD-3E46-0395-F778703CFC2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649804" y="3081380"/>
                  <a:ext cx="58644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7BA09F5-CEEA-E87A-CC5F-550F32CE3365}"/>
                    </a:ext>
                  </a:extLst>
                </p14:cNvPr>
                <p14:cNvContentPartPr/>
                <p14:nvPr/>
              </p14:nvContentPartPr>
              <p14:xfrm>
                <a:off x="5557364" y="2699060"/>
                <a:ext cx="360" cy="3261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7BA09F5-CEEA-E87A-CC5F-550F32CE336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548364" y="2690420"/>
                  <a:ext cx="1800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AECEA2D-389B-800B-C77F-791EF8E0710F}"/>
                    </a:ext>
                  </a:extLst>
                </p14:cNvPr>
                <p14:cNvContentPartPr/>
                <p14:nvPr/>
              </p14:nvContentPartPr>
              <p14:xfrm>
                <a:off x="5662484" y="2741900"/>
                <a:ext cx="360" cy="216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AECEA2D-389B-800B-C77F-791EF8E0710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653484" y="2732900"/>
                  <a:ext cx="180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73DF918-FD9A-CF0E-7708-39DAEE61BF1C}"/>
                    </a:ext>
                  </a:extLst>
                </p14:cNvPr>
                <p14:cNvContentPartPr/>
                <p14:nvPr/>
              </p14:nvContentPartPr>
              <p14:xfrm>
                <a:off x="5803244" y="2667380"/>
                <a:ext cx="142200" cy="2239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73DF918-FD9A-CF0E-7708-39DAEE61BF1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794604" y="2658740"/>
                  <a:ext cx="15984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A5DBAFC-08FA-422A-2CE5-C47B517BD2A1}"/>
                    </a:ext>
                  </a:extLst>
                </p14:cNvPr>
                <p14:cNvContentPartPr/>
                <p14:nvPr/>
              </p14:nvContentPartPr>
              <p14:xfrm>
                <a:off x="5433524" y="2848460"/>
                <a:ext cx="791640" cy="387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A5DBAFC-08FA-422A-2CE5-C47B517BD2A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424524" y="2839460"/>
                  <a:ext cx="80928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4FF869B-21BF-9392-8088-8F52F49B1FD0}"/>
                    </a:ext>
                  </a:extLst>
                </p14:cNvPr>
                <p14:cNvContentPartPr/>
                <p14:nvPr/>
              </p14:nvContentPartPr>
              <p14:xfrm>
                <a:off x="6606764" y="2539940"/>
                <a:ext cx="360" cy="2415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4FF869B-21BF-9392-8088-8F52F49B1FD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598124" y="2531300"/>
                  <a:ext cx="1800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2508455-B074-FD48-058F-DA6A9962F966}"/>
                    </a:ext>
                  </a:extLst>
                </p14:cNvPr>
                <p14:cNvContentPartPr/>
                <p14:nvPr/>
              </p14:nvContentPartPr>
              <p14:xfrm>
                <a:off x="6701444" y="2475500"/>
                <a:ext cx="360" cy="2689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2508455-B074-FD48-058F-DA6A9962F96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692444" y="2466500"/>
                  <a:ext cx="1800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2846B927-19D8-E45D-ACB7-9833429121AB}"/>
                    </a:ext>
                  </a:extLst>
                </p14:cNvPr>
                <p14:cNvContentPartPr/>
                <p14:nvPr/>
              </p14:nvContentPartPr>
              <p14:xfrm>
                <a:off x="6819524" y="2463980"/>
                <a:ext cx="360" cy="1774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846B927-19D8-E45D-ACB7-9833429121A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810524" y="2454980"/>
                  <a:ext cx="180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F7241F4-F434-33BD-2991-64F59E7AD53C}"/>
                    </a:ext>
                  </a:extLst>
                </p14:cNvPr>
                <p14:cNvContentPartPr/>
                <p14:nvPr/>
              </p14:nvContentPartPr>
              <p14:xfrm>
                <a:off x="6946964" y="2471540"/>
                <a:ext cx="131400" cy="1857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F7241F4-F434-33BD-2991-64F59E7AD53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937964" y="2462540"/>
                  <a:ext cx="14904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8D0CA00-D880-04F8-DE32-4BF81C938FDB}"/>
                    </a:ext>
                  </a:extLst>
                </p14:cNvPr>
                <p14:cNvContentPartPr/>
                <p14:nvPr/>
              </p14:nvContentPartPr>
              <p14:xfrm>
                <a:off x="7225244" y="2386940"/>
                <a:ext cx="360" cy="2826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8D0CA00-D880-04F8-DE32-4BF81C938FD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216604" y="2377940"/>
                  <a:ext cx="1800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2BE6F0C-E98E-661A-991F-97D99C9A2D00}"/>
                    </a:ext>
                  </a:extLst>
                </p14:cNvPr>
                <p14:cNvContentPartPr/>
                <p14:nvPr/>
              </p14:nvContentPartPr>
              <p14:xfrm>
                <a:off x="6450524" y="2633180"/>
                <a:ext cx="1028160" cy="3880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2BE6F0C-E98E-661A-991F-97D99C9A2D0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441884" y="2624180"/>
                  <a:ext cx="1045800" cy="40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31C33C4-3B33-4F0A-EC42-742D5B02A45C}"/>
                  </a:ext>
                </a:extLst>
              </p14:cNvPr>
              <p14:cNvContentPartPr/>
              <p14:nvPr/>
            </p14:nvContentPartPr>
            <p14:xfrm>
              <a:off x="3669063" y="3658335"/>
              <a:ext cx="270" cy="27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31C33C4-3B33-4F0A-EC42-742D5B02A45C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3662313" y="3651585"/>
                <a:ext cx="13500" cy="135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E892F40-815B-250A-D296-F16D78C08719}"/>
              </a:ext>
            </a:extLst>
          </p:cNvPr>
          <p:cNvGrpSpPr/>
          <p:nvPr/>
        </p:nvGrpSpPr>
        <p:grpSpPr>
          <a:xfrm>
            <a:off x="3613443" y="3402645"/>
            <a:ext cx="872100" cy="432540"/>
            <a:chOff x="4817924" y="3393860"/>
            <a:chExt cx="1162800" cy="57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6DD50A0B-7C3F-26C3-05E1-18CC61C66694}"/>
                    </a:ext>
                  </a:extLst>
                </p14:cNvPr>
                <p14:cNvContentPartPr/>
                <p14:nvPr/>
              </p14:nvContentPartPr>
              <p14:xfrm>
                <a:off x="4894604" y="3393860"/>
                <a:ext cx="86040" cy="5454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6DD50A0B-7C3F-26C3-05E1-18CC61C66694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885604" y="3385220"/>
                  <a:ext cx="103680" cy="56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78B7295A-28CF-7F73-E940-BDF9B3B3569D}"/>
                    </a:ext>
                  </a:extLst>
                </p14:cNvPr>
                <p14:cNvContentPartPr/>
                <p14:nvPr/>
              </p14:nvContentPartPr>
              <p14:xfrm>
                <a:off x="4817924" y="3869420"/>
                <a:ext cx="226080" cy="1011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78B7295A-28CF-7F73-E940-BDF9B3B3569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808924" y="3860420"/>
                  <a:ext cx="2437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0A08ED79-B652-29FB-EF70-23CB75F450F5}"/>
                    </a:ext>
                  </a:extLst>
                </p14:cNvPr>
                <p14:cNvContentPartPr/>
                <p14:nvPr/>
              </p14:nvContentPartPr>
              <p14:xfrm>
                <a:off x="5099804" y="3504740"/>
                <a:ext cx="880920" cy="2660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0A08ED79-B652-29FB-EF70-23CB75F450F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090804" y="3496100"/>
                  <a:ext cx="898560" cy="28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718F0BC-C88E-AA41-22EC-C9EAAC017960}"/>
              </a:ext>
            </a:extLst>
          </p:cNvPr>
          <p:cNvGrpSpPr/>
          <p:nvPr/>
        </p:nvGrpSpPr>
        <p:grpSpPr>
          <a:xfrm>
            <a:off x="3011343" y="4357905"/>
            <a:ext cx="428760" cy="241110"/>
            <a:chOff x="4015124" y="4667540"/>
            <a:chExt cx="571680" cy="32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90881CAF-EC64-8517-C922-A001E51D7550}"/>
                    </a:ext>
                  </a:extLst>
                </p14:cNvPr>
                <p14:cNvContentPartPr/>
                <p14:nvPr/>
              </p14:nvContentPartPr>
              <p14:xfrm>
                <a:off x="4015124" y="4720460"/>
                <a:ext cx="160920" cy="2512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90881CAF-EC64-8517-C922-A001E51D7550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006484" y="4711820"/>
                  <a:ext cx="1785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6DA2E44-A46F-D384-0F76-C3356067300A}"/>
                    </a:ext>
                  </a:extLst>
                </p14:cNvPr>
                <p14:cNvContentPartPr/>
                <p14:nvPr/>
              </p14:nvContentPartPr>
              <p14:xfrm>
                <a:off x="4304564" y="4667540"/>
                <a:ext cx="360" cy="3214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6DA2E44-A46F-D384-0F76-C3356067300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295564" y="4658900"/>
                  <a:ext cx="1800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C330A3A3-10A4-CE7C-7AFB-C16681B754F4}"/>
                    </a:ext>
                  </a:extLst>
                </p14:cNvPr>
                <p14:cNvContentPartPr/>
                <p14:nvPr/>
              </p14:nvContentPartPr>
              <p14:xfrm>
                <a:off x="4392764" y="4670420"/>
                <a:ext cx="194040" cy="2278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C330A3A3-10A4-CE7C-7AFB-C16681B754F4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383764" y="4661780"/>
                  <a:ext cx="211680" cy="24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0F555E6-0896-42B0-8013-C75BAAA831C9}"/>
              </a:ext>
            </a:extLst>
          </p:cNvPr>
          <p:cNvGrpSpPr/>
          <p:nvPr/>
        </p:nvGrpSpPr>
        <p:grpSpPr>
          <a:xfrm>
            <a:off x="3633963" y="4276635"/>
            <a:ext cx="340470" cy="209790"/>
            <a:chOff x="4845284" y="4559180"/>
            <a:chExt cx="453960" cy="27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4989E25-C0FA-3F80-73CC-A182C3B37F7C}"/>
                    </a:ext>
                  </a:extLst>
                </p14:cNvPr>
                <p14:cNvContentPartPr/>
                <p14:nvPr/>
              </p14:nvContentPartPr>
              <p14:xfrm>
                <a:off x="4845284" y="4581860"/>
                <a:ext cx="2520" cy="2570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4989E25-C0FA-3F80-73CC-A182C3B37F7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836644" y="4572860"/>
                  <a:ext cx="2016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50699E6-185A-E56E-E5D6-0BCC52C8EBD2}"/>
                    </a:ext>
                  </a:extLst>
                </p14:cNvPr>
                <p14:cNvContentPartPr/>
                <p14:nvPr/>
              </p14:nvContentPartPr>
              <p14:xfrm>
                <a:off x="4973084" y="4559900"/>
                <a:ext cx="360" cy="2581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50699E6-185A-E56E-E5D6-0BCC52C8EBD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964084" y="4550900"/>
                  <a:ext cx="180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2CDF2AE-5B4A-A088-5F97-0E3B4D1DA654}"/>
                    </a:ext>
                  </a:extLst>
                </p14:cNvPr>
                <p14:cNvContentPartPr/>
                <p14:nvPr/>
              </p14:nvContentPartPr>
              <p14:xfrm>
                <a:off x="5117444" y="4559180"/>
                <a:ext cx="181800" cy="2192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2CDF2AE-5B4A-A088-5F97-0E3B4D1DA65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108804" y="4550540"/>
                  <a:ext cx="199440" cy="23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4D5CC32-0C7B-93EF-B134-4FF6FC5C4C7B}"/>
              </a:ext>
            </a:extLst>
          </p:cNvPr>
          <p:cNvGrpSpPr/>
          <p:nvPr/>
        </p:nvGrpSpPr>
        <p:grpSpPr>
          <a:xfrm>
            <a:off x="4181523" y="4108155"/>
            <a:ext cx="390960" cy="289710"/>
            <a:chOff x="5575364" y="4334540"/>
            <a:chExt cx="521280" cy="38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0913CDC7-C0DD-78A2-9228-7CB6B74E305B}"/>
                    </a:ext>
                  </a:extLst>
                </p14:cNvPr>
                <p14:cNvContentPartPr/>
                <p14:nvPr/>
              </p14:nvContentPartPr>
              <p14:xfrm>
                <a:off x="5575364" y="4482140"/>
                <a:ext cx="360" cy="2386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0913CDC7-C0DD-78A2-9228-7CB6B74E305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566364" y="4473140"/>
                  <a:ext cx="1800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525580A-F9C9-68F3-330F-3911B17BF54B}"/>
                    </a:ext>
                  </a:extLst>
                </p14:cNvPr>
                <p14:cNvContentPartPr/>
                <p14:nvPr/>
              </p14:nvContentPartPr>
              <p14:xfrm>
                <a:off x="5667164" y="4475660"/>
                <a:ext cx="137160" cy="1731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525580A-F9C9-68F3-330F-3911B17BF54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658524" y="4466660"/>
                  <a:ext cx="1548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11D9840-3258-1859-4A61-C5B07934BC30}"/>
                    </a:ext>
                  </a:extLst>
                </p14:cNvPr>
                <p14:cNvContentPartPr/>
                <p14:nvPr/>
              </p14:nvContentPartPr>
              <p14:xfrm>
                <a:off x="5904044" y="4334540"/>
                <a:ext cx="192600" cy="2826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11D9840-3258-1859-4A61-C5B07934BC30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895044" y="4325540"/>
                  <a:ext cx="210240" cy="30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772C849-DDF0-1F70-2E67-2F81B315F633}"/>
              </a:ext>
            </a:extLst>
          </p:cNvPr>
          <p:cNvGrpSpPr/>
          <p:nvPr/>
        </p:nvGrpSpPr>
        <p:grpSpPr>
          <a:xfrm>
            <a:off x="4783893" y="3978555"/>
            <a:ext cx="602100" cy="283230"/>
            <a:chOff x="6378524" y="4161740"/>
            <a:chExt cx="802800" cy="37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ED25626-D97E-57AC-8F18-C4C282D1B10A}"/>
                    </a:ext>
                  </a:extLst>
                </p14:cNvPr>
                <p14:cNvContentPartPr/>
                <p14:nvPr/>
              </p14:nvContentPartPr>
              <p14:xfrm>
                <a:off x="6378524" y="4265060"/>
                <a:ext cx="13320" cy="2743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ED25626-D97E-57AC-8F18-C4C282D1B10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369884" y="4256060"/>
                  <a:ext cx="3096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163DD5D-D410-2AA4-6CB4-FAEF68DAD286}"/>
                    </a:ext>
                  </a:extLst>
                </p14:cNvPr>
                <p14:cNvContentPartPr/>
                <p14:nvPr/>
              </p14:nvContentPartPr>
              <p14:xfrm>
                <a:off x="6508484" y="4319060"/>
                <a:ext cx="109800" cy="1443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163DD5D-D410-2AA4-6CB4-FAEF68DAD28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499844" y="4310420"/>
                  <a:ext cx="1274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0129784E-6E16-C025-F4DF-7A899E0315AD}"/>
                    </a:ext>
                  </a:extLst>
                </p14:cNvPr>
                <p14:cNvContentPartPr/>
                <p14:nvPr/>
              </p14:nvContentPartPr>
              <p14:xfrm>
                <a:off x="6772004" y="4254260"/>
                <a:ext cx="149760" cy="1562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0129784E-6E16-C025-F4DF-7A899E0315A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763004" y="4245620"/>
                  <a:ext cx="1674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CE4748D-5CC2-492B-8B6F-9140E2093B5B}"/>
                    </a:ext>
                  </a:extLst>
                </p14:cNvPr>
                <p14:cNvContentPartPr/>
                <p14:nvPr/>
              </p14:nvContentPartPr>
              <p14:xfrm>
                <a:off x="7076924" y="4174340"/>
                <a:ext cx="5760" cy="1929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CE4748D-5CC2-492B-8B6F-9140E2093B5B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067924" y="4165340"/>
                  <a:ext cx="234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7591619D-47BA-7485-C931-E228409496D1}"/>
                    </a:ext>
                  </a:extLst>
                </p14:cNvPr>
                <p14:cNvContentPartPr/>
                <p14:nvPr/>
              </p14:nvContentPartPr>
              <p14:xfrm>
                <a:off x="7178804" y="4161740"/>
                <a:ext cx="2520" cy="1566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7591619D-47BA-7485-C931-E228409496D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170164" y="4152740"/>
                  <a:ext cx="20160" cy="17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6C29A41-485C-04EF-3F5D-9D00E8A031F2}"/>
              </a:ext>
            </a:extLst>
          </p:cNvPr>
          <p:cNvGrpSpPr/>
          <p:nvPr/>
        </p:nvGrpSpPr>
        <p:grpSpPr>
          <a:xfrm>
            <a:off x="4568703" y="4446735"/>
            <a:ext cx="271080" cy="469530"/>
            <a:chOff x="6091604" y="4785980"/>
            <a:chExt cx="361440" cy="62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594D869-27D7-EBAA-5E9D-98A36E2BD37B}"/>
                    </a:ext>
                  </a:extLst>
                </p14:cNvPr>
                <p14:cNvContentPartPr/>
                <p14:nvPr/>
              </p14:nvContentPartPr>
              <p14:xfrm>
                <a:off x="6180164" y="4785980"/>
                <a:ext cx="272880" cy="5745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594D869-27D7-EBAA-5E9D-98A36E2BD37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171524" y="4777340"/>
                  <a:ext cx="290520" cy="59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3D2FA97-F21A-4528-BECD-50D6F23168EB}"/>
                    </a:ext>
                  </a:extLst>
                </p14:cNvPr>
                <p14:cNvContentPartPr/>
                <p14:nvPr/>
              </p14:nvContentPartPr>
              <p14:xfrm>
                <a:off x="6091604" y="5316620"/>
                <a:ext cx="309240" cy="954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3D2FA97-F21A-4528-BECD-50D6F23168E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082964" y="5307620"/>
                  <a:ext cx="326880" cy="11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32087913-C3ED-2161-AC81-8C5EE05F9E2F}"/>
              </a:ext>
            </a:extLst>
          </p:cNvPr>
          <p:cNvGrpSpPr/>
          <p:nvPr/>
        </p:nvGrpSpPr>
        <p:grpSpPr>
          <a:xfrm>
            <a:off x="5095743" y="4287165"/>
            <a:ext cx="463860" cy="207900"/>
            <a:chOff x="6794324" y="4573220"/>
            <a:chExt cx="618480" cy="27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0146F16A-92E7-CA33-0897-9B807D8A6912}"/>
                    </a:ext>
                  </a:extLst>
                </p14:cNvPr>
                <p14:cNvContentPartPr/>
                <p14:nvPr/>
              </p14:nvContentPartPr>
              <p14:xfrm>
                <a:off x="6794324" y="4573220"/>
                <a:ext cx="511200" cy="759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0146F16A-92E7-CA33-0897-9B807D8A6912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785684" y="4564580"/>
                  <a:ext cx="52884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59360E22-21E0-E7BB-E065-8D991F0D6DB2}"/>
                    </a:ext>
                  </a:extLst>
                </p14:cNvPr>
                <p14:cNvContentPartPr/>
                <p14:nvPr/>
              </p14:nvContentPartPr>
              <p14:xfrm>
                <a:off x="6800804" y="4680140"/>
                <a:ext cx="549000" cy="1357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59360E22-21E0-E7BB-E065-8D991F0D6DB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792164" y="4671500"/>
                  <a:ext cx="56664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71480558-4D00-C503-8DAC-5AC292730812}"/>
                    </a:ext>
                  </a:extLst>
                </p14:cNvPr>
                <p14:cNvContentPartPr/>
                <p14:nvPr/>
              </p14:nvContentPartPr>
              <p14:xfrm>
                <a:off x="6925724" y="4826660"/>
                <a:ext cx="487080" cy="237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71480558-4D00-C503-8DAC-5AC292730812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916724" y="4818020"/>
                  <a:ext cx="504720" cy="41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12EFD9B4-5791-0FBB-9483-D5E467A9F389}"/>
                  </a:ext>
                </a:extLst>
              </p14:cNvPr>
              <p14:cNvContentPartPr/>
              <p14:nvPr/>
            </p14:nvContentPartPr>
            <p14:xfrm>
              <a:off x="5211303" y="3809535"/>
              <a:ext cx="293220" cy="43173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12EFD9B4-5791-0FBB-9483-D5E467A9F389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5202309" y="3800541"/>
                <a:ext cx="310849" cy="449359"/>
              </a:xfrm>
              <a:prstGeom prst="rect">
                <a:avLst/>
              </a:prstGeom>
            </p:spPr>
          </p:pic>
        </mc:Fallback>
      </mc:AlternateContent>
      <p:grpSp>
        <p:nvGrpSpPr>
          <p:cNvPr id="188" name="Group 187">
            <a:extLst>
              <a:ext uri="{FF2B5EF4-FFF2-40B4-BE49-F238E27FC236}">
                <a16:creationId xmlns:a16="http://schemas.microsoft.com/office/drawing/2014/main" id="{0CF6CDDE-3191-D5A3-A045-C0B7250380DC}"/>
              </a:ext>
            </a:extLst>
          </p:cNvPr>
          <p:cNvGrpSpPr/>
          <p:nvPr/>
        </p:nvGrpSpPr>
        <p:grpSpPr>
          <a:xfrm>
            <a:off x="5731053" y="2824035"/>
            <a:ext cx="2795310" cy="1293840"/>
            <a:chOff x="7641404" y="2622380"/>
            <a:chExt cx="3727080" cy="172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9B372AC-B622-0101-EDAB-DAE5C69AA473}"/>
                    </a:ext>
                  </a:extLst>
                </p14:cNvPr>
                <p14:cNvContentPartPr/>
                <p14:nvPr/>
              </p14:nvContentPartPr>
              <p14:xfrm>
                <a:off x="7641404" y="2970860"/>
                <a:ext cx="844560" cy="2300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9B372AC-B622-0101-EDAB-DAE5C69AA47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632404" y="2962220"/>
                  <a:ext cx="8622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E9EF1561-3B23-EAAB-8C8E-C9E60C0578D1}"/>
                    </a:ext>
                  </a:extLst>
                </p14:cNvPr>
                <p14:cNvContentPartPr/>
                <p14:nvPr/>
              </p14:nvContentPartPr>
              <p14:xfrm>
                <a:off x="8333684" y="3078500"/>
                <a:ext cx="228240" cy="1573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E9EF1561-3B23-EAAB-8C8E-C9E60C0578D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325044" y="3069860"/>
                  <a:ext cx="24588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73A976B-16C1-CBD1-51C7-4AA11CFE4552}"/>
                    </a:ext>
                  </a:extLst>
                </p14:cNvPr>
                <p14:cNvContentPartPr/>
                <p14:nvPr/>
              </p14:nvContentPartPr>
              <p14:xfrm>
                <a:off x="8523044" y="2622380"/>
                <a:ext cx="785160" cy="253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73A976B-16C1-CBD1-51C7-4AA11CFE4552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8514404" y="2613380"/>
                  <a:ext cx="80280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DC7DD210-2842-1D84-A227-C06E58103D44}"/>
                    </a:ext>
                  </a:extLst>
                </p14:cNvPr>
                <p14:cNvContentPartPr/>
                <p14:nvPr/>
              </p14:nvContentPartPr>
              <p14:xfrm>
                <a:off x="9235484" y="3386660"/>
                <a:ext cx="360" cy="1753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DC7DD210-2842-1D84-A227-C06E58103D4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226484" y="3377660"/>
                  <a:ext cx="180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0E8C0890-DCB9-BB75-244B-77790ECC9C9F}"/>
                    </a:ext>
                  </a:extLst>
                </p14:cNvPr>
                <p14:cNvContentPartPr/>
                <p14:nvPr/>
              </p14:nvContentPartPr>
              <p14:xfrm>
                <a:off x="9365084" y="3367220"/>
                <a:ext cx="110160" cy="1299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0E8C0890-DCB9-BB75-244B-77790ECC9C9F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9356444" y="3358220"/>
                  <a:ext cx="1278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8C265B41-509A-C4EF-4FE8-301AB8DC2C8D}"/>
                    </a:ext>
                  </a:extLst>
                </p14:cNvPr>
                <p14:cNvContentPartPr/>
                <p14:nvPr/>
              </p14:nvContentPartPr>
              <p14:xfrm>
                <a:off x="9653804" y="3210980"/>
                <a:ext cx="360" cy="1854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8C265B41-509A-C4EF-4FE8-301AB8DC2C8D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9644804" y="3201980"/>
                  <a:ext cx="180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1D07C77-BBB3-0152-2BB5-2BED49AAC279}"/>
                    </a:ext>
                  </a:extLst>
                </p14:cNvPr>
                <p14:cNvContentPartPr/>
                <p14:nvPr/>
              </p14:nvContentPartPr>
              <p14:xfrm>
                <a:off x="9977444" y="3159500"/>
                <a:ext cx="5760" cy="188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1D07C77-BBB3-0152-2BB5-2BED49AAC279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9968804" y="3150860"/>
                  <a:ext cx="2340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2970133-CA28-E729-2A0F-40670DC6B2ED}"/>
                    </a:ext>
                  </a:extLst>
                </p14:cNvPr>
                <p14:cNvContentPartPr/>
                <p14:nvPr/>
              </p14:nvContentPartPr>
              <p14:xfrm>
                <a:off x="10107764" y="3086780"/>
                <a:ext cx="360" cy="2052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2970133-CA28-E729-2A0F-40670DC6B2ED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0099124" y="3077780"/>
                  <a:ext cx="180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446FE372-076F-6E52-14B7-EB5C6D0A6E66}"/>
                    </a:ext>
                  </a:extLst>
                </p14:cNvPr>
                <p14:cNvContentPartPr/>
                <p14:nvPr/>
              </p14:nvContentPartPr>
              <p14:xfrm>
                <a:off x="10259684" y="3081740"/>
                <a:ext cx="135720" cy="1504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446FE372-076F-6E52-14B7-EB5C6D0A6E6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0250684" y="3072740"/>
                  <a:ext cx="1533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5B1E05AD-3EE3-F062-0DB3-B484B4BC3FD8}"/>
                    </a:ext>
                  </a:extLst>
                </p14:cNvPr>
                <p14:cNvContentPartPr/>
                <p14:nvPr/>
              </p14:nvContentPartPr>
              <p14:xfrm>
                <a:off x="10755044" y="2929100"/>
                <a:ext cx="360" cy="1566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5B1E05AD-3EE3-F062-0DB3-B484B4BC3FD8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0746044" y="2920100"/>
                  <a:ext cx="1800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42628ADD-08C0-1D56-3446-98DB33C59515}"/>
                    </a:ext>
                  </a:extLst>
                </p14:cNvPr>
                <p14:cNvContentPartPr/>
                <p14:nvPr/>
              </p14:nvContentPartPr>
              <p14:xfrm>
                <a:off x="10843604" y="2883740"/>
                <a:ext cx="360" cy="1429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42628ADD-08C0-1D56-3446-98DB33C59515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834604" y="2875100"/>
                  <a:ext cx="180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3803E6ED-39BD-B7FF-2F06-ED11E7FFCCED}"/>
                    </a:ext>
                  </a:extLst>
                </p14:cNvPr>
                <p14:cNvContentPartPr/>
                <p14:nvPr/>
              </p14:nvContentPartPr>
              <p14:xfrm>
                <a:off x="11008484" y="2859260"/>
                <a:ext cx="132120" cy="1504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3803E6ED-39BD-B7FF-2F06-ED11E7FFCCED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0999484" y="2850260"/>
                  <a:ext cx="1497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5A6459A-2867-C193-C975-5E1840E14B3B}"/>
                    </a:ext>
                  </a:extLst>
                </p14:cNvPr>
                <p14:cNvContentPartPr/>
                <p14:nvPr/>
              </p14:nvContentPartPr>
              <p14:xfrm>
                <a:off x="10689164" y="2971220"/>
                <a:ext cx="2520" cy="2062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D5A6459A-2867-C193-C975-5E1840E14B3B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0680524" y="2962220"/>
                  <a:ext cx="201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BA907294-8139-3555-2EDD-4558C49B3447}"/>
                    </a:ext>
                  </a:extLst>
                </p14:cNvPr>
                <p14:cNvContentPartPr/>
                <p14:nvPr/>
              </p14:nvContentPartPr>
              <p14:xfrm>
                <a:off x="11287484" y="2840180"/>
                <a:ext cx="2520" cy="149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BA907294-8139-3555-2EDD-4558C49B3447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1278844" y="2831540"/>
                  <a:ext cx="2016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55D7A7D8-FF26-9CB0-6F1C-7D181E743A84}"/>
                    </a:ext>
                  </a:extLst>
                </p14:cNvPr>
                <p14:cNvContentPartPr/>
                <p14:nvPr/>
              </p14:nvContentPartPr>
              <p14:xfrm>
                <a:off x="11094164" y="2866820"/>
                <a:ext cx="54720" cy="187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55D7A7D8-FF26-9CB0-6F1C-7D181E743A84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1085524" y="2858180"/>
                  <a:ext cx="723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18225A7-8005-8BFB-08DE-6BBF41DF2C9F}"/>
                    </a:ext>
                  </a:extLst>
                </p14:cNvPr>
                <p14:cNvContentPartPr/>
                <p14:nvPr/>
              </p14:nvContentPartPr>
              <p14:xfrm>
                <a:off x="8612684" y="3497180"/>
                <a:ext cx="360" cy="2181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18225A7-8005-8BFB-08DE-6BBF41DF2C9F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8603684" y="3488540"/>
                  <a:ext cx="180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43FDE1A-139B-FF44-A5DD-759C7F00F92A}"/>
                    </a:ext>
                  </a:extLst>
                </p14:cNvPr>
                <p14:cNvContentPartPr/>
                <p14:nvPr/>
              </p14:nvContentPartPr>
              <p14:xfrm>
                <a:off x="8693684" y="3471980"/>
                <a:ext cx="360" cy="1947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43FDE1A-139B-FF44-A5DD-759C7F00F92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685044" y="3462980"/>
                  <a:ext cx="180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48E88DC-DD4E-838A-BC7A-80039CB06545}"/>
                    </a:ext>
                  </a:extLst>
                </p14:cNvPr>
                <p14:cNvContentPartPr/>
                <p14:nvPr/>
              </p14:nvContentPartPr>
              <p14:xfrm>
                <a:off x="8809604" y="3483860"/>
                <a:ext cx="125280" cy="1648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48E88DC-DD4E-838A-BC7A-80039CB06545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800604" y="3474860"/>
                  <a:ext cx="14292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A920B542-7015-65BF-4275-FC2495A8212B}"/>
                    </a:ext>
                  </a:extLst>
                </p14:cNvPr>
                <p14:cNvContentPartPr/>
                <p14:nvPr/>
              </p14:nvContentPartPr>
              <p14:xfrm>
                <a:off x="8483084" y="3730460"/>
                <a:ext cx="466200" cy="21924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A920B542-7015-65BF-4275-FC2495A8212B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474084" y="3721820"/>
                  <a:ext cx="48384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76A3114-268F-1421-1625-4CB957FD31FE}"/>
                    </a:ext>
                  </a:extLst>
                </p14:cNvPr>
                <p14:cNvContentPartPr/>
                <p14:nvPr/>
              </p14:nvContentPartPr>
              <p14:xfrm>
                <a:off x="8516924" y="4081460"/>
                <a:ext cx="141840" cy="554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76A3114-268F-1421-1625-4CB957FD31FE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507924" y="4072460"/>
                  <a:ext cx="15948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834B0481-8E1D-A22F-05CF-36FB63690036}"/>
                    </a:ext>
                  </a:extLst>
                </p14:cNvPr>
                <p14:cNvContentPartPr/>
                <p14:nvPr/>
              </p14:nvContentPartPr>
              <p14:xfrm>
                <a:off x="8582444" y="4121780"/>
                <a:ext cx="6480" cy="2257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834B0481-8E1D-A22F-05CF-36FB6369003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573444" y="4113140"/>
                  <a:ext cx="2412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ED577A86-3797-F57E-08E7-98C36030729F}"/>
                    </a:ext>
                  </a:extLst>
                </p14:cNvPr>
                <p14:cNvContentPartPr/>
                <p14:nvPr/>
              </p14:nvContentPartPr>
              <p14:xfrm>
                <a:off x="8672804" y="4092260"/>
                <a:ext cx="88560" cy="2156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ED577A86-3797-F57E-08E7-98C36030729F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663804" y="4083260"/>
                  <a:ext cx="10620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E65373B-0462-953F-BDD6-21F1664743FB}"/>
                    </a:ext>
                  </a:extLst>
                </p14:cNvPr>
                <p14:cNvContentPartPr/>
                <p14:nvPr/>
              </p14:nvContentPartPr>
              <p14:xfrm>
                <a:off x="8858564" y="4007660"/>
                <a:ext cx="111960" cy="1857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E65373B-0462-953F-BDD6-21F1664743F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849564" y="3999020"/>
                  <a:ext cx="1296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6FBCF70E-16EC-E9D5-518D-3423753F093E}"/>
                    </a:ext>
                  </a:extLst>
                </p14:cNvPr>
                <p14:cNvContentPartPr/>
                <p14:nvPr/>
              </p14:nvContentPartPr>
              <p14:xfrm>
                <a:off x="8838404" y="4074620"/>
                <a:ext cx="122400" cy="684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6FBCF70E-16EC-E9D5-518D-3423753F093E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8829764" y="4065980"/>
                  <a:ext cx="14004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F981026C-41D3-C3EF-5155-7887567D979D}"/>
                    </a:ext>
                  </a:extLst>
                </p14:cNvPr>
                <p14:cNvContentPartPr/>
                <p14:nvPr/>
              </p14:nvContentPartPr>
              <p14:xfrm>
                <a:off x="9215324" y="3144020"/>
                <a:ext cx="2153160" cy="6238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F981026C-41D3-C3EF-5155-7887567D979D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206324" y="3135380"/>
                  <a:ext cx="2170800" cy="64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AB6BB236-4E6F-883E-1F18-778B41C30307}"/>
                    </a:ext>
                  </a:extLst>
                </p14:cNvPr>
                <p14:cNvContentPartPr/>
                <p14:nvPr/>
              </p14:nvContentPartPr>
              <p14:xfrm>
                <a:off x="9525284" y="3804620"/>
                <a:ext cx="118440" cy="1724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AB6BB236-4E6F-883E-1F18-778B41C30307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9516284" y="3795980"/>
                  <a:ext cx="1360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87C0D608-14E6-4850-B76E-E8F093E3399D}"/>
                    </a:ext>
                  </a:extLst>
                </p14:cNvPr>
                <p14:cNvContentPartPr/>
                <p14:nvPr/>
              </p14:nvContentPartPr>
              <p14:xfrm>
                <a:off x="9631844" y="3777620"/>
                <a:ext cx="184320" cy="266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87C0D608-14E6-4850-B76E-E8F093E3399D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9622844" y="3768980"/>
                  <a:ext cx="201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5B1CBD97-D4AB-BBC2-9FBE-76E862AFEF4B}"/>
                    </a:ext>
                  </a:extLst>
                </p14:cNvPr>
                <p14:cNvContentPartPr/>
                <p14:nvPr/>
              </p14:nvContentPartPr>
              <p14:xfrm>
                <a:off x="9724724" y="3804620"/>
                <a:ext cx="360" cy="1036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5B1CBD97-D4AB-BBC2-9FBE-76E862AFEF4B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715724" y="3795980"/>
                  <a:ext cx="1800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3FDAC533-878A-2063-0480-F593EB1CA84B}"/>
                    </a:ext>
                  </a:extLst>
                </p14:cNvPr>
                <p14:cNvContentPartPr/>
                <p14:nvPr/>
              </p14:nvContentPartPr>
              <p14:xfrm>
                <a:off x="9839564" y="3703460"/>
                <a:ext cx="89640" cy="1674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3FDAC533-878A-2063-0480-F593EB1CA84B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9830564" y="3694820"/>
                  <a:ext cx="1072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7BF81F50-BDC2-A5BC-51A7-818EB39C0611}"/>
                    </a:ext>
                  </a:extLst>
                </p14:cNvPr>
                <p14:cNvContentPartPr/>
                <p14:nvPr/>
              </p14:nvContentPartPr>
              <p14:xfrm>
                <a:off x="9943244" y="3680780"/>
                <a:ext cx="360" cy="2260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7BF81F50-BDC2-A5BC-51A7-818EB39C0611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934244" y="3672140"/>
                  <a:ext cx="180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41D280E0-6DCD-C52D-F0DA-44228D08C369}"/>
                    </a:ext>
                  </a:extLst>
                </p14:cNvPr>
                <p14:cNvContentPartPr/>
                <p14:nvPr/>
              </p14:nvContentPartPr>
              <p14:xfrm>
                <a:off x="10003724" y="3604460"/>
                <a:ext cx="113760" cy="2347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41D280E0-6DCD-C52D-F0DA-44228D08C369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9994724" y="3595820"/>
                  <a:ext cx="1314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2E8F4FE0-6C65-7366-4D42-D56AB6FECB35}"/>
                    </a:ext>
                  </a:extLst>
                </p14:cNvPr>
                <p14:cNvContentPartPr/>
                <p14:nvPr/>
              </p14:nvContentPartPr>
              <p14:xfrm>
                <a:off x="10022804" y="3715340"/>
                <a:ext cx="68760" cy="309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2E8F4FE0-6C65-7366-4D42-D56AB6FECB35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0014164" y="3706340"/>
                  <a:ext cx="864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91005857-BE3C-45BB-8FBB-A019F6017A48}"/>
                    </a:ext>
                  </a:extLst>
                </p14:cNvPr>
                <p14:cNvContentPartPr/>
                <p14:nvPr/>
              </p14:nvContentPartPr>
              <p14:xfrm>
                <a:off x="10153484" y="3620660"/>
                <a:ext cx="163800" cy="3016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91005857-BE3C-45BB-8FBB-A019F6017A48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0144484" y="3612020"/>
                  <a:ext cx="181440" cy="31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12A9732F-5CAB-9E52-F570-0DEBB09E9D87}"/>
              </a:ext>
            </a:extLst>
          </p:cNvPr>
          <p:cNvGrpSpPr/>
          <p:nvPr/>
        </p:nvGrpSpPr>
        <p:grpSpPr>
          <a:xfrm>
            <a:off x="4648083" y="5167635"/>
            <a:ext cx="316440" cy="335610"/>
            <a:chOff x="6197444" y="5747180"/>
            <a:chExt cx="421920" cy="44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351A63B6-FCD5-CB2B-4374-08B7C501D033}"/>
                    </a:ext>
                  </a:extLst>
                </p14:cNvPr>
                <p14:cNvContentPartPr/>
                <p14:nvPr/>
              </p14:nvContentPartPr>
              <p14:xfrm>
                <a:off x="6197444" y="5823860"/>
                <a:ext cx="186120" cy="2350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351A63B6-FCD5-CB2B-4374-08B7C501D033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188444" y="5814860"/>
                  <a:ext cx="20376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61770E1-B83D-0F5E-18AD-CBBA5AF7BD33}"/>
                    </a:ext>
                  </a:extLst>
                </p14:cNvPr>
                <p14:cNvContentPartPr/>
                <p14:nvPr/>
              </p14:nvContentPartPr>
              <p14:xfrm>
                <a:off x="6408404" y="6154340"/>
                <a:ext cx="360" cy="50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61770E1-B83D-0F5E-18AD-CBBA5AF7BD33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399764" y="6145340"/>
                  <a:ext cx="180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AD3A41E-0480-A9EA-859E-0653E2F7EFD9}"/>
                    </a:ext>
                  </a:extLst>
                </p14:cNvPr>
                <p14:cNvContentPartPr/>
                <p14:nvPr/>
              </p14:nvContentPartPr>
              <p14:xfrm>
                <a:off x="6482564" y="5747180"/>
                <a:ext cx="87120" cy="2001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AD3A41E-0480-A9EA-859E-0653E2F7EFD9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6473924" y="5738180"/>
                  <a:ext cx="1047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F5FD896-F723-A7CA-3C4F-C17B6E058797}"/>
                    </a:ext>
                  </a:extLst>
                </p14:cNvPr>
                <p14:cNvContentPartPr/>
                <p14:nvPr/>
              </p14:nvContentPartPr>
              <p14:xfrm>
                <a:off x="6580844" y="6043820"/>
                <a:ext cx="360" cy="25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F5FD896-F723-A7CA-3C4F-C17B6E058797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572204" y="6035180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74D2B26C-938B-99B4-6BA6-3E75AD4E9FB5}"/>
                    </a:ext>
                  </a:extLst>
                </p14:cNvPr>
                <p14:cNvContentPartPr/>
                <p14:nvPr/>
              </p14:nvContentPartPr>
              <p14:xfrm>
                <a:off x="6412364" y="6151100"/>
                <a:ext cx="37440" cy="435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74D2B26C-938B-99B4-6BA6-3E75AD4E9FB5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6403724" y="6142460"/>
                  <a:ext cx="5508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0BECC3A9-4125-381C-8149-25346D0D117D}"/>
                    </a:ext>
                  </a:extLst>
                </p14:cNvPr>
                <p14:cNvContentPartPr/>
                <p14:nvPr/>
              </p14:nvContentPartPr>
              <p14:xfrm>
                <a:off x="6575804" y="6066860"/>
                <a:ext cx="43560" cy="417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0BECC3A9-4125-381C-8149-25346D0D117D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6567164" y="6057860"/>
                  <a:ext cx="61200" cy="5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C60AEEAD-9547-1FDB-7527-A55697A7A35F}"/>
                  </a:ext>
                </a:extLst>
              </p14:cNvPr>
              <p14:cNvContentPartPr/>
              <p14:nvPr/>
            </p14:nvContentPartPr>
            <p14:xfrm>
              <a:off x="5292843" y="5553465"/>
              <a:ext cx="1890" cy="189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C60AEEAD-9547-1FDB-7527-A55697A7A35F}"/>
                  </a:ext>
                </a:extLst>
              </p:cNvPr>
              <p:cNvPicPr/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5284968" y="5545590"/>
                <a:ext cx="17325" cy="17325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569F49-CAA0-CA72-2CD6-2221DC3BD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49"/>
    </mc:Choice>
    <mc:Fallback xmlns="">
      <p:transition spd="slow" advTm="5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Box 352">
            <a:extLst>
              <a:ext uri="{FF2B5EF4-FFF2-40B4-BE49-F238E27FC236}">
                <a16:creationId xmlns:a16="http://schemas.microsoft.com/office/drawing/2014/main" id="{1621E53B-9CE0-F252-F794-F18C46866679}"/>
              </a:ext>
            </a:extLst>
          </p:cNvPr>
          <p:cNvSpPr txBox="1"/>
          <p:nvPr/>
        </p:nvSpPr>
        <p:spPr>
          <a:xfrm>
            <a:off x="1333500" y="-76200"/>
            <a:ext cx="64770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1" u="sng" dirty="0">
                <a:solidFill>
                  <a:srgbClr val="FF0000"/>
                </a:solidFill>
              </a:rPr>
              <a:t>Lempel Ziv Welch</a:t>
            </a:r>
          </a:p>
          <a:p>
            <a:pPr algn="ctr">
              <a:buNone/>
            </a:pPr>
            <a:endParaRPr lang="en-US" sz="1800" b="1" u="sng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1800" b="1" u="sng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1800" b="1" u="sng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1800" b="1" u="sng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1800" b="1" u="sng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1800" b="1" u="sng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b="1" dirty="0" err="1">
                <a:solidFill>
                  <a:srgbClr val="0432FF"/>
                </a:solidFill>
              </a:rPr>
              <a:t>Yabbadabbado</a:t>
            </a:r>
            <a:endParaRPr lang="en-US" sz="1800" dirty="0"/>
          </a:p>
          <a:p>
            <a:pPr>
              <a:buNone/>
            </a:pPr>
            <a:endParaRPr lang="en-US" sz="1800" u="sng" dirty="0"/>
          </a:p>
          <a:p>
            <a:pPr>
              <a:buNone/>
            </a:pPr>
            <a:r>
              <a:rPr lang="en-US" sz="1800" u="sng" dirty="0"/>
              <a:t>12 letters </a:t>
            </a:r>
            <a:r>
              <a:rPr lang="en-US" sz="1800" dirty="0"/>
              <a:t>composed of </a:t>
            </a:r>
            <a:r>
              <a:rPr lang="en-US" sz="1800" u="sng" dirty="0"/>
              <a:t>5 characters</a:t>
            </a:r>
            <a:r>
              <a:rPr lang="en-US" sz="1800" dirty="0"/>
              <a:t>: </a:t>
            </a:r>
          </a:p>
          <a:p>
            <a:pPr>
              <a:buNone/>
            </a:pPr>
            <a:r>
              <a:rPr lang="en-US" sz="1800" dirty="0"/>
              <a:t>			a, b, d, o, y </a:t>
            </a:r>
          </a:p>
          <a:p>
            <a:pPr>
              <a:buNone/>
            </a:pPr>
            <a:endParaRPr lang="en-US" sz="1800" dirty="0"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 Need 3 bits to represent the 5 (since 2^2 &lt; 5 &lt; 2^3) </a:t>
            </a:r>
          </a:p>
          <a:p>
            <a:pPr>
              <a:buNone/>
            </a:pPr>
            <a:endParaRPr lang="en-US" sz="1800" dirty="0"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Say, a=000, b=001, d=010, o=011, y=100</a:t>
            </a:r>
          </a:p>
          <a:p>
            <a:pPr>
              <a:buNone/>
            </a:pPr>
            <a:endParaRPr lang="en-US" sz="1800" dirty="0"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12 x 3 = 36 bits</a:t>
            </a:r>
          </a:p>
          <a:p>
            <a:pPr>
              <a:buNone/>
            </a:pPr>
            <a:endParaRPr lang="en-US" sz="1800" dirty="0"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100000001001000010000001001000010011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0E1A3-737E-EC2E-2AAA-8659C3E14E7C}"/>
              </a:ext>
            </a:extLst>
          </p:cNvPr>
          <p:cNvSpPr txBox="1"/>
          <p:nvPr/>
        </p:nvSpPr>
        <p:spPr>
          <a:xfrm>
            <a:off x="6477000" y="685800"/>
            <a:ext cx="2297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Zip/TIFF files</a:t>
            </a:r>
          </a:p>
        </p:txBody>
      </p:sp>
      <p:grpSp>
        <p:nvGrpSpPr>
          <p:cNvPr id="2374" name="Group 2373">
            <a:extLst>
              <a:ext uri="{FF2B5EF4-FFF2-40B4-BE49-F238E27FC236}">
                <a16:creationId xmlns:a16="http://schemas.microsoft.com/office/drawing/2014/main" id="{F4C13307-92DF-EC0A-F23F-CECE6FC9C58A}"/>
              </a:ext>
            </a:extLst>
          </p:cNvPr>
          <p:cNvGrpSpPr/>
          <p:nvPr/>
        </p:nvGrpSpPr>
        <p:grpSpPr>
          <a:xfrm>
            <a:off x="181735" y="272450"/>
            <a:ext cx="5990465" cy="2550408"/>
            <a:chOff x="181735" y="272450"/>
            <a:chExt cx="5990465" cy="255040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E78363C-DD5A-410C-5BE7-E3D8F0668C12}"/>
                    </a:ext>
                  </a:extLst>
                </p14:cNvPr>
                <p14:cNvContentPartPr/>
                <p14:nvPr/>
              </p14:nvContentPartPr>
              <p14:xfrm>
                <a:off x="1272436" y="1313738"/>
                <a:ext cx="73440" cy="187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E78363C-DD5A-410C-5BE7-E3D8F0668C1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68116" y="1309418"/>
                  <a:ext cx="820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89C6CAC-9EBF-C033-0CE1-9D3ECD4BDD93}"/>
                    </a:ext>
                  </a:extLst>
                </p14:cNvPr>
                <p14:cNvContentPartPr/>
                <p14:nvPr/>
              </p14:nvContentPartPr>
              <p14:xfrm>
                <a:off x="1418956" y="1610378"/>
                <a:ext cx="50760" cy="88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89C6CAC-9EBF-C033-0CE1-9D3ECD4BDD9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14636" y="1606058"/>
                  <a:ext cx="5940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053EE40-AA51-20AD-929D-FFBE49C9E533}"/>
                    </a:ext>
                  </a:extLst>
                </p14:cNvPr>
                <p14:cNvContentPartPr/>
                <p14:nvPr/>
              </p14:nvContentPartPr>
              <p14:xfrm>
                <a:off x="964768" y="1210619"/>
                <a:ext cx="1440" cy="165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053EE40-AA51-20AD-929D-FFBE49C9E53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0448" y="1206299"/>
                  <a:ext cx="100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4D4E7B9-A891-CD9D-027D-93B0CBD33F98}"/>
                    </a:ext>
                  </a:extLst>
                </p14:cNvPr>
                <p14:cNvContentPartPr/>
                <p14:nvPr/>
              </p14:nvContentPartPr>
              <p14:xfrm>
                <a:off x="903695" y="1289387"/>
                <a:ext cx="68040" cy="19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4D4E7B9-A891-CD9D-027D-93B0CBD33F9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99375" y="1285067"/>
                  <a:ext cx="7668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53" name="Ink 2052">
                  <a:extLst>
                    <a:ext uri="{FF2B5EF4-FFF2-40B4-BE49-F238E27FC236}">
                      <a16:creationId xmlns:a16="http://schemas.microsoft.com/office/drawing/2014/main" id="{0AA3821D-C931-1BAF-A807-39CCBE7D9AED}"/>
                    </a:ext>
                  </a:extLst>
                </p14:cNvPr>
                <p14:cNvContentPartPr/>
                <p14:nvPr/>
              </p14:nvContentPartPr>
              <p14:xfrm>
                <a:off x="1749695" y="1544987"/>
                <a:ext cx="360" cy="360"/>
              </p14:xfrm>
            </p:contentPart>
          </mc:Choice>
          <mc:Fallback xmlns="">
            <p:pic>
              <p:nvPicPr>
                <p:cNvPr id="2053" name="Ink 2052">
                  <a:extLst>
                    <a:ext uri="{FF2B5EF4-FFF2-40B4-BE49-F238E27FC236}">
                      <a16:creationId xmlns:a16="http://schemas.microsoft.com/office/drawing/2014/main" id="{0AA3821D-C931-1BAF-A807-39CCBE7D9AE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745375" y="1540667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057" name="Ink 2056">
                  <a:extLst>
                    <a:ext uri="{FF2B5EF4-FFF2-40B4-BE49-F238E27FC236}">
                      <a16:creationId xmlns:a16="http://schemas.microsoft.com/office/drawing/2014/main" id="{029CEAC7-2B99-AB02-D9DA-53F43265347F}"/>
                    </a:ext>
                  </a:extLst>
                </p14:cNvPr>
                <p14:cNvContentPartPr/>
                <p14:nvPr/>
              </p14:nvContentPartPr>
              <p14:xfrm>
                <a:off x="1029695" y="1452827"/>
                <a:ext cx="360" cy="1440"/>
              </p14:xfrm>
            </p:contentPart>
          </mc:Choice>
          <mc:Fallback xmlns="">
            <p:pic>
              <p:nvPicPr>
                <p:cNvPr id="2057" name="Ink 2056">
                  <a:extLst>
                    <a:ext uri="{FF2B5EF4-FFF2-40B4-BE49-F238E27FC236}">
                      <a16:creationId xmlns:a16="http://schemas.microsoft.com/office/drawing/2014/main" id="{029CEAC7-2B99-AB02-D9DA-53F43265347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25375" y="1448507"/>
                  <a:ext cx="9000" cy="1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062" name="Ink 2061">
                  <a:extLst>
                    <a:ext uri="{FF2B5EF4-FFF2-40B4-BE49-F238E27FC236}">
                      <a16:creationId xmlns:a16="http://schemas.microsoft.com/office/drawing/2014/main" id="{4E1AC68A-89EC-1F26-E887-B7C349A959FD}"/>
                    </a:ext>
                  </a:extLst>
                </p14:cNvPr>
                <p14:cNvContentPartPr/>
                <p14:nvPr/>
              </p14:nvContentPartPr>
              <p14:xfrm>
                <a:off x="576455" y="1256627"/>
                <a:ext cx="253440" cy="103680"/>
              </p14:xfrm>
            </p:contentPart>
          </mc:Choice>
          <mc:Fallback xmlns="">
            <p:pic>
              <p:nvPicPr>
                <p:cNvPr id="2062" name="Ink 2061">
                  <a:extLst>
                    <a:ext uri="{FF2B5EF4-FFF2-40B4-BE49-F238E27FC236}">
                      <a16:creationId xmlns:a16="http://schemas.microsoft.com/office/drawing/2014/main" id="{4E1AC68A-89EC-1F26-E887-B7C349A959F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72135" y="1252307"/>
                  <a:ext cx="26208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D6C693CE-E938-B471-79E9-605F3A3BE40F}"/>
                    </a:ext>
                  </a:extLst>
                </p14:cNvPr>
                <p14:cNvContentPartPr/>
                <p14:nvPr/>
              </p14:nvContentPartPr>
              <p14:xfrm>
                <a:off x="989215" y="1576391"/>
                <a:ext cx="230040" cy="24804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D6C693CE-E938-B471-79E9-605F3A3BE40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84895" y="1572071"/>
                  <a:ext cx="23868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B30DE983-856E-9A4B-5AC1-6D6830103E1A}"/>
                    </a:ext>
                  </a:extLst>
                </p14:cNvPr>
                <p14:cNvContentPartPr/>
                <p14:nvPr/>
              </p14:nvContentPartPr>
              <p14:xfrm>
                <a:off x="880855" y="1237271"/>
                <a:ext cx="385920" cy="32328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B30DE983-856E-9A4B-5AC1-6D6830103E1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76535" y="1232951"/>
                  <a:ext cx="39456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7B1DD0BB-F861-3882-B7F9-3C49F73BA247}"/>
                    </a:ext>
                  </a:extLst>
                </p14:cNvPr>
                <p14:cNvContentPartPr/>
                <p14:nvPr/>
              </p14:nvContentPartPr>
              <p14:xfrm>
                <a:off x="503215" y="1207031"/>
                <a:ext cx="114480" cy="41220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7B1DD0BB-F861-3882-B7F9-3C49F73BA24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98895" y="1202711"/>
                  <a:ext cx="12312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22" name="Ink 2121">
                  <a:extLst>
                    <a:ext uri="{FF2B5EF4-FFF2-40B4-BE49-F238E27FC236}">
                      <a16:creationId xmlns:a16="http://schemas.microsoft.com/office/drawing/2014/main" id="{7D6B3F7D-09DF-D225-8FAB-47889AA75DC4}"/>
                    </a:ext>
                  </a:extLst>
                </p14:cNvPr>
                <p14:cNvContentPartPr/>
                <p14:nvPr/>
              </p14:nvContentPartPr>
              <p14:xfrm>
                <a:off x="564055" y="1515551"/>
                <a:ext cx="1145520" cy="783720"/>
              </p14:xfrm>
            </p:contentPart>
          </mc:Choice>
          <mc:Fallback xmlns="">
            <p:pic>
              <p:nvPicPr>
                <p:cNvPr id="2122" name="Ink 2121">
                  <a:extLst>
                    <a:ext uri="{FF2B5EF4-FFF2-40B4-BE49-F238E27FC236}">
                      <a16:creationId xmlns:a16="http://schemas.microsoft.com/office/drawing/2014/main" id="{7D6B3F7D-09DF-D225-8FAB-47889AA75DC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59735" y="1511231"/>
                  <a:ext cx="1154160" cy="792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48" name="Group 2147">
              <a:extLst>
                <a:ext uri="{FF2B5EF4-FFF2-40B4-BE49-F238E27FC236}">
                  <a16:creationId xmlns:a16="http://schemas.microsoft.com/office/drawing/2014/main" id="{B3BA0798-99BF-D8FD-7C32-8681A12CF064}"/>
                </a:ext>
              </a:extLst>
            </p:cNvPr>
            <p:cNvGrpSpPr/>
            <p:nvPr/>
          </p:nvGrpSpPr>
          <p:grpSpPr>
            <a:xfrm>
              <a:off x="181735" y="565511"/>
              <a:ext cx="2002680" cy="2107440"/>
              <a:chOff x="181735" y="565511"/>
              <a:chExt cx="2002680" cy="2107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D3B8D8C4-CEE7-3255-FF0C-F7866F5A1C3C}"/>
                      </a:ext>
                    </a:extLst>
                  </p14:cNvPr>
                  <p14:cNvContentPartPr/>
                  <p14:nvPr/>
                </p14:nvContentPartPr>
                <p14:xfrm>
                  <a:off x="1252507" y="2321900"/>
                  <a:ext cx="64440" cy="1634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D3B8D8C4-CEE7-3255-FF0C-F7866F5A1C3C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248187" y="2317580"/>
                    <a:ext cx="73080" cy="17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E925D12-B5EC-1782-8FFB-9B26B16043CF}"/>
                      </a:ext>
                    </a:extLst>
                  </p14:cNvPr>
                  <p14:cNvContentPartPr/>
                  <p14:nvPr/>
                </p14:nvContentPartPr>
                <p14:xfrm>
                  <a:off x="797467" y="2048660"/>
                  <a:ext cx="303480" cy="25812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E925D12-B5EC-1782-8FFB-9B26B16043C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793147" y="2044340"/>
                    <a:ext cx="312120" cy="26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69" name="Ink 368">
                    <a:extLst>
                      <a:ext uri="{FF2B5EF4-FFF2-40B4-BE49-F238E27FC236}">
                        <a16:creationId xmlns:a16="http://schemas.microsoft.com/office/drawing/2014/main" id="{76512BA8-714A-EDC6-31AD-78C28A3179C7}"/>
                      </a:ext>
                    </a:extLst>
                  </p14:cNvPr>
                  <p14:cNvContentPartPr/>
                  <p14:nvPr/>
                </p14:nvContentPartPr>
                <p14:xfrm>
                  <a:off x="457855" y="1236191"/>
                  <a:ext cx="453960" cy="1403280"/>
                </p14:xfrm>
              </p:contentPart>
            </mc:Choice>
            <mc:Fallback xmlns="">
              <p:pic>
                <p:nvPicPr>
                  <p:cNvPr id="369" name="Ink 368">
                    <a:extLst>
                      <a:ext uri="{FF2B5EF4-FFF2-40B4-BE49-F238E27FC236}">
                        <a16:creationId xmlns:a16="http://schemas.microsoft.com/office/drawing/2014/main" id="{76512BA8-714A-EDC6-31AD-78C28A3179C7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53535" y="1231871"/>
                    <a:ext cx="462600" cy="141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70" name="Ink 369">
                    <a:extLst>
                      <a:ext uri="{FF2B5EF4-FFF2-40B4-BE49-F238E27FC236}">
                        <a16:creationId xmlns:a16="http://schemas.microsoft.com/office/drawing/2014/main" id="{5B9B41F5-10AC-4F08-A27D-BDC2B8B312E1}"/>
                      </a:ext>
                    </a:extLst>
                  </p14:cNvPr>
                  <p14:cNvContentPartPr/>
                  <p14:nvPr/>
                </p14:nvContentPartPr>
                <p14:xfrm>
                  <a:off x="886975" y="2314391"/>
                  <a:ext cx="51840" cy="56160"/>
                </p14:xfrm>
              </p:contentPart>
            </mc:Choice>
            <mc:Fallback xmlns="">
              <p:pic>
                <p:nvPicPr>
                  <p:cNvPr id="370" name="Ink 369">
                    <a:extLst>
                      <a:ext uri="{FF2B5EF4-FFF2-40B4-BE49-F238E27FC236}">
                        <a16:creationId xmlns:a16="http://schemas.microsoft.com/office/drawing/2014/main" id="{5B9B41F5-10AC-4F08-A27D-BDC2B8B312E1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882655" y="2310071"/>
                    <a:ext cx="60480" cy="6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71" name="Ink 370">
                    <a:extLst>
                      <a:ext uri="{FF2B5EF4-FFF2-40B4-BE49-F238E27FC236}">
                        <a16:creationId xmlns:a16="http://schemas.microsoft.com/office/drawing/2014/main" id="{4D6A6B9F-BE59-8C2E-DAB8-00B3F2E42BB8}"/>
                      </a:ext>
                    </a:extLst>
                  </p14:cNvPr>
                  <p14:cNvContentPartPr/>
                  <p14:nvPr/>
                </p14:nvContentPartPr>
                <p14:xfrm>
                  <a:off x="952135" y="2275871"/>
                  <a:ext cx="216720" cy="397080"/>
                </p14:xfrm>
              </p:contentPart>
            </mc:Choice>
            <mc:Fallback xmlns="">
              <p:pic>
                <p:nvPicPr>
                  <p:cNvPr id="371" name="Ink 370">
                    <a:extLst>
                      <a:ext uri="{FF2B5EF4-FFF2-40B4-BE49-F238E27FC236}">
                        <a16:creationId xmlns:a16="http://schemas.microsoft.com/office/drawing/2014/main" id="{4D6A6B9F-BE59-8C2E-DAB8-00B3F2E42BB8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947815" y="2271551"/>
                    <a:ext cx="225360" cy="40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72" name="Ink 371">
                    <a:extLst>
                      <a:ext uri="{FF2B5EF4-FFF2-40B4-BE49-F238E27FC236}">
                        <a16:creationId xmlns:a16="http://schemas.microsoft.com/office/drawing/2014/main" id="{5C6E7ADB-7D21-DF8E-9272-38166C94026A}"/>
                      </a:ext>
                    </a:extLst>
                  </p14:cNvPr>
                  <p14:cNvContentPartPr/>
                  <p14:nvPr/>
                </p14:nvContentPartPr>
                <p14:xfrm>
                  <a:off x="1455415" y="2110631"/>
                  <a:ext cx="335520" cy="534960"/>
                </p14:xfrm>
              </p:contentPart>
            </mc:Choice>
            <mc:Fallback xmlns="">
              <p:pic>
                <p:nvPicPr>
                  <p:cNvPr id="372" name="Ink 371">
                    <a:extLst>
                      <a:ext uri="{FF2B5EF4-FFF2-40B4-BE49-F238E27FC236}">
                        <a16:creationId xmlns:a16="http://schemas.microsoft.com/office/drawing/2014/main" id="{5C6E7ADB-7D21-DF8E-9272-38166C94026A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451095" y="2106311"/>
                    <a:ext cx="344160" cy="54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75" name="Ink 374">
                    <a:extLst>
                      <a:ext uri="{FF2B5EF4-FFF2-40B4-BE49-F238E27FC236}">
                        <a16:creationId xmlns:a16="http://schemas.microsoft.com/office/drawing/2014/main" id="{0E65FC9C-0EB4-E090-57D4-C024917219AF}"/>
                      </a:ext>
                    </a:extLst>
                  </p14:cNvPr>
                  <p14:cNvContentPartPr/>
                  <p14:nvPr/>
                </p14:nvContentPartPr>
                <p14:xfrm>
                  <a:off x="1673215" y="2173991"/>
                  <a:ext cx="511200" cy="225720"/>
                </p14:xfrm>
              </p:contentPart>
            </mc:Choice>
            <mc:Fallback xmlns="">
              <p:pic>
                <p:nvPicPr>
                  <p:cNvPr id="375" name="Ink 374">
                    <a:extLst>
                      <a:ext uri="{FF2B5EF4-FFF2-40B4-BE49-F238E27FC236}">
                        <a16:creationId xmlns:a16="http://schemas.microsoft.com/office/drawing/2014/main" id="{0E65FC9C-0EB4-E090-57D4-C024917219AF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668895" y="2169671"/>
                    <a:ext cx="51984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77" name="Ink 376">
                    <a:extLst>
                      <a:ext uri="{FF2B5EF4-FFF2-40B4-BE49-F238E27FC236}">
                        <a16:creationId xmlns:a16="http://schemas.microsoft.com/office/drawing/2014/main" id="{2B7FAE43-14B0-5A19-E915-9B18314AC59A}"/>
                      </a:ext>
                    </a:extLst>
                  </p14:cNvPr>
                  <p14:cNvContentPartPr/>
                  <p14:nvPr/>
                </p14:nvContentPartPr>
                <p14:xfrm>
                  <a:off x="181735" y="2044031"/>
                  <a:ext cx="353160" cy="114840"/>
                </p14:xfrm>
              </p:contentPart>
            </mc:Choice>
            <mc:Fallback xmlns="">
              <p:pic>
                <p:nvPicPr>
                  <p:cNvPr id="377" name="Ink 376">
                    <a:extLst>
                      <a:ext uri="{FF2B5EF4-FFF2-40B4-BE49-F238E27FC236}">
                        <a16:creationId xmlns:a16="http://schemas.microsoft.com/office/drawing/2014/main" id="{2B7FAE43-14B0-5A19-E915-9B18314AC59A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77415" y="2039711"/>
                    <a:ext cx="361800" cy="12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31" name="Ink 330">
                    <a:extLst>
                      <a:ext uri="{FF2B5EF4-FFF2-40B4-BE49-F238E27FC236}">
                        <a16:creationId xmlns:a16="http://schemas.microsoft.com/office/drawing/2014/main" id="{5EF3BB0E-B1DB-3571-4309-48F24CDB993F}"/>
                      </a:ext>
                    </a:extLst>
                  </p14:cNvPr>
                  <p14:cNvContentPartPr/>
                  <p14:nvPr/>
                </p14:nvContentPartPr>
                <p14:xfrm>
                  <a:off x="1155175" y="1374431"/>
                  <a:ext cx="270000" cy="343080"/>
                </p14:xfrm>
              </p:contentPart>
            </mc:Choice>
            <mc:Fallback xmlns="">
              <p:pic>
                <p:nvPicPr>
                  <p:cNvPr id="331" name="Ink 330">
                    <a:extLst>
                      <a:ext uri="{FF2B5EF4-FFF2-40B4-BE49-F238E27FC236}">
                        <a16:creationId xmlns:a16="http://schemas.microsoft.com/office/drawing/2014/main" id="{5EF3BB0E-B1DB-3571-4309-48F24CDB993F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150855" y="1370111"/>
                    <a:ext cx="278640" cy="35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32" name="Ink 331">
                    <a:extLst>
                      <a:ext uri="{FF2B5EF4-FFF2-40B4-BE49-F238E27FC236}">
                        <a16:creationId xmlns:a16="http://schemas.microsoft.com/office/drawing/2014/main" id="{16AA4402-1D21-7F53-690E-79C0DB3F8726}"/>
                      </a:ext>
                    </a:extLst>
                  </p14:cNvPr>
                  <p14:cNvContentPartPr/>
                  <p14:nvPr/>
                </p14:nvContentPartPr>
                <p14:xfrm>
                  <a:off x="1286575" y="1367951"/>
                  <a:ext cx="63000" cy="2880"/>
                </p14:xfrm>
              </p:contentPart>
            </mc:Choice>
            <mc:Fallback xmlns="">
              <p:pic>
                <p:nvPicPr>
                  <p:cNvPr id="332" name="Ink 331">
                    <a:extLst>
                      <a:ext uri="{FF2B5EF4-FFF2-40B4-BE49-F238E27FC236}">
                        <a16:creationId xmlns:a16="http://schemas.microsoft.com/office/drawing/2014/main" id="{16AA4402-1D21-7F53-690E-79C0DB3F8726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282255" y="1363631"/>
                    <a:ext cx="71640" cy="1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33" name="Ink 332">
                    <a:extLst>
                      <a:ext uri="{FF2B5EF4-FFF2-40B4-BE49-F238E27FC236}">
                        <a16:creationId xmlns:a16="http://schemas.microsoft.com/office/drawing/2014/main" id="{FA19E849-B41D-7029-D3E7-53E0928FDC48}"/>
                      </a:ext>
                    </a:extLst>
                  </p14:cNvPr>
                  <p14:cNvContentPartPr/>
                  <p14:nvPr/>
                </p14:nvContentPartPr>
                <p14:xfrm>
                  <a:off x="1295215" y="1347431"/>
                  <a:ext cx="42840" cy="360"/>
                </p14:xfrm>
              </p:contentPart>
            </mc:Choice>
            <mc:Fallback xmlns="">
              <p:pic>
                <p:nvPicPr>
                  <p:cNvPr id="333" name="Ink 332">
                    <a:extLst>
                      <a:ext uri="{FF2B5EF4-FFF2-40B4-BE49-F238E27FC236}">
                        <a16:creationId xmlns:a16="http://schemas.microsoft.com/office/drawing/2014/main" id="{FA19E849-B41D-7029-D3E7-53E0928FDC48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290895" y="1343111"/>
                    <a:ext cx="5148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34" name="Ink 333">
                    <a:extLst>
                      <a:ext uri="{FF2B5EF4-FFF2-40B4-BE49-F238E27FC236}">
                        <a16:creationId xmlns:a16="http://schemas.microsoft.com/office/drawing/2014/main" id="{F706DA64-4869-B7F6-454B-8D9933813175}"/>
                      </a:ext>
                    </a:extLst>
                  </p14:cNvPr>
                  <p14:cNvContentPartPr/>
                  <p14:nvPr/>
                </p14:nvContentPartPr>
                <p14:xfrm>
                  <a:off x="1420495" y="1338071"/>
                  <a:ext cx="185040" cy="58320"/>
                </p14:xfrm>
              </p:contentPart>
            </mc:Choice>
            <mc:Fallback xmlns="">
              <p:pic>
                <p:nvPicPr>
                  <p:cNvPr id="334" name="Ink 333">
                    <a:extLst>
                      <a:ext uri="{FF2B5EF4-FFF2-40B4-BE49-F238E27FC236}">
                        <a16:creationId xmlns:a16="http://schemas.microsoft.com/office/drawing/2014/main" id="{F706DA64-4869-B7F6-454B-8D9933813175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416175" y="1333751"/>
                    <a:ext cx="193680" cy="6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335" name="Ink 334">
                    <a:extLst>
                      <a:ext uri="{FF2B5EF4-FFF2-40B4-BE49-F238E27FC236}">
                        <a16:creationId xmlns:a16="http://schemas.microsoft.com/office/drawing/2014/main" id="{A7A30447-D5B8-1176-A701-008599E1451B}"/>
                      </a:ext>
                    </a:extLst>
                  </p14:cNvPr>
                  <p14:cNvContentPartPr/>
                  <p14:nvPr/>
                </p14:nvContentPartPr>
                <p14:xfrm>
                  <a:off x="1453975" y="1350311"/>
                  <a:ext cx="70560" cy="40320"/>
                </p14:xfrm>
              </p:contentPart>
            </mc:Choice>
            <mc:Fallback xmlns="">
              <p:pic>
                <p:nvPicPr>
                  <p:cNvPr id="335" name="Ink 334">
                    <a:extLst>
                      <a:ext uri="{FF2B5EF4-FFF2-40B4-BE49-F238E27FC236}">
                        <a16:creationId xmlns:a16="http://schemas.microsoft.com/office/drawing/2014/main" id="{A7A30447-D5B8-1176-A701-008599E1451B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449655" y="1345991"/>
                    <a:ext cx="79200" cy="4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36" name="Ink 335">
                    <a:extLst>
                      <a:ext uri="{FF2B5EF4-FFF2-40B4-BE49-F238E27FC236}">
                        <a16:creationId xmlns:a16="http://schemas.microsoft.com/office/drawing/2014/main" id="{01DB34F1-3E83-8C95-2E4C-834391C76CFF}"/>
                      </a:ext>
                    </a:extLst>
                  </p14:cNvPr>
                  <p14:cNvContentPartPr/>
                  <p14:nvPr/>
                </p14:nvContentPartPr>
                <p14:xfrm>
                  <a:off x="1492495" y="1359311"/>
                  <a:ext cx="360" cy="360"/>
                </p14:xfrm>
              </p:contentPart>
            </mc:Choice>
            <mc:Fallback xmlns="">
              <p:pic>
                <p:nvPicPr>
                  <p:cNvPr id="336" name="Ink 335">
                    <a:extLst>
                      <a:ext uri="{FF2B5EF4-FFF2-40B4-BE49-F238E27FC236}">
                        <a16:creationId xmlns:a16="http://schemas.microsoft.com/office/drawing/2014/main" id="{01DB34F1-3E83-8C95-2E4C-834391C76CFF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488175" y="1354991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338" name="Ink 337">
                    <a:extLst>
                      <a:ext uri="{FF2B5EF4-FFF2-40B4-BE49-F238E27FC236}">
                        <a16:creationId xmlns:a16="http://schemas.microsoft.com/office/drawing/2014/main" id="{3CB0A031-CF75-B171-1471-3BB075F09610}"/>
                      </a:ext>
                    </a:extLst>
                  </p14:cNvPr>
                  <p14:cNvContentPartPr/>
                  <p14:nvPr/>
                </p14:nvContentPartPr>
                <p14:xfrm>
                  <a:off x="1436335" y="1382711"/>
                  <a:ext cx="11520" cy="4320"/>
                </p14:xfrm>
              </p:contentPart>
            </mc:Choice>
            <mc:Fallback xmlns="">
              <p:pic>
                <p:nvPicPr>
                  <p:cNvPr id="338" name="Ink 337">
                    <a:extLst>
                      <a:ext uri="{FF2B5EF4-FFF2-40B4-BE49-F238E27FC236}">
                        <a16:creationId xmlns:a16="http://schemas.microsoft.com/office/drawing/2014/main" id="{3CB0A031-CF75-B171-1471-3BB075F0961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1432015" y="1378391"/>
                    <a:ext cx="20160" cy="1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340" name="Ink 339">
                    <a:extLst>
                      <a:ext uri="{FF2B5EF4-FFF2-40B4-BE49-F238E27FC236}">
                        <a16:creationId xmlns:a16="http://schemas.microsoft.com/office/drawing/2014/main" id="{917C0D67-2E5F-623E-82B4-DE938B12A5A4}"/>
                      </a:ext>
                    </a:extLst>
                  </p14:cNvPr>
                  <p14:cNvContentPartPr/>
                  <p14:nvPr/>
                </p14:nvContentPartPr>
                <p14:xfrm>
                  <a:off x="1543615" y="1362191"/>
                  <a:ext cx="46800" cy="26280"/>
                </p14:xfrm>
              </p:contentPart>
            </mc:Choice>
            <mc:Fallback xmlns="">
              <p:pic>
                <p:nvPicPr>
                  <p:cNvPr id="340" name="Ink 339">
                    <a:extLst>
                      <a:ext uri="{FF2B5EF4-FFF2-40B4-BE49-F238E27FC236}">
                        <a16:creationId xmlns:a16="http://schemas.microsoft.com/office/drawing/2014/main" id="{917C0D67-2E5F-623E-82B4-DE938B12A5A4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1539295" y="1357871"/>
                    <a:ext cx="55440" cy="3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342" name="Ink 341">
                    <a:extLst>
                      <a:ext uri="{FF2B5EF4-FFF2-40B4-BE49-F238E27FC236}">
                        <a16:creationId xmlns:a16="http://schemas.microsoft.com/office/drawing/2014/main" id="{F1F39457-A50C-C518-E6AC-C5EC2D80C471}"/>
                      </a:ext>
                    </a:extLst>
                  </p14:cNvPr>
                  <p14:cNvContentPartPr/>
                  <p14:nvPr/>
                </p14:nvContentPartPr>
                <p14:xfrm>
                  <a:off x="1415455" y="1416911"/>
                  <a:ext cx="203400" cy="90720"/>
                </p14:xfrm>
              </p:contentPart>
            </mc:Choice>
            <mc:Fallback xmlns="">
              <p:pic>
                <p:nvPicPr>
                  <p:cNvPr id="342" name="Ink 341">
                    <a:extLst>
                      <a:ext uri="{FF2B5EF4-FFF2-40B4-BE49-F238E27FC236}">
                        <a16:creationId xmlns:a16="http://schemas.microsoft.com/office/drawing/2014/main" id="{F1F39457-A50C-C518-E6AC-C5EC2D80C471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1411135" y="1412591"/>
                    <a:ext cx="212040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343" name="Ink 342">
                    <a:extLst>
                      <a:ext uri="{FF2B5EF4-FFF2-40B4-BE49-F238E27FC236}">
                        <a16:creationId xmlns:a16="http://schemas.microsoft.com/office/drawing/2014/main" id="{6FF3112C-7A14-E370-AE07-8539028B6037}"/>
                      </a:ext>
                    </a:extLst>
                  </p14:cNvPr>
                  <p14:cNvContentPartPr/>
                  <p14:nvPr/>
                </p14:nvContentPartPr>
                <p14:xfrm>
                  <a:off x="1567015" y="1363631"/>
                  <a:ext cx="92880" cy="49320"/>
                </p14:xfrm>
              </p:contentPart>
            </mc:Choice>
            <mc:Fallback xmlns="">
              <p:pic>
                <p:nvPicPr>
                  <p:cNvPr id="343" name="Ink 342">
                    <a:extLst>
                      <a:ext uri="{FF2B5EF4-FFF2-40B4-BE49-F238E27FC236}">
                        <a16:creationId xmlns:a16="http://schemas.microsoft.com/office/drawing/2014/main" id="{6FF3112C-7A14-E370-AE07-8539028B6037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1562695" y="1359311"/>
                    <a:ext cx="101520" cy="5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344" name="Ink 343">
                    <a:extLst>
                      <a:ext uri="{FF2B5EF4-FFF2-40B4-BE49-F238E27FC236}">
                        <a16:creationId xmlns:a16="http://schemas.microsoft.com/office/drawing/2014/main" id="{44C6D2C7-C242-6E80-FD6F-F0B4B2FDA7AB}"/>
                      </a:ext>
                    </a:extLst>
                  </p14:cNvPr>
                  <p14:cNvContentPartPr/>
                  <p14:nvPr/>
                </p14:nvContentPartPr>
                <p14:xfrm>
                  <a:off x="1443535" y="1529231"/>
                  <a:ext cx="360" cy="360"/>
                </p14:xfrm>
              </p:contentPart>
            </mc:Choice>
            <mc:Fallback xmlns="">
              <p:pic>
                <p:nvPicPr>
                  <p:cNvPr id="344" name="Ink 343">
                    <a:extLst>
                      <a:ext uri="{FF2B5EF4-FFF2-40B4-BE49-F238E27FC236}">
                        <a16:creationId xmlns:a16="http://schemas.microsoft.com/office/drawing/2014/main" id="{44C6D2C7-C242-6E80-FD6F-F0B4B2FDA7AB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439215" y="1524911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46" name="Ink 345">
                    <a:extLst>
                      <a:ext uri="{FF2B5EF4-FFF2-40B4-BE49-F238E27FC236}">
                        <a16:creationId xmlns:a16="http://schemas.microsoft.com/office/drawing/2014/main" id="{A80F3FE1-AF2A-DBA1-C64D-358C902FFFA9}"/>
                      </a:ext>
                    </a:extLst>
                  </p14:cNvPr>
                  <p14:cNvContentPartPr/>
                  <p14:nvPr/>
                </p14:nvContentPartPr>
                <p14:xfrm>
                  <a:off x="916495" y="1350311"/>
                  <a:ext cx="244440" cy="55440"/>
                </p14:xfrm>
              </p:contentPart>
            </mc:Choice>
            <mc:Fallback xmlns="">
              <p:pic>
                <p:nvPicPr>
                  <p:cNvPr id="346" name="Ink 345">
                    <a:extLst>
                      <a:ext uri="{FF2B5EF4-FFF2-40B4-BE49-F238E27FC236}">
                        <a16:creationId xmlns:a16="http://schemas.microsoft.com/office/drawing/2014/main" id="{A80F3FE1-AF2A-DBA1-C64D-358C902FFFA9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912175" y="1345991"/>
                    <a:ext cx="253080" cy="6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48" name="Ink 347">
                    <a:extLst>
                      <a:ext uri="{FF2B5EF4-FFF2-40B4-BE49-F238E27FC236}">
                        <a16:creationId xmlns:a16="http://schemas.microsoft.com/office/drawing/2014/main" id="{7243BCAB-7615-A2A1-20A0-4F9E6FB56164}"/>
                      </a:ext>
                    </a:extLst>
                  </p14:cNvPr>
                  <p14:cNvContentPartPr/>
                  <p14:nvPr/>
                </p14:nvContentPartPr>
                <p14:xfrm>
                  <a:off x="1018015" y="1357151"/>
                  <a:ext cx="76320" cy="41040"/>
                </p14:xfrm>
              </p:contentPart>
            </mc:Choice>
            <mc:Fallback xmlns="">
              <p:pic>
                <p:nvPicPr>
                  <p:cNvPr id="348" name="Ink 347">
                    <a:extLst>
                      <a:ext uri="{FF2B5EF4-FFF2-40B4-BE49-F238E27FC236}">
                        <a16:creationId xmlns:a16="http://schemas.microsoft.com/office/drawing/2014/main" id="{7243BCAB-7615-A2A1-20A0-4F9E6FB56164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1013695" y="1352831"/>
                    <a:ext cx="84960" cy="4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49" name="Ink 348">
                    <a:extLst>
                      <a:ext uri="{FF2B5EF4-FFF2-40B4-BE49-F238E27FC236}">
                        <a16:creationId xmlns:a16="http://schemas.microsoft.com/office/drawing/2014/main" id="{81008B6D-7DDC-044C-64EB-3958F8A90437}"/>
                      </a:ext>
                    </a:extLst>
                  </p14:cNvPr>
                  <p14:cNvContentPartPr/>
                  <p14:nvPr/>
                </p14:nvContentPartPr>
                <p14:xfrm>
                  <a:off x="1061935" y="1369751"/>
                  <a:ext cx="7560" cy="4680"/>
                </p14:xfrm>
              </p:contentPart>
            </mc:Choice>
            <mc:Fallback xmlns="">
              <p:pic>
                <p:nvPicPr>
                  <p:cNvPr id="349" name="Ink 348">
                    <a:extLst>
                      <a:ext uri="{FF2B5EF4-FFF2-40B4-BE49-F238E27FC236}">
                        <a16:creationId xmlns:a16="http://schemas.microsoft.com/office/drawing/2014/main" id="{81008B6D-7DDC-044C-64EB-3958F8A90437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1057615" y="1365431"/>
                    <a:ext cx="16200" cy="1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351" name="Ink 350">
                    <a:extLst>
                      <a:ext uri="{FF2B5EF4-FFF2-40B4-BE49-F238E27FC236}">
                        <a16:creationId xmlns:a16="http://schemas.microsoft.com/office/drawing/2014/main" id="{2AC2ACA6-F470-8F42-FD6D-9AA75D61EBE0}"/>
                      </a:ext>
                    </a:extLst>
                  </p14:cNvPr>
                  <p14:cNvContentPartPr/>
                  <p14:nvPr/>
                </p14:nvContentPartPr>
                <p14:xfrm>
                  <a:off x="1007215" y="1390631"/>
                  <a:ext cx="360" cy="360"/>
                </p14:xfrm>
              </p:contentPart>
            </mc:Choice>
            <mc:Fallback xmlns="">
              <p:pic>
                <p:nvPicPr>
                  <p:cNvPr id="351" name="Ink 350">
                    <a:extLst>
                      <a:ext uri="{FF2B5EF4-FFF2-40B4-BE49-F238E27FC236}">
                        <a16:creationId xmlns:a16="http://schemas.microsoft.com/office/drawing/2014/main" id="{2AC2ACA6-F470-8F42-FD6D-9AA75D61EBE0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002895" y="1386311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352" name="Ink 351">
                    <a:extLst>
                      <a:ext uri="{FF2B5EF4-FFF2-40B4-BE49-F238E27FC236}">
                        <a16:creationId xmlns:a16="http://schemas.microsoft.com/office/drawing/2014/main" id="{41FD6B79-F395-FCD3-D516-64EB78C59E8A}"/>
                      </a:ext>
                    </a:extLst>
                  </p14:cNvPr>
                  <p14:cNvContentPartPr/>
                  <p14:nvPr/>
                </p14:nvContentPartPr>
                <p14:xfrm>
                  <a:off x="982015" y="1384151"/>
                  <a:ext cx="94680" cy="17280"/>
                </p14:xfrm>
              </p:contentPart>
            </mc:Choice>
            <mc:Fallback xmlns="">
              <p:pic>
                <p:nvPicPr>
                  <p:cNvPr id="352" name="Ink 351">
                    <a:extLst>
                      <a:ext uri="{FF2B5EF4-FFF2-40B4-BE49-F238E27FC236}">
                        <a16:creationId xmlns:a16="http://schemas.microsoft.com/office/drawing/2014/main" id="{41FD6B79-F395-FCD3-D516-64EB78C59E8A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977695" y="1379831"/>
                    <a:ext cx="10332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354" name="Ink 353">
                    <a:extLst>
                      <a:ext uri="{FF2B5EF4-FFF2-40B4-BE49-F238E27FC236}">
                        <a16:creationId xmlns:a16="http://schemas.microsoft.com/office/drawing/2014/main" id="{E265E338-AD52-B5FB-E338-41F7F9BB69C5}"/>
                      </a:ext>
                    </a:extLst>
                  </p14:cNvPr>
                  <p14:cNvContentPartPr/>
                  <p14:nvPr/>
                </p14:nvContentPartPr>
                <p14:xfrm>
                  <a:off x="1103695" y="1382351"/>
                  <a:ext cx="40320" cy="12240"/>
                </p14:xfrm>
              </p:contentPart>
            </mc:Choice>
            <mc:Fallback xmlns="">
              <p:pic>
                <p:nvPicPr>
                  <p:cNvPr id="354" name="Ink 353">
                    <a:extLst>
                      <a:ext uri="{FF2B5EF4-FFF2-40B4-BE49-F238E27FC236}">
                        <a16:creationId xmlns:a16="http://schemas.microsoft.com/office/drawing/2014/main" id="{E265E338-AD52-B5FB-E338-41F7F9BB69C5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1099375" y="1378031"/>
                    <a:ext cx="489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356" name="Ink 355">
                    <a:extLst>
                      <a:ext uri="{FF2B5EF4-FFF2-40B4-BE49-F238E27FC236}">
                        <a16:creationId xmlns:a16="http://schemas.microsoft.com/office/drawing/2014/main" id="{E97BC3D0-B9AF-08AB-4AC3-B975C4716233}"/>
                      </a:ext>
                    </a:extLst>
                  </p14:cNvPr>
                  <p14:cNvContentPartPr/>
                  <p14:nvPr/>
                </p14:nvContentPartPr>
                <p14:xfrm>
                  <a:off x="1046455" y="1351391"/>
                  <a:ext cx="10800" cy="18720"/>
                </p14:xfrm>
              </p:contentPart>
            </mc:Choice>
            <mc:Fallback xmlns="">
              <p:pic>
                <p:nvPicPr>
                  <p:cNvPr id="356" name="Ink 355">
                    <a:extLst>
                      <a:ext uri="{FF2B5EF4-FFF2-40B4-BE49-F238E27FC236}">
                        <a16:creationId xmlns:a16="http://schemas.microsoft.com/office/drawing/2014/main" id="{E97BC3D0-B9AF-08AB-4AC3-B975C4716233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1042135" y="1347071"/>
                    <a:ext cx="19440" cy="2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358" name="Ink 357">
                    <a:extLst>
                      <a:ext uri="{FF2B5EF4-FFF2-40B4-BE49-F238E27FC236}">
                        <a16:creationId xmlns:a16="http://schemas.microsoft.com/office/drawing/2014/main" id="{6015F9AD-7B37-0212-D450-39379D0B70F6}"/>
                      </a:ext>
                    </a:extLst>
                  </p14:cNvPr>
                  <p14:cNvContentPartPr/>
                  <p14:nvPr/>
                </p14:nvContentPartPr>
                <p14:xfrm>
                  <a:off x="1127455" y="1407911"/>
                  <a:ext cx="39960" cy="14400"/>
                </p14:xfrm>
              </p:contentPart>
            </mc:Choice>
            <mc:Fallback xmlns="">
              <p:pic>
                <p:nvPicPr>
                  <p:cNvPr id="358" name="Ink 357">
                    <a:extLst>
                      <a:ext uri="{FF2B5EF4-FFF2-40B4-BE49-F238E27FC236}">
                        <a16:creationId xmlns:a16="http://schemas.microsoft.com/office/drawing/2014/main" id="{6015F9AD-7B37-0212-D450-39379D0B70F6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1123135" y="1403591"/>
                    <a:ext cx="4860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359" name="Ink 358">
                    <a:extLst>
                      <a:ext uri="{FF2B5EF4-FFF2-40B4-BE49-F238E27FC236}">
                        <a16:creationId xmlns:a16="http://schemas.microsoft.com/office/drawing/2014/main" id="{0A6701ED-E612-2297-8CDE-99ABDF86978F}"/>
                      </a:ext>
                    </a:extLst>
                  </p14:cNvPr>
                  <p14:cNvContentPartPr/>
                  <p14:nvPr/>
                </p14:nvContentPartPr>
                <p14:xfrm>
                  <a:off x="976615" y="1393871"/>
                  <a:ext cx="224280" cy="93960"/>
                </p14:xfrm>
              </p:contentPart>
            </mc:Choice>
            <mc:Fallback xmlns="">
              <p:pic>
                <p:nvPicPr>
                  <p:cNvPr id="359" name="Ink 358">
                    <a:extLst>
                      <a:ext uri="{FF2B5EF4-FFF2-40B4-BE49-F238E27FC236}">
                        <a16:creationId xmlns:a16="http://schemas.microsoft.com/office/drawing/2014/main" id="{0A6701ED-E612-2297-8CDE-99ABDF86978F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972295" y="1389551"/>
                    <a:ext cx="23292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360" name="Ink 359">
                    <a:extLst>
                      <a:ext uri="{FF2B5EF4-FFF2-40B4-BE49-F238E27FC236}">
                        <a16:creationId xmlns:a16="http://schemas.microsoft.com/office/drawing/2014/main" id="{3C511C23-645A-DC24-5031-570417E29C88}"/>
                      </a:ext>
                    </a:extLst>
                  </p14:cNvPr>
                  <p14:cNvContentPartPr/>
                  <p14:nvPr/>
                </p14:nvContentPartPr>
                <p14:xfrm>
                  <a:off x="912895" y="1422311"/>
                  <a:ext cx="53280" cy="32040"/>
                </p14:xfrm>
              </p:contentPart>
            </mc:Choice>
            <mc:Fallback xmlns="">
              <p:pic>
                <p:nvPicPr>
                  <p:cNvPr id="360" name="Ink 359">
                    <a:extLst>
                      <a:ext uri="{FF2B5EF4-FFF2-40B4-BE49-F238E27FC236}">
                        <a16:creationId xmlns:a16="http://schemas.microsoft.com/office/drawing/2014/main" id="{3C511C23-645A-DC24-5031-570417E29C88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908575" y="1417991"/>
                    <a:ext cx="61920" cy="4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361" name="Ink 360">
                    <a:extLst>
                      <a:ext uri="{FF2B5EF4-FFF2-40B4-BE49-F238E27FC236}">
                        <a16:creationId xmlns:a16="http://schemas.microsoft.com/office/drawing/2014/main" id="{0F8075F8-0E76-3CCC-AF2A-3B6E87625A6E}"/>
                      </a:ext>
                    </a:extLst>
                  </p14:cNvPr>
                  <p14:cNvContentPartPr/>
                  <p14:nvPr/>
                </p14:nvContentPartPr>
                <p14:xfrm>
                  <a:off x="905695" y="1258511"/>
                  <a:ext cx="271080" cy="43560"/>
                </p14:xfrm>
              </p:contentPart>
            </mc:Choice>
            <mc:Fallback xmlns="">
              <p:pic>
                <p:nvPicPr>
                  <p:cNvPr id="361" name="Ink 360">
                    <a:extLst>
                      <a:ext uri="{FF2B5EF4-FFF2-40B4-BE49-F238E27FC236}">
                        <a16:creationId xmlns:a16="http://schemas.microsoft.com/office/drawing/2014/main" id="{0F8075F8-0E76-3CCC-AF2A-3B6E87625A6E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901375" y="1254191"/>
                    <a:ext cx="279720" cy="5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363" name="Ink 362">
                    <a:extLst>
                      <a:ext uri="{FF2B5EF4-FFF2-40B4-BE49-F238E27FC236}">
                        <a16:creationId xmlns:a16="http://schemas.microsoft.com/office/drawing/2014/main" id="{A8A6BFFA-4C4C-7198-ED94-0402BD22214E}"/>
                      </a:ext>
                    </a:extLst>
                  </p14:cNvPr>
                  <p14:cNvContentPartPr/>
                  <p14:nvPr/>
                </p14:nvContentPartPr>
                <p14:xfrm>
                  <a:off x="1432015" y="1258151"/>
                  <a:ext cx="205920" cy="42840"/>
                </p14:xfrm>
              </p:contentPart>
            </mc:Choice>
            <mc:Fallback xmlns="">
              <p:pic>
                <p:nvPicPr>
                  <p:cNvPr id="363" name="Ink 362">
                    <a:extLst>
                      <a:ext uri="{FF2B5EF4-FFF2-40B4-BE49-F238E27FC236}">
                        <a16:creationId xmlns:a16="http://schemas.microsoft.com/office/drawing/2014/main" id="{A8A6BFFA-4C4C-7198-ED94-0402BD22214E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1427695" y="1253831"/>
                    <a:ext cx="214560" cy="5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365" name="Ink 364">
                    <a:extLst>
                      <a:ext uri="{FF2B5EF4-FFF2-40B4-BE49-F238E27FC236}">
                        <a16:creationId xmlns:a16="http://schemas.microsoft.com/office/drawing/2014/main" id="{C1D88FFD-FF65-9541-2E3B-FD35FBC63231}"/>
                      </a:ext>
                    </a:extLst>
                  </p14:cNvPr>
                  <p14:cNvContentPartPr/>
                  <p14:nvPr/>
                </p14:nvContentPartPr>
                <p14:xfrm>
                  <a:off x="1242295" y="1338791"/>
                  <a:ext cx="101160" cy="3960"/>
                </p14:xfrm>
              </p:contentPart>
            </mc:Choice>
            <mc:Fallback xmlns="">
              <p:pic>
                <p:nvPicPr>
                  <p:cNvPr id="365" name="Ink 364">
                    <a:extLst>
                      <a:ext uri="{FF2B5EF4-FFF2-40B4-BE49-F238E27FC236}">
                        <a16:creationId xmlns:a16="http://schemas.microsoft.com/office/drawing/2014/main" id="{C1D88FFD-FF65-9541-2E3B-FD35FBC63231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1237975" y="1334471"/>
                    <a:ext cx="1098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366" name="Ink 365">
                    <a:extLst>
                      <a:ext uri="{FF2B5EF4-FFF2-40B4-BE49-F238E27FC236}">
                        <a16:creationId xmlns:a16="http://schemas.microsoft.com/office/drawing/2014/main" id="{F5DDC487-F266-DB24-4B67-5C01D9B97A04}"/>
                      </a:ext>
                    </a:extLst>
                  </p14:cNvPr>
                  <p14:cNvContentPartPr/>
                  <p14:nvPr/>
                </p14:nvContentPartPr>
                <p14:xfrm>
                  <a:off x="1349935" y="1255271"/>
                  <a:ext cx="374040" cy="313920"/>
                </p14:xfrm>
              </p:contentPart>
            </mc:Choice>
            <mc:Fallback xmlns="">
              <p:pic>
                <p:nvPicPr>
                  <p:cNvPr id="366" name="Ink 365">
                    <a:extLst>
                      <a:ext uri="{FF2B5EF4-FFF2-40B4-BE49-F238E27FC236}">
                        <a16:creationId xmlns:a16="http://schemas.microsoft.com/office/drawing/2014/main" id="{F5DDC487-F266-DB24-4B67-5C01D9B97A04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1345615" y="1250951"/>
                    <a:ext cx="382680" cy="32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367" name="Ink 366">
                    <a:extLst>
                      <a:ext uri="{FF2B5EF4-FFF2-40B4-BE49-F238E27FC236}">
                        <a16:creationId xmlns:a16="http://schemas.microsoft.com/office/drawing/2014/main" id="{2F43D708-9A20-EA46-5599-E0F0944B7BBC}"/>
                      </a:ext>
                    </a:extLst>
                  </p14:cNvPr>
                  <p14:cNvContentPartPr/>
                  <p14:nvPr/>
                </p14:nvContentPartPr>
                <p14:xfrm>
                  <a:off x="1355695" y="1311791"/>
                  <a:ext cx="27000" cy="111240"/>
                </p14:xfrm>
              </p:contentPart>
            </mc:Choice>
            <mc:Fallback xmlns="">
              <p:pic>
                <p:nvPicPr>
                  <p:cNvPr id="367" name="Ink 366">
                    <a:extLst>
                      <a:ext uri="{FF2B5EF4-FFF2-40B4-BE49-F238E27FC236}">
                        <a16:creationId xmlns:a16="http://schemas.microsoft.com/office/drawing/2014/main" id="{2F43D708-9A20-EA46-5599-E0F0944B7BBC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351375" y="1307471"/>
                    <a:ext cx="35640" cy="11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378" name="Ink 377">
                    <a:extLst>
                      <a:ext uri="{FF2B5EF4-FFF2-40B4-BE49-F238E27FC236}">
                        <a16:creationId xmlns:a16="http://schemas.microsoft.com/office/drawing/2014/main" id="{9424CBB5-91B7-E20C-D5A5-F964779B69EF}"/>
                      </a:ext>
                    </a:extLst>
                  </p14:cNvPr>
                  <p14:cNvContentPartPr/>
                  <p14:nvPr/>
                </p14:nvContentPartPr>
                <p14:xfrm>
                  <a:off x="1056175" y="1809671"/>
                  <a:ext cx="457560" cy="51480"/>
                </p14:xfrm>
              </p:contentPart>
            </mc:Choice>
            <mc:Fallback xmlns="">
              <p:pic>
                <p:nvPicPr>
                  <p:cNvPr id="378" name="Ink 377">
                    <a:extLst>
                      <a:ext uri="{FF2B5EF4-FFF2-40B4-BE49-F238E27FC236}">
                        <a16:creationId xmlns:a16="http://schemas.microsoft.com/office/drawing/2014/main" id="{9424CBB5-91B7-E20C-D5A5-F964779B69EF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1051855" y="1805351"/>
                    <a:ext cx="466200" cy="6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379" name="Ink 378">
                    <a:extLst>
                      <a:ext uri="{FF2B5EF4-FFF2-40B4-BE49-F238E27FC236}">
                        <a16:creationId xmlns:a16="http://schemas.microsoft.com/office/drawing/2014/main" id="{2DE25EE9-662E-5A8B-1A26-5CA17FCC8E12}"/>
                      </a:ext>
                    </a:extLst>
                  </p14:cNvPr>
                  <p14:cNvContentPartPr/>
                  <p14:nvPr/>
                </p14:nvContentPartPr>
                <p14:xfrm>
                  <a:off x="1474135" y="1639391"/>
                  <a:ext cx="78840" cy="151920"/>
                </p14:xfrm>
              </p:contentPart>
            </mc:Choice>
            <mc:Fallback xmlns="">
              <p:pic>
                <p:nvPicPr>
                  <p:cNvPr id="379" name="Ink 378">
                    <a:extLst>
                      <a:ext uri="{FF2B5EF4-FFF2-40B4-BE49-F238E27FC236}">
                        <a16:creationId xmlns:a16="http://schemas.microsoft.com/office/drawing/2014/main" id="{2DE25EE9-662E-5A8B-1A26-5CA17FCC8E12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1469815" y="1635071"/>
                    <a:ext cx="87480" cy="16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80" name="Ink 379">
                    <a:extLst>
                      <a:ext uri="{FF2B5EF4-FFF2-40B4-BE49-F238E27FC236}">
                        <a16:creationId xmlns:a16="http://schemas.microsoft.com/office/drawing/2014/main" id="{91C032A1-4CF6-08DE-1321-8CF14562887E}"/>
                      </a:ext>
                    </a:extLst>
                  </p14:cNvPr>
                  <p14:cNvContentPartPr/>
                  <p14:nvPr/>
                </p14:nvContentPartPr>
                <p14:xfrm>
                  <a:off x="1398175" y="1685831"/>
                  <a:ext cx="19440" cy="1080"/>
                </p14:xfrm>
              </p:contentPart>
            </mc:Choice>
            <mc:Fallback xmlns="">
              <p:pic>
                <p:nvPicPr>
                  <p:cNvPr id="380" name="Ink 379">
                    <a:extLst>
                      <a:ext uri="{FF2B5EF4-FFF2-40B4-BE49-F238E27FC236}">
                        <a16:creationId xmlns:a16="http://schemas.microsoft.com/office/drawing/2014/main" id="{91C032A1-4CF6-08DE-1321-8CF14562887E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393855" y="1681511"/>
                    <a:ext cx="2808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81" name="Ink 380">
                    <a:extLst>
                      <a:ext uri="{FF2B5EF4-FFF2-40B4-BE49-F238E27FC236}">
                        <a16:creationId xmlns:a16="http://schemas.microsoft.com/office/drawing/2014/main" id="{B159A7B3-285F-06E1-76CC-2BE90102DF21}"/>
                      </a:ext>
                    </a:extLst>
                  </p14:cNvPr>
                  <p14:cNvContentPartPr/>
                  <p14:nvPr/>
                </p14:nvContentPartPr>
                <p14:xfrm>
                  <a:off x="1653415" y="1290191"/>
                  <a:ext cx="84600" cy="349560"/>
                </p14:xfrm>
              </p:contentPart>
            </mc:Choice>
            <mc:Fallback xmlns="">
              <p:pic>
                <p:nvPicPr>
                  <p:cNvPr id="381" name="Ink 380">
                    <a:extLst>
                      <a:ext uri="{FF2B5EF4-FFF2-40B4-BE49-F238E27FC236}">
                        <a16:creationId xmlns:a16="http://schemas.microsoft.com/office/drawing/2014/main" id="{B159A7B3-285F-06E1-76CC-2BE90102DF21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1649095" y="1285871"/>
                    <a:ext cx="93240" cy="35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2112" name="Ink 2111">
                    <a:extLst>
                      <a:ext uri="{FF2B5EF4-FFF2-40B4-BE49-F238E27FC236}">
                        <a16:creationId xmlns:a16="http://schemas.microsoft.com/office/drawing/2014/main" id="{BC7458C6-4606-A938-4904-DF4877F58E8A}"/>
                      </a:ext>
                    </a:extLst>
                  </p14:cNvPr>
                  <p14:cNvContentPartPr/>
                  <p14:nvPr/>
                </p14:nvContentPartPr>
                <p14:xfrm>
                  <a:off x="581335" y="565511"/>
                  <a:ext cx="1168920" cy="743040"/>
                </p14:xfrm>
              </p:contentPart>
            </mc:Choice>
            <mc:Fallback xmlns="">
              <p:pic>
                <p:nvPicPr>
                  <p:cNvPr id="2112" name="Ink 2111">
                    <a:extLst>
                      <a:ext uri="{FF2B5EF4-FFF2-40B4-BE49-F238E27FC236}">
                        <a16:creationId xmlns:a16="http://schemas.microsoft.com/office/drawing/2014/main" id="{BC7458C6-4606-A938-4904-DF4877F58E8A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577015" y="561191"/>
                    <a:ext cx="1177560" cy="75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2113" name="Ink 2112">
                    <a:extLst>
                      <a:ext uri="{FF2B5EF4-FFF2-40B4-BE49-F238E27FC236}">
                        <a16:creationId xmlns:a16="http://schemas.microsoft.com/office/drawing/2014/main" id="{134023FC-3F54-FA6A-42D2-5655501F0A53}"/>
                      </a:ext>
                    </a:extLst>
                  </p14:cNvPr>
                  <p14:cNvContentPartPr/>
                  <p14:nvPr/>
                </p14:nvContentPartPr>
                <p14:xfrm>
                  <a:off x="1460455" y="1242671"/>
                  <a:ext cx="209160" cy="30240"/>
                </p14:xfrm>
              </p:contentPart>
            </mc:Choice>
            <mc:Fallback xmlns="">
              <p:pic>
                <p:nvPicPr>
                  <p:cNvPr id="2113" name="Ink 2112">
                    <a:extLst>
                      <a:ext uri="{FF2B5EF4-FFF2-40B4-BE49-F238E27FC236}">
                        <a16:creationId xmlns:a16="http://schemas.microsoft.com/office/drawing/2014/main" id="{134023FC-3F54-FA6A-42D2-5655501F0A53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1456135" y="1238351"/>
                    <a:ext cx="217800" cy="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2115" name="Ink 2114">
                    <a:extLst>
                      <a:ext uri="{FF2B5EF4-FFF2-40B4-BE49-F238E27FC236}">
                        <a16:creationId xmlns:a16="http://schemas.microsoft.com/office/drawing/2014/main" id="{185736B2-6105-C836-6F28-C4EFF57C9B7B}"/>
                      </a:ext>
                    </a:extLst>
                  </p14:cNvPr>
                  <p14:cNvContentPartPr/>
                  <p14:nvPr/>
                </p14:nvContentPartPr>
                <p14:xfrm>
                  <a:off x="1245895" y="1416191"/>
                  <a:ext cx="2160" cy="30600"/>
                </p14:xfrm>
              </p:contentPart>
            </mc:Choice>
            <mc:Fallback xmlns="">
              <p:pic>
                <p:nvPicPr>
                  <p:cNvPr id="2115" name="Ink 2114">
                    <a:extLst>
                      <a:ext uri="{FF2B5EF4-FFF2-40B4-BE49-F238E27FC236}">
                        <a16:creationId xmlns:a16="http://schemas.microsoft.com/office/drawing/2014/main" id="{185736B2-6105-C836-6F28-C4EFF57C9B7B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1241575" y="1411871"/>
                    <a:ext cx="1080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2116" name="Ink 2115">
                    <a:extLst>
                      <a:ext uri="{FF2B5EF4-FFF2-40B4-BE49-F238E27FC236}">
                        <a16:creationId xmlns:a16="http://schemas.microsoft.com/office/drawing/2014/main" id="{17644CE1-A0E3-7E77-70B2-8A4587A4C7A8}"/>
                      </a:ext>
                    </a:extLst>
                  </p14:cNvPr>
                  <p14:cNvContentPartPr/>
                  <p14:nvPr/>
                </p14:nvContentPartPr>
                <p14:xfrm>
                  <a:off x="1074895" y="1284791"/>
                  <a:ext cx="125280" cy="110160"/>
                </p14:xfrm>
              </p:contentPart>
            </mc:Choice>
            <mc:Fallback xmlns="">
              <p:pic>
                <p:nvPicPr>
                  <p:cNvPr id="2116" name="Ink 2115">
                    <a:extLst>
                      <a:ext uri="{FF2B5EF4-FFF2-40B4-BE49-F238E27FC236}">
                        <a16:creationId xmlns:a16="http://schemas.microsoft.com/office/drawing/2014/main" id="{17644CE1-A0E3-7E77-70B2-8A4587A4C7A8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1070575" y="1280471"/>
                    <a:ext cx="133920" cy="11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2117" name="Ink 2116">
                    <a:extLst>
                      <a:ext uri="{FF2B5EF4-FFF2-40B4-BE49-F238E27FC236}">
                        <a16:creationId xmlns:a16="http://schemas.microsoft.com/office/drawing/2014/main" id="{22363C3F-586A-ED9A-B5C4-7581131BD428}"/>
                      </a:ext>
                    </a:extLst>
                  </p14:cNvPr>
                  <p14:cNvContentPartPr/>
                  <p14:nvPr/>
                </p14:nvContentPartPr>
                <p14:xfrm>
                  <a:off x="894175" y="1276511"/>
                  <a:ext cx="56520" cy="74160"/>
                </p14:xfrm>
              </p:contentPart>
            </mc:Choice>
            <mc:Fallback xmlns="">
              <p:pic>
                <p:nvPicPr>
                  <p:cNvPr id="2117" name="Ink 2116">
                    <a:extLst>
                      <a:ext uri="{FF2B5EF4-FFF2-40B4-BE49-F238E27FC236}">
                        <a16:creationId xmlns:a16="http://schemas.microsoft.com/office/drawing/2014/main" id="{22363C3F-586A-ED9A-B5C4-7581131BD428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889855" y="1272191"/>
                    <a:ext cx="65160" cy="8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2118" name="Ink 2117">
                    <a:extLst>
                      <a:ext uri="{FF2B5EF4-FFF2-40B4-BE49-F238E27FC236}">
                        <a16:creationId xmlns:a16="http://schemas.microsoft.com/office/drawing/2014/main" id="{B281EA92-FD65-291C-86EF-6E2EC59400E7}"/>
                      </a:ext>
                    </a:extLst>
                  </p14:cNvPr>
                  <p14:cNvContentPartPr/>
                  <p14:nvPr/>
                </p14:nvContentPartPr>
                <p14:xfrm>
                  <a:off x="1429855" y="1306031"/>
                  <a:ext cx="55080" cy="19440"/>
                </p14:xfrm>
              </p:contentPart>
            </mc:Choice>
            <mc:Fallback xmlns="">
              <p:pic>
                <p:nvPicPr>
                  <p:cNvPr id="2118" name="Ink 2117">
                    <a:extLst>
                      <a:ext uri="{FF2B5EF4-FFF2-40B4-BE49-F238E27FC236}">
                        <a16:creationId xmlns:a16="http://schemas.microsoft.com/office/drawing/2014/main" id="{B281EA92-FD65-291C-86EF-6E2EC59400E7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1425535" y="1301711"/>
                    <a:ext cx="63720" cy="2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2119" name="Ink 2118">
                    <a:extLst>
                      <a:ext uri="{FF2B5EF4-FFF2-40B4-BE49-F238E27FC236}">
                        <a16:creationId xmlns:a16="http://schemas.microsoft.com/office/drawing/2014/main" id="{CA7B74B0-A6BB-9FF6-7BC0-9A13B33DC7AC}"/>
                      </a:ext>
                    </a:extLst>
                  </p14:cNvPr>
                  <p14:cNvContentPartPr/>
                  <p14:nvPr/>
                </p14:nvContentPartPr>
                <p14:xfrm>
                  <a:off x="1403575" y="1277231"/>
                  <a:ext cx="81720" cy="26640"/>
                </p14:xfrm>
              </p:contentPart>
            </mc:Choice>
            <mc:Fallback xmlns="">
              <p:pic>
                <p:nvPicPr>
                  <p:cNvPr id="2119" name="Ink 2118">
                    <a:extLst>
                      <a:ext uri="{FF2B5EF4-FFF2-40B4-BE49-F238E27FC236}">
                        <a16:creationId xmlns:a16="http://schemas.microsoft.com/office/drawing/2014/main" id="{CA7B74B0-A6BB-9FF6-7BC0-9A13B33DC7AC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1399255" y="1272911"/>
                    <a:ext cx="90360" cy="3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2120" name="Ink 2119">
                    <a:extLst>
                      <a:ext uri="{FF2B5EF4-FFF2-40B4-BE49-F238E27FC236}">
                        <a16:creationId xmlns:a16="http://schemas.microsoft.com/office/drawing/2014/main" id="{59AF8659-D0E3-BA4A-F75C-D83A72CB438E}"/>
                      </a:ext>
                    </a:extLst>
                  </p14:cNvPr>
                  <p14:cNvContentPartPr/>
                  <p14:nvPr/>
                </p14:nvContentPartPr>
                <p14:xfrm>
                  <a:off x="1611295" y="1267151"/>
                  <a:ext cx="51120" cy="43920"/>
                </p14:xfrm>
              </p:contentPart>
            </mc:Choice>
            <mc:Fallback xmlns="">
              <p:pic>
                <p:nvPicPr>
                  <p:cNvPr id="2120" name="Ink 2119">
                    <a:extLst>
                      <a:ext uri="{FF2B5EF4-FFF2-40B4-BE49-F238E27FC236}">
                        <a16:creationId xmlns:a16="http://schemas.microsoft.com/office/drawing/2014/main" id="{59AF8659-D0E3-BA4A-F75C-D83A72CB438E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1606975" y="1262831"/>
                    <a:ext cx="59760" cy="5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2121" name="Ink 2120">
                    <a:extLst>
                      <a:ext uri="{FF2B5EF4-FFF2-40B4-BE49-F238E27FC236}">
                        <a16:creationId xmlns:a16="http://schemas.microsoft.com/office/drawing/2014/main" id="{45FA36EC-4BCF-873F-8E39-FE9B96A39D48}"/>
                      </a:ext>
                    </a:extLst>
                  </p14:cNvPr>
                  <p14:cNvContentPartPr/>
                  <p14:nvPr/>
                </p14:nvContentPartPr>
                <p14:xfrm>
                  <a:off x="1513375" y="1595471"/>
                  <a:ext cx="171360" cy="287280"/>
                </p14:xfrm>
              </p:contentPart>
            </mc:Choice>
            <mc:Fallback xmlns="">
              <p:pic>
                <p:nvPicPr>
                  <p:cNvPr id="2121" name="Ink 2120">
                    <a:extLst>
                      <a:ext uri="{FF2B5EF4-FFF2-40B4-BE49-F238E27FC236}">
                        <a16:creationId xmlns:a16="http://schemas.microsoft.com/office/drawing/2014/main" id="{45FA36EC-4BCF-873F-8E39-FE9B96A39D48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1509055" y="1591151"/>
                    <a:ext cx="180000" cy="29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2123" name="Ink 2122">
                    <a:extLst>
                      <a:ext uri="{FF2B5EF4-FFF2-40B4-BE49-F238E27FC236}">
                        <a16:creationId xmlns:a16="http://schemas.microsoft.com/office/drawing/2014/main" id="{14FC7CA9-AD62-1737-E686-6A560E629C1D}"/>
                      </a:ext>
                    </a:extLst>
                  </p14:cNvPr>
                  <p14:cNvContentPartPr/>
                  <p14:nvPr/>
                </p14:nvContentPartPr>
                <p14:xfrm>
                  <a:off x="642175" y="1357511"/>
                  <a:ext cx="353160" cy="473400"/>
                </p14:xfrm>
              </p:contentPart>
            </mc:Choice>
            <mc:Fallback xmlns="">
              <p:pic>
                <p:nvPicPr>
                  <p:cNvPr id="2123" name="Ink 2122">
                    <a:extLst>
                      <a:ext uri="{FF2B5EF4-FFF2-40B4-BE49-F238E27FC236}">
                        <a16:creationId xmlns:a16="http://schemas.microsoft.com/office/drawing/2014/main" id="{14FC7CA9-AD62-1737-E686-6A560E629C1D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637855" y="1353191"/>
                    <a:ext cx="361800" cy="48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2124" name="Ink 2123">
                    <a:extLst>
                      <a:ext uri="{FF2B5EF4-FFF2-40B4-BE49-F238E27FC236}">
                        <a16:creationId xmlns:a16="http://schemas.microsoft.com/office/drawing/2014/main" id="{C96D578C-9A4E-2C29-1528-92A80D0653AD}"/>
                      </a:ext>
                    </a:extLst>
                  </p14:cNvPr>
                  <p14:cNvContentPartPr/>
                  <p14:nvPr/>
                </p14:nvContentPartPr>
                <p14:xfrm>
                  <a:off x="958615" y="1606991"/>
                  <a:ext cx="179640" cy="148680"/>
                </p14:xfrm>
              </p:contentPart>
            </mc:Choice>
            <mc:Fallback xmlns="">
              <p:pic>
                <p:nvPicPr>
                  <p:cNvPr id="2124" name="Ink 2123">
                    <a:extLst>
                      <a:ext uri="{FF2B5EF4-FFF2-40B4-BE49-F238E27FC236}">
                        <a16:creationId xmlns:a16="http://schemas.microsoft.com/office/drawing/2014/main" id="{C96D578C-9A4E-2C29-1528-92A80D0653AD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954295" y="1602671"/>
                    <a:ext cx="18828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2127" name="Ink 2126">
                    <a:extLst>
                      <a:ext uri="{FF2B5EF4-FFF2-40B4-BE49-F238E27FC236}">
                        <a16:creationId xmlns:a16="http://schemas.microsoft.com/office/drawing/2014/main" id="{7864DD76-8815-2B7F-BC76-BBAF88480AC3}"/>
                      </a:ext>
                    </a:extLst>
                  </p14:cNvPr>
                  <p14:cNvContentPartPr/>
                  <p14:nvPr/>
                </p14:nvContentPartPr>
                <p14:xfrm>
                  <a:off x="1013695" y="1758191"/>
                  <a:ext cx="651960" cy="334800"/>
                </p14:xfrm>
              </p:contentPart>
            </mc:Choice>
            <mc:Fallback xmlns="">
              <p:pic>
                <p:nvPicPr>
                  <p:cNvPr id="2127" name="Ink 2126">
                    <a:extLst>
                      <a:ext uri="{FF2B5EF4-FFF2-40B4-BE49-F238E27FC236}">
                        <a16:creationId xmlns:a16="http://schemas.microsoft.com/office/drawing/2014/main" id="{7864DD76-8815-2B7F-BC76-BBAF88480AC3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1009375" y="1753871"/>
                    <a:ext cx="660600" cy="34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2129" name="Ink 2128">
                    <a:extLst>
                      <a:ext uri="{FF2B5EF4-FFF2-40B4-BE49-F238E27FC236}">
                        <a16:creationId xmlns:a16="http://schemas.microsoft.com/office/drawing/2014/main" id="{BEE0A124-33D9-4C70-DD53-10CD99D8D23F}"/>
                      </a:ext>
                    </a:extLst>
                  </p14:cNvPr>
                  <p14:cNvContentPartPr/>
                  <p14:nvPr/>
                </p14:nvContentPartPr>
                <p14:xfrm>
                  <a:off x="1205575" y="1889591"/>
                  <a:ext cx="230760" cy="18000"/>
                </p14:xfrm>
              </p:contentPart>
            </mc:Choice>
            <mc:Fallback xmlns="">
              <p:pic>
                <p:nvPicPr>
                  <p:cNvPr id="2129" name="Ink 2128">
                    <a:extLst>
                      <a:ext uri="{FF2B5EF4-FFF2-40B4-BE49-F238E27FC236}">
                        <a16:creationId xmlns:a16="http://schemas.microsoft.com/office/drawing/2014/main" id="{BEE0A124-33D9-4C70-DD53-10CD99D8D23F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1201255" y="1885271"/>
                    <a:ext cx="239400" cy="2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2131" name="Ink 2130">
                    <a:extLst>
                      <a:ext uri="{FF2B5EF4-FFF2-40B4-BE49-F238E27FC236}">
                        <a16:creationId xmlns:a16="http://schemas.microsoft.com/office/drawing/2014/main" id="{D859B19F-F1E7-6CE9-3D51-64E4E1FAFD10}"/>
                      </a:ext>
                    </a:extLst>
                  </p14:cNvPr>
                  <p14:cNvContentPartPr/>
                  <p14:nvPr/>
                </p14:nvContentPartPr>
                <p14:xfrm>
                  <a:off x="1192615" y="1874471"/>
                  <a:ext cx="230400" cy="82800"/>
                </p14:xfrm>
              </p:contentPart>
            </mc:Choice>
            <mc:Fallback xmlns="">
              <p:pic>
                <p:nvPicPr>
                  <p:cNvPr id="2131" name="Ink 2130">
                    <a:extLst>
                      <a:ext uri="{FF2B5EF4-FFF2-40B4-BE49-F238E27FC236}">
                        <a16:creationId xmlns:a16="http://schemas.microsoft.com/office/drawing/2014/main" id="{D859B19F-F1E7-6CE9-3D51-64E4E1FAFD10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1188295" y="1870151"/>
                    <a:ext cx="239040" cy="9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2133" name="Ink 2132">
                    <a:extLst>
                      <a:ext uri="{FF2B5EF4-FFF2-40B4-BE49-F238E27FC236}">
                        <a16:creationId xmlns:a16="http://schemas.microsoft.com/office/drawing/2014/main" id="{B593F718-4966-26CF-C07F-6414B13D2DCF}"/>
                      </a:ext>
                    </a:extLst>
                  </p14:cNvPr>
                  <p14:cNvContentPartPr/>
                  <p14:nvPr/>
                </p14:nvContentPartPr>
                <p14:xfrm>
                  <a:off x="1446415" y="1401431"/>
                  <a:ext cx="83880" cy="22320"/>
                </p14:xfrm>
              </p:contentPart>
            </mc:Choice>
            <mc:Fallback xmlns="">
              <p:pic>
                <p:nvPicPr>
                  <p:cNvPr id="2133" name="Ink 2132">
                    <a:extLst>
                      <a:ext uri="{FF2B5EF4-FFF2-40B4-BE49-F238E27FC236}">
                        <a16:creationId xmlns:a16="http://schemas.microsoft.com/office/drawing/2014/main" id="{B593F718-4966-26CF-C07F-6414B13D2DCF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1442095" y="1397111"/>
                    <a:ext cx="92520" cy="3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2134" name="Ink 2133">
                    <a:extLst>
                      <a:ext uri="{FF2B5EF4-FFF2-40B4-BE49-F238E27FC236}">
                        <a16:creationId xmlns:a16="http://schemas.microsoft.com/office/drawing/2014/main" id="{D53CB93C-DA23-99A7-6B99-6D05EC8D2CA0}"/>
                      </a:ext>
                    </a:extLst>
                  </p14:cNvPr>
                  <p14:cNvContentPartPr/>
                  <p14:nvPr/>
                </p14:nvContentPartPr>
                <p14:xfrm>
                  <a:off x="1523815" y="1412951"/>
                  <a:ext cx="45720" cy="1440"/>
                </p14:xfrm>
              </p:contentPart>
            </mc:Choice>
            <mc:Fallback xmlns="">
              <p:pic>
                <p:nvPicPr>
                  <p:cNvPr id="2134" name="Ink 2133">
                    <a:extLst>
                      <a:ext uri="{FF2B5EF4-FFF2-40B4-BE49-F238E27FC236}">
                        <a16:creationId xmlns:a16="http://schemas.microsoft.com/office/drawing/2014/main" id="{D53CB93C-DA23-99A7-6B99-6D05EC8D2CA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1519495" y="1408631"/>
                    <a:ext cx="54360" cy="1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2136" name="Ink 2135">
                    <a:extLst>
                      <a:ext uri="{FF2B5EF4-FFF2-40B4-BE49-F238E27FC236}">
                        <a16:creationId xmlns:a16="http://schemas.microsoft.com/office/drawing/2014/main" id="{186971A1-2B6D-886F-73CC-85A3F64ED654}"/>
                      </a:ext>
                    </a:extLst>
                  </p14:cNvPr>
                  <p14:cNvContentPartPr/>
                  <p14:nvPr/>
                </p14:nvContentPartPr>
                <p14:xfrm>
                  <a:off x="1042855" y="1429151"/>
                  <a:ext cx="106920" cy="15840"/>
                </p14:xfrm>
              </p:contentPart>
            </mc:Choice>
            <mc:Fallback xmlns="">
              <p:pic>
                <p:nvPicPr>
                  <p:cNvPr id="2136" name="Ink 2135">
                    <a:extLst>
                      <a:ext uri="{FF2B5EF4-FFF2-40B4-BE49-F238E27FC236}">
                        <a16:creationId xmlns:a16="http://schemas.microsoft.com/office/drawing/2014/main" id="{186971A1-2B6D-886F-73CC-85A3F64ED654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1038535" y="1424831"/>
                    <a:ext cx="115560" cy="2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2137" name="Ink 2136">
                    <a:extLst>
                      <a:ext uri="{FF2B5EF4-FFF2-40B4-BE49-F238E27FC236}">
                        <a16:creationId xmlns:a16="http://schemas.microsoft.com/office/drawing/2014/main" id="{2A809549-3611-C579-7BBB-76A548278145}"/>
                      </a:ext>
                    </a:extLst>
                  </p14:cNvPr>
                  <p14:cNvContentPartPr/>
                  <p14:nvPr/>
                </p14:nvContentPartPr>
                <p14:xfrm>
                  <a:off x="1175695" y="1350671"/>
                  <a:ext cx="360" cy="360"/>
                </p14:xfrm>
              </p:contentPart>
            </mc:Choice>
            <mc:Fallback xmlns="">
              <p:pic>
                <p:nvPicPr>
                  <p:cNvPr id="2137" name="Ink 2136">
                    <a:extLst>
                      <a:ext uri="{FF2B5EF4-FFF2-40B4-BE49-F238E27FC236}">
                        <a16:creationId xmlns:a16="http://schemas.microsoft.com/office/drawing/2014/main" id="{2A809549-3611-C579-7BBB-76A548278145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171375" y="1346351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2139" name="Ink 2138">
                    <a:extLst>
                      <a:ext uri="{FF2B5EF4-FFF2-40B4-BE49-F238E27FC236}">
                        <a16:creationId xmlns:a16="http://schemas.microsoft.com/office/drawing/2014/main" id="{B093ACE5-5145-F693-3DBE-6AEF34FDC846}"/>
                      </a:ext>
                    </a:extLst>
                  </p14:cNvPr>
                  <p14:cNvContentPartPr/>
                  <p14:nvPr/>
                </p14:nvContentPartPr>
                <p14:xfrm>
                  <a:off x="1725055" y="1333751"/>
                  <a:ext cx="92520" cy="823680"/>
                </p14:xfrm>
              </p:contentPart>
            </mc:Choice>
            <mc:Fallback xmlns="">
              <p:pic>
                <p:nvPicPr>
                  <p:cNvPr id="2139" name="Ink 2138">
                    <a:extLst>
                      <a:ext uri="{FF2B5EF4-FFF2-40B4-BE49-F238E27FC236}">
                        <a16:creationId xmlns:a16="http://schemas.microsoft.com/office/drawing/2014/main" id="{B093ACE5-5145-F693-3DBE-6AEF34FDC846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1720735" y="1329431"/>
                    <a:ext cx="101160" cy="83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2141" name="Ink 2140">
                    <a:extLst>
                      <a:ext uri="{FF2B5EF4-FFF2-40B4-BE49-F238E27FC236}">
                        <a16:creationId xmlns:a16="http://schemas.microsoft.com/office/drawing/2014/main" id="{8B6E32B9-CFF9-1066-0BF7-87B228763077}"/>
                      </a:ext>
                    </a:extLst>
                  </p14:cNvPr>
                  <p14:cNvContentPartPr/>
                  <p14:nvPr/>
                </p14:nvContentPartPr>
                <p14:xfrm>
                  <a:off x="1089655" y="1900031"/>
                  <a:ext cx="568800" cy="424800"/>
                </p14:xfrm>
              </p:contentPart>
            </mc:Choice>
            <mc:Fallback xmlns="">
              <p:pic>
                <p:nvPicPr>
                  <p:cNvPr id="2141" name="Ink 2140">
                    <a:extLst>
                      <a:ext uri="{FF2B5EF4-FFF2-40B4-BE49-F238E27FC236}">
                        <a16:creationId xmlns:a16="http://schemas.microsoft.com/office/drawing/2014/main" id="{8B6E32B9-CFF9-1066-0BF7-87B228763077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1085335" y="1895711"/>
                    <a:ext cx="577440" cy="43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2143" name="Ink 2142">
                    <a:extLst>
                      <a:ext uri="{FF2B5EF4-FFF2-40B4-BE49-F238E27FC236}">
                        <a16:creationId xmlns:a16="http://schemas.microsoft.com/office/drawing/2014/main" id="{E464B5D2-20AA-8BFC-0177-A3226D170B55}"/>
                      </a:ext>
                    </a:extLst>
                  </p14:cNvPr>
                  <p14:cNvContentPartPr/>
                  <p14:nvPr/>
                </p14:nvContentPartPr>
                <p14:xfrm>
                  <a:off x="1001455" y="1670351"/>
                  <a:ext cx="531000" cy="188640"/>
                </p14:xfrm>
              </p:contentPart>
            </mc:Choice>
            <mc:Fallback xmlns="">
              <p:pic>
                <p:nvPicPr>
                  <p:cNvPr id="2143" name="Ink 2142">
                    <a:extLst>
                      <a:ext uri="{FF2B5EF4-FFF2-40B4-BE49-F238E27FC236}">
                        <a16:creationId xmlns:a16="http://schemas.microsoft.com/office/drawing/2014/main" id="{E464B5D2-20AA-8BFC-0177-A3226D170B55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997135" y="1666031"/>
                    <a:ext cx="539640" cy="19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2145" name="Ink 2144">
                    <a:extLst>
                      <a:ext uri="{FF2B5EF4-FFF2-40B4-BE49-F238E27FC236}">
                        <a16:creationId xmlns:a16="http://schemas.microsoft.com/office/drawing/2014/main" id="{3ECF4765-B274-9280-58EA-9270878E52AF}"/>
                      </a:ext>
                    </a:extLst>
                  </p14:cNvPr>
                  <p14:cNvContentPartPr/>
                  <p14:nvPr/>
                </p14:nvContentPartPr>
                <p14:xfrm>
                  <a:off x="1380895" y="1255991"/>
                  <a:ext cx="151920" cy="108720"/>
                </p14:xfrm>
              </p:contentPart>
            </mc:Choice>
            <mc:Fallback xmlns="">
              <p:pic>
                <p:nvPicPr>
                  <p:cNvPr id="2145" name="Ink 2144">
                    <a:extLst>
                      <a:ext uri="{FF2B5EF4-FFF2-40B4-BE49-F238E27FC236}">
                        <a16:creationId xmlns:a16="http://schemas.microsoft.com/office/drawing/2014/main" id="{3ECF4765-B274-9280-58EA-9270878E52AF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1376575" y="1251671"/>
                    <a:ext cx="160560" cy="11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147" name="Ink 2146">
                    <a:extLst>
                      <a:ext uri="{FF2B5EF4-FFF2-40B4-BE49-F238E27FC236}">
                        <a16:creationId xmlns:a16="http://schemas.microsoft.com/office/drawing/2014/main" id="{FDB1D07C-9206-7D81-B136-B5C984FBF4E9}"/>
                      </a:ext>
                    </a:extLst>
                  </p14:cNvPr>
                  <p14:cNvContentPartPr/>
                  <p14:nvPr/>
                </p14:nvContentPartPr>
                <p14:xfrm>
                  <a:off x="1592575" y="1360031"/>
                  <a:ext cx="39240" cy="17280"/>
                </p14:xfrm>
              </p:contentPart>
            </mc:Choice>
            <mc:Fallback xmlns="">
              <p:pic>
                <p:nvPicPr>
                  <p:cNvPr id="2147" name="Ink 2146">
                    <a:extLst>
                      <a:ext uri="{FF2B5EF4-FFF2-40B4-BE49-F238E27FC236}">
                        <a16:creationId xmlns:a16="http://schemas.microsoft.com/office/drawing/2014/main" id="{FDB1D07C-9206-7D81-B136-B5C984FBF4E9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1588255" y="1355711"/>
                    <a:ext cx="47880" cy="25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149" name="Ink 2148">
                  <a:extLst>
                    <a:ext uri="{FF2B5EF4-FFF2-40B4-BE49-F238E27FC236}">
                      <a16:creationId xmlns:a16="http://schemas.microsoft.com/office/drawing/2014/main" id="{17B801BC-1886-4ABF-EDF7-45D217B49FF7}"/>
                    </a:ext>
                  </a:extLst>
                </p14:cNvPr>
                <p14:cNvContentPartPr/>
                <p14:nvPr/>
              </p14:nvContentPartPr>
              <p14:xfrm>
                <a:off x="618415" y="1287671"/>
                <a:ext cx="5760" cy="45000"/>
              </p14:xfrm>
            </p:contentPart>
          </mc:Choice>
          <mc:Fallback xmlns="">
            <p:pic>
              <p:nvPicPr>
                <p:cNvPr id="2149" name="Ink 2148">
                  <a:extLst>
                    <a:ext uri="{FF2B5EF4-FFF2-40B4-BE49-F238E27FC236}">
                      <a16:creationId xmlns:a16="http://schemas.microsoft.com/office/drawing/2014/main" id="{17B801BC-1886-4ABF-EDF7-45D217B49FF7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14095" y="1283351"/>
                  <a:ext cx="144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212" name="Ink 2211">
                  <a:extLst>
                    <a:ext uri="{FF2B5EF4-FFF2-40B4-BE49-F238E27FC236}">
                      <a16:creationId xmlns:a16="http://schemas.microsoft.com/office/drawing/2014/main" id="{4CBD25F6-A153-4803-8BA7-CC246648C372}"/>
                    </a:ext>
                  </a:extLst>
                </p14:cNvPr>
                <p14:cNvContentPartPr/>
                <p14:nvPr/>
              </p14:nvContentPartPr>
              <p14:xfrm>
                <a:off x="3483385" y="961585"/>
                <a:ext cx="118080" cy="33840"/>
              </p14:xfrm>
            </p:contentPart>
          </mc:Choice>
          <mc:Fallback xmlns="">
            <p:pic>
              <p:nvPicPr>
                <p:cNvPr id="2212" name="Ink 2211">
                  <a:extLst>
                    <a:ext uri="{FF2B5EF4-FFF2-40B4-BE49-F238E27FC236}">
                      <a16:creationId xmlns:a16="http://schemas.microsoft.com/office/drawing/2014/main" id="{4CBD25F6-A153-4803-8BA7-CC246648C372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479065" y="957265"/>
                  <a:ext cx="1267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227" name="Ink 2226">
                  <a:extLst>
                    <a:ext uri="{FF2B5EF4-FFF2-40B4-BE49-F238E27FC236}">
                      <a16:creationId xmlns:a16="http://schemas.microsoft.com/office/drawing/2014/main" id="{C43FA2A1-813F-7AB4-B713-502705D237CF}"/>
                    </a:ext>
                  </a:extLst>
                </p14:cNvPr>
                <p14:cNvContentPartPr/>
                <p14:nvPr/>
              </p14:nvContentPartPr>
              <p14:xfrm>
                <a:off x="3081265" y="890665"/>
                <a:ext cx="565920" cy="212760"/>
              </p14:xfrm>
            </p:contentPart>
          </mc:Choice>
          <mc:Fallback xmlns="">
            <p:pic>
              <p:nvPicPr>
                <p:cNvPr id="2227" name="Ink 2226">
                  <a:extLst>
                    <a:ext uri="{FF2B5EF4-FFF2-40B4-BE49-F238E27FC236}">
                      <a16:creationId xmlns:a16="http://schemas.microsoft.com/office/drawing/2014/main" id="{C43FA2A1-813F-7AB4-B713-502705D237C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076945" y="886345"/>
                  <a:ext cx="574560" cy="221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53" name="Group 2252">
              <a:extLst>
                <a:ext uri="{FF2B5EF4-FFF2-40B4-BE49-F238E27FC236}">
                  <a16:creationId xmlns:a16="http://schemas.microsoft.com/office/drawing/2014/main" id="{57127B5A-E632-AFB6-3129-DD3B246B2BC2}"/>
                </a:ext>
              </a:extLst>
            </p:cNvPr>
            <p:cNvGrpSpPr/>
            <p:nvPr/>
          </p:nvGrpSpPr>
          <p:grpSpPr>
            <a:xfrm>
              <a:off x="2228785" y="506545"/>
              <a:ext cx="2108160" cy="2188080"/>
              <a:chOff x="2228785" y="506545"/>
              <a:chExt cx="2108160" cy="2188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2150" name="Ink 2149">
                    <a:extLst>
                      <a:ext uri="{FF2B5EF4-FFF2-40B4-BE49-F238E27FC236}">
                        <a16:creationId xmlns:a16="http://schemas.microsoft.com/office/drawing/2014/main" id="{AF8D9ACF-EF10-71C6-06EB-B98E45EE50C2}"/>
                      </a:ext>
                    </a:extLst>
                  </p14:cNvPr>
                  <p14:cNvContentPartPr/>
                  <p14:nvPr/>
                </p14:nvContentPartPr>
                <p14:xfrm>
                  <a:off x="3230665" y="1272625"/>
                  <a:ext cx="267120" cy="44640"/>
                </p14:xfrm>
              </p:contentPart>
            </mc:Choice>
            <mc:Fallback xmlns="">
              <p:pic>
                <p:nvPicPr>
                  <p:cNvPr id="2150" name="Ink 2149">
                    <a:extLst>
                      <a:ext uri="{FF2B5EF4-FFF2-40B4-BE49-F238E27FC236}">
                        <a16:creationId xmlns:a16="http://schemas.microsoft.com/office/drawing/2014/main" id="{AF8D9ACF-EF10-71C6-06EB-B98E45EE50C2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3226345" y="1268305"/>
                    <a:ext cx="27576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2151" name="Ink 2150">
                    <a:extLst>
                      <a:ext uri="{FF2B5EF4-FFF2-40B4-BE49-F238E27FC236}">
                        <a16:creationId xmlns:a16="http://schemas.microsoft.com/office/drawing/2014/main" id="{51FAC423-D9E4-36DF-D7AA-518AE7383E2C}"/>
                      </a:ext>
                    </a:extLst>
                  </p14:cNvPr>
                  <p14:cNvContentPartPr/>
                  <p14:nvPr/>
                </p14:nvContentPartPr>
                <p14:xfrm>
                  <a:off x="3344065" y="1320505"/>
                  <a:ext cx="16920" cy="1080"/>
                </p14:xfrm>
              </p:contentPart>
            </mc:Choice>
            <mc:Fallback xmlns="">
              <p:pic>
                <p:nvPicPr>
                  <p:cNvPr id="2151" name="Ink 2150">
                    <a:extLst>
                      <a:ext uri="{FF2B5EF4-FFF2-40B4-BE49-F238E27FC236}">
                        <a16:creationId xmlns:a16="http://schemas.microsoft.com/office/drawing/2014/main" id="{51FAC423-D9E4-36DF-D7AA-518AE7383E2C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3339745" y="1316185"/>
                    <a:ext cx="2556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2153" name="Ink 2152">
                    <a:extLst>
                      <a:ext uri="{FF2B5EF4-FFF2-40B4-BE49-F238E27FC236}">
                        <a16:creationId xmlns:a16="http://schemas.microsoft.com/office/drawing/2014/main" id="{60901303-FE17-E438-FFE4-85316E0A3D89}"/>
                      </a:ext>
                    </a:extLst>
                  </p14:cNvPr>
                  <p14:cNvContentPartPr/>
                  <p14:nvPr/>
                </p14:nvContentPartPr>
                <p14:xfrm>
                  <a:off x="3532345" y="1320865"/>
                  <a:ext cx="31320" cy="133920"/>
                </p14:xfrm>
              </p:contentPart>
            </mc:Choice>
            <mc:Fallback xmlns="">
              <p:pic>
                <p:nvPicPr>
                  <p:cNvPr id="2153" name="Ink 2152">
                    <a:extLst>
                      <a:ext uri="{FF2B5EF4-FFF2-40B4-BE49-F238E27FC236}">
                        <a16:creationId xmlns:a16="http://schemas.microsoft.com/office/drawing/2014/main" id="{60901303-FE17-E438-FFE4-85316E0A3D89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3528025" y="1316545"/>
                    <a:ext cx="39960" cy="14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2154" name="Ink 2153">
                    <a:extLst>
                      <a:ext uri="{FF2B5EF4-FFF2-40B4-BE49-F238E27FC236}">
                        <a16:creationId xmlns:a16="http://schemas.microsoft.com/office/drawing/2014/main" id="{FD47454E-E095-3506-BE68-2D7EEA0C59C5}"/>
                      </a:ext>
                    </a:extLst>
                  </p14:cNvPr>
                  <p14:cNvContentPartPr/>
                  <p14:nvPr/>
                </p14:nvContentPartPr>
                <p14:xfrm>
                  <a:off x="3508945" y="1324825"/>
                  <a:ext cx="360" cy="33120"/>
                </p14:xfrm>
              </p:contentPart>
            </mc:Choice>
            <mc:Fallback xmlns="">
              <p:pic>
                <p:nvPicPr>
                  <p:cNvPr id="2154" name="Ink 2153">
                    <a:extLst>
                      <a:ext uri="{FF2B5EF4-FFF2-40B4-BE49-F238E27FC236}">
                        <a16:creationId xmlns:a16="http://schemas.microsoft.com/office/drawing/2014/main" id="{FD47454E-E095-3506-BE68-2D7EEA0C59C5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3504625" y="1320505"/>
                    <a:ext cx="9000" cy="4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156" name="Ink 2155">
                    <a:extLst>
                      <a:ext uri="{FF2B5EF4-FFF2-40B4-BE49-F238E27FC236}">
                        <a16:creationId xmlns:a16="http://schemas.microsoft.com/office/drawing/2014/main" id="{A920B66B-695E-159A-338F-02DF668C3C79}"/>
                      </a:ext>
                    </a:extLst>
                  </p14:cNvPr>
                  <p14:cNvContentPartPr/>
                  <p14:nvPr/>
                </p14:nvContentPartPr>
                <p14:xfrm>
                  <a:off x="3166585" y="1295665"/>
                  <a:ext cx="361800" cy="207360"/>
                </p14:xfrm>
              </p:contentPart>
            </mc:Choice>
            <mc:Fallback xmlns="">
              <p:pic>
                <p:nvPicPr>
                  <p:cNvPr id="2156" name="Ink 2155">
                    <a:extLst>
                      <a:ext uri="{FF2B5EF4-FFF2-40B4-BE49-F238E27FC236}">
                        <a16:creationId xmlns:a16="http://schemas.microsoft.com/office/drawing/2014/main" id="{A920B66B-695E-159A-338F-02DF668C3C79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3162265" y="1291345"/>
                    <a:ext cx="37044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158" name="Ink 2157">
                    <a:extLst>
                      <a:ext uri="{FF2B5EF4-FFF2-40B4-BE49-F238E27FC236}">
                        <a16:creationId xmlns:a16="http://schemas.microsoft.com/office/drawing/2014/main" id="{AA217D04-5274-12CA-2A1F-2D7986CDD0BD}"/>
                      </a:ext>
                    </a:extLst>
                  </p14:cNvPr>
                  <p14:cNvContentPartPr/>
                  <p14:nvPr/>
                </p14:nvContentPartPr>
                <p14:xfrm>
                  <a:off x="3192865" y="1105945"/>
                  <a:ext cx="83160" cy="105480"/>
                </p14:xfrm>
              </p:contentPart>
            </mc:Choice>
            <mc:Fallback xmlns="">
              <p:pic>
                <p:nvPicPr>
                  <p:cNvPr id="2158" name="Ink 2157">
                    <a:extLst>
                      <a:ext uri="{FF2B5EF4-FFF2-40B4-BE49-F238E27FC236}">
                        <a16:creationId xmlns:a16="http://schemas.microsoft.com/office/drawing/2014/main" id="{AA217D04-5274-12CA-2A1F-2D7986CDD0BD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3188545" y="1101625"/>
                    <a:ext cx="91800" cy="11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2160" name="Ink 2159">
                    <a:extLst>
                      <a:ext uri="{FF2B5EF4-FFF2-40B4-BE49-F238E27FC236}">
                        <a16:creationId xmlns:a16="http://schemas.microsoft.com/office/drawing/2014/main" id="{64407195-2DB8-D3C5-03C2-EA9EB9B37B8C}"/>
                      </a:ext>
                    </a:extLst>
                  </p14:cNvPr>
                  <p14:cNvContentPartPr/>
                  <p14:nvPr/>
                </p14:nvContentPartPr>
                <p14:xfrm>
                  <a:off x="3453505" y="1118545"/>
                  <a:ext cx="41040" cy="49680"/>
                </p14:xfrm>
              </p:contentPart>
            </mc:Choice>
            <mc:Fallback xmlns="">
              <p:pic>
                <p:nvPicPr>
                  <p:cNvPr id="2160" name="Ink 2159">
                    <a:extLst>
                      <a:ext uri="{FF2B5EF4-FFF2-40B4-BE49-F238E27FC236}">
                        <a16:creationId xmlns:a16="http://schemas.microsoft.com/office/drawing/2014/main" id="{64407195-2DB8-D3C5-03C2-EA9EB9B37B8C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3449185" y="1114225"/>
                    <a:ext cx="49680" cy="5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2162" name="Ink 2161">
                    <a:extLst>
                      <a:ext uri="{FF2B5EF4-FFF2-40B4-BE49-F238E27FC236}">
                        <a16:creationId xmlns:a16="http://schemas.microsoft.com/office/drawing/2014/main" id="{9AAD0451-538A-B435-D8C6-5D02311905B9}"/>
                      </a:ext>
                    </a:extLst>
                  </p14:cNvPr>
                  <p14:cNvContentPartPr/>
                  <p14:nvPr/>
                </p14:nvContentPartPr>
                <p14:xfrm>
                  <a:off x="3035185" y="1038265"/>
                  <a:ext cx="686160" cy="484920"/>
                </p14:xfrm>
              </p:contentPart>
            </mc:Choice>
            <mc:Fallback xmlns="">
              <p:pic>
                <p:nvPicPr>
                  <p:cNvPr id="2162" name="Ink 2161">
                    <a:extLst>
                      <a:ext uri="{FF2B5EF4-FFF2-40B4-BE49-F238E27FC236}">
                        <a16:creationId xmlns:a16="http://schemas.microsoft.com/office/drawing/2014/main" id="{9AAD0451-538A-B435-D8C6-5D02311905B9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3030865" y="1033945"/>
                    <a:ext cx="694800" cy="49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2163" name="Ink 2162">
                    <a:extLst>
                      <a:ext uri="{FF2B5EF4-FFF2-40B4-BE49-F238E27FC236}">
                        <a16:creationId xmlns:a16="http://schemas.microsoft.com/office/drawing/2014/main" id="{5479D871-74DA-FD62-665B-945776FF6D21}"/>
                      </a:ext>
                    </a:extLst>
                  </p14:cNvPr>
                  <p14:cNvContentPartPr/>
                  <p14:nvPr/>
                </p14:nvContentPartPr>
                <p14:xfrm>
                  <a:off x="3082705" y="1131145"/>
                  <a:ext cx="46440" cy="104760"/>
                </p14:xfrm>
              </p:contentPart>
            </mc:Choice>
            <mc:Fallback xmlns="">
              <p:pic>
                <p:nvPicPr>
                  <p:cNvPr id="2163" name="Ink 2162">
                    <a:extLst>
                      <a:ext uri="{FF2B5EF4-FFF2-40B4-BE49-F238E27FC236}">
                        <a16:creationId xmlns:a16="http://schemas.microsoft.com/office/drawing/2014/main" id="{5479D871-74DA-FD62-665B-945776FF6D21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3078385" y="1126825"/>
                    <a:ext cx="55080" cy="11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2165" name="Ink 2164">
                    <a:extLst>
                      <a:ext uri="{FF2B5EF4-FFF2-40B4-BE49-F238E27FC236}">
                        <a16:creationId xmlns:a16="http://schemas.microsoft.com/office/drawing/2014/main" id="{C2EBCF16-827D-DB78-5507-22DA3FC13029}"/>
                      </a:ext>
                    </a:extLst>
                  </p14:cNvPr>
                  <p14:cNvContentPartPr/>
                  <p14:nvPr/>
                </p14:nvContentPartPr>
                <p14:xfrm>
                  <a:off x="3667705" y="770785"/>
                  <a:ext cx="22320" cy="309600"/>
                </p14:xfrm>
              </p:contentPart>
            </mc:Choice>
            <mc:Fallback xmlns="">
              <p:pic>
                <p:nvPicPr>
                  <p:cNvPr id="2165" name="Ink 2164">
                    <a:extLst>
                      <a:ext uri="{FF2B5EF4-FFF2-40B4-BE49-F238E27FC236}">
                        <a16:creationId xmlns:a16="http://schemas.microsoft.com/office/drawing/2014/main" id="{C2EBCF16-827D-DB78-5507-22DA3FC13029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3663385" y="766465"/>
                    <a:ext cx="30960" cy="31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2166" name="Ink 2165">
                    <a:extLst>
                      <a:ext uri="{FF2B5EF4-FFF2-40B4-BE49-F238E27FC236}">
                        <a16:creationId xmlns:a16="http://schemas.microsoft.com/office/drawing/2014/main" id="{228B922E-CB45-938E-9195-F9E30D898618}"/>
                      </a:ext>
                    </a:extLst>
                  </p14:cNvPr>
                  <p14:cNvContentPartPr/>
                  <p14:nvPr/>
                </p14:nvContentPartPr>
                <p14:xfrm>
                  <a:off x="3683185" y="767185"/>
                  <a:ext cx="163080" cy="594000"/>
                </p14:xfrm>
              </p:contentPart>
            </mc:Choice>
            <mc:Fallback xmlns="">
              <p:pic>
                <p:nvPicPr>
                  <p:cNvPr id="2166" name="Ink 2165">
                    <a:extLst>
                      <a:ext uri="{FF2B5EF4-FFF2-40B4-BE49-F238E27FC236}">
                        <a16:creationId xmlns:a16="http://schemas.microsoft.com/office/drawing/2014/main" id="{228B922E-CB45-938E-9195-F9E30D898618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3678865" y="762865"/>
                    <a:ext cx="171720" cy="60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168" name="Ink 2167">
                    <a:extLst>
                      <a:ext uri="{FF2B5EF4-FFF2-40B4-BE49-F238E27FC236}">
                        <a16:creationId xmlns:a16="http://schemas.microsoft.com/office/drawing/2014/main" id="{DBAE5230-6BB3-9639-26BE-04EF3CDE8256}"/>
                      </a:ext>
                    </a:extLst>
                  </p14:cNvPr>
                  <p14:cNvContentPartPr/>
                  <p14:nvPr/>
                </p14:nvContentPartPr>
                <p14:xfrm>
                  <a:off x="2979745" y="1069225"/>
                  <a:ext cx="79560" cy="246240"/>
                </p14:xfrm>
              </p:contentPart>
            </mc:Choice>
            <mc:Fallback xmlns="">
              <p:pic>
                <p:nvPicPr>
                  <p:cNvPr id="2168" name="Ink 2167">
                    <a:extLst>
                      <a:ext uri="{FF2B5EF4-FFF2-40B4-BE49-F238E27FC236}">
                        <a16:creationId xmlns:a16="http://schemas.microsoft.com/office/drawing/2014/main" id="{DBAE5230-6BB3-9639-26BE-04EF3CDE8256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2975425" y="1064905"/>
                    <a:ext cx="88200" cy="25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170" name="Ink 2169">
                    <a:extLst>
                      <a:ext uri="{FF2B5EF4-FFF2-40B4-BE49-F238E27FC236}">
                        <a16:creationId xmlns:a16="http://schemas.microsoft.com/office/drawing/2014/main" id="{5008A94A-DDDB-C4A4-154A-70A31E9B73EB}"/>
                      </a:ext>
                    </a:extLst>
                  </p14:cNvPr>
                  <p14:cNvContentPartPr/>
                  <p14:nvPr/>
                </p14:nvContentPartPr>
                <p14:xfrm>
                  <a:off x="3138865" y="1450825"/>
                  <a:ext cx="24840" cy="304920"/>
                </p14:xfrm>
              </p:contentPart>
            </mc:Choice>
            <mc:Fallback xmlns="">
              <p:pic>
                <p:nvPicPr>
                  <p:cNvPr id="2170" name="Ink 2169">
                    <a:extLst>
                      <a:ext uri="{FF2B5EF4-FFF2-40B4-BE49-F238E27FC236}">
                        <a16:creationId xmlns:a16="http://schemas.microsoft.com/office/drawing/2014/main" id="{5008A94A-DDDB-C4A4-154A-70A31E9B73EB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3134545" y="1446505"/>
                    <a:ext cx="33480" cy="31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2171" name="Ink 2170">
                    <a:extLst>
                      <a:ext uri="{FF2B5EF4-FFF2-40B4-BE49-F238E27FC236}">
                        <a16:creationId xmlns:a16="http://schemas.microsoft.com/office/drawing/2014/main" id="{0B7AA3F1-2E66-B467-26FE-3008AE589E90}"/>
                      </a:ext>
                    </a:extLst>
                  </p14:cNvPr>
                  <p14:cNvContentPartPr/>
                  <p14:nvPr/>
                </p14:nvContentPartPr>
                <p14:xfrm>
                  <a:off x="3208705" y="1530025"/>
                  <a:ext cx="14760" cy="200520"/>
                </p14:xfrm>
              </p:contentPart>
            </mc:Choice>
            <mc:Fallback xmlns="">
              <p:pic>
                <p:nvPicPr>
                  <p:cNvPr id="2171" name="Ink 2170">
                    <a:extLst>
                      <a:ext uri="{FF2B5EF4-FFF2-40B4-BE49-F238E27FC236}">
                        <a16:creationId xmlns:a16="http://schemas.microsoft.com/office/drawing/2014/main" id="{0B7AA3F1-2E66-B467-26FE-3008AE589E90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3204385" y="1525705"/>
                    <a:ext cx="23400" cy="20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2172" name="Ink 2171">
                    <a:extLst>
                      <a:ext uri="{FF2B5EF4-FFF2-40B4-BE49-F238E27FC236}">
                        <a16:creationId xmlns:a16="http://schemas.microsoft.com/office/drawing/2014/main" id="{391484B0-645B-A18B-25C9-30C40FC5AB90}"/>
                      </a:ext>
                    </a:extLst>
                  </p14:cNvPr>
                  <p14:cNvContentPartPr/>
                  <p14:nvPr/>
                </p14:nvContentPartPr>
                <p14:xfrm>
                  <a:off x="3250825" y="1532545"/>
                  <a:ext cx="2880" cy="84600"/>
                </p14:xfrm>
              </p:contentPart>
            </mc:Choice>
            <mc:Fallback xmlns="">
              <p:pic>
                <p:nvPicPr>
                  <p:cNvPr id="2172" name="Ink 2171">
                    <a:extLst>
                      <a:ext uri="{FF2B5EF4-FFF2-40B4-BE49-F238E27FC236}">
                        <a16:creationId xmlns:a16="http://schemas.microsoft.com/office/drawing/2014/main" id="{391484B0-645B-A18B-25C9-30C40FC5AB90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3246505" y="1528225"/>
                    <a:ext cx="11520" cy="9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2173" name="Ink 2172">
                    <a:extLst>
                      <a:ext uri="{FF2B5EF4-FFF2-40B4-BE49-F238E27FC236}">
                        <a16:creationId xmlns:a16="http://schemas.microsoft.com/office/drawing/2014/main" id="{9AE715FE-35EC-7F99-982E-273661986801}"/>
                      </a:ext>
                    </a:extLst>
                  </p14:cNvPr>
                  <p14:cNvContentPartPr/>
                  <p14:nvPr/>
                </p14:nvContentPartPr>
                <p14:xfrm>
                  <a:off x="3206185" y="1504465"/>
                  <a:ext cx="2160" cy="22680"/>
                </p14:xfrm>
              </p:contentPart>
            </mc:Choice>
            <mc:Fallback xmlns="">
              <p:pic>
                <p:nvPicPr>
                  <p:cNvPr id="2173" name="Ink 2172">
                    <a:extLst>
                      <a:ext uri="{FF2B5EF4-FFF2-40B4-BE49-F238E27FC236}">
                        <a16:creationId xmlns:a16="http://schemas.microsoft.com/office/drawing/2014/main" id="{9AE715FE-35EC-7F99-982E-273661986801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3201865" y="1500145"/>
                    <a:ext cx="1080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2174" name="Ink 2173">
                    <a:extLst>
                      <a:ext uri="{FF2B5EF4-FFF2-40B4-BE49-F238E27FC236}">
                        <a16:creationId xmlns:a16="http://schemas.microsoft.com/office/drawing/2014/main" id="{43ED79B4-03CB-9003-69D4-BA4230688299}"/>
                      </a:ext>
                    </a:extLst>
                  </p14:cNvPr>
                  <p14:cNvContentPartPr/>
                  <p14:nvPr/>
                </p14:nvContentPartPr>
                <p14:xfrm>
                  <a:off x="3416785" y="1530025"/>
                  <a:ext cx="2160" cy="124560"/>
                </p14:xfrm>
              </p:contentPart>
            </mc:Choice>
            <mc:Fallback xmlns="">
              <p:pic>
                <p:nvPicPr>
                  <p:cNvPr id="2174" name="Ink 2173">
                    <a:extLst>
                      <a:ext uri="{FF2B5EF4-FFF2-40B4-BE49-F238E27FC236}">
                        <a16:creationId xmlns:a16="http://schemas.microsoft.com/office/drawing/2014/main" id="{43ED79B4-03CB-9003-69D4-BA4230688299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3412465" y="1525705"/>
                    <a:ext cx="10800" cy="13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175" name="Ink 2174">
                    <a:extLst>
                      <a:ext uri="{FF2B5EF4-FFF2-40B4-BE49-F238E27FC236}">
                        <a16:creationId xmlns:a16="http://schemas.microsoft.com/office/drawing/2014/main" id="{58BD45F9-7CDE-AB19-2CDE-AB8131785867}"/>
                      </a:ext>
                    </a:extLst>
                  </p14:cNvPr>
                  <p14:cNvContentPartPr/>
                  <p14:nvPr/>
                </p14:nvContentPartPr>
                <p14:xfrm>
                  <a:off x="3462505" y="1520305"/>
                  <a:ext cx="11160" cy="97920"/>
                </p14:xfrm>
              </p:contentPart>
            </mc:Choice>
            <mc:Fallback xmlns="">
              <p:pic>
                <p:nvPicPr>
                  <p:cNvPr id="2175" name="Ink 2174">
                    <a:extLst>
                      <a:ext uri="{FF2B5EF4-FFF2-40B4-BE49-F238E27FC236}">
                        <a16:creationId xmlns:a16="http://schemas.microsoft.com/office/drawing/2014/main" id="{58BD45F9-7CDE-AB19-2CDE-AB8131785867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3458185" y="1515985"/>
                    <a:ext cx="19800" cy="10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176" name="Ink 2175">
                    <a:extLst>
                      <a:ext uri="{FF2B5EF4-FFF2-40B4-BE49-F238E27FC236}">
                        <a16:creationId xmlns:a16="http://schemas.microsoft.com/office/drawing/2014/main" id="{1AB6C606-2D3B-CBF4-CA1A-F1F791E7C7C8}"/>
                      </a:ext>
                    </a:extLst>
                  </p14:cNvPr>
                  <p14:cNvContentPartPr/>
                  <p14:nvPr/>
                </p14:nvContentPartPr>
                <p14:xfrm>
                  <a:off x="3043465" y="1423105"/>
                  <a:ext cx="591840" cy="696600"/>
                </p14:xfrm>
              </p:contentPart>
            </mc:Choice>
            <mc:Fallback xmlns="">
              <p:pic>
                <p:nvPicPr>
                  <p:cNvPr id="2176" name="Ink 2175">
                    <a:extLst>
                      <a:ext uri="{FF2B5EF4-FFF2-40B4-BE49-F238E27FC236}">
                        <a16:creationId xmlns:a16="http://schemas.microsoft.com/office/drawing/2014/main" id="{1AB6C606-2D3B-CBF4-CA1A-F1F791E7C7C8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3039145" y="1418785"/>
                    <a:ext cx="600480" cy="70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2177" name="Ink 2176">
                    <a:extLst>
                      <a:ext uri="{FF2B5EF4-FFF2-40B4-BE49-F238E27FC236}">
                        <a16:creationId xmlns:a16="http://schemas.microsoft.com/office/drawing/2014/main" id="{E0202FC7-6492-3476-63C2-DEBA55B19CF0}"/>
                      </a:ext>
                    </a:extLst>
                  </p14:cNvPr>
                  <p14:cNvContentPartPr/>
                  <p14:nvPr/>
                </p14:nvContentPartPr>
                <p14:xfrm>
                  <a:off x="3532345" y="1656385"/>
                  <a:ext cx="159120" cy="358920"/>
                </p14:xfrm>
              </p:contentPart>
            </mc:Choice>
            <mc:Fallback xmlns="">
              <p:pic>
                <p:nvPicPr>
                  <p:cNvPr id="2177" name="Ink 2176">
                    <a:extLst>
                      <a:ext uri="{FF2B5EF4-FFF2-40B4-BE49-F238E27FC236}">
                        <a16:creationId xmlns:a16="http://schemas.microsoft.com/office/drawing/2014/main" id="{E0202FC7-6492-3476-63C2-DEBA55B19CF0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3528025" y="1652065"/>
                    <a:ext cx="167760" cy="36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2178" name="Ink 2177">
                    <a:extLst>
                      <a:ext uri="{FF2B5EF4-FFF2-40B4-BE49-F238E27FC236}">
                        <a16:creationId xmlns:a16="http://schemas.microsoft.com/office/drawing/2014/main" id="{2DBB69E1-D89E-5EAB-38C9-FB1E8A736A79}"/>
                      </a:ext>
                    </a:extLst>
                  </p14:cNvPr>
                  <p14:cNvContentPartPr/>
                  <p14:nvPr/>
                </p14:nvContentPartPr>
                <p14:xfrm>
                  <a:off x="3460705" y="2120425"/>
                  <a:ext cx="22320" cy="384480"/>
                </p14:xfrm>
              </p:contentPart>
            </mc:Choice>
            <mc:Fallback xmlns="">
              <p:pic>
                <p:nvPicPr>
                  <p:cNvPr id="2178" name="Ink 2177">
                    <a:extLst>
                      <a:ext uri="{FF2B5EF4-FFF2-40B4-BE49-F238E27FC236}">
                        <a16:creationId xmlns:a16="http://schemas.microsoft.com/office/drawing/2014/main" id="{2DBB69E1-D89E-5EAB-38C9-FB1E8A736A79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3456385" y="2116105"/>
                    <a:ext cx="30960" cy="39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2180" name="Ink 2179">
                    <a:extLst>
                      <a:ext uri="{FF2B5EF4-FFF2-40B4-BE49-F238E27FC236}">
                        <a16:creationId xmlns:a16="http://schemas.microsoft.com/office/drawing/2014/main" id="{0E6E34BB-8F5A-BE0B-DC9D-4F75B65ABCB4}"/>
                      </a:ext>
                    </a:extLst>
                  </p14:cNvPr>
                  <p14:cNvContentPartPr/>
                  <p14:nvPr/>
                </p14:nvContentPartPr>
                <p14:xfrm>
                  <a:off x="2824225" y="1613905"/>
                  <a:ext cx="249480" cy="458640"/>
                </p14:xfrm>
              </p:contentPart>
            </mc:Choice>
            <mc:Fallback xmlns="">
              <p:pic>
                <p:nvPicPr>
                  <p:cNvPr id="2180" name="Ink 2179">
                    <a:extLst>
                      <a:ext uri="{FF2B5EF4-FFF2-40B4-BE49-F238E27FC236}">
                        <a16:creationId xmlns:a16="http://schemas.microsoft.com/office/drawing/2014/main" id="{0E6E34BB-8F5A-BE0B-DC9D-4F75B65ABCB4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2819905" y="1609585"/>
                    <a:ext cx="258120" cy="46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2182" name="Ink 2181">
                    <a:extLst>
                      <a:ext uri="{FF2B5EF4-FFF2-40B4-BE49-F238E27FC236}">
                        <a16:creationId xmlns:a16="http://schemas.microsoft.com/office/drawing/2014/main" id="{05A5E876-3EEC-941C-139D-9A4970D6F47D}"/>
                      </a:ext>
                    </a:extLst>
                  </p14:cNvPr>
                  <p14:cNvContentPartPr/>
                  <p14:nvPr/>
                </p14:nvContentPartPr>
                <p14:xfrm>
                  <a:off x="3581305" y="1693105"/>
                  <a:ext cx="755640" cy="556560"/>
                </p14:xfrm>
              </p:contentPart>
            </mc:Choice>
            <mc:Fallback xmlns="">
              <p:pic>
                <p:nvPicPr>
                  <p:cNvPr id="2182" name="Ink 2181">
                    <a:extLst>
                      <a:ext uri="{FF2B5EF4-FFF2-40B4-BE49-F238E27FC236}">
                        <a16:creationId xmlns:a16="http://schemas.microsoft.com/office/drawing/2014/main" id="{05A5E876-3EEC-941C-139D-9A4970D6F47D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3576985" y="1688785"/>
                    <a:ext cx="764280" cy="56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2184" name="Ink 2183">
                    <a:extLst>
                      <a:ext uri="{FF2B5EF4-FFF2-40B4-BE49-F238E27FC236}">
                        <a16:creationId xmlns:a16="http://schemas.microsoft.com/office/drawing/2014/main" id="{B6948901-C95C-982A-B751-BCF3723EDDA1}"/>
                      </a:ext>
                    </a:extLst>
                  </p14:cNvPr>
                  <p14:cNvContentPartPr/>
                  <p14:nvPr/>
                </p14:nvContentPartPr>
                <p14:xfrm>
                  <a:off x="3536305" y="1910905"/>
                  <a:ext cx="277560" cy="783720"/>
                </p14:xfrm>
              </p:contentPart>
            </mc:Choice>
            <mc:Fallback xmlns="">
              <p:pic>
                <p:nvPicPr>
                  <p:cNvPr id="2184" name="Ink 2183">
                    <a:extLst>
                      <a:ext uri="{FF2B5EF4-FFF2-40B4-BE49-F238E27FC236}">
                        <a16:creationId xmlns:a16="http://schemas.microsoft.com/office/drawing/2014/main" id="{B6948901-C95C-982A-B751-BCF3723EDDA1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3531985" y="1906585"/>
                    <a:ext cx="286200" cy="79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2186" name="Ink 2185">
                    <a:extLst>
                      <a:ext uri="{FF2B5EF4-FFF2-40B4-BE49-F238E27FC236}">
                        <a16:creationId xmlns:a16="http://schemas.microsoft.com/office/drawing/2014/main" id="{89A9F5A8-A9BA-BC95-07B3-48FE029DE609}"/>
                      </a:ext>
                    </a:extLst>
                  </p14:cNvPr>
                  <p14:cNvContentPartPr/>
                  <p14:nvPr/>
                </p14:nvContentPartPr>
                <p14:xfrm>
                  <a:off x="3110785" y="1919905"/>
                  <a:ext cx="141120" cy="569520"/>
                </p14:xfrm>
              </p:contentPart>
            </mc:Choice>
            <mc:Fallback xmlns="">
              <p:pic>
                <p:nvPicPr>
                  <p:cNvPr id="2186" name="Ink 2185">
                    <a:extLst>
                      <a:ext uri="{FF2B5EF4-FFF2-40B4-BE49-F238E27FC236}">
                        <a16:creationId xmlns:a16="http://schemas.microsoft.com/office/drawing/2014/main" id="{89A9F5A8-A9BA-BC95-07B3-48FE029DE609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3106465" y="1915585"/>
                    <a:ext cx="149760" cy="57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2188" name="Ink 2187">
                    <a:extLst>
                      <a:ext uri="{FF2B5EF4-FFF2-40B4-BE49-F238E27FC236}">
                        <a16:creationId xmlns:a16="http://schemas.microsoft.com/office/drawing/2014/main" id="{E2162A1D-B335-3D6D-924A-F15D1FB49B6A}"/>
                      </a:ext>
                    </a:extLst>
                  </p14:cNvPr>
                  <p14:cNvContentPartPr/>
                  <p14:nvPr/>
                </p14:nvContentPartPr>
                <p14:xfrm>
                  <a:off x="2514265" y="1723345"/>
                  <a:ext cx="296640" cy="309600"/>
                </p14:xfrm>
              </p:contentPart>
            </mc:Choice>
            <mc:Fallback xmlns="">
              <p:pic>
                <p:nvPicPr>
                  <p:cNvPr id="2188" name="Ink 2187">
                    <a:extLst>
                      <a:ext uri="{FF2B5EF4-FFF2-40B4-BE49-F238E27FC236}">
                        <a16:creationId xmlns:a16="http://schemas.microsoft.com/office/drawing/2014/main" id="{E2162A1D-B335-3D6D-924A-F15D1FB49B6A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2509945" y="1719025"/>
                    <a:ext cx="305280" cy="31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2189" name="Ink 2188">
                    <a:extLst>
                      <a:ext uri="{FF2B5EF4-FFF2-40B4-BE49-F238E27FC236}">
                        <a16:creationId xmlns:a16="http://schemas.microsoft.com/office/drawing/2014/main" id="{B2EC3CA6-474B-AA52-65B5-F5B4570CEBE9}"/>
                      </a:ext>
                    </a:extLst>
                  </p14:cNvPr>
                  <p14:cNvContentPartPr/>
                  <p14:nvPr/>
                </p14:nvContentPartPr>
                <p14:xfrm>
                  <a:off x="2577265" y="1780225"/>
                  <a:ext cx="59040" cy="15120"/>
                </p14:xfrm>
              </p:contentPart>
            </mc:Choice>
            <mc:Fallback xmlns="">
              <p:pic>
                <p:nvPicPr>
                  <p:cNvPr id="2189" name="Ink 2188">
                    <a:extLst>
                      <a:ext uri="{FF2B5EF4-FFF2-40B4-BE49-F238E27FC236}">
                        <a16:creationId xmlns:a16="http://schemas.microsoft.com/office/drawing/2014/main" id="{B2EC3CA6-474B-AA52-65B5-F5B4570CEBE9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2572945" y="1775905"/>
                    <a:ext cx="6768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2190" name="Ink 2189">
                    <a:extLst>
                      <a:ext uri="{FF2B5EF4-FFF2-40B4-BE49-F238E27FC236}">
                        <a16:creationId xmlns:a16="http://schemas.microsoft.com/office/drawing/2014/main" id="{2B8B358F-BB1B-8B4D-7604-4932850D627F}"/>
                      </a:ext>
                    </a:extLst>
                  </p14:cNvPr>
                  <p14:cNvContentPartPr/>
                  <p14:nvPr/>
                </p14:nvContentPartPr>
                <p14:xfrm>
                  <a:off x="2634865" y="1580065"/>
                  <a:ext cx="282240" cy="138600"/>
                </p14:xfrm>
              </p:contentPart>
            </mc:Choice>
            <mc:Fallback xmlns="">
              <p:pic>
                <p:nvPicPr>
                  <p:cNvPr id="2190" name="Ink 2189">
                    <a:extLst>
                      <a:ext uri="{FF2B5EF4-FFF2-40B4-BE49-F238E27FC236}">
                        <a16:creationId xmlns:a16="http://schemas.microsoft.com/office/drawing/2014/main" id="{2B8B358F-BB1B-8B4D-7604-4932850D627F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2630545" y="1575745"/>
                    <a:ext cx="290880" cy="14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2191" name="Ink 2190">
                    <a:extLst>
                      <a:ext uri="{FF2B5EF4-FFF2-40B4-BE49-F238E27FC236}">
                        <a16:creationId xmlns:a16="http://schemas.microsoft.com/office/drawing/2014/main" id="{1A954C84-293D-30C0-8C3E-92F336586131}"/>
                      </a:ext>
                    </a:extLst>
                  </p14:cNvPr>
                  <p14:cNvContentPartPr/>
                  <p14:nvPr/>
                </p14:nvContentPartPr>
                <p14:xfrm>
                  <a:off x="2809105" y="1599865"/>
                  <a:ext cx="167400" cy="105840"/>
                </p14:xfrm>
              </p:contentPart>
            </mc:Choice>
            <mc:Fallback xmlns="">
              <p:pic>
                <p:nvPicPr>
                  <p:cNvPr id="2191" name="Ink 2190">
                    <a:extLst>
                      <a:ext uri="{FF2B5EF4-FFF2-40B4-BE49-F238E27FC236}">
                        <a16:creationId xmlns:a16="http://schemas.microsoft.com/office/drawing/2014/main" id="{1A954C84-293D-30C0-8C3E-92F336586131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2804785" y="1595545"/>
                    <a:ext cx="176040" cy="11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2192" name="Ink 2191">
                    <a:extLst>
                      <a:ext uri="{FF2B5EF4-FFF2-40B4-BE49-F238E27FC236}">
                        <a16:creationId xmlns:a16="http://schemas.microsoft.com/office/drawing/2014/main" id="{6C0CF188-31CD-E1F7-BF0F-C637EDF3FFB4}"/>
                      </a:ext>
                    </a:extLst>
                  </p14:cNvPr>
                  <p14:cNvContentPartPr/>
                  <p14:nvPr/>
                </p14:nvContentPartPr>
                <p14:xfrm>
                  <a:off x="2754745" y="1612105"/>
                  <a:ext cx="5040" cy="360"/>
                </p14:xfrm>
              </p:contentPart>
            </mc:Choice>
            <mc:Fallback xmlns="">
              <p:pic>
                <p:nvPicPr>
                  <p:cNvPr id="2192" name="Ink 2191">
                    <a:extLst>
                      <a:ext uri="{FF2B5EF4-FFF2-40B4-BE49-F238E27FC236}">
                        <a16:creationId xmlns:a16="http://schemas.microsoft.com/office/drawing/2014/main" id="{6C0CF188-31CD-E1F7-BF0F-C637EDF3FFB4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2750425" y="1607785"/>
                    <a:ext cx="1368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2194" name="Ink 2193">
                    <a:extLst>
                      <a:ext uri="{FF2B5EF4-FFF2-40B4-BE49-F238E27FC236}">
                        <a16:creationId xmlns:a16="http://schemas.microsoft.com/office/drawing/2014/main" id="{3669F8CD-D018-25A0-F906-B928E7FC5825}"/>
                      </a:ext>
                    </a:extLst>
                  </p14:cNvPr>
                  <p14:cNvContentPartPr/>
                  <p14:nvPr/>
                </p14:nvContentPartPr>
                <p14:xfrm>
                  <a:off x="2733865" y="1707505"/>
                  <a:ext cx="176400" cy="192960"/>
                </p14:xfrm>
              </p:contentPart>
            </mc:Choice>
            <mc:Fallback xmlns="">
              <p:pic>
                <p:nvPicPr>
                  <p:cNvPr id="2194" name="Ink 2193">
                    <a:extLst>
                      <a:ext uri="{FF2B5EF4-FFF2-40B4-BE49-F238E27FC236}">
                        <a16:creationId xmlns:a16="http://schemas.microsoft.com/office/drawing/2014/main" id="{3669F8CD-D018-25A0-F906-B928E7FC5825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2729545" y="1703185"/>
                    <a:ext cx="185040" cy="20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2195" name="Ink 2194">
                    <a:extLst>
                      <a:ext uri="{FF2B5EF4-FFF2-40B4-BE49-F238E27FC236}">
                        <a16:creationId xmlns:a16="http://schemas.microsoft.com/office/drawing/2014/main" id="{42C6CBF8-8F32-EA5B-5901-080010CC29A3}"/>
                      </a:ext>
                    </a:extLst>
                  </p14:cNvPr>
                  <p14:cNvContentPartPr/>
                  <p14:nvPr/>
                </p14:nvContentPartPr>
                <p14:xfrm>
                  <a:off x="2768425" y="1784905"/>
                  <a:ext cx="29880" cy="42840"/>
                </p14:xfrm>
              </p:contentPart>
            </mc:Choice>
            <mc:Fallback xmlns="">
              <p:pic>
                <p:nvPicPr>
                  <p:cNvPr id="2195" name="Ink 2194">
                    <a:extLst>
                      <a:ext uri="{FF2B5EF4-FFF2-40B4-BE49-F238E27FC236}">
                        <a16:creationId xmlns:a16="http://schemas.microsoft.com/office/drawing/2014/main" id="{42C6CBF8-8F32-EA5B-5901-080010CC29A3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2764105" y="1780585"/>
                    <a:ext cx="38520" cy="5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2196" name="Ink 2195">
                    <a:extLst>
                      <a:ext uri="{FF2B5EF4-FFF2-40B4-BE49-F238E27FC236}">
                        <a16:creationId xmlns:a16="http://schemas.microsoft.com/office/drawing/2014/main" id="{59ABA984-FDAC-D64B-6DCF-52469FF857DF}"/>
                      </a:ext>
                    </a:extLst>
                  </p14:cNvPr>
                  <p14:cNvContentPartPr/>
                  <p14:nvPr/>
                </p14:nvContentPartPr>
                <p14:xfrm>
                  <a:off x="2716225" y="1706425"/>
                  <a:ext cx="53280" cy="37440"/>
                </p14:xfrm>
              </p:contentPart>
            </mc:Choice>
            <mc:Fallback xmlns="">
              <p:pic>
                <p:nvPicPr>
                  <p:cNvPr id="2196" name="Ink 2195">
                    <a:extLst>
                      <a:ext uri="{FF2B5EF4-FFF2-40B4-BE49-F238E27FC236}">
                        <a16:creationId xmlns:a16="http://schemas.microsoft.com/office/drawing/2014/main" id="{59ABA984-FDAC-D64B-6DCF-52469FF857DF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2711905" y="1702105"/>
                    <a:ext cx="61920" cy="4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2197" name="Ink 2196">
                    <a:extLst>
                      <a:ext uri="{FF2B5EF4-FFF2-40B4-BE49-F238E27FC236}">
                        <a16:creationId xmlns:a16="http://schemas.microsoft.com/office/drawing/2014/main" id="{B13072D3-D6DD-7D1E-4E3E-4FF9216CE69C}"/>
                      </a:ext>
                    </a:extLst>
                  </p14:cNvPr>
                  <p14:cNvContentPartPr/>
                  <p14:nvPr/>
                </p14:nvContentPartPr>
                <p14:xfrm>
                  <a:off x="2317345" y="1651705"/>
                  <a:ext cx="487800" cy="657360"/>
                </p14:xfrm>
              </p:contentPart>
            </mc:Choice>
            <mc:Fallback xmlns="">
              <p:pic>
                <p:nvPicPr>
                  <p:cNvPr id="2197" name="Ink 2196">
                    <a:extLst>
                      <a:ext uri="{FF2B5EF4-FFF2-40B4-BE49-F238E27FC236}">
                        <a16:creationId xmlns:a16="http://schemas.microsoft.com/office/drawing/2014/main" id="{B13072D3-D6DD-7D1E-4E3E-4FF9216CE69C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2313025" y="1647385"/>
                    <a:ext cx="496440" cy="66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2198" name="Ink 2197">
                    <a:extLst>
                      <a:ext uri="{FF2B5EF4-FFF2-40B4-BE49-F238E27FC236}">
                        <a16:creationId xmlns:a16="http://schemas.microsoft.com/office/drawing/2014/main" id="{1AE41267-6F3C-75D9-0051-705EB1A0A764}"/>
                      </a:ext>
                    </a:extLst>
                  </p14:cNvPr>
                  <p14:cNvContentPartPr/>
                  <p14:nvPr/>
                </p14:nvContentPartPr>
                <p14:xfrm>
                  <a:off x="2574385" y="1923505"/>
                  <a:ext cx="60840" cy="140040"/>
                </p14:xfrm>
              </p:contentPart>
            </mc:Choice>
            <mc:Fallback xmlns="">
              <p:pic>
                <p:nvPicPr>
                  <p:cNvPr id="2198" name="Ink 2197">
                    <a:extLst>
                      <a:ext uri="{FF2B5EF4-FFF2-40B4-BE49-F238E27FC236}">
                        <a16:creationId xmlns:a16="http://schemas.microsoft.com/office/drawing/2014/main" id="{1AE41267-6F3C-75D9-0051-705EB1A0A764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2570065" y="1919185"/>
                    <a:ext cx="69480" cy="14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2200" name="Ink 2199">
                    <a:extLst>
                      <a:ext uri="{FF2B5EF4-FFF2-40B4-BE49-F238E27FC236}">
                        <a16:creationId xmlns:a16="http://schemas.microsoft.com/office/drawing/2014/main" id="{EDB63600-3FE1-B428-4394-51DE8C87DE76}"/>
                      </a:ext>
                    </a:extLst>
                  </p14:cNvPr>
                  <p14:cNvContentPartPr/>
                  <p14:nvPr/>
                </p14:nvContentPartPr>
                <p14:xfrm>
                  <a:off x="2228785" y="1969585"/>
                  <a:ext cx="191520" cy="194040"/>
                </p14:xfrm>
              </p:contentPart>
            </mc:Choice>
            <mc:Fallback xmlns="">
              <p:pic>
                <p:nvPicPr>
                  <p:cNvPr id="2200" name="Ink 2199">
                    <a:extLst>
                      <a:ext uri="{FF2B5EF4-FFF2-40B4-BE49-F238E27FC236}">
                        <a16:creationId xmlns:a16="http://schemas.microsoft.com/office/drawing/2014/main" id="{EDB63600-3FE1-B428-4394-51DE8C87DE76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2224465" y="1965265"/>
                    <a:ext cx="200160" cy="20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2202" name="Ink 2201">
                    <a:extLst>
                      <a:ext uri="{FF2B5EF4-FFF2-40B4-BE49-F238E27FC236}">
                        <a16:creationId xmlns:a16="http://schemas.microsoft.com/office/drawing/2014/main" id="{B6A3EFB6-EC5F-87B5-0086-5AC90DF7C1DA}"/>
                      </a:ext>
                    </a:extLst>
                  </p14:cNvPr>
                  <p14:cNvContentPartPr/>
                  <p14:nvPr/>
                </p14:nvContentPartPr>
                <p14:xfrm>
                  <a:off x="2308705" y="2211505"/>
                  <a:ext cx="297360" cy="353880"/>
                </p14:xfrm>
              </p:contentPart>
            </mc:Choice>
            <mc:Fallback xmlns="">
              <p:pic>
                <p:nvPicPr>
                  <p:cNvPr id="2202" name="Ink 2201">
                    <a:extLst>
                      <a:ext uri="{FF2B5EF4-FFF2-40B4-BE49-F238E27FC236}">
                        <a16:creationId xmlns:a16="http://schemas.microsoft.com/office/drawing/2014/main" id="{B6A3EFB6-EC5F-87B5-0086-5AC90DF7C1DA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2304385" y="2207185"/>
                    <a:ext cx="306000" cy="36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2203" name="Ink 2202">
                    <a:extLst>
                      <a:ext uri="{FF2B5EF4-FFF2-40B4-BE49-F238E27FC236}">
                        <a16:creationId xmlns:a16="http://schemas.microsoft.com/office/drawing/2014/main" id="{E5230902-437C-8001-0BA6-7CD434ADDEFB}"/>
                      </a:ext>
                    </a:extLst>
                  </p14:cNvPr>
                  <p14:cNvContentPartPr/>
                  <p14:nvPr/>
                </p14:nvContentPartPr>
                <p14:xfrm>
                  <a:off x="2730265" y="2027905"/>
                  <a:ext cx="416160" cy="659160"/>
                </p14:xfrm>
              </p:contentPart>
            </mc:Choice>
            <mc:Fallback xmlns="">
              <p:pic>
                <p:nvPicPr>
                  <p:cNvPr id="2203" name="Ink 2202">
                    <a:extLst>
                      <a:ext uri="{FF2B5EF4-FFF2-40B4-BE49-F238E27FC236}">
                        <a16:creationId xmlns:a16="http://schemas.microsoft.com/office/drawing/2014/main" id="{E5230902-437C-8001-0BA6-7CD434ADDEFB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2725945" y="2023585"/>
                    <a:ext cx="424800" cy="66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2205" name="Ink 2204">
                    <a:extLst>
                      <a:ext uri="{FF2B5EF4-FFF2-40B4-BE49-F238E27FC236}">
                        <a16:creationId xmlns:a16="http://schemas.microsoft.com/office/drawing/2014/main" id="{7DD5E20D-DA20-7F90-3B50-D5E6A424486A}"/>
                      </a:ext>
                    </a:extLst>
                  </p14:cNvPr>
                  <p14:cNvContentPartPr/>
                  <p14:nvPr/>
                </p14:nvContentPartPr>
                <p14:xfrm>
                  <a:off x="3143905" y="833065"/>
                  <a:ext cx="302760" cy="318240"/>
                </p14:xfrm>
              </p:contentPart>
            </mc:Choice>
            <mc:Fallback xmlns="">
              <p:pic>
                <p:nvPicPr>
                  <p:cNvPr id="2205" name="Ink 2204">
                    <a:extLst>
                      <a:ext uri="{FF2B5EF4-FFF2-40B4-BE49-F238E27FC236}">
                        <a16:creationId xmlns:a16="http://schemas.microsoft.com/office/drawing/2014/main" id="{7DD5E20D-DA20-7F90-3B50-D5E6A424486A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3139585" y="828745"/>
                    <a:ext cx="311400" cy="32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2207" name="Ink 2206">
                    <a:extLst>
                      <a:ext uri="{FF2B5EF4-FFF2-40B4-BE49-F238E27FC236}">
                        <a16:creationId xmlns:a16="http://schemas.microsoft.com/office/drawing/2014/main" id="{29EF27EA-D810-A277-B737-F7147B8A2C02}"/>
                      </a:ext>
                    </a:extLst>
                  </p14:cNvPr>
                  <p14:cNvContentPartPr/>
                  <p14:nvPr/>
                </p14:nvContentPartPr>
                <p14:xfrm>
                  <a:off x="3431545" y="858985"/>
                  <a:ext cx="189360" cy="57240"/>
                </p14:xfrm>
              </p:contentPart>
            </mc:Choice>
            <mc:Fallback xmlns="">
              <p:pic>
                <p:nvPicPr>
                  <p:cNvPr id="2207" name="Ink 2206">
                    <a:extLst>
                      <a:ext uri="{FF2B5EF4-FFF2-40B4-BE49-F238E27FC236}">
                        <a16:creationId xmlns:a16="http://schemas.microsoft.com/office/drawing/2014/main" id="{29EF27EA-D810-A277-B737-F7147B8A2C02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3427225" y="854665"/>
                    <a:ext cx="198000" cy="6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2214" name="Ink 2213">
                    <a:extLst>
                      <a:ext uri="{FF2B5EF4-FFF2-40B4-BE49-F238E27FC236}">
                        <a16:creationId xmlns:a16="http://schemas.microsoft.com/office/drawing/2014/main" id="{0972393F-38F6-7D49-2B22-82AB780D24C7}"/>
                      </a:ext>
                    </a:extLst>
                  </p14:cNvPr>
                  <p14:cNvContentPartPr/>
                  <p14:nvPr/>
                </p14:nvContentPartPr>
                <p14:xfrm>
                  <a:off x="3518665" y="974185"/>
                  <a:ext cx="40680" cy="30240"/>
                </p14:xfrm>
              </p:contentPart>
            </mc:Choice>
            <mc:Fallback xmlns="">
              <p:pic>
                <p:nvPicPr>
                  <p:cNvPr id="2214" name="Ink 2213">
                    <a:extLst>
                      <a:ext uri="{FF2B5EF4-FFF2-40B4-BE49-F238E27FC236}">
                        <a16:creationId xmlns:a16="http://schemas.microsoft.com/office/drawing/2014/main" id="{0972393F-38F6-7D49-2B22-82AB780D24C7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3514345" y="969865"/>
                    <a:ext cx="49320" cy="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2216" name="Ink 2215">
                    <a:extLst>
                      <a:ext uri="{FF2B5EF4-FFF2-40B4-BE49-F238E27FC236}">
                        <a16:creationId xmlns:a16="http://schemas.microsoft.com/office/drawing/2014/main" id="{88715D7A-AA4A-C3F7-1D03-D76687A72684}"/>
                      </a:ext>
                    </a:extLst>
                  </p14:cNvPr>
                  <p14:cNvContentPartPr/>
                  <p14:nvPr/>
                </p14:nvContentPartPr>
                <p14:xfrm>
                  <a:off x="3591745" y="1001185"/>
                  <a:ext cx="3600" cy="360"/>
                </p14:xfrm>
              </p:contentPart>
            </mc:Choice>
            <mc:Fallback xmlns="">
              <p:pic>
                <p:nvPicPr>
                  <p:cNvPr id="2216" name="Ink 2215">
                    <a:extLst>
                      <a:ext uri="{FF2B5EF4-FFF2-40B4-BE49-F238E27FC236}">
                        <a16:creationId xmlns:a16="http://schemas.microsoft.com/office/drawing/2014/main" id="{88715D7A-AA4A-C3F7-1D03-D76687A72684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587425" y="996865"/>
                    <a:ext cx="1224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2218" name="Ink 2217">
                    <a:extLst>
                      <a:ext uri="{FF2B5EF4-FFF2-40B4-BE49-F238E27FC236}">
                        <a16:creationId xmlns:a16="http://schemas.microsoft.com/office/drawing/2014/main" id="{B2F90C99-4D41-4E18-3E3C-F3AF7BB96D68}"/>
                      </a:ext>
                    </a:extLst>
                  </p14:cNvPr>
                  <p14:cNvContentPartPr/>
                  <p14:nvPr/>
                </p14:nvContentPartPr>
                <p14:xfrm>
                  <a:off x="3486985" y="985345"/>
                  <a:ext cx="1080" cy="1080"/>
                </p14:xfrm>
              </p:contentPart>
            </mc:Choice>
            <mc:Fallback xmlns="">
              <p:pic>
                <p:nvPicPr>
                  <p:cNvPr id="2218" name="Ink 2217">
                    <a:extLst>
                      <a:ext uri="{FF2B5EF4-FFF2-40B4-BE49-F238E27FC236}">
                        <a16:creationId xmlns:a16="http://schemas.microsoft.com/office/drawing/2014/main" id="{B2F90C99-4D41-4E18-3E3C-F3AF7BB96D68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482665" y="981025"/>
                    <a:ext cx="972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2220" name="Ink 2219">
                    <a:extLst>
                      <a:ext uri="{FF2B5EF4-FFF2-40B4-BE49-F238E27FC236}">
                        <a16:creationId xmlns:a16="http://schemas.microsoft.com/office/drawing/2014/main" id="{6E80AE0E-952E-2209-98B8-EE423E428568}"/>
                      </a:ext>
                    </a:extLst>
                  </p14:cNvPr>
                  <p14:cNvContentPartPr/>
                  <p14:nvPr/>
                </p14:nvContentPartPr>
                <p14:xfrm>
                  <a:off x="3252625" y="936385"/>
                  <a:ext cx="360" cy="360"/>
                </p14:xfrm>
              </p:contentPart>
            </mc:Choice>
            <mc:Fallback xmlns="">
              <p:pic>
                <p:nvPicPr>
                  <p:cNvPr id="2220" name="Ink 2219">
                    <a:extLst>
                      <a:ext uri="{FF2B5EF4-FFF2-40B4-BE49-F238E27FC236}">
                        <a16:creationId xmlns:a16="http://schemas.microsoft.com/office/drawing/2014/main" id="{6E80AE0E-952E-2209-98B8-EE423E428568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248305" y="932065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2221" name="Ink 2220">
                    <a:extLst>
                      <a:ext uri="{FF2B5EF4-FFF2-40B4-BE49-F238E27FC236}">
                        <a16:creationId xmlns:a16="http://schemas.microsoft.com/office/drawing/2014/main" id="{061659C9-91AB-7F14-9817-EE003A266295}"/>
                      </a:ext>
                    </a:extLst>
                  </p14:cNvPr>
                  <p14:cNvContentPartPr/>
                  <p14:nvPr/>
                </p14:nvContentPartPr>
                <p14:xfrm>
                  <a:off x="3165865" y="936385"/>
                  <a:ext cx="107280" cy="31680"/>
                </p14:xfrm>
              </p:contentPart>
            </mc:Choice>
            <mc:Fallback xmlns="">
              <p:pic>
                <p:nvPicPr>
                  <p:cNvPr id="2221" name="Ink 2220">
                    <a:extLst>
                      <a:ext uri="{FF2B5EF4-FFF2-40B4-BE49-F238E27FC236}">
                        <a16:creationId xmlns:a16="http://schemas.microsoft.com/office/drawing/2014/main" id="{061659C9-91AB-7F14-9817-EE003A266295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3161545" y="932065"/>
                    <a:ext cx="115920" cy="4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2222" name="Ink 2221">
                    <a:extLst>
                      <a:ext uri="{FF2B5EF4-FFF2-40B4-BE49-F238E27FC236}">
                        <a16:creationId xmlns:a16="http://schemas.microsoft.com/office/drawing/2014/main" id="{C38F5D79-3CB3-FDC5-298B-24F4DE08318E}"/>
                      </a:ext>
                    </a:extLst>
                  </p14:cNvPr>
                  <p14:cNvContentPartPr/>
                  <p14:nvPr/>
                </p14:nvContentPartPr>
                <p14:xfrm>
                  <a:off x="3203665" y="945745"/>
                  <a:ext cx="16200" cy="23760"/>
                </p14:xfrm>
              </p:contentPart>
            </mc:Choice>
            <mc:Fallback xmlns="">
              <p:pic>
                <p:nvPicPr>
                  <p:cNvPr id="2222" name="Ink 2221">
                    <a:extLst>
                      <a:ext uri="{FF2B5EF4-FFF2-40B4-BE49-F238E27FC236}">
                        <a16:creationId xmlns:a16="http://schemas.microsoft.com/office/drawing/2014/main" id="{C38F5D79-3CB3-FDC5-298B-24F4DE08318E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3199345" y="941425"/>
                    <a:ext cx="24840" cy="3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2223" name="Ink 2222">
                    <a:extLst>
                      <a:ext uri="{FF2B5EF4-FFF2-40B4-BE49-F238E27FC236}">
                        <a16:creationId xmlns:a16="http://schemas.microsoft.com/office/drawing/2014/main" id="{7FEBB6C5-988E-9C6E-7FDA-732828DE2C6F}"/>
                      </a:ext>
                    </a:extLst>
                  </p14:cNvPr>
                  <p14:cNvContentPartPr/>
                  <p14:nvPr/>
                </p14:nvContentPartPr>
                <p14:xfrm>
                  <a:off x="3153625" y="953665"/>
                  <a:ext cx="15840" cy="21600"/>
                </p14:xfrm>
              </p:contentPart>
            </mc:Choice>
            <mc:Fallback xmlns="">
              <p:pic>
                <p:nvPicPr>
                  <p:cNvPr id="2223" name="Ink 2222">
                    <a:extLst>
                      <a:ext uri="{FF2B5EF4-FFF2-40B4-BE49-F238E27FC236}">
                        <a16:creationId xmlns:a16="http://schemas.microsoft.com/office/drawing/2014/main" id="{7FEBB6C5-988E-9C6E-7FDA-732828DE2C6F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3149305" y="949345"/>
                    <a:ext cx="24480" cy="3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2225" name="Ink 2224">
                    <a:extLst>
                      <a:ext uri="{FF2B5EF4-FFF2-40B4-BE49-F238E27FC236}">
                        <a16:creationId xmlns:a16="http://schemas.microsoft.com/office/drawing/2014/main" id="{8A86A7E0-376C-BC93-C242-B8C1B439300E}"/>
                      </a:ext>
                    </a:extLst>
                  </p14:cNvPr>
                  <p14:cNvContentPartPr/>
                  <p14:nvPr/>
                </p14:nvContentPartPr>
                <p14:xfrm>
                  <a:off x="3282505" y="948625"/>
                  <a:ext cx="17280" cy="9000"/>
                </p14:xfrm>
              </p:contentPart>
            </mc:Choice>
            <mc:Fallback xmlns="">
              <p:pic>
                <p:nvPicPr>
                  <p:cNvPr id="2225" name="Ink 2224">
                    <a:extLst>
                      <a:ext uri="{FF2B5EF4-FFF2-40B4-BE49-F238E27FC236}">
                        <a16:creationId xmlns:a16="http://schemas.microsoft.com/office/drawing/2014/main" id="{8A86A7E0-376C-BC93-C242-B8C1B439300E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3278185" y="944305"/>
                    <a:ext cx="25920" cy="1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2228" name="Ink 2227">
                    <a:extLst>
                      <a:ext uri="{FF2B5EF4-FFF2-40B4-BE49-F238E27FC236}">
                        <a16:creationId xmlns:a16="http://schemas.microsoft.com/office/drawing/2014/main" id="{0138B118-2236-998A-1891-5F4BA941CD22}"/>
                      </a:ext>
                    </a:extLst>
                  </p14:cNvPr>
                  <p14:cNvContentPartPr/>
                  <p14:nvPr/>
                </p14:nvContentPartPr>
                <p14:xfrm>
                  <a:off x="2944465" y="506545"/>
                  <a:ext cx="784080" cy="576000"/>
                </p14:xfrm>
              </p:contentPart>
            </mc:Choice>
            <mc:Fallback xmlns="">
              <p:pic>
                <p:nvPicPr>
                  <p:cNvPr id="2228" name="Ink 2227">
                    <a:extLst>
                      <a:ext uri="{FF2B5EF4-FFF2-40B4-BE49-F238E27FC236}">
                        <a16:creationId xmlns:a16="http://schemas.microsoft.com/office/drawing/2014/main" id="{0138B118-2236-998A-1891-5F4BA941CD22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2940145" y="502225"/>
                    <a:ext cx="792720" cy="58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2231" name="Ink 2230">
                    <a:extLst>
                      <a:ext uri="{FF2B5EF4-FFF2-40B4-BE49-F238E27FC236}">
                        <a16:creationId xmlns:a16="http://schemas.microsoft.com/office/drawing/2014/main" id="{28DD8F74-0F81-2495-35A3-3386836FC3BF}"/>
                      </a:ext>
                    </a:extLst>
                  </p14:cNvPr>
                  <p14:cNvContentPartPr/>
                  <p14:nvPr/>
                </p14:nvContentPartPr>
                <p14:xfrm>
                  <a:off x="3647905" y="857185"/>
                  <a:ext cx="78840" cy="391320"/>
                </p14:xfrm>
              </p:contentPart>
            </mc:Choice>
            <mc:Fallback xmlns="">
              <p:pic>
                <p:nvPicPr>
                  <p:cNvPr id="2231" name="Ink 2230">
                    <a:extLst>
                      <a:ext uri="{FF2B5EF4-FFF2-40B4-BE49-F238E27FC236}">
                        <a16:creationId xmlns:a16="http://schemas.microsoft.com/office/drawing/2014/main" id="{28DD8F74-0F81-2495-35A3-3386836FC3BF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3643585" y="852865"/>
                    <a:ext cx="87480" cy="39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2233" name="Ink 2232">
                    <a:extLst>
                      <a:ext uri="{FF2B5EF4-FFF2-40B4-BE49-F238E27FC236}">
                        <a16:creationId xmlns:a16="http://schemas.microsoft.com/office/drawing/2014/main" id="{760CD688-603B-3F6F-DA7C-74510BB8A140}"/>
                      </a:ext>
                    </a:extLst>
                  </p14:cNvPr>
                  <p14:cNvContentPartPr/>
                  <p14:nvPr/>
                </p14:nvContentPartPr>
                <p14:xfrm>
                  <a:off x="3333265" y="1162465"/>
                  <a:ext cx="15120" cy="360"/>
                </p14:xfrm>
              </p:contentPart>
            </mc:Choice>
            <mc:Fallback xmlns="">
              <p:pic>
                <p:nvPicPr>
                  <p:cNvPr id="2233" name="Ink 2232">
                    <a:extLst>
                      <a:ext uri="{FF2B5EF4-FFF2-40B4-BE49-F238E27FC236}">
                        <a16:creationId xmlns:a16="http://schemas.microsoft.com/office/drawing/2014/main" id="{760CD688-603B-3F6F-DA7C-74510BB8A140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3328945" y="1158145"/>
                    <a:ext cx="2376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2235" name="Ink 2234">
                    <a:extLst>
                      <a:ext uri="{FF2B5EF4-FFF2-40B4-BE49-F238E27FC236}">
                        <a16:creationId xmlns:a16="http://schemas.microsoft.com/office/drawing/2014/main" id="{81FE9F91-4847-AE98-D3BE-81F2D83655D3}"/>
                      </a:ext>
                    </a:extLst>
                  </p14:cNvPr>
                  <p14:cNvContentPartPr/>
                  <p14:nvPr/>
                </p14:nvContentPartPr>
                <p14:xfrm>
                  <a:off x="3362065" y="1200265"/>
                  <a:ext cx="360" cy="13680"/>
                </p14:xfrm>
              </p:contentPart>
            </mc:Choice>
            <mc:Fallback xmlns="">
              <p:pic>
                <p:nvPicPr>
                  <p:cNvPr id="2235" name="Ink 2234">
                    <a:extLst>
                      <a:ext uri="{FF2B5EF4-FFF2-40B4-BE49-F238E27FC236}">
                        <a16:creationId xmlns:a16="http://schemas.microsoft.com/office/drawing/2014/main" id="{81FE9F91-4847-AE98-D3BE-81F2D83655D3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3357745" y="1195945"/>
                    <a:ext cx="9000" cy="2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1">
                <p14:nvContentPartPr>
                  <p14:cNvPr id="2237" name="Ink 2236">
                    <a:extLst>
                      <a:ext uri="{FF2B5EF4-FFF2-40B4-BE49-F238E27FC236}">
                        <a16:creationId xmlns:a16="http://schemas.microsoft.com/office/drawing/2014/main" id="{E6EE9A3A-EF25-48FE-94E1-9E5610D34214}"/>
                      </a:ext>
                    </a:extLst>
                  </p14:cNvPr>
                  <p14:cNvContentPartPr/>
                  <p14:nvPr/>
                </p14:nvContentPartPr>
                <p14:xfrm>
                  <a:off x="3600745" y="1190545"/>
                  <a:ext cx="27720" cy="18360"/>
                </p14:xfrm>
              </p:contentPart>
            </mc:Choice>
            <mc:Fallback xmlns="">
              <p:pic>
                <p:nvPicPr>
                  <p:cNvPr id="2237" name="Ink 2236">
                    <a:extLst>
                      <a:ext uri="{FF2B5EF4-FFF2-40B4-BE49-F238E27FC236}">
                        <a16:creationId xmlns:a16="http://schemas.microsoft.com/office/drawing/2014/main" id="{E6EE9A3A-EF25-48FE-94E1-9E5610D34214}"/>
                      </a:ext>
                    </a:extLst>
                  </p:cNvPr>
                  <p:cNvPicPr/>
                  <p:nvPr/>
                </p:nvPicPr>
                <p:blipFill>
                  <a:blip r:embed="rId252"/>
                  <a:stretch>
                    <a:fillRect/>
                  </a:stretch>
                </p:blipFill>
                <p:spPr>
                  <a:xfrm>
                    <a:off x="3596425" y="1186225"/>
                    <a:ext cx="36360" cy="2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2238" name="Ink 2237">
                    <a:extLst>
                      <a:ext uri="{FF2B5EF4-FFF2-40B4-BE49-F238E27FC236}">
                        <a16:creationId xmlns:a16="http://schemas.microsoft.com/office/drawing/2014/main" id="{58812ADE-17AA-3201-9B61-B70E2D1F97B1}"/>
                      </a:ext>
                    </a:extLst>
                  </p14:cNvPr>
                  <p14:cNvContentPartPr/>
                  <p14:nvPr/>
                </p14:nvContentPartPr>
                <p14:xfrm>
                  <a:off x="3468985" y="1142305"/>
                  <a:ext cx="11160" cy="18000"/>
                </p14:xfrm>
              </p:contentPart>
            </mc:Choice>
            <mc:Fallback xmlns="">
              <p:pic>
                <p:nvPicPr>
                  <p:cNvPr id="2238" name="Ink 2237">
                    <a:extLst>
                      <a:ext uri="{FF2B5EF4-FFF2-40B4-BE49-F238E27FC236}">
                        <a16:creationId xmlns:a16="http://schemas.microsoft.com/office/drawing/2014/main" id="{58812ADE-17AA-3201-9B61-B70E2D1F97B1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3464665" y="1137985"/>
                    <a:ext cx="19800" cy="2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2239" name="Ink 2238">
                    <a:extLst>
                      <a:ext uri="{FF2B5EF4-FFF2-40B4-BE49-F238E27FC236}">
                        <a16:creationId xmlns:a16="http://schemas.microsoft.com/office/drawing/2014/main" id="{2D363512-2918-3606-ACE3-A0A786460B33}"/>
                      </a:ext>
                    </a:extLst>
                  </p14:cNvPr>
                  <p14:cNvContentPartPr/>
                  <p14:nvPr/>
                </p14:nvContentPartPr>
                <p14:xfrm>
                  <a:off x="3408505" y="960145"/>
                  <a:ext cx="24840" cy="132120"/>
                </p14:xfrm>
              </p:contentPart>
            </mc:Choice>
            <mc:Fallback xmlns="">
              <p:pic>
                <p:nvPicPr>
                  <p:cNvPr id="2239" name="Ink 2238">
                    <a:extLst>
                      <a:ext uri="{FF2B5EF4-FFF2-40B4-BE49-F238E27FC236}">
                        <a16:creationId xmlns:a16="http://schemas.microsoft.com/office/drawing/2014/main" id="{2D363512-2918-3606-ACE3-A0A786460B33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3404185" y="955825"/>
                    <a:ext cx="3348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2240" name="Ink 2239">
                    <a:extLst>
                      <a:ext uri="{FF2B5EF4-FFF2-40B4-BE49-F238E27FC236}">
                        <a16:creationId xmlns:a16="http://schemas.microsoft.com/office/drawing/2014/main" id="{A4CF7375-EB57-DB3E-1424-4059424C5DF2}"/>
                      </a:ext>
                    </a:extLst>
                  </p14:cNvPr>
                  <p14:cNvContentPartPr/>
                  <p14:nvPr/>
                </p14:nvContentPartPr>
                <p14:xfrm>
                  <a:off x="3422905" y="964465"/>
                  <a:ext cx="15480" cy="47160"/>
                </p14:xfrm>
              </p:contentPart>
            </mc:Choice>
            <mc:Fallback xmlns="">
              <p:pic>
                <p:nvPicPr>
                  <p:cNvPr id="2240" name="Ink 2239">
                    <a:extLst>
                      <a:ext uri="{FF2B5EF4-FFF2-40B4-BE49-F238E27FC236}">
                        <a16:creationId xmlns:a16="http://schemas.microsoft.com/office/drawing/2014/main" id="{A4CF7375-EB57-DB3E-1424-4059424C5DF2}"/>
                      </a:ext>
                    </a:extLst>
                  </p:cNvPr>
                  <p:cNvPicPr/>
                  <p:nvPr/>
                </p:nvPicPr>
                <p:blipFill>
                  <a:blip r:embed="rId258"/>
                  <a:stretch>
                    <a:fillRect/>
                  </a:stretch>
                </p:blipFill>
                <p:spPr>
                  <a:xfrm>
                    <a:off x="3418585" y="960145"/>
                    <a:ext cx="24120" cy="5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9">
                <p14:nvContentPartPr>
                  <p14:cNvPr id="2242" name="Ink 2241">
                    <a:extLst>
                      <a:ext uri="{FF2B5EF4-FFF2-40B4-BE49-F238E27FC236}">
                        <a16:creationId xmlns:a16="http://schemas.microsoft.com/office/drawing/2014/main" id="{4A644C7C-ECF0-6CBE-75E0-CCAAD155E8E3}"/>
                      </a:ext>
                    </a:extLst>
                  </p14:cNvPr>
                  <p14:cNvContentPartPr/>
                  <p14:nvPr/>
                </p14:nvContentPartPr>
                <p14:xfrm>
                  <a:off x="3055345" y="991825"/>
                  <a:ext cx="7920" cy="102960"/>
                </p14:xfrm>
              </p:contentPart>
            </mc:Choice>
            <mc:Fallback xmlns="">
              <p:pic>
                <p:nvPicPr>
                  <p:cNvPr id="2242" name="Ink 2241">
                    <a:extLst>
                      <a:ext uri="{FF2B5EF4-FFF2-40B4-BE49-F238E27FC236}">
                        <a16:creationId xmlns:a16="http://schemas.microsoft.com/office/drawing/2014/main" id="{4A644C7C-ECF0-6CBE-75E0-CCAAD155E8E3}"/>
                      </a:ext>
                    </a:extLst>
                  </p:cNvPr>
                  <p:cNvPicPr/>
                  <p:nvPr/>
                </p:nvPicPr>
                <p:blipFill>
                  <a:blip r:embed="rId260"/>
                  <a:stretch>
                    <a:fillRect/>
                  </a:stretch>
                </p:blipFill>
                <p:spPr>
                  <a:xfrm>
                    <a:off x="3051025" y="987505"/>
                    <a:ext cx="16560" cy="11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1">
                <p14:nvContentPartPr>
                  <p14:cNvPr id="2244" name="Ink 2243">
                    <a:extLst>
                      <a:ext uri="{FF2B5EF4-FFF2-40B4-BE49-F238E27FC236}">
                        <a16:creationId xmlns:a16="http://schemas.microsoft.com/office/drawing/2014/main" id="{05DD7C0C-7D78-C5F2-445D-092C68A1A173}"/>
                      </a:ext>
                    </a:extLst>
                  </p14:cNvPr>
                  <p14:cNvContentPartPr/>
                  <p14:nvPr/>
                </p14:nvContentPartPr>
                <p14:xfrm>
                  <a:off x="3621265" y="1339225"/>
                  <a:ext cx="110520" cy="217080"/>
                </p14:xfrm>
              </p:contentPart>
            </mc:Choice>
            <mc:Fallback xmlns="">
              <p:pic>
                <p:nvPicPr>
                  <p:cNvPr id="2244" name="Ink 2243">
                    <a:extLst>
                      <a:ext uri="{FF2B5EF4-FFF2-40B4-BE49-F238E27FC236}">
                        <a16:creationId xmlns:a16="http://schemas.microsoft.com/office/drawing/2014/main" id="{05DD7C0C-7D78-C5F2-445D-092C68A1A173}"/>
                      </a:ext>
                    </a:extLst>
                  </p:cNvPr>
                  <p:cNvPicPr/>
                  <p:nvPr/>
                </p:nvPicPr>
                <p:blipFill>
                  <a:blip r:embed="rId262"/>
                  <a:stretch>
                    <a:fillRect/>
                  </a:stretch>
                </p:blipFill>
                <p:spPr>
                  <a:xfrm>
                    <a:off x="3616945" y="1334905"/>
                    <a:ext cx="119160" cy="22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3">
                <p14:nvContentPartPr>
                  <p14:cNvPr id="2246" name="Ink 2245">
                    <a:extLst>
                      <a:ext uri="{FF2B5EF4-FFF2-40B4-BE49-F238E27FC236}">
                        <a16:creationId xmlns:a16="http://schemas.microsoft.com/office/drawing/2014/main" id="{1B23ABF8-2669-6B4E-1FD6-0AF5F963096A}"/>
                      </a:ext>
                    </a:extLst>
                  </p14:cNvPr>
                  <p14:cNvContentPartPr/>
                  <p14:nvPr/>
                </p14:nvContentPartPr>
                <p14:xfrm>
                  <a:off x="3522265" y="976345"/>
                  <a:ext cx="9720" cy="15120"/>
                </p14:xfrm>
              </p:contentPart>
            </mc:Choice>
            <mc:Fallback xmlns="">
              <p:pic>
                <p:nvPicPr>
                  <p:cNvPr id="2246" name="Ink 2245">
                    <a:extLst>
                      <a:ext uri="{FF2B5EF4-FFF2-40B4-BE49-F238E27FC236}">
                        <a16:creationId xmlns:a16="http://schemas.microsoft.com/office/drawing/2014/main" id="{1B23ABF8-2669-6B4E-1FD6-0AF5F963096A}"/>
                      </a:ext>
                    </a:extLst>
                  </p:cNvPr>
                  <p:cNvPicPr/>
                  <p:nvPr/>
                </p:nvPicPr>
                <p:blipFill>
                  <a:blip r:embed="rId264"/>
                  <a:stretch>
                    <a:fillRect/>
                  </a:stretch>
                </p:blipFill>
                <p:spPr>
                  <a:xfrm>
                    <a:off x="3517945" y="972025"/>
                    <a:ext cx="1836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5">
                <p14:nvContentPartPr>
                  <p14:cNvPr id="2248" name="Ink 2247">
                    <a:extLst>
                      <a:ext uri="{FF2B5EF4-FFF2-40B4-BE49-F238E27FC236}">
                        <a16:creationId xmlns:a16="http://schemas.microsoft.com/office/drawing/2014/main" id="{A4CD5CCA-F523-A660-0D6A-7CEC61820263}"/>
                      </a:ext>
                    </a:extLst>
                  </p14:cNvPr>
                  <p14:cNvContentPartPr/>
                  <p14:nvPr/>
                </p14:nvContentPartPr>
                <p14:xfrm>
                  <a:off x="3501745" y="996505"/>
                  <a:ext cx="5400" cy="360"/>
                </p14:xfrm>
              </p:contentPart>
            </mc:Choice>
            <mc:Fallback xmlns="">
              <p:pic>
                <p:nvPicPr>
                  <p:cNvPr id="2248" name="Ink 2247">
                    <a:extLst>
                      <a:ext uri="{FF2B5EF4-FFF2-40B4-BE49-F238E27FC236}">
                        <a16:creationId xmlns:a16="http://schemas.microsoft.com/office/drawing/2014/main" id="{A4CD5CCA-F523-A660-0D6A-7CEC61820263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497425" y="992185"/>
                    <a:ext cx="1404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2249" name="Ink 2248">
                    <a:extLst>
                      <a:ext uri="{FF2B5EF4-FFF2-40B4-BE49-F238E27FC236}">
                        <a16:creationId xmlns:a16="http://schemas.microsoft.com/office/drawing/2014/main" id="{63421522-9C1A-F463-F181-9241845E546B}"/>
                      </a:ext>
                    </a:extLst>
                  </p14:cNvPr>
                  <p14:cNvContentPartPr/>
                  <p14:nvPr/>
                </p14:nvContentPartPr>
                <p14:xfrm>
                  <a:off x="3556465" y="992185"/>
                  <a:ext cx="19440" cy="7920"/>
                </p14:xfrm>
              </p:contentPart>
            </mc:Choice>
            <mc:Fallback xmlns="">
              <p:pic>
                <p:nvPicPr>
                  <p:cNvPr id="2249" name="Ink 2248">
                    <a:extLst>
                      <a:ext uri="{FF2B5EF4-FFF2-40B4-BE49-F238E27FC236}">
                        <a16:creationId xmlns:a16="http://schemas.microsoft.com/office/drawing/2014/main" id="{63421522-9C1A-F463-F181-9241845E546B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552145" y="987865"/>
                    <a:ext cx="28080" cy="1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2250" name="Ink 2249">
                    <a:extLst>
                      <a:ext uri="{FF2B5EF4-FFF2-40B4-BE49-F238E27FC236}">
                        <a16:creationId xmlns:a16="http://schemas.microsoft.com/office/drawing/2014/main" id="{49681D31-62A1-406F-BBD3-BBD58A311DCA}"/>
                      </a:ext>
                    </a:extLst>
                  </p14:cNvPr>
                  <p14:cNvContentPartPr/>
                  <p14:nvPr/>
                </p14:nvContentPartPr>
                <p14:xfrm>
                  <a:off x="3511825" y="999025"/>
                  <a:ext cx="38160" cy="360"/>
                </p14:xfrm>
              </p:contentPart>
            </mc:Choice>
            <mc:Fallback xmlns="">
              <p:pic>
                <p:nvPicPr>
                  <p:cNvPr id="2250" name="Ink 2249">
                    <a:extLst>
                      <a:ext uri="{FF2B5EF4-FFF2-40B4-BE49-F238E27FC236}">
                        <a16:creationId xmlns:a16="http://schemas.microsoft.com/office/drawing/2014/main" id="{49681D31-62A1-406F-BBD3-BBD58A311DCA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507505" y="994705"/>
                    <a:ext cx="468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2251" name="Ink 2250">
                    <a:extLst>
                      <a:ext uri="{FF2B5EF4-FFF2-40B4-BE49-F238E27FC236}">
                        <a16:creationId xmlns:a16="http://schemas.microsoft.com/office/drawing/2014/main" id="{B30B5366-16A9-0774-854B-CE02B3A884D9}"/>
                      </a:ext>
                    </a:extLst>
                  </p14:cNvPr>
                  <p14:cNvContentPartPr/>
                  <p14:nvPr/>
                </p14:nvContentPartPr>
                <p14:xfrm>
                  <a:off x="3471145" y="980665"/>
                  <a:ext cx="21960" cy="12240"/>
                </p14:xfrm>
              </p:contentPart>
            </mc:Choice>
            <mc:Fallback xmlns="">
              <p:pic>
                <p:nvPicPr>
                  <p:cNvPr id="2251" name="Ink 2250">
                    <a:extLst>
                      <a:ext uri="{FF2B5EF4-FFF2-40B4-BE49-F238E27FC236}">
                        <a16:creationId xmlns:a16="http://schemas.microsoft.com/office/drawing/2014/main" id="{B30B5366-16A9-0774-854B-CE02B3A884D9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66825" y="976345"/>
                    <a:ext cx="306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2252" name="Ink 2251">
                    <a:extLst>
                      <a:ext uri="{FF2B5EF4-FFF2-40B4-BE49-F238E27FC236}">
                        <a16:creationId xmlns:a16="http://schemas.microsoft.com/office/drawing/2014/main" id="{A0778600-BBE8-8784-8A16-675995CA095D}"/>
                      </a:ext>
                    </a:extLst>
                  </p14:cNvPr>
                  <p14:cNvContentPartPr/>
                  <p14:nvPr/>
                </p14:nvContentPartPr>
                <p14:xfrm>
                  <a:off x="3262705" y="972745"/>
                  <a:ext cx="360" cy="360"/>
                </p14:xfrm>
              </p:contentPart>
            </mc:Choice>
            <mc:Fallback xmlns="">
              <p:pic>
                <p:nvPicPr>
                  <p:cNvPr id="2252" name="Ink 2251">
                    <a:extLst>
                      <a:ext uri="{FF2B5EF4-FFF2-40B4-BE49-F238E27FC236}">
                        <a16:creationId xmlns:a16="http://schemas.microsoft.com/office/drawing/2014/main" id="{A0778600-BBE8-8784-8A16-675995CA095D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258385" y="968425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258" name="Ink 2257">
                  <a:extLst>
                    <a:ext uri="{FF2B5EF4-FFF2-40B4-BE49-F238E27FC236}">
                      <a16:creationId xmlns:a16="http://schemas.microsoft.com/office/drawing/2014/main" id="{693011DE-BFB2-985E-E360-65678BF91A74}"/>
                    </a:ext>
                  </a:extLst>
                </p14:cNvPr>
                <p14:cNvContentPartPr/>
                <p14:nvPr/>
              </p14:nvContentPartPr>
              <p14:xfrm>
                <a:off x="5236100" y="1203145"/>
                <a:ext cx="469800" cy="304920"/>
              </p14:xfrm>
            </p:contentPart>
          </mc:Choice>
          <mc:Fallback xmlns="">
            <p:pic>
              <p:nvPicPr>
                <p:cNvPr id="2258" name="Ink 2257">
                  <a:extLst>
                    <a:ext uri="{FF2B5EF4-FFF2-40B4-BE49-F238E27FC236}">
                      <a16:creationId xmlns:a16="http://schemas.microsoft.com/office/drawing/2014/main" id="{693011DE-BFB2-985E-E360-65678BF91A74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5231780" y="1198825"/>
                  <a:ext cx="47844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271" name="Ink 2270">
                  <a:extLst>
                    <a:ext uri="{FF2B5EF4-FFF2-40B4-BE49-F238E27FC236}">
                      <a16:creationId xmlns:a16="http://schemas.microsoft.com/office/drawing/2014/main" id="{3565D399-6924-0BCB-18AB-391988A0EA3C}"/>
                    </a:ext>
                  </a:extLst>
                </p14:cNvPr>
                <p14:cNvContentPartPr/>
                <p14:nvPr/>
              </p14:nvContentPartPr>
              <p14:xfrm>
                <a:off x="4742180" y="367225"/>
                <a:ext cx="1179000" cy="1129680"/>
              </p14:xfrm>
            </p:contentPart>
          </mc:Choice>
          <mc:Fallback xmlns="">
            <p:pic>
              <p:nvPicPr>
                <p:cNvPr id="2271" name="Ink 2270">
                  <a:extLst>
                    <a:ext uri="{FF2B5EF4-FFF2-40B4-BE49-F238E27FC236}">
                      <a16:creationId xmlns:a16="http://schemas.microsoft.com/office/drawing/2014/main" id="{3565D399-6924-0BCB-18AB-391988A0EA3C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737860" y="362905"/>
                  <a:ext cx="1187640" cy="11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298" name="Ink 2297">
                  <a:extLst>
                    <a:ext uri="{FF2B5EF4-FFF2-40B4-BE49-F238E27FC236}">
                      <a16:creationId xmlns:a16="http://schemas.microsoft.com/office/drawing/2014/main" id="{02C738C3-600D-EF57-6822-344F4986EE52}"/>
                    </a:ext>
                  </a:extLst>
                </p14:cNvPr>
                <p14:cNvContentPartPr/>
                <p14:nvPr/>
              </p14:nvContentPartPr>
              <p14:xfrm>
                <a:off x="5174180" y="1469185"/>
                <a:ext cx="60120" cy="48960"/>
              </p14:xfrm>
            </p:contentPart>
          </mc:Choice>
          <mc:Fallback xmlns="">
            <p:pic>
              <p:nvPicPr>
                <p:cNvPr id="2298" name="Ink 2297">
                  <a:extLst>
                    <a:ext uri="{FF2B5EF4-FFF2-40B4-BE49-F238E27FC236}">
                      <a16:creationId xmlns:a16="http://schemas.microsoft.com/office/drawing/2014/main" id="{02C738C3-600D-EF57-6822-344F4986EE52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5169860" y="1464865"/>
                  <a:ext cx="687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309" name="Ink 2308">
                  <a:extLst>
                    <a:ext uri="{FF2B5EF4-FFF2-40B4-BE49-F238E27FC236}">
                      <a16:creationId xmlns:a16="http://schemas.microsoft.com/office/drawing/2014/main" id="{E77996C6-BA15-6D84-7876-BE3780AF530F}"/>
                    </a:ext>
                  </a:extLst>
                </p14:cNvPr>
                <p14:cNvContentPartPr/>
                <p14:nvPr/>
              </p14:nvContentPartPr>
              <p14:xfrm>
                <a:off x="5119100" y="1712905"/>
                <a:ext cx="439920" cy="64080"/>
              </p14:xfrm>
            </p:contentPart>
          </mc:Choice>
          <mc:Fallback xmlns="">
            <p:pic>
              <p:nvPicPr>
                <p:cNvPr id="2309" name="Ink 2308">
                  <a:extLst>
                    <a:ext uri="{FF2B5EF4-FFF2-40B4-BE49-F238E27FC236}">
                      <a16:creationId xmlns:a16="http://schemas.microsoft.com/office/drawing/2014/main" id="{E77996C6-BA15-6D84-7876-BE3780AF530F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5114780" y="1708585"/>
                  <a:ext cx="44856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277" name="Ink 2276">
                  <a:extLst>
                    <a:ext uri="{FF2B5EF4-FFF2-40B4-BE49-F238E27FC236}">
                      <a16:creationId xmlns:a16="http://schemas.microsoft.com/office/drawing/2014/main" id="{5BA4CDBF-9D9C-058A-8C06-0063158CD3A0}"/>
                    </a:ext>
                  </a:extLst>
                </p14:cNvPr>
                <p14:cNvContentPartPr/>
                <p14:nvPr/>
              </p14:nvContentPartPr>
              <p14:xfrm>
                <a:off x="5384780" y="1299265"/>
                <a:ext cx="60480" cy="26280"/>
              </p14:xfrm>
            </p:contentPart>
          </mc:Choice>
          <mc:Fallback xmlns="">
            <p:pic>
              <p:nvPicPr>
                <p:cNvPr id="2277" name="Ink 2276">
                  <a:extLst>
                    <a:ext uri="{FF2B5EF4-FFF2-40B4-BE49-F238E27FC236}">
                      <a16:creationId xmlns:a16="http://schemas.microsoft.com/office/drawing/2014/main" id="{5BA4CDBF-9D9C-058A-8C06-0063158CD3A0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5380460" y="1294945"/>
                  <a:ext cx="691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280" name="Ink 2279">
                  <a:extLst>
                    <a:ext uri="{FF2B5EF4-FFF2-40B4-BE49-F238E27FC236}">
                      <a16:creationId xmlns:a16="http://schemas.microsoft.com/office/drawing/2014/main" id="{09AB1491-4AC7-8CB5-5D65-C78B95C87116}"/>
                    </a:ext>
                  </a:extLst>
                </p14:cNvPr>
                <p14:cNvContentPartPr/>
                <p14:nvPr/>
              </p14:nvContentPartPr>
              <p14:xfrm>
                <a:off x="5177060" y="1331665"/>
                <a:ext cx="55800" cy="24120"/>
              </p14:xfrm>
            </p:contentPart>
          </mc:Choice>
          <mc:Fallback xmlns="">
            <p:pic>
              <p:nvPicPr>
                <p:cNvPr id="2280" name="Ink 2279">
                  <a:extLst>
                    <a:ext uri="{FF2B5EF4-FFF2-40B4-BE49-F238E27FC236}">
                      <a16:creationId xmlns:a16="http://schemas.microsoft.com/office/drawing/2014/main" id="{09AB1491-4AC7-8CB5-5D65-C78B95C87116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5172740" y="1327345"/>
                  <a:ext cx="644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334" name="Ink 2333">
                  <a:extLst>
                    <a:ext uri="{FF2B5EF4-FFF2-40B4-BE49-F238E27FC236}">
                      <a16:creationId xmlns:a16="http://schemas.microsoft.com/office/drawing/2014/main" id="{8CAC930E-D0E2-E8CB-8B10-244414E31435}"/>
                    </a:ext>
                  </a:extLst>
                </p14:cNvPr>
                <p14:cNvContentPartPr/>
                <p14:nvPr/>
              </p14:nvContentPartPr>
              <p14:xfrm>
                <a:off x="5480540" y="1267225"/>
                <a:ext cx="75960" cy="51120"/>
              </p14:xfrm>
            </p:contentPart>
          </mc:Choice>
          <mc:Fallback xmlns="">
            <p:pic>
              <p:nvPicPr>
                <p:cNvPr id="2334" name="Ink 2333">
                  <a:extLst>
                    <a:ext uri="{FF2B5EF4-FFF2-40B4-BE49-F238E27FC236}">
                      <a16:creationId xmlns:a16="http://schemas.microsoft.com/office/drawing/2014/main" id="{8CAC930E-D0E2-E8CB-8B10-244414E31435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5476220" y="1262905"/>
                  <a:ext cx="846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347" name="Ink 2346">
                  <a:extLst>
                    <a:ext uri="{FF2B5EF4-FFF2-40B4-BE49-F238E27FC236}">
                      <a16:creationId xmlns:a16="http://schemas.microsoft.com/office/drawing/2014/main" id="{A061DC60-4063-C452-9A1B-D41C83664D5B}"/>
                    </a:ext>
                  </a:extLst>
                </p14:cNvPr>
                <p14:cNvContentPartPr/>
                <p14:nvPr/>
              </p14:nvContentPartPr>
              <p14:xfrm>
                <a:off x="5718140" y="771145"/>
                <a:ext cx="187560" cy="619920"/>
              </p14:xfrm>
            </p:contentPart>
          </mc:Choice>
          <mc:Fallback xmlns="">
            <p:pic>
              <p:nvPicPr>
                <p:cNvPr id="2347" name="Ink 2346">
                  <a:extLst>
                    <a:ext uri="{FF2B5EF4-FFF2-40B4-BE49-F238E27FC236}">
                      <a16:creationId xmlns:a16="http://schemas.microsoft.com/office/drawing/2014/main" id="{A061DC60-4063-C452-9A1B-D41C83664D5B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5713820" y="766825"/>
                  <a:ext cx="196200" cy="62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331" name="Ink 2330">
                  <a:extLst>
                    <a:ext uri="{FF2B5EF4-FFF2-40B4-BE49-F238E27FC236}">
                      <a16:creationId xmlns:a16="http://schemas.microsoft.com/office/drawing/2014/main" id="{AA4A6DFA-AB36-3CC0-804B-4BF075C8110D}"/>
                    </a:ext>
                  </a:extLst>
                </p14:cNvPr>
                <p14:cNvContentPartPr/>
                <p14:nvPr/>
              </p14:nvContentPartPr>
              <p14:xfrm>
                <a:off x="5631740" y="775465"/>
                <a:ext cx="360" cy="360"/>
              </p14:xfrm>
            </p:contentPart>
          </mc:Choice>
          <mc:Fallback xmlns="">
            <p:pic>
              <p:nvPicPr>
                <p:cNvPr id="2331" name="Ink 2330">
                  <a:extLst>
                    <a:ext uri="{FF2B5EF4-FFF2-40B4-BE49-F238E27FC236}">
                      <a16:creationId xmlns:a16="http://schemas.microsoft.com/office/drawing/2014/main" id="{AA4A6DFA-AB36-3CC0-804B-4BF075C8110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27420" y="77114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349" name="Ink 2348">
                  <a:extLst>
                    <a:ext uri="{FF2B5EF4-FFF2-40B4-BE49-F238E27FC236}">
                      <a16:creationId xmlns:a16="http://schemas.microsoft.com/office/drawing/2014/main" id="{2656915E-C598-8D05-3D98-A6839CA95EF4}"/>
                    </a:ext>
                  </a:extLst>
                </p14:cNvPr>
                <p14:cNvContentPartPr/>
                <p14:nvPr/>
              </p14:nvContentPartPr>
              <p14:xfrm>
                <a:off x="4746140" y="533905"/>
                <a:ext cx="684720" cy="733680"/>
              </p14:xfrm>
            </p:contentPart>
          </mc:Choice>
          <mc:Fallback xmlns="">
            <p:pic>
              <p:nvPicPr>
                <p:cNvPr id="2349" name="Ink 2348">
                  <a:extLst>
                    <a:ext uri="{FF2B5EF4-FFF2-40B4-BE49-F238E27FC236}">
                      <a16:creationId xmlns:a16="http://schemas.microsoft.com/office/drawing/2014/main" id="{2656915E-C598-8D05-3D98-A6839CA95EF4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4741820" y="529585"/>
                  <a:ext cx="693360" cy="74232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356" name="Rectangle 2355">
              <a:extLst>
                <a:ext uri="{FF2B5EF4-FFF2-40B4-BE49-F238E27FC236}">
                  <a16:creationId xmlns:a16="http://schemas.microsoft.com/office/drawing/2014/main" id="{ED1EA8DB-0229-D955-2539-D57F6FA647B9}"/>
                </a:ext>
              </a:extLst>
            </p:cNvPr>
            <p:cNvSpPr/>
            <p:nvPr/>
          </p:nvSpPr>
          <p:spPr>
            <a:xfrm>
              <a:off x="181735" y="304800"/>
              <a:ext cx="5990465" cy="251460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357" name="TextBox 2356">
              <a:extLst>
                <a:ext uri="{FF2B5EF4-FFF2-40B4-BE49-F238E27FC236}">
                  <a16:creationId xmlns:a16="http://schemas.microsoft.com/office/drawing/2014/main" id="{16176CF5-441D-7B19-F5ED-C2B5BC948B18}"/>
                </a:ext>
              </a:extLst>
            </p:cNvPr>
            <p:cNvSpPr txBox="1"/>
            <p:nvPr/>
          </p:nvSpPr>
          <p:spPr>
            <a:xfrm>
              <a:off x="191569" y="319427"/>
              <a:ext cx="15680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400" dirty="0">
                  <a:solidFill>
                    <a:srgbClr val="0000FF"/>
                  </a:solidFill>
                </a:rPr>
                <a:t>Abraham Lempel</a:t>
              </a:r>
            </a:p>
          </p:txBody>
        </p:sp>
        <p:sp>
          <p:nvSpPr>
            <p:cNvPr id="2358" name="TextBox 2357">
              <a:extLst>
                <a:ext uri="{FF2B5EF4-FFF2-40B4-BE49-F238E27FC236}">
                  <a16:creationId xmlns:a16="http://schemas.microsoft.com/office/drawing/2014/main" id="{2078B516-50E2-AE75-B3AC-8BB5D5EC3EBB}"/>
                </a:ext>
              </a:extLst>
            </p:cNvPr>
            <p:cNvSpPr txBox="1"/>
            <p:nvPr/>
          </p:nvSpPr>
          <p:spPr>
            <a:xfrm>
              <a:off x="2604805" y="272450"/>
              <a:ext cx="10021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400" dirty="0">
                  <a:solidFill>
                    <a:srgbClr val="0000FF"/>
                  </a:solidFill>
                </a:rPr>
                <a:t>Jacob Ziv</a:t>
              </a:r>
            </a:p>
          </p:txBody>
        </p:sp>
        <p:sp>
          <p:nvSpPr>
            <p:cNvPr id="2359" name="TextBox 2358">
              <a:extLst>
                <a:ext uri="{FF2B5EF4-FFF2-40B4-BE49-F238E27FC236}">
                  <a16:creationId xmlns:a16="http://schemas.microsoft.com/office/drawing/2014/main" id="{8A6B7B0D-2952-8F9E-0BD0-7B60309221A5}"/>
                </a:ext>
              </a:extLst>
            </p:cNvPr>
            <p:cNvSpPr txBox="1"/>
            <p:nvPr/>
          </p:nvSpPr>
          <p:spPr>
            <a:xfrm>
              <a:off x="4200432" y="374189"/>
              <a:ext cx="723275" cy="566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400" dirty="0">
                  <a:solidFill>
                    <a:srgbClr val="0000FF"/>
                  </a:solidFill>
                </a:rPr>
                <a:t>Terry </a:t>
              </a:r>
            </a:p>
            <a:p>
              <a:pPr algn="l">
                <a:buNone/>
              </a:pPr>
              <a:r>
                <a:rPr lang="en-US" sz="1400" dirty="0">
                  <a:solidFill>
                    <a:srgbClr val="0000FF"/>
                  </a:solidFill>
                </a:rPr>
                <a:t>Welch</a:t>
              </a:r>
            </a:p>
          </p:txBody>
        </p:sp>
        <p:grpSp>
          <p:nvGrpSpPr>
            <p:cNvPr id="2363" name="Group 2362">
              <a:extLst>
                <a:ext uri="{FF2B5EF4-FFF2-40B4-BE49-F238E27FC236}">
                  <a16:creationId xmlns:a16="http://schemas.microsoft.com/office/drawing/2014/main" id="{2EC30A3A-2763-F50C-7E60-E7D2F1AEFB1F}"/>
                </a:ext>
              </a:extLst>
            </p:cNvPr>
            <p:cNvGrpSpPr/>
            <p:nvPr/>
          </p:nvGrpSpPr>
          <p:grpSpPr>
            <a:xfrm>
              <a:off x="4405580" y="1162105"/>
              <a:ext cx="1726200" cy="1633033"/>
              <a:chOff x="4405580" y="1162105"/>
              <a:chExt cx="1726200" cy="163303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2254" name="Ink 2253">
                    <a:extLst>
                      <a:ext uri="{FF2B5EF4-FFF2-40B4-BE49-F238E27FC236}">
                        <a16:creationId xmlns:a16="http://schemas.microsoft.com/office/drawing/2014/main" id="{2F3FC47C-50E4-D52C-5D0E-EA5316C8D9BA}"/>
                      </a:ext>
                    </a:extLst>
                  </p14:cNvPr>
                  <p14:cNvContentPartPr/>
                  <p14:nvPr/>
                </p14:nvContentPartPr>
                <p14:xfrm>
                  <a:off x="5172020" y="1517065"/>
                  <a:ext cx="273240" cy="111960"/>
                </p14:xfrm>
              </p:contentPart>
            </mc:Choice>
            <mc:Fallback xmlns="">
              <p:pic>
                <p:nvPicPr>
                  <p:cNvPr id="2254" name="Ink 2253">
                    <a:extLst>
                      <a:ext uri="{FF2B5EF4-FFF2-40B4-BE49-F238E27FC236}">
                        <a16:creationId xmlns:a16="http://schemas.microsoft.com/office/drawing/2014/main" id="{2F3FC47C-50E4-D52C-5D0E-EA5316C8D9BA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5167700" y="1512745"/>
                    <a:ext cx="281880" cy="12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2255" name="Ink 2254">
                    <a:extLst>
                      <a:ext uri="{FF2B5EF4-FFF2-40B4-BE49-F238E27FC236}">
                        <a16:creationId xmlns:a16="http://schemas.microsoft.com/office/drawing/2014/main" id="{891A410D-1391-7B54-C3E8-D496B54376F8}"/>
                      </a:ext>
                    </a:extLst>
                  </p14:cNvPr>
                  <p14:cNvContentPartPr/>
                  <p14:nvPr/>
                </p14:nvContentPartPr>
                <p14:xfrm>
                  <a:off x="5146460" y="1546225"/>
                  <a:ext cx="37800" cy="46440"/>
                </p14:xfrm>
              </p:contentPart>
            </mc:Choice>
            <mc:Fallback xmlns="">
              <p:pic>
                <p:nvPicPr>
                  <p:cNvPr id="2255" name="Ink 2254">
                    <a:extLst>
                      <a:ext uri="{FF2B5EF4-FFF2-40B4-BE49-F238E27FC236}">
                        <a16:creationId xmlns:a16="http://schemas.microsoft.com/office/drawing/2014/main" id="{891A410D-1391-7B54-C3E8-D496B54376F8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142140" y="1541905"/>
                    <a:ext cx="46440" cy="5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2257" name="Ink 2256">
                    <a:extLst>
                      <a:ext uri="{FF2B5EF4-FFF2-40B4-BE49-F238E27FC236}">
                        <a16:creationId xmlns:a16="http://schemas.microsoft.com/office/drawing/2014/main" id="{2F7C84A0-9AF9-8497-F6BC-52897A098799}"/>
                      </a:ext>
                    </a:extLst>
                  </p14:cNvPr>
                  <p14:cNvContentPartPr/>
                  <p14:nvPr/>
                </p14:nvContentPartPr>
                <p14:xfrm>
                  <a:off x="5215580" y="1312945"/>
                  <a:ext cx="41760" cy="158400"/>
                </p14:xfrm>
              </p:contentPart>
            </mc:Choice>
            <mc:Fallback xmlns="">
              <p:pic>
                <p:nvPicPr>
                  <p:cNvPr id="2257" name="Ink 2256">
                    <a:extLst>
                      <a:ext uri="{FF2B5EF4-FFF2-40B4-BE49-F238E27FC236}">
                        <a16:creationId xmlns:a16="http://schemas.microsoft.com/office/drawing/2014/main" id="{2F7C84A0-9AF9-8497-F6BC-52897A098799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211260" y="1308625"/>
                    <a:ext cx="50400" cy="16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2259" name="Ink 2258">
                    <a:extLst>
                      <a:ext uri="{FF2B5EF4-FFF2-40B4-BE49-F238E27FC236}">
                        <a16:creationId xmlns:a16="http://schemas.microsoft.com/office/drawing/2014/main" id="{8A7CD0D5-76AC-964D-E4F1-833718C8FC7D}"/>
                      </a:ext>
                    </a:extLst>
                  </p14:cNvPr>
                  <p14:cNvContentPartPr/>
                  <p14:nvPr/>
                </p14:nvContentPartPr>
                <p14:xfrm>
                  <a:off x="4892300" y="1236625"/>
                  <a:ext cx="339480" cy="290160"/>
                </p14:xfrm>
              </p:contentPart>
            </mc:Choice>
            <mc:Fallback xmlns="">
              <p:pic>
                <p:nvPicPr>
                  <p:cNvPr id="2259" name="Ink 2258">
                    <a:extLst>
                      <a:ext uri="{FF2B5EF4-FFF2-40B4-BE49-F238E27FC236}">
                        <a16:creationId xmlns:a16="http://schemas.microsoft.com/office/drawing/2014/main" id="{8A7CD0D5-76AC-964D-E4F1-833718C8FC7D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4887980" y="1232305"/>
                    <a:ext cx="348120" cy="29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2262" name="Ink 2261">
                    <a:extLst>
                      <a:ext uri="{FF2B5EF4-FFF2-40B4-BE49-F238E27FC236}">
                        <a16:creationId xmlns:a16="http://schemas.microsoft.com/office/drawing/2014/main" id="{F2DCD1C4-26A5-A565-5ED3-5690CBFE32AB}"/>
                      </a:ext>
                    </a:extLst>
                  </p14:cNvPr>
                  <p14:cNvContentPartPr/>
                  <p14:nvPr/>
                </p14:nvContentPartPr>
                <p14:xfrm>
                  <a:off x="5686460" y="1274065"/>
                  <a:ext cx="102600" cy="20520"/>
                </p14:xfrm>
              </p:contentPart>
            </mc:Choice>
            <mc:Fallback xmlns="">
              <p:pic>
                <p:nvPicPr>
                  <p:cNvPr id="2262" name="Ink 2261">
                    <a:extLst>
                      <a:ext uri="{FF2B5EF4-FFF2-40B4-BE49-F238E27FC236}">
                        <a16:creationId xmlns:a16="http://schemas.microsoft.com/office/drawing/2014/main" id="{F2DCD1C4-26A5-A565-5ED3-5690CBFE32AB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682140" y="1269745"/>
                    <a:ext cx="111240" cy="2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2263" name="Ink 2262">
                    <a:extLst>
                      <a:ext uri="{FF2B5EF4-FFF2-40B4-BE49-F238E27FC236}">
                        <a16:creationId xmlns:a16="http://schemas.microsoft.com/office/drawing/2014/main" id="{38AFA300-9FAE-1F61-7798-0D2592E10C07}"/>
                      </a:ext>
                    </a:extLst>
                  </p14:cNvPr>
                  <p14:cNvContentPartPr/>
                  <p14:nvPr/>
                </p14:nvContentPartPr>
                <p14:xfrm>
                  <a:off x="4867460" y="1185865"/>
                  <a:ext cx="1038600" cy="954360"/>
                </p14:xfrm>
              </p:contentPart>
            </mc:Choice>
            <mc:Fallback xmlns="">
              <p:pic>
                <p:nvPicPr>
                  <p:cNvPr id="2263" name="Ink 2262">
                    <a:extLst>
                      <a:ext uri="{FF2B5EF4-FFF2-40B4-BE49-F238E27FC236}">
                        <a16:creationId xmlns:a16="http://schemas.microsoft.com/office/drawing/2014/main" id="{38AFA300-9FAE-1F61-7798-0D2592E10C07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4863140" y="1181545"/>
                    <a:ext cx="1047240" cy="96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2264" name="Ink 2263">
                    <a:extLst>
                      <a:ext uri="{FF2B5EF4-FFF2-40B4-BE49-F238E27FC236}">
                        <a16:creationId xmlns:a16="http://schemas.microsoft.com/office/drawing/2014/main" id="{8BBE2AA1-53C7-148B-899C-151FE7259096}"/>
                      </a:ext>
                    </a:extLst>
                  </p14:cNvPr>
                  <p14:cNvContentPartPr/>
                  <p14:nvPr/>
                </p14:nvContentPartPr>
                <p14:xfrm>
                  <a:off x="5314940" y="2000905"/>
                  <a:ext cx="30600" cy="22680"/>
                </p14:xfrm>
              </p:contentPart>
            </mc:Choice>
            <mc:Fallback xmlns="">
              <p:pic>
                <p:nvPicPr>
                  <p:cNvPr id="2264" name="Ink 2263">
                    <a:extLst>
                      <a:ext uri="{FF2B5EF4-FFF2-40B4-BE49-F238E27FC236}">
                        <a16:creationId xmlns:a16="http://schemas.microsoft.com/office/drawing/2014/main" id="{8BBE2AA1-53C7-148B-899C-151FE7259096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5310620" y="1996585"/>
                    <a:ext cx="3924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2265" name="Ink 2264">
                    <a:extLst>
                      <a:ext uri="{FF2B5EF4-FFF2-40B4-BE49-F238E27FC236}">
                        <a16:creationId xmlns:a16="http://schemas.microsoft.com/office/drawing/2014/main" id="{F38023AA-0A2C-1FE4-8E1A-ACC95E34182C}"/>
                      </a:ext>
                    </a:extLst>
                  </p14:cNvPr>
                  <p14:cNvContentPartPr/>
                  <p14:nvPr/>
                </p14:nvContentPartPr>
                <p14:xfrm>
                  <a:off x="4786100" y="1311145"/>
                  <a:ext cx="430560" cy="753480"/>
                </p14:xfrm>
              </p:contentPart>
            </mc:Choice>
            <mc:Fallback xmlns="">
              <p:pic>
                <p:nvPicPr>
                  <p:cNvPr id="2265" name="Ink 2264">
                    <a:extLst>
                      <a:ext uri="{FF2B5EF4-FFF2-40B4-BE49-F238E27FC236}">
                        <a16:creationId xmlns:a16="http://schemas.microsoft.com/office/drawing/2014/main" id="{F38023AA-0A2C-1FE4-8E1A-ACC95E34182C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781780" y="1306825"/>
                    <a:ext cx="439200" cy="76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2267" name="Ink 2266">
                    <a:extLst>
                      <a:ext uri="{FF2B5EF4-FFF2-40B4-BE49-F238E27FC236}">
                        <a16:creationId xmlns:a16="http://schemas.microsoft.com/office/drawing/2014/main" id="{10E1EF55-7BAD-CCCB-4E49-5F7B07E47A25}"/>
                      </a:ext>
                    </a:extLst>
                  </p14:cNvPr>
                  <p14:cNvContentPartPr/>
                  <p14:nvPr/>
                </p14:nvContentPartPr>
                <p14:xfrm>
                  <a:off x="5303060" y="1162105"/>
                  <a:ext cx="360" cy="88200"/>
                </p14:xfrm>
              </p:contentPart>
            </mc:Choice>
            <mc:Fallback xmlns="">
              <p:pic>
                <p:nvPicPr>
                  <p:cNvPr id="2267" name="Ink 2266">
                    <a:extLst>
                      <a:ext uri="{FF2B5EF4-FFF2-40B4-BE49-F238E27FC236}">
                        <a16:creationId xmlns:a16="http://schemas.microsoft.com/office/drawing/2014/main" id="{10E1EF55-7BAD-CCCB-4E49-5F7B07E47A25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5298740" y="1157785"/>
                    <a:ext cx="9000" cy="9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2268" name="Ink 2267">
                    <a:extLst>
                      <a:ext uri="{FF2B5EF4-FFF2-40B4-BE49-F238E27FC236}">
                        <a16:creationId xmlns:a16="http://schemas.microsoft.com/office/drawing/2014/main" id="{253A7E6A-D686-DA51-D3C6-35F0F18B867E}"/>
                      </a:ext>
                    </a:extLst>
                  </p14:cNvPr>
                  <p14:cNvContentPartPr/>
                  <p14:nvPr/>
                </p14:nvContentPartPr>
                <p14:xfrm>
                  <a:off x="4972940" y="1194505"/>
                  <a:ext cx="275760" cy="78120"/>
                </p14:xfrm>
              </p:contentPart>
            </mc:Choice>
            <mc:Fallback xmlns="">
              <p:pic>
                <p:nvPicPr>
                  <p:cNvPr id="2268" name="Ink 2267">
                    <a:extLst>
                      <a:ext uri="{FF2B5EF4-FFF2-40B4-BE49-F238E27FC236}">
                        <a16:creationId xmlns:a16="http://schemas.microsoft.com/office/drawing/2014/main" id="{253A7E6A-D686-DA51-D3C6-35F0F18B867E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4968620" y="1190185"/>
                    <a:ext cx="284400" cy="8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2269" name="Ink 2268">
                    <a:extLst>
                      <a:ext uri="{FF2B5EF4-FFF2-40B4-BE49-F238E27FC236}">
                        <a16:creationId xmlns:a16="http://schemas.microsoft.com/office/drawing/2014/main" id="{E0FB158E-3B5E-1C05-F9A5-D957D0691F32}"/>
                      </a:ext>
                    </a:extLst>
                  </p14:cNvPr>
                  <p14:cNvContentPartPr/>
                  <p14:nvPr/>
                </p14:nvContentPartPr>
                <p14:xfrm>
                  <a:off x="4929380" y="1224025"/>
                  <a:ext cx="100440" cy="25920"/>
                </p14:xfrm>
              </p:contentPart>
            </mc:Choice>
            <mc:Fallback xmlns="">
              <p:pic>
                <p:nvPicPr>
                  <p:cNvPr id="2269" name="Ink 2268">
                    <a:extLst>
                      <a:ext uri="{FF2B5EF4-FFF2-40B4-BE49-F238E27FC236}">
                        <a16:creationId xmlns:a16="http://schemas.microsoft.com/office/drawing/2014/main" id="{E0FB158E-3B5E-1C05-F9A5-D957D0691F32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4925060" y="1219705"/>
                    <a:ext cx="109080" cy="3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2270" name="Ink 2269">
                    <a:extLst>
                      <a:ext uri="{FF2B5EF4-FFF2-40B4-BE49-F238E27FC236}">
                        <a16:creationId xmlns:a16="http://schemas.microsoft.com/office/drawing/2014/main" id="{52B74918-EE76-C55C-A3E8-188A65E52C1D}"/>
                      </a:ext>
                    </a:extLst>
                  </p14:cNvPr>
                  <p14:cNvContentPartPr/>
                  <p14:nvPr/>
                </p14:nvContentPartPr>
                <p14:xfrm>
                  <a:off x="5363900" y="1194865"/>
                  <a:ext cx="248400" cy="42840"/>
                </p14:xfrm>
              </p:contentPart>
            </mc:Choice>
            <mc:Fallback xmlns="">
              <p:pic>
                <p:nvPicPr>
                  <p:cNvPr id="2270" name="Ink 2269">
                    <a:extLst>
                      <a:ext uri="{FF2B5EF4-FFF2-40B4-BE49-F238E27FC236}">
                        <a16:creationId xmlns:a16="http://schemas.microsoft.com/office/drawing/2014/main" id="{52B74918-EE76-C55C-A3E8-188A65E52C1D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5359580" y="1190545"/>
                    <a:ext cx="257040" cy="5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2273" name="Ink 2272">
                    <a:extLst>
                      <a:ext uri="{FF2B5EF4-FFF2-40B4-BE49-F238E27FC236}">
                        <a16:creationId xmlns:a16="http://schemas.microsoft.com/office/drawing/2014/main" id="{BC79B71E-9CAC-107A-C525-39FEBF1F8535}"/>
                      </a:ext>
                    </a:extLst>
                  </p14:cNvPr>
                  <p14:cNvContentPartPr/>
                  <p14:nvPr/>
                </p14:nvContentPartPr>
                <p14:xfrm>
                  <a:off x="5438060" y="1272265"/>
                  <a:ext cx="198000" cy="37440"/>
                </p14:xfrm>
              </p:contentPart>
            </mc:Choice>
            <mc:Fallback xmlns="">
              <p:pic>
                <p:nvPicPr>
                  <p:cNvPr id="2273" name="Ink 2272">
                    <a:extLst>
                      <a:ext uri="{FF2B5EF4-FFF2-40B4-BE49-F238E27FC236}">
                        <a16:creationId xmlns:a16="http://schemas.microsoft.com/office/drawing/2014/main" id="{BC79B71E-9CAC-107A-C525-39FEBF1F8535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5433740" y="1267945"/>
                    <a:ext cx="206640" cy="4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2274" name="Ink 2273">
                    <a:extLst>
                      <a:ext uri="{FF2B5EF4-FFF2-40B4-BE49-F238E27FC236}">
                        <a16:creationId xmlns:a16="http://schemas.microsoft.com/office/drawing/2014/main" id="{C5283C7F-9F80-DF00-0D72-A9A9FEF2E7C8}"/>
                      </a:ext>
                    </a:extLst>
                  </p14:cNvPr>
                  <p14:cNvContentPartPr/>
                  <p14:nvPr/>
                </p14:nvContentPartPr>
                <p14:xfrm>
                  <a:off x="5586380" y="1297105"/>
                  <a:ext cx="33120" cy="37440"/>
                </p14:xfrm>
              </p:contentPart>
            </mc:Choice>
            <mc:Fallback xmlns="">
              <p:pic>
                <p:nvPicPr>
                  <p:cNvPr id="2274" name="Ink 2273">
                    <a:extLst>
                      <a:ext uri="{FF2B5EF4-FFF2-40B4-BE49-F238E27FC236}">
                        <a16:creationId xmlns:a16="http://schemas.microsoft.com/office/drawing/2014/main" id="{C5283C7F-9F80-DF00-0D72-A9A9FEF2E7C8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5582060" y="1292785"/>
                    <a:ext cx="41760" cy="4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2275" name="Ink 2274">
                    <a:extLst>
                      <a:ext uri="{FF2B5EF4-FFF2-40B4-BE49-F238E27FC236}">
                        <a16:creationId xmlns:a16="http://schemas.microsoft.com/office/drawing/2014/main" id="{FDF9A3B6-B234-7CBC-AFA5-BEEE0EB1370A}"/>
                      </a:ext>
                    </a:extLst>
                  </p14:cNvPr>
                  <p14:cNvContentPartPr/>
                  <p14:nvPr/>
                </p14:nvContentPartPr>
                <p14:xfrm>
                  <a:off x="5595740" y="1306105"/>
                  <a:ext cx="18360" cy="360"/>
                </p14:xfrm>
              </p:contentPart>
            </mc:Choice>
            <mc:Fallback xmlns="">
              <p:pic>
                <p:nvPicPr>
                  <p:cNvPr id="2275" name="Ink 2274">
                    <a:extLst>
                      <a:ext uri="{FF2B5EF4-FFF2-40B4-BE49-F238E27FC236}">
                        <a16:creationId xmlns:a16="http://schemas.microsoft.com/office/drawing/2014/main" id="{FDF9A3B6-B234-7CBC-AFA5-BEEE0EB1370A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5591420" y="1301785"/>
                    <a:ext cx="27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2281" name="Ink 2280">
                    <a:extLst>
                      <a:ext uri="{FF2B5EF4-FFF2-40B4-BE49-F238E27FC236}">
                        <a16:creationId xmlns:a16="http://schemas.microsoft.com/office/drawing/2014/main" id="{36F1F989-879B-78B8-DEF8-A3BA6AD1DC2B}"/>
                      </a:ext>
                    </a:extLst>
                  </p14:cNvPr>
                  <p14:cNvContentPartPr/>
                  <p14:nvPr/>
                </p14:nvContentPartPr>
                <p14:xfrm>
                  <a:off x="4977980" y="1292785"/>
                  <a:ext cx="207720" cy="57240"/>
                </p14:xfrm>
              </p:contentPart>
            </mc:Choice>
            <mc:Fallback xmlns="">
              <p:pic>
                <p:nvPicPr>
                  <p:cNvPr id="2281" name="Ink 2280">
                    <a:extLst>
                      <a:ext uri="{FF2B5EF4-FFF2-40B4-BE49-F238E27FC236}">
                        <a16:creationId xmlns:a16="http://schemas.microsoft.com/office/drawing/2014/main" id="{36F1F989-879B-78B8-DEF8-A3BA6AD1DC2B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4973660" y="1288465"/>
                    <a:ext cx="216360" cy="6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2282" name="Ink 2281">
                    <a:extLst>
                      <a:ext uri="{FF2B5EF4-FFF2-40B4-BE49-F238E27FC236}">
                        <a16:creationId xmlns:a16="http://schemas.microsoft.com/office/drawing/2014/main" id="{30AC3F1D-746F-EE23-4283-2DF9B8B7C5B9}"/>
                      </a:ext>
                    </a:extLst>
                  </p14:cNvPr>
                  <p14:cNvContentPartPr/>
                  <p14:nvPr/>
                </p14:nvContentPartPr>
                <p14:xfrm>
                  <a:off x="5060780" y="1298905"/>
                  <a:ext cx="69840" cy="39960"/>
                </p14:xfrm>
              </p:contentPart>
            </mc:Choice>
            <mc:Fallback xmlns="">
              <p:pic>
                <p:nvPicPr>
                  <p:cNvPr id="2282" name="Ink 2281">
                    <a:extLst>
                      <a:ext uri="{FF2B5EF4-FFF2-40B4-BE49-F238E27FC236}">
                        <a16:creationId xmlns:a16="http://schemas.microsoft.com/office/drawing/2014/main" id="{30AC3F1D-746F-EE23-4283-2DF9B8B7C5B9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5056460" y="1294585"/>
                    <a:ext cx="78480" cy="4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2284" name="Ink 2283">
                    <a:extLst>
                      <a:ext uri="{FF2B5EF4-FFF2-40B4-BE49-F238E27FC236}">
                        <a16:creationId xmlns:a16="http://schemas.microsoft.com/office/drawing/2014/main" id="{D2A3AC1F-72DF-36E2-3FB5-0C9B1F7C0171}"/>
                      </a:ext>
                    </a:extLst>
                  </p14:cNvPr>
                  <p14:cNvContentPartPr/>
                  <p14:nvPr/>
                </p14:nvContentPartPr>
                <p14:xfrm>
                  <a:off x="5012900" y="1339945"/>
                  <a:ext cx="13320" cy="1080"/>
                </p14:xfrm>
              </p:contentPart>
            </mc:Choice>
            <mc:Fallback xmlns="">
              <p:pic>
                <p:nvPicPr>
                  <p:cNvPr id="2284" name="Ink 2283">
                    <a:extLst>
                      <a:ext uri="{FF2B5EF4-FFF2-40B4-BE49-F238E27FC236}">
                        <a16:creationId xmlns:a16="http://schemas.microsoft.com/office/drawing/2014/main" id="{D2A3AC1F-72DF-36E2-3FB5-0C9B1F7C0171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5008580" y="1335625"/>
                    <a:ext cx="2196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2286" name="Ink 2285">
                    <a:extLst>
                      <a:ext uri="{FF2B5EF4-FFF2-40B4-BE49-F238E27FC236}">
                        <a16:creationId xmlns:a16="http://schemas.microsoft.com/office/drawing/2014/main" id="{09377DB0-038F-542B-DEA9-461CE0188AB0}"/>
                      </a:ext>
                    </a:extLst>
                  </p14:cNvPr>
                  <p14:cNvContentPartPr/>
                  <p14:nvPr/>
                </p14:nvContentPartPr>
                <p14:xfrm>
                  <a:off x="5117300" y="1317265"/>
                  <a:ext cx="92880" cy="89640"/>
                </p14:xfrm>
              </p:contentPart>
            </mc:Choice>
            <mc:Fallback xmlns="">
              <p:pic>
                <p:nvPicPr>
                  <p:cNvPr id="2286" name="Ink 2285">
                    <a:extLst>
                      <a:ext uri="{FF2B5EF4-FFF2-40B4-BE49-F238E27FC236}">
                        <a16:creationId xmlns:a16="http://schemas.microsoft.com/office/drawing/2014/main" id="{09377DB0-038F-542B-DEA9-461CE0188AB0}"/>
                      </a:ext>
                    </a:extLst>
                  </p:cNvPr>
                  <p:cNvPicPr/>
                  <p:nvPr/>
                </p:nvPicPr>
                <p:blipFill>
                  <a:blip r:embed="rId328"/>
                  <a:stretch>
                    <a:fillRect/>
                  </a:stretch>
                </p:blipFill>
                <p:spPr>
                  <a:xfrm>
                    <a:off x="5112980" y="1312945"/>
                    <a:ext cx="101520" cy="9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9">
                <p14:nvContentPartPr>
                  <p14:cNvPr id="2288" name="Ink 2287">
                    <a:extLst>
                      <a:ext uri="{FF2B5EF4-FFF2-40B4-BE49-F238E27FC236}">
                        <a16:creationId xmlns:a16="http://schemas.microsoft.com/office/drawing/2014/main" id="{4813C41A-CDB2-53DC-1B69-2C7C71E3CA9D}"/>
                      </a:ext>
                    </a:extLst>
                  </p14:cNvPr>
                  <p14:cNvContentPartPr/>
                  <p14:nvPr/>
                </p14:nvContentPartPr>
                <p14:xfrm>
                  <a:off x="5466500" y="1356505"/>
                  <a:ext cx="125640" cy="16920"/>
                </p14:xfrm>
              </p:contentPart>
            </mc:Choice>
            <mc:Fallback xmlns="">
              <p:pic>
                <p:nvPicPr>
                  <p:cNvPr id="2288" name="Ink 2287">
                    <a:extLst>
                      <a:ext uri="{FF2B5EF4-FFF2-40B4-BE49-F238E27FC236}">
                        <a16:creationId xmlns:a16="http://schemas.microsoft.com/office/drawing/2014/main" id="{4813C41A-CDB2-53DC-1B69-2C7C71E3CA9D}"/>
                      </a:ext>
                    </a:extLst>
                  </p:cNvPr>
                  <p:cNvPicPr/>
                  <p:nvPr/>
                </p:nvPicPr>
                <p:blipFill>
                  <a:blip r:embed="rId330"/>
                  <a:stretch>
                    <a:fillRect/>
                  </a:stretch>
                </p:blipFill>
                <p:spPr>
                  <a:xfrm>
                    <a:off x="5462180" y="1352185"/>
                    <a:ext cx="13428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1">
                <p14:nvContentPartPr>
                  <p14:cNvPr id="2289" name="Ink 2288">
                    <a:extLst>
                      <a:ext uri="{FF2B5EF4-FFF2-40B4-BE49-F238E27FC236}">
                        <a16:creationId xmlns:a16="http://schemas.microsoft.com/office/drawing/2014/main" id="{939CF854-0FD2-AF6A-B043-461A1D8B2A83}"/>
                      </a:ext>
                    </a:extLst>
                  </p14:cNvPr>
                  <p14:cNvContentPartPr/>
                  <p14:nvPr/>
                </p14:nvContentPartPr>
                <p14:xfrm>
                  <a:off x="5537780" y="1315465"/>
                  <a:ext cx="61920" cy="12240"/>
                </p14:xfrm>
              </p:contentPart>
            </mc:Choice>
            <mc:Fallback xmlns="">
              <p:pic>
                <p:nvPicPr>
                  <p:cNvPr id="2289" name="Ink 2288">
                    <a:extLst>
                      <a:ext uri="{FF2B5EF4-FFF2-40B4-BE49-F238E27FC236}">
                        <a16:creationId xmlns:a16="http://schemas.microsoft.com/office/drawing/2014/main" id="{939CF854-0FD2-AF6A-B043-461A1D8B2A83}"/>
                      </a:ext>
                    </a:extLst>
                  </p:cNvPr>
                  <p:cNvPicPr/>
                  <p:nvPr/>
                </p:nvPicPr>
                <p:blipFill>
                  <a:blip r:embed="rId332"/>
                  <a:stretch>
                    <a:fillRect/>
                  </a:stretch>
                </p:blipFill>
                <p:spPr>
                  <a:xfrm>
                    <a:off x="5533460" y="1311145"/>
                    <a:ext cx="705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3">
                <p14:nvContentPartPr>
                  <p14:cNvPr id="2290" name="Ink 2289">
                    <a:extLst>
                      <a:ext uri="{FF2B5EF4-FFF2-40B4-BE49-F238E27FC236}">
                        <a16:creationId xmlns:a16="http://schemas.microsoft.com/office/drawing/2014/main" id="{5B165E49-D383-2F73-26F9-C92D6785F992}"/>
                      </a:ext>
                    </a:extLst>
                  </p14:cNvPr>
                  <p14:cNvContentPartPr/>
                  <p14:nvPr/>
                </p14:nvContentPartPr>
                <p14:xfrm>
                  <a:off x="5641100" y="1315825"/>
                  <a:ext cx="57240" cy="50400"/>
                </p14:xfrm>
              </p:contentPart>
            </mc:Choice>
            <mc:Fallback xmlns="">
              <p:pic>
                <p:nvPicPr>
                  <p:cNvPr id="2290" name="Ink 2289">
                    <a:extLst>
                      <a:ext uri="{FF2B5EF4-FFF2-40B4-BE49-F238E27FC236}">
                        <a16:creationId xmlns:a16="http://schemas.microsoft.com/office/drawing/2014/main" id="{5B165E49-D383-2F73-26F9-C92D6785F992}"/>
                      </a:ext>
                    </a:extLst>
                  </p:cNvPr>
                  <p:cNvPicPr/>
                  <p:nvPr/>
                </p:nvPicPr>
                <p:blipFill>
                  <a:blip r:embed="rId334"/>
                  <a:stretch>
                    <a:fillRect/>
                  </a:stretch>
                </p:blipFill>
                <p:spPr>
                  <a:xfrm>
                    <a:off x="5636780" y="1311505"/>
                    <a:ext cx="65880" cy="5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5">
                <p14:nvContentPartPr>
                  <p14:cNvPr id="2291" name="Ink 2290">
                    <a:extLst>
                      <a:ext uri="{FF2B5EF4-FFF2-40B4-BE49-F238E27FC236}">
                        <a16:creationId xmlns:a16="http://schemas.microsoft.com/office/drawing/2014/main" id="{0A200647-49AF-EEEF-4D82-FBF9BFD6EB1C}"/>
                      </a:ext>
                    </a:extLst>
                  </p14:cNvPr>
                  <p14:cNvContentPartPr/>
                  <p14:nvPr/>
                </p14:nvContentPartPr>
                <p14:xfrm>
                  <a:off x="5342660" y="1185865"/>
                  <a:ext cx="311760" cy="71280"/>
                </p14:xfrm>
              </p:contentPart>
            </mc:Choice>
            <mc:Fallback xmlns="">
              <p:pic>
                <p:nvPicPr>
                  <p:cNvPr id="2291" name="Ink 2290">
                    <a:extLst>
                      <a:ext uri="{FF2B5EF4-FFF2-40B4-BE49-F238E27FC236}">
                        <a16:creationId xmlns:a16="http://schemas.microsoft.com/office/drawing/2014/main" id="{0A200647-49AF-EEEF-4D82-FBF9BFD6EB1C}"/>
                      </a:ext>
                    </a:extLst>
                  </p:cNvPr>
                  <p:cNvPicPr/>
                  <p:nvPr/>
                </p:nvPicPr>
                <p:blipFill>
                  <a:blip r:embed="rId336"/>
                  <a:stretch>
                    <a:fillRect/>
                  </a:stretch>
                </p:blipFill>
                <p:spPr>
                  <a:xfrm>
                    <a:off x="5338340" y="1181545"/>
                    <a:ext cx="320400" cy="7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7">
                <p14:nvContentPartPr>
                  <p14:cNvPr id="2293" name="Ink 2292">
                    <a:extLst>
                      <a:ext uri="{FF2B5EF4-FFF2-40B4-BE49-F238E27FC236}">
                        <a16:creationId xmlns:a16="http://schemas.microsoft.com/office/drawing/2014/main" id="{290C903D-1EC7-10AD-F9BF-B5992D0235D4}"/>
                      </a:ext>
                    </a:extLst>
                  </p14:cNvPr>
                  <p14:cNvContentPartPr/>
                  <p14:nvPr/>
                </p14:nvContentPartPr>
                <p14:xfrm>
                  <a:off x="5090660" y="1206745"/>
                  <a:ext cx="79920" cy="39600"/>
                </p14:xfrm>
              </p:contentPart>
            </mc:Choice>
            <mc:Fallback xmlns="">
              <p:pic>
                <p:nvPicPr>
                  <p:cNvPr id="2293" name="Ink 2292">
                    <a:extLst>
                      <a:ext uri="{FF2B5EF4-FFF2-40B4-BE49-F238E27FC236}">
                        <a16:creationId xmlns:a16="http://schemas.microsoft.com/office/drawing/2014/main" id="{290C903D-1EC7-10AD-F9BF-B5992D0235D4}"/>
                      </a:ext>
                    </a:extLst>
                  </p:cNvPr>
                  <p:cNvPicPr/>
                  <p:nvPr/>
                </p:nvPicPr>
                <p:blipFill>
                  <a:blip r:embed="rId338"/>
                  <a:stretch>
                    <a:fillRect/>
                  </a:stretch>
                </p:blipFill>
                <p:spPr>
                  <a:xfrm>
                    <a:off x="5086340" y="1202425"/>
                    <a:ext cx="8856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9">
                <p14:nvContentPartPr>
                  <p14:cNvPr id="2294" name="Ink 2293">
                    <a:extLst>
                      <a:ext uri="{FF2B5EF4-FFF2-40B4-BE49-F238E27FC236}">
                        <a16:creationId xmlns:a16="http://schemas.microsoft.com/office/drawing/2014/main" id="{5FC29264-C3FF-41FD-FBBD-8287F67C091E}"/>
                      </a:ext>
                    </a:extLst>
                  </p14:cNvPr>
                  <p14:cNvContentPartPr/>
                  <p14:nvPr/>
                </p14:nvContentPartPr>
                <p14:xfrm>
                  <a:off x="4955300" y="1231585"/>
                  <a:ext cx="22680" cy="42480"/>
                </p14:xfrm>
              </p:contentPart>
            </mc:Choice>
            <mc:Fallback xmlns="">
              <p:pic>
                <p:nvPicPr>
                  <p:cNvPr id="2294" name="Ink 2293">
                    <a:extLst>
                      <a:ext uri="{FF2B5EF4-FFF2-40B4-BE49-F238E27FC236}">
                        <a16:creationId xmlns:a16="http://schemas.microsoft.com/office/drawing/2014/main" id="{5FC29264-C3FF-41FD-FBBD-8287F67C091E}"/>
                      </a:ext>
                    </a:extLst>
                  </p:cNvPr>
                  <p:cNvPicPr/>
                  <p:nvPr/>
                </p:nvPicPr>
                <p:blipFill>
                  <a:blip r:embed="rId340"/>
                  <a:stretch>
                    <a:fillRect/>
                  </a:stretch>
                </p:blipFill>
                <p:spPr>
                  <a:xfrm>
                    <a:off x="4950980" y="1227265"/>
                    <a:ext cx="31320" cy="5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1">
                <p14:nvContentPartPr>
                  <p14:cNvPr id="2300" name="Ink 2299">
                    <a:extLst>
                      <a:ext uri="{FF2B5EF4-FFF2-40B4-BE49-F238E27FC236}">
                        <a16:creationId xmlns:a16="http://schemas.microsoft.com/office/drawing/2014/main" id="{055164DA-EAC2-84D5-6774-5BC33F266151}"/>
                      </a:ext>
                    </a:extLst>
                  </p14:cNvPr>
                  <p14:cNvContentPartPr/>
                  <p14:nvPr/>
                </p14:nvContentPartPr>
                <p14:xfrm>
                  <a:off x="5498900" y="1556305"/>
                  <a:ext cx="83520" cy="143640"/>
                </p14:xfrm>
              </p:contentPart>
            </mc:Choice>
            <mc:Fallback xmlns="">
              <p:pic>
                <p:nvPicPr>
                  <p:cNvPr id="2300" name="Ink 2299">
                    <a:extLst>
                      <a:ext uri="{FF2B5EF4-FFF2-40B4-BE49-F238E27FC236}">
                        <a16:creationId xmlns:a16="http://schemas.microsoft.com/office/drawing/2014/main" id="{055164DA-EAC2-84D5-6774-5BC33F266151}"/>
                      </a:ext>
                    </a:extLst>
                  </p:cNvPr>
                  <p:cNvPicPr/>
                  <p:nvPr/>
                </p:nvPicPr>
                <p:blipFill>
                  <a:blip r:embed="rId342"/>
                  <a:stretch>
                    <a:fillRect/>
                  </a:stretch>
                </p:blipFill>
                <p:spPr>
                  <a:xfrm>
                    <a:off x="5494580" y="1551985"/>
                    <a:ext cx="92160" cy="15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3">
                <p14:nvContentPartPr>
                  <p14:cNvPr id="2301" name="Ink 2300">
                    <a:extLst>
                      <a:ext uri="{FF2B5EF4-FFF2-40B4-BE49-F238E27FC236}">
                        <a16:creationId xmlns:a16="http://schemas.microsoft.com/office/drawing/2014/main" id="{BBF407D1-B5D1-1CCB-04D0-209855C84AEE}"/>
                      </a:ext>
                    </a:extLst>
                  </p14:cNvPr>
                  <p14:cNvContentPartPr/>
                  <p14:nvPr/>
                </p14:nvContentPartPr>
                <p14:xfrm>
                  <a:off x="5069420" y="1580785"/>
                  <a:ext cx="65880" cy="206280"/>
                </p14:xfrm>
              </p:contentPart>
            </mc:Choice>
            <mc:Fallback xmlns="">
              <p:pic>
                <p:nvPicPr>
                  <p:cNvPr id="2301" name="Ink 2300">
                    <a:extLst>
                      <a:ext uri="{FF2B5EF4-FFF2-40B4-BE49-F238E27FC236}">
                        <a16:creationId xmlns:a16="http://schemas.microsoft.com/office/drawing/2014/main" id="{BBF407D1-B5D1-1CCB-04D0-209855C84AEE}"/>
                      </a:ext>
                    </a:extLst>
                  </p:cNvPr>
                  <p:cNvPicPr/>
                  <p:nvPr/>
                </p:nvPicPr>
                <p:blipFill>
                  <a:blip r:embed="rId344"/>
                  <a:stretch>
                    <a:fillRect/>
                  </a:stretch>
                </p:blipFill>
                <p:spPr>
                  <a:xfrm>
                    <a:off x="5065100" y="1576465"/>
                    <a:ext cx="74520" cy="21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5">
                <p14:nvContentPartPr>
                  <p14:cNvPr id="2302" name="Ink 2301">
                    <a:extLst>
                      <a:ext uri="{FF2B5EF4-FFF2-40B4-BE49-F238E27FC236}">
                        <a16:creationId xmlns:a16="http://schemas.microsoft.com/office/drawing/2014/main" id="{119D6119-E800-40BD-7424-EE81788F27EC}"/>
                      </a:ext>
                    </a:extLst>
                  </p14:cNvPr>
                  <p14:cNvContentPartPr/>
                  <p14:nvPr/>
                </p14:nvContentPartPr>
                <p14:xfrm>
                  <a:off x="4919660" y="1549105"/>
                  <a:ext cx="75240" cy="176040"/>
                </p14:xfrm>
              </p:contentPart>
            </mc:Choice>
            <mc:Fallback xmlns="">
              <p:pic>
                <p:nvPicPr>
                  <p:cNvPr id="2302" name="Ink 2301">
                    <a:extLst>
                      <a:ext uri="{FF2B5EF4-FFF2-40B4-BE49-F238E27FC236}">
                        <a16:creationId xmlns:a16="http://schemas.microsoft.com/office/drawing/2014/main" id="{119D6119-E800-40BD-7424-EE81788F27EC}"/>
                      </a:ext>
                    </a:extLst>
                  </p:cNvPr>
                  <p:cNvPicPr/>
                  <p:nvPr/>
                </p:nvPicPr>
                <p:blipFill>
                  <a:blip r:embed="rId346"/>
                  <a:stretch>
                    <a:fillRect/>
                  </a:stretch>
                </p:blipFill>
                <p:spPr>
                  <a:xfrm>
                    <a:off x="4915340" y="1544785"/>
                    <a:ext cx="83880" cy="18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7">
                <p14:nvContentPartPr>
                  <p14:cNvPr id="2303" name="Ink 2302">
                    <a:extLst>
                      <a:ext uri="{FF2B5EF4-FFF2-40B4-BE49-F238E27FC236}">
                        <a16:creationId xmlns:a16="http://schemas.microsoft.com/office/drawing/2014/main" id="{B9CA6CB4-0F2E-9217-D257-963DFDE251E1}"/>
                      </a:ext>
                    </a:extLst>
                  </p14:cNvPr>
                  <p14:cNvContentPartPr/>
                  <p14:nvPr/>
                </p14:nvContentPartPr>
                <p14:xfrm>
                  <a:off x="5735780" y="1443265"/>
                  <a:ext cx="2160" cy="37800"/>
                </p14:xfrm>
              </p:contentPart>
            </mc:Choice>
            <mc:Fallback xmlns="">
              <p:pic>
                <p:nvPicPr>
                  <p:cNvPr id="2303" name="Ink 2302">
                    <a:extLst>
                      <a:ext uri="{FF2B5EF4-FFF2-40B4-BE49-F238E27FC236}">
                        <a16:creationId xmlns:a16="http://schemas.microsoft.com/office/drawing/2014/main" id="{B9CA6CB4-0F2E-9217-D257-963DFDE251E1}"/>
                      </a:ext>
                    </a:extLst>
                  </p:cNvPr>
                  <p:cNvPicPr/>
                  <p:nvPr/>
                </p:nvPicPr>
                <p:blipFill>
                  <a:blip r:embed="rId348"/>
                  <a:stretch>
                    <a:fillRect/>
                  </a:stretch>
                </p:blipFill>
                <p:spPr>
                  <a:xfrm>
                    <a:off x="5731460" y="1438945"/>
                    <a:ext cx="10800" cy="4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9">
                <p14:nvContentPartPr>
                  <p14:cNvPr id="2304" name="Ink 2303">
                    <a:extLst>
                      <a:ext uri="{FF2B5EF4-FFF2-40B4-BE49-F238E27FC236}">
                        <a16:creationId xmlns:a16="http://schemas.microsoft.com/office/drawing/2014/main" id="{01380F06-377E-55FC-5255-CA121947D290}"/>
                      </a:ext>
                    </a:extLst>
                  </p14:cNvPr>
                  <p14:cNvContentPartPr/>
                  <p14:nvPr/>
                </p14:nvContentPartPr>
                <p14:xfrm>
                  <a:off x="5600060" y="1679425"/>
                  <a:ext cx="76320" cy="185400"/>
                </p14:xfrm>
              </p:contentPart>
            </mc:Choice>
            <mc:Fallback xmlns="">
              <p:pic>
                <p:nvPicPr>
                  <p:cNvPr id="2304" name="Ink 2303">
                    <a:extLst>
                      <a:ext uri="{FF2B5EF4-FFF2-40B4-BE49-F238E27FC236}">
                        <a16:creationId xmlns:a16="http://schemas.microsoft.com/office/drawing/2014/main" id="{01380F06-377E-55FC-5255-CA121947D290}"/>
                      </a:ext>
                    </a:extLst>
                  </p:cNvPr>
                  <p:cNvPicPr/>
                  <p:nvPr/>
                </p:nvPicPr>
                <p:blipFill>
                  <a:blip r:embed="rId350"/>
                  <a:stretch>
                    <a:fillRect/>
                  </a:stretch>
                </p:blipFill>
                <p:spPr>
                  <a:xfrm>
                    <a:off x="5595740" y="1675105"/>
                    <a:ext cx="84960" cy="19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1">
                <p14:nvContentPartPr>
                  <p14:cNvPr id="2306" name="Ink 2305">
                    <a:extLst>
                      <a:ext uri="{FF2B5EF4-FFF2-40B4-BE49-F238E27FC236}">
                        <a16:creationId xmlns:a16="http://schemas.microsoft.com/office/drawing/2014/main" id="{0671E235-0899-3D44-3158-F7F6AFE1061B}"/>
                      </a:ext>
                    </a:extLst>
                  </p14:cNvPr>
                  <p14:cNvContentPartPr/>
                  <p14:nvPr/>
                </p14:nvContentPartPr>
                <p14:xfrm>
                  <a:off x="5291540" y="1640905"/>
                  <a:ext cx="33120" cy="51480"/>
                </p14:xfrm>
              </p:contentPart>
            </mc:Choice>
            <mc:Fallback xmlns="">
              <p:pic>
                <p:nvPicPr>
                  <p:cNvPr id="2306" name="Ink 2305">
                    <a:extLst>
                      <a:ext uri="{FF2B5EF4-FFF2-40B4-BE49-F238E27FC236}">
                        <a16:creationId xmlns:a16="http://schemas.microsoft.com/office/drawing/2014/main" id="{0671E235-0899-3D44-3158-F7F6AFE1061B}"/>
                      </a:ext>
                    </a:extLst>
                  </p:cNvPr>
                  <p:cNvPicPr/>
                  <p:nvPr/>
                </p:nvPicPr>
                <p:blipFill>
                  <a:blip r:embed="rId352"/>
                  <a:stretch>
                    <a:fillRect/>
                  </a:stretch>
                </p:blipFill>
                <p:spPr>
                  <a:xfrm>
                    <a:off x="5287220" y="1636585"/>
                    <a:ext cx="41760" cy="6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3">
                <p14:nvContentPartPr>
                  <p14:cNvPr id="2307" name="Ink 2306">
                    <a:extLst>
                      <a:ext uri="{FF2B5EF4-FFF2-40B4-BE49-F238E27FC236}">
                        <a16:creationId xmlns:a16="http://schemas.microsoft.com/office/drawing/2014/main" id="{E7A51D5C-888E-FCA8-8D39-508C8CC8B04A}"/>
                      </a:ext>
                    </a:extLst>
                  </p14:cNvPr>
                  <p14:cNvContentPartPr/>
                  <p14:nvPr/>
                </p14:nvContentPartPr>
                <p14:xfrm>
                  <a:off x="5303060" y="1617145"/>
                  <a:ext cx="42480" cy="1080"/>
                </p14:xfrm>
              </p:contentPart>
            </mc:Choice>
            <mc:Fallback xmlns="">
              <p:pic>
                <p:nvPicPr>
                  <p:cNvPr id="2307" name="Ink 2306">
                    <a:extLst>
                      <a:ext uri="{FF2B5EF4-FFF2-40B4-BE49-F238E27FC236}">
                        <a16:creationId xmlns:a16="http://schemas.microsoft.com/office/drawing/2014/main" id="{E7A51D5C-888E-FCA8-8D39-508C8CC8B04A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5298740" y="1612825"/>
                    <a:ext cx="5112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2312" name="Ink 2311">
                    <a:extLst>
                      <a:ext uri="{FF2B5EF4-FFF2-40B4-BE49-F238E27FC236}">
                        <a16:creationId xmlns:a16="http://schemas.microsoft.com/office/drawing/2014/main" id="{EB23E1FC-C9C2-0205-2FD3-65BACD9DFB67}"/>
                      </a:ext>
                    </a:extLst>
                  </p14:cNvPr>
                  <p14:cNvContentPartPr/>
                  <p14:nvPr/>
                </p14:nvContentPartPr>
                <p14:xfrm>
                  <a:off x="5253020" y="1841785"/>
                  <a:ext cx="174240" cy="55080"/>
                </p14:xfrm>
              </p:contentPart>
            </mc:Choice>
            <mc:Fallback xmlns="">
              <p:pic>
                <p:nvPicPr>
                  <p:cNvPr id="2312" name="Ink 2311">
                    <a:extLst>
                      <a:ext uri="{FF2B5EF4-FFF2-40B4-BE49-F238E27FC236}">
                        <a16:creationId xmlns:a16="http://schemas.microsoft.com/office/drawing/2014/main" id="{EB23E1FC-C9C2-0205-2FD3-65BACD9DFB67}"/>
                      </a:ext>
                    </a:extLst>
                  </p:cNvPr>
                  <p:cNvPicPr/>
                  <p:nvPr/>
                </p:nvPicPr>
                <p:blipFill>
                  <a:blip r:embed="rId355"/>
                  <a:stretch>
                    <a:fillRect/>
                  </a:stretch>
                </p:blipFill>
                <p:spPr>
                  <a:xfrm>
                    <a:off x="5248700" y="1837465"/>
                    <a:ext cx="182880" cy="6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2313" name="Ink 2312">
                    <a:extLst>
                      <a:ext uri="{FF2B5EF4-FFF2-40B4-BE49-F238E27FC236}">
                        <a16:creationId xmlns:a16="http://schemas.microsoft.com/office/drawing/2014/main" id="{082FDE23-6D2E-11E9-5A5A-9BA6553C22F3}"/>
                      </a:ext>
                    </a:extLst>
                  </p14:cNvPr>
                  <p14:cNvContentPartPr/>
                  <p14:nvPr/>
                </p14:nvContentPartPr>
                <p14:xfrm>
                  <a:off x="5436620" y="1749625"/>
                  <a:ext cx="48960" cy="29520"/>
                </p14:xfrm>
              </p:contentPart>
            </mc:Choice>
            <mc:Fallback xmlns="">
              <p:pic>
                <p:nvPicPr>
                  <p:cNvPr id="2313" name="Ink 2312">
                    <a:extLst>
                      <a:ext uri="{FF2B5EF4-FFF2-40B4-BE49-F238E27FC236}">
                        <a16:creationId xmlns:a16="http://schemas.microsoft.com/office/drawing/2014/main" id="{082FDE23-6D2E-11E9-5A5A-9BA6553C22F3}"/>
                      </a:ext>
                    </a:extLst>
                  </p:cNvPr>
                  <p:cNvPicPr/>
                  <p:nvPr/>
                </p:nvPicPr>
                <p:blipFill>
                  <a:blip r:embed="rId357"/>
                  <a:stretch>
                    <a:fillRect/>
                  </a:stretch>
                </p:blipFill>
                <p:spPr>
                  <a:xfrm>
                    <a:off x="5432300" y="1745305"/>
                    <a:ext cx="57600" cy="3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2315" name="Ink 2314">
                    <a:extLst>
                      <a:ext uri="{FF2B5EF4-FFF2-40B4-BE49-F238E27FC236}">
                        <a16:creationId xmlns:a16="http://schemas.microsoft.com/office/drawing/2014/main" id="{E97E1416-DDD1-9589-0A2E-1AC998023438}"/>
                      </a:ext>
                    </a:extLst>
                  </p14:cNvPr>
                  <p14:cNvContentPartPr/>
                  <p14:nvPr/>
                </p14:nvContentPartPr>
                <p14:xfrm>
                  <a:off x="5197940" y="1773025"/>
                  <a:ext cx="56160" cy="25920"/>
                </p14:xfrm>
              </p:contentPart>
            </mc:Choice>
            <mc:Fallback xmlns="">
              <p:pic>
                <p:nvPicPr>
                  <p:cNvPr id="2315" name="Ink 2314">
                    <a:extLst>
                      <a:ext uri="{FF2B5EF4-FFF2-40B4-BE49-F238E27FC236}">
                        <a16:creationId xmlns:a16="http://schemas.microsoft.com/office/drawing/2014/main" id="{E97E1416-DDD1-9589-0A2E-1AC998023438}"/>
                      </a:ext>
                    </a:extLst>
                  </p:cNvPr>
                  <p:cNvPicPr/>
                  <p:nvPr/>
                </p:nvPicPr>
                <p:blipFill>
                  <a:blip r:embed="rId359"/>
                  <a:stretch>
                    <a:fillRect/>
                  </a:stretch>
                </p:blipFill>
                <p:spPr>
                  <a:xfrm>
                    <a:off x="5193620" y="1768705"/>
                    <a:ext cx="64800" cy="3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2316" name="Ink 2315">
                    <a:extLst>
                      <a:ext uri="{FF2B5EF4-FFF2-40B4-BE49-F238E27FC236}">
                        <a16:creationId xmlns:a16="http://schemas.microsoft.com/office/drawing/2014/main" id="{E047EE7A-4A57-3080-94FC-46D92260809F}"/>
                      </a:ext>
                    </a:extLst>
                  </p14:cNvPr>
                  <p14:cNvContentPartPr/>
                  <p14:nvPr/>
                </p14:nvContentPartPr>
                <p14:xfrm>
                  <a:off x="5312420" y="1808665"/>
                  <a:ext cx="38160" cy="3960"/>
                </p14:xfrm>
              </p:contentPart>
            </mc:Choice>
            <mc:Fallback xmlns="">
              <p:pic>
                <p:nvPicPr>
                  <p:cNvPr id="2316" name="Ink 2315">
                    <a:extLst>
                      <a:ext uri="{FF2B5EF4-FFF2-40B4-BE49-F238E27FC236}">
                        <a16:creationId xmlns:a16="http://schemas.microsoft.com/office/drawing/2014/main" id="{E047EE7A-4A57-3080-94FC-46D92260809F}"/>
                      </a:ext>
                    </a:extLst>
                  </p:cNvPr>
                  <p:cNvPicPr/>
                  <p:nvPr/>
                </p:nvPicPr>
                <p:blipFill>
                  <a:blip r:embed="rId361"/>
                  <a:stretch>
                    <a:fillRect/>
                  </a:stretch>
                </p:blipFill>
                <p:spPr>
                  <a:xfrm>
                    <a:off x="5308100" y="1804345"/>
                    <a:ext cx="468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2">
                <p14:nvContentPartPr>
                  <p14:cNvPr id="2318" name="Ink 2317">
                    <a:extLst>
                      <a:ext uri="{FF2B5EF4-FFF2-40B4-BE49-F238E27FC236}">
                        <a16:creationId xmlns:a16="http://schemas.microsoft.com/office/drawing/2014/main" id="{E0E6CBFD-4DAC-9224-910B-A0E28DE293AE}"/>
                      </a:ext>
                    </a:extLst>
                  </p14:cNvPr>
                  <p14:cNvContentPartPr/>
                  <p14:nvPr/>
                </p14:nvContentPartPr>
                <p14:xfrm>
                  <a:off x="5105780" y="1772305"/>
                  <a:ext cx="63360" cy="54360"/>
                </p14:xfrm>
              </p:contentPart>
            </mc:Choice>
            <mc:Fallback xmlns="">
              <p:pic>
                <p:nvPicPr>
                  <p:cNvPr id="2318" name="Ink 2317">
                    <a:extLst>
                      <a:ext uri="{FF2B5EF4-FFF2-40B4-BE49-F238E27FC236}">
                        <a16:creationId xmlns:a16="http://schemas.microsoft.com/office/drawing/2014/main" id="{E0E6CBFD-4DAC-9224-910B-A0E28DE293AE}"/>
                      </a:ext>
                    </a:extLst>
                  </p:cNvPr>
                  <p:cNvPicPr/>
                  <p:nvPr/>
                </p:nvPicPr>
                <p:blipFill>
                  <a:blip r:embed="rId363"/>
                  <a:stretch>
                    <a:fillRect/>
                  </a:stretch>
                </p:blipFill>
                <p:spPr>
                  <a:xfrm>
                    <a:off x="5101460" y="1767985"/>
                    <a:ext cx="72000" cy="6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4">
                <p14:nvContentPartPr>
                  <p14:cNvPr id="2320" name="Ink 2319">
                    <a:extLst>
                      <a:ext uri="{FF2B5EF4-FFF2-40B4-BE49-F238E27FC236}">
                        <a16:creationId xmlns:a16="http://schemas.microsoft.com/office/drawing/2014/main" id="{44B4EF0F-6774-A59B-4760-0380A0631A83}"/>
                      </a:ext>
                    </a:extLst>
                  </p14:cNvPr>
                  <p14:cNvContentPartPr/>
                  <p14:nvPr/>
                </p14:nvContentPartPr>
                <p14:xfrm>
                  <a:off x="5511860" y="1807225"/>
                  <a:ext cx="360" cy="360"/>
                </p14:xfrm>
              </p:contentPart>
            </mc:Choice>
            <mc:Fallback xmlns="">
              <p:pic>
                <p:nvPicPr>
                  <p:cNvPr id="2320" name="Ink 2319">
                    <a:extLst>
                      <a:ext uri="{FF2B5EF4-FFF2-40B4-BE49-F238E27FC236}">
                        <a16:creationId xmlns:a16="http://schemas.microsoft.com/office/drawing/2014/main" id="{44B4EF0F-6774-A59B-4760-0380A0631A83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507540" y="1802905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5">
                <p14:nvContentPartPr>
                  <p14:cNvPr id="2322" name="Ink 2321">
                    <a:extLst>
                      <a:ext uri="{FF2B5EF4-FFF2-40B4-BE49-F238E27FC236}">
                        <a16:creationId xmlns:a16="http://schemas.microsoft.com/office/drawing/2014/main" id="{1447C9FA-98BB-9D9F-DA8D-DA1F9F7B3584}"/>
                      </a:ext>
                    </a:extLst>
                  </p14:cNvPr>
                  <p14:cNvContentPartPr/>
                  <p14:nvPr/>
                </p14:nvContentPartPr>
                <p14:xfrm>
                  <a:off x="5433020" y="2026825"/>
                  <a:ext cx="174600" cy="68400"/>
                </p14:xfrm>
              </p:contentPart>
            </mc:Choice>
            <mc:Fallback xmlns="">
              <p:pic>
                <p:nvPicPr>
                  <p:cNvPr id="2322" name="Ink 2321">
                    <a:extLst>
                      <a:ext uri="{FF2B5EF4-FFF2-40B4-BE49-F238E27FC236}">
                        <a16:creationId xmlns:a16="http://schemas.microsoft.com/office/drawing/2014/main" id="{1447C9FA-98BB-9D9F-DA8D-DA1F9F7B3584}"/>
                      </a:ext>
                    </a:extLst>
                  </p:cNvPr>
                  <p:cNvPicPr/>
                  <p:nvPr/>
                </p:nvPicPr>
                <p:blipFill>
                  <a:blip r:embed="rId366"/>
                  <a:stretch>
                    <a:fillRect/>
                  </a:stretch>
                </p:blipFill>
                <p:spPr>
                  <a:xfrm>
                    <a:off x="5428700" y="2022505"/>
                    <a:ext cx="183240" cy="7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2324" name="Ink 2323">
                    <a:extLst>
                      <a:ext uri="{FF2B5EF4-FFF2-40B4-BE49-F238E27FC236}">
                        <a16:creationId xmlns:a16="http://schemas.microsoft.com/office/drawing/2014/main" id="{A2CFAAB1-529E-2432-E909-F26C5896A60C}"/>
                      </a:ext>
                    </a:extLst>
                  </p14:cNvPr>
                  <p14:cNvContentPartPr/>
                  <p14:nvPr/>
                </p14:nvContentPartPr>
                <p14:xfrm>
                  <a:off x="4867460" y="1785265"/>
                  <a:ext cx="1264320" cy="841320"/>
                </p14:xfrm>
              </p:contentPart>
            </mc:Choice>
            <mc:Fallback xmlns="">
              <p:pic>
                <p:nvPicPr>
                  <p:cNvPr id="2324" name="Ink 2323">
                    <a:extLst>
                      <a:ext uri="{FF2B5EF4-FFF2-40B4-BE49-F238E27FC236}">
                        <a16:creationId xmlns:a16="http://schemas.microsoft.com/office/drawing/2014/main" id="{A2CFAAB1-529E-2432-E909-F26C5896A60C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4863140" y="1780945"/>
                    <a:ext cx="1272960" cy="84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9">
                <p14:nvContentPartPr>
                  <p14:cNvPr id="2326" name="Ink 2325">
                    <a:extLst>
                      <a:ext uri="{FF2B5EF4-FFF2-40B4-BE49-F238E27FC236}">
                        <a16:creationId xmlns:a16="http://schemas.microsoft.com/office/drawing/2014/main" id="{74B85646-31D9-402E-A380-CE55BFB8A53B}"/>
                      </a:ext>
                    </a:extLst>
                  </p14:cNvPr>
                  <p14:cNvContentPartPr/>
                  <p14:nvPr/>
                </p14:nvContentPartPr>
                <p14:xfrm>
                  <a:off x="4405580" y="2154265"/>
                  <a:ext cx="525600" cy="529200"/>
                </p14:xfrm>
              </p:contentPart>
            </mc:Choice>
            <mc:Fallback xmlns="">
              <p:pic>
                <p:nvPicPr>
                  <p:cNvPr id="2326" name="Ink 2325">
                    <a:extLst>
                      <a:ext uri="{FF2B5EF4-FFF2-40B4-BE49-F238E27FC236}">
                        <a16:creationId xmlns:a16="http://schemas.microsoft.com/office/drawing/2014/main" id="{74B85646-31D9-402E-A380-CE55BFB8A53B}"/>
                      </a:ext>
                    </a:extLst>
                  </p:cNvPr>
                  <p:cNvPicPr/>
                  <p:nvPr/>
                </p:nvPicPr>
                <p:blipFill>
                  <a:blip r:embed="rId370"/>
                  <a:stretch>
                    <a:fillRect/>
                  </a:stretch>
                </p:blipFill>
                <p:spPr>
                  <a:xfrm>
                    <a:off x="4401260" y="2149945"/>
                    <a:ext cx="534240" cy="53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1">
                <p14:nvContentPartPr>
                  <p14:cNvPr id="2328" name="Ink 2327">
                    <a:extLst>
                      <a:ext uri="{FF2B5EF4-FFF2-40B4-BE49-F238E27FC236}">
                        <a16:creationId xmlns:a16="http://schemas.microsoft.com/office/drawing/2014/main" id="{F7B4457B-FEDD-E8F6-22C7-204E648A29CD}"/>
                      </a:ext>
                    </a:extLst>
                  </p14:cNvPr>
                  <p14:cNvContentPartPr/>
                  <p14:nvPr/>
                </p14:nvContentPartPr>
                <p14:xfrm>
                  <a:off x="5995700" y="2013505"/>
                  <a:ext cx="135360" cy="92520"/>
                </p14:xfrm>
              </p:contentPart>
            </mc:Choice>
            <mc:Fallback xmlns="">
              <p:pic>
                <p:nvPicPr>
                  <p:cNvPr id="2328" name="Ink 2327">
                    <a:extLst>
                      <a:ext uri="{FF2B5EF4-FFF2-40B4-BE49-F238E27FC236}">
                        <a16:creationId xmlns:a16="http://schemas.microsoft.com/office/drawing/2014/main" id="{F7B4457B-FEDD-E8F6-22C7-204E648A29CD}"/>
                      </a:ext>
                    </a:extLst>
                  </p:cNvPr>
                  <p:cNvPicPr/>
                  <p:nvPr/>
                </p:nvPicPr>
                <p:blipFill>
                  <a:blip r:embed="rId372"/>
                  <a:stretch>
                    <a:fillRect/>
                  </a:stretch>
                </p:blipFill>
                <p:spPr>
                  <a:xfrm>
                    <a:off x="5991380" y="2009185"/>
                    <a:ext cx="144000" cy="10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3">
                <p14:nvContentPartPr>
                  <p14:cNvPr id="2329" name="Ink 2328">
                    <a:extLst>
                      <a:ext uri="{FF2B5EF4-FFF2-40B4-BE49-F238E27FC236}">
                        <a16:creationId xmlns:a16="http://schemas.microsoft.com/office/drawing/2014/main" id="{90959017-37E0-81A5-A91D-39074E0BBAB7}"/>
                      </a:ext>
                    </a:extLst>
                  </p14:cNvPr>
                  <p14:cNvContentPartPr/>
                  <p14:nvPr/>
                </p14:nvContentPartPr>
                <p14:xfrm>
                  <a:off x="4871780" y="1603105"/>
                  <a:ext cx="255240" cy="605520"/>
                </p14:xfrm>
              </p:contentPart>
            </mc:Choice>
            <mc:Fallback xmlns="">
              <p:pic>
                <p:nvPicPr>
                  <p:cNvPr id="2329" name="Ink 2328">
                    <a:extLst>
                      <a:ext uri="{FF2B5EF4-FFF2-40B4-BE49-F238E27FC236}">
                        <a16:creationId xmlns:a16="http://schemas.microsoft.com/office/drawing/2014/main" id="{90959017-37E0-81A5-A91D-39074E0BBAB7}"/>
                      </a:ext>
                    </a:extLst>
                  </p:cNvPr>
                  <p:cNvPicPr/>
                  <p:nvPr/>
                </p:nvPicPr>
                <p:blipFill>
                  <a:blip r:embed="rId374"/>
                  <a:stretch>
                    <a:fillRect/>
                  </a:stretch>
                </p:blipFill>
                <p:spPr>
                  <a:xfrm>
                    <a:off x="4867460" y="1598785"/>
                    <a:ext cx="263880" cy="61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5">
                <p14:nvContentPartPr>
                  <p14:cNvPr id="2335" name="Ink 2334">
                    <a:extLst>
                      <a:ext uri="{FF2B5EF4-FFF2-40B4-BE49-F238E27FC236}">
                        <a16:creationId xmlns:a16="http://schemas.microsoft.com/office/drawing/2014/main" id="{FF48D763-FA4D-8D03-8FA0-9A9B1074BCF6}"/>
                      </a:ext>
                    </a:extLst>
                  </p14:cNvPr>
                  <p14:cNvContentPartPr/>
                  <p14:nvPr/>
                </p14:nvContentPartPr>
                <p14:xfrm>
                  <a:off x="5440580" y="1279105"/>
                  <a:ext cx="160560" cy="23040"/>
                </p14:xfrm>
              </p:contentPart>
            </mc:Choice>
            <mc:Fallback xmlns="">
              <p:pic>
                <p:nvPicPr>
                  <p:cNvPr id="2335" name="Ink 2334">
                    <a:extLst>
                      <a:ext uri="{FF2B5EF4-FFF2-40B4-BE49-F238E27FC236}">
                        <a16:creationId xmlns:a16="http://schemas.microsoft.com/office/drawing/2014/main" id="{FF48D763-FA4D-8D03-8FA0-9A9B1074BCF6}"/>
                      </a:ext>
                    </a:extLst>
                  </p:cNvPr>
                  <p:cNvPicPr/>
                  <p:nvPr/>
                </p:nvPicPr>
                <p:blipFill>
                  <a:blip r:embed="rId376"/>
                  <a:stretch>
                    <a:fillRect/>
                  </a:stretch>
                </p:blipFill>
                <p:spPr>
                  <a:xfrm>
                    <a:off x="5436260" y="1274785"/>
                    <a:ext cx="169200" cy="3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7">
                <p14:nvContentPartPr>
                  <p14:cNvPr id="2338" name="Ink 2337">
                    <a:extLst>
                      <a:ext uri="{FF2B5EF4-FFF2-40B4-BE49-F238E27FC236}">
                        <a16:creationId xmlns:a16="http://schemas.microsoft.com/office/drawing/2014/main" id="{800EBC9A-6478-5206-5E34-EF4C50330641}"/>
                      </a:ext>
                    </a:extLst>
                  </p14:cNvPr>
                  <p14:cNvContentPartPr/>
                  <p14:nvPr/>
                </p14:nvContentPartPr>
                <p14:xfrm>
                  <a:off x="5593220" y="1342465"/>
                  <a:ext cx="1080" cy="1080"/>
                </p14:xfrm>
              </p:contentPart>
            </mc:Choice>
            <mc:Fallback xmlns="">
              <p:pic>
                <p:nvPicPr>
                  <p:cNvPr id="2338" name="Ink 2337">
                    <a:extLst>
                      <a:ext uri="{FF2B5EF4-FFF2-40B4-BE49-F238E27FC236}">
                        <a16:creationId xmlns:a16="http://schemas.microsoft.com/office/drawing/2014/main" id="{800EBC9A-6478-5206-5E34-EF4C50330641}"/>
                      </a:ext>
                    </a:extLst>
                  </p:cNvPr>
                  <p:cNvPicPr/>
                  <p:nvPr/>
                </p:nvPicPr>
                <p:blipFill>
                  <a:blip r:embed="rId378"/>
                  <a:stretch>
                    <a:fillRect/>
                  </a:stretch>
                </p:blipFill>
                <p:spPr>
                  <a:xfrm>
                    <a:off x="5588900" y="1338145"/>
                    <a:ext cx="972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9">
                <p14:nvContentPartPr>
                  <p14:cNvPr id="2340" name="Ink 2339">
                    <a:extLst>
                      <a:ext uri="{FF2B5EF4-FFF2-40B4-BE49-F238E27FC236}">
                        <a16:creationId xmlns:a16="http://schemas.microsoft.com/office/drawing/2014/main" id="{D530F026-CFE1-7D0F-F8DD-FD250A57CFB0}"/>
                      </a:ext>
                    </a:extLst>
                  </p14:cNvPr>
                  <p14:cNvContentPartPr/>
                  <p14:nvPr/>
                </p14:nvContentPartPr>
                <p14:xfrm>
                  <a:off x="4885100" y="1374145"/>
                  <a:ext cx="163800" cy="124920"/>
                </p14:xfrm>
              </p:contentPart>
            </mc:Choice>
            <mc:Fallback xmlns="">
              <p:pic>
                <p:nvPicPr>
                  <p:cNvPr id="2340" name="Ink 2339">
                    <a:extLst>
                      <a:ext uri="{FF2B5EF4-FFF2-40B4-BE49-F238E27FC236}">
                        <a16:creationId xmlns:a16="http://schemas.microsoft.com/office/drawing/2014/main" id="{D530F026-CFE1-7D0F-F8DD-FD250A57CFB0}"/>
                      </a:ext>
                    </a:extLst>
                  </p:cNvPr>
                  <p:cNvPicPr/>
                  <p:nvPr/>
                </p:nvPicPr>
                <p:blipFill>
                  <a:blip r:embed="rId380"/>
                  <a:stretch>
                    <a:fillRect/>
                  </a:stretch>
                </p:blipFill>
                <p:spPr>
                  <a:xfrm>
                    <a:off x="4880780" y="1369825"/>
                    <a:ext cx="172440" cy="13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1">
                <p14:nvContentPartPr>
                  <p14:cNvPr id="2341" name="Ink 2340">
                    <a:extLst>
                      <a:ext uri="{FF2B5EF4-FFF2-40B4-BE49-F238E27FC236}">
                        <a16:creationId xmlns:a16="http://schemas.microsoft.com/office/drawing/2014/main" id="{34F379DB-A5DE-42AB-DBAF-CE0FB6577178}"/>
                      </a:ext>
                    </a:extLst>
                  </p14:cNvPr>
                  <p14:cNvContentPartPr/>
                  <p14:nvPr/>
                </p14:nvContentPartPr>
                <p14:xfrm>
                  <a:off x="5048180" y="1474225"/>
                  <a:ext cx="88920" cy="18000"/>
                </p14:xfrm>
              </p:contentPart>
            </mc:Choice>
            <mc:Fallback xmlns="">
              <p:pic>
                <p:nvPicPr>
                  <p:cNvPr id="2341" name="Ink 2340">
                    <a:extLst>
                      <a:ext uri="{FF2B5EF4-FFF2-40B4-BE49-F238E27FC236}">
                        <a16:creationId xmlns:a16="http://schemas.microsoft.com/office/drawing/2014/main" id="{34F379DB-A5DE-42AB-DBAF-CE0FB6577178}"/>
                      </a:ext>
                    </a:extLst>
                  </p:cNvPr>
                  <p:cNvPicPr/>
                  <p:nvPr/>
                </p:nvPicPr>
                <p:blipFill>
                  <a:blip r:embed="rId382"/>
                  <a:stretch>
                    <a:fillRect/>
                  </a:stretch>
                </p:blipFill>
                <p:spPr>
                  <a:xfrm>
                    <a:off x="5043860" y="1469905"/>
                    <a:ext cx="97560" cy="2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3">
                <p14:nvContentPartPr>
                  <p14:cNvPr id="2342" name="Ink 2341">
                    <a:extLst>
                      <a:ext uri="{FF2B5EF4-FFF2-40B4-BE49-F238E27FC236}">
                        <a16:creationId xmlns:a16="http://schemas.microsoft.com/office/drawing/2014/main" id="{6D7E2AC3-C599-7821-0F91-534C5416300D}"/>
                      </a:ext>
                    </a:extLst>
                  </p14:cNvPr>
                  <p14:cNvContentPartPr/>
                  <p14:nvPr/>
                </p14:nvContentPartPr>
                <p14:xfrm>
                  <a:off x="5357420" y="1281265"/>
                  <a:ext cx="32400" cy="113760"/>
                </p14:xfrm>
              </p:contentPart>
            </mc:Choice>
            <mc:Fallback xmlns="">
              <p:pic>
                <p:nvPicPr>
                  <p:cNvPr id="2342" name="Ink 2341">
                    <a:extLst>
                      <a:ext uri="{FF2B5EF4-FFF2-40B4-BE49-F238E27FC236}">
                        <a16:creationId xmlns:a16="http://schemas.microsoft.com/office/drawing/2014/main" id="{6D7E2AC3-C599-7821-0F91-534C5416300D}"/>
                      </a:ext>
                    </a:extLst>
                  </p:cNvPr>
                  <p:cNvPicPr/>
                  <p:nvPr/>
                </p:nvPicPr>
                <p:blipFill>
                  <a:blip r:embed="rId384"/>
                  <a:stretch>
                    <a:fillRect/>
                  </a:stretch>
                </p:blipFill>
                <p:spPr>
                  <a:xfrm>
                    <a:off x="5353100" y="1276945"/>
                    <a:ext cx="41040" cy="12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5">
                <p14:nvContentPartPr>
                  <p14:cNvPr id="2344" name="Ink 2343">
                    <a:extLst>
                      <a:ext uri="{FF2B5EF4-FFF2-40B4-BE49-F238E27FC236}">
                        <a16:creationId xmlns:a16="http://schemas.microsoft.com/office/drawing/2014/main" id="{51B97A60-1AE9-C69B-8360-9F78F9B1CB5A}"/>
                      </a:ext>
                    </a:extLst>
                  </p14:cNvPr>
                  <p14:cNvContentPartPr/>
                  <p14:nvPr/>
                </p14:nvContentPartPr>
                <p14:xfrm>
                  <a:off x="5214140" y="1198465"/>
                  <a:ext cx="39960" cy="16200"/>
                </p14:xfrm>
              </p:contentPart>
            </mc:Choice>
            <mc:Fallback xmlns="">
              <p:pic>
                <p:nvPicPr>
                  <p:cNvPr id="2344" name="Ink 2343">
                    <a:extLst>
                      <a:ext uri="{FF2B5EF4-FFF2-40B4-BE49-F238E27FC236}">
                        <a16:creationId xmlns:a16="http://schemas.microsoft.com/office/drawing/2014/main" id="{51B97A60-1AE9-C69B-8360-9F78F9B1CB5A}"/>
                      </a:ext>
                    </a:extLst>
                  </p:cNvPr>
                  <p:cNvPicPr/>
                  <p:nvPr/>
                </p:nvPicPr>
                <p:blipFill>
                  <a:blip r:embed="rId386"/>
                  <a:stretch>
                    <a:fillRect/>
                  </a:stretch>
                </p:blipFill>
                <p:spPr>
                  <a:xfrm>
                    <a:off x="5209820" y="1194145"/>
                    <a:ext cx="4860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7">
                <p14:nvContentPartPr>
                  <p14:cNvPr id="2345" name="Ink 2344">
                    <a:extLst>
                      <a:ext uri="{FF2B5EF4-FFF2-40B4-BE49-F238E27FC236}">
                        <a16:creationId xmlns:a16="http://schemas.microsoft.com/office/drawing/2014/main" id="{BFE535A5-01BA-8551-C103-F7EA2575D493}"/>
                      </a:ext>
                    </a:extLst>
                  </p14:cNvPr>
                  <p14:cNvContentPartPr/>
                  <p14:nvPr/>
                </p14:nvContentPartPr>
                <p14:xfrm>
                  <a:off x="5096060" y="1214665"/>
                  <a:ext cx="105120" cy="45720"/>
                </p14:xfrm>
              </p:contentPart>
            </mc:Choice>
            <mc:Fallback xmlns="">
              <p:pic>
                <p:nvPicPr>
                  <p:cNvPr id="2345" name="Ink 2344">
                    <a:extLst>
                      <a:ext uri="{FF2B5EF4-FFF2-40B4-BE49-F238E27FC236}">
                        <a16:creationId xmlns:a16="http://schemas.microsoft.com/office/drawing/2014/main" id="{BFE535A5-01BA-8551-C103-F7EA2575D493}"/>
                      </a:ext>
                    </a:extLst>
                  </p:cNvPr>
                  <p:cNvPicPr/>
                  <p:nvPr/>
                </p:nvPicPr>
                <p:blipFill>
                  <a:blip r:embed="rId388"/>
                  <a:stretch>
                    <a:fillRect/>
                  </a:stretch>
                </p:blipFill>
                <p:spPr>
                  <a:xfrm>
                    <a:off x="5091740" y="1210345"/>
                    <a:ext cx="113760" cy="5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9">
                <p14:nvContentPartPr>
                  <p14:cNvPr id="2351" name="Ink 2350">
                    <a:extLst>
                      <a:ext uri="{FF2B5EF4-FFF2-40B4-BE49-F238E27FC236}">
                        <a16:creationId xmlns:a16="http://schemas.microsoft.com/office/drawing/2014/main" id="{8F6918DE-D515-9DB4-471A-629833F527DA}"/>
                      </a:ext>
                    </a:extLst>
                  </p14:cNvPr>
                  <p14:cNvContentPartPr/>
                  <p14:nvPr/>
                </p14:nvContentPartPr>
                <p14:xfrm>
                  <a:off x="5168420" y="1535065"/>
                  <a:ext cx="298440" cy="110160"/>
                </p14:xfrm>
              </p:contentPart>
            </mc:Choice>
            <mc:Fallback xmlns="">
              <p:pic>
                <p:nvPicPr>
                  <p:cNvPr id="2351" name="Ink 2350">
                    <a:extLst>
                      <a:ext uri="{FF2B5EF4-FFF2-40B4-BE49-F238E27FC236}">
                        <a16:creationId xmlns:a16="http://schemas.microsoft.com/office/drawing/2014/main" id="{8F6918DE-D515-9DB4-471A-629833F527DA}"/>
                      </a:ext>
                    </a:extLst>
                  </p:cNvPr>
                  <p:cNvPicPr/>
                  <p:nvPr/>
                </p:nvPicPr>
                <p:blipFill>
                  <a:blip r:embed="rId390"/>
                  <a:stretch>
                    <a:fillRect/>
                  </a:stretch>
                </p:blipFill>
                <p:spPr>
                  <a:xfrm>
                    <a:off x="5164100" y="1530745"/>
                    <a:ext cx="307080" cy="11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1">
                <p14:nvContentPartPr>
                  <p14:cNvPr id="2353" name="Ink 2352">
                    <a:extLst>
                      <a:ext uri="{FF2B5EF4-FFF2-40B4-BE49-F238E27FC236}">
                        <a16:creationId xmlns:a16="http://schemas.microsoft.com/office/drawing/2014/main" id="{C68AEB29-C923-6884-DA15-B7638380EA66}"/>
                      </a:ext>
                    </a:extLst>
                  </p14:cNvPr>
                  <p14:cNvContentPartPr/>
                  <p14:nvPr/>
                </p14:nvContentPartPr>
                <p14:xfrm>
                  <a:off x="5112980" y="1568545"/>
                  <a:ext cx="41040" cy="83880"/>
                </p14:xfrm>
              </p:contentPart>
            </mc:Choice>
            <mc:Fallback xmlns="">
              <p:pic>
                <p:nvPicPr>
                  <p:cNvPr id="2353" name="Ink 2352">
                    <a:extLst>
                      <a:ext uri="{FF2B5EF4-FFF2-40B4-BE49-F238E27FC236}">
                        <a16:creationId xmlns:a16="http://schemas.microsoft.com/office/drawing/2014/main" id="{C68AEB29-C923-6884-DA15-B7638380EA66}"/>
                      </a:ext>
                    </a:extLst>
                  </p:cNvPr>
                  <p:cNvPicPr/>
                  <p:nvPr/>
                </p:nvPicPr>
                <p:blipFill>
                  <a:blip r:embed="rId392"/>
                  <a:stretch>
                    <a:fillRect/>
                  </a:stretch>
                </p:blipFill>
                <p:spPr>
                  <a:xfrm>
                    <a:off x="5108660" y="1564225"/>
                    <a:ext cx="49680" cy="9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3">
                <p14:nvContentPartPr>
                  <p14:cNvPr id="2355" name="Ink 2354">
                    <a:extLst>
                      <a:ext uri="{FF2B5EF4-FFF2-40B4-BE49-F238E27FC236}">
                        <a16:creationId xmlns:a16="http://schemas.microsoft.com/office/drawing/2014/main" id="{E62F561D-1236-777B-70AB-A37A51DD6792}"/>
                      </a:ext>
                    </a:extLst>
                  </p14:cNvPr>
                  <p14:cNvContentPartPr/>
                  <p14:nvPr/>
                </p14:nvContentPartPr>
                <p14:xfrm>
                  <a:off x="5761340" y="1717585"/>
                  <a:ext cx="41760" cy="78840"/>
                </p14:xfrm>
              </p:contentPart>
            </mc:Choice>
            <mc:Fallback xmlns="">
              <p:pic>
                <p:nvPicPr>
                  <p:cNvPr id="2355" name="Ink 2354">
                    <a:extLst>
                      <a:ext uri="{FF2B5EF4-FFF2-40B4-BE49-F238E27FC236}">
                        <a16:creationId xmlns:a16="http://schemas.microsoft.com/office/drawing/2014/main" id="{E62F561D-1236-777B-70AB-A37A51DD6792}"/>
                      </a:ext>
                    </a:extLst>
                  </p:cNvPr>
                  <p:cNvPicPr/>
                  <p:nvPr/>
                </p:nvPicPr>
                <p:blipFill>
                  <a:blip r:embed="rId394"/>
                  <a:stretch>
                    <a:fillRect/>
                  </a:stretch>
                </p:blipFill>
                <p:spPr>
                  <a:xfrm>
                    <a:off x="5757020" y="1713265"/>
                    <a:ext cx="50400" cy="8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5">
                <p14:nvContentPartPr>
                  <p14:cNvPr id="2360" name="Ink 2359">
                    <a:extLst>
                      <a:ext uri="{FF2B5EF4-FFF2-40B4-BE49-F238E27FC236}">
                        <a16:creationId xmlns:a16="http://schemas.microsoft.com/office/drawing/2014/main" id="{A12EE0CE-872F-ED39-7BE5-507844A1981E}"/>
                      </a:ext>
                    </a:extLst>
                  </p14:cNvPr>
                  <p14:cNvContentPartPr/>
                  <p14:nvPr/>
                </p14:nvContentPartPr>
                <p14:xfrm>
                  <a:off x="5019447" y="2043098"/>
                  <a:ext cx="1046880" cy="752040"/>
                </p14:xfrm>
              </p:contentPart>
            </mc:Choice>
            <mc:Fallback xmlns="">
              <p:pic>
                <p:nvPicPr>
                  <p:cNvPr id="2360" name="Ink 2359">
                    <a:extLst>
                      <a:ext uri="{FF2B5EF4-FFF2-40B4-BE49-F238E27FC236}">
                        <a16:creationId xmlns:a16="http://schemas.microsoft.com/office/drawing/2014/main" id="{A12EE0CE-872F-ED39-7BE5-507844A1981E}"/>
                      </a:ext>
                    </a:extLst>
                  </p:cNvPr>
                  <p:cNvPicPr/>
                  <p:nvPr/>
                </p:nvPicPr>
                <p:blipFill>
                  <a:blip r:embed="rId396"/>
                  <a:stretch>
                    <a:fillRect/>
                  </a:stretch>
                </p:blipFill>
                <p:spPr>
                  <a:xfrm>
                    <a:off x="5015127" y="2038778"/>
                    <a:ext cx="1055520" cy="76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7">
                <p14:nvContentPartPr>
                  <p14:cNvPr id="2362" name="Ink 2361">
                    <a:extLst>
                      <a:ext uri="{FF2B5EF4-FFF2-40B4-BE49-F238E27FC236}">
                        <a16:creationId xmlns:a16="http://schemas.microsoft.com/office/drawing/2014/main" id="{38E299E2-6CBE-7A26-2C2B-EA621EFBC858}"/>
                      </a:ext>
                    </a:extLst>
                  </p14:cNvPr>
                  <p14:cNvContentPartPr/>
                  <p14:nvPr/>
                </p14:nvContentPartPr>
                <p14:xfrm>
                  <a:off x="5277927" y="2466818"/>
                  <a:ext cx="35640" cy="44640"/>
                </p14:xfrm>
              </p:contentPart>
            </mc:Choice>
            <mc:Fallback xmlns="">
              <p:pic>
                <p:nvPicPr>
                  <p:cNvPr id="2362" name="Ink 2361">
                    <a:extLst>
                      <a:ext uri="{FF2B5EF4-FFF2-40B4-BE49-F238E27FC236}">
                        <a16:creationId xmlns:a16="http://schemas.microsoft.com/office/drawing/2014/main" id="{38E299E2-6CBE-7A26-2C2B-EA621EFBC858}"/>
                      </a:ext>
                    </a:extLst>
                  </p:cNvPr>
                  <p:cNvPicPr/>
                  <p:nvPr/>
                </p:nvPicPr>
                <p:blipFill>
                  <a:blip r:embed="rId398"/>
                  <a:stretch>
                    <a:fillRect/>
                  </a:stretch>
                </p:blipFill>
                <p:spPr>
                  <a:xfrm>
                    <a:off x="5273607" y="2462498"/>
                    <a:ext cx="44280" cy="53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73" name="Group 2372">
              <a:extLst>
                <a:ext uri="{FF2B5EF4-FFF2-40B4-BE49-F238E27FC236}">
                  <a16:creationId xmlns:a16="http://schemas.microsoft.com/office/drawing/2014/main" id="{880EA5CE-CD20-494F-625B-AE392D354C2F}"/>
                </a:ext>
              </a:extLst>
            </p:cNvPr>
            <p:cNvGrpSpPr/>
            <p:nvPr/>
          </p:nvGrpSpPr>
          <p:grpSpPr>
            <a:xfrm>
              <a:off x="5682927" y="2413178"/>
              <a:ext cx="434880" cy="409680"/>
              <a:chOff x="5682927" y="2413178"/>
              <a:chExt cx="434880" cy="40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9">
                <p14:nvContentPartPr>
                  <p14:cNvPr id="2364" name="Ink 2363">
                    <a:extLst>
                      <a:ext uri="{FF2B5EF4-FFF2-40B4-BE49-F238E27FC236}">
                        <a16:creationId xmlns:a16="http://schemas.microsoft.com/office/drawing/2014/main" id="{F28F1A50-6957-0C8B-8A0A-D451725B7B92}"/>
                      </a:ext>
                    </a:extLst>
                  </p14:cNvPr>
                  <p14:cNvContentPartPr/>
                  <p14:nvPr/>
                </p14:nvContentPartPr>
                <p14:xfrm>
                  <a:off x="5682927" y="2637098"/>
                  <a:ext cx="88920" cy="118440"/>
                </p14:xfrm>
              </p:contentPart>
            </mc:Choice>
            <mc:Fallback xmlns="">
              <p:pic>
                <p:nvPicPr>
                  <p:cNvPr id="2364" name="Ink 2363">
                    <a:extLst>
                      <a:ext uri="{FF2B5EF4-FFF2-40B4-BE49-F238E27FC236}">
                        <a16:creationId xmlns:a16="http://schemas.microsoft.com/office/drawing/2014/main" id="{F28F1A50-6957-0C8B-8A0A-D451725B7B92}"/>
                      </a:ext>
                    </a:extLst>
                  </p:cNvPr>
                  <p:cNvPicPr/>
                  <p:nvPr/>
                </p:nvPicPr>
                <p:blipFill>
                  <a:blip r:embed="rId400"/>
                  <a:stretch>
                    <a:fillRect/>
                  </a:stretch>
                </p:blipFill>
                <p:spPr>
                  <a:xfrm>
                    <a:off x="5678607" y="2632778"/>
                    <a:ext cx="97560" cy="12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1">
                <p14:nvContentPartPr>
                  <p14:cNvPr id="2365" name="Ink 2364">
                    <a:extLst>
                      <a:ext uri="{FF2B5EF4-FFF2-40B4-BE49-F238E27FC236}">
                        <a16:creationId xmlns:a16="http://schemas.microsoft.com/office/drawing/2014/main" id="{8F1DD79F-E243-5067-7ED3-127008FEC6D2}"/>
                      </a:ext>
                    </a:extLst>
                  </p14:cNvPr>
                  <p14:cNvContentPartPr/>
                  <p14:nvPr/>
                </p14:nvContentPartPr>
                <p14:xfrm>
                  <a:off x="5792727" y="2534498"/>
                  <a:ext cx="360" cy="288360"/>
                </p14:xfrm>
              </p:contentPart>
            </mc:Choice>
            <mc:Fallback xmlns="">
              <p:pic>
                <p:nvPicPr>
                  <p:cNvPr id="2365" name="Ink 2364">
                    <a:extLst>
                      <a:ext uri="{FF2B5EF4-FFF2-40B4-BE49-F238E27FC236}">
                        <a16:creationId xmlns:a16="http://schemas.microsoft.com/office/drawing/2014/main" id="{8F1DD79F-E243-5067-7ED3-127008FEC6D2}"/>
                      </a:ext>
                    </a:extLst>
                  </p:cNvPr>
                  <p:cNvPicPr/>
                  <p:nvPr/>
                </p:nvPicPr>
                <p:blipFill>
                  <a:blip r:embed="rId402"/>
                  <a:stretch>
                    <a:fillRect/>
                  </a:stretch>
                </p:blipFill>
                <p:spPr>
                  <a:xfrm>
                    <a:off x="5788407" y="2530178"/>
                    <a:ext cx="9000" cy="29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3">
                <p14:nvContentPartPr>
                  <p14:cNvPr id="2366" name="Ink 2365">
                    <a:extLst>
                      <a:ext uri="{FF2B5EF4-FFF2-40B4-BE49-F238E27FC236}">
                        <a16:creationId xmlns:a16="http://schemas.microsoft.com/office/drawing/2014/main" id="{19F10A58-D524-E03C-1DF4-25E0600625CD}"/>
                      </a:ext>
                    </a:extLst>
                  </p14:cNvPr>
                  <p14:cNvContentPartPr/>
                  <p14:nvPr/>
                </p14:nvContentPartPr>
                <p14:xfrm>
                  <a:off x="5807847" y="2580938"/>
                  <a:ext cx="56160" cy="126000"/>
                </p14:xfrm>
              </p:contentPart>
            </mc:Choice>
            <mc:Fallback xmlns="">
              <p:pic>
                <p:nvPicPr>
                  <p:cNvPr id="2366" name="Ink 2365">
                    <a:extLst>
                      <a:ext uri="{FF2B5EF4-FFF2-40B4-BE49-F238E27FC236}">
                        <a16:creationId xmlns:a16="http://schemas.microsoft.com/office/drawing/2014/main" id="{19F10A58-D524-E03C-1DF4-25E0600625CD}"/>
                      </a:ext>
                    </a:extLst>
                  </p:cNvPr>
                  <p:cNvPicPr/>
                  <p:nvPr/>
                </p:nvPicPr>
                <p:blipFill>
                  <a:blip r:embed="rId404"/>
                  <a:stretch>
                    <a:fillRect/>
                  </a:stretch>
                </p:blipFill>
                <p:spPr>
                  <a:xfrm>
                    <a:off x="5803527" y="2576618"/>
                    <a:ext cx="64800" cy="13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5">
                <p14:nvContentPartPr>
                  <p14:cNvPr id="2367" name="Ink 2366">
                    <a:extLst>
                      <a:ext uri="{FF2B5EF4-FFF2-40B4-BE49-F238E27FC236}">
                        <a16:creationId xmlns:a16="http://schemas.microsoft.com/office/drawing/2014/main" id="{40C03512-C379-3A6D-F041-FEB8D9BFC165}"/>
                      </a:ext>
                    </a:extLst>
                  </p14:cNvPr>
                  <p14:cNvContentPartPr/>
                  <p14:nvPr/>
                </p14:nvContentPartPr>
                <p14:xfrm>
                  <a:off x="5863647" y="2543858"/>
                  <a:ext cx="59040" cy="172800"/>
                </p14:xfrm>
              </p:contentPart>
            </mc:Choice>
            <mc:Fallback xmlns="">
              <p:pic>
                <p:nvPicPr>
                  <p:cNvPr id="2367" name="Ink 2366">
                    <a:extLst>
                      <a:ext uri="{FF2B5EF4-FFF2-40B4-BE49-F238E27FC236}">
                        <a16:creationId xmlns:a16="http://schemas.microsoft.com/office/drawing/2014/main" id="{40C03512-C379-3A6D-F041-FEB8D9BFC165}"/>
                      </a:ext>
                    </a:extLst>
                  </p:cNvPr>
                  <p:cNvPicPr/>
                  <p:nvPr/>
                </p:nvPicPr>
                <p:blipFill>
                  <a:blip r:embed="rId406"/>
                  <a:stretch>
                    <a:fillRect/>
                  </a:stretch>
                </p:blipFill>
                <p:spPr>
                  <a:xfrm>
                    <a:off x="5859327" y="2539538"/>
                    <a:ext cx="67680" cy="18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7">
                <p14:nvContentPartPr>
                  <p14:cNvPr id="2368" name="Ink 2367">
                    <a:extLst>
                      <a:ext uri="{FF2B5EF4-FFF2-40B4-BE49-F238E27FC236}">
                        <a16:creationId xmlns:a16="http://schemas.microsoft.com/office/drawing/2014/main" id="{9BFA0E1B-C830-8B45-8E2F-9AC4A4BC56D9}"/>
                      </a:ext>
                    </a:extLst>
                  </p14:cNvPr>
                  <p14:cNvContentPartPr/>
                  <p14:nvPr/>
                </p14:nvContentPartPr>
                <p14:xfrm>
                  <a:off x="5878407" y="2620538"/>
                  <a:ext cx="42480" cy="26640"/>
                </p14:xfrm>
              </p:contentPart>
            </mc:Choice>
            <mc:Fallback xmlns="">
              <p:pic>
                <p:nvPicPr>
                  <p:cNvPr id="2368" name="Ink 2367">
                    <a:extLst>
                      <a:ext uri="{FF2B5EF4-FFF2-40B4-BE49-F238E27FC236}">
                        <a16:creationId xmlns:a16="http://schemas.microsoft.com/office/drawing/2014/main" id="{9BFA0E1B-C830-8B45-8E2F-9AC4A4BC56D9}"/>
                      </a:ext>
                    </a:extLst>
                  </p:cNvPr>
                  <p:cNvPicPr/>
                  <p:nvPr/>
                </p:nvPicPr>
                <p:blipFill>
                  <a:blip r:embed="rId408"/>
                  <a:stretch>
                    <a:fillRect/>
                  </a:stretch>
                </p:blipFill>
                <p:spPr>
                  <a:xfrm>
                    <a:off x="5874087" y="2616218"/>
                    <a:ext cx="51120" cy="3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9">
                <p14:nvContentPartPr>
                  <p14:cNvPr id="2369" name="Ink 2368">
                    <a:extLst>
                      <a:ext uri="{FF2B5EF4-FFF2-40B4-BE49-F238E27FC236}">
                        <a16:creationId xmlns:a16="http://schemas.microsoft.com/office/drawing/2014/main" id="{7CE2ADB6-5764-32F9-B918-002D66DB8258}"/>
                      </a:ext>
                    </a:extLst>
                  </p14:cNvPr>
                  <p14:cNvContentPartPr/>
                  <p14:nvPr/>
                </p14:nvContentPartPr>
                <p14:xfrm>
                  <a:off x="5919447" y="2476898"/>
                  <a:ext cx="54720" cy="149040"/>
                </p14:xfrm>
              </p:contentPart>
            </mc:Choice>
            <mc:Fallback xmlns="">
              <p:pic>
                <p:nvPicPr>
                  <p:cNvPr id="2369" name="Ink 2368">
                    <a:extLst>
                      <a:ext uri="{FF2B5EF4-FFF2-40B4-BE49-F238E27FC236}">
                        <a16:creationId xmlns:a16="http://schemas.microsoft.com/office/drawing/2014/main" id="{7CE2ADB6-5764-32F9-B918-002D66DB8258}"/>
                      </a:ext>
                    </a:extLst>
                  </p:cNvPr>
                  <p:cNvPicPr/>
                  <p:nvPr/>
                </p:nvPicPr>
                <p:blipFill>
                  <a:blip r:embed="rId410"/>
                  <a:stretch>
                    <a:fillRect/>
                  </a:stretch>
                </p:blipFill>
                <p:spPr>
                  <a:xfrm>
                    <a:off x="5915127" y="2472578"/>
                    <a:ext cx="63360" cy="15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1">
                <p14:nvContentPartPr>
                  <p14:cNvPr id="2370" name="Ink 2369">
                    <a:extLst>
                      <a:ext uri="{FF2B5EF4-FFF2-40B4-BE49-F238E27FC236}">
                        <a16:creationId xmlns:a16="http://schemas.microsoft.com/office/drawing/2014/main" id="{D7151853-1B32-A8DB-EE3E-2EA117F728C0}"/>
                      </a:ext>
                    </a:extLst>
                  </p14:cNvPr>
                  <p14:cNvContentPartPr/>
                  <p14:nvPr/>
                </p14:nvContentPartPr>
                <p14:xfrm>
                  <a:off x="5982807" y="2471858"/>
                  <a:ext cx="95040" cy="145080"/>
                </p14:xfrm>
              </p:contentPart>
            </mc:Choice>
            <mc:Fallback xmlns="">
              <p:pic>
                <p:nvPicPr>
                  <p:cNvPr id="2370" name="Ink 2369">
                    <a:extLst>
                      <a:ext uri="{FF2B5EF4-FFF2-40B4-BE49-F238E27FC236}">
                        <a16:creationId xmlns:a16="http://schemas.microsoft.com/office/drawing/2014/main" id="{D7151853-1B32-A8DB-EE3E-2EA117F728C0}"/>
                      </a:ext>
                    </a:extLst>
                  </p:cNvPr>
                  <p:cNvPicPr/>
                  <p:nvPr/>
                </p:nvPicPr>
                <p:blipFill>
                  <a:blip r:embed="rId412"/>
                  <a:stretch>
                    <a:fillRect/>
                  </a:stretch>
                </p:blipFill>
                <p:spPr>
                  <a:xfrm>
                    <a:off x="5978487" y="2467538"/>
                    <a:ext cx="103680" cy="15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3">
                <p14:nvContentPartPr>
                  <p14:cNvPr id="2371" name="Ink 2370">
                    <a:extLst>
                      <a:ext uri="{FF2B5EF4-FFF2-40B4-BE49-F238E27FC236}">
                        <a16:creationId xmlns:a16="http://schemas.microsoft.com/office/drawing/2014/main" id="{DBD86095-56E9-D5ED-0761-8B9C97ABCA5B}"/>
                      </a:ext>
                    </a:extLst>
                  </p14:cNvPr>
                  <p14:cNvContentPartPr/>
                  <p14:nvPr/>
                </p14:nvContentPartPr>
                <p14:xfrm>
                  <a:off x="6065247" y="2413178"/>
                  <a:ext cx="52560" cy="122400"/>
                </p14:xfrm>
              </p:contentPart>
            </mc:Choice>
            <mc:Fallback xmlns="">
              <p:pic>
                <p:nvPicPr>
                  <p:cNvPr id="2371" name="Ink 2370">
                    <a:extLst>
                      <a:ext uri="{FF2B5EF4-FFF2-40B4-BE49-F238E27FC236}">
                        <a16:creationId xmlns:a16="http://schemas.microsoft.com/office/drawing/2014/main" id="{DBD86095-56E9-D5ED-0761-8B9C97ABCA5B}"/>
                      </a:ext>
                    </a:extLst>
                  </p:cNvPr>
                  <p:cNvPicPr/>
                  <p:nvPr/>
                </p:nvPicPr>
                <p:blipFill>
                  <a:blip r:embed="rId414"/>
                  <a:stretch>
                    <a:fillRect/>
                  </a:stretch>
                </p:blipFill>
                <p:spPr>
                  <a:xfrm>
                    <a:off x="6060927" y="2408858"/>
                    <a:ext cx="6120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5">
                <p14:nvContentPartPr>
                  <p14:cNvPr id="2372" name="Ink 2371">
                    <a:extLst>
                      <a:ext uri="{FF2B5EF4-FFF2-40B4-BE49-F238E27FC236}">
                        <a16:creationId xmlns:a16="http://schemas.microsoft.com/office/drawing/2014/main" id="{EABBFF52-4220-27D9-7356-CFEBEBF52B76}"/>
                      </a:ext>
                    </a:extLst>
                  </p14:cNvPr>
                  <p14:cNvContentPartPr/>
                  <p14:nvPr/>
                </p14:nvContentPartPr>
                <p14:xfrm>
                  <a:off x="5997567" y="2641058"/>
                  <a:ext cx="360" cy="56160"/>
                </p14:xfrm>
              </p:contentPart>
            </mc:Choice>
            <mc:Fallback xmlns="">
              <p:pic>
                <p:nvPicPr>
                  <p:cNvPr id="2372" name="Ink 2371">
                    <a:extLst>
                      <a:ext uri="{FF2B5EF4-FFF2-40B4-BE49-F238E27FC236}">
                        <a16:creationId xmlns:a16="http://schemas.microsoft.com/office/drawing/2014/main" id="{EABBFF52-4220-27D9-7356-CFEBEBF52B76}"/>
                      </a:ext>
                    </a:extLst>
                  </p:cNvPr>
                  <p:cNvPicPr/>
                  <p:nvPr/>
                </p:nvPicPr>
                <p:blipFill>
                  <a:blip r:embed="rId416"/>
                  <a:stretch>
                    <a:fillRect/>
                  </a:stretch>
                </p:blipFill>
                <p:spPr>
                  <a:xfrm>
                    <a:off x="5993247" y="2636738"/>
                    <a:ext cx="9000" cy="64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B742E0-80D2-471B-B416-0E314A157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4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37"/>
    </mc:Choice>
    <mc:Fallback xmlns="">
      <p:transition spd="slow" advTm="82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Box 352">
            <a:extLst>
              <a:ext uri="{FF2B5EF4-FFF2-40B4-BE49-F238E27FC236}">
                <a16:creationId xmlns:a16="http://schemas.microsoft.com/office/drawing/2014/main" id="{1621E53B-9CE0-F252-F794-F18C46866679}"/>
              </a:ext>
            </a:extLst>
          </p:cNvPr>
          <p:cNvSpPr txBox="1"/>
          <p:nvPr/>
        </p:nvSpPr>
        <p:spPr>
          <a:xfrm>
            <a:off x="3141448" y="4482"/>
            <a:ext cx="2144305" cy="169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800" b="1" u="sng" dirty="0">
                <a:solidFill>
                  <a:srgbClr val="FF0000"/>
                </a:solidFill>
              </a:rPr>
              <a:t>Lempel Ziv Welch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b="1" dirty="0" err="1">
                <a:solidFill>
                  <a:srgbClr val="0432FF"/>
                </a:solidFill>
              </a:rPr>
              <a:t>Yabbadabbado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7DB577-8388-FF3A-12C9-A73AEB9EE195}"/>
              </a:ext>
            </a:extLst>
          </p:cNvPr>
          <p:cNvSpPr txBox="1"/>
          <p:nvPr/>
        </p:nvSpPr>
        <p:spPr>
          <a:xfrm>
            <a:off x="899360" y="1502688"/>
            <a:ext cx="73452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1. Y:   Unseen  </a:t>
            </a:r>
            <a:r>
              <a:rPr lang="en-US" sz="1800" dirty="0">
                <a:sym typeface="Wingdings" pitchFamily="2" charset="2"/>
              </a:rPr>
              <a:t> (0, y)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2. a:   Unseen  (0, a)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3. b:   Unseen  (0, b)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4. </a:t>
            </a:r>
            <a:r>
              <a:rPr lang="en-US" sz="1800" dirty="0" err="1">
                <a:sym typeface="Wingdings" pitchFamily="2" charset="2"/>
              </a:rPr>
              <a:t>ba</a:t>
            </a:r>
            <a:r>
              <a:rPr lang="en-US" sz="1800" dirty="0">
                <a:sym typeface="Wingdings" pitchFamily="2" charset="2"/>
              </a:rPr>
              <a:t>:  (b seen at position 3, adding a)  (3, a)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5. d: Unseen  (0, d)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6. ab: (a seen at position 2, adding b)  (2, b)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7. bad: (</a:t>
            </a:r>
            <a:r>
              <a:rPr lang="en-US" sz="1800" dirty="0" err="1">
                <a:sym typeface="Wingdings" pitchFamily="2" charset="2"/>
              </a:rPr>
              <a:t>ba</a:t>
            </a:r>
            <a:r>
              <a:rPr lang="en-US" sz="1800" dirty="0">
                <a:sym typeface="Wingdings" pitchFamily="2" charset="2"/>
              </a:rPr>
              <a:t> seen at position 4, adding d)  (4, d)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8. o: Unseen  (0, o)</a:t>
            </a:r>
          </a:p>
          <a:p>
            <a:pPr>
              <a:buNone/>
            </a:pPr>
            <a:endParaRPr lang="en-US" sz="1800" dirty="0"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END RESULT  only 8 letters, but each has more bits (3 + 3 = 6) 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3 bits for pointers (0 to 4)  000, 001, 010, 011, 100</a:t>
            </a: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3 bits for 5 characters (</a:t>
            </a:r>
            <a:r>
              <a:rPr lang="en-US" sz="1800" dirty="0" err="1">
                <a:sym typeface="Wingdings" pitchFamily="2" charset="2"/>
              </a:rPr>
              <a:t>y,a,b,d,o</a:t>
            </a:r>
            <a:r>
              <a:rPr lang="en-US" sz="1800" dirty="0">
                <a:sym typeface="Wingdings" pitchFamily="2" charset="2"/>
              </a:rPr>
              <a:t>)  000,001,010,011,100</a:t>
            </a:r>
            <a:endParaRPr lang="en-US" sz="1800" dirty="0"/>
          </a:p>
          <a:p>
            <a:pPr>
              <a:buNone/>
            </a:pPr>
            <a:r>
              <a:rPr lang="en-US" sz="1800" dirty="0"/>
              <a:t>8 x 6 = 48 bits (12% reduction)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000000   000001  000010  011001 000011 010010 100011 000100</a:t>
            </a:r>
          </a:p>
          <a:p>
            <a:endParaRPr lang="en-US" sz="1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142310-5C27-29FF-84E0-244BF7620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1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544"/>
    </mc:Choice>
    <mc:Fallback xmlns="">
      <p:transition spd="slow" advTm="20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3340C-27FF-AE15-B004-BE5BED48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9" name="!!b" descr="A diagram of a solar system&#10;&#10;Description automatically generated with medium confidence">
            <a:extLst>
              <a:ext uri="{FF2B5EF4-FFF2-40B4-BE49-F238E27FC236}">
                <a16:creationId xmlns:a16="http://schemas.microsoft.com/office/drawing/2014/main" id="{00EE2A61-7BFF-4DC0-C08A-A9596D4AC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72" y="1752600"/>
            <a:ext cx="6642100" cy="5562600"/>
          </a:xfrm>
          <a:prstGeom prst="rect">
            <a:avLst/>
          </a:prstGeom>
          <a:scene3d>
            <a:camera prst="orthographicFront">
              <a:rot lat="19570443" lon="2220272" rev="20234357"/>
            </a:camera>
            <a:lightRig rig="threePt" dir="t"/>
          </a:scene3d>
        </p:spPr>
      </p:pic>
      <p:pic>
        <p:nvPicPr>
          <p:cNvPr id="14" name="!!a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4EB98A91-E9D8-D37D-84C1-EF1D2471B8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17" y="304800"/>
            <a:ext cx="6642100" cy="5562600"/>
          </a:xfrm>
          <a:prstGeom prst="rect">
            <a:avLst/>
          </a:prstGeom>
          <a:scene3d>
            <a:camera prst="orthographicFront">
              <a:rot lat="19570443" lon="2220272" rev="20234357"/>
            </a:camera>
            <a:lightRig rig="threePt" dir="t"/>
          </a:scene3d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887748-A380-C87B-C428-5E50B1F09727}"/>
              </a:ext>
            </a:extLst>
          </p:cNvPr>
          <p:cNvCxnSpPr/>
          <p:nvPr/>
        </p:nvCxnSpPr>
        <p:spPr bwMode="auto">
          <a:xfrm>
            <a:off x="1905000" y="4533900"/>
            <a:ext cx="0" cy="14097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125A20-3BCF-B6DF-8046-B376FCFDE856}"/>
              </a:ext>
            </a:extLst>
          </p:cNvPr>
          <p:cNvCxnSpPr/>
          <p:nvPr/>
        </p:nvCxnSpPr>
        <p:spPr bwMode="auto">
          <a:xfrm>
            <a:off x="6705600" y="4533900"/>
            <a:ext cx="0" cy="14097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3F99CE-E18B-0E44-3CB3-8E31CFB7AC4C}"/>
              </a:ext>
            </a:extLst>
          </p:cNvPr>
          <p:cNvCxnSpPr/>
          <p:nvPr/>
        </p:nvCxnSpPr>
        <p:spPr bwMode="auto">
          <a:xfrm>
            <a:off x="8153400" y="1143000"/>
            <a:ext cx="0" cy="14097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4E40DE-764B-AAB3-E728-5654DF9BA89A}"/>
              </a:ext>
            </a:extLst>
          </p:cNvPr>
          <p:cNvCxnSpPr>
            <a:cxnSpLocks/>
          </p:cNvCxnSpPr>
          <p:nvPr/>
        </p:nvCxnSpPr>
        <p:spPr bwMode="auto">
          <a:xfrm>
            <a:off x="838200" y="685800"/>
            <a:ext cx="1953" cy="5855521"/>
          </a:xfrm>
          <a:prstGeom prst="line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lg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2BCB2C1-3D1A-388B-4E9A-21865A3C759F}"/>
              </a:ext>
            </a:extLst>
          </p:cNvPr>
          <p:cNvSpPr txBox="1"/>
          <p:nvPr/>
        </p:nvSpPr>
        <p:spPr>
          <a:xfrm>
            <a:off x="840153" y="856795"/>
            <a:ext cx="128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dirty="0"/>
              <a:t>Accuracy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98ED16AB-CFBC-EB82-8FEB-23881F291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601" y="162801"/>
            <a:ext cx="59666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Energy-Delay-Error trade-off</a:t>
            </a:r>
            <a:endParaRPr lang="en-US" sz="2000" dirty="0">
              <a:latin typeface="Comic Sans MS" charset="0"/>
              <a:sym typeface="Wingdings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DE1F88-79DC-A8FF-433B-243EBE0F8116}"/>
              </a:ext>
            </a:extLst>
          </p:cNvPr>
          <p:cNvCxnSpPr>
            <a:cxnSpLocks/>
          </p:cNvCxnSpPr>
          <p:nvPr/>
        </p:nvCxnSpPr>
        <p:spPr bwMode="auto">
          <a:xfrm flipH="1">
            <a:off x="827139" y="6425379"/>
            <a:ext cx="6984483" cy="115942"/>
          </a:xfrm>
          <a:prstGeom prst="line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lg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512121-B9DC-6E8C-9C6B-8D7C47F3B8C6}"/>
              </a:ext>
            </a:extLst>
          </p:cNvPr>
          <p:cNvSpPr txBox="1"/>
          <p:nvPr/>
        </p:nvSpPr>
        <p:spPr>
          <a:xfrm>
            <a:off x="6846592" y="5949069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dirty="0"/>
              <a:t>Delay (</a:t>
            </a:r>
            <a:r>
              <a:rPr lang="en-US" sz="2000" dirty="0" err="1"/>
              <a:t>ps</a:t>
            </a:r>
            <a:r>
              <a:rPr lang="en-US" sz="2000" dirty="0"/>
              <a:t>)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051D97-E5F6-FA86-391D-501AB857D82B}"/>
              </a:ext>
            </a:extLst>
          </p:cNvPr>
          <p:cNvCxnSpPr>
            <a:cxnSpLocks/>
          </p:cNvCxnSpPr>
          <p:nvPr/>
        </p:nvCxnSpPr>
        <p:spPr bwMode="auto">
          <a:xfrm flipH="1">
            <a:off x="6629400" y="2586418"/>
            <a:ext cx="1619456" cy="3823086"/>
          </a:xfrm>
          <a:prstGeom prst="line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lg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20ACB81-FE44-ABAB-657F-9358EC402383}"/>
              </a:ext>
            </a:extLst>
          </p:cNvPr>
          <p:cNvSpPr txBox="1"/>
          <p:nvPr/>
        </p:nvSpPr>
        <p:spPr>
          <a:xfrm>
            <a:off x="7533408" y="4124944"/>
            <a:ext cx="1013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000" dirty="0"/>
              <a:t>Energy</a:t>
            </a:r>
            <a:br>
              <a:rPr lang="en-US" sz="2000" dirty="0"/>
            </a:br>
            <a:r>
              <a:rPr lang="en-US" sz="2000" dirty="0"/>
              <a:t>(</a:t>
            </a:r>
            <a:r>
              <a:rPr lang="en-US" sz="2000" dirty="0" err="1"/>
              <a:t>fJ</a:t>
            </a:r>
            <a:r>
              <a:rPr lang="en-US" sz="2000" dirty="0"/>
              <a:t>)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D3999737-FA0F-BB52-7B6E-A610B00DA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2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20"/>
    </mc:Choice>
    <mc:Fallback xmlns="">
      <p:transition spd="slow" advTm="33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Box 352">
            <a:extLst>
              <a:ext uri="{FF2B5EF4-FFF2-40B4-BE49-F238E27FC236}">
                <a16:creationId xmlns:a16="http://schemas.microsoft.com/office/drawing/2014/main" id="{1621E53B-9CE0-F252-F794-F18C46866679}"/>
              </a:ext>
            </a:extLst>
          </p:cNvPr>
          <p:cNvSpPr txBox="1"/>
          <p:nvPr/>
        </p:nvSpPr>
        <p:spPr>
          <a:xfrm>
            <a:off x="954663" y="152400"/>
            <a:ext cx="7234673" cy="6352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800" b="1" u="sng" dirty="0">
                <a:solidFill>
                  <a:srgbClr val="FF0000"/>
                </a:solidFill>
              </a:rPr>
              <a:t>Decoding Lempel Ziv Welch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000</a:t>
            </a:r>
            <a:r>
              <a:rPr lang="en-US" sz="1800" dirty="0"/>
              <a:t>000   </a:t>
            </a:r>
            <a:r>
              <a:rPr lang="en-US" sz="1800" dirty="0">
                <a:highlight>
                  <a:srgbClr val="FFFF00"/>
                </a:highlight>
              </a:rPr>
              <a:t>000</a:t>
            </a:r>
            <a:r>
              <a:rPr lang="en-US" sz="1800" dirty="0"/>
              <a:t>001  </a:t>
            </a:r>
            <a:r>
              <a:rPr lang="en-US" sz="1800" dirty="0">
                <a:highlight>
                  <a:srgbClr val="FFFF00"/>
                </a:highlight>
              </a:rPr>
              <a:t>000</a:t>
            </a:r>
            <a:r>
              <a:rPr lang="en-US" sz="1800" dirty="0"/>
              <a:t>010  </a:t>
            </a:r>
            <a:r>
              <a:rPr lang="en-US" sz="1800" dirty="0">
                <a:highlight>
                  <a:srgbClr val="FFFF00"/>
                </a:highlight>
              </a:rPr>
              <a:t>011</a:t>
            </a:r>
            <a:r>
              <a:rPr lang="en-US" sz="1800" dirty="0"/>
              <a:t>001 </a:t>
            </a:r>
            <a:r>
              <a:rPr lang="en-US" sz="1800" dirty="0">
                <a:highlight>
                  <a:srgbClr val="FFFF00"/>
                </a:highlight>
              </a:rPr>
              <a:t>000</a:t>
            </a:r>
            <a:r>
              <a:rPr lang="en-US" sz="1800" dirty="0"/>
              <a:t>011 </a:t>
            </a:r>
            <a:r>
              <a:rPr lang="en-US" sz="1800" dirty="0">
                <a:highlight>
                  <a:srgbClr val="FFFF00"/>
                </a:highlight>
              </a:rPr>
              <a:t>010</a:t>
            </a:r>
            <a:r>
              <a:rPr lang="en-US" sz="1800" dirty="0"/>
              <a:t>010 </a:t>
            </a:r>
            <a:r>
              <a:rPr lang="en-US" sz="1800" dirty="0">
                <a:highlight>
                  <a:srgbClr val="FFFF00"/>
                </a:highlight>
              </a:rPr>
              <a:t>100</a:t>
            </a:r>
            <a:r>
              <a:rPr lang="en-US" sz="1800" dirty="0"/>
              <a:t>011 </a:t>
            </a:r>
            <a:r>
              <a:rPr lang="en-US" sz="1800" dirty="0">
                <a:highlight>
                  <a:srgbClr val="FFFF00"/>
                </a:highlight>
              </a:rPr>
              <a:t>000</a:t>
            </a:r>
            <a:r>
              <a:rPr lang="en-US" sz="1800" dirty="0"/>
              <a:t>100</a:t>
            </a:r>
          </a:p>
          <a:p>
            <a:pPr>
              <a:buNone/>
            </a:pPr>
            <a:r>
              <a:rPr lang="en-US" sz="1800" dirty="0"/>
              <a:t>Dictionary has 5 characters </a:t>
            </a:r>
            <a:r>
              <a:rPr lang="en-US" sz="1800" dirty="0" err="1">
                <a:solidFill>
                  <a:srgbClr val="0000FF"/>
                </a:solidFill>
                <a:sym typeface="Wingdings" pitchFamily="2" charset="2"/>
              </a:rPr>
              <a:t>y,a,b,d,o</a:t>
            </a:r>
            <a:r>
              <a:rPr lang="en-US" sz="1800" dirty="0">
                <a:sym typeface="Wingdings" pitchFamily="2" charset="2"/>
              </a:rPr>
              <a:t> [000, 001, 010, 011, 100]</a:t>
            </a: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1. (</a:t>
            </a:r>
            <a:r>
              <a:rPr lang="en-US" sz="1800" dirty="0">
                <a:highlight>
                  <a:srgbClr val="FFFF00"/>
                </a:highlight>
              </a:rPr>
              <a:t>0</a:t>
            </a:r>
            <a:r>
              <a:rPr lang="en-US" sz="1800" dirty="0"/>
              <a:t>,000) </a:t>
            </a:r>
            <a:r>
              <a:rPr lang="en-US" sz="1800" dirty="0">
                <a:sym typeface="Wingdings" pitchFamily="2" charset="2"/>
              </a:rPr>
              <a:t> new, add 000 </a:t>
            </a:r>
            <a:r>
              <a:rPr lang="en-US" sz="1800" dirty="0" err="1">
                <a:sym typeface="Wingdings" pitchFamily="2" charset="2"/>
              </a:rPr>
              <a:t>ie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b="1" dirty="0">
                <a:solidFill>
                  <a:srgbClr val="0432FF"/>
                </a:solidFill>
                <a:sym typeface="Wingdings" pitchFamily="2" charset="2"/>
              </a:rPr>
              <a:t>y</a:t>
            </a:r>
            <a:endParaRPr lang="en-US" sz="1800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en-US" sz="1800" dirty="0"/>
              <a:t>2. (</a:t>
            </a:r>
            <a:r>
              <a:rPr lang="en-US" sz="1800" dirty="0">
                <a:highlight>
                  <a:srgbClr val="FFFF00"/>
                </a:highlight>
              </a:rPr>
              <a:t>0</a:t>
            </a:r>
            <a:r>
              <a:rPr lang="en-US" sz="1800" dirty="0"/>
              <a:t>,001) </a:t>
            </a:r>
            <a:r>
              <a:rPr lang="en-US" sz="1800" dirty="0">
                <a:sym typeface="Wingdings" pitchFamily="2" charset="2"/>
              </a:rPr>
              <a:t> new, add 001 </a:t>
            </a:r>
            <a:r>
              <a:rPr lang="en-US" sz="1800" dirty="0" err="1">
                <a:sym typeface="Wingdings" pitchFamily="2" charset="2"/>
              </a:rPr>
              <a:t>ie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b="1" dirty="0">
                <a:solidFill>
                  <a:srgbClr val="0432FF"/>
                </a:solidFill>
                <a:sym typeface="Wingdings" pitchFamily="2" charset="2"/>
              </a:rPr>
              <a:t>a</a:t>
            </a:r>
            <a:endParaRPr lang="en-US" sz="1800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en-US" sz="1800" dirty="0"/>
              <a:t>3. (</a:t>
            </a:r>
            <a:r>
              <a:rPr lang="en-US" sz="1800" dirty="0">
                <a:highlight>
                  <a:srgbClr val="FFFF00"/>
                </a:highlight>
              </a:rPr>
              <a:t>0</a:t>
            </a:r>
            <a:r>
              <a:rPr lang="en-US" sz="1800" dirty="0"/>
              <a:t>,010) </a:t>
            </a:r>
            <a:r>
              <a:rPr lang="en-US" sz="1800" dirty="0">
                <a:sym typeface="Wingdings" pitchFamily="2" charset="2"/>
              </a:rPr>
              <a:t> new, add 010 </a:t>
            </a:r>
            <a:r>
              <a:rPr lang="en-US" sz="1800" dirty="0" err="1">
                <a:sym typeface="Wingdings" pitchFamily="2" charset="2"/>
              </a:rPr>
              <a:t>ie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b="1" dirty="0">
                <a:solidFill>
                  <a:srgbClr val="0432FF"/>
                </a:solidFill>
                <a:sym typeface="Wingdings" pitchFamily="2" charset="2"/>
              </a:rPr>
              <a:t>b</a:t>
            </a:r>
            <a:endParaRPr lang="en-US" sz="1800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en-US" sz="1800" dirty="0"/>
              <a:t>4. (</a:t>
            </a:r>
            <a:r>
              <a:rPr lang="en-US" sz="1800" dirty="0">
                <a:highlight>
                  <a:srgbClr val="FFFF00"/>
                </a:highlight>
              </a:rPr>
              <a:t>3</a:t>
            </a:r>
            <a:r>
              <a:rPr lang="en-US" sz="1800" dirty="0"/>
              <a:t>,001) </a:t>
            </a:r>
            <a:r>
              <a:rPr lang="en-US" sz="1800" dirty="0">
                <a:sym typeface="Wingdings" pitchFamily="2" charset="2"/>
              </a:rPr>
              <a:t> b from position 3, add 001 </a:t>
            </a:r>
            <a:r>
              <a:rPr lang="en-US" sz="1800" dirty="0" err="1">
                <a:sym typeface="Wingdings" pitchFamily="2" charset="2"/>
              </a:rPr>
              <a:t>ie</a:t>
            </a:r>
            <a:r>
              <a:rPr lang="en-US" sz="1800" dirty="0">
                <a:sym typeface="Wingdings" pitchFamily="2" charset="2"/>
              </a:rPr>
              <a:t> a  </a:t>
            </a:r>
            <a:r>
              <a:rPr lang="en-US" sz="1800" b="1" dirty="0" err="1">
                <a:solidFill>
                  <a:srgbClr val="0432FF"/>
                </a:solidFill>
                <a:sym typeface="Wingdings" pitchFamily="2" charset="2"/>
              </a:rPr>
              <a:t>ba</a:t>
            </a:r>
            <a:r>
              <a:rPr lang="en-US" sz="1800" dirty="0">
                <a:sym typeface="Wingdings" pitchFamily="2" charset="2"/>
              </a:rPr>
              <a:t> </a:t>
            </a:r>
            <a:endParaRPr lang="en-US" sz="1800" dirty="0"/>
          </a:p>
          <a:p>
            <a:pPr>
              <a:buNone/>
            </a:pPr>
            <a:r>
              <a:rPr lang="en-US" sz="1800" dirty="0"/>
              <a:t>5. (</a:t>
            </a:r>
            <a:r>
              <a:rPr lang="en-US" sz="1800" dirty="0">
                <a:highlight>
                  <a:srgbClr val="FFFF00"/>
                </a:highlight>
              </a:rPr>
              <a:t>0</a:t>
            </a:r>
            <a:r>
              <a:rPr lang="en-US" sz="1800" dirty="0"/>
              <a:t>,011) </a:t>
            </a:r>
            <a:r>
              <a:rPr lang="en-US" sz="1800" dirty="0">
                <a:sym typeface="Wingdings" pitchFamily="2" charset="2"/>
              </a:rPr>
              <a:t> new, add 011 </a:t>
            </a:r>
            <a:r>
              <a:rPr lang="en-US" sz="1800" dirty="0" err="1">
                <a:sym typeface="Wingdings" pitchFamily="2" charset="2"/>
              </a:rPr>
              <a:t>ie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b="1" dirty="0">
                <a:solidFill>
                  <a:srgbClr val="0432FF"/>
                </a:solidFill>
                <a:sym typeface="Wingdings" pitchFamily="2" charset="2"/>
              </a:rPr>
              <a:t>d</a:t>
            </a:r>
            <a:endParaRPr lang="en-US" sz="1800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en-US" sz="1800" dirty="0"/>
              <a:t>6. (</a:t>
            </a:r>
            <a:r>
              <a:rPr lang="en-US" sz="1800" dirty="0">
                <a:highlight>
                  <a:srgbClr val="FFFF00"/>
                </a:highlight>
              </a:rPr>
              <a:t>2</a:t>
            </a:r>
            <a:r>
              <a:rPr lang="en-US" sz="1800" dirty="0"/>
              <a:t>,010) </a:t>
            </a:r>
            <a:r>
              <a:rPr lang="en-US" sz="1800" dirty="0">
                <a:sym typeface="Wingdings" pitchFamily="2" charset="2"/>
              </a:rPr>
              <a:t> a from position 2, add 010 </a:t>
            </a:r>
            <a:r>
              <a:rPr lang="en-US" sz="1800" dirty="0" err="1">
                <a:sym typeface="Wingdings" pitchFamily="2" charset="2"/>
              </a:rPr>
              <a:t>ie</a:t>
            </a:r>
            <a:r>
              <a:rPr lang="en-US" sz="1800" dirty="0">
                <a:sym typeface="Wingdings" pitchFamily="2" charset="2"/>
              </a:rPr>
              <a:t> b  </a:t>
            </a:r>
            <a:r>
              <a:rPr lang="en-US" sz="1800" b="1" dirty="0">
                <a:solidFill>
                  <a:srgbClr val="0432FF"/>
                </a:solidFill>
                <a:sym typeface="Wingdings" pitchFamily="2" charset="2"/>
              </a:rPr>
              <a:t>ab</a:t>
            </a:r>
            <a:endParaRPr lang="en-US" sz="1800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en-US" sz="1800" dirty="0"/>
              <a:t>7. (</a:t>
            </a:r>
            <a:r>
              <a:rPr lang="en-US" sz="1800" dirty="0">
                <a:highlight>
                  <a:srgbClr val="FFFF00"/>
                </a:highlight>
              </a:rPr>
              <a:t>4</a:t>
            </a:r>
            <a:r>
              <a:rPr lang="en-US" sz="1800" dirty="0"/>
              <a:t>,011)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 err="1">
                <a:sym typeface="Wingdings" pitchFamily="2" charset="2"/>
              </a:rPr>
              <a:t>ba</a:t>
            </a:r>
            <a:r>
              <a:rPr lang="en-US" sz="1800" dirty="0">
                <a:sym typeface="Wingdings" pitchFamily="2" charset="2"/>
              </a:rPr>
              <a:t> from position 4, add 011 </a:t>
            </a:r>
            <a:r>
              <a:rPr lang="en-US" sz="1800" dirty="0" err="1">
                <a:sym typeface="Wingdings" pitchFamily="2" charset="2"/>
              </a:rPr>
              <a:t>ie</a:t>
            </a:r>
            <a:r>
              <a:rPr lang="en-US" sz="1800" dirty="0">
                <a:sym typeface="Wingdings" pitchFamily="2" charset="2"/>
              </a:rPr>
              <a:t> d  </a:t>
            </a:r>
            <a:r>
              <a:rPr lang="en-US" sz="1800" b="1" dirty="0">
                <a:solidFill>
                  <a:srgbClr val="0432FF"/>
                </a:solidFill>
                <a:sym typeface="Wingdings" pitchFamily="2" charset="2"/>
              </a:rPr>
              <a:t>bad</a:t>
            </a:r>
            <a:endParaRPr lang="en-US" sz="1800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en-US" sz="1800" dirty="0"/>
              <a:t>8. (</a:t>
            </a:r>
            <a:r>
              <a:rPr lang="en-US" sz="1800" dirty="0">
                <a:highlight>
                  <a:srgbClr val="FFFF00"/>
                </a:highlight>
              </a:rPr>
              <a:t>0</a:t>
            </a:r>
            <a:r>
              <a:rPr lang="en-US" sz="1800" dirty="0"/>
              <a:t>,100) </a:t>
            </a:r>
            <a:r>
              <a:rPr lang="en-US" sz="1800" dirty="0">
                <a:sym typeface="Wingdings" pitchFamily="2" charset="2"/>
              </a:rPr>
              <a:t> new, add 100 </a:t>
            </a:r>
            <a:r>
              <a:rPr lang="en-US" sz="1800" dirty="0" err="1">
                <a:sym typeface="Wingdings" pitchFamily="2" charset="2"/>
              </a:rPr>
              <a:t>ie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dirty="0">
                <a:solidFill>
                  <a:srgbClr val="0432FF"/>
                </a:solidFill>
                <a:sym typeface="Wingdings" pitchFamily="2" charset="2"/>
              </a:rPr>
              <a:t>o</a:t>
            </a:r>
          </a:p>
          <a:p>
            <a:pPr>
              <a:buNone/>
            </a:pPr>
            <a:endParaRPr lang="en-US" sz="1800" dirty="0"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Put it together </a:t>
            </a:r>
            <a:r>
              <a:rPr lang="en-US" sz="1800" b="1" dirty="0" err="1">
                <a:solidFill>
                  <a:srgbClr val="0432FF"/>
                </a:solidFill>
                <a:sym typeface="Wingdings" pitchFamily="2" charset="2"/>
              </a:rPr>
              <a:t>yabbadabbado</a:t>
            </a:r>
            <a:endParaRPr lang="en-US" sz="1800" b="1" dirty="0">
              <a:solidFill>
                <a:srgbClr val="0432FF"/>
              </a:solidFill>
            </a:endParaRPr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62E0E2-0B2E-5B7B-7A69-94B659C12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2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73"/>
    </mc:Choice>
    <mc:Fallback xmlns="">
      <p:transition spd="slow" advTm="61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E71A977-27F8-8EDD-931F-A1F9334EFE13}"/>
              </a:ext>
            </a:extLst>
          </p:cNvPr>
          <p:cNvSpPr txBox="1"/>
          <p:nvPr/>
        </p:nvSpPr>
        <p:spPr>
          <a:xfrm>
            <a:off x="609600" y="22412"/>
            <a:ext cx="7772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https://</a:t>
            </a:r>
            <a:r>
              <a:rPr lang="en-US" sz="1200" dirty="0" err="1"/>
              <a:t>cmps-people.ok.ubc.ca</a:t>
            </a:r>
            <a:r>
              <a:rPr lang="en-US" sz="1200" dirty="0"/>
              <a:t>/</a:t>
            </a:r>
            <a:r>
              <a:rPr lang="en-US" sz="1200" dirty="0" err="1"/>
              <a:t>ylucet</a:t>
            </a:r>
            <a:r>
              <a:rPr lang="en-US" sz="1200" dirty="0"/>
              <a:t>/DS/</a:t>
            </a:r>
            <a:r>
              <a:rPr lang="en-US" sz="1200" dirty="0" err="1"/>
              <a:t>Huffman.html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06220-B99A-C413-956C-068B1CFA3953}"/>
              </a:ext>
            </a:extLst>
          </p:cNvPr>
          <p:cNvSpPr txBox="1"/>
          <p:nvPr/>
        </p:nvSpPr>
        <p:spPr>
          <a:xfrm>
            <a:off x="592982" y="472989"/>
            <a:ext cx="79278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LZW does not need to know frequencies … do on fly</a:t>
            </a:r>
          </a:p>
          <a:p>
            <a:pPr>
              <a:buNone/>
            </a:pPr>
            <a:r>
              <a:rPr lang="en-US" sz="1800" dirty="0"/>
              <a:t>Better if a lot of repetitive data. Faster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LZW </a:t>
            </a:r>
            <a:r>
              <a:rPr lang="en-US" sz="1800" dirty="0">
                <a:sym typeface="Wingdings" pitchFamily="2" charset="2"/>
              </a:rPr>
              <a:t> GIF, TIFF, PDF</a:t>
            </a:r>
          </a:p>
          <a:p>
            <a:pPr>
              <a:buNone/>
            </a:pPr>
            <a:endParaRPr lang="en-US" sz="1800" dirty="0">
              <a:sym typeface="Wingdings" pitchFamily="2" charset="2"/>
            </a:endParaRPr>
          </a:p>
          <a:p>
            <a:pPr>
              <a:buNone/>
            </a:pPr>
            <a:r>
              <a:rPr lang="en-US" sz="1800" dirty="0">
                <a:sym typeface="Wingdings" pitchFamily="2" charset="2"/>
              </a:rPr>
              <a:t>ZIP – LZW + Huffman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F5975-BB55-D289-4415-7CD3B9137E7D}"/>
              </a:ext>
            </a:extLst>
          </p:cNvPr>
          <p:cNvSpPr txBox="1"/>
          <p:nvPr/>
        </p:nvSpPr>
        <p:spPr>
          <a:xfrm>
            <a:off x="155980" y="2612009"/>
            <a:ext cx="4575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https://</a:t>
            </a:r>
            <a:r>
              <a:rPr lang="en-US" sz="1200" dirty="0" err="1"/>
              <a:t>www.isroset.org</a:t>
            </a:r>
            <a:r>
              <a:rPr lang="en-US" sz="1200" dirty="0"/>
              <a:t>/</a:t>
            </a:r>
            <a:r>
              <a:rPr lang="en-US" sz="1200" dirty="0" err="1"/>
              <a:t>pub_paper</a:t>
            </a:r>
            <a:r>
              <a:rPr lang="en-US" sz="1200" dirty="0"/>
              <a:t>/IJSRCSE/5-ISROSET-IJSRCSE-02950.pdf</a:t>
            </a:r>
          </a:p>
        </p:txBody>
      </p:sp>
      <p:pic>
        <p:nvPicPr>
          <p:cNvPr id="11" name="Picture 10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DB768A6A-BC94-E39E-F6A8-96AF27E77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352" y="1006720"/>
            <a:ext cx="3958791" cy="23041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A6CD6B-88BD-304D-3AB9-E32AD8AAD131}"/>
              </a:ext>
            </a:extLst>
          </p:cNvPr>
          <p:cNvSpPr txBox="1"/>
          <p:nvPr/>
        </p:nvSpPr>
        <p:spPr>
          <a:xfrm>
            <a:off x="4902352" y="3289554"/>
            <a:ext cx="37322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LZW great for short text, </a:t>
            </a:r>
            <a:r>
              <a:rPr lang="en-US" sz="1800" dirty="0" err="1">
                <a:highlight>
                  <a:srgbClr val="FFFF00"/>
                </a:highlight>
              </a:rPr>
              <a:t>Huffmann</a:t>
            </a:r>
            <a:r>
              <a:rPr lang="en-US" sz="1800" dirty="0">
                <a:highlight>
                  <a:srgbClr val="FFFF00"/>
                </a:highlight>
              </a:rPr>
              <a:t> for long text</a:t>
            </a:r>
          </a:p>
        </p:txBody>
      </p:sp>
      <p:pic>
        <p:nvPicPr>
          <p:cNvPr id="14" name="Picture 13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8FD98008-2DE6-C71D-4192-58592BD29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80" y="3968714"/>
            <a:ext cx="3579377" cy="20368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AD240B-F496-858F-81C3-28561F010B26}"/>
              </a:ext>
            </a:extLst>
          </p:cNvPr>
          <p:cNvSpPr txBox="1"/>
          <p:nvPr/>
        </p:nvSpPr>
        <p:spPr>
          <a:xfrm>
            <a:off x="213467" y="3830215"/>
            <a:ext cx="37322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LZW much faster for all compression</a:t>
            </a:r>
          </a:p>
        </p:txBody>
      </p:sp>
      <p:pic>
        <p:nvPicPr>
          <p:cNvPr id="17" name="Picture 16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4F48E591-2E18-1006-019B-A36EBA54E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325" y="3914552"/>
            <a:ext cx="3579377" cy="21451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0C933E-AFED-1F6F-963B-28C70566A61F}"/>
              </a:ext>
            </a:extLst>
          </p:cNvPr>
          <p:cNvSpPr txBox="1"/>
          <p:nvPr/>
        </p:nvSpPr>
        <p:spPr>
          <a:xfrm>
            <a:off x="4897870" y="6080814"/>
            <a:ext cx="37322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LZW faster for decompression of smaller texts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37C506-F10E-1EBB-7057-4D4D28AEA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61"/>
    </mc:Choice>
    <mc:Fallback xmlns="">
      <p:transition spd="slow" advTm="32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B6D7FD-0CBD-758C-0A90-653B46413366}"/>
              </a:ext>
            </a:extLst>
          </p:cNvPr>
          <p:cNvSpPr txBox="1"/>
          <p:nvPr/>
        </p:nvSpPr>
        <p:spPr>
          <a:xfrm>
            <a:off x="2095327" y="83015"/>
            <a:ext cx="4658648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Combine with Predictive Coding</a:t>
            </a:r>
          </a:p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(e.g. ML/AI based predictor</a:t>
            </a:r>
          </a:p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 Reservoir network)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123623-F9C9-680E-01CE-9D07BB1D508F}"/>
              </a:ext>
            </a:extLst>
          </p:cNvPr>
          <p:cNvGrpSpPr/>
          <p:nvPr/>
        </p:nvGrpSpPr>
        <p:grpSpPr>
          <a:xfrm>
            <a:off x="2148360" y="2431800"/>
            <a:ext cx="888120" cy="1049400"/>
            <a:chOff x="2095327" y="1400202"/>
            <a:chExt cx="888120" cy="104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44F9C42D-757E-973A-FBA8-69DC3A9909F6}"/>
                    </a:ext>
                  </a:extLst>
                </p14:cNvPr>
                <p14:cNvContentPartPr/>
                <p14:nvPr/>
              </p14:nvContentPartPr>
              <p14:xfrm>
                <a:off x="2107207" y="1400202"/>
                <a:ext cx="2520" cy="9975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44F9C42D-757E-973A-FBA8-69DC3A9909F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98567" y="1391202"/>
                  <a:ext cx="20160" cy="10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4627E4F-3E02-C361-FED6-FF83B988F310}"/>
                    </a:ext>
                  </a:extLst>
                </p14:cNvPr>
                <p14:cNvContentPartPr/>
                <p14:nvPr/>
              </p14:nvContentPartPr>
              <p14:xfrm>
                <a:off x="2095327" y="1405602"/>
                <a:ext cx="888120" cy="1044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4627E4F-3E02-C361-FED6-FF83B988F31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86327" y="1396962"/>
                  <a:ext cx="905760" cy="10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BB5F3F2-48CB-2EB8-9F23-276F04F53D4F}"/>
                    </a:ext>
                  </a:extLst>
                </p14:cNvPr>
                <p14:cNvContentPartPr/>
                <p14:nvPr/>
              </p14:nvContentPartPr>
              <p14:xfrm>
                <a:off x="2394847" y="1890522"/>
                <a:ext cx="360" cy="378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BB5F3F2-48CB-2EB8-9F23-276F04F53D4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85847" y="1881522"/>
                  <a:ext cx="1800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A28364A-4EDD-EC1A-F262-91A83615633A}"/>
                    </a:ext>
                  </a:extLst>
                </p14:cNvPr>
                <p14:cNvContentPartPr/>
                <p14:nvPr/>
              </p14:nvContentPartPr>
              <p14:xfrm>
                <a:off x="2394847" y="1911042"/>
                <a:ext cx="150480" cy="178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A28364A-4EDD-EC1A-F262-91A83615633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85847" y="1902402"/>
                  <a:ext cx="168120" cy="196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C4BF5A7-5A68-74EF-E2C1-E9311ACF860D}"/>
                  </a:ext>
                </a:extLst>
              </p14:cNvPr>
              <p14:cNvContentPartPr/>
              <p14:nvPr/>
            </p14:nvContentPartPr>
            <p14:xfrm>
              <a:off x="1864680" y="2216520"/>
              <a:ext cx="29160" cy="198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C4BF5A7-5A68-74EF-E2C1-E9311ACF860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56040" y="2207520"/>
                <a:ext cx="46800" cy="200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D29BB87D-DACA-3ECE-C4B2-90DDA69162D1}"/>
              </a:ext>
            </a:extLst>
          </p:cNvPr>
          <p:cNvGrpSpPr/>
          <p:nvPr/>
        </p:nvGrpSpPr>
        <p:grpSpPr>
          <a:xfrm>
            <a:off x="944880" y="2235960"/>
            <a:ext cx="3126960" cy="2414880"/>
            <a:chOff x="891847" y="1204362"/>
            <a:chExt cx="3126960" cy="241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2B017DB-40CE-51BF-2E13-7F1123E5C48C}"/>
                    </a:ext>
                  </a:extLst>
                </p14:cNvPr>
                <p14:cNvContentPartPr/>
                <p14:nvPr/>
              </p14:nvContentPartPr>
              <p14:xfrm>
                <a:off x="1825327" y="1204362"/>
                <a:ext cx="2193480" cy="2414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2B017DB-40CE-51BF-2E13-7F1123E5C48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16327" y="1195722"/>
                  <a:ext cx="2211120" cy="243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6B9D5FD-6628-F505-FF96-94C4E3699782}"/>
                    </a:ext>
                  </a:extLst>
                </p14:cNvPr>
                <p14:cNvContentPartPr/>
                <p14:nvPr/>
              </p14:nvContentPartPr>
              <p14:xfrm>
                <a:off x="891847" y="2681802"/>
                <a:ext cx="1024560" cy="345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6B9D5FD-6628-F505-FF96-94C4E369978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82847" y="2673162"/>
                  <a:ext cx="10422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24F6B65-7B9D-9844-67F3-4BDDBA279356}"/>
                    </a:ext>
                  </a:extLst>
                </p14:cNvPr>
                <p14:cNvContentPartPr/>
                <p14:nvPr/>
              </p14:nvContentPartPr>
              <p14:xfrm>
                <a:off x="1228087" y="2618082"/>
                <a:ext cx="195840" cy="234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24F6B65-7B9D-9844-67F3-4BDDBA27935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219447" y="2609442"/>
                  <a:ext cx="2134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1D599F6-4C10-B7D7-8999-EF4AD50638E3}"/>
                    </a:ext>
                  </a:extLst>
                </p14:cNvPr>
                <p14:cNvContentPartPr/>
                <p14:nvPr/>
              </p14:nvContentPartPr>
              <p14:xfrm>
                <a:off x="911647" y="2966922"/>
                <a:ext cx="10440" cy="183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1D599F6-4C10-B7D7-8999-EF4AD50638E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03007" y="2957922"/>
                  <a:ext cx="280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1B16EED-839A-A400-4690-D60357E0B00C}"/>
                    </a:ext>
                  </a:extLst>
                </p14:cNvPr>
                <p14:cNvContentPartPr/>
                <p14:nvPr/>
              </p14:nvContentPartPr>
              <p14:xfrm>
                <a:off x="916687" y="2912562"/>
                <a:ext cx="125640" cy="240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1B16EED-839A-A400-4690-D60357E0B00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7687" y="2903922"/>
                  <a:ext cx="14328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34411A2-352A-C836-3149-3677351E2B3A}"/>
                    </a:ext>
                  </a:extLst>
                </p14:cNvPr>
                <p14:cNvContentPartPr/>
                <p14:nvPr/>
              </p14:nvContentPartPr>
              <p14:xfrm>
                <a:off x="1071847" y="2911842"/>
                <a:ext cx="193320" cy="270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34411A2-352A-C836-3149-3677351E2B3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63207" y="2902842"/>
                  <a:ext cx="2109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959B331-5132-63FC-C39A-459DCEEBD989}"/>
                    </a:ext>
                  </a:extLst>
                </p14:cNvPr>
                <p14:cNvContentPartPr/>
                <p14:nvPr/>
              </p14:nvContentPartPr>
              <p14:xfrm>
                <a:off x="1303687" y="3050802"/>
                <a:ext cx="156960" cy="104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959B331-5132-63FC-C39A-459DCEEBD98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295047" y="3041802"/>
                  <a:ext cx="17460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A7A45AE-1280-69FB-260A-BE1AC8D81592}"/>
                    </a:ext>
                  </a:extLst>
                </p14:cNvPr>
                <p14:cNvContentPartPr/>
                <p14:nvPr/>
              </p14:nvContentPartPr>
              <p14:xfrm>
                <a:off x="1175887" y="2986722"/>
                <a:ext cx="165600" cy="3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A7A45AE-1280-69FB-260A-BE1AC8D8159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66887" y="2978082"/>
                  <a:ext cx="183240" cy="21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6ADDFE1-63DA-1579-8441-854A9CDB0C5E}"/>
              </a:ext>
            </a:extLst>
          </p:cNvPr>
          <p:cNvSpPr txBox="1"/>
          <p:nvPr/>
        </p:nvSpPr>
        <p:spPr>
          <a:xfrm>
            <a:off x="5004806" y="2331540"/>
            <a:ext cx="2273379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1 if prediction is wrong</a:t>
            </a:r>
          </a:p>
          <a:p>
            <a:pPr>
              <a:buNone/>
            </a:pPr>
            <a:r>
              <a:rPr lang="en-US" sz="1400" dirty="0"/>
              <a:t>0 if prediction is correct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42172058-FDF5-12EC-DAB7-31C553F159A9}"/>
              </a:ext>
            </a:extLst>
          </p:cNvPr>
          <p:cNvGrpSpPr/>
          <p:nvPr/>
        </p:nvGrpSpPr>
        <p:grpSpPr>
          <a:xfrm>
            <a:off x="3962400" y="2971800"/>
            <a:ext cx="4098240" cy="2745360"/>
            <a:chOff x="3909367" y="1940202"/>
            <a:chExt cx="4098240" cy="274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8975663-DB03-D2B7-CFDB-A6E19F649031}"/>
                    </a:ext>
                  </a:extLst>
                </p14:cNvPr>
                <p14:cNvContentPartPr/>
                <p14:nvPr/>
              </p14:nvContentPartPr>
              <p14:xfrm>
                <a:off x="3909367" y="2602242"/>
                <a:ext cx="1730160" cy="42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8975663-DB03-D2B7-CFDB-A6E19F64903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900367" y="2593602"/>
                  <a:ext cx="17478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A154B4F-EE87-66BD-175A-CF416926AF4D}"/>
                    </a:ext>
                  </a:extLst>
                </p14:cNvPr>
                <p14:cNvContentPartPr/>
                <p14:nvPr/>
              </p14:nvContentPartPr>
              <p14:xfrm>
                <a:off x="5228047" y="2570922"/>
                <a:ext cx="136440" cy="137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A154B4F-EE87-66BD-175A-CF416926AF4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219047" y="2561922"/>
                  <a:ext cx="1540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4ECAC38-B8B3-6749-073C-9311BB68272D}"/>
                    </a:ext>
                  </a:extLst>
                </p14:cNvPr>
                <p14:cNvContentPartPr/>
                <p14:nvPr/>
              </p14:nvContentPartPr>
              <p14:xfrm>
                <a:off x="4344607" y="2334762"/>
                <a:ext cx="2520" cy="177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4ECAC38-B8B3-6749-073C-9311BB68272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335607" y="2325762"/>
                  <a:ext cx="2016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4BFBB8B-5933-B5F7-B113-8E44477D1F70}"/>
                    </a:ext>
                  </a:extLst>
                </p14:cNvPr>
                <p14:cNvContentPartPr/>
                <p14:nvPr/>
              </p14:nvContentPartPr>
              <p14:xfrm>
                <a:off x="4489327" y="2290122"/>
                <a:ext cx="62280" cy="178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4BFBB8B-5933-B5F7-B113-8E44477D1F7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480327" y="2281122"/>
                  <a:ext cx="799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F848DDE-26E3-69CC-F8A6-73CC37286299}"/>
                    </a:ext>
                  </a:extLst>
                </p14:cNvPr>
                <p14:cNvContentPartPr/>
                <p14:nvPr/>
              </p14:nvContentPartPr>
              <p14:xfrm>
                <a:off x="4608127" y="2311002"/>
                <a:ext cx="81720" cy="120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F848DDE-26E3-69CC-F8A6-73CC3728629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599487" y="2302362"/>
                  <a:ext cx="9936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BBE38F5-0875-D484-D6F9-E91B6D9AF610}"/>
                    </a:ext>
                  </a:extLst>
                </p14:cNvPr>
                <p14:cNvContentPartPr/>
                <p14:nvPr/>
              </p14:nvContentPartPr>
              <p14:xfrm>
                <a:off x="4752847" y="2268162"/>
                <a:ext cx="79560" cy="122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BBE38F5-0875-D484-D6F9-E91B6D9AF61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743847" y="2259522"/>
                  <a:ext cx="972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5AD71E5-B6A1-1DE0-1835-1939774FA325}"/>
                    </a:ext>
                  </a:extLst>
                </p14:cNvPr>
                <p14:cNvContentPartPr/>
                <p14:nvPr/>
              </p14:nvContentPartPr>
              <p14:xfrm>
                <a:off x="4894687" y="2296242"/>
                <a:ext cx="119520" cy="1458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5AD71E5-B6A1-1DE0-1835-1939774FA32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885687" y="2287602"/>
                  <a:ext cx="1371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9CA029A-F15E-6106-90ED-13E4426AC212}"/>
                    </a:ext>
                  </a:extLst>
                </p14:cNvPr>
                <p14:cNvContentPartPr/>
                <p14:nvPr/>
              </p14:nvContentPartPr>
              <p14:xfrm>
                <a:off x="5075407" y="2294082"/>
                <a:ext cx="118800" cy="155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9CA029A-F15E-6106-90ED-13E4426AC21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066407" y="2285082"/>
                  <a:ext cx="1364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F3B6423-1507-5FE3-1DE2-869DCCBACFCB}"/>
                    </a:ext>
                  </a:extLst>
                </p14:cNvPr>
                <p14:cNvContentPartPr/>
                <p14:nvPr/>
              </p14:nvContentPartPr>
              <p14:xfrm>
                <a:off x="5266207" y="2326842"/>
                <a:ext cx="122400" cy="173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F3B6423-1507-5FE3-1DE2-869DCCBACFC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257207" y="2318202"/>
                  <a:ext cx="1400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524A25D-D09C-9A80-8A26-32D5E1A13E8A}"/>
                    </a:ext>
                  </a:extLst>
                </p14:cNvPr>
                <p14:cNvContentPartPr/>
                <p14:nvPr/>
              </p14:nvContentPartPr>
              <p14:xfrm>
                <a:off x="5515687" y="2296962"/>
                <a:ext cx="54720" cy="122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524A25D-D09C-9A80-8A26-32D5E1A13E8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507047" y="2287962"/>
                  <a:ext cx="7236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49288C2-4B78-3620-6A39-F3F850AAE0E0}"/>
                    </a:ext>
                  </a:extLst>
                </p14:cNvPr>
                <p14:cNvContentPartPr/>
                <p14:nvPr/>
              </p14:nvContentPartPr>
              <p14:xfrm>
                <a:off x="5732767" y="2363922"/>
                <a:ext cx="684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49288C2-4B78-3620-6A39-F3F850AAE0E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23767" y="2355282"/>
                  <a:ext cx="2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FEFE54B-C227-68C5-B59C-FEE77D4B716C}"/>
                    </a:ext>
                  </a:extLst>
                </p14:cNvPr>
                <p14:cNvContentPartPr/>
                <p14:nvPr/>
              </p14:nvContentPartPr>
              <p14:xfrm>
                <a:off x="5882527" y="2413962"/>
                <a:ext cx="504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FEFE54B-C227-68C5-B59C-FEE77D4B716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873527" y="2404962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3350730-A312-F661-B539-DEFEEBB06A0C}"/>
                    </a:ext>
                  </a:extLst>
                </p14:cNvPr>
                <p14:cNvContentPartPr/>
                <p14:nvPr/>
              </p14:nvContentPartPr>
              <p14:xfrm>
                <a:off x="6115087" y="2366802"/>
                <a:ext cx="252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3350730-A312-F661-B539-DEFEEBB06A0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106087" y="235816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D88B53C-F182-5FF3-D8EA-2DE7DA039D28}"/>
                    </a:ext>
                  </a:extLst>
                </p14:cNvPr>
                <p14:cNvContentPartPr/>
                <p14:nvPr/>
              </p14:nvContentPartPr>
              <p14:xfrm>
                <a:off x="6101047" y="2413962"/>
                <a:ext cx="2520" cy="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D88B53C-F182-5FF3-D8EA-2DE7DA039D2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092407" y="240496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44B3981-3064-E8D6-7242-2369ADB9D019}"/>
                    </a:ext>
                  </a:extLst>
                </p14:cNvPr>
                <p14:cNvContentPartPr/>
                <p14:nvPr/>
              </p14:nvContentPartPr>
              <p14:xfrm>
                <a:off x="6281047" y="2413962"/>
                <a:ext cx="252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44B3981-3064-E8D6-7242-2369ADB9D01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272407" y="240496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7AA716C-68F7-E4C1-46F6-5D63A8347B9C}"/>
                    </a:ext>
                  </a:extLst>
                </p14:cNvPr>
                <p14:cNvContentPartPr/>
                <p14:nvPr/>
              </p14:nvContentPartPr>
              <p14:xfrm>
                <a:off x="7052527" y="2246562"/>
                <a:ext cx="2880" cy="2008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7AA716C-68F7-E4C1-46F6-5D63A8347B9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043527" y="2237562"/>
                  <a:ext cx="205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FC38294-07E9-71A8-4109-981F6F90B49A}"/>
                    </a:ext>
                  </a:extLst>
                </p14:cNvPr>
                <p14:cNvContentPartPr/>
                <p14:nvPr/>
              </p14:nvContentPartPr>
              <p14:xfrm>
                <a:off x="6516127" y="2361762"/>
                <a:ext cx="252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FC38294-07E9-71A8-4109-981F6F90B49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507127" y="235312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43CA29B-C062-34A2-630E-A2FADC1640D7}"/>
                    </a:ext>
                  </a:extLst>
                </p14:cNvPr>
                <p14:cNvContentPartPr/>
                <p14:nvPr/>
              </p14:nvContentPartPr>
              <p14:xfrm>
                <a:off x="6683887" y="2307042"/>
                <a:ext cx="167040" cy="148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43CA29B-C062-34A2-630E-A2FADC1640D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675247" y="2298042"/>
                  <a:ext cx="1846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DE72F5C0-4752-DF52-D2FD-9D5DB69A9CEE}"/>
                    </a:ext>
                  </a:extLst>
                </p14:cNvPr>
                <p14:cNvContentPartPr/>
                <p14:nvPr/>
              </p14:nvContentPartPr>
              <p14:xfrm>
                <a:off x="6778567" y="2317122"/>
                <a:ext cx="41760" cy="25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DE72F5C0-4752-DF52-D2FD-9D5DB69A9CE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769567" y="2308482"/>
                  <a:ext cx="594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A3281CF-757B-D0A0-2A47-71FDDDA7B84B}"/>
                    </a:ext>
                  </a:extLst>
                </p14:cNvPr>
                <p14:cNvContentPartPr/>
                <p14:nvPr/>
              </p14:nvContentPartPr>
              <p14:xfrm>
                <a:off x="4493287" y="2117322"/>
                <a:ext cx="2328120" cy="1342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A3281CF-757B-D0A0-2A47-71FDDDA7B84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484287" y="2108682"/>
                  <a:ext cx="23457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A735D06-E39C-0AB0-6FA2-34143D6FFED8}"/>
                    </a:ext>
                  </a:extLst>
                </p14:cNvPr>
                <p14:cNvContentPartPr/>
                <p14:nvPr/>
              </p14:nvContentPartPr>
              <p14:xfrm>
                <a:off x="5962447" y="1940202"/>
                <a:ext cx="135720" cy="1422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A735D06-E39C-0AB0-6FA2-34143D6FFED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953447" y="1931202"/>
                  <a:ext cx="1533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B5B304E-7B4A-1B61-C6B5-F0A59FAE0C7F}"/>
                    </a:ext>
                  </a:extLst>
                </p14:cNvPr>
                <p14:cNvContentPartPr/>
                <p14:nvPr/>
              </p14:nvContentPartPr>
              <p14:xfrm>
                <a:off x="6145687" y="1952442"/>
                <a:ext cx="119160" cy="1159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B5B304E-7B4A-1B61-C6B5-F0A59FAE0C7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136687" y="1943802"/>
                  <a:ext cx="1368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386903C-4DD3-EDD8-B5E9-A7505CD71339}"/>
                    </a:ext>
                  </a:extLst>
                </p14:cNvPr>
                <p14:cNvContentPartPr/>
                <p14:nvPr/>
              </p14:nvContentPartPr>
              <p14:xfrm>
                <a:off x="5602447" y="2604762"/>
                <a:ext cx="1690920" cy="212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386903C-4DD3-EDD8-B5E9-A7505CD7133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593807" y="2595762"/>
                  <a:ext cx="17085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E3430BE0-E006-9C1E-1EE0-39DD2DA2B942}"/>
                    </a:ext>
                  </a:extLst>
                </p14:cNvPr>
                <p14:cNvContentPartPr/>
                <p14:nvPr/>
              </p14:nvContentPartPr>
              <p14:xfrm>
                <a:off x="7288327" y="2149362"/>
                <a:ext cx="25920" cy="1059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E3430BE0-E006-9C1E-1EE0-39DD2DA2B94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279327" y="2140722"/>
                  <a:ext cx="43560" cy="10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D03CBAF7-5778-DD04-A983-75AEAF302098}"/>
                    </a:ext>
                  </a:extLst>
                </p14:cNvPr>
                <p14:cNvContentPartPr/>
                <p14:nvPr/>
              </p14:nvContentPartPr>
              <p14:xfrm>
                <a:off x="7260607" y="2176362"/>
                <a:ext cx="747000" cy="10357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D03CBAF7-5778-DD04-A983-75AEAF30209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251607" y="2167362"/>
                  <a:ext cx="764640" cy="10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D3D64F88-A96C-E65A-A344-8F70E2AC1025}"/>
                    </a:ext>
                  </a:extLst>
                </p14:cNvPr>
                <p14:cNvContentPartPr/>
                <p14:nvPr/>
              </p14:nvContentPartPr>
              <p14:xfrm>
                <a:off x="7414687" y="3220722"/>
                <a:ext cx="411120" cy="8384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D3D64F88-A96C-E65A-A344-8F70E2AC102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406047" y="3211722"/>
                  <a:ext cx="428760" cy="85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04635CE-BCEF-0C46-208C-AA79422CD47C}"/>
                    </a:ext>
                  </a:extLst>
                </p14:cNvPr>
                <p14:cNvContentPartPr/>
                <p14:nvPr/>
              </p14:nvContentPartPr>
              <p14:xfrm>
                <a:off x="7721767" y="4021362"/>
                <a:ext cx="92520" cy="1191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04635CE-BCEF-0C46-208C-AA79422CD47C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712767" y="4012362"/>
                  <a:ext cx="11016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813087D8-0B24-3FD0-463D-8C3381C1EFD0}"/>
                    </a:ext>
                  </a:extLst>
                </p14:cNvPr>
                <p14:cNvContentPartPr/>
                <p14:nvPr/>
              </p14:nvContentPartPr>
              <p14:xfrm>
                <a:off x="7803847" y="4072482"/>
                <a:ext cx="146880" cy="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813087D8-0B24-3FD0-463D-8C3381C1EFD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795207" y="4063842"/>
                  <a:ext cx="164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58B8316-84A9-FC49-A4EB-6B8A406E3134}"/>
                    </a:ext>
                  </a:extLst>
                </p14:cNvPr>
                <p14:cNvContentPartPr/>
                <p14:nvPr/>
              </p14:nvContentPartPr>
              <p14:xfrm>
                <a:off x="7712767" y="4007682"/>
                <a:ext cx="102240" cy="370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58B8316-84A9-FC49-A4EB-6B8A406E313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704127" y="3999042"/>
                  <a:ext cx="1198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7CCC1CDD-7325-577D-45AB-411D92388EA5}"/>
                    </a:ext>
                  </a:extLst>
                </p14:cNvPr>
                <p14:cNvContentPartPr/>
                <p14:nvPr/>
              </p14:nvContentPartPr>
              <p14:xfrm>
                <a:off x="7475527" y="4320522"/>
                <a:ext cx="360" cy="2437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7CCC1CDD-7325-577D-45AB-411D92388EA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466527" y="4311882"/>
                  <a:ext cx="1800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1145922-E36F-792C-7B57-1B0965089E83}"/>
                    </a:ext>
                  </a:extLst>
                </p14:cNvPr>
                <p14:cNvContentPartPr/>
                <p14:nvPr/>
              </p14:nvContentPartPr>
              <p14:xfrm>
                <a:off x="7565887" y="4363362"/>
                <a:ext cx="360" cy="172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1145922-E36F-792C-7B57-1B0965089E8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556887" y="4354722"/>
                  <a:ext cx="180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12A7BD17-1458-724D-460E-536046047A23}"/>
                    </a:ext>
                  </a:extLst>
                </p14:cNvPr>
                <p14:cNvContentPartPr/>
                <p14:nvPr/>
              </p14:nvContentPartPr>
              <p14:xfrm>
                <a:off x="7687927" y="4361562"/>
                <a:ext cx="105120" cy="1533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12A7BD17-1458-724D-460E-536046047A2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679287" y="4352922"/>
                  <a:ext cx="12276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86032A32-0594-3623-3846-94FFD9956D23}"/>
                    </a:ext>
                  </a:extLst>
                </p14:cNvPr>
                <p14:cNvContentPartPr/>
                <p14:nvPr/>
              </p14:nvContentPartPr>
              <p14:xfrm>
                <a:off x="7558327" y="4338882"/>
                <a:ext cx="82080" cy="198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86032A32-0594-3623-3846-94FFD9956D2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549687" y="4329882"/>
                  <a:ext cx="9972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04BAA3F-45C7-B13A-9EC8-83BA50D2AF4E}"/>
                    </a:ext>
                  </a:extLst>
                </p14:cNvPr>
                <p14:cNvContentPartPr/>
                <p14:nvPr/>
              </p14:nvContentPartPr>
              <p14:xfrm>
                <a:off x="7229287" y="4311162"/>
                <a:ext cx="360" cy="2203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04BAA3F-45C7-B13A-9EC8-83BA50D2AF4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220287" y="4302162"/>
                  <a:ext cx="1800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6A917CC-E33B-8D83-46A4-B610B452133E}"/>
                    </a:ext>
                  </a:extLst>
                </p14:cNvPr>
                <p14:cNvContentPartPr/>
                <p14:nvPr/>
              </p14:nvContentPartPr>
              <p14:xfrm>
                <a:off x="7308487" y="4300722"/>
                <a:ext cx="95040" cy="2232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6A917CC-E33B-8D83-46A4-B610B452133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299847" y="4292082"/>
                  <a:ext cx="11268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CAD17FC-9F67-AE32-BD8F-3819C5E93228}"/>
                    </a:ext>
                  </a:extLst>
                </p14:cNvPr>
                <p14:cNvContentPartPr/>
                <p14:nvPr/>
              </p14:nvContentPartPr>
              <p14:xfrm>
                <a:off x="7580647" y="3372282"/>
                <a:ext cx="115200" cy="198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CAD17FC-9F67-AE32-BD8F-3819C5E9322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572007" y="3363642"/>
                  <a:ext cx="1328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693FFE0D-DAE1-F66C-FC38-C69105A8CDC7}"/>
                    </a:ext>
                  </a:extLst>
                </p14:cNvPr>
                <p14:cNvContentPartPr/>
                <p14:nvPr/>
              </p14:nvContentPartPr>
              <p14:xfrm>
                <a:off x="7734367" y="3399642"/>
                <a:ext cx="42480" cy="1332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693FFE0D-DAE1-F66C-FC38-C69105A8CDC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725727" y="3391002"/>
                  <a:ext cx="601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24CC066-281B-4F10-0FD9-5EB22108B800}"/>
                    </a:ext>
                  </a:extLst>
                </p14:cNvPr>
                <p14:cNvContentPartPr/>
                <p14:nvPr/>
              </p14:nvContentPartPr>
              <p14:xfrm>
                <a:off x="7727887" y="3371562"/>
                <a:ext cx="121680" cy="1522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F24CC066-281B-4F10-0FD9-5EB22108B80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719247" y="3362562"/>
                  <a:ext cx="13932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0074BD9-9134-F34A-B8E0-009AF61A3A02}"/>
                    </a:ext>
                  </a:extLst>
                </p14:cNvPr>
                <p14:cNvContentPartPr/>
                <p14:nvPr/>
              </p14:nvContentPartPr>
              <p14:xfrm>
                <a:off x="7137487" y="4194162"/>
                <a:ext cx="120240" cy="464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0074BD9-9134-F34A-B8E0-009AF61A3A0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128487" y="4185522"/>
                  <a:ext cx="13788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C1622273-A662-5632-C482-FF139F8AD75C}"/>
                    </a:ext>
                  </a:extLst>
                </p14:cNvPr>
                <p14:cNvContentPartPr/>
                <p14:nvPr/>
              </p14:nvContentPartPr>
              <p14:xfrm>
                <a:off x="7759567" y="4276242"/>
                <a:ext cx="90000" cy="4093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C1622273-A662-5632-C482-FF139F8AD75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750927" y="4267242"/>
                  <a:ext cx="107640" cy="426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38C743-E6E2-2271-FE5A-10508E7CD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3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06"/>
    </mc:Choice>
    <mc:Fallback xmlns="">
      <p:transition spd="slow" advTm="56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B6D7FD-0CBD-758C-0A90-653B46413366}"/>
              </a:ext>
            </a:extLst>
          </p:cNvPr>
          <p:cNvSpPr txBox="1"/>
          <p:nvPr/>
        </p:nvSpPr>
        <p:spPr>
          <a:xfrm>
            <a:off x="2053785" y="265550"/>
            <a:ext cx="4658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Combine with Predictive Coding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123623-F9C9-680E-01CE-9D07BB1D508F}"/>
              </a:ext>
            </a:extLst>
          </p:cNvPr>
          <p:cNvGrpSpPr/>
          <p:nvPr/>
        </p:nvGrpSpPr>
        <p:grpSpPr>
          <a:xfrm>
            <a:off x="2095327" y="1400202"/>
            <a:ext cx="888120" cy="1049400"/>
            <a:chOff x="2095327" y="1400202"/>
            <a:chExt cx="888120" cy="104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44F9C42D-757E-973A-FBA8-69DC3A9909F6}"/>
                    </a:ext>
                  </a:extLst>
                </p14:cNvPr>
                <p14:cNvContentPartPr/>
                <p14:nvPr/>
              </p14:nvContentPartPr>
              <p14:xfrm>
                <a:off x="2107207" y="1400202"/>
                <a:ext cx="2520" cy="9975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44F9C42D-757E-973A-FBA8-69DC3A9909F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98567" y="1391202"/>
                  <a:ext cx="20160" cy="10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4627E4F-3E02-C361-FED6-FF83B988F310}"/>
                    </a:ext>
                  </a:extLst>
                </p14:cNvPr>
                <p14:cNvContentPartPr/>
                <p14:nvPr/>
              </p14:nvContentPartPr>
              <p14:xfrm>
                <a:off x="2095327" y="1405602"/>
                <a:ext cx="888120" cy="1044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4627E4F-3E02-C361-FED6-FF83B988F31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86327" y="1396962"/>
                  <a:ext cx="905760" cy="10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BB5F3F2-48CB-2EB8-9F23-276F04F53D4F}"/>
                    </a:ext>
                  </a:extLst>
                </p14:cNvPr>
                <p14:cNvContentPartPr/>
                <p14:nvPr/>
              </p14:nvContentPartPr>
              <p14:xfrm>
                <a:off x="2394847" y="1890522"/>
                <a:ext cx="360" cy="378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BB5F3F2-48CB-2EB8-9F23-276F04F53D4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85847" y="1881522"/>
                  <a:ext cx="1800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A28364A-4EDD-EC1A-F262-91A83615633A}"/>
                    </a:ext>
                  </a:extLst>
                </p14:cNvPr>
                <p14:cNvContentPartPr/>
                <p14:nvPr/>
              </p14:nvContentPartPr>
              <p14:xfrm>
                <a:off x="2394847" y="1911042"/>
                <a:ext cx="150480" cy="178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A28364A-4EDD-EC1A-F262-91A83615633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85847" y="1902402"/>
                  <a:ext cx="168120" cy="196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C4BF5A7-5A68-74EF-E2C1-E9311ACF860D}"/>
                  </a:ext>
                </a:extLst>
              </p14:cNvPr>
              <p14:cNvContentPartPr/>
              <p14:nvPr/>
            </p14:nvContentPartPr>
            <p14:xfrm>
              <a:off x="1811647" y="1184922"/>
              <a:ext cx="29160" cy="198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C4BF5A7-5A68-74EF-E2C1-E9311ACF860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03007" y="1175922"/>
                <a:ext cx="46800" cy="200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D29BB87D-DACA-3ECE-C4B2-90DDA69162D1}"/>
              </a:ext>
            </a:extLst>
          </p:cNvPr>
          <p:cNvGrpSpPr/>
          <p:nvPr/>
        </p:nvGrpSpPr>
        <p:grpSpPr>
          <a:xfrm>
            <a:off x="891847" y="1204362"/>
            <a:ext cx="3126960" cy="2414880"/>
            <a:chOff x="891847" y="1204362"/>
            <a:chExt cx="3126960" cy="241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2B017DB-40CE-51BF-2E13-7F1123E5C48C}"/>
                    </a:ext>
                  </a:extLst>
                </p14:cNvPr>
                <p14:cNvContentPartPr/>
                <p14:nvPr/>
              </p14:nvContentPartPr>
              <p14:xfrm>
                <a:off x="1825327" y="1204362"/>
                <a:ext cx="2193480" cy="2414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2B017DB-40CE-51BF-2E13-7F1123E5C48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16327" y="1195722"/>
                  <a:ext cx="2211120" cy="243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6B9D5FD-6628-F505-FF96-94C4E3699782}"/>
                    </a:ext>
                  </a:extLst>
                </p14:cNvPr>
                <p14:cNvContentPartPr/>
                <p14:nvPr/>
              </p14:nvContentPartPr>
              <p14:xfrm>
                <a:off x="891847" y="2681802"/>
                <a:ext cx="1024560" cy="345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6B9D5FD-6628-F505-FF96-94C4E369978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82847" y="2673162"/>
                  <a:ext cx="10422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24F6B65-7B9D-9844-67F3-4BDDBA279356}"/>
                    </a:ext>
                  </a:extLst>
                </p14:cNvPr>
                <p14:cNvContentPartPr/>
                <p14:nvPr/>
              </p14:nvContentPartPr>
              <p14:xfrm>
                <a:off x="1228087" y="2618082"/>
                <a:ext cx="195840" cy="234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24F6B65-7B9D-9844-67F3-4BDDBA27935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219447" y="2609442"/>
                  <a:ext cx="2134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1D599F6-4C10-B7D7-8999-EF4AD50638E3}"/>
                    </a:ext>
                  </a:extLst>
                </p14:cNvPr>
                <p14:cNvContentPartPr/>
                <p14:nvPr/>
              </p14:nvContentPartPr>
              <p14:xfrm>
                <a:off x="911647" y="2966922"/>
                <a:ext cx="10440" cy="183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1D599F6-4C10-B7D7-8999-EF4AD50638E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03007" y="2957922"/>
                  <a:ext cx="280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1B16EED-839A-A400-4690-D60357E0B00C}"/>
                    </a:ext>
                  </a:extLst>
                </p14:cNvPr>
                <p14:cNvContentPartPr/>
                <p14:nvPr/>
              </p14:nvContentPartPr>
              <p14:xfrm>
                <a:off x="916687" y="2912562"/>
                <a:ext cx="125640" cy="240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1B16EED-839A-A400-4690-D60357E0B00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7687" y="2903922"/>
                  <a:ext cx="14328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34411A2-352A-C836-3149-3677351E2B3A}"/>
                    </a:ext>
                  </a:extLst>
                </p14:cNvPr>
                <p14:cNvContentPartPr/>
                <p14:nvPr/>
              </p14:nvContentPartPr>
              <p14:xfrm>
                <a:off x="1071847" y="2911842"/>
                <a:ext cx="193320" cy="270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34411A2-352A-C836-3149-3677351E2B3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63207" y="2902842"/>
                  <a:ext cx="2109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959B331-5132-63FC-C39A-459DCEEBD989}"/>
                    </a:ext>
                  </a:extLst>
                </p14:cNvPr>
                <p14:cNvContentPartPr/>
                <p14:nvPr/>
              </p14:nvContentPartPr>
              <p14:xfrm>
                <a:off x="1303687" y="3050802"/>
                <a:ext cx="156960" cy="104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959B331-5132-63FC-C39A-459DCEEBD98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295047" y="3041802"/>
                  <a:ext cx="17460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A7A45AE-1280-69FB-260A-BE1AC8D81592}"/>
                    </a:ext>
                  </a:extLst>
                </p14:cNvPr>
                <p14:cNvContentPartPr/>
                <p14:nvPr/>
              </p14:nvContentPartPr>
              <p14:xfrm>
                <a:off x="1175887" y="2986722"/>
                <a:ext cx="165600" cy="3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A7A45AE-1280-69FB-260A-BE1AC8D8159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66887" y="2978082"/>
                  <a:ext cx="183240" cy="21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6ADDFE1-63DA-1579-8441-854A9CDB0C5E}"/>
              </a:ext>
            </a:extLst>
          </p:cNvPr>
          <p:cNvSpPr txBox="1"/>
          <p:nvPr/>
        </p:nvSpPr>
        <p:spPr>
          <a:xfrm>
            <a:off x="4951773" y="1299942"/>
            <a:ext cx="2273379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1 if prediction is wrong</a:t>
            </a:r>
          </a:p>
          <a:p>
            <a:pPr>
              <a:buNone/>
            </a:pPr>
            <a:r>
              <a:rPr lang="en-US" sz="1400" dirty="0"/>
              <a:t>0 if prediction is correct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A3C2EE1-0ACF-52FC-DCD2-5BB41632DDB8}"/>
              </a:ext>
            </a:extLst>
          </p:cNvPr>
          <p:cNvGrpSpPr/>
          <p:nvPr/>
        </p:nvGrpSpPr>
        <p:grpSpPr>
          <a:xfrm>
            <a:off x="3909367" y="1940202"/>
            <a:ext cx="3146040" cy="767880"/>
            <a:chOff x="3909367" y="1940202"/>
            <a:chExt cx="3146040" cy="76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8975663-DB03-D2B7-CFDB-A6E19F649031}"/>
                    </a:ext>
                  </a:extLst>
                </p14:cNvPr>
                <p14:cNvContentPartPr/>
                <p14:nvPr/>
              </p14:nvContentPartPr>
              <p14:xfrm>
                <a:off x="3909367" y="2602242"/>
                <a:ext cx="1730160" cy="42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8975663-DB03-D2B7-CFDB-A6E19F64903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900367" y="2593602"/>
                  <a:ext cx="17478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A154B4F-EE87-66BD-175A-CF416926AF4D}"/>
                    </a:ext>
                  </a:extLst>
                </p14:cNvPr>
                <p14:cNvContentPartPr/>
                <p14:nvPr/>
              </p14:nvContentPartPr>
              <p14:xfrm>
                <a:off x="5228047" y="2570922"/>
                <a:ext cx="136440" cy="137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A154B4F-EE87-66BD-175A-CF416926AF4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219047" y="2561922"/>
                  <a:ext cx="1540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4ECAC38-B8B3-6749-073C-9311BB68272D}"/>
                    </a:ext>
                  </a:extLst>
                </p14:cNvPr>
                <p14:cNvContentPartPr/>
                <p14:nvPr/>
              </p14:nvContentPartPr>
              <p14:xfrm>
                <a:off x="4344607" y="2334762"/>
                <a:ext cx="2520" cy="177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4ECAC38-B8B3-6749-073C-9311BB68272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335607" y="2325762"/>
                  <a:ext cx="2016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4BFBB8B-5933-B5F7-B113-8E44477D1F70}"/>
                    </a:ext>
                  </a:extLst>
                </p14:cNvPr>
                <p14:cNvContentPartPr/>
                <p14:nvPr/>
              </p14:nvContentPartPr>
              <p14:xfrm>
                <a:off x="4489327" y="2290122"/>
                <a:ext cx="62280" cy="178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4BFBB8B-5933-B5F7-B113-8E44477D1F7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480327" y="2281122"/>
                  <a:ext cx="799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F848DDE-26E3-69CC-F8A6-73CC37286299}"/>
                    </a:ext>
                  </a:extLst>
                </p14:cNvPr>
                <p14:cNvContentPartPr/>
                <p14:nvPr/>
              </p14:nvContentPartPr>
              <p14:xfrm>
                <a:off x="4608127" y="2311002"/>
                <a:ext cx="81720" cy="120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F848DDE-26E3-69CC-F8A6-73CC3728629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599487" y="2302362"/>
                  <a:ext cx="9936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BBE38F5-0875-D484-D6F9-E91B6D9AF610}"/>
                    </a:ext>
                  </a:extLst>
                </p14:cNvPr>
                <p14:cNvContentPartPr/>
                <p14:nvPr/>
              </p14:nvContentPartPr>
              <p14:xfrm>
                <a:off x="4752847" y="2268162"/>
                <a:ext cx="79560" cy="122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BBE38F5-0875-D484-D6F9-E91B6D9AF61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743847" y="2259522"/>
                  <a:ext cx="972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5AD71E5-B6A1-1DE0-1835-1939774FA325}"/>
                    </a:ext>
                  </a:extLst>
                </p14:cNvPr>
                <p14:cNvContentPartPr/>
                <p14:nvPr/>
              </p14:nvContentPartPr>
              <p14:xfrm>
                <a:off x="4894687" y="2296242"/>
                <a:ext cx="119520" cy="1458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5AD71E5-B6A1-1DE0-1835-1939774FA32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885687" y="2287602"/>
                  <a:ext cx="1371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9CA029A-F15E-6106-90ED-13E4426AC212}"/>
                    </a:ext>
                  </a:extLst>
                </p14:cNvPr>
                <p14:cNvContentPartPr/>
                <p14:nvPr/>
              </p14:nvContentPartPr>
              <p14:xfrm>
                <a:off x="5075407" y="2294082"/>
                <a:ext cx="118800" cy="155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9CA029A-F15E-6106-90ED-13E4426AC21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066407" y="2285082"/>
                  <a:ext cx="1364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F3B6423-1507-5FE3-1DE2-869DCCBACFCB}"/>
                    </a:ext>
                  </a:extLst>
                </p14:cNvPr>
                <p14:cNvContentPartPr/>
                <p14:nvPr/>
              </p14:nvContentPartPr>
              <p14:xfrm>
                <a:off x="5266207" y="2326842"/>
                <a:ext cx="122400" cy="173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F3B6423-1507-5FE3-1DE2-869DCCBACFC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257207" y="2318202"/>
                  <a:ext cx="1400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524A25D-D09C-9A80-8A26-32D5E1A13E8A}"/>
                    </a:ext>
                  </a:extLst>
                </p14:cNvPr>
                <p14:cNvContentPartPr/>
                <p14:nvPr/>
              </p14:nvContentPartPr>
              <p14:xfrm>
                <a:off x="5515687" y="2296962"/>
                <a:ext cx="54720" cy="122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524A25D-D09C-9A80-8A26-32D5E1A13E8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507047" y="2287962"/>
                  <a:ext cx="7236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49288C2-4B78-3620-6A39-F3F850AAE0E0}"/>
                    </a:ext>
                  </a:extLst>
                </p14:cNvPr>
                <p14:cNvContentPartPr/>
                <p14:nvPr/>
              </p14:nvContentPartPr>
              <p14:xfrm>
                <a:off x="5732767" y="2363922"/>
                <a:ext cx="684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49288C2-4B78-3620-6A39-F3F850AAE0E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23767" y="2355282"/>
                  <a:ext cx="2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FEFE54B-C227-68C5-B59C-FEE77D4B716C}"/>
                    </a:ext>
                  </a:extLst>
                </p14:cNvPr>
                <p14:cNvContentPartPr/>
                <p14:nvPr/>
              </p14:nvContentPartPr>
              <p14:xfrm>
                <a:off x="5882527" y="2413962"/>
                <a:ext cx="504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FEFE54B-C227-68C5-B59C-FEE77D4B716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873527" y="2404962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3350730-A312-F661-B539-DEFEEBB06A0C}"/>
                    </a:ext>
                  </a:extLst>
                </p14:cNvPr>
                <p14:cNvContentPartPr/>
                <p14:nvPr/>
              </p14:nvContentPartPr>
              <p14:xfrm>
                <a:off x="6115087" y="2366802"/>
                <a:ext cx="252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3350730-A312-F661-B539-DEFEEBB06A0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106087" y="235816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D88B53C-F182-5FF3-D8EA-2DE7DA039D28}"/>
                    </a:ext>
                  </a:extLst>
                </p14:cNvPr>
                <p14:cNvContentPartPr/>
                <p14:nvPr/>
              </p14:nvContentPartPr>
              <p14:xfrm>
                <a:off x="6101047" y="2413962"/>
                <a:ext cx="2520" cy="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D88B53C-F182-5FF3-D8EA-2DE7DA039D2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092407" y="240496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44B3981-3064-E8D6-7242-2369ADB9D019}"/>
                    </a:ext>
                  </a:extLst>
                </p14:cNvPr>
                <p14:cNvContentPartPr/>
                <p14:nvPr/>
              </p14:nvContentPartPr>
              <p14:xfrm>
                <a:off x="6281047" y="2413962"/>
                <a:ext cx="252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44B3981-3064-E8D6-7242-2369ADB9D01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272407" y="240496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7AA716C-68F7-E4C1-46F6-5D63A8347B9C}"/>
                    </a:ext>
                  </a:extLst>
                </p14:cNvPr>
                <p14:cNvContentPartPr/>
                <p14:nvPr/>
              </p14:nvContentPartPr>
              <p14:xfrm>
                <a:off x="7052527" y="2246562"/>
                <a:ext cx="2880" cy="2008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7AA716C-68F7-E4C1-46F6-5D63A8347B9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043527" y="2237562"/>
                  <a:ext cx="205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FC38294-07E9-71A8-4109-981F6F90B49A}"/>
                    </a:ext>
                  </a:extLst>
                </p14:cNvPr>
                <p14:cNvContentPartPr/>
                <p14:nvPr/>
              </p14:nvContentPartPr>
              <p14:xfrm>
                <a:off x="6516127" y="2361762"/>
                <a:ext cx="252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FC38294-07E9-71A8-4109-981F6F90B49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507127" y="235312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43CA29B-C062-34A2-630E-A2FADC1640D7}"/>
                    </a:ext>
                  </a:extLst>
                </p14:cNvPr>
                <p14:cNvContentPartPr/>
                <p14:nvPr/>
              </p14:nvContentPartPr>
              <p14:xfrm>
                <a:off x="6683887" y="2307042"/>
                <a:ext cx="167040" cy="148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43CA29B-C062-34A2-630E-A2FADC1640D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675247" y="2298042"/>
                  <a:ext cx="1846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DE72F5C0-4752-DF52-D2FD-9D5DB69A9CEE}"/>
                    </a:ext>
                  </a:extLst>
                </p14:cNvPr>
                <p14:cNvContentPartPr/>
                <p14:nvPr/>
              </p14:nvContentPartPr>
              <p14:xfrm>
                <a:off x="6778567" y="2317122"/>
                <a:ext cx="41760" cy="25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DE72F5C0-4752-DF52-D2FD-9D5DB69A9CE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769567" y="2308482"/>
                  <a:ext cx="594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A3281CF-757B-D0A0-2A47-71FDDDA7B84B}"/>
                    </a:ext>
                  </a:extLst>
                </p14:cNvPr>
                <p14:cNvContentPartPr/>
                <p14:nvPr/>
              </p14:nvContentPartPr>
              <p14:xfrm>
                <a:off x="4493287" y="2117322"/>
                <a:ext cx="2328120" cy="1342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A3281CF-757B-D0A0-2A47-71FDDDA7B84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484287" y="2108682"/>
                  <a:ext cx="23457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A735D06-E39C-0AB0-6FA2-34143D6FFED8}"/>
                    </a:ext>
                  </a:extLst>
                </p14:cNvPr>
                <p14:cNvContentPartPr/>
                <p14:nvPr/>
              </p14:nvContentPartPr>
              <p14:xfrm>
                <a:off x="5962447" y="1940202"/>
                <a:ext cx="135720" cy="1422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A735D06-E39C-0AB0-6FA2-34143D6FFED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953447" y="1931202"/>
                  <a:ext cx="1533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B5B304E-7B4A-1B61-C6B5-F0A59FAE0C7F}"/>
                    </a:ext>
                  </a:extLst>
                </p14:cNvPr>
                <p14:cNvContentPartPr/>
                <p14:nvPr/>
              </p14:nvContentPartPr>
              <p14:xfrm>
                <a:off x="6145687" y="1952442"/>
                <a:ext cx="119160" cy="1159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B5B304E-7B4A-1B61-C6B5-F0A59FAE0C7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136687" y="1943802"/>
                  <a:ext cx="136800" cy="13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7D19943E-6DCD-532A-71E0-E4EC3D3841CB}"/>
                  </a:ext>
                </a:extLst>
              </p14:cNvPr>
              <p14:cNvContentPartPr/>
              <p14:nvPr/>
            </p14:nvContentPartPr>
            <p14:xfrm>
              <a:off x="5817547" y="5675349"/>
              <a:ext cx="252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7D19943E-6DCD-532A-71E0-E4EC3D3841CB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808547" y="5666349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EEEF51E0-E5D1-9E37-638E-ACCCB93AC580}"/>
                  </a:ext>
                </a:extLst>
              </p14:cNvPr>
              <p14:cNvContentPartPr/>
              <p14:nvPr/>
            </p14:nvContentPartPr>
            <p14:xfrm>
              <a:off x="5623507" y="5751669"/>
              <a:ext cx="682920" cy="46872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EEEF51E0-E5D1-9E37-638E-ACCCB93AC580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614507" y="5742669"/>
                <a:ext cx="700560" cy="48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1" name="Group 220">
            <a:extLst>
              <a:ext uri="{FF2B5EF4-FFF2-40B4-BE49-F238E27FC236}">
                <a16:creationId xmlns:a16="http://schemas.microsoft.com/office/drawing/2014/main" id="{ECCE5B8D-806F-6907-50AC-2D6C05A7B325}"/>
              </a:ext>
            </a:extLst>
          </p:cNvPr>
          <p:cNvGrpSpPr/>
          <p:nvPr/>
        </p:nvGrpSpPr>
        <p:grpSpPr>
          <a:xfrm>
            <a:off x="1298107" y="4515429"/>
            <a:ext cx="5517360" cy="1919373"/>
            <a:chOff x="1298107" y="4515429"/>
            <a:chExt cx="5517360" cy="191937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CDE4CF3-0C1C-D86C-CB3B-19033F3C9BB8}"/>
                    </a:ext>
                  </a:extLst>
                </p14:cNvPr>
                <p14:cNvContentPartPr/>
                <p14:nvPr/>
              </p14:nvContentPartPr>
              <p14:xfrm>
                <a:off x="2063467" y="4516149"/>
                <a:ext cx="360" cy="642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CDE4CF3-0C1C-D86C-CB3B-19033F3C9BB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054467" y="4507149"/>
                  <a:ext cx="18000" cy="65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1554A46-31E5-70ED-1533-EB1FBCFC4551}"/>
                    </a:ext>
                  </a:extLst>
                </p14:cNvPr>
                <p14:cNvContentPartPr/>
                <p14:nvPr/>
              </p14:nvContentPartPr>
              <p14:xfrm>
                <a:off x="2080027" y="4515429"/>
                <a:ext cx="690120" cy="671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1554A46-31E5-70ED-1533-EB1FBCFC455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071387" y="4506789"/>
                  <a:ext cx="707760" cy="68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3110D76-CC95-06C4-F27B-31098D479A03}"/>
                    </a:ext>
                  </a:extLst>
                </p14:cNvPr>
                <p14:cNvContentPartPr/>
                <p14:nvPr/>
              </p14:nvContentPartPr>
              <p14:xfrm>
                <a:off x="2276947" y="4729989"/>
                <a:ext cx="111960" cy="258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3110D76-CC95-06C4-F27B-31098D479A0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268307" y="4720989"/>
                  <a:ext cx="12960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6F73769-4638-1DFF-DB52-E238C30648D1}"/>
                    </a:ext>
                  </a:extLst>
                </p14:cNvPr>
                <p14:cNvContentPartPr/>
                <p14:nvPr/>
              </p14:nvContentPartPr>
              <p14:xfrm>
                <a:off x="1298107" y="5622069"/>
                <a:ext cx="1557360" cy="4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6F73769-4638-1DFF-DB52-E238C30648D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289107" y="5613429"/>
                  <a:ext cx="15750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9E7AC73-6601-6884-A624-59B1DECB94E9}"/>
                    </a:ext>
                  </a:extLst>
                </p14:cNvPr>
                <p14:cNvContentPartPr/>
                <p14:nvPr/>
              </p14:nvContentPartPr>
              <p14:xfrm>
                <a:off x="2342107" y="5557989"/>
                <a:ext cx="142920" cy="140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9E7AC73-6601-6884-A624-59B1DECB94E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333107" y="5549349"/>
                  <a:ext cx="1605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85E5288-AE10-9A22-A58D-B79340177883}"/>
                    </a:ext>
                  </a:extLst>
                </p14:cNvPr>
                <p14:cNvContentPartPr/>
                <p14:nvPr/>
              </p14:nvContentPartPr>
              <p14:xfrm>
                <a:off x="2086867" y="5822949"/>
                <a:ext cx="360" cy="2221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85E5288-AE10-9A22-A58D-B7934017788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077867" y="5813949"/>
                  <a:ext cx="1800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2784320-45D4-FA7A-A2E1-A3AB81BC7354}"/>
                    </a:ext>
                  </a:extLst>
                </p14:cNvPr>
                <p14:cNvContentPartPr/>
                <p14:nvPr/>
              </p14:nvContentPartPr>
              <p14:xfrm>
                <a:off x="2072467" y="5845989"/>
                <a:ext cx="114840" cy="1699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2784320-45D4-FA7A-A2E1-A3AB81BC735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063467" y="5837349"/>
                  <a:ext cx="1324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03A3B138-5F5C-583E-49EE-0DF7B6ACA215}"/>
                    </a:ext>
                  </a:extLst>
                </p14:cNvPr>
                <p14:cNvContentPartPr/>
                <p14:nvPr/>
              </p14:nvContentPartPr>
              <p14:xfrm>
                <a:off x="2215387" y="5791629"/>
                <a:ext cx="256320" cy="2469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03A3B138-5F5C-583E-49EE-0DF7B6ACA21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206387" y="5782989"/>
                  <a:ext cx="27396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86FCB15-66C6-3ECB-7066-A2C4A7B67ECA}"/>
                    </a:ext>
                  </a:extLst>
                </p14:cNvPr>
                <p14:cNvContentPartPr/>
                <p14:nvPr/>
              </p14:nvContentPartPr>
              <p14:xfrm>
                <a:off x="2500867" y="5943189"/>
                <a:ext cx="140040" cy="766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86FCB15-66C6-3ECB-7066-A2C4A7B67EC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491867" y="5934189"/>
                  <a:ext cx="15768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5E1AE6E-CD20-8E85-573F-6A197CADD733}"/>
                    </a:ext>
                  </a:extLst>
                </p14:cNvPr>
                <p14:cNvContentPartPr/>
                <p14:nvPr/>
              </p14:nvContentPartPr>
              <p14:xfrm>
                <a:off x="2362267" y="5901069"/>
                <a:ext cx="235800" cy="68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5E1AE6E-CD20-8E85-573F-6A197CADD73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353627" y="5892069"/>
                  <a:ext cx="2534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FA53A51A-10F9-A5D6-2A60-036AC140C553}"/>
                    </a:ext>
                  </a:extLst>
                </p14:cNvPr>
                <p14:cNvContentPartPr/>
                <p14:nvPr/>
              </p14:nvContentPartPr>
              <p14:xfrm>
                <a:off x="2845027" y="5601549"/>
                <a:ext cx="360360" cy="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FA53A51A-10F9-A5D6-2A60-036AC140C553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836027" y="5592909"/>
                  <a:ext cx="37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32009B5-176E-B7A5-D5F4-39A9450C6DE8}"/>
                    </a:ext>
                  </a:extLst>
                </p14:cNvPr>
                <p14:cNvContentPartPr/>
                <p14:nvPr/>
              </p14:nvContentPartPr>
              <p14:xfrm>
                <a:off x="2786347" y="5010789"/>
                <a:ext cx="465480" cy="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32009B5-176E-B7A5-D5F4-39A9450C6DE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777707" y="5001789"/>
                  <a:ext cx="483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456CF1D-FDF3-CF5F-CC10-DF845C43395E}"/>
                    </a:ext>
                  </a:extLst>
                </p14:cNvPr>
                <p14:cNvContentPartPr/>
                <p14:nvPr/>
              </p14:nvContentPartPr>
              <p14:xfrm>
                <a:off x="3058507" y="4960029"/>
                <a:ext cx="54000" cy="1245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456CF1D-FDF3-CF5F-CC10-DF845C43395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049507" y="4951029"/>
                  <a:ext cx="716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866ED49-69A7-7A4F-99A8-935A8C2E6710}"/>
                    </a:ext>
                  </a:extLst>
                </p14:cNvPr>
                <p14:cNvContentPartPr/>
                <p14:nvPr/>
              </p14:nvContentPartPr>
              <p14:xfrm>
                <a:off x="3138427" y="5647269"/>
                <a:ext cx="125640" cy="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866ED49-69A7-7A4F-99A8-935A8C2E671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129787" y="5638629"/>
                  <a:ext cx="143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E0E5C29B-C19B-D84D-F525-EE4505202F0E}"/>
                    </a:ext>
                  </a:extLst>
                </p14:cNvPr>
                <p14:cNvContentPartPr/>
                <p14:nvPr/>
              </p14:nvContentPartPr>
              <p14:xfrm>
                <a:off x="3187387" y="4923309"/>
                <a:ext cx="168120" cy="6969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E0E5C29B-C19B-D84D-F525-EE4505202F0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178387" y="4914669"/>
                  <a:ext cx="185760" cy="71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0B6B8EC-FF98-3C15-42A2-4DA715D1D0B4}"/>
                    </a:ext>
                  </a:extLst>
                </p14:cNvPr>
                <p14:cNvContentPartPr/>
                <p14:nvPr/>
              </p14:nvContentPartPr>
              <p14:xfrm>
                <a:off x="3250747" y="4928349"/>
                <a:ext cx="677520" cy="7146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0B6B8EC-FF98-3C15-42A2-4DA715D1D0B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241747" y="4919709"/>
                  <a:ext cx="695160" cy="73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32A8972-21CA-E549-B740-1B1C7ACE79E3}"/>
                    </a:ext>
                  </a:extLst>
                </p14:cNvPr>
                <p14:cNvContentPartPr/>
                <p14:nvPr/>
              </p14:nvContentPartPr>
              <p14:xfrm>
                <a:off x="2785627" y="5632509"/>
                <a:ext cx="424800" cy="25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32A8972-21CA-E549-B740-1B1C7ACE79E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776987" y="5623869"/>
                  <a:ext cx="4424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D9F51FE4-7654-84F4-1686-33B29C64C242}"/>
                    </a:ext>
                  </a:extLst>
                </p14:cNvPr>
                <p14:cNvContentPartPr/>
                <p14:nvPr/>
              </p14:nvContentPartPr>
              <p14:xfrm>
                <a:off x="3136987" y="5839869"/>
                <a:ext cx="384840" cy="1641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D9F51FE4-7654-84F4-1686-33B29C64C24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127987" y="5830869"/>
                  <a:ext cx="40248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D3E00D2-F908-E3DF-41C6-1B1425F317D1}"/>
                    </a:ext>
                  </a:extLst>
                </p14:cNvPr>
                <p14:cNvContentPartPr/>
                <p14:nvPr/>
              </p14:nvContentPartPr>
              <p14:xfrm>
                <a:off x="3531907" y="5809269"/>
                <a:ext cx="87480" cy="3031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D3E00D2-F908-E3DF-41C6-1B1425F317D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522907" y="5800629"/>
                  <a:ext cx="10512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A88CB9A-9CDD-7696-E16A-FB04E935D452}"/>
                    </a:ext>
                  </a:extLst>
                </p14:cNvPr>
                <p14:cNvContentPartPr/>
                <p14:nvPr/>
              </p14:nvContentPartPr>
              <p14:xfrm>
                <a:off x="3619387" y="5775789"/>
                <a:ext cx="256680" cy="1436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A88CB9A-9CDD-7696-E16A-FB04E935D45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610387" y="5766789"/>
                  <a:ext cx="2743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7EF0A5C-C655-814D-5BC5-9C1FAC34D982}"/>
                    </a:ext>
                  </a:extLst>
                </p14:cNvPr>
                <p14:cNvContentPartPr/>
                <p14:nvPr/>
              </p14:nvContentPartPr>
              <p14:xfrm>
                <a:off x="3885427" y="5525949"/>
                <a:ext cx="412920" cy="4194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7EF0A5C-C655-814D-5BC5-9C1FAC34D982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876427" y="5516949"/>
                  <a:ext cx="43056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47FCE73-3470-1942-4B85-28C4FB522510}"/>
                    </a:ext>
                  </a:extLst>
                </p14:cNvPr>
                <p14:cNvContentPartPr/>
                <p14:nvPr/>
              </p14:nvContentPartPr>
              <p14:xfrm>
                <a:off x="3984787" y="5707029"/>
                <a:ext cx="281520" cy="165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47FCE73-3470-1942-4B85-28C4FB52251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976147" y="5698389"/>
                  <a:ext cx="2991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A13E977B-7BA5-833F-C13A-838B27046101}"/>
                    </a:ext>
                  </a:extLst>
                </p14:cNvPr>
                <p14:cNvContentPartPr/>
                <p14:nvPr/>
              </p14:nvContentPartPr>
              <p14:xfrm>
                <a:off x="3944107" y="5230749"/>
                <a:ext cx="1356840" cy="414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A13E977B-7BA5-833F-C13A-838B2704610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935467" y="5222109"/>
                  <a:ext cx="137448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0CBA829-DAD4-9330-4BDC-EC6F014DFC3E}"/>
                    </a:ext>
                  </a:extLst>
                </p14:cNvPr>
                <p14:cNvContentPartPr/>
                <p14:nvPr/>
              </p14:nvContentPartPr>
              <p14:xfrm>
                <a:off x="4888387" y="5173509"/>
                <a:ext cx="174240" cy="2199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0CBA829-DAD4-9330-4BDC-EC6F014DFC3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879747" y="5164869"/>
                  <a:ext cx="19188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D76DCDC2-6B5B-DA92-A9EA-736120F79575}"/>
                    </a:ext>
                  </a:extLst>
                </p14:cNvPr>
                <p14:cNvContentPartPr/>
                <p14:nvPr/>
              </p14:nvContentPartPr>
              <p14:xfrm>
                <a:off x="5236507" y="5189709"/>
                <a:ext cx="1578960" cy="878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D76DCDC2-6B5B-DA92-A9EA-736120F79575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227507" y="5180709"/>
                  <a:ext cx="15966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6B49BC15-9633-E494-B628-DEF5CDCADE46}"/>
                    </a:ext>
                  </a:extLst>
                </p14:cNvPr>
                <p14:cNvContentPartPr/>
                <p14:nvPr/>
              </p14:nvContentPartPr>
              <p14:xfrm>
                <a:off x="5092867" y="5372589"/>
                <a:ext cx="108360" cy="1386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6B49BC15-9633-E494-B628-DEF5CDCADE4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083867" y="5363949"/>
                  <a:ext cx="1260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CF6FBBEB-A40A-C6BD-2CF6-4C1884650AC7}"/>
                    </a:ext>
                  </a:extLst>
                </p14:cNvPr>
                <p14:cNvContentPartPr/>
                <p14:nvPr/>
              </p14:nvContentPartPr>
              <p14:xfrm>
                <a:off x="5361427" y="5339469"/>
                <a:ext cx="191160" cy="2466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CF6FBBEB-A40A-C6BD-2CF6-4C1884650AC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352427" y="5330469"/>
                  <a:ext cx="2088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49B12470-4913-4BC7-CAB8-0701248E6AE9}"/>
                    </a:ext>
                  </a:extLst>
                </p14:cNvPr>
                <p14:cNvContentPartPr/>
                <p14:nvPr/>
              </p14:nvContentPartPr>
              <p14:xfrm>
                <a:off x="5388787" y="5342709"/>
                <a:ext cx="360" cy="25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49B12470-4913-4BC7-CAB8-0701248E6AE9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380147" y="5334069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C224FAD1-8A11-87F0-96C8-06C1BB6E4232}"/>
                    </a:ext>
                  </a:extLst>
                </p14:cNvPr>
                <p14:cNvContentPartPr/>
                <p14:nvPr/>
              </p14:nvContentPartPr>
              <p14:xfrm>
                <a:off x="5623867" y="5320389"/>
                <a:ext cx="492480" cy="3610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C224FAD1-8A11-87F0-96C8-06C1BB6E4232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614867" y="5311749"/>
                  <a:ext cx="51012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537C3891-B9D3-EDA6-78FE-FFFB9E85F946}"/>
                    </a:ext>
                  </a:extLst>
                </p14:cNvPr>
                <p14:cNvContentPartPr/>
                <p14:nvPr/>
              </p14:nvContentPartPr>
              <p14:xfrm>
                <a:off x="6040027" y="5416149"/>
                <a:ext cx="74160" cy="172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537C3891-B9D3-EDA6-78FE-FFFB9E85F94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031027" y="5407149"/>
                  <a:ext cx="9180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C5556257-3DDA-B7C8-CE0E-2D3B6445B6D8}"/>
                    </a:ext>
                  </a:extLst>
                </p14:cNvPr>
                <p14:cNvContentPartPr/>
                <p14:nvPr/>
              </p14:nvContentPartPr>
              <p14:xfrm>
                <a:off x="5737627" y="5327229"/>
                <a:ext cx="360" cy="3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C5556257-3DDA-B7C8-CE0E-2D3B6445B6D8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728627" y="53182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CAB7109-2888-3567-2B64-6AEBEDC22846}"/>
                    </a:ext>
                  </a:extLst>
                </p14:cNvPr>
                <p14:cNvContentPartPr/>
                <p14:nvPr/>
              </p14:nvContentPartPr>
              <p14:xfrm>
                <a:off x="5154427" y="5674629"/>
                <a:ext cx="360" cy="2271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CAB7109-2888-3567-2B64-6AEBEDC2284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145427" y="5665989"/>
                  <a:ext cx="180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A4D090C3-75B3-0D6C-E111-FA09DF6A06E0}"/>
                    </a:ext>
                  </a:extLst>
                </p14:cNvPr>
                <p14:cNvContentPartPr/>
                <p14:nvPr/>
              </p14:nvContentPartPr>
              <p14:xfrm>
                <a:off x="5294827" y="5716749"/>
                <a:ext cx="239400" cy="3481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A4D090C3-75B3-0D6C-E111-FA09DF6A06E0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285827" y="5707749"/>
                  <a:ext cx="25704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255E321D-B7BE-C4BD-5DF7-10862B37572F}"/>
                    </a:ext>
                  </a:extLst>
                </p14:cNvPr>
                <p14:cNvContentPartPr/>
                <p14:nvPr/>
              </p14:nvContentPartPr>
              <p14:xfrm>
                <a:off x="5349547" y="5707749"/>
                <a:ext cx="5040" cy="28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255E321D-B7BE-C4BD-5DF7-10862B37572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340547" y="5698749"/>
                  <a:ext cx="226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B5116FD-27AA-C4C7-8709-01640F803202}"/>
                    </a:ext>
                  </a:extLst>
                </p14:cNvPr>
                <p14:cNvContentPartPr/>
                <p14:nvPr/>
              </p14:nvContentPartPr>
              <p14:xfrm>
                <a:off x="2746387" y="4778589"/>
                <a:ext cx="1874160" cy="4921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B5116FD-27AA-C4C7-8709-01640F80320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737747" y="4769949"/>
                  <a:ext cx="189180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3F81B406-3B8A-9358-CD1C-8B3DE8E06188}"/>
                    </a:ext>
                  </a:extLst>
                </p14:cNvPr>
                <p14:cNvContentPartPr/>
                <p14:nvPr/>
              </p14:nvContentPartPr>
              <p14:xfrm>
                <a:off x="4023667" y="4684989"/>
                <a:ext cx="107280" cy="2674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3F81B406-3B8A-9358-CD1C-8B3DE8E0618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014667" y="4675989"/>
                  <a:ext cx="1249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F91C42EE-B396-26A2-0B6D-926253AE1266}"/>
                    </a:ext>
                  </a:extLst>
                </p14:cNvPr>
                <p14:cNvContentPartPr/>
                <p14:nvPr/>
              </p14:nvContentPartPr>
              <p14:xfrm>
                <a:off x="4001347" y="4704069"/>
                <a:ext cx="123840" cy="698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F91C42EE-B396-26A2-0B6D-926253AE126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992707" y="4695429"/>
                  <a:ext cx="14148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E3911703-793C-0B27-2915-7649A143CB0D}"/>
                    </a:ext>
                  </a:extLst>
                </p14:cNvPr>
                <p14:cNvContentPartPr/>
                <p14:nvPr/>
              </p14:nvContentPartPr>
              <p14:xfrm>
                <a:off x="3101887" y="4925682"/>
                <a:ext cx="108360" cy="7329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E3911703-793C-0B27-2915-7649A143CB0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092887" y="4916682"/>
                  <a:ext cx="126000" cy="75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1B667BEF-62BD-C3E7-01BD-C6E30348237A}"/>
                    </a:ext>
                  </a:extLst>
                </p14:cNvPr>
                <p14:cNvContentPartPr/>
                <p14:nvPr/>
              </p14:nvContentPartPr>
              <p14:xfrm>
                <a:off x="3251647" y="6213042"/>
                <a:ext cx="124200" cy="2080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1B667BEF-62BD-C3E7-01BD-C6E30348237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243007" y="6204042"/>
                  <a:ext cx="14184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0BD88032-C9EC-5442-C76F-93E0D59B0BB5}"/>
                    </a:ext>
                  </a:extLst>
                </p14:cNvPr>
                <p14:cNvContentPartPr/>
                <p14:nvPr/>
              </p14:nvContentPartPr>
              <p14:xfrm>
                <a:off x="3273607" y="6237882"/>
                <a:ext cx="102240" cy="1486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0BD88032-C9EC-5442-C76F-93E0D59B0BB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264607" y="6229242"/>
                  <a:ext cx="1198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55172B80-3C8D-50B0-10A8-7655580641A0}"/>
                    </a:ext>
                  </a:extLst>
                </p14:cNvPr>
                <p14:cNvContentPartPr/>
                <p14:nvPr/>
              </p14:nvContentPartPr>
              <p14:xfrm>
                <a:off x="3402127" y="6226002"/>
                <a:ext cx="101160" cy="1267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55172B80-3C8D-50B0-10A8-7655580641A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393127" y="6217002"/>
                  <a:ext cx="1188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70D2F6B6-E5EA-DDC6-0C2B-891CD201505C}"/>
                    </a:ext>
                  </a:extLst>
                </p14:cNvPr>
                <p14:cNvContentPartPr/>
                <p14:nvPr/>
              </p14:nvContentPartPr>
              <p14:xfrm>
                <a:off x="3555487" y="6177042"/>
                <a:ext cx="247320" cy="2577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70D2F6B6-E5EA-DDC6-0C2B-891CD201505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546847" y="6168042"/>
                  <a:ext cx="2649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CDAF6D90-4495-0850-B3C5-87DD14BCAA78}"/>
                    </a:ext>
                  </a:extLst>
                </p14:cNvPr>
                <p14:cNvContentPartPr/>
                <p14:nvPr/>
              </p14:nvContentPartPr>
              <p14:xfrm>
                <a:off x="3095407" y="4929282"/>
                <a:ext cx="154800" cy="7365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CDAF6D90-4495-0850-B3C5-87DD14BCAA7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086407" y="4920642"/>
                  <a:ext cx="172440" cy="75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B46B6052-8657-CA8B-348D-033359708A29}"/>
                    </a:ext>
                  </a:extLst>
                </p14:cNvPr>
                <p14:cNvContentPartPr/>
                <p14:nvPr/>
              </p14:nvContentPartPr>
              <p14:xfrm>
                <a:off x="3235087" y="4976082"/>
                <a:ext cx="108360" cy="6937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B46B6052-8657-CA8B-348D-033359708A2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226447" y="4967082"/>
                  <a:ext cx="126000" cy="7113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F706CD-B682-7D79-2E24-41EB02CD7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0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20"/>
    </mc:Choice>
    <mc:Fallback xmlns="">
      <p:transition spd="slow" advTm="39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2955321" y="2570303"/>
            <a:ext cx="3591048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sz="3600" dirty="0">
                <a:solidFill>
                  <a:schemeClr val="bg1"/>
                </a:solidFill>
              </a:rPr>
              <a:t>5F. Analog Data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681E28-B489-8BAE-5B7E-C768798B3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8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2"/>
    </mc:Choice>
    <mc:Fallback xmlns="">
      <p:transition spd="slow" advTm="16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B6D7FD-0CBD-758C-0A90-653B46413366}"/>
              </a:ext>
            </a:extLst>
          </p:cNvPr>
          <p:cNvSpPr txBox="1"/>
          <p:nvPr/>
        </p:nvSpPr>
        <p:spPr>
          <a:xfrm>
            <a:off x="2187640" y="265550"/>
            <a:ext cx="4390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How to transmit analog data?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EEFEE08-746F-53B5-2A0B-B2E6C556D5D8}"/>
              </a:ext>
            </a:extLst>
          </p:cNvPr>
          <p:cNvGrpSpPr/>
          <p:nvPr/>
        </p:nvGrpSpPr>
        <p:grpSpPr>
          <a:xfrm>
            <a:off x="762000" y="1447800"/>
            <a:ext cx="3439080" cy="3027240"/>
            <a:chOff x="2078047" y="1158282"/>
            <a:chExt cx="3439080" cy="302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42BD40F-CDE8-7482-3B66-916A75D672EB}"/>
                    </a:ext>
                  </a:extLst>
                </p14:cNvPr>
                <p14:cNvContentPartPr/>
                <p14:nvPr/>
              </p14:nvContentPartPr>
              <p14:xfrm>
                <a:off x="2284327" y="1476522"/>
                <a:ext cx="153720" cy="1486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42BD40F-CDE8-7482-3B66-916A75D672E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75687" y="1467882"/>
                  <a:ext cx="1713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18DD369-04A7-01AD-AD76-D2A3E619501B}"/>
                    </a:ext>
                  </a:extLst>
                </p14:cNvPr>
                <p14:cNvContentPartPr/>
                <p14:nvPr/>
              </p14:nvContentPartPr>
              <p14:xfrm>
                <a:off x="2344447" y="1556802"/>
                <a:ext cx="53640" cy="2242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18DD369-04A7-01AD-AD76-D2A3E619501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35807" y="1548162"/>
                  <a:ext cx="71280" cy="22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E88652C-22EB-ED12-0C4B-4F088BCF6147}"/>
                    </a:ext>
                  </a:extLst>
                </p14:cNvPr>
                <p14:cNvContentPartPr/>
                <p14:nvPr/>
              </p14:nvContentPartPr>
              <p14:xfrm>
                <a:off x="2078047" y="3560562"/>
                <a:ext cx="3331800" cy="101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E88652C-22EB-ED12-0C4B-4F088BCF61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69407" y="3551922"/>
                  <a:ext cx="33494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047F353-E845-3A51-FBCE-9F05B453982A}"/>
                    </a:ext>
                  </a:extLst>
                </p14:cNvPr>
                <p14:cNvContentPartPr/>
                <p14:nvPr/>
              </p14:nvContentPartPr>
              <p14:xfrm>
                <a:off x="5306167" y="3461562"/>
                <a:ext cx="210960" cy="280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047F353-E845-3A51-FBCE-9F05B453982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297167" y="3452562"/>
                  <a:ext cx="22860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2C90EE2-3CEB-C773-2F5B-65571DB41DE5}"/>
                    </a:ext>
                  </a:extLst>
                </p14:cNvPr>
                <p14:cNvContentPartPr/>
                <p14:nvPr/>
              </p14:nvContentPartPr>
              <p14:xfrm>
                <a:off x="2226727" y="3773322"/>
                <a:ext cx="97920" cy="176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2C90EE2-3CEB-C773-2F5B-65571DB41DE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218087" y="3764322"/>
                  <a:ext cx="11556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0F2A24F-0A8F-8DB3-8A75-753DFD01718C}"/>
                    </a:ext>
                  </a:extLst>
                </p14:cNvPr>
                <p14:cNvContentPartPr/>
                <p14:nvPr/>
              </p14:nvContentPartPr>
              <p14:xfrm>
                <a:off x="2211247" y="2033442"/>
                <a:ext cx="135000" cy="21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0F2A24F-0A8F-8DB3-8A75-753DFD01718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02247" y="2024802"/>
                  <a:ext cx="1526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176ECFC-6EE2-E384-1EC7-1AE49AE8F0FC}"/>
                    </a:ext>
                  </a:extLst>
                </p14:cNvPr>
                <p14:cNvContentPartPr/>
                <p14:nvPr/>
              </p14:nvContentPartPr>
              <p14:xfrm>
                <a:off x="2099287" y="2154762"/>
                <a:ext cx="360" cy="347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176ECFC-6EE2-E384-1EC7-1AE49AE8F0F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90287" y="2145762"/>
                  <a:ext cx="1800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6978729-EA58-6C85-A29C-EB0A21FCD22D}"/>
                    </a:ext>
                  </a:extLst>
                </p14:cNvPr>
                <p14:cNvContentPartPr/>
                <p14:nvPr/>
              </p14:nvContentPartPr>
              <p14:xfrm>
                <a:off x="2413927" y="1158282"/>
                <a:ext cx="155520" cy="292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6978729-EA58-6C85-A29C-EB0A21FCD22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04927" y="1149642"/>
                  <a:ext cx="17316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B27AA78-33E9-A74E-6004-1F9BFB8CE71B}"/>
                    </a:ext>
                  </a:extLst>
                </p14:cNvPr>
                <p14:cNvContentPartPr/>
                <p14:nvPr/>
              </p14:nvContentPartPr>
              <p14:xfrm>
                <a:off x="5270167" y="3801042"/>
                <a:ext cx="124560" cy="384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B27AA78-33E9-A74E-6004-1F9BFB8CE71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261527" y="3792402"/>
                  <a:ext cx="14220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5052570-CD35-68DC-C287-3B5194FA3D3A}"/>
                    </a:ext>
                  </a:extLst>
                </p14:cNvPr>
                <p14:cNvContentPartPr/>
                <p14:nvPr/>
              </p14:nvContentPartPr>
              <p14:xfrm>
                <a:off x="5167207" y="4031442"/>
                <a:ext cx="328680" cy="2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5052570-CD35-68DC-C287-3B5194FA3D3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158207" y="4022802"/>
                  <a:ext cx="3463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415AF92-76B1-0A8D-942D-6ABDC5FD6FFB}"/>
                    </a:ext>
                  </a:extLst>
                </p14:cNvPr>
                <p14:cNvContentPartPr/>
                <p14:nvPr/>
              </p14:nvContentPartPr>
              <p14:xfrm>
                <a:off x="2429767" y="1814922"/>
                <a:ext cx="2719080" cy="16380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415AF92-76B1-0A8D-942D-6ABDC5FD6FF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420767" y="1805922"/>
                  <a:ext cx="2736720" cy="165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6644BBE-48C8-E93E-6E66-23F2294BB5C3}"/>
              </a:ext>
            </a:extLst>
          </p:cNvPr>
          <p:cNvGrpSpPr/>
          <p:nvPr/>
        </p:nvGrpSpPr>
        <p:grpSpPr>
          <a:xfrm>
            <a:off x="5021340" y="1293720"/>
            <a:ext cx="3439080" cy="3027240"/>
            <a:chOff x="2078047" y="1158282"/>
            <a:chExt cx="3439080" cy="302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C11BD85-8515-DB69-95BD-5A1BA57F2C49}"/>
                    </a:ext>
                  </a:extLst>
                </p14:cNvPr>
                <p14:cNvContentPartPr/>
                <p14:nvPr/>
              </p14:nvContentPartPr>
              <p14:xfrm>
                <a:off x="2284327" y="1476522"/>
                <a:ext cx="153720" cy="148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C11BD85-8515-DB69-95BD-5A1BA57F2C4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75687" y="1467882"/>
                  <a:ext cx="1713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AFE8601-CBAB-C424-25B1-176BA480CF41}"/>
                    </a:ext>
                  </a:extLst>
                </p14:cNvPr>
                <p14:cNvContentPartPr/>
                <p14:nvPr/>
              </p14:nvContentPartPr>
              <p14:xfrm>
                <a:off x="2344447" y="1556802"/>
                <a:ext cx="53640" cy="2242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AFE8601-CBAB-C424-25B1-176BA480CF4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35807" y="1548162"/>
                  <a:ext cx="71280" cy="22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294F778-E7D9-6DE0-EBD8-585432FDECC4}"/>
                    </a:ext>
                  </a:extLst>
                </p14:cNvPr>
                <p14:cNvContentPartPr/>
                <p14:nvPr/>
              </p14:nvContentPartPr>
              <p14:xfrm>
                <a:off x="2078047" y="3560562"/>
                <a:ext cx="3331800" cy="1011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294F778-E7D9-6DE0-EBD8-585432FDECC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69407" y="3551922"/>
                  <a:ext cx="33494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A4E77A2-BB89-7908-F14F-88CE243D5979}"/>
                    </a:ext>
                  </a:extLst>
                </p14:cNvPr>
                <p14:cNvContentPartPr/>
                <p14:nvPr/>
              </p14:nvContentPartPr>
              <p14:xfrm>
                <a:off x="5306167" y="3461562"/>
                <a:ext cx="210960" cy="2808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A4E77A2-BB89-7908-F14F-88CE243D597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297167" y="3452562"/>
                  <a:ext cx="22860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A0D6291-B85D-EC50-6F95-79B5D94B37B1}"/>
                    </a:ext>
                  </a:extLst>
                </p14:cNvPr>
                <p14:cNvContentPartPr/>
                <p14:nvPr/>
              </p14:nvContentPartPr>
              <p14:xfrm>
                <a:off x="2226727" y="3773322"/>
                <a:ext cx="97920" cy="176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A0D6291-B85D-EC50-6F95-79B5D94B37B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218087" y="3764322"/>
                  <a:ext cx="11556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79B2C2A-BA17-61A2-FE54-28FCCDDDF71C}"/>
                    </a:ext>
                  </a:extLst>
                </p14:cNvPr>
                <p14:cNvContentPartPr/>
                <p14:nvPr/>
              </p14:nvContentPartPr>
              <p14:xfrm>
                <a:off x="2211247" y="2033442"/>
                <a:ext cx="135000" cy="212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79B2C2A-BA17-61A2-FE54-28FCCDDDF71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02247" y="2024802"/>
                  <a:ext cx="1526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2F8B18F-2DB6-C894-5036-CC75D5C4A116}"/>
                    </a:ext>
                  </a:extLst>
                </p14:cNvPr>
                <p14:cNvContentPartPr/>
                <p14:nvPr/>
              </p14:nvContentPartPr>
              <p14:xfrm>
                <a:off x="2099287" y="2154762"/>
                <a:ext cx="360" cy="3474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2F8B18F-2DB6-C894-5036-CC75D5C4A11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90287" y="2145762"/>
                  <a:ext cx="1800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D25633D-CB58-5689-3141-5ADF47E0BB24}"/>
                    </a:ext>
                  </a:extLst>
                </p14:cNvPr>
                <p14:cNvContentPartPr/>
                <p14:nvPr/>
              </p14:nvContentPartPr>
              <p14:xfrm>
                <a:off x="2413927" y="1158282"/>
                <a:ext cx="155520" cy="2926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D25633D-CB58-5689-3141-5ADF47E0BB2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04927" y="1149642"/>
                  <a:ext cx="17316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6F28C01-701C-BF36-A454-3EC006F14DF8}"/>
                    </a:ext>
                  </a:extLst>
                </p14:cNvPr>
                <p14:cNvContentPartPr/>
                <p14:nvPr/>
              </p14:nvContentPartPr>
              <p14:xfrm>
                <a:off x="5270167" y="3801042"/>
                <a:ext cx="124560" cy="3844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6F28C01-701C-BF36-A454-3EC006F14DF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261527" y="3792402"/>
                  <a:ext cx="14220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D3E6F64-461E-63F1-EE4F-3BD57CF784C1}"/>
                    </a:ext>
                  </a:extLst>
                </p14:cNvPr>
                <p14:cNvContentPartPr/>
                <p14:nvPr/>
              </p14:nvContentPartPr>
              <p14:xfrm>
                <a:off x="5167207" y="4031442"/>
                <a:ext cx="328680" cy="2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D3E6F64-461E-63F1-EE4F-3BD57CF784C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158207" y="4022802"/>
                  <a:ext cx="3463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C9B4BCB-FA14-9638-5E2A-43B9642D024A}"/>
                    </a:ext>
                  </a:extLst>
                </p14:cNvPr>
                <p14:cNvContentPartPr/>
                <p14:nvPr/>
              </p14:nvContentPartPr>
              <p14:xfrm>
                <a:off x="2429767" y="1814922"/>
                <a:ext cx="2719080" cy="16380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C9B4BCB-FA14-9638-5E2A-43B9642D024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420767" y="1805922"/>
                  <a:ext cx="2736720" cy="165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ABAB5548-6A73-82A8-8DD5-7D10695DDF45}"/>
                  </a:ext>
                </a:extLst>
              </p14:cNvPr>
              <p14:cNvContentPartPr/>
              <p14:nvPr/>
            </p14:nvContentPartPr>
            <p14:xfrm>
              <a:off x="5347567" y="3176802"/>
              <a:ext cx="428760" cy="396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ABAB5548-6A73-82A8-8DD5-7D10695DDF4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38567" y="3168162"/>
                <a:ext cx="446400" cy="41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1994CA71-8184-D7BE-23C4-19E3D3D17DDB}"/>
              </a:ext>
            </a:extLst>
          </p:cNvPr>
          <p:cNvGrpSpPr/>
          <p:nvPr/>
        </p:nvGrpSpPr>
        <p:grpSpPr>
          <a:xfrm>
            <a:off x="5802247" y="1966842"/>
            <a:ext cx="2566080" cy="1577520"/>
            <a:chOff x="5802247" y="1966842"/>
            <a:chExt cx="2566080" cy="157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EEC15AC-CEB1-1BC3-985F-FE1D56AD28CB}"/>
                    </a:ext>
                  </a:extLst>
                </p14:cNvPr>
                <p14:cNvContentPartPr/>
                <p14:nvPr/>
              </p14:nvContentPartPr>
              <p14:xfrm>
                <a:off x="5802247" y="1966842"/>
                <a:ext cx="1740960" cy="12045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EEC15AC-CEB1-1BC3-985F-FE1D56AD28C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793607" y="1958202"/>
                  <a:ext cx="1758600" cy="12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3D61978-63C1-CFEE-D978-248B792E518E}"/>
                    </a:ext>
                  </a:extLst>
                </p14:cNvPr>
                <p14:cNvContentPartPr/>
                <p14:nvPr/>
              </p14:nvContentPartPr>
              <p14:xfrm>
                <a:off x="7294807" y="2691162"/>
                <a:ext cx="360" cy="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3D61978-63C1-CFEE-D978-248B792E518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285807" y="26825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9EA5799-0BF6-E002-DAD6-E050EEE55BBA}"/>
                    </a:ext>
                  </a:extLst>
                </p14:cNvPr>
                <p14:cNvContentPartPr/>
                <p14:nvPr/>
              </p14:nvContentPartPr>
              <p14:xfrm>
                <a:off x="7537447" y="2863962"/>
                <a:ext cx="830880" cy="6804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9EA5799-0BF6-E002-DAD6-E050EEE55BB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528447" y="2855322"/>
                  <a:ext cx="848520" cy="69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F2E9ACD7-9AF6-E648-B3B6-89F367066E85}"/>
                  </a:ext>
                </a:extLst>
              </p14:cNvPr>
              <p14:cNvContentPartPr/>
              <p14:nvPr/>
            </p14:nvContentPartPr>
            <p14:xfrm>
              <a:off x="6097807" y="2383722"/>
              <a:ext cx="114120" cy="1303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F2E9ACD7-9AF6-E648-B3B6-89F367066E8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088807" y="2374722"/>
                <a:ext cx="131760" cy="14796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C23F6FE4-145F-1D48-6FF1-1B0C2C8E4376}"/>
              </a:ext>
            </a:extLst>
          </p:cNvPr>
          <p:cNvGrpSpPr/>
          <p:nvPr/>
        </p:nvGrpSpPr>
        <p:grpSpPr>
          <a:xfrm>
            <a:off x="6530527" y="1805202"/>
            <a:ext cx="650520" cy="697680"/>
            <a:chOff x="6530527" y="1805202"/>
            <a:chExt cx="650520" cy="69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E4E6DE1-D3D6-C230-F765-992C7BDF3DB3}"/>
                    </a:ext>
                  </a:extLst>
                </p14:cNvPr>
                <p14:cNvContentPartPr/>
                <p14:nvPr/>
              </p14:nvContentPartPr>
              <p14:xfrm>
                <a:off x="6530527" y="2275002"/>
                <a:ext cx="128520" cy="2278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E4E6DE1-D3D6-C230-F765-992C7BDF3DB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521887" y="2266362"/>
                  <a:ext cx="1461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6637878-0574-C87D-4BAA-7E1BF71205D9}"/>
                    </a:ext>
                  </a:extLst>
                </p14:cNvPr>
                <p14:cNvContentPartPr/>
                <p14:nvPr/>
              </p14:nvContentPartPr>
              <p14:xfrm>
                <a:off x="6647887" y="2304882"/>
                <a:ext cx="360" cy="79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6637878-0574-C87D-4BAA-7E1BF71205D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638887" y="2296242"/>
                  <a:ext cx="18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FF387E63-10D4-90EE-B500-37AF2ACA8AC7}"/>
                    </a:ext>
                  </a:extLst>
                </p14:cNvPr>
                <p14:cNvContentPartPr/>
                <p14:nvPr/>
              </p14:nvContentPartPr>
              <p14:xfrm>
                <a:off x="6648967" y="2174922"/>
                <a:ext cx="2520" cy="820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FF387E63-10D4-90EE-B500-37AF2ACA8AC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639967" y="2165922"/>
                  <a:ext cx="201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3899E1A5-60EE-46BA-F0B0-A8EAF879FF9F}"/>
                    </a:ext>
                  </a:extLst>
                </p14:cNvPr>
                <p14:cNvContentPartPr/>
                <p14:nvPr/>
              </p14:nvContentPartPr>
              <p14:xfrm>
                <a:off x="6674887" y="2144682"/>
                <a:ext cx="72360" cy="950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3899E1A5-60EE-46BA-F0B0-A8EAF879FF9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665887" y="2136042"/>
                  <a:ext cx="9000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00B5383-D01D-8B49-32BD-635EE83DC27E}"/>
                    </a:ext>
                  </a:extLst>
                </p14:cNvPr>
                <p14:cNvContentPartPr/>
                <p14:nvPr/>
              </p14:nvContentPartPr>
              <p14:xfrm>
                <a:off x="7090687" y="2008602"/>
                <a:ext cx="360" cy="138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00B5383-D01D-8B49-32BD-635EE83DC27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081687" y="1999602"/>
                  <a:ext cx="1800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AEBEC714-EF81-F5DE-39A9-55DF27991042}"/>
                    </a:ext>
                  </a:extLst>
                </p14:cNvPr>
                <p14:cNvContentPartPr/>
                <p14:nvPr/>
              </p14:nvContentPartPr>
              <p14:xfrm>
                <a:off x="7180687" y="1970802"/>
                <a:ext cx="360" cy="1767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AEBEC714-EF81-F5DE-39A9-55DF2799104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172047" y="1961802"/>
                  <a:ext cx="1800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E9187C1-0235-9F6E-02A5-61DBCB97FC03}"/>
                    </a:ext>
                  </a:extLst>
                </p14:cNvPr>
                <p14:cNvContentPartPr/>
                <p14:nvPr/>
              </p14:nvContentPartPr>
              <p14:xfrm>
                <a:off x="6836527" y="1805202"/>
                <a:ext cx="360" cy="1213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E9187C1-0235-9F6E-02A5-61DBCB97FC0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827527" y="1796562"/>
                  <a:ext cx="180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BCA7606-9F56-99AF-1DC6-AF28CAC76098}"/>
                    </a:ext>
                  </a:extLst>
                </p14:cNvPr>
                <p14:cNvContentPartPr/>
                <p14:nvPr/>
              </p14:nvContentPartPr>
              <p14:xfrm>
                <a:off x="6921487" y="1818522"/>
                <a:ext cx="99000" cy="766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BCA7606-9F56-99AF-1DC6-AF28CAC7609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912847" y="1809882"/>
                  <a:ext cx="116640" cy="94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9996D16F-4A37-0C8B-4AEB-50B286D1848F}"/>
                  </a:ext>
                </a:extLst>
              </p14:cNvPr>
              <p14:cNvContentPartPr/>
              <p14:nvPr/>
            </p14:nvContentPartPr>
            <p14:xfrm>
              <a:off x="6564727" y="1458522"/>
              <a:ext cx="741600" cy="3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9996D16F-4A37-0C8B-4AEB-50B286D1848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555727" y="1449522"/>
                <a:ext cx="7592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6A4FB2C-30F7-DB67-1BFF-EF0BA95D0B6E}"/>
              </a:ext>
            </a:extLst>
          </p:cNvPr>
          <p:cNvGrpSpPr/>
          <p:nvPr/>
        </p:nvGrpSpPr>
        <p:grpSpPr>
          <a:xfrm>
            <a:off x="7686127" y="1351962"/>
            <a:ext cx="789840" cy="519120"/>
            <a:chOff x="7686127" y="1351962"/>
            <a:chExt cx="789840" cy="51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4A5CFAA9-7508-F4EE-948C-F7483BF020A1}"/>
                    </a:ext>
                  </a:extLst>
                </p14:cNvPr>
                <p14:cNvContentPartPr/>
                <p14:nvPr/>
              </p14:nvContentPartPr>
              <p14:xfrm>
                <a:off x="7686127" y="1462842"/>
                <a:ext cx="137160" cy="3222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4A5CFAA9-7508-F4EE-948C-F7483BF020A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77127" y="1453842"/>
                  <a:ext cx="15480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1CEF021-5C53-669D-3284-50FB3877142F}"/>
                    </a:ext>
                  </a:extLst>
                </p14:cNvPr>
                <p14:cNvContentPartPr/>
                <p14:nvPr/>
              </p14:nvContentPartPr>
              <p14:xfrm>
                <a:off x="7872967" y="1351962"/>
                <a:ext cx="123480" cy="1101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1CEF021-5C53-669D-3284-50FB3877142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863967" y="1342962"/>
                  <a:ext cx="14112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A0160D6-01FB-8F57-9785-1CA84C23477B}"/>
                    </a:ext>
                  </a:extLst>
                </p14:cNvPr>
                <p14:cNvContentPartPr/>
                <p14:nvPr/>
              </p14:nvContentPartPr>
              <p14:xfrm>
                <a:off x="7972327" y="1366362"/>
                <a:ext cx="360" cy="2340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A0160D6-01FB-8F57-9785-1CA84C23477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963687" y="1357722"/>
                  <a:ext cx="180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1563202-99B1-80F9-C6A5-CFFD563E4293}"/>
                    </a:ext>
                  </a:extLst>
                </p14:cNvPr>
                <p14:cNvContentPartPr/>
                <p14:nvPr/>
              </p14:nvContentPartPr>
              <p14:xfrm>
                <a:off x="8032447" y="1666962"/>
                <a:ext cx="74880" cy="36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1563202-99B1-80F9-C6A5-CFFD563E429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023447" y="1657962"/>
                  <a:ext cx="925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E7BCEE6-6EEC-0A3C-EC5F-2844214B3328}"/>
                    </a:ext>
                  </a:extLst>
                </p14:cNvPr>
                <p14:cNvContentPartPr/>
                <p14:nvPr/>
              </p14:nvContentPartPr>
              <p14:xfrm>
                <a:off x="8049007" y="1739682"/>
                <a:ext cx="96840" cy="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E7BCEE6-6EEC-0A3C-EC5F-2844214B332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040007" y="1730682"/>
                  <a:ext cx="11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7A12329-E487-E58A-8D10-C81F13F246DC}"/>
                    </a:ext>
                  </a:extLst>
                </p14:cNvPr>
                <p14:cNvContentPartPr/>
                <p14:nvPr/>
              </p14:nvContentPartPr>
              <p14:xfrm>
                <a:off x="8261407" y="1544202"/>
                <a:ext cx="360" cy="3268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7A12329-E487-E58A-8D10-C81F13F246D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252767" y="1535202"/>
                  <a:ext cx="1800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A0846DBE-FFDE-A27A-AB5F-94C9A3D5F5EA}"/>
                    </a:ext>
                  </a:extLst>
                </p14:cNvPr>
                <p14:cNvContentPartPr/>
                <p14:nvPr/>
              </p14:nvContentPartPr>
              <p14:xfrm>
                <a:off x="8348527" y="1580562"/>
                <a:ext cx="127440" cy="2358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A0846DBE-FFDE-A27A-AB5F-94C9A3D5F5E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339527" y="1571562"/>
                  <a:ext cx="145080" cy="25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FE3812A9-D694-505F-34E7-628B6E572089}"/>
                  </a:ext>
                </a:extLst>
              </p14:cNvPr>
              <p14:cNvContentPartPr/>
              <p14:nvPr/>
            </p14:nvContentPartPr>
            <p14:xfrm>
              <a:off x="7034527" y="1111842"/>
              <a:ext cx="2520" cy="27684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FE3812A9-D694-505F-34E7-628B6E57208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025527" y="1102842"/>
                <a:ext cx="2016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5798A17D-81A3-162E-7DC1-D769FAC6BD10}"/>
                  </a:ext>
                </a:extLst>
              </p14:cNvPr>
              <p14:cNvContentPartPr/>
              <p14:nvPr/>
            </p14:nvContentPartPr>
            <p14:xfrm>
              <a:off x="7181407" y="1104282"/>
              <a:ext cx="114480" cy="24696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5798A17D-81A3-162E-7DC1-D769FAC6BD1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172767" y="1095282"/>
                <a:ext cx="132120" cy="26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8B98B6E-DE0E-BD36-7D43-A2A179F55DF4}"/>
              </a:ext>
            </a:extLst>
          </p:cNvPr>
          <p:cNvGrpSpPr/>
          <p:nvPr/>
        </p:nvGrpSpPr>
        <p:grpSpPr>
          <a:xfrm>
            <a:off x="5363047" y="2820042"/>
            <a:ext cx="1455840" cy="1740600"/>
            <a:chOff x="5363047" y="2820042"/>
            <a:chExt cx="1455840" cy="174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19CCAB1-7756-1CF9-32DD-9DB676C54064}"/>
                    </a:ext>
                  </a:extLst>
                </p14:cNvPr>
                <p14:cNvContentPartPr/>
                <p14:nvPr/>
              </p14:nvContentPartPr>
              <p14:xfrm>
                <a:off x="5412727" y="3614562"/>
                <a:ext cx="14040" cy="687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19CCAB1-7756-1CF9-32DD-9DB676C5406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404087" y="3605922"/>
                  <a:ext cx="316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80632B0-F6D8-E84E-C883-CCBBA9025CA0}"/>
                    </a:ext>
                  </a:extLst>
                </p14:cNvPr>
                <p14:cNvContentPartPr/>
                <p14:nvPr/>
              </p14:nvContentPartPr>
              <p14:xfrm>
                <a:off x="5559967" y="3495042"/>
                <a:ext cx="97200" cy="936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80632B0-F6D8-E84E-C883-CCBBA9025CA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551327" y="3486042"/>
                  <a:ext cx="11484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7118195-E492-16A3-BB1F-C205B2774E00}"/>
                    </a:ext>
                  </a:extLst>
                </p14:cNvPr>
                <p14:cNvContentPartPr/>
                <p14:nvPr/>
              </p14:nvContentPartPr>
              <p14:xfrm>
                <a:off x="5675527" y="3406122"/>
                <a:ext cx="80280" cy="867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7118195-E492-16A3-BB1F-C205B2774E0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666887" y="3397122"/>
                  <a:ext cx="9792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0AE739E-0DF7-D3CC-BF69-0B34AFBBB6F4}"/>
                    </a:ext>
                  </a:extLst>
                </p14:cNvPr>
                <p14:cNvContentPartPr/>
                <p14:nvPr/>
              </p14:nvContentPartPr>
              <p14:xfrm>
                <a:off x="5784967" y="3253482"/>
                <a:ext cx="67320" cy="939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0AE739E-0DF7-D3CC-BF69-0B34AFBBB6F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775967" y="3244482"/>
                  <a:ext cx="8496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8701E26-6713-3B99-7F69-FF685DA6D0B0}"/>
                    </a:ext>
                  </a:extLst>
                </p14:cNvPr>
                <p14:cNvContentPartPr/>
                <p14:nvPr/>
              </p14:nvContentPartPr>
              <p14:xfrm>
                <a:off x="5851927" y="3303522"/>
                <a:ext cx="360" cy="1332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8701E26-6713-3B99-7F69-FF685DA6D0B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842927" y="3294882"/>
                  <a:ext cx="180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FFB0E53-5ED5-03DA-81DA-E91E8EA33F64}"/>
                    </a:ext>
                  </a:extLst>
                </p14:cNvPr>
                <p14:cNvContentPartPr/>
                <p14:nvPr/>
              </p14:nvContentPartPr>
              <p14:xfrm>
                <a:off x="5909167" y="3070602"/>
                <a:ext cx="58320" cy="968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FFB0E53-5ED5-03DA-81DA-E91E8EA33F6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900527" y="3061602"/>
                  <a:ext cx="7596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FD2FB74-F703-1DC8-E262-43D0C1130496}"/>
                    </a:ext>
                  </a:extLst>
                </p14:cNvPr>
                <p14:cNvContentPartPr/>
                <p14:nvPr/>
              </p14:nvContentPartPr>
              <p14:xfrm>
                <a:off x="5914567" y="3083202"/>
                <a:ext cx="69840" cy="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FD2FB74-F703-1DC8-E262-43D0C113049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905567" y="3074202"/>
                  <a:ext cx="87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321F218-84F4-E7DD-3C5C-CA613B528725}"/>
                    </a:ext>
                  </a:extLst>
                </p14:cNvPr>
                <p14:cNvContentPartPr/>
                <p14:nvPr/>
              </p14:nvContentPartPr>
              <p14:xfrm>
                <a:off x="5999527" y="2933442"/>
                <a:ext cx="77760" cy="1436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321F218-84F4-E7DD-3C5C-CA613B52872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990527" y="2924802"/>
                  <a:ext cx="954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CB3D8F3-040A-693E-D519-C88DBA486C14}"/>
                    </a:ext>
                  </a:extLst>
                </p14:cNvPr>
                <p14:cNvContentPartPr/>
                <p14:nvPr/>
              </p14:nvContentPartPr>
              <p14:xfrm>
                <a:off x="6108607" y="2820042"/>
                <a:ext cx="74520" cy="1580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CB3D8F3-040A-693E-D519-C88DBA486C1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099967" y="2811042"/>
                  <a:ext cx="9216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354D83A-3197-A48C-C84D-506DA3F4901E}"/>
                    </a:ext>
                  </a:extLst>
                </p14:cNvPr>
                <p14:cNvContentPartPr/>
                <p14:nvPr/>
              </p14:nvContentPartPr>
              <p14:xfrm>
                <a:off x="5483647" y="3776922"/>
                <a:ext cx="61920" cy="2930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354D83A-3197-A48C-C84D-506DA3F4901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475007" y="3767922"/>
                  <a:ext cx="7956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5DBEA5C8-AFCE-90D6-DB2C-8C3DB816CA12}"/>
                    </a:ext>
                  </a:extLst>
                </p14:cNvPr>
                <p14:cNvContentPartPr/>
                <p14:nvPr/>
              </p14:nvContentPartPr>
              <p14:xfrm>
                <a:off x="5489767" y="4169322"/>
                <a:ext cx="39960" cy="1270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5DBEA5C8-AFCE-90D6-DB2C-8C3DB816CA1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480767" y="4160322"/>
                  <a:ext cx="576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636EFCC3-A591-95BC-C476-01B2DE6FB4F2}"/>
                    </a:ext>
                  </a:extLst>
                </p14:cNvPr>
                <p14:cNvContentPartPr/>
                <p14:nvPr/>
              </p14:nvContentPartPr>
              <p14:xfrm>
                <a:off x="5580847" y="4132602"/>
                <a:ext cx="68040" cy="1029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636EFCC3-A591-95BC-C476-01B2DE6FB4F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572207" y="4123962"/>
                  <a:ext cx="8568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C40CF6F5-A879-462A-2D75-D8D938E1E53E}"/>
                    </a:ext>
                  </a:extLst>
                </p14:cNvPr>
                <p14:cNvContentPartPr/>
                <p14:nvPr/>
              </p14:nvContentPartPr>
              <p14:xfrm>
                <a:off x="5693527" y="4103442"/>
                <a:ext cx="360" cy="1382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C40CF6F5-A879-462A-2D75-D8D938E1E53E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684527" y="4094442"/>
                  <a:ext cx="1800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CEA37FF4-AAAD-0312-58EF-E67EE74AA3ED}"/>
                    </a:ext>
                  </a:extLst>
                </p14:cNvPr>
                <p14:cNvContentPartPr/>
                <p14:nvPr/>
              </p14:nvContentPartPr>
              <p14:xfrm>
                <a:off x="5614687" y="3647322"/>
                <a:ext cx="385560" cy="3189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CEA37FF4-AAAD-0312-58EF-E67EE74AA3E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606047" y="3638682"/>
                  <a:ext cx="40320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AAAC247-5239-EA43-5973-7519F3E835F4}"/>
                    </a:ext>
                  </a:extLst>
                </p14:cNvPr>
                <p14:cNvContentPartPr/>
                <p14:nvPr/>
              </p14:nvContentPartPr>
              <p14:xfrm>
                <a:off x="6012127" y="4047282"/>
                <a:ext cx="70200" cy="1440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AAAC247-5239-EA43-5973-7519F3E835F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003127" y="4038282"/>
                  <a:ext cx="878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48D7B497-3C51-D898-EE50-1AE474F5A89F}"/>
                    </a:ext>
                  </a:extLst>
                </p14:cNvPr>
                <p14:cNvContentPartPr/>
                <p14:nvPr/>
              </p14:nvContentPartPr>
              <p14:xfrm>
                <a:off x="6140287" y="4034322"/>
                <a:ext cx="4680" cy="1378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48D7B497-3C51-D898-EE50-1AE474F5A89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131647" y="4025682"/>
                  <a:ext cx="223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F481700-FAB0-7467-13E6-28D61011BECA}"/>
                    </a:ext>
                  </a:extLst>
                </p14:cNvPr>
                <p14:cNvContentPartPr/>
                <p14:nvPr/>
              </p14:nvContentPartPr>
              <p14:xfrm>
                <a:off x="6224887" y="4034682"/>
                <a:ext cx="87480" cy="115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F481700-FAB0-7467-13E6-28D61011BEC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215887" y="4026042"/>
                  <a:ext cx="1051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1521F22F-723C-0787-E90A-5AD083E4A447}"/>
                    </a:ext>
                  </a:extLst>
                </p14:cNvPr>
                <p14:cNvContentPartPr/>
                <p14:nvPr/>
              </p14:nvContentPartPr>
              <p14:xfrm>
                <a:off x="5808007" y="3541122"/>
                <a:ext cx="360" cy="25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1521F22F-723C-0787-E90A-5AD083E4A44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799007" y="3532482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358B1B6-8EFC-B118-F19F-AC3C98BAC61A}"/>
                    </a:ext>
                  </a:extLst>
                </p14:cNvPr>
                <p14:cNvContentPartPr/>
                <p14:nvPr/>
              </p14:nvContentPartPr>
              <p14:xfrm>
                <a:off x="5363047" y="4166442"/>
                <a:ext cx="60480" cy="1303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358B1B6-8EFC-B118-F19F-AC3C98BAC61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354407" y="4157442"/>
                  <a:ext cx="781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5337D83-8E36-BB7D-29CD-E9D1C6E8544F}"/>
                    </a:ext>
                  </a:extLst>
                </p14:cNvPr>
                <p14:cNvContentPartPr/>
                <p14:nvPr/>
              </p14:nvContentPartPr>
              <p14:xfrm>
                <a:off x="5904127" y="4087602"/>
                <a:ext cx="99000" cy="925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5337D83-8E36-BB7D-29CD-E9D1C6E8544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895487" y="4078962"/>
                  <a:ext cx="1166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D4A957B7-D9D8-C00A-ED55-7AA82EBC0342}"/>
                    </a:ext>
                  </a:extLst>
                </p14:cNvPr>
                <p14:cNvContentPartPr/>
                <p14:nvPr/>
              </p14:nvContentPartPr>
              <p14:xfrm>
                <a:off x="5807647" y="3553362"/>
                <a:ext cx="857520" cy="8222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D4A957B7-D9D8-C00A-ED55-7AA82EBC034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798647" y="3544722"/>
                  <a:ext cx="875160" cy="83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B9A40B34-D50E-AF10-521D-871713804829}"/>
                    </a:ext>
                  </a:extLst>
                </p14:cNvPr>
                <p14:cNvContentPartPr/>
                <p14:nvPr/>
              </p14:nvContentPartPr>
              <p14:xfrm>
                <a:off x="6480127" y="4403682"/>
                <a:ext cx="59400" cy="1569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B9A40B34-D50E-AF10-521D-87171380482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471487" y="4394682"/>
                  <a:ext cx="770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E314F4AA-03A4-128D-1F5A-D400B3C235AD}"/>
                    </a:ext>
                  </a:extLst>
                </p14:cNvPr>
                <p14:cNvContentPartPr/>
                <p14:nvPr/>
              </p14:nvContentPartPr>
              <p14:xfrm>
                <a:off x="6627367" y="4429962"/>
                <a:ext cx="64800" cy="889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E314F4AA-03A4-128D-1F5A-D400B3C235A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618367" y="4420962"/>
                  <a:ext cx="824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2E6F2D6F-1C3D-9BD7-32C5-4754EF01C0BD}"/>
                    </a:ext>
                  </a:extLst>
                </p14:cNvPr>
                <p14:cNvContentPartPr/>
                <p14:nvPr/>
              </p14:nvContentPartPr>
              <p14:xfrm>
                <a:off x="6748327" y="4427082"/>
                <a:ext cx="2880" cy="691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2E6F2D6F-1C3D-9BD7-32C5-4754EF01C0B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739327" y="4418082"/>
                  <a:ext cx="2052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60B2A8E7-2EDE-EE33-5604-520289D29CD7}"/>
                    </a:ext>
                  </a:extLst>
                </p14:cNvPr>
                <p14:cNvContentPartPr/>
                <p14:nvPr/>
              </p14:nvContentPartPr>
              <p14:xfrm>
                <a:off x="6813127" y="4406922"/>
                <a:ext cx="5760" cy="1303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60B2A8E7-2EDE-EE33-5604-520289D29CD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804127" y="4397922"/>
                  <a:ext cx="234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6CD1CF9A-7D29-9BAF-44C0-9BD4D8057E19}"/>
                    </a:ext>
                  </a:extLst>
                </p14:cNvPr>
                <p14:cNvContentPartPr/>
                <p14:nvPr/>
              </p14:nvContentPartPr>
              <p14:xfrm>
                <a:off x="6494527" y="4424922"/>
                <a:ext cx="45000" cy="147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6CD1CF9A-7D29-9BAF-44C0-9BD4D8057E1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485887" y="4416282"/>
                  <a:ext cx="62640" cy="32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5E5ED13F-F1C9-0788-19EA-7AD8B29292C0}"/>
              </a:ext>
            </a:extLst>
          </p:cNvPr>
          <p:cNvSpPr txBox="1"/>
          <p:nvPr/>
        </p:nvSpPr>
        <p:spPr>
          <a:xfrm>
            <a:off x="2629097" y="5030025"/>
            <a:ext cx="383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Digitize into multibit info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551C64B-EC5E-47B5-533F-88037075CF14}"/>
              </a:ext>
            </a:extLst>
          </p:cNvPr>
          <p:cNvGrpSpPr/>
          <p:nvPr/>
        </p:nvGrpSpPr>
        <p:grpSpPr>
          <a:xfrm>
            <a:off x="3226629" y="5792589"/>
            <a:ext cx="578520" cy="303840"/>
            <a:chOff x="3226629" y="5792589"/>
            <a:chExt cx="578520" cy="30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683177DA-F4D1-84F0-4F4A-11D7E61F04BB}"/>
                    </a:ext>
                  </a:extLst>
                </p14:cNvPr>
                <p14:cNvContentPartPr/>
                <p14:nvPr/>
              </p14:nvContentPartPr>
              <p14:xfrm>
                <a:off x="3226629" y="5905629"/>
                <a:ext cx="170280" cy="1731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683177DA-F4D1-84F0-4F4A-11D7E61F04B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217629" y="5896629"/>
                  <a:ext cx="1879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92DA438-1CB1-8059-FA67-8D150DE7C81E}"/>
                    </a:ext>
                  </a:extLst>
                </p14:cNvPr>
                <p14:cNvContentPartPr/>
                <p14:nvPr/>
              </p14:nvContentPartPr>
              <p14:xfrm>
                <a:off x="3437589" y="5792589"/>
                <a:ext cx="138960" cy="3038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92DA438-1CB1-8059-FA67-8D150DE7C81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428949" y="5783589"/>
                  <a:ext cx="15660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1115547-BCCB-8ADB-15BA-B2F9AFBC2684}"/>
                    </a:ext>
                  </a:extLst>
                </p14:cNvPr>
                <p14:cNvContentPartPr/>
                <p14:nvPr/>
              </p14:nvContentPartPr>
              <p14:xfrm>
                <a:off x="3688869" y="5985909"/>
                <a:ext cx="105840" cy="25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B1115547-BCCB-8ADB-15BA-B2F9AFBC268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680229" y="5977269"/>
                  <a:ext cx="1234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696D24EC-715E-1C89-CCAE-5296B95B6B5A}"/>
                    </a:ext>
                  </a:extLst>
                </p14:cNvPr>
                <p14:cNvContentPartPr/>
                <p14:nvPr/>
              </p14:nvContentPartPr>
              <p14:xfrm>
                <a:off x="3721989" y="6062589"/>
                <a:ext cx="83160" cy="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696D24EC-715E-1C89-CCAE-5296B95B6B5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713349" y="6053949"/>
                  <a:ext cx="1008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62B548DF-833C-4125-67E0-5826174785D5}"/>
              </a:ext>
            </a:extLst>
          </p:cNvPr>
          <p:cNvGrpSpPr/>
          <p:nvPr/>
        </p:nvGrpSpPr>
        <p:grpSpPr>
          <a:xfrm>
            <a:off x="4134189" y="5738229"/>
            <a:ext cx="1940040" cy="562680"/>
            <a:chOff x="4134189" y="5738229"/>
            <a:chExt cx="1940040" cy="56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4161A715-ABF3-E5AA-85FD-C1A589545FF6}"/>
                    </a:ext>
                  </a:extLst>
                </p14:cNvPr>
                <p14:cNvContentPartPr/>
                <p14:nvPr/>
              </p14:nvContentPartPr>
              <p14:xfrm>
                <a:off x="4268469" y="5738229"/>
                <a:ext cx="2520" cy="1522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4161A715-ABF3-E5AA-85FD-C1A589545FF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259829" y="5729589"/>
                  <a:ext cx="2016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1614B8A0-56E1-197B-E4D8-0E2DFBCD2479}"/>
                    </a:ext>
                  </a:extLst>
                </p14:cNvPr>
                <p14:cNvContentPartPr/>
                <p14:nvPr/>
              </p14:nvContentPartPr>
              <p14:xfrm>
                <a:off x="4134189" y="5976549"/>
                <a:ext cx="323280" cy="3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1614B8A0-56E1-197B-E4D8-0E2DFBCD247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125189" y="5967909"/>
                  <a:ext cx="340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483A954D-CA27-1399-3979-651C9F47D6A7}"/>
                    </a:ext>
                  </a:extLst>
                </p14:cNvPr>
                <p14:cNvContentPartPr/>
                <p14:nvPr/>
              </p14:nvContentPartPr>
              <p14:xfrm>
                <a:off x="4207629" y="6028749"/>
                <a:ext cx="360" cy="2595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483A954D-CA27-1399-3979-651C9F47D6A7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198629" y="6020109"/>
                  <a:ext cx="1800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97ACAE79-490F-5551-1A2E-51CBB16CEB7C}"/>
                    </a:ext>
                  </a:extLst>
                </p14:cNvPr>
                <p14:cNvContentPartPr/>
                <p14:nvPr/>
              </p14:nvContentPartPr>
              <p14:xfrm>
                <a:off x="4308789" y="6088509"/>
                <a:ext cx="93600" cy="2124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97ACAE79-490F-5551-1A2E-51CBB16CEB7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299789" y="6079869"/>
                  <a:ext cx="11124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EA448791-9C3F-2E87-7595-BA47ADEDAC88}"/>
                    </a:ext>
                  </a:extLst>
                </p14:cNvPr>
                <p14:cNvContentPartPr/>
                <p14:nvPr/>
              </p14:nvContentPartPr>
              <p14:xfrm>
                <a:off x="4629189" y="5872149"/>
                <a:ext cx="76320" cy="3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EA448791-9C3F-2E87-7595-BA47ADEDAC8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620549" y="5863509"/>
                  <a:ext cx="9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016107B9-BC1E-052D-65B0-75BB7D02B200}"/>
                    </a:ext>
                  </a:extLst>
                </p14:cNvPr>
                <p14:cNvContentPartPr/>
                <p14:nvPr/>
              </p14:nvContentPartPr>
              <p14:xfrm>
                <a:off x="4615869" y="6003549"/>
                <a:ext cx="109080" cy="3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016107B9-BC1E-052D-65B0-75BB7D02B20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607229" y="5994909"/>
                  <a:ext cx="126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DD1977B-3AEC-3242-F5D8-801A562E5280}"/>
                    </a:ext>
                  </a:extLst>
                </p14:cNvPr>
                <p14:cNvContentPartPr/>
                <p14:nvPr/>
              </p14:nvContentPartPr>
              <p14:xfrm>
                <a:off x="4921149" y="5825709"/>
                <a:ext cx="119160" cy="1767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ADD1977B-3AEC-3242-F5D8-801A562E528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912149" y="5817069"/>
                  <a:ext cx="13680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409867F-7E15-1462-C6E0-D8C6A40A5223}"/>
                    </a:ext>
                  </a:extLst>
                </p14:cNvPr>
                <p14:cNvContentPartPr/>
                <p14:nvPr/>
              </p14:nvContentPartPr>
              <p14:xfrm>
                <a:off x="5152989" y="5880789"/>
                <a:ext cx="2520" cy="2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2409867F-7E15-1462-C6E0-D8C6A40A522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143989" y="5871789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48D2C381-5FA8-31C1-0AC3-26171BBAC8C2}"/>
                    </a:ext>
                  </a:extLst>
                </p14:cNvPr>
                <p14:cNvContentPartPr/>
                <p14:nvPr/>
              </p14:nvContentPartPr>
              <p14:xfrm>
                <a:off x="5256669" y="5783589"/>
                <a:ext cx="115560" cy="1749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48D2C381-5FA8-31C1-0AC3-26171BBAC8C2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248029" y="5774949"/>
                  <a:ext cx="1332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8EF21013-B553-BE8E-D03A-C2FF14CE6B9E}"/>
                    </a:ext>
                  </a:extLst>
                </p14:cNvPr>
                <p14:cNvContentPartPr/>
                <p14:nvPr/>
              </p14:nvContentPartPr>
              <p14:xfrm>
                <a:off x="5474469" y="5776389"/>
                <a:ext cx="128880" cy="1962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8EF21013-B553-BE8E-D03A-C2FF14CE6B9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465469" y="5767749"/>
                  <a:ext cx="14652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0F7DC84-E4B7-4CD3-EFB7-1B56E6A26834}"/>
                    </a:ext>
                  </a:extLst>
                </p14:cNvPr>
                <p14:cNvContentPartPr/>
                <p14:nvPr/>
              </p14:nvContentPartPr>
              <p14:xfrm>
                <a:off x="5691909" y="5783949"/>
                <a:ext cx="104400" cy="2318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0F7DC84-E4B7-4CD3-EFB7-1B56E6A2683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683269" y="5774949"/>
                  <a:ext cx="12204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10AC0734-0C1B-59C6-0D18-E06F3DBAE5B6}"/>
                    </a:ext>
                  </a:extLst>
                </p14:cNvPr>
                <p14:cNvContentPartPr/>
                <p14:nvPr/>
              </p14:nvContentPartPr>
              <p14:xfrm>
                <a:off x="5897109" y="5812749"/>
                <a:ext cx="102240" cy="1814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10AC0734-0C1B-59C6-0D18-E06F3DBAE5B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888109" y="5804109"/>
                  <a:ext cx="11988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B42A339C-C267-7C30-A8EC-1C465EFF707C}"/>
                    </a:ext>
                  </a:extLst>
                </p14:cNvPr>
                <p14:cNvContentPartPr/>
                <p14:nvPr/>
              </p14:nvContentPartPr>
              <p14:xfrm>
                <a:off x="5329389" y="5797989"/>
                <a:ext cx="46440" cy="3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B42A339C-C267-7C30-A8EC-1C465EFF707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320749" y="5789349"/>
                  <a:ext cx="6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410DCA28-3212-515B-FFC4-AAB06C823235}"/>
                    </a:ext>
                  </a:extLst>
                </p14:cNvPr>
                <p14:cNvContentPartPr/>
                <p14:nvPr/>
              </p14:nvContentPartPr>
              <p14:xfrm>
                <a:off x="4953549" y="6043509"/>
                <a:ext cx="1120680" cy="1972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410DCA28-3212-515B-FFC4-AAB06C82323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944909" y="6034869"/>
                  <a:ext cx="1138320" cy="214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6C1FC1-C590-3C4E-20A9-1069BFC1D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1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50"/>
    </mc:Choice>
    <mc:Fallback xmlns="">
      <p:transition spd="slow" advTm="87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B6D7FD-0CBD-758C-0A90-653B46413366}"/>
              </a:ext>
            </a:extLst>
          </p:cNvPr>
          <p:cNvSpPr txBox="1"/>
          <p:nvPr/>
        </p:nvSpPr>
        <p:spPr>
          <a:xfrm>
            <a:off x="2742283" y="265550"/>
            <a:ext cx="328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How accurate is this?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ED821B-F500-15C1-7A51-43855864A95C}"/>
              </a:ext>
            </a:extLst>
          </p:cNvPr>
          <p:cNvGrpSpPr/>
          <p:nvPr/>
        </p:nvGrpSpPr>
        <p:grpSpPr>
          <a:xfrm>
            <a:off x="1125309" y="1310229"/>
            <a:ext cx="3606480" cy="3365280"/>
            <a:chOff x="1125309" y="1310229"/>
            <a:chExt cx="3606480" cy="336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B87287F4-67BD-E868-6F28-E1A0D95BBF66}"/>
                    </a:ext>
                  </a:extLst>
                </p14:cNvPr>
                <p14:cNvContentPartPr/>
                <p14:nvPr/>
              </p14:nvContentPartPr>
              <p14:xfrm>
                <a:off x="1301709" y="1310229"/>
                <a:ext cx="201240" cy="240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B87287F4-67BD-E868-6F28-E1A0D95BBF6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92709" y="1301589"/>
                  <a:ext cx="21888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76E54DC-D4DA-38FD-AD09-9678AAB2E8B5}"/>
                    </a:ext>
                  </a:extLst>
                </p14:cNvPr>
                <p14:cNvContentPartPr/>
                <p14:nvPr/>
              </p14:nvContentPartPr>
              <p14:xfrm>
                <a:off x="1388109" y="1400589"/>
                <a:ext cx="162360" cy="32749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76E54DC-D4DA-38FD-AD09-9678AAB2E8B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79469" y="1391589"/>
                  <a:ext cx="180000" cy="329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C58FE1E-3BF7-BAD5-E7E9-5CADA3CCFB1B}"/>
                    </a:ext>
                  </a:extLst>
                </p14:cNvPr>
                <p14:cNvContentPartPr/>
                <p14:nvPr/>
              </p14:nvContentPartPr>
              <p14:xfrm>
                <a:off x="1125309" y="4378869"/>
                <a:ext cx="3606480" cy="151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C58FE1E-3BF7-BAD5-E7E9-5CADA3CCFB1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16309" y="4370229"/>
                  <a:ext cx="36241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CB81EC3-540A-515F-05EA-BB16C532EA59}"/>
                    </a:ext>
                  </a:extLst>
                </p14:cNvPr>
                <p14:cNvContentPartPr/>
                <p14:nvPr/>
              </p14:nvContentPartPr>
              <p14:xfrm>
                <a:off x="4584189" y="4387869"/>
                <a:ext cx="118440" cy="183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CB81EC3-540A-515F-05EA-BB16C532EA5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75189" y="4379229"/>
                  <a:ext cx="136080" cy="20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867D6CF0-19A5-9ACC-8C52-38D93D048786}"/>
                  </a:ext>
                </a:extLst>
              </p14:cNvPr>
              <p14:cNvContentPartPr/>
              <p14:nvPr/>
            </p14:nvContentPartPr>
            <p14:xfrm>
              <a:off x="5493909" y="3205629"/>
              <a:ext cx="181800" cy="13932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867D6CF0-19A5-9ACC-8C52-38D93D04878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85269" y="3196989"/>
                <a:ext cx="19944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44DCA55-382F-37F5-1F14-E3EF7798D71F}"/>
                  </a:ext>
                </a:extLst>
              </p14:cNvPr>
              <p14:cNvContentPartPr/>
              <p14:nvPr/>
            </p14:nvContentPartPr>
            <p14:xfrm>
              <a:off x="1696989" y="2133549"/>
              <a:ext cx="1795320" cy="1483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44DCA55-382F-37F5-1F14-E3EF7798D7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7989" y="2124909"/>
                <a:ext cx="1812960" cy="150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DCA0ABC-68D3-5E4D-0DBF-5B0E07609C78}"/>
                  </a:ext>
                </a:extLst>
              </p14:cNvPr>
              <p14:cNvContentPartPr/>
              <p14:nvPr/>
            </p14:nvContentPartPr>
            <p14:xfrm>
              <a:off x="2006949" y="3046509"/>
              <a:ext cx="344520" cy="12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DCA0ABC-68D3-5E4D-0DBF-5B0E07609C7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98309" y="3037509"/>
                <a:ext cx="36216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80B1BF4-933C-6CAE-7A13-1EF9FC56D7A4}"/>
                  </a:ext>
                </a:extLst>
              </p14:cNvPr>
              <p14:cNvContentPartPr/>
              <p14:nvPr/>
            </p14:nvContentPartPr>
            <p14:xfrm>
              <a:off x="1592229" y="3038229"/>
              <a:ext cx="117360" cy="147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80B1BF4-933C-6CAE-7A13-1EF9FC56D7A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83589" y="3029229"/>
                <a:ext cx="13500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F4BF343-4F4A-86CC-686E-A5D539999824}"/>
                  </a:ext>
                </a:extLst>
              </p14:cNvPr>
              <p14:cNvContentPartPr/>
              <p14:nvPr/>
            </p14:nvContentPartPr>
            <p14:xfrm>
              <a:off x="1763949" y="30839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F4BF343-4F4A-86CC-686E-A5D53999982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55309" y="307494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C489B32-E754-1792-411B-63FA648600D7}"/>
                  </a:ext>
                </a:extLst>
              </p14:cNvPr>
              <p14:cNvContentPartPr/>
              <p14:nvPr/>
            </p14:nvContentPartPr>
            <p14:xfrm>
              <a:off x="1821549" y="3051909"/>
              <a:ext cx="123120" cy="140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C489B32-E754-1792-411B-63FA648600D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12549" y="3042909"/>
                <a:ext cx="1407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10DE0D3-6423-B6CA-E2C6-CA2DE7DDCE7F}"/>
                  </a:ext>
                </a:extLst>
              </p14:cNvPr>
              <p14:cNvContentPartPr/>
              <p14:nvPr/>
            </p14:nvContentPartPr>
            <p14:xfrm>
              <a:off x="1348149" y="2873349"/>
              <a:ext cx="3227760" cy="100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10DE0D3-6423-B6CA-E2C6-CA2DE7DDCE7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39149" y="2864709"/>
                <a:ext cx="324540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FF85428-646C-7BC1-4664-66395A012CCC}"/>
                  </a:ext>
                </a:extLst>
              </p14:cNvPr>
              <p14:cNvContentPartPr/>
              <p14:nvPr/>
            </p14:nvContentPartPr>
            <p14:xfrm>
              <a:off x="1428789" y="3248109"/>
              <a:ext cx="3244680" cy="83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FF85428-646C-7BC1-4664-66395A012CC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20149" y="3239109"/>
                <a:ext cx="326232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C1E70AF5-FF66-23E2-28A2-61AB3EF5B44A}"/>
                  </a:ext>
                </a:extLst>
              </p14:cNvPr>
              <p14:cNvContentPartPr/>
              <p14:nvPr/>
            </p14:nvContentPartPr>
            <p14:xfrm>
              <a:off x="2160669" y="3059829"/>
              <a:ext cx="264960" cy="72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C1E70AF5-FF66-23E2-28A2-61AB3EF5B44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151669" y="3050829"/>
                <a:ext cx="28260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3FCC7B8A-FAAB-FAE1-A377-266E684C919C}"/>
                  </a:ext>
                </a:extLst>
              </p14:cNvPr>
              <p14:cNvContentPartPr/>
              <p14:nvPr/>
            </p14:nvContentPartPr>
            <p14:xfrm>
              <a:off x="2200989" y="3032829"/>
              <a:ext cx="56160" cy="9288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3FCC7B8A-FAAB-FAE1-A377-266E684C919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91989" y="3024189"/>
                <a:ext cx="73800" cy="11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38B6DED-8D9B-F54B-A80A-B2B7B6BD4073}"/>
              </a:ext>
            </a:extLst>
          </p:cNvPr>
          <p:cNvGrpSpPr/>
          <p:nvPr/>
        </p:nvGrpSpPr>
        <p:grpSpPr>
          <a:xfrm>
            <a:off x="6114549" y="2957949"/>
            <a:ext cx="785520" cy="338760"/>
            <a:chOff x="6114549" y="2957949"/>
            <a:chExt cx="785520" cy="33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7E0C8284-77F4-F987-71B4-CD5F86A3732B}"/>
                    </a:ext>
                  </a:extLst>
                </p14:cNvPr>
                <p14:cNvContentPartPr/>
                <p14:nvPr/>
              </p14:nvContentPartPr>
              <p14:xfrm>
                <a:off x="6114549" y="2957949"/>
                <a:ext cx="82080" cy="2077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7E0C8284-77F4-F987-71B4-CD5F86A3732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05909" y="2948949"/>
                  <a:ext cx="997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273542E-2C51-1C2F-CBCC-510BDC0EB547}"/>
                    </a:ext>
                  </a:extLst>
                </p14:cNvPr>
                <p14:cNvContentPartPr/>
                <p14:nvPr/>
              </p14:nvContentPartPr>
              <p14:xfrm>
                <a:off x="6265029" y="3046149"/>
                <a:ext cx="78120" cy="1616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273542E-2C51-1C2F-CBCC-510BDC0EB54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256029" y="3037509"/>
                  <a:ext cx="957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39052560-767F-95EA-DAA4-118081CEACE7}"/>
                    </a:ext>
                  </a:extLst>
                </p14:cNvPr>
                <p14:cNvContentPartPr/>
                <p14:nvPr/>
              </p14:nvContentPartPr>
              <p14:xfrm>
                <a:off x="6442149" y="2984589"/>
                <a:ext cx="90360" cy="2034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39052560-767F-95EA-DAA4-118081CEACE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433149" y="2975589"/>
                  <a:ext cx="1080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28066FD-E183-9EAA-CC27-CA4658AE92DD}"/>
                    </a:ext>
                  </a:extLst>
                </p14:cNvPr>
                <p14:cNvContentPartPr/>
                <p14:nvPr/>
              </p14:nvContentPartPr>
              <p14:xfrm>
                <a:off x="6606669" y="3078189"/>
                <a:ext cx="89640" cy="3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28066FD-E183-9EAA-CC27-CA4658AE92D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597669" y="3069189"/>
                  <a:ext cx="10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1F7D2E0A-4291-2D64-2D7F-2C53CF4B341A}"/>
                    </a:ext>
                  </a:extLst>
                </p14:cNvPr>
                <p14:cNvContentPartPr/>
                <p14:nvPr/>
              </p14:nvContentPartPr>
              <p14:xfrm>
                <a:off x="6600909" y="3181149"/>
                <a:ext cx="66600" cy="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1F7D2E0A-4291-2D64-2D7F-2C53CF4B341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592269" y="3172149"/>
                  <a:ext cx="84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B75D3007-1EFA-FEFD-3B9D-6B75B6531545}"/>
                    </a:ext>
                  </a:extLst>
                </p14:cNvPr>
                <p14:cNvContentPartPr/>
                <p14:nvPr/>
              </p14:nvContentPartPr>
              <p14:xfrm>
                <a:off x="6800349" y="3024909"/>
                <a:ext cx="99720" cy="2718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75D3007-1EFA-FEFD-3B9D-6B75B653154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91349" y="3015909"/>
                  <a:ext cx="117360" cy="28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3BB2B141-B29F-E0CA-1363-7527FF08F897}"/>
              </a:ext>
            </a:extLst>
          </p:cNvPr>
          <p:cNvGrpSpPr/>
          <p:nvPr/>
        </p:nvGrpSpPr>
        <p:grpSpPr>
          <a:xfrm>
            <a:off x="4443429" y="2595789"/>
            <a:ext cx="1013040" cy="190440"/>
            <a:chOff x="4443429" y="2595789"/>
            <a:chExt cx="1013040" cy="19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68E3929-33E9-6685-AAB3-06A47CD484B3}"/>
                    </a:ext>
                  </a:extLst>
                </p14:cNvPr>
                <p14:cNvContentPartPr/>
                <p14:nvPr/>
              </p14:nvContentPartPr>
              <p14:xfrm>
                <a:off x="4443429" y="2654829"/>
                <a:ext cx="106200" cy="1314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68E3929-33E9-6685-AAB3-06A47CD484B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434429" y="2645829"/>
                  <a:ext cx="1238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449506A-2B9E-A559-7062-900547BACB68}"/>
                    </a:ext>
                  </a:extLst>
                </p14:cNvPr>
                <p14:cNvContentPartPr/>
                <p14:nvPr/>
              </p14:nvContentPartPr>
              <p14:xfrm>
                <a:off x="4628109" y="2698389"/>
                <a:ext cx="2520" cy="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449506A-2B9E-A559-7062-900547BACB6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619469" y="2689389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2A2109D-D69A-090F-2EBC-51D10DA7DE52}"/>
                    </a:ext>
                  </a:extLst>
                </p14:cNvPr>
                <p14:cNvContentPartPr/>
                <p14:nvPr/>
              </p14:nvContentPartPr>
              <p14:xfrm>
                <a:off x="4720269" y="2646909"/>
                <a:ext cx="84960" cy="117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2A2109D-D69A-090F-2EBC-51D10DA7DE5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711629" y="2637909"/>
                  <a:ext cx="1026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65EBDB3-3B0D-0139-F2AD-D6E1E25EA7D6}"/>
                    </a:ext>
                  </a:extLst>
                </p14:cNvPr>
                <p14:cNvContentPartPr/>
                <p14:nvPr/>
              </p14:nvContentPartPr>
              <p14:xfrm>
                <a:off x="4858149" y="2633229"/>
                <a:ext cx="84960" cy="1159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65EBDB3-3B0D-0139-F2AD-D6E1E25EA7D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849509" y="2624229"/>
                  <a:ext cx="1026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BE18333-00B9-10B7-1BF0-C5F63CB1C99B}"/>
                    </a:ext>
                  </a:extLst>
                </p14:cNvPr>
                <p14:cNvContentPartPr/>
                <p14:nvPr/>
              </p14:nvContentPartPr>
              <p14:xfrm>
                <a:off x="4994949" y="2616669"/>
                <a:ext cx="65520" cy="1227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BE18333-00B9-10B7-1BF0-C5F63CB1C99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86309" y="2607669"/>
                  <a:ext cx="8316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7DFE08F-F5AF-69B7-8187-5CA53DF4FB2E}"/>
                    </a:ext>
                  </a:extLst>
                </p14:cNvPr>
                <p14:cNvContentPartPr/>
                <p14:nvPr/>
              </p14:nvContentPartPr>
              <p14:xfrm>
                <a:off x="5147229" y="2621349"/>
                <a:ext cx="360" cy="1418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7DFE08F-F5AF-69B7-8187-5CA53DF4FB2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138229" y="2612709"/>
                  <a:ext cx="180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E3BBC88-267C-9992-9F41-3EE35CB6F98A}"/>
                    </a:ext>
                  </a:extLst>
                </p14:cNvPr>
                <p14:cNvContentPartPr/>
                <p14:nvPr/>
              </p14:nvContentPartPr>
              <p14:xfrm>
                <a:off x="5214549" y="2602269"/>
                <a:ext cx="70920" cy="1638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E3BBC88-267C-9992-9F41-3EE35CB6F98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205909" y="2593629"/>
                  <a:ext cx="885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33DE6F8B-6533-6725-8F87-0786D7E33A24}"/>
                    </a:ext>
                  </a:extLst>
                </p14:cNvPr>
                <p14:cNvContentPartPr/>
                <p14:nvPr/>
              </p14:nvContentPartPr>
              <p14:xfrm>
                <a:off x="5340549" y="2595789"/>
                <a:ext cx="115920" cy="1537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33DE6F8B-6533-6725-8F87-0786D7E33A2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331549" y="2587149"/>
                  <a:ext cx="133560" cy="17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E8C18F3-AB59-28B5-2755-7E6DD1125A0B}"/>
              </a:ext>
            </a:extLst>
          </p:cNvPr>
          <p:cNvGrpSpPr/>
          <p:nvPr/>
        </p:nvGrpSpPr>
        <p:grpSpPr>
          <a:xfrm>
            <a:off x="4482309" y="3390309"/>
            <a:ext cx="195120" cy="115200"/>
            <a:chOff x="4482309" y="3390309"/>
            <a:chExt cx="195120" cy="11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DC0AA16-05A0-85F1-E170-3F8E0D21ADE1}"/>
                    </a:ext>
                  </a:extLst>
                </p14:cNvPr>
                <p14:cNvContentPartPr/>
                <p14:nvPr/>
              </p14:nvContentPartPr>
              <p14:xfrm>
                <a:off x="4482309" y="3390309"/>
                <a:ext cx="85320" cy="1152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DC0AA16-05A0-85F1-E170-3F8E0D21ADE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473669" y="3381309"/>
                  <a:ext cx="1029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DBD215B-EB77-2F12-A30F-CCEA741E5B56}"/>
                    </a:ext>
                  </a:extLst>
                </p14:cNvPr>
                <p14:cNvContentPartPr/>
                <p14:nvPr/>
              </p14:nvContentPartPr>
              <p14:xfrm>
                <a:off x="4674909" y="3429549"/>
                <a:ext cx="2520" cy="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1DBD215B-EB77-2F12-A30F-CCEA741E5B5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665909" y="3420549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434D3B8D-5EF9-444C-42DD-F18E569EDDC0}"/>
                  </a:ext>
                </a:extLst>
              </p14:cNvPr>
              <p14:cNvContentPartPr/>
              <p14:nvPr/>
            </p14:nvContentPartPr>
            <p14:xfrm>
              <a:off x="4779669" y="3364029"/>
              <a:ext cx="2520" cy="14364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434D3B8D-5EF9-444C-42DD-F18E569EDDC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770669" y="3355389"/>
                <a:ext cx="2016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FE7E61C8-A2B3-4492-3D51-3316E40F8754}"/>
                  </a:ext>
                </a:extLst>
              </p14:cNvPr>
              <p14:cNvContentPartPr/>
              <p14:nvPr/>
            </p14:nvContentPartPr>
            <p14:xfrm>
              <a:off x="4849869" y="3380229"/>
              <a:ext cx="67320" cy="7776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FE7E61C8-A2B3-4492-3D51-3316E40F875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841229" y="3371229"/>
                <a:ext cx="8496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F5319D31-D7C2-6844-12EF-8B6E2B25B7E5}"/>
                  </a:ext>
                </a:extLst>
              </p14:cNvPr>
              <p14:cNvContentPartPr/>
              <p14:nvPr/>
            </p14:nvContentPartPr>
            <p14:xfrm>
              <a:off x="4917189" y="3384909"/>
              <a:ext cx="360" cy="9828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F5319D31-D7C2-6844-12EF-8B6E2B25B7E5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908189" y="3375909"/>
                <a:ext cx="1800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B086FEAD-0F23-C352-E566-E685A07B8FA2}"/>
                  </a:ext>
                </a:extLst>
              </p14:cNvPr>
              <p14:cNvContentPartPr/>
              <p14:nvPr/>
            </p14:nvContentPartPr>
            <p14:xfrm>
              <a:off x="4969029" y="3363669"/>
              <a:ext cx="96840" cy="13680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B086FEAD-0F23-C352-E566-E685A07B8FA2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960029" y="3355029"/>
                <a:ext cx="11448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4DF2EBF9-E0F6-8F9B-35AA-5C1975D79CB3}"/>
                  </a:ext>
                </a:extLst>
              </p14:cNvPr>
              <p14:cNvContentPartPr/>
              <p14:nvPr/>
            </p14:nvContentPartPr>
            <p14:xfrm>
              <a:off x="5099709" y="3361149"/>
              <a:ext cx="68760" cy="15156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4DF2EBF9-E0F6-8F9B-35AA-5C1975D79CB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090709" y="3352149"/>
                <a:ext cx="8640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16EA243A-F04D-D734-0148-ABB666875BEC}"/>
                  </a:ext>
                </a:extLst>
              </p14:cNvPr>
              <p14:cNvContentPartPr/>
              <p14:nvPr/>
            </p14:nvContentPartPr>
            <p14:xfrm>
              <a:off x="5217429" y="3367629"/>
              <a:ext cx="70560" cy="12276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16EA243A-F04D-D734-0148-ABB666875BE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208789" y="3358629"/>
                <a:ext cx="88200" cy="14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1" name="Group 170">
            <a:extLst>
              <a:ext uri="{FF2B5EF4-FFF2-40B4-BE49-F238E27FC236}">
                <a16:creationId xmlns:a16="http://schemas.microsoft.com/office/drawing/2014/main" id="{466D2807-D98D-53F1-9F9B-CF956C8C82E3}"/>
              </a:ext>
            </a:extLst>
          </p:cNvPr>
          <p:cNvGrpSpPr/>
          <p:nvPr/>
        </p:nvGrpSpPr>
        <p:grpSpPr>
          <a:xfrm>
            <a:off x="5320389" y="2859669"/>
            <a:ext cx="705960" cy="648000"/>
            <a:chOff x="5320389" y="2859669"/>
            <a:chExt cx="705960" cy="64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7DE101E-F9FB-8DA9-A8D1-E0CC6EF40BA6}"/>
                    </a:ext>
                  </a:extLst>
                </p14:cNvPr>
                <p14:cNvContentPartPr/>
                <p14:nvPr/>
              </p14:nvContentPartPr>
              <p14:xfrm>
                <a:off x="5536749" y="2859669"/>
                <a:ext cx="57960" cy="77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7DE101E-F9FB-8DA9-A8D1-E0CC6EF40BA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528109" y="2850669"/>
                  <a:ext cx="756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B5AD751-EB3E-CCBB-B803-502F00C3E7B2}"/>
                    </a:ext>
                  </a:extLst>
                </p14:cNvPr>
                <p14:cNvContentPartPr/>
                <p14:nvPr/>
              </p14:nvContentPartPr>
              <p14:xfrm>
                <a:off x="5570229" y="2918349"/>
                <a:ext cx="360" cy="3636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B5AD751-EB3E-CCBB-B803-502F00C3E7B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561229" y="2909349"/>
                  <a:ext cx="1800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D0D1ABD-4391-2F17-0183-3FB497BC3BA8}"/>
                    </a:ext>
                  </a:extLst>
                </p14:cNvPr>
                <p14:cNvContentPartPr/>
                <p14:nvPr/>
              </p14:nvContentPartPr>
              <p14:xfrm>
                <a:off x="5554029" y="3214629"/>
                <a:ext cx="111960" cy="64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D0D1ABD-4391-2F17-0183-3FB497BC3BA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545389" y="3205989"/>
                  <a:ext cx="12960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2AC9006-3E07-9BA9-04E0-BDE4BF6B0E68}"/>
                    </a:ext>
                  </a:extLst>
                </p14:cNvPr>
                <p14:cNvContentPartPr/>
                <p14:nvPr/>
              </p14:nvContentPartPr>
              <p14:xfrm>
                <a:off x="5953989" y="3054429"/>
                <a:ext cx="72360" cy="1080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2AC9006-3E07-9BA9-04E0-BDE4BF6B0E6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945349" y="3045429"/>
                  <a:ext cx="900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C83CF3D-4A99-C9E3-A53E-DA69E845E808}"/>
                    </a:ext>
                  </a:extLst>
                </p14:cNvPr>
                <p14:cNvContentPartPr/>
                <p14:nvPr/>
              </p14:nvContentPartPr>
              <p14:xfrm>
                <a:off x="5750589" y="3056949"/>
                <a:ext cx="82080" cy="117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C83CF3D-4A99-C9E3-A53E-DA69E845E80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741589" y="3047949"/>
                  <a:ext cx="997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DFCB2F8-8E5C-B5F5-41F9-7B150A7AC061}"/>
                    </a:ext>
                  </a:extLst>
                </p14:cNvPr>
                <p14:cNvContentPartPr/>
                <p14:nvPr/>
              </p14:nvContentPartPr>
              <p14:xfrm>
                <a:off x="5892429" y="3118509"/>
                <a:ext cx="2052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DFCB2F8-8E5C-B5F5-41F9-7B150A7AC06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883429" y="3109869"/>
                  <a:ext cx="3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12734DEC-0602-2BBB-DA99-10784ADB3192}"/>
                    </a:ext>
                  </a:extLst>
                </p14:cNvPr>
                <p14:cNvContentPartPr/>
                <p14:nvPr/>
              </p14:nvContentPartPr>
              <p14:xfrm>
                <a:off x="5490669" y="3176109"/>
                <a:ext cx="142560" cy="925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12734DEC-0602-2BBB-DA99-10784ADB319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482029" y="3167469"/>
                  <a:ext cx="1602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E792C56-B5F8-B74F-56B5-F7A51C0736C8}"/>
                    </a:ext>
                  </a:extLst>
                </p14:cNvPr>
                <p14:cNvContentPartPr/>
                <p14:nvPr/>
              </p14:nvContentPartPr>
              <p14:xfrm>
                <a:off x="5482389" y="3202749"/>
                <a:ext cx="173160" cy="1065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E792C56-B5F8-B74F-56B5-F7A51C0736C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473389" y="3194109"/>
                  <a:ext cx="1908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518F16C-1832-1F91-8C75-38562A9D667B}"/>
                    </a:ext>
                  </a:extLst>
                </p14:cNvPr>
                <p14:cNvContentPartPr/>
                <p14:nvPr/>
              </p14:nvContentPartPr>
              <p14:xfrm>
                <a:off x="5471949" y="2891709"/>
                <a:ext cx="216360" cy="1256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518F16C-1832-1F91-8C75-38562A9D667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462949" y="2883069"/>
                  <a:ext cx="2340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C377D9FF-85FE-E257-1FEC-4535BB818A6E}"/>
                    </a:ext>
                  </a:extLst>
                </p14:cNvPr>
                <p14:cNvContentPartPr/>
                <p14:nvPr/>
              </p14:nvContentPartPr>
              <p14:xfrm>
                <a:off x="5320389" y="3334509"/>
                <a:ext cx="137880" cy="1731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C377D9FF-85FE-E257-1FEC-4535BB818A6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311749" y="3325509"/>
                  <a:ext cx="155520" cy="190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4" name="Rectangle 173">
            <a:extLst>
              <a:ext uri="{FF2B5EF4-FFF2-40B4-BE49-F238E27FC236}">
                <a16:creationId xmlns:a16="http://schemas.microsoft.com/office/drawing/2014/main" id="{6740DFF6-629F-17A3-8BEE-0D17E45E3B74}"/>
              </a:ext>
            </a:extLst>
          </p:cNvPr>
          <p:cNvSpPr/>
          <p:nvPr/>
        </p:nvSpPr>
        <p:spPr>
          <a:xfrm>
            <a:off x="1428789" y="2918349"/>
            <a:ext cx="3244680" cy="361080"/>
          </a:xfrm>
          <a:prstGeom prst="rect">
            <a:avLst/>
          </a:prstGeom>
          <a:solidFill>
            <a:srgbClr val="FFC000">
              <a:alpha val="24430"/>
            </a:srgbClr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9BE174BE-1F54-16C0-F4A8-22749A834CAC}"/>
              </a:ext>
            </a:extLst>
          </p:cNvPr>
          <p:cNvSpPr txBox="1"/>
          <p:nvPr/>
        </p:nvSpPr>
        <p:spPr>
          <a:xfrm>
            <a:off x="1488097" y="5623923"/>
            <a:ext cx="598593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How many bins (=2</a:t>
            </a:r>
            <a:r>
              <a:rPr lang="en-US" baseline="30000" dirty="0"/>
              <a:t>N</a:t>
            </a:r>
            <a:r>
              <a:rPr lang="en-US" dirty="0"/>
              <a:t>) for inaccuracy 1% ?</a:t>
            </a:r>
          </a:p>
          <a:p>
            <a:pPr>
              <a:buNone/>
            </a:pPr>
            <a:r>
              <a:rPr lang="en-US" dirty="0"/>
              <a:t>How many bits (N) to describe each bin?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62EF6E-7FFB-2808-080A-BF7FDC78D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5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54"/>
    </mc:Choice>
    <mc:Fallback xmlns="">
      <p:transition spd="slow" advTm="41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419614A3-480F-9C0E-7DBF-7E6E3881E62F}"/>
                  </a:ext>
                </a:extLst>
              </p14:cNvPr>
              <p14:cNvContentPartPr/>
              <p14:nvPr/>
            </p14:nvContentPartPr>
            <p14:xfrm>
              <a:off x="3724257" y="3013376"/>
              <a:ext cx="38610" cy="631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419614A3-480F-9C0E-7DBF-7E6E3881E62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5319" y="3004402"/>
                <a:ext cx="56128" cy="8077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8CBD117-838C-3441-ACEB-D53396F2493D}"/>
              </a:ext>
            </a:extLst>
          </p:cNvPr>
          <p:cNvSpPr txBox="1"/>
          <p:nvPr/>
        </p:nvSpPr>
        <p:spPr>
          <a:xfrm>
            <a:off x="3674702" y="-22927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Answers</a:t>
            </a:r>
          </a:p>
        </p:txBody>
      </p: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120B8650-4EB7-D1D7-DE6C-9A92FAB23B34}"/>
              </a:ext>
            </a:extLst>
          </p:cNvPr>
          <p:cNvGrpSpPr/>
          <p:nvPr/>
        </p:nvGrpSpPr>
        <p:grpSpPr>
          <a:xfrm>
            <a:off x="1841956" y="221567"/>
            <a:ext cx="1605167" cy="955462"/>
            <a:chOff x="2745360" y="908161"/>
            <a:chExt cx="1605167" cy="95546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25B245F-46FF-0838-67BE-448C60731A5C}"/>
                </a:ext>
              </a:extLst>
            </p:cNvPr>
            <p:cNvGrpSpPr/>
            <p:nvPr/>
          </p:nvGrpSpPr>
          <p:grpSpPr>
            <a:xfrm>
              <a:off x="2795794" y="960009"/>
              <a:ext cx="303575" cy="284744"/>
              <a:chOff x="5566451" y="516895"/>
              <a:chExt cx="383040" cy="359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4D5F57DB-27B2-C7AD-9629-8F9C209A9D4F}"/>
                      </a:ext>
                    </a:extLst>
                  </p14:cNvPr>
                  <p14:cNvContentPartPr/>
                  <p14:nvPr/>
                </p14:nvContentPartPr>
                <p14:xfrm>
                  <a:off x="5566451" y="637855"/>
                  <a:ext cx="360" cy="18252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4D5F57DB-27B2-C7AD-9629-8F9C209A9D4F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5557451" y="626958"/>
                    <a:ext cx="18000" cy="2047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54893D12-F1AA-BDF0-5586-78E07A940D24}"/>
                      </a:ext>
                    </a:extLst>
                  </p14:cNvPr>
                  <p14:cNvContentPartPr/>
                  <p14:nvPr/>
                </p14:nvContentPartPr>
                <p14:xfrm>
                  <a:off x="5692091" y="565495"/>
                  <a:ext cx="76680" cy="8064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54893D12-F1AA-BDF0-5586-78E07A940D24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80748" y="554105"/>
                    <a:ext cx="98913" cy="1029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A0722279-FF73-2825-3E26-24F4A12DFA03}"/>
                      </a:ext>
                    </a:extLst>
                  </p14:cNvPr>
                  <p14:cNvContentPartPr/>
                  <p14:nvPr/>
                </p14:nvContentPartPr>
                <p14:xfrm>
                  <a:off x="5678771" y="516895"/>
                  <a:ext cx="270720" cy="3592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A0722279-FF73-2825-3E26-24F4A12DFA03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67415" y="505540"/>
                    <a:ext cx="292977" cy="3815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AE1FB57B-C402-482D-88D5-22FEB06EB9A8}"/>
                      </a:ext>
                    </a:extLst>
                  </p14:cNvPr>
                  <p14:cNvContentPartPr/>
                  <p14:nvPr/>
                </p14:nvContentPartPr>
                <p14:xfrm>
                  <a:off x="5866691" y="771775"/>
                  <a:ext cx="79920" cy="8856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AE1FB57B-C402-482D-88D5-22FEB06EB9A8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5855339" y="760421"/>
                    <a:ext cx="102170" cy="11081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8A2B7D1D-CC8C-8770-DAE9-83883F562B09}"/>
                </a:ext>
              </a:extLst>
            </p:cNvPr>
            <p:cNvGrpSpPr/>
            <p:nvPr/>
          </p:nvGrpSpPr>
          <p:grpSpPr>
            <a:xfrm>
              <a:off x="3482314" y="908161"/>
              <a:ext cx="559788" cy="345231"/>
              <a:chOff x="6252971" y="449215"/>
              <a:chExt cx="706320" cy="435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DC9BE54D-482B-10BD-E580-09A96F66BB62}"/>
                      </a:ext>
                    </a:extLst>
                  </p14:cNvPr>
                  <p14:cNvContentPartPr/>
                  <p14:nvPr/>
                </p14:nvContentPartPr>
                <p14:xfrm>
                  <a:off x="6252971" y="658735"/>
                  <a:ext cx="93600" cy="3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DC9BE54D-482B-10BD-E580-09A96F66BB62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6241612" y="649735"/>
                    <a:ext cx="115864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77DA0F0A-3E89-71A0-3980-2496A70A7644}"/>
                      </a:ext>
                    </a:extLst>
                  </p14:cNvPr>
                  <p14:cNvContentPartPr/>
                  <p14:nvPr/>
                </p14:nvContentPartPr>
                <p14:xfrm>
                  <a:off x="6271331" y="724615"/>
                  <a:ext cx="68040" cy="36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77DA0F0A-3E89-71A0-3980-2496A70A7644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6260445" y="715615"/>
                    <a:ext cx="90266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07E4C25C-68A2-7C11-99B0-064A8B07378E}"/>
                      </a:ext>
                    </a:extLst>
                  </p14:cNvPr>
                  <p14:cNvContentPartPr/>
                  <p14:nvPr/>
                </p14:nvContentPartPr>
                <p14:xfrm>
                  <a:off x="6543491" y="449215"/>
                  <a:ext cx="2880" cy="7884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07E4C25C-68A2-7C11-99B0-064A8B07378E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6533617" y="437887"/>
                    <a:ext cx="23040" cy="1010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BA07ECE5-B92A-49C6-2A7A-905F892B079C}"/>
                      </a:ext>
                    </a:extLst>
                  </p14:cNvPr>
                  <p14:cNvContentPartPr/>
                  <p14:nvPr/>
                </p14:nvContentPartPr>
                <p14:xfrm>
                  <a:off x="6514691" y="511135"/>
                  <a:ext cx="144000" cy="23328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BA07ECE5-B92A-49C6-2A7A-905F892B079C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503789" y="499767"/>
                    <a:ext cx="166259" cy="255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0E0C3F6C-8CF0-6C1E-4FD2-04004A8AB21C}"/>
                      </a:ext>
                    </a:extLst>
                  </p14:cNvPr>
                  <p14:cNvContentPartPr/>
                  <p14:nvPr/>
                </p14:nvContentPartPr>
                <p14:xfrm>
                  <a:off x="6632771" y="701935"/>
                  <a:ext cx="360" cy="1828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0E0C3F6C-8CF0-6C1E-4FD2-04004A8AB21C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623771" y="690562"/>
                    <a:ext cx="18000" cy="205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A122CDB6-C05A-ACC1-F78C-862EFABB0EEE}"/>
                      </a:ext>
                    </a:extLst>
                  </p14:cNvPr>
                  <p14:cNvContentPartPr/>
                  <p14:nvPr/>
                </p14:nvContentPartPr>
                <p14:xfrm>
                  <a:off x="6710171" y="739735"/>
                  <a:ext cx="90360" cy="7704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A122CDB6-C05A-ACC1-F78C-862EFABB0EEE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699273" y="728859"/>
                    <a:ext cx="112609" cy="99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E03BE68D-FA37-CA54-6FB1-A3600162A462}"/>
                      </a:ext>
                    </a:extLst>
                  </p14:cNvPr>
                  <p14:cNvContentPartPr/>
                  <p14:nvPr/>
                </p14:nvContentPartPr>
                <p14:xfrm>
                  <a:off x="6856691" y="708775"/>
                  <a:ext cx="102600" cy="9144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E03BE68D-FA37-CA54-6FB1-A3600162A462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845341" y="697402"/>
                    <a:ext cx="124845" cy="11373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5395557-3492-2D8C-B1AB-70BA077309CE}"/>
                </a:ext>
              </a:extLst>
            </p:cNvPr>
            <p:cNvGrpSpPr/>
            <p:nvPr/>
          </p:nvGrpSpPr>
          <p:grpSpPr>
            <a:xfrm>
              <a:off x="2745360" y="1529727"/>
              <a:ext cx="443379" cy="253930"/>
              <a:chOff x="4779491" y="1221055"/>
              <a:chExt cx="559440" cy="320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B77908CC-C074-8D0E-A582-3579BFDAD79E}"/>
                      </a:ext>
                    </a:extLst>
                  </p14:cNvPr>
                  <p14:cNvContentPartPr/>
                  <p14:nvPr/>
                </p14:nvContentPartPr>
                <p14:xfrm>
                  <a:off x="4779491" y="1292695"/>
                  <a:ext cx="11520" cy="24876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B77908CC-C074-8D0E-A582-3579BFDAD79E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768414" y="1281346"/>
                    <a:ext cx="33231" cy="2710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01E726B5-3537-8AF0-9CE3-A87550C178B2}"/>
                      </a:ext>
                    </a:extLst>
                  </p14:cNvPr>
                  <p14:cNvContentPartPr/>
                  <p14:nvPr/>
                </p14:nvContentPartPr>
                <p14:xfrm>
                  <a:off x="4896851" y="1255255"/>
                  <a:ext cx="184320" cy="28512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01E726B5-3537-8AF0-9CE3-A87550C178B2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885501" y="1243905"/>
                    <a:ext cx="206566" cy="3073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145B3E54-5B5D-1DFB-5587-003EA12CF6AD}"/>
                      </a:ext>
                    </a:extLst>
                  </p14:cNvPr>
                  <p14:cNvContentPartPr/>
                  <p14:nvPr/>
                </p14:nvContentPartPr>
                <p14:xfrm>
                  <a:off x="5195651" y="1221055"/>
                  <a:ext cx="143280" cy="29160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145B3E54-5B5D-1DFB-5587-003EA12CF6AD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5184734" y="1210154"/>
                    <a:ext cx="165568" cy="31385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5BF8B04F-C914-D400-DA04-31F055CA166A}"/>
                </a:ext>
              </a:extLst>
            </p:cNvPr>
            <p:cNvGrpSpPr/>
            <p:nvPr/>
          </p:nvGrpSpPr>
          <p:grpSpPr>
            <a:xfrm>
              <a:off x="3303992" y="1490146"/>
              <a:ext cx="1046535" cy="373477"/>
              <a:chOff x="5512811" y="1176055"/>
              <a:chExt cx="1320480" cy="471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AD86D242-E6A4-475B-BAE1-C28998E07EDE}"/>
                      </a:ext>
                    </a:extLst>
                  </p14:cNvPr>
                  <p14:cNvContentPartPr/>
                  <p14:nvPr/>
                </p14:nvContentPartPr>
                <p14:xfrm>
                  <a:off x="5512811" y="1176055"/>
                  <a:ext cx="478800" cy="34128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AD86D242-E6A4-475B-BAE1-C28998E07EDE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5501454" y="1164709"/>
                    <a:ext cx="501059" cy="3635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745C0086-6CE3-A508-C233-7B85497A2485}"/>
                      </a:ext>
                    </a:extLst>
                  </p14:cNvPr>
                  <p14:cNvContentPartPr/>
                  <p14:nvPr/>
                </p14:nvContentPartPr>
                <p14:xfrm>
                  <a:off x="5737811" y="1274335"/>
                  <a:ext cx="2520" cy="252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745C0086-6CE3-A508-C233-7B85497A2485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727731" y="1263835"/>
                    <a:ext cx="23100" cy="23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71E64FDA-A35E-2A14-089A-73587D6235E7}"/>
                      </a:ext>
                    </a:extLst>
                  </p14:cNvPr>
                  <p14:cNvContentPartPr/>
                  <p14:nvPr/>
                </p14:nvContentPartPr>
                <p14:xfrm>
                  <a:off x="6141011" y="1388455"/>
                  <a:ext cx="107280" cy="252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71E64FDA-A35E-2A14-089A-73587D6235E7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129647" y="1377955"/>
                    <a:ext cx="129554" cy="23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4699688D-9FED-DCE6-1449-84FA073A6EE1}"/>
                      </a:ext>
                    </a:extLst>
                  </p14:cNvPr>
                  <p14:cNvContentPartPr/>
                  <p14:nvPr/>
                </p14:nvContentPartPr>
                <p14:xfrm>
                  <a:off x="6187811" y="1421215"/>
                  <a:ext cx="79200" cy="36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4699688D-9FED-DCE6-1449-84FA073A6EE1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176432" y="1412215"/>
                    <a:ext cx="101503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493AE9A8-8AAD-8CE4-2DF5-A09F28C0AD84}"/>
                      </a:ext>
                    </a:extLst>
                  </p14:cNvPr>
                  <p14:cNvContentPartPr/>
                  <p14:nvPr/>
                </p14:nvContentPartPr>
                <p14:xfrm>
                  <a:off x="6154691" y="1313575"/>
                  <a:ext cx="77040" cy="25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493AE9A8-8AAD-8CE4-2DF5-A09F28C0AD84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143750" y="1303075"/>
                    <a:ext cx="99377" cy="23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73184BC4-E0B5-DA27-66D4-5DC14A285E0C}"/>
                      </a:ext>
                    </a:extLst>
                  </p14:cNvPr>
                  <p14:cNvContentPartPr/>
                  <p14:nvPr/>
                </p14:nvContentPartPr>
                <p14:xfrm>
                  <a:off x="6432251" y="1266055"/>
                  <a:ext cx="212040" cy="38124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73184BC4-E0B5-DA27-66D4-5DC14A285E0C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6420900" y="1255162"/>
                    <a:ext cx="234288" cy="4034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6219B22D-AE30-338D-6C25-46A3553DA2BC}"/>
                      </a:ext>
                    </a:extLst>
                  </p14:cNvPr>
                  <p14:cNvContentPartPr/>
                  <p14:nvPr/>
                </p14:nvContentPartPr>
                <p14:xfrm>
                  <a:off x="6616931" y="1180015"/>
                  <a:ext cx="152280" cy="32436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6219B22D-AE30-338D-6C25-46A3553DA2BC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6605567" y="1168658"/>
                    <a:ext cx="174554" cy="3466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547A6CB4-48F6-C67E-6F92-AA0BBEB07CF0}"/>
                      </a:ext>
                    </a:extLst>
                  </p14:cNvPr>
                  <p14:cNvContentPartPr/>
                  <p14:nvPr/>
                </p14:nvContentPartPr>
                <p14:xfrm>
                  <a:off x="6631691" y="1346695"/>
                  <a:ext cx="201600" cy="2412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547A6CB4-48F6-C67E-6F92-AA0BBEB07CF0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6620340" y="1335975"/>
                    <a:ext cx="223849" cy="46007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18134430-2A89-8F1C-4E8E-FFE4F22BF54A}"/>
              </a:ext>
            </a:extLst>
          </p:cNvPr>
          <p:cNvGrpSpPr/>
          <p:nvPr/>
        </p:nvGrpSpPr>
        <p:grpSpPr>
          <a:xfrm>
            <a:off x="493826" y="1706707"/>
            <a:ext cx="3242430" cy="2487481"/>
            <a:chOff x="285807" y="856375"/>
            <a:chExt cx="3242430" cy="2487481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3CA2FEC2-D5F5-DA31-5C5E-C838164750F0}"/>
                </a:ext>
              </a:extLst>
            </p:cNvPr>
            <p:cNvGrpSpPr/>
            <p:nvPr/>
          </p:nvGrpSpPr>
          <p:grpSpPr>
            <a:xfrm>
              <a:off x="285807" y="1158476"/>
              <a:ext cx="1866780" cy="2072790"/>
              <a:chOff x="1125404" y="1067180"/>
              <a:chExt cx="2489040" cy="2763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DD874F89-F8DE-90DA-2A47-3B83BE078AE4}"/>
                      </a:ext>
                    </a:extLst>
                  </p14:cNvPr>
                  <p14:cNvContentPartPr/>
                  <p14:nvPr/>
                </p14:nvContentPartPr>
                <p14:xfrm>
                  <a:off x="1493684" y="1067180"/>
                  <a:ext cx="360" cy="53640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DD874F89-F8DE-90DA-2A47-3B83BE078AE4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1485044" y="1058180"/>
                    <a:ext cx="18000" cy="55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F21BFFCC-5A45-985C-4690-694DE9CE83F7}"/>
                      </a:ext>
                    </a:extLst>
                  </p14:cNvPr>
                  <p14:cNvContentPartPr/>
                  <p14:nvPr/>
                </p14:nvContentPartPr>
                <p14:xfrm>
                  <a:off x="1493684" y="1264820"/>
                  <a:ext cx="1968840" cy="3564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F21BFFCC-5A45-985C-4690-694DE9CE83F7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1485044" y="1256180"/>
                    <a:ext cx="198648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E0550417-13D1-638B-D82D-F6F6D29D89C1}"/>
                      </a:ext>
                    </a:extLst>
                  </p14:cNvPr>
                  <p14:cNvContentPartPr/>
                  <p14:nvPr/>
                </p14:nvContentPartPr>
                <p14:xfrm>
                  <a:off x="3462164" y="1080140"/>
                  <a:ext cx="3960" cy="58392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E0550417-13D1-638B-D82D-F6F6D29D89C1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453164" y="1071500"/>
                    <a:ext cx="21600" cy="60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1B40D85B-29BB-4722-BAD9-5B4A642E2E06}"/>
                      </a:ext>
                    </a:extLst>
                  </p14:cNvPr>
                  <p14:cNvContentPartPr/>
                  <p14:nvPr/>
                </p14:nvContentPartPr>
                <p14:xfrm>
                  <a:off x="1454444" y="1714820"/>
                  <a:ext cx="139680" cy="33768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1B40D85B-29BB-4722-BAD9-5B4A642E2E06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1445804" y="1705820"/>
                    <a:ext cx="157320" cy="35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0E2E024B-A18F-AE37-8F36-D4FBF56F9B7F}"/>
                      </a:ext>
                    </a:extLst>
                  </p14:cNvPr>
                  <p14:cNvContentPartPr/>
                  <p14:nvPr/>
                </p14:nvContentPartPr>
                <p14:xfrm>
                  <a:off x="3322844" y="1741460"/>
                  <a:ext cx="105480" cy="29628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0E2E024B-A18F-AE37-8F36-D4FBF56F9B7F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314204" y="1732820"/>
                    <a:ext cx="123120" cy="31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F6D5CF54-9FB6-BB7B-3013-1A586E6286FF}"/>
                      </a:ext>
                    </a:extLst>
                  </p14:cNvPr>
                  <p14:cNvContentPartPr/>
                  <p14:nvPr/>
                </p14:nvContentPartPr>
                <p14:xfrm>
                  <a:off x="3298004" y="2018660"/>
                  <a:ext cx="316440" cy="615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F6D5CF54-9FB6-BB7B-3013-1A586E6286FF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3289004" y="2010020"/>
                    <a:ext cx="334080" cy="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4A6C9A4E-61B9-520F-F221-D3E830D7F8A3}"/>
                      </a:ext>
                    </a:extLst>
                  </p14:cNvPr>
                  <p14:cNvContentPartPr/>
                  <p14:nvPr/>
                </p14:nvContentPartPr>
                <p14:xfrm>
                  <a:off x="1611404" y="1172300"/>
                  <a:ext cx="360" cy="23220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4A6C9A4E-61B9-520F-F221-D3E830D7F8A3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602764" y="1163300"/>
                    <a:ext cx="18000" cy="24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571FD2DC-C968-1744-B4D8-54C034D54300}"/>
                      </a:ext>
                    </a:extLst>
                  </p14:cNvPr>
                  <p14:cNvContentPartPr/>
                  <p14:nvPr/>
                </p14:nvContentPartPr>
                <p14:xfrm>
                  <a:off x="1738124" y="1237100"/>
                  <a:ext cx="7920" cy="21636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571FD2DC-C968-1744-B4D8-54C034D54300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1729124" y="1228460"/>
                    <a:ext cx="25560" cy="23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09B908C1-7442-6DBB-5160-10017C8E2AC6}"/>
                      </a:ext>
                    </a:extLst>
                  </p14:cNvPr>
                  <p14:cNvContentPartPr/>
                  <p14:nvPr/>
                </p14:nvContentPartPr>
                <p14:xfrm>
                  <a:off x="1892204" y="1274540"/>
                  <a:ext cx="360" cy="1152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09B908C1-7442-6DBB-5160-10017C8E2AC6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1883204" y="1265900"/>
                    <a:ext cx="18000" cy="13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F973C433-C1EC-82B1-C597-3983E8CC16C3}"/>
                      </a:ext>
                    </a:extLst>
                  </p14:cNvPr>
                  <p14:cNvContentPartPr/>
                  <p14:nvPr/>
                </p14:nvContentPartPr>
                <p14:xfrm>
                  <a:off x="2057084" y="1277060"/>
                  <a:ext cx="2520" cy="10872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F973C433-C1EC-82B1-C597-3983E8CC16C3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2048084" y="1268420"/>
                    <a:ext cx="20160" cy="12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C99F1BA0-6EC0-9BF6-EC64-37E618A57CF4}"/>
                      </a:ext>
                    </a:extLst>
                  </p14:cNvPr>
                  <p14:cNvContentPartPr/>
                  <p14:nvPr/>
                </p14:nvContentPartPr>
                <p14:xfrm>
                  <a:off x="2200364" y="1578740"/>
                  <a:ext cx="360" cy="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C99F1BA0-6EC0-9BF6-EC64-37E618A57CF4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2191364" y="156974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17D65194-422B-6DCF-3556-E84B52C1AB29}"/>
                      </a:ext>
                    </a:extLst>
                  </p14:cNvPr>
                  <p14:cNvContentPartPr/>
                  <p14:nvPr/>
                </p14:nvContentPartPr>
                <p14:xfrm>
                  <a:off x="2408084" y="1578740"/>
                  <a:ext cx="5400" cy="36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17D65194-422B-6DCF-3556-E84B52C1AB29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399444" y="1569740"/>
                    <a:ext cx="23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A87BF662-0B1D-DE9A-8960-557014FFABD5}"/>
                      </a:ext>
                    </a:extLst>
                  </p14:cNvPr>
                  <p14:cNvContentPartPr/>
                  <p14:nvPr/>
                </p14:nvContentPartPr>
                <p14:xfrm>
                  <a:off x="2589524" y="1595300"/>
                  <a:ext cx="12600" cy="3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A87BF662-0B1D-DE9A-8960-557014FFABD5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580524" y="1586660"/>
                    <a:ext cx="30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A23858D4-0053-C407-A568-210DCDA57F57}"/>
                      </a:ext>
                    </a:extLst>
                  </p14:cNvPr>
                  <p14:cNvContentPartPr/>
                  <p14:nvPr/>
                </p14:nvContentPartPr>
                <p14:xfrm>
                  <a:off x="2792924" y="1595300"/>
                  <a:ext cx="2520" cy="2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A23858D4-0053-C407-A568-210DCDA57F57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2784284" y="1586660"/>
                    <a:ext cx="2016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FF502845-FBF8-2F7E-9C96-51837B8C79B1}"/>
                      </a:ext>
                    </a:extLst>
                  </p14:cNvPr>
                  <p14:cNvContentPartPr/>
                  <p14:nvPr/>
                </p14:nvContentPartPr>
                <p14:xfrm>
                  <a:off x="3017924" y="1597820"/>
                  <a:ext cx="13680" cy="36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FF502845-FBF8-2F7E-9C96-51837B8C79B1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3009284" y="1588820"/>
                    <a:ext cx="31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3F0A8C3F-B9E7-0FDA-EE2A-D4FEB27B6A4D}"/>
                      </a:ext>
                    </a:extLst>
                  </p14:cNvPr>
                  <p14:cNvContentPartPr/>
                  <p14:nvPr/>
                </p14:nvContentPartPr>
                <p14:xfrm>
                  <a:off x="3333284" y="1197140"/>
                  <a:ext cx="5400" cy="33804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3F0A8C3F-B9E7-0FDA-EE2A-D4FEB27B6A4D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3324644" y="1188500"/>
                    <a:ext cx="23040" cy="35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3CE8958A-C10D-4230-983D-B8F39C9A5A6E}"/>
                      </a:ext>
                    </a:extLst>
                  </p14:cNvPr>
                  <p14:cNvContentPartPr/>
                  <p14:nvPr/>
                </p14:nvContentPartPr>
                <p14:xfrm>
                  <a:off x="1557404" y="1561100"/>
                  <a:ext cx="494280" cy="14965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3CE8958A-C10D-4230-983D-B8F39C9A5A6E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1548404" y="1552100"/>
                    <a:ext cx="511920" cy="151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D90EE676-FB72-BA73-7D88-A0EB23D2EEF1}"/>
                      </a:ext>
                    </a:extLst>
                  </p14:cNvPr>
                  <p14:cNvContentPartPr/>
                  <p14:nvPr/>
                </p14:nvContentPartPr>
                <p14:xfrm>
                  <a:off x="1874564" y="2903540"/>
                  <a:ext cx="158040" cy="16992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D90EE676-FB72-BA73-7D88-A0EB23D2EEF1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1865564" y="2894540"/>
                    <a:ext cx="175680" cy="18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26F656FF-141F-A384-D4AC-96E2D76AD653}"/>
                      </a:ext>
                    </a:extLst>
                  </p14:cNvPr>
                  <p14:cNvContentPartPr/>
                  <p14:nvPr/>
                </p14:nvContentPartPr>
                <p14:xfrm>
                  <a:off x="1377764" y="3105500"/>
                  <a:ext cx="360" cy="2001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26F656FF-141F-A384-D4AC-96E2D76AD653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1369124" y="3096860"/>
                    <a:ext cx="18000" cy="21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5CE690F1-1E9E-9696-6399-905FF167E17B}"/>
                      </a:ext>
                    </a:extLst>
                  </p14:cNvPr>
                  <p14:cNvContentPartPr/>
                  <p14:nvPr/>
                </p14:nvContentPartPr>
                <p14:xfrm>
                  <a:off x="1125404" y="3352820"/>
                  <a:ext cx="654480" cy="3240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CE690F1-1E9E-9696-6399-905FF167E17B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1116404" y="3344180"/>
                    <a:ext cx="672120" cy="5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C6A46FC0-5500-084C-B89A-5D86CDF98131}"/>
                      </a:ext>
                    </a:extLst>
                  </p14:cNvPr>
                  <p14:cNvContentPartPr/>
                  <p14:nvPr/>
                </p14:nvContentPartPr>
                <p14:xfrm>
                  <a:off x="1286684" y="3528860"/>
                  <a:ext cx="360" cy="30204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C6A46FC0-5500-084C-B89A-5D86CDF98131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1278044" y="3519860"/>
                    <a:ext cx="18000" cy="31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D10883ED-957B-6651-4985-213F2E255F77}"/>
                      </a:ext>
                    </a:extLst>
                  </p14:cNvPr>
                  <p14:cNvContentPartPr/>
                  <p14:nvPr/>
                </p14:nvContentPartPr>
                <p14:xfrm>
                  <a:off x="1338884" y="3576020"/>
                  <a:ext cx="169200" cy="153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D10883ED-957B-6651-4985-213F2E255F77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1330244" y="3567020"/>
                    <a:ext cx="186840" cy="17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89D92BEE-BB30-CBA2-4000-F4833F0715F1}"/>
                      </a:ext>
                    </a:extLst>
                  </p14:cNvPr>
                  <p14:cNvContentPartPr/>
                  <p14:nvPr/>
                </p14:nvContentPartPr>
                <p14:xfrm>
                  <a:off x="1523204" y="3478820"/>
                  <a:ext cx="183240" cy="35136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89D92BEE-BB30-CBA2-4000-F4833F0715F1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1514564" y="3470180"/>
                    <a:ext cx="200880" cy="36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C2C7AAB6-AFFF-ACEB-FD11-0B1F529723B6}"/>
                      </a:ext>
                    </a:extLst>
                  </p14:cNvPr>
                  <p14:cNvContentPartPr/>
                  <p14:nvPr/>
                </p14:nvContentPartPr>
                <p14:xfrm>
                  <a:off x="1572164" y="1110380"/>
                  <a:ext cx="360" cy="36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C2C7AAB6-AFFF-ACEB-FD11-0B1F529723B6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1563524" y="110138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3" name="Group 422">
              <a:extLst>
                <a:ext uri="{FF2B5EF4-FFF2-40B4-BE49-F238E27FC236}">
                  <a16:creationId xmlns:a16="http://schemas.microsoft.com/office/drawing/2014/main" id="{20E508A8-1E29-653B-3AAB-19B38728E525}"/>
                </a:ext>
              </a:extLst>
            </p:cNvPr>
            <p:cNvGrpSpPr/>
            <p:nvPr/>
          </p:nvGrpSpPr>
          <p:grpSpPr>
            <a:xfrm>
              <a:off x="449885" y="856375"/>
              <a:ext cx="3078352" cy="2487481"/>
              <a:chOff x="449885" y="856375"/>
              <a:chExt cx="3078352" cy="24874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8421AFE5-E196-23E3-1BA2-132B3092F15C}"/>
                      </a:ext>
                    </a:extLst>
                  </p14:cNvPr>
                  <p14:cNvContentPartPr/>
                  <p14:nvPr/>
                </p14:nvContentPartPr>
                <p14:xfrm>
                  <a:off x="1985727" y="2453396"/>
                  <a:ext cx="455490" cy="7516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8421AFE5-E196-23E3-1BA2-132B3092F15C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1976732" y="2444396"/>
                    <a:ext cx="473120" cy="76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5BED839F-DD53-5194-E535-305C110F26B9}"/>
                      </a:ext>
                    </a:extLst>
                  </p14:cNvPr>
                  <p14:cNvContentPartPr/>
                  <p14:nvPr/>
                </p14:nvContentPartPr>
                <p14:xfrm>
                  <a:off x="2553807" y="2977196"/>
                  <a:ext cx="167670" cy="36666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5BED839F-DD53-5194-E535-305C110F26B9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544831" y="2968200"/>
                    <a:ext cx="185263" cy="3842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22B751B0-EF24-5367-37D2-6D48EC6175B9}"/>
                      </a:ext>
                    </a:extLst>
                  </p14:cNvPr>
                  <p14:cNvContentPartPr/>
                  <p14:nvPr/>
                </p14:nvContentPartPr>
                <p14:xfrm>
                  <a:off x="2567037" y="3097616"/>
                  <a:ext cx="247320" cy="5778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22B751B0-EF24-5367-37D2-6D48EC6175B9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2558037" y="3088644"/>
                    <a:ext cx="264960" cy="75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F327A4A6-4A1D-A379-E219-8F2B6067DFC1}"/>
                      </a:ext>
                    </a:extLst>
                  </p14:cNvPr>
                  <p14:cNvContentPartPr/>
                  <p14:nvPr/>
                </p14:nvContentPartPr>
                <p14:xfrm>
                  <a:off x="2902647" y="2898086"/>
                  <a:ext cx="309960" cy="32994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F327A4A6-4A1D-A379-E219-8F2B6067DFC1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893647" y="2889091"/>
                    <a:ext cx="327600" cy="347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6FBBDCC7-46BD-653A-2CC1-0C71AAA8B991}"/>
                      </a:ext>
                    </a:extLst>
                  </p14:cNvPr>
                  <p14:cNvContentPartPr/>
                  <p14:nvPr/>
                </p14:nvContentPartPr>
                <p14:xfrm>
                  <a:off x="3102717" y="3032816"/>
                  <a:ext cx="92610" cy="4590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6FBBDCC7-46BD-653A-2CC1-0C71AAA8B991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3093743" y="3023851"/>
                    <a:ext cx="110199" cy="634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D476AC72-4719-7367-7E6E-25C30A7C2EC0}"/>
                      </a:ext>
                    </a:extLst>
                  </p14:cNvPr>
                  <p14:cNvContentPartPr/>
                  <p14:nvPr/>
                </p14:nvContentPartPr>
                <p14:xfrm>
                  <a:off x="3038187" y="3015266"/>
                  <a:ext cx="8100" cy="216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D476AC72-4719-7367-7E6E-25C30A7C2EC0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3029383" y="3007552"/>
                    <a:ext cx="25357" cy="1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D9068773-9BCA-A1B2-3E59-F920AA36DE71}"/>
                      </a:ext>
                    </a:extLst>
                  </p14:cNvPr>
                  <p14:cNvContentPartPr/>
                  <p14:nvPr/>
                </p14:nvContentPartPr>
                <p14:xfrm>
                  <a:off x="3341937" y="2970716"/>
                  <a:ext cx="270" cy="20898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D9068773-9BCA-A1B2-3E59-F920AA36DE71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3335187" y="2961724"/>
                    <a:ext cx="13500" cy="2266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2DC98D19-2344-A344-AA92-EC7CD93DCF24}"/>
                      </a:ext>
                    </a:extLst>
                  </p14:cNvPr>
                  <p14:cNvContentPartPr/>
                  <p14:nvPr/>
                </p14:nvContentPartPr>
                <p14:xfrm>
                  <a:off x="3407007" y="2975036"/>
                  <a:ext cx="270" cy="17334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2DC98D19-2344-A344-AA92-EC7CD93DCF24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3400257" y="2966045"/>
                    <a:ext cx="13500" cy="1909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C57F2502-69F5-BFB6-21B8-00E086AF9B72}"/>
                      </a:ext>
                    </a:extLst>
                  </p14:cNvPr>
                  <p14:cNvContentPartPr/>
                  <p14:nvPr/>
                </p14:nvContentPartPr>
                <p14:xfrm>
                  <a:off x="3282267" y="2990696"/>
                  <a:ext cx="214380" cy="4914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C57F2502-69F5-BFB6-21B8-00E086AF9B72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3273275" y="2981729"/>
                    <a:ext cx="232005" cy="667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163D9812-B771-5A68-23A5-BC5FF0C73EBA}"/>
                      </a:ext>
                    </a:extLst>
                  </p14:cNvPr>
                  <p14:cNvContentPartPr/>
                  <p14:nvPr/>
                </p14:nvContentPartPr>
                <p14:xfrm>
                  <a:off x="3340857" y="3034706"/>
                  <a:ext cx="187380" cy="4671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163D9812-B771-5A68-23A5-BC5FF0C73EBA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331848" y="3025723"/>
                    <a:ext cx="205037" cy="643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F9F6251E-DD22-8FAB-BC25-E7D59C614FB6}"/>
                      </a:ext>
                    </a:extLst>
                  </p14:cNvPr>
                  <p14:cNvContentPartPr/>
                  <p14:nvPr/>
                </p14:nvContentPartPr>
                <p14:xfrm>
                  <a:off x="449885" y="3039576"/>
                  <a:ext cx="130320" cy="21816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F9F6251E-DD22-8FAB-BC25-E7D59C614FB6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440885" y="3030576"/>
                    <a:ext cx="147960" cy="235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08E11786-4202-33C1-C44A-9815B1A73B45}"/>
                  </a:ext>
                </a:extLst>
              </p:cNvPr>
              <p:cNvGrpSpPr/>
              <p:nvPr/>
            </p:nvGrpSpPr>
            <p:grpSpPr>
              <a:xfrm>
                <a:off x="613211" y="856375"/>
                <a:ext cx="1427400" cy="327600"/>
                <a:chOff x="613211" y="856375"/>
                <a:chExt cx="1427400" cy="3276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34">
                  <p14:nvContentPartPr>
                    <p14:cNvPr id="260" name="Ink 259">
                      <a:extLst>
                        <a:ext uri="{FF2B5EF4-FFF2-40B4-BE49-F238E27FC236}">
                          <a16:creationId xmlns:a16="http://schemas.microsoft.com/office/drawing/2014/main" id="{7317F116-ED2F-9428-AB6F-17ABDF48F23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3211" y="983095"/>
                    <a:ext cx="64440" cy="129960"/>
                  </p14:xfrm>
                </p:contentPart>
              </mc:Choice>
              <mc:Fallback xmlns="">
                <p:pic>
                  <p:nvPicPr>
                    <p:cNvPr id="260" name="Ink 259">
                      <a:extLst>
                        <a:ext uri="{FF2B5EF4-FFF2-40B4-BE49-F238E27FC236}">
                          <a16:creationId xmlns:a16="http://schemas.microsoft.com/office/drawing/2014/main" id="{7317F116-ED2F-9428-AB6F-17ABDF48F232}"/>
                        </a:ext>
                      </a:extLst>
                    </p:cNvPr>
                    <p:cNvPicPr/>
                    <p:nvPr/>
                  </p:nvPicPr>
                  <p:blipFill>
                    <a:blip r:embed="rId235"/>
                    <a:stretch>
                      <a:fillRect/>
                    </a:stretch>
                  </p:blipFill>
                  <p:spPr>
                    <a:xfrm>
                      <a:off x="604571" y="974095"/>
                      <a:ext cx="82080" cy="147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6">
                  <p14:nvContentPartPr>
                    <p14:cNvPr id="261" name="Ink 260">
                      <a:extLst>
                        <a:ext uri="{FF2B5EF4-FFF2-40B4-BE49-F238E27FC236}">
                          <a16:creationId xmlns:a16="http://schemas.microsoft.com/office/drawing/2014/main" id="{B3BF5FB5-9533-978A-BE4A-CCF97A10397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8411" y="1049695"/>
                    <a:ext cx="98640" cy="360"/>
                  </p14:xfrm>
                </p:contentPart>
              </mc:Choice>
              <mc:Fallback xmlns="">
                <p:pic>
                  <p:nvPicPr>
                    <p:cNvPr id="261" name="Ink 260">
                      <a:extLst>
                        <a:ext uri="{FF2B5EF4-FFF2-40B4-BE49-F238E27FC236}">
                          <a16:creationId xmlns:a16="http://schemas.microsoft.com/office/drawing/2014/main" id="{B3BF5FB5-9533-978A-BE4A-CCF97A103974}"/>
                        </a:ext>
                      </a:extLst>
                    </p:cNvPr>
                    <p:cNvPicPr/>
                    <p:nvPr/>
                  </p:nvPicPr>
                  <p:blipFill>
                    <a:blip r:embed="rId237"/>
                    <a:stretch>
                      <a:fillRect/>
                    </a:stretch>
                  </p:blipFill>
                  <p:spPr>
                    <a:xfrm>
                      <a:off x="629411" y="1041055"/>
                      <a:ext cx="1162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8">
                  <p14:nvContentPartPr>
                    <p14:cNvPr id="262" name="Ink 261">
                      <a:extLst>
                        <a:ext uri="{FF2B5EF4-FFF2-40B4-BE49-F238E27FC236}">
                          <a16:creationId xmlns:a16="http://schemas.microsoft.com/office/drawing/2014/main" id="{D3E716AB-E87F-44FF-FAAE-AFE97798DC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7371" y="956815"/>
                    <a:ext cx="360" cy="178920"/>
                  </p14:xfrm>
                </p:contentPart>
              </mc:Choice>
              <mc:Fallback xmlns="">
                <p:pic>
                  <p:nvPicPr>
                    <p:cNvPr id="262" name="Ink 261">
                      <a:extLst>
                        <a:ext uri="{FF2B5EF4-FFF2-40B4-BE49-F238E27FC236}">
                          <a16:creationId xmlns:a16="http://schemas.microsoft.com/office/drawing/2014/main" id="{D3E716AB-E87F-44FF-FAAE-AFE97798DCC8}"/>
                        </a:ext>
                      </a:extLst>
                    </p:cNvPr>
                    <p:cNvPicPr/>
                    <p:nvPr/>
                  </p:nvPicPr>
                  <p:blipFill>
                    <a:blip r:embed="rId239"/>
                    <a:stretch>
                      <a:fillRect/>
                    </a:stretch>
                  </p:blipFill>
                  <p:spPr>
                    <a:xfrm>
                      <a:off x="858731" y="948175"/>
                      <a:ext cx="18000" cy="196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0">
                  <p14:nvContentPartPr>
                    <p14:cNvPr id="263" name="Ink 262">
                      <a:extLst>
                        <a:ext uri="{FF2B5EF4-FFF2-40B4-BE49-F238E27FC236}">
                          <a16:creationId xmlns:a16="http://schemas.microsoft.com/office/drawing/2014/main" id="{1183AE4A-15BE-8E7D-7CEF-5682027E9A6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0211" y="1005415"/>
                    <a:ext cx="103320" cy="110880"/>
                  </p14:xfrm>
                </p:contentPart>
              </mc:Choice>
              <mc:Fallback xmlns="">
                <p:pic>
                  <p:nvPicPr>
                    <p:cNvPr id="263" name="Ink 262">
                      <a:extLst>
                        <a:ext uri="{FF2B5EF4-FFF2-40B4-BE49-F238E27FC236}">
                          <a16:creationId xmlns:a16="http://schemas.microsoft.com/office/drawing/2014/main" id="{1183AE4A-15BE-8E7D-7CEF-5682027E9A67}"/>
                        </a:ext>
                      </a:extLst>
                    </p:cNvPr>
                    <p:cNvPicPr/>
                    <p:nvPr/>
                  </p:nvPicPr>
                  <p:blipFill>
                    <a:blip r:embed="rId241"/>
                    <a:stretch>
                      <a:fillRect/>
                    </a:stretch>
                  </p:blipFill>
                  <p:spPr>
                    <a:xfrm>
                      <a:off x="901211" y="996415"/>
                      <a:ext cx="120960" cy="128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2">
                  <p14:nvContentPartPr>
                    <p14:cNvPr id="264" name="Ink 263">
                      <a:extLst>
                        <a:ext uri="{FF2B5EF4-FFF2-40B4-BE49-F238E27FC236}">
                          <a16:creationId xmlns:a16="http://schemas.microsoft.com/office/drawing/2014/main" id="{624B3E96-29F0-2F79-4B23-60106EA5FD8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48811" y="954295"/>
                    <a:ext cx="101880" cy="229680"/>
                  </p14:xfrm>
                </p:contentPart>
              </mc:Choice>
              <mc:Fallback xmlns="">
                <p:pic>
                  <p:nvPicPr>
                    <p:cNvPr id="264" name="Ink 263">
                      <a:extLst>
                        <a:ext uri="{FF2B5EF4-FFF2-40B4-BE49-F238E27FC236}">
                          <a16:creationId xmlns:a16="http://schemas.microsoft.com/office/drawing/2014/main" id="{624B3E96-29F0-2F79-4B23-60106EA5FD85}"/>
                        </a:ext>
                      </a:extLst>
                    </p:cNvPr>
                    <p:cNvPicPr/>
                    <p:nvPr/>
                  </p:nvPicPr>
                  <p:blipFill>
                    <a:blip r:embed="rId243"/>
                    <a:stretch>
                      <a:fillRect/>
                    </a:stretch>
                  </p:blipFill>
                  <p:spPr>
                    <a:xfrm>
                      <a:off x="1040171" y="945295"/>
                      <a:ext cx="119520" cy="247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4">
                  <p14:nvContentPartPr>
                    <p14:cNvPr id="265" name="Ink 264">
                      <a:extLst>
                        <a:ext uri="{FF2B5EF4-FFF2-40B4-BE49-F238E27FC236}">
                          <a16:creationId xmlns:a16="http://schemas.microsoft.com/office/drawing/2014/main" id="{95FABABC-7647-7DFD-6189-B134F8019A5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36371" y="906775"/>
                    <a:ext cx="370440" cy="197640"/>
                  </p14:xfrm>
                </p:contentPart>
              </mc:Choice>
              <mc:Fallback xmlns="">
                <p:pic>
                  <p:nvPicPr>
                    <p:cNvPr id="265" name="Ink 264">
                      <a:extLst>
                        <a:ext uri="{FF2B5EF4-FFF2-40B4-BE49-F238E27FC236}">
                          <a16:creationId xmlns:a16="http://schemas.microsoft.com/office/drawing/2014/main" id="{95FABABC-7647-7DFD-6189-B134F8019A5C}"/>
                        </a:ext>
                      </a:extLst>
                    </p:cNvPr>
                    <p:cNvPicPr/>
                    <p:nvPr/>
                  </p:nvPicPr>
                  <p:blipFill>
                    <a:blip r:embed="rId245"/>
                    <a:stretch>
                      <a:fillRect/>
                    </a:stretch>
                  </p:blipFill>
                  <p:spPr>
                    <a:xfrm>
                      <a:off x="1227371" y="897775"/>
                      <a:ext cx="388080" cy="215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6">
                  <p14:nvContentPartPr>
                    <p14:cNvPr id="266" name="Ink 265">
                      <a:extLst>
                        <a:ext uri="{FF2B5EF4-FFF2-40B4-BE49-F238E27FC236}">
                          <a16:creationId xmlns:a16="http://schemas.microsoft.com/office/drawing/2014/main" id="{A95E87E5-EAF6-0736-046C-A189AAB1FA0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86131" y="856375"/>
                    <a:ext cx="4680" cy="20160"/>
                  </p14:xfrm>
                </p:contentPart>
              </mc:Choice>
              <mc:Fallback xmlns="">
                <p:pic>
                  <p:nvPicPr>
                    <p:cNvPr id="266" name="Ink 265">
                      <a:extLst>
                        <a:ext uri="{FF2B5EF4-FFF2-40B4-BE49-F238E27FC236}">
                          <a16:creationId xmlns:a16="http://schemas.microsoft.com/office/drawing/2014/main" id="{A95E87E5-EAF6-0736-046C-A189AAB1FA01}"/>
                        </a:ext>
                      </a:extLst>
                    </p:cNvPr>
                    <p:cNvPicPr/>
                    <p:nvPr/>
                  </p:nvPicPr>
                  <p:blipFill>
                    <a:blip r:embed="rId247"/>
                    <a:stretch>
                      <a:fillRect/>
                    </a:stretch>
                  </p:blipFill>
                  <p:spPr>
                    <a:xfrm>
                      <a:off x="1377131" y="847375"/>
                      <a:ext cx="22320" cy="37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8">
                  <p14:nvContentPartPr>
                    <p14:cNvPr id="267" name="Ink 266">
                      <a:extLst>
                        <a:ext uri="{FF2B5EF4-FFF2-40B4-BE49-F238E27FC236}">
                          <a16:creationId xmlns:a16="http://schemas.microsoft.com/office/drawing/2014/main" id="{2AC178DE-17CF-7068-7D53-9DBF753208F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65851" y="1029895"/>
                    <a:ext cx="349920" cy="7560"/>
                  </p14:xfrm>
                </p:contentPart>
              </mc:Choice>
              <mc:Fallback xmlns="">
                <p:pic>
                  <p:nvPicPr>
                    <p:cNvPr id="267" name="Ink 266">
                      <a:extLst>
                        <a:ext uri="{FF2B5EF4-FFF2-40B4-BE49-F238E27FC236}">
                          <a16:creationId xmlns:a16="http://schemas.microsoft.com/office/drawing/2014/main" id="{2AC178DE-17CF-7068-7D53-9DBF753208FE}"/>
                        </a:ext>
                      </a:extLst>
                    </p:cNvPr>
                    <p:cNvPicPr/>
                    <p:nvPr/>
                  </p:nvPicPr>
                  <p:blipFill>
                    <a:blip r:embed="rId249"/>
                    <a:stretch>
                      <a:fillRect/>
                    </a:stretch>
                  </p:blipFill>
                  <p:spPr>
                    <a:xfrm>
                      <a:off x="1657211" y="1020895"/>
                      <a:ext cx="367560" cy="25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0">
                  <p14:nvContentPartPr>
                    <p14:cNvPr id="268" name="Ink 267">
                      <a:extLst>
                        <a:ext uri="{FF2B5EF4-FFF2-40B4-BE49-F238E27FC236}">
                          <a16:creationId xmlns:a16="http://schemas.microsoft.com/office/drawing/2014/main" id="{17A82850-056D-657E-3634-E41BA59FBF4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963931" y="991735"/>
                    <a:ext cx="76680" cy="74520"/>
                  </p14:xfrm>
                </p:contentPart>
              </mc:Choice>
              <mc:Fallback xmlns="">
                <p:pic>
                  <p:nvPicPr>
                    <p:cNvPr id="268" name="Ink 267">
                      <a:extLst>
                        <a:ext uri="{FF2B5EF4-FFF2-40B4-BE49-F238E27FC236}">
                          <a16:creationId xmlns:a16="http://schemas.microsoft.com/office/drawing/2014/main" id="{17A82850-056D-657E-3634-E41BA59FBF4B}"/>
                        </a:ext>
                      </a:extLst>
                    </p:cNvPr>
                    <p:cNvPicPr/>
                    <p:nvPr/>
                  </p:nvPicPr>
                  <p:blipFill>
                    <a:blip r:embed="rId251"/>
                    <a:stretch>
                      <a:fillRect/>
                    </a:stretch>
                  </p:blipFill>
                  <p:spPr>
                    <a:xfrm>
                      <a:off x="1955291" y="982735"/>
                      <a:ext cx="94320" cy="921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76" name="Group 275">
                <a:extLst>
                  <a:ext uri="{FF2B5EF4-FFF2-40B4-BE49-F238E27FC236}">
                    <a16:creationId xmlns:a16="http://schemas.microsoft.com/office/drawing/2014/main" id="{085E159F-C2D6-4644-B600-0C8F4EA2FA2F}"/>
                  </a:ext>
                </a:extLst>
              </p:cNvPr>
              <p:cNvGrpSpPr/>
              <p:nvPr/>
            </p:nvGrpSpPr>
            <p:grpSpPr>
              <a:xfrm>
                <a:off x="892931" y="2824135"/>
                <a:ext cx="460440" cy="172080"/>
                <a:chOff x="892931" y="2824135"/>
                <a:chExt cx="460440" cy="1720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52">
                  <p14:nvContentPartPr>
                    <p14:cNvPr id="258" name="Ink 257">
                      <a:extLst>
                        <a:ext uri="{FF2B5EF4-FFF2-40B4-BE49-F238E27FC236}">
                          <a16:creationId xmlns:a16="http://schemas.microsoft.com/office/drawing/2014/main" id="{EA35F7DD-5BC7-7F0C-5ADF-705C3DC64D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2931" y="2911615"/>
                    <a:ext cx="27360" cy="360"/>
                  </p14:xfrm>
                </p:contentPart>
              </mc:Choice>
              <mc:Fallback xmlns="">
                <p:pic>
                  <p:nvPicPr>
                    <p:cNvPr id="258" name="Ink 257">
                      <a:extLst>
                        <a:ext uri="{FF2B5EF4-FFF2-40B4-BE49-F238E27FC236}">
                          <a16:creationId xmlns:a16="http://schemas.microsoft.com/office/drawing/2014/main" id="{EA35F7DD-5BC7-7F0C-5ADF-705C3DC64D39}"/>
                        </a:ext>
                      </a:extLst>
                    </p:cNvPr>
                    <p:cNvPicPr/>
                    <p:nvPr/>
                  </p:nvPicPr>
                  <p:blipFill>
                    <a:blip r:embed="rId253"/>
                    <a:stretch>
                      <a:fillRect/>
                    </a:stretch>
                  </p:blipFill>
                  <p:spPr>
                    <a:xfrm>
                      <a:off x="883931" y="2902975"/>
                      <a:ext cx="45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4">
                  <p14:nvContentPartPr>
                    <p14:cNvPr id="259" name="Ink 258">
                      <a:extLst>
                        <a:ext uri="{FF2B5EF4-FFF2-40B4-BE49-F238E27FC236}">
                          <a16:creationId xmlns:a16="http://schemas.microsoft.com/office/drawing/2014/main" id="{37955964-2D09-0C96-3561-C821F646FA9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5091" y="2988655"/>
                    <a:ext cx="67320" cy="360"/>
                  </p14:xfrm>
                </p:contentPart>
              </mc:Choice>
              <mc:Fallback xmlns="">
                <p:pic>
                  <p:nvPicPr>
                    <p:cNvPr id="259" name="Ink 258">
                      <a:extLst>
                        <a:ext uri="{FF2B5EF4-FFF2-40B4-BE49-F238E27FC236}">
                          <a16:creationId xmlns:a16="http://schemas.microsoft.com/office/drawing/2014/main" id="{37955964-2D09-0C96-3561-C821F646FA91}"/>
                        </a:ext>
                      </a:extLst>
                    </p:cNvPr>
                    <p:cNvPicPr/>
                    <p:nvPr/>
                  </p:nvPicPr>
                  <p:blipFill>
                    <a:blip r:embed="rId255"/>
                    <a:stretch>
                      <a:fillRect/>
                    </a:stretch>
                  </p:blipFill>
                  <p:spPr>
                    <a:xfrm>
                      <a:off x="886091" y="2980015"/>
                      <a:ext cx="8496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6">
                  <p14:nvContentPartPr>
                    <p14:cNvPr id="273" name="Ink 272">
                      <a:extLst>
                        <a:ext uri="{FF2B5EF4-FFF2-40B4-BE49-F238E27FC236}">
                          <a16:creationId xmlns:a16="http://schemas.microsoft.com/office/drawing/2014/main" id="{40757036-E89C-911B-F05F-A2721782428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59611" y="2864455"/>
                    <a:ext cx="66600" cy="131760"/>
                  </p14:xfrm>
                </p:contentPart>
              </mc:Choice>
              <mc:Fallback xmlns="">
                <p:pic>
                  <p:nvPicPr>
                    <p:cNvPr id="273" name="Ink 272">
                      <a:extLst>
                        <a:ext uri="{FF2B5EF4-FFF2-40B4-BE49-F238E27FC236}">
                          <a16:creationId xmlns:a16="http://schemas.microsoft.com/office/drawing/2014/main" id="{40757036-E89C-911B-F05F-A2721782428C}"/>
                        </a:ext>
                      </a:extLst>
                    </p:cNvPr>
                    <p:cNvPicPr/>
                    <p:nvPr/>
                  </p:nvPicPr>
                  <p:blipFill>
                    <a:blip r:embed="rId257"/>
                    <a:stretch>
                      <a:fillRect/>
                    </a:stretch>
                  </p:blipFill>
                  <p:spPr>
                    <a:xfrm>
                      <a:off x="1050971" y="2855815"/>
                      <a:ext cx="84240" cy="149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8">
                  <p14:nvContentPartPr>
                    <p14:cNvPr id="274" name="Ink 273">
                      <a:extLst>
                        <a:ext uri="{FF2B5EF4-FFF2-40B4-BE49-F238E27FC236}">
                          <a16:creationId xmlns:a16="http://schemas.microsoft.com/office/drawing/2014/main" id="{7D0A81E6-F509-385B-24BB-8CD63DF242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98211" y="2909815"/>
                    <a:ext cx="360" cy="4320"/>
                  </p14:xfrm>
                </p:contentPart>
              </mc:Choice>
              <mc:Fallback xmlns="">
                <p:pic>
                  <p:nvPicPr>
                    <p:cNvPr id="274" name="Ink 273">
                      <a:extLst>
                        <a:ext uri="{FF2B5EF4-FFF2-40B4-BE49-F238E27FC236}">
                          <a16:creationId xmlns:a16="http://schemas.microsoft.com/office/drawing/2014/main" id="{7D0A81E6-F509-385B-24BB-8CD63DF2429D}"/>
                        </a:ext>
                      </a:extLst>
                    </p:cNvPr>
                    <p:cNvPicPr/>
                    <p:nvPr/>
                  </p:nvPicPr>
                  <p:blipFill>
                    <a:blip r:embed="rId259"/>
                    <a:stretch>
                      <a:fillRect/>
                    </a:stretch>
                  </p:blipFill>
                  <p:spPr>
                    <a:xfrm>
                      <a:off x="1189211" y="2901175"/>
                      <a:ext cx="18000" cy="21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0">
                  <p14:nvContentPartPr>
                    <p14:cNvPr id="275" name="Ink 274">
                      <a:extLst>
                        <a:ext uri="{FF2B5EF4-FFF2-40B4-BE49-F238E27FC236}">
                          <a16:creationId xmlns:a16="http://schemas.microsoft.com/office/drawing/2014/main" id="{271DBCE9-33C9-0E73-7831-CBFFE908C7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65171" y="2824135"/>
                    <a:ext cx="88200" cy="131760"/>
                  </p14:xfrm>
                </p:contentPart>
              </mc:Choice>
              <mc:Fallback xmlns="">
                <p:pic>
                  <p:nvPicPr>
                    <p:cNvPr id="275" name="Ink 274">
                      <a:extLst>
                        <a:ext uri="{FF2B5EF4-FFF2-40B4-BE49-F238E27FC236}">
                          <a16:creationId xmlns:a16="http://schemas.microsoft.com/office/drawing/2014/main" id="{271DBCE9-33C9-0E73-7831-CBFFE908C7DD}"/>
                        </a:ext>
                      </a:extLst>
                    </p:cNvPr>
                    <p:cNvPicPr/>
                    <p:nvPr/>
                  </p:nvPicPr>
                  <p:blipFill>
                    <a:blip r:embed="rId261"/>
                    <a:stretch>
                      <a:fillRect/>
                    </a:stretch>
                  </p:blipFill>
                  <p:spPr>
                    <a:xfrm>
                      <a:off x="1256531" y="2815495"/>
                      <a:ext cx="105840" cy="149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DBE70BF7-ADD0-FEF7-86D9-9BAE208066A1}"/>
                  </a:ext>
                </a:extLst>
              </p:cNvPr>
              <p:cNvGrpSpPr/>
              <p:nvPr/>
            </p:nvGrpSpPr>
            <p:grpSpPr>
              <a:xfrm>
                <a:off x="1423571" y="2782375"/>
                <a:ext cx="339840" cy="221040"/>
                <a:chOff x="1423571" y="2782375"/>
                <a:chExt cx="339840" cy="2210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62">
                  <p14:nvContentPartPr>
                    <p14:cNvPr id="277" name="Ink 276">
                      <a:extLst>
                        <a:ext uri="{FF2B5EF4-FFF2-40B4-BE49-F238E27FC236}">
                          <a16:creationId xmlns:a16="http://schemas.microsoft.com/office/drawing/2014/main" id="{C778D0C1-0990-E447-0228-E3BA6A8925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23571" y="2823055"/>
                    <a:ext cx="71280" cy="115200"/>
                  </p14:xfrm>
                </p:contentPart>
              </mc:Choice>
              <mc:Fallback xmlns="">
                <p:pic>
                  <p:nvPicPr>
                    <p:cNvPr id="277" name="Ink 276">
                      <a:extLst>
                        <a:ext uri="{FF2B5EF4-FFF2-40B4-BE49-F238E27FC236}">
                          <a16:creationId xmlns:a16="http://schemas.microsoft.com/office/drawing/2014/main" id="{C778D0C1-0990-E447-0228-E3BA6A8925E6}"/>
                        </a:ext>
                      </a:extLst>
                    </p:cNvPr>
                    <p:cNvPicPr/>
                    <p:nvPr/>
                  </p:nvPicPr>
                  <p:blipFill>
                    <a:blip r:embed="rId263"/>
                    <a:stretch>
                      <a:fillRect/>
                    </a:stretch>
                  </p:blipFill>
                  <p:spPr>
                    <a:xfrm>
                      <a:off x="1414571" y="2814415"/>
                      <a:ext cx="88920" cy="132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4">
                  <p14:nvContentPartPr>
                    <p14:cNvPr id="278" name="Ink 277">
                      <a:extLst>
                        <a:ext uri="{FF2B5EF4-FFF2-40B4-BE49-F238E27FC236}">
                          <a16:creationId xmlns:a16="http://schemas.microsoft.com/office/drawing/2014/main" id="{A0AB345C-250F-4C7C-69AD-0AE906A069F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542011" y="2798575"/>
                    <a:ext cx="92520" cy="204840"/>
                  </p14:xfrm>
                </p:contentPart>
              </mc:Choice>
              <mc:Fallback xmlns="">
                <p:pic>
                  <p:nvPicPr>
                    <p:cNvPr id="278" name="Ink 277">
                      <a:extLst>
                        <a:ext uri="{FF2B5EF4-FFF2-40B4-BE49-F238E27FC236}">
                          <a16:creationId xmlns:a16="http://schemas.microsoft.com/office/drawing/2014/main" id="{A0AB345C-250F-4C7C-69AD-0AE906A069F1}"/>
                        </a:ext>
                      </a:extLst>
                    </p:cNvPr>
                    <p:cNvPicPr/>
                    <p:nvPr/>
                  </p:nvPicPr>
                  <p:blipFill>
                    <a:blip r:embed="rId265"/>
                    <a:stretch>
                      <a:fillRect/>
                    </a:stretch>
                  </p:blipFill>
                  <p:spPr>
                    <a:xfrm>
                      <a:off x="1533371" y="2789935"/>
                      <a:ext cx="110160" cy="222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6">
                  <p14:nvContentPartPr>
                    <p14:cNvPr id="279" name="Ink 278">
                      <a:extLst>
                        <a:ext uri="{FF2B5EF4-FFF2-40B4-BE49-F238E27FC236}">
                          <a16:creationId xmlns:a16="http://schemas.microsoft.com/office/drawing/2014/main" id="{59912D64-A341-035C-D9C2-D49E2AC4834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529051" y="2906575"/>
                    <a:ext cx="107640" cy="2880"/>
                  </p14:xfrm>
                </p:contentPart>
              </mc:Choice>
              <mc:Fallback xmlns="">
                <p:pic>
                  <p:nvPicPr>
                    <p:cNvPr id="279" name="Ink 278">
                      <a:extLst>
                        <a:ext uri="{FF2B5EF4-FFF2-40B4-BE49-F238E27FC236}">
                          <a16:creationId xmlns:a16="http://schemas.microsoft.com/office/drawing/2014/main" id="{59912D64-A341-035C-D9C2-D49E2AC48349}"/>
                        </a:ext>
                      </a:extLst>
                    </p:cNvPr>
                    <p:cNvPicPr/>
                    <p:nvPr/>
                  </p:nvPicPr>
                  <p:blipFill>
                    <a:blip r:embed="rId267"/>
                    <a:stretch>
                      <a:fillRect/>
                    </a:stretch>
                  </p:blipFill>
                  <p:spPr>
                    <a:xfrm>
                      <a:off x="1520051" y="2897575"/>
                      <a:ext cx="125280" cy="2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8">
                  <p14:nvContentPartPr>
                    <p14:cNvPr id="280" name="Ink 279">
                      <a:extLst>
                        <a:ext uri="{FF2B5EF4-FFF2-40B4-BE49-F238E27FC236}">
                          <a16:creationId xmlns:a16="http://schemas.microsoft.com/office/drawing/2014/main" id="{45E5520B-222E-9586-80C6-A75597B949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60451" y="2782375"/>
                    <a:ext cx="102960" cy="194760"/>
                  </p14:xfrm>
                </p:contentPart>
              </mc:Choice>
              <mc:Fallback xmlns="">
                <p:pic>
                  <p:nvPicPr>
                    <p:cNvPr id="280" name="Ink 279">
                      <a:extLst>
                        <a:ext uri="{FF2B5EF4-FFF2-40B4-BE49-F238E27FC236}">
                          <a16:creationId xmlns:a16="http://schemas.microsoft.com/office/drawing/2014/main" id="{45E5520B-222E-9586-80C6-A75597B949A6}"/>
                        </a:ext>
                      </a:extLst>
                    </p:cNvPr>
                    <p:cNvPicPr/>
                    <p:nvPr/>
                  </p:nvPicPr>
                  <p:blipFill>
                    <a:blip r:embed="rId269"/>
                    <a:stretch>
                      <a:fillRect/>
                    </a:stretch>
                  </p:blipFill>
                  <p:spPr>
                    <a:xfrm>
                      <a:off x="1651451" y="2773375"/>
                      <a:ext cx="120600" cy="212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AF37995B-5536-EEF8-8DC2-A6BC20A93A33}"/>
              </a:ext>
            </a:extLst>
          </p:cNvPr>
          <p:cNvGrpSpPr/>
          <p:nvPr/>
        </p:nvGrpSpPr>
        <p:grpSpPr>
          <a:xfrm>
            <a:off x="1280291" y="937945"/>
            <a:ext cx="7561053" cy="5772960"/>
            <a:chOff x="1280291" y="937945"/>
            <a:chExt cx="7561053" cy="5772960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1A5E58A-4228-4D39-D116-AD96500AB637}"/>
                </a:ext>
              </a:extLst>
            </p:cNvPr>
            <p:cNvGrpSpPr/>
            <p:nvPr/>
          </p:nvGrpSpPr>
          <p:grpSpPr>
            <a:xfrm>
              <a:off x="4993075" y="2419345"/>
              <a:ext cx="257400" cy="196200"/>
              <a:chOff x="5295731" y="2435695"/>
              <a:chExt cx="257400" cy="196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F2FDB021-8606-8C69-B715-80DDFF43FE53}"/>
                      </a:ext>
                    </a:extLst>
                  </p14:cNvPr>
                  <p14:cNvContentPartPr/>
                  <p14:nvPr/>
                </p14:nvContentPartPr>
                <p14:xfrm>
                  <a:off x="5295731" y="2435695"/>
                  <a:ext cx="105840" cy="19620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F2FDB021-8606-8C69-B715-80DDFF43FE53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5286731" y="2427055"/>
                    <a:ext cx="123480" cy="21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DC796775-96EB-C98A-4941-C77B6BEB76AE}"/>
                      </a:ext>
                    </a:extLst>
                  </p14:cNvPr>
                  <p14:cNvContentPartPr/>
                  <p14:nvPr/>
                </p14:nvContentPartPr>
                <p14:xfrm>
                  <a:off x="5521451" y="2510215"/>
                  <a:ext cx="31680" cy="2880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DC796775-96EB-C98A-4941-C77B6BEB76AE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5512811" y="2501575"/>
                    <a:ext cx="49320" cy="46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CE879CAC-A6F3-7FAF-9FA5-502D882F3191}"/>
                </a:ext>
              </a:extLst>
            </p:cNvPr>
            <p:cNvGrpSpPr/>
            <p:nvPr/>
          </p:nvGrpSpPr>
          <p:grpSpPr>
            <a:xfrm>
              <a:off x="5351995" y="2391625"/>
              <a:ext cx="193680" cy="221400"/>
              <a:chOff x="5654651" y="2407975"/>
              <a:chExt cx="193680" cy="221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7B386D2E-A81E-9E1D-87DE-9967BFCB4216}"/>
                      </a:ext>
                    </a:extLst>
                  </p14:cNvPr>
                  <p14:cNvContentPartPr/>
                  <p14:nvPr/>
                </p14:nvContentPartPr>
                <p14:xfrm>
                  <a:off x="5654651" y="2421295"/>
                  <a:ext cx="88560" cy="18072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7B386D2E-A81E-9E1D-87DE-9967BFCB4216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5645651" y="2412295"/>
                    <a:ext cx="106200" cy="19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9CFBC75F-7088-1F26-4FE2-AE1F64E4B976}"/>
                      </a:ext>
                    </a:extLst>
                  </p14:cNvPr>
                  <p14:cNvContentPartPr/>
                  <p14:nvPr/>
                </p14:nvContentPartPr>
                <p14:xfrm>
                  <a:off x="5845811" y="2407975"/>
                  <a:ext cx="2520" cy="22140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9CFBC75F-7088-1F26-4FE2-AE1F64E4B976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5837171" y="2399335"/>
                    <a:ext cx="20160" cy="2390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47404C8-A541-B691-142B-B39128B360A6}"/>
                    </a:ext>
                  </a:extLst>
                </p14:cNvPr>
                <p14:cNvContentPartPr/>
                <p14:nvPr/>
              </p14:nvContentPartPr>
              <p14:xfrm>
                <a:off x="6699655" y="2965747"/>
                <a:ext cx="360" cy="25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47404C8-A541-B691-142B-B39128B360A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690655" y="295674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BC8FE86-84F3-0317-16B2-7E6D3C2E86D7}"/>
                    </a:ext>
                  </a:extLst>
                </p14:cNvPr>
                <p14:cNvContentPartPr/>
                <p14:nvPr/>
              </p14:nvContentPartPr>
              <p14:xfrm>
                <a:off x="5312035" y="3281545"/>
                <a:ext cx="360" cy="25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BC8FE86-84F3-0317-16B2-7E6D3C2E86D7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303035" y="327290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F707E5FB-DF8F-CF99-6668-11F1A59C2E8F}"/>
                    </a:ext>
                  </a:extLst>
                </p14:cNvPr>
                <p14:cNvContentPartPr/>
                <p14:nvPr/>
              </p14:nvContentPartPr>
              <p14:xfrm>
                <a:off x="5312035" y="3778705"/>
                <a:ext cx="360" cy="25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F707E5FB-DF8F-CF99-6668-11F1A59C2E8F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303035" y="377006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870D9BE-E0D8-8DE1-1DD1-F8F9A0CD405A}"/>
                    </a:ext>
                  </a:extLst>
                </p14:cNvPr>
                <p14:cNvContentPartPr/>
                <p14:nvPr/>
              </p14:nvContentPartPr>
              <p14:xfrm>
                <a:off x="5316715" y="4157065"/>
                <a:ext cx="360" cy="64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870D9BE-E0D8-8DE1-1DD1-F8F9A0CD405A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5307715" y="4148425"/>
                  <a:ext cx="18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07EB6B2D-6BDE-A596-46E2-5E6F1178413B}"/>
                    </a:ext>
                  </a:extLst>
                </p14:cNvPr>
                <p14:cNvContentPartPr/>
                <p14:nvPr/>
              </p14:nvContentPartPr>
              <p14:xfrm>
                <a:off x="5316715" y="4574305"/>
                <a:ext cx="360" cy="25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7EB6B2D-6BDE-A596-46E2-5E6F1178413B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307715" y="456530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77CF6CB9-B093-7FA7-F6D6-628DACFEE0FC}"/>
                    </a:ext>
                  </a:extLst>
                </p14:cNvPr>
                <p14:cNvContentPartPr/>
                <p14:nvPr/>
              </p14:nvContentPartPr>
              <p14:xfrm>
                <a:off x="5316715" y="4884625"/>
                <a:ext cx="360" cy="25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77CF6CB9-B093-7FA7-F6D6-628DACFEE0FC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307715" y="487598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384AD8C6-FD04-1D99-7F72-62778591F9E8}"/>
                    </a:ext>
                  </a:extLst>
                </p14:cNvPr>
                <p14:cNvContentPartPr/>
                <p14:nvPr/>
              </p14:nvContentPartPr>
              <p14:xfrm>
                <a:off x="5316715" y="5130505"/>
                <a:ext cx="360" cy="25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384AD8C6-FD04-1D99-7F72-62778591F9E8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307715" y="512186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82B2CDCA-9CFB-B816-1BB6-E7128363E2A6}"/>
                    </a:ext>
                  </a:extLst>
                </p14:cNvPr>
                <p14:cNvContentPartPr/>
                <p14:nvPr/>
              </p14:nvContentPartPr>
              <p14:xfrm>
                <a:off x="5316715" y="5450545"/>
                <a:ext cx="360" cy="25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82B2CDCA-9CFB-B816-1BB6-E7128363E2A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307715" y="544154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77CEF70-31D5-9FD9-8F30-A8B217FEE12D}"/>
                    </a:ext>
                  </a:extLst>
                </p14:cNvPr>
                <p14:cNvContentPartPr/>
                <p14:nvPr/>
              </p14:nvContentPartPr>
              <p14:xfrm>
                <a:off x="5021875" y="5938345"/>
                <a:ext cx="114120" cy="2019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77CEF70-31D5-9FD9-8F30-A8B217FEE12D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013235" y="5929705"/>
                  <a:ext cx="13176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0CB55B40-C181-542F-759C-261EFCE66BBE}"/>
                    </a:ext>
                  </a:extLst>
                </p14:cNvPr>
                <p14:cNvContentPartPr/>
                <p14:nvPr/>
              </p14:nvContentPartPr>
              <p14:xfrm>
                <a:off x="5246875" y="5999905"/>
                <a:ext cx="31680" cy="482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0CB55B40-C181-542F-759C-261EFCE66BBE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237875" y="5991265"/>
                  <a:ext cx="4932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AC0E787-6EDC-12B6-BC08-6F28FC2B43E7}"/>
                    </a:ext>
                  </a:extLst>
                </p14:cNvPr>
                <p14:cNvContentPartPr/>
                <p14:nvPr/>
              </p14:nvContentPartPr>
              <p14:xfrm>
                <a:off x="5363155" y="5933665"/>
                <a:ext cx="74520" cy="227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AC0E787-6EDC-12B6-BC08-6F28FC2B43E7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354515" y="5924665"/>
                  <a:ext cx="921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FBC1741-A699-D9C3-F1BC-5C6EDA21A513}"/>
                    </a:ext>
                  </a:extLst>
                </p14:cNvPr>
                <p14:cNvContentPartPr/>
                <p14:nvPr/>
              </p14:nvContentPartPr>
              <p14:xfrm>
                <a:off x="5520835" y="5936545"/>
                <a:ext cx="61920" cy="3056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FBC1741-A699-D9C3-F1BC-5C6EDA21A513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5511835" y="5927545"/>
                  <a:ext cx="79560" cy="3232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7511732-FA7B-79BA-0B53-72E9BFA46F99}"/>
                </a:ext>
              </a:extLst>
            </p:cNvPr>
            <p:cNvGrpSpPr/>
            <p:nvPr/>
          </p:nvGrpSpPr>
          <p:grpSpPr>
            <a:xfrm>
              <a:off x="6355675" y="2301625"/>
              <a:ext cx="344160" cy="216000"/>
              <a:chOff x="6658331" y="2317975"/>
              <a:chExt cx="344160" cy="216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69D6257D-EA97-BE9E-3D54-617FAFC24967}"/>
                      </a:ext>
                    </a:extLst>
                  </p14:cNvPr>
                  <p14:cNvContentPartPr/>
                  <p14:nvPr/>
                </p14:nvContentPartPr>
                <p14:xfrm>
                  <a:off x="6658331" y="2317975"/>
                  <a:ext cx="344160" cy="21600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69D6257D-EA97-BE9E-3D54-617FAFC24967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6649691" y="2308975"/>
                    <a:ext cx="361800" cy="23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F36F6C68-7FA9-B67E-46BA-BF57ED09798D}"/>
                      </a:ext>
                    </a:extLst>
                  </p14:cNvPr>
                  <p14:cNvContentPartPr/>
                  <p14:nvPr/>
                </p14:nvContentPartPr>
                <p14:xfrm>
                  <a:off x="6828611" y="2335615"/>
                  <a:ext cx="8640" cy="2052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F36F6C68-7FA9-B67E-46BA-BF57ED09798D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6819971" y="2326615"/>
                    <a:ext cx="26280" cy="38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5C1041E-DD83-DDAD-09C9-6DD570A3EDEC}"/>
                    </a:ext>
                  </a:extLst>
                </p14:cNvPr>
                <p14:cNvContentPartPr/>
                <p14:nvPr/>
              </p14:nvContentPartPr>
              <p14:xfrm>
                <a:off x="6757795" y="2275705"/>
                <a:ext cx="150480" cy="2538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5C1041E-DD83-DDAD-09C9-6DD570A3EDEC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749155" y="2267065"/>
                  <a:ext cx="168120" cy="2714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4C420C98-96B0-7D7B-7E95-6014E2484F62}"/>
                </a:ext>
              </a:extLst>
            </p:cNvPr>
            <p:cNvGrpSpPr/>
            <p:nvPr/>
          </p:nvGrpSpPr>
          <p:grpSpPr>
            <a:xfrm>
              <a:off x="6356395" y="1844065"/>
              <a:ext cx="442800" cy="262800"/>
              <a:chOff x="6659051" y="1860415"/>
              <a:chExt cx="442800" cy="262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BBB77A7F-C1D0-28AB-EE73-746B28621F8F}"/>
                      </a:ext>
                    </a:extLst>
                  </p14:cNvPr>
                  <p14:cNvContentPartPr/>
                  <p14:nvPr/>
                </p14:nvContentPartPr>
                <p14:xfrm>
                  <a:off x="6659051" y="1860415"/>
                  <a:ext cx="292320" cy="18792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BBB77A7F-C1D0-28AB-EE73-746B28621F8F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6650051" y="1851775"/>
                    <a:ext cx="309960" cy="20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4A2E20EF-9E20-27B6-28F5-E1D2DB245F53}"/>
                      </a:ext>
                    </a:extLst>
                  </p14:cNvPr>
                  <p14:cNvContentPartPr/>
                  <p14:nvPr/>
                </p14:nvContentPartPr>
                <p14:xfrm>
                  <a:off x="6797291" y="1896415"/>
                  <a:ext cx="27000" cy="2376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4A2E20EF-9E20-27B6-28F5-E1D2DB245F53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6788291" y="1887775"/>
                    <a:ext cx="44640" cy="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0549C5FD-364B-3BB0-5E27-0FF7FE100A30}"/>
                      </a:ext>
                    </a:extLst>
                  </p14:cNvPr>
                  <p14:cNvContentPartPr/>
                  <p14:nvPr/>
                </p14:nvContentPartPr>
                <p14:xfrm>
                  <a:off x="7101491" y="1874455"/>
                  <a:ext cx="360" cy="24876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0549C5FD-364B-3BB0-5E27-0FF7FE100A30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7092851" y="1865455"/>
                    <a:ext cx="18000" cy="266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0CB01838-1CD8-A9BD-6890-76D85212E761}"/>
                </a:ext>
              </a:extLst>
            </p:cNvPr>
            <p:cNvGrpSpPr/>
            <p:nvPr/>
          </p:nvGrpSpPr>
          <p:grpSpPr>
            <a:xfrm>
              <a:off x="6990715" y="1883305"/>
              <a:ext cx="64080" cy="45000"/>
              <a:chOff x="7293371" y="1899655"/>
              <a:chExt cx="64080" cy="45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87BCEDA2-9031-5A30-C7AD-4FA398414FE8}"/>
                      </a:ext>
                    </a:extLst>
                  </p14:cNvPr>
                  <p14:cNvContentPartPr/>
                  <p14:nvPr/>
                </p14:nvContentPartPr>
                <p14:xfrm>
                  <a:off x="7293371" y="1944295"/>
                  <a:ext cx="64080" cy="36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87BCEDA2-9031-5A30-C7AD-4FA398414FE8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7284371" y="1935295"/>
                    <a:ext cx="81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D31CD441-BDAA-9CD5-11A5-3BF2164B561E}"/>
                      </a:ext>
                    </a:extLst>
                  </p14:cNvPr>
                  <p14:cNvContentPartPr/>
                  <p14:nvPr/>
                </p14:nvContentPartPr>
                <p14:xfrm>
                  <a:off x="7347731" y="1935655"/>
                  <a:ext cx="2520" cy="36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D31CD441-BDAA-9CD5-11A5-3BF2164B561E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7339091" y="1927015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32A0484F-8B93-1496-D957-3A8F413CE9AF}"/>
                      </a:ext>
                    </a:extLst>
                  </p14:cNvPr>
                  <p14:cNvContentPartPr/>
                  <p14:nvPr/>
                </p14:nvContentPartPr>
                <p14:xfrm>
                  <a:off x="7308491" y="1899655"/>
                  <a:ext cx="24840" cy="32040"/>
                </p14:xfrm>
              </p:contentPart>
            </mc:Choice>
            <mc:Fallback xmlns=""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32A0484F-8B93-1496-D957-3A8F413CE9AF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7299851" y="1891015"/>
                    <a:ext cx="42480" cy="49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03E5D2B8-BACA-A539-67FE-642A6AD55673}"/>
                </a:ext>
              </a:extLst>
            </p:cNvPr>
            <p:cNvGrpSpPr/>
            <p:nvPr/>
          </p:nvGrpSpPr>
          <p:grpSpPr>
            <a:xfrm>
              <a:off x="7017355" y="2028745"/>
              <a:ext cx="29880" cy="62280"/>
              <a:chOff x="7320011" y="2045095"/>
              <a:chExt cx="29880" cy="62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8A811D7B-8785-2DCB-83A8-461E4056790A}"/>
                      </a:ext>
                    </a:extLst>
                  </p14:cNvPr>
                  <p14:cNvContentPartPr/>
                  <p14:nvPr/>
                </p14:nvContentPartPr>
                <p14:xfrm>
                  <a:off x="7334411" y="2087215"/>
                  <a:ext cx="15480" cy="2016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8A811D7B-8785-2DCB-83A8-461E4056790A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7325771" y="2078575"/>
                    <a:ext cx="33120" cy="3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9C72FF06-BFB6-6117-CE61-74348D9CBEE1}"/>
                      </a:ext>
                    </a:extLst>
                  </p14:cNvPr>
                  <p14:cNvContentPartPr/>
                  <p14:nvPr/>
                </p14:nvContentPartPr>
                <p14:xfrm>
                  <a:off x="7320011" y="2045095"/>
                  <a:ext cx="21600" cy="24840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9C72FF06-BFB6-6117-CE61-74348D9CBEE1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311371" y="2036095"/>
                    <a:ext cx="39240" cy="42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79763791-4427-F5C1-B31B-1377DF709541}"/>
                </a:ext>
              </a:extLst>
            </p:cNvPr>
            <p:cNvGrpSpPr/>
            <p:nvPr/>
          </p:nvGrpSpPr>
          <p:grpSpPr>
            <a:xfrm>
              <a:off x="7260355" y="1846585"/>
              <a:ext cx="424800" cy="202320"/>
              <a:chOff x="7563011" y="1862935"/>
              <a:chExt cx="424800" cy="20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09509083-AE23-B30A-9D89-F6124C442C3D}"/>
                      </a:ext>
                    </a:extLst>
                  </p14:cNvPr>
                  <p14:cNvContentPartPr/>
                  <p14:nvPr/>
                </p14:nvContentPartPr>
                <p14:xfrm>
                  <a:off x="7563011" y="1862935"/>
                  <a:ext cx="88920" cy="202320"/>
                </p14:xfrm>
              </p:contentPart>
            </mc:Choice>
            <mc:Fallback xmlns=""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09509083-AE23-B30A-9D89-F6124C442C3D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554011" y="1853935"/>
                    <a:ext cx="106560" cy="21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29AC9601-AA1C-3563-E5C3-CAA3631144EE}"/>
                      </a:ext>
                    </a:extLst>
                  </p14:cNvPr>
                  <p14:cNvContentPartPr/>
                  <p14:nvPr/>
                </p14:nvContentPartPr>
                <p14:xfrm>
                  <a:off x="7743011" y="1950415"/>
                  <a:ext cx="220680" cy="2520"/>
                </p14:xfrm>
              </p:contentPart>
            </mc:Choice>
            <mc:Fallback xmlns=""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29AC9601-AA1C-3563-E5C3-CAA3631144EE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734011" y="1941775"/>
                    <a:ext cx="23832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514A96CF-4AE5-BA7A-3492-34946AC4FC89}"/>
                      </a:ext>
                    </a:extLst>
                  </p14:cNvPr>
                  <p14:cNvContentPartPr/>
                  <p14:nvPr/>
                </p14:nvContentPartPr>
                <p14:xfrm>
                  <a:off x="7885571" y="1900735"/>
                  <a:ext cx="102240" cy="14112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514A96CF-4AE5-BA7A-3492-34946AC4FC89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7876571" y="1892095"/>
                    <a:ext cx="119880" cy="158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559080DC-F8CD-5D8C-47E6-08AA748A81BA}"/>
                </a:ext>
              </a:extLst>
            </p:cNvPr>
            <p:cNvGrpSpPr/>
            <p:nvPr/>
          </p:nvGrpSpPr>
          <p:grpSpPr>
            <a:xfrm>
              <a:off x="7890355" y="1804825"/>
              <a:ext cx="733320" cy="247680"/>
              <a:chOff x="8193011" y="1821175"/>
              <a:chExt cx="733320" cy="247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2926AB8D-2D0C-64B8-B648-E627B9C2BDDB}"/>
                      </a:ext>
                    </a:extLst>
                  </p14:cNvPr>
                  <p14:cNvContentPartPr/>
                  <p14:nvPr/>
                </p14:nvContentPartPr>
                <p14:xfrm>
                  <a:off x="8193011" y="1860055"/>
                  <a:ext cx="85320" cy="129240"/>
                </p14:xfrm>
              </p:contentPart>
            </mc:Choice>
            <mc:Fallback xmlns="">
              <p:pic>
                <p:nvPicPr>
                  <p:cNvPr id="282" name="Ink 281">
                    <a:extLst>
                      <a:ext uri="{FF2B5EF4-FFF2-40B4-BE49-F238E27FC236}">
                        <a16:creationId xmlns:a16="http://schemas.microsoft.com/office/drawing/2014/main" id="{2926AB8D-2D0C-64B8-B648-E627B9C2BDDB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184371" y="1851415"/>
                    <a:ext cx="102960" cy="1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283" name="Ink 282">
                    <a:extLst>
                      <a:ext uri="{FF2B5EF4-FFF2-40B4-BE49-F238E27FC236}">
                        <a16:creationId xmlns:a16="http://schemas.microsoft.com/office/drawing/2014/main" id="{14C9816C-9312-A369-0E6C-63958F258C5F}"/>
                      </a:ext>
                    </a:extLst>
                  </p14:cNvPr>
                  <p14:cNvContentPartPr/>
                  <p14:nvPr/>
                </p14:nvContentPartPr>
                <p14:xfrm>
                  <a:off x="8324411" y="1902175"/>
                  <a:ext cx="360" cy="2520"/>
                </p14:xfrm>
              </p:contentPart>
            </mc:Choice>
            <mc:Fallback xmlns="">
              <p:pic>
                <p:nvPicPr>
                  <p:cNvPr id="283" name="Ink 282">
                    <a:extLst>
                      <a:ext uri="{FF2B5EF4-FFF2-40B4-BE49-F238E27FC236}">
                        <a16:creationId xmlns:a16="http://schemas.microsoft.com/office/drawing/2014/main" id="{14C9816C-9312-A369-0E6C-63958F258C5F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8315411" y="1893175"/>
                    <a:ext cx="180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284" name="Ink 283">
                    <a:extLst>
                      <a:ext uri="{FF2B5EF4-FFF2-40B4-BE49-F238E27FC236}">
                        <a16:creationId xmlns:a16="http://schemas.microsoft.com/office/drawing/2014/main" id="{CEF47EAE-9AE4-B968-4519-A77EAC36E7A3}"/>
                      </a:ext>
                    </a:extLst>
                  </p14:cNvPr>
                  <p14:cNvContentPartPr/>
                  <p14:nvPr/>
                </p14:nvContentPartPr>
                <p14:xfrm>
                  <a:off x="8391011" y="1832695"/>
                  <a:ext cx="87480" cy="106920"/>
                </p14:xfrm>
              </p:contentPart>
            </mc:Choice>
            <mc:Fallback xmlns="">
              <p:pic>
                <p:nvPicPr>
                  <p:cNvPr id="284" name="Ink 283">
                    <a:extLst>
                      <a:ext uri="{FF2B5EF4-FFF2-40B4-BE49-F238E27FC236}">
                        <a16:creationId xmlns:a16="http://schemas.microsoft.com/office/drawing/2014/main" id="{CEF47EAE-9AE4-B968-4519-A77EAC36E7A3}"/>
                      </a:ext>
                    </a:extLst>
                  </p:cNvPr>
                  <p:cNvPicPr/>
                  <p:nvPr/>
                </p:nvPicPr>
                <p:blipFill>
                  <a:blip r:embed="rId328"/>
                  <a:stretch>
                    <a:fillRect/>
                  </a:stretch>
                </p:blipFill>
                <p:spPr>
                  <a:xfrm>
                    <a:off x="8382011" y="1823695"/>
                    <a:ext cx="105120" cy="12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9">
                <p14:nvContentPartPr>
                  <p14:cNvPr id="285" name="Ink 284">
                    <a:extLst>
                      <a:ext uri="{FF2B5EF4-FFF2-40B4-BE49-F238E27FC236}">
                        <a16:creationId xmlns:a16="http://schemas.microsoft.com/office/drawing/2014/main" id="{CF99A684-A5BE-0A29-9B19-75C8D9EEE990}"/>
                      </a:ext>
                    </a:extLst>
                  </p14:cNvPr>
                  <p14:cNvContentPartPr/>
                  <p14:nvPr/>
                </p14:nvContentPartPr>
                <p14:xfrm>
                  <a:off x="8560211" y="1821175"/>
                  <a:ext cx="62280" cy="134280"/>
                </p14:xfrm>
              </p:contentPart>
            </mc:Choice>
            <mc:Fallback xmlns="">
              <p:pic>
                <p:nvPicPr>
                  <p:cNvPr id="285" name="Ink 284">
                    <a:extLst>
                      <a:ext uri="{FF2B5EF4-FFF2-40B4-BE49-F238E27FC236}">
                        <a16:creationId xmlns:a16="http://schemas.microsoft.com/office/drawing/2014/main" id="{CF99A684-A5BE-0A29-9B19-75C8D9EEE990}"/>
                      </a:ext>
                    </a:extLst>
                  </p:cNvPr>
                  <p:cNvPicPr/>
                  <p:nvPr/>
                </p:nvPicPr>
                <p:blipFill>
                  <a:blip r:embed="rId330"/>
                  <a:stretch>
                    <a:fillRect/>
                  </a:stretch>
                </p:blipFill>
                <p:spPr>
                  <a:xfrm>
                    <a:off x="8551211" y="1812535"/>
                    <a:ext cx="7992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1">
                <p14:nvContentPartPr>
                  <p14:cNvPr id="286" name="Ink 285">
                    <a:extLst>
                      <a:ext uri="{FF2B5EF4-FFF2-40B4-BE49-F238E27FC236}">
                        <a16:creationId xmlns:a16="http://schemas.microsoft.com/office/drawing/2014/main" id="{4F2FA38A-1BE1-3E4A-5B44-B41FBCCFBBC2}"/>
                      </a:ext>
                    </a:extLst>
                  </p14:cNvPr>
                  <p14:cNvContentPartPr/>
                  <p14:nvPr/>
                </p14:nvContentPartPr>
                <p14:xfrm>
                  <a:off x="8648411" y="1825855"/>
                  <a:ext cx="92880" cy="243000"/>
                </p14:xfrm>
              </p:contentPart>
            </mc:Choice>
            <mc:Fallback xmlns="">
              <p:pic>
                <p:nvPicPr>
                  <p:cNvPr id="286" name="Ink 285">
                    <a:extLst>
                      <a:ext uri="{FF2B5EF4-FFF2-40B4-BE49-F238E27FC236}">
                        <a16:creationId xmlns:a16="http://schemas.microsoft.com/office/drawing/2014/main" id="{4F2FA38A-1BE1-3E4A-5B44-B41FBCCFBBC2}"/>
                      </a:ext>
                    </a:extLst>
                  </p:cNvPr>
                  <p:cNvPicPr/>
                  <p:nvPr/>
                </p:nvPicPr>
                <p:blipFill>
                  <a:blip r:embed="rId332"/>
                  <a:stretch>
                    <a:fillRect/>
                  </a:stretch>
                </p:blipFill>
                <p:spPr>
                  <a:xfrm>
                    <a:off x="8639411" y="1816855"/>
                    <a:ext cx="110520" cy="26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3">
                <p14:nvContentPartPr>
                  <p14:cNvPr id="287" name="Ink 286">
                    <a:extLst>
                      <a:ext uri="{FF2B5EF4-FFF2-40B4-BE49-F238E27FC236}">
                        <a16:creationId xmlns:a16="http://schemas.microsoft.com/office/drawing/2014/main" id="{B7F3FE4F-9E32-29B1-0D1C-7D3753CBEFEE}"/>
                      </a:ext>
                    </a:extLst>
                  </p14:cNvPr>
                  <p14:cNvContentPartPr/>
                  <p14:nvPr/>
                </p14:nvContentPartPr>
                <p14:xfrm>
                  <a:off x="8629691" y="1932415"/>
                  <a:ext cx="115920" cy="10080"/>
                </p14:xfrm>
              </p:contentPart>
            </mc:Choice>
            <mc:Fallback xmlns="">
              <p:pic>
                <p:nvPicPr>
                  <p:cNvPr id="287" name="Ink 286">
                    <a:extLst>
                      <a:ext uri="{FF2B5EF4-FFF2-40B4-BE49-F238E27FC236}">
                        <a16:creationId xmlns:a16="http://schemas.microsoft.com/office/drawing/2014/main" id="{B7F3FE4F-9E32-29B1-0D1C-7D3753CBEFEE}"/>
                      </a:ext>
                    </a:extLst>
                  </p:cNvPr>
                  <p:cNvPicPr/>
                  <p:nvPr/>
                </p:nvPicPr>
                <p:blipFill>
                  <a:blip r:embed="rId334"/>
                  <a:stretch>
                    <a:fillRect/>
                  </a:stretch>
                </p:blipFill>
                <p:spPr>
                  <a:xfrm>
                    <a:off x="8621051" y="1923415"/>
                    <a:ext cx="133560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5">
                <p14:nvContentPartPr>
                  <p14:cNvPr id="289" name="Ink 288">
                    <a:extLst>
                      <a:ext uri="{FF2B5EF4-FFF2-40B4-BE49-F238E27FC236}">
                        <a16:creationId xmlns:a16="http://schemas.microsoft.com/office/drawing/2014/main" id="{2D57C991-E83E-6DBD-506E-837B044CE471}"/>
                      </a:ext>
                    </a:extLst>
                  </p14:cNvPr>
                  <p14:cNvContentPartPr/>
                  <p14:nvPr/>
                </p14:nvContentPartPr>
                <p14:xfrm>
                  <a:off x="8839211" y="1825855"/>
                  <a:ext cx="87120" cy="218880"/>
                </p14:xfrm>
              </p:contentPart>
            </mc:Choice>
            <mc:Fallback xmlns="">
              <p:pic>
                <p:nvPicPr>
                  <p:cNvPr id="289" name="Ink 288">
                    <a:extLst>
                      <a:ext uri="{FF2B5EF4-FFF2-40B4-BE49-F238E27FC236}">
                        <a16:creationId xmlns:a16="http://schemas.microsoft.com/office/drawing/2014/main" id="{2D57C991-E83E-6DBD-506E-837B044CE471}"/>
                      </a:ext>
                    </a:extLst>
                  </p:cNvPr>
                  <p:cNvPicPr/>
                  <p:nvPr/>
                </p:nvPicPr>
                <p:blipFill>
                  <a:blip r:embed="rId336"/>
                  <a:stretch>
                    <a:fillRect/>
                  </a:stretch>
                </p:blipFill>
                <p:spPr>
                  <a:xfrm>
                    <a:off x="8830571" y="1816855"/>
                    <a:ext cx="104760" cy="236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30D94A34-7FB4-FB27-CB5C-8F78BE93F7AB}"/>
                    </a:ext>
                  </a:extLst>
                </p14:cNvPr>
                <p14:cNvContentPartPr/>
                <p14:nvPr/>
              </p14:nvContentPartPr>
              <p14:xfrm>
                <a:off x="6993595" y="2387665"/>
                <a:ext cx="360" cy="25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30D94A34-7FB4-FB27-CB5C-8F78BE93F7AB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984955" y="237866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B01DAD6E-0FC3-F9E2-F828-C9A60CE04F4F}"/>
                    </a:ext>
                  </a:extLst>
                </p14:cNvPr>
                <p14:cNvContentPartPr/>
                <p14:nvPr/>
              </p14:nvContentPartPr>
              <p14:xfrm>
                <a:off x="6991075" y="2496025"/>
                <a:ext cx="360" cy="468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B01DAD6E-0FC3-F9E2-F828-C9A60CE04F4F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6982435" y="2487025"/>
                  <a:ext cx="18000" cy="22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072F1D32-77AE-26EF-F426-5928EEE4DDBE}"/>
                </a:ext>
              </a:extLst>
            </p:cNvPr>
            <p:cNvGrpSpPr/>
            <p:nvPr/>
          </p:nvGrpSpPr>
          <p:grpSpPr>
            <a:xfrm>
              <a:off x="5847355" y="2478385"/>
              <a:ext cx="323280" cy="124920"/>
              <a:chOff x="6150011" y="2494735"/>
              <a:chExt cx="323280" cy="124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6C55C417-D9E3-3A4F-C8AC-C4838D8662ED}"/>
                      </a:ext>
                    </a:extLst>
                  </p14:cNvPr>
                  <p14:cNvContentPartPr/>
                  <p14:nvPr/>
                </p14:nvContentPartPr>
                <p14:xfrm>
                  <a:off x="6150011" y="2543335"/>
                  <a:ext cx="278280" cy="252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6C55C417-D9E3-3A4F-C8AC-C4838D8662ED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141371" y="2534695"/>
                    <a:ext cx="29592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B032F9F7-40A7-E5A1-6095-9A57B5EE3224}"/>
                      </a:ext>
                    </a:extLst>
                  </p14:cNvPr>
                  <p14:cNvContentPartPr/>
                  <p14:nvPr/>
                </p14:nvContentPartPr>
                <p14:xfrm>
                  <a:off x="6376091" y="2497975"/>
                  <a:ext cx="82440" cy="12168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B032F9F7-40A7-E5A1-6095-9A57B5EE3224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6367451" y="2489335"/>
                    <a:ext cx="100080" cy="13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313" name="Ink 312">
                    <a:extLst>
                      <a:ext uri="{FF2B5EF4-FFF2-40B4-BE49-F238E27FC236}">
                        <a16:creationId xmlns:a16="http://schemas.microsoft.com/office/drawing/2014/main" id="{D96520E5-7FA3-6F8E-B7FD-86E33732C4CE}"/>
                      </a:ext>
                    </a:extLst>
                  </p14:cNvPr>
                  <p14:cNvContentPartPr/>
                  <p14:nvPr/>
                </p14:nvContentPartPr>
                <p14:xfrm>
                  <a:off x="6386531" y="2494735"/>
                  <a:ext cx="86760" cy="104400"/>
                </p14:xfrm>
              </p:contentPart>
            </mc:Choice>
            <mc:Fallback xmlns="">
              <p:pic>
                <p:nvPicPr>
                  <p:cNvPr id="313" name="Ink 312">
                    <a:extLst>
                      <a:ext uri="{FF2B5EF4-FFF2-40B4-BE49-F238E27FC236}">
                        <a16:creationId xmlns:a16="http://schemas.microsoft.com/office/drawing/2014/main" id="{D96520E5-7FA3-6F8E-B7FD-86E33732C4CE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6377531" y="2486095"/>
                    <a:ext cx="104400" cy="122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EC1F5AEF-C738-6317-3B21-64ABC352D6FB}"/>
                </a:ext>
              </a:extLst>
            </p:cNvPr>
            <p:cNvGrpSpPr/>
            <p:nvPr/>
          </p:nvGrpSpPr>
          <p:grpSpPr>
            <a:xfrm>
              <a:off x="6100435" y="5912425"/>
              <a:ext cx="241200" cy="246600"/>
              <a:chOff x="6403091" y="5928775"/>
              <a:chExt cx="241200" cy="24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315" name="Ink 314">
                    <a:extLst>
                      <a:ext uri="{FF2B5EF4-FFF2-40B4-BE49-F238E27FC236}">
                        <a16:creationId xmlns:a16="http://schemas.microsoft.com/office/drawing/2014/main" id="{7374B10C-B028-CCDD-822C-DAB116200C4A}"/>
                      </a:ext>
                    </a:extLst>
                  </p14:cNvPr>
                  <p14:cNvContentPartPr/>
                  <p14:nvPr/>
                </p14:nvContentPartPr>
                <p14:xfrm>
                  <a:off x="6403091" y="5928775"/>
                  <a:ext cx="241200" cy="246600"/>
                </p14:xfrm>
              </p:contentPart>
            </mc:Choice>
            <mc:Fallback xmlns="">
              <p:pic>
                <p:nvPicPr>
                  <p:cNvPr id="315" name="Ink 314">
                    <a:extLst>
                      <a:ext uri="{FF2B5EF4-FFF2-40B4-BE49-F238E27FC236}">
                        <a16:creationId xmlns:a16="http://schemas.microsoft.com/office/drawing/2014/main" id="{7374B10C-B028-CCDD-822C-DAB116200C4A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6394091" y="5919775"/>
                    <a:ext cx="258840" cy="26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8">
                <p14:nvContentPartPr>
                  <p14:cNvPr id="316" name="Ink 315">
                    <a:extLst>
                      <a:ext uri="{FF2B5EF4-FFF2-40B4-BE49-F238E27FC236}">
                        <a16:creationId xmlns:a16="http://schemas.microsoft.com/office/drawing/2014/main" id="{EB7C4BB8-F0BD-B27B-64F5-B14081CC2682}"/>
                      </a:ext>
                    </a:extLst>
                  </p14:cNvPr>
                  <p14:cNvContentPartPr/>
                  <p14:nvPr/>
                </p14:nvContentPartPr>
                <p14:xfrm>
                  <a:off x="6523331" y="5959375"/>
                  <a:ext cx="9000" cy="360"/>
                </p14:xfrm>
              </p:contentPart>
            </mc:Choice>
            <mc:Fallback xmlns="">
              <p:pic>
                <p:nvPicPr>
                  <p:cNvPr id="316" name="Ink 315">
                    <a:extLst>
                      <a:ext uri="{FF2B5EF4-FFF2-40B4-BE49-F238E27FC236}">
                        <a16:creationId xmlns:a16="http://schemas.microsoft.com/office/drawing/2014/main" id="{EB7C4BB8-F0BD-B27B-64F5-B14081CC2682}"/>
                      </a:ext>
                    </a:extLst>
                  </p:cNvPr>
                  <p:cNvPicPr/>
                  <p:nvPr/>
                </p:nvPicPr>
                <p:blipFill>
                  <a:blip r:embed="rId349"/>
                  <a:stretch>
                    <a:fillRect/>
                  </a:stretch>
                </p:blipFill>
                <p:spPr>
                  <a:xfrm>
                    <a:off x="6514691" y="5950375"/>
                    <a:ext cx="266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82AAF889-44C0-99EC-884C-8A12FC6550C9}"/>
                </a:ext>
              </a:extLst>
            </p:cNvPr>
            <p:cNvGrpSpPr/>
            <p:nvPr/>
          </p:nvGrpSpPr>
          <p:grpSpPr>
            <a:xfrm>
              <a:off x="7182235" y="2234665"/>
              <a:ext cx="1626120" cy="371880"/>
              <a:chOff x="7484891" y="2251015"/>
              <a:chExt cx="1626120" cy="371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0">
                <p14:nvContentPartPr>
                  <p14:cNvPr id="293" name="Ink 292">
                    <a:extLst>
                      <a:ext uri="{FF2B5EF4-FFF2-40B4-BE49-F238E27FC236}">
                        <a16:creationId xmlns:a16="http://schemas.microsoft.com/office/drawing/2014/main" id="{F0786F69-E557-61C8-C126-F55BB72156FE}"/>
                      </a:ext>
                    </a:extLst>
                  </p14:cNvPr>
                  <p14:cNvContentPartPr/>
                  <p14:nvPr/>
                </p14:nvContentPartPr>
                <p14:xfrm>
                  <a:off x="7484891" y="2319055"/>
                  <a:ext cx="76680" cy="178560"/>
                </p14:xfrm>
              </p:contentPart>
            </mc:Choice>
            <mc:Fallback xmlns="">
              <p:pic>
                <p:nvPicPr>
                  <p:cNvPr id="293" name="Ink 292">
                    <a:extLst>
                      <a:ext uri="{FF2B5EF4-FFF2-40B4-BE49-F238E27FC236}">
                        <a16:creationId xmlns:a16="http://schemas.microsoft.com/office/drawing/2014/main" id="{F0786F69-E557-61C8-C126-F55BB72156FE}"/>
                      </a:ext>
                    </a:extLst>
                  </p:cNvPr>
                  <p:cNvPicPr/>
                  <p:nvPr/>
                </p:nvPicPr>
                <p:blipFill>
                  <a:blip r:embed="rId351"/>
                  <a:stretch>
                    <a:fillRect/>
                  </a:stretch>
                </p:blipFill>
                <p:spPr>
                  <a:xfrm>
                    <a:off x="7476251" y="2310415"/>
                    <a:ext cx="94320" cy="19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2">
                <p14:nvContentPartPr>
                  <p14:cNvPr id="294" name="Ink 293">
                    <a:extLst>
                      <a:ext uri="{FF2B5EF4-FFF2-40B4-BE49-F238E27FC236}">
                        <a16:creationId xmlns:a16="http://schemas.microsoft.com/office/drawing/2014/main" id="{63FFF849-4F46-3958-AC4F-169B9F5F074F}"/>
                      </a:ext>
                    </a:extLst>
                  </p14:cNvPr>
                  <p14:cNvContentPartPr/>
                  <p14:nvPr/>
                </p14:nvContentPartPr>
                <p14:xfrm>
                  <a:off x="7613411" y="2386375"/>
                  <a:ext cx="2520" cy="360"/>
                </p14:xfrm>
              </p:contentPart>
            </mc:Choice>
            <mc:Fallback xmlns="">
              <p:pic>
                <p:nvPicPr>
                  <p:cNvPr id="294" name="Ink 293">
                    <a:extLst>
                      <a:ext uri="{FF2B5EF4-FFF2-40B4-BE49-F238E27FC236}">
                        <a16:creationId xmlns:a16="http://schemas.microsoft.com/office/drawing/2014/main" id="{63FFF849-4F46-3958-AC4F-169B9F5F074F}"/>
                      </a:ext>
                    </a:extLst>
                  </p:cNvPr>
                  <p:cNvPicPr/>
                  <p:nvPr/>
                </p:nvPicPr>
                <p:blipFill>
                  <a:blip r:embed="rId353"/>
                  <a:stretch>
                    <a:fillRect/>
                  </a:stretch>
                </p:blipFill>
                <p:spPr>
                  <a:xfrm>
                    <a:off x="7604411" y="2377735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295" name="Ink 294">
                    <a:extLst>
                      <a:ext uri="{FF2B5EF4-FFF2-40B4-BE49-F238E27FC236}">
                        <a16:creationId xmlns:a16="http://schemas.microsoft.com/office/drawing/2014/main" id="{A3979145-B1FF-1493-792B-53B4BFB1CBEC}"/>
                      </a:ext>
                    </a:extLst>
                  </p14:cNvPr>
                  <p14:cNvContentPartPr/>
                  <p14:nvPr/>
                </p14:nvContentPartPr>
                <p14:xfrm>
                  <a:off x="7683251" y="2302855"/>
                  <a:ext cx="92880" cy="161280"/>
                </p14:xfrm>
              </p:contentPart>
            </mc:Choice>
            <mc:Fallback xmlns="">
              <p:pic>
                <p:nvPicPr>
                  <p:cNvPr id="295" name="Ink 294">
                    <a:extLst>
                      <a:ext uri="{FF2B5EF4-FFF2-40B4-BE49-F238E27FC236}">
                        <a16:creationId xmlns:a16="http://schemas.microsoft.com/office/drawing/2014/main" id="{A3979145-B1FF-1493-792B-53B4BFB1CBEC}"/>
                      </a:ext>
                    </a:extLst>
                  </p:cNvPr>
                  <p:cNvPicPr/>
                  <p:nvPr/>
                </p:nvPicPr>
                <p:blipFill>
                  <a:blip r:embed="rId355"/>
                  <a:stretch>
                    <a:fillRect/>
                  </a:stretch>
                </p:blipFill>
                <p:spPr>
                  <a:xfrm>
                    <a:off x="7674611" y="2293855"/>
                    <a:ext cx="110520" cy="17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296" name="Ink 295">
                    <a:extLst>
                      <a:ext uri="{FF2B5EF4-FFF2-40B4-BE49-F238E27FC236}">
                        <a16:creationId xmlns:a16="http://schemas.microsoft.com/office/drawing/2014/main" id="{FE87563B-49D4-3CD9-D6CE-4D1E4B81E75B}"/>
                      </a:ext>
                    </a:extLst>
                  </p14:cNvPr>
                  <p14:cNvContentPartPr/>
                  <p14:nvPr/>
                </p14:nvContentPartPr>
                <p14:xfrm>
                  <a:off x="7845971" y="2326255"/>
                  <a:ext cx="72360" cy="131760"/>
                </p14:xfrm>
              </p:contentPart>
            </mc:Choice>
            <mc:Fallback xmlns="">
              <p:pic>
                <p:nvPicPr>
                  <p:cNvPr id="296" name="Ink 295">
                    <a:extLst>
                      <a:ext uri="{FF2B5EF4-FFF2-40B4-BE49-F238E27FC236}">
                        <a16:creationId xmlns:a16="http://schemas.microsoft.com/office/drawing/2014/main" id="{FE87563B-49D4-3CD9-D6CE-4D1E4B81E75B}"/>
                      </a:ext>
                    </a:extLst>
                  </p:cNvPr>
                  <p:cNvPicPr/>
                  <p:nvPr/>
                </p:nvPicPr>
                <p:blipFill>
                  <a:blip r:embed="rId357"/>
                  <a:stretch>
                    <a:fillRect/>
                  </a:stretch>
                </p:blipFill>
                <p:spPr>
                  <a:xfrm>
                    <a:off x="7836971" y="2317255"/>
                    <a:ext cx="90000" cy="14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297" name="Ink 296">
                    <a:extLst>
                      <a:ext uri="{FF2B5EF4-FFF2-40B4-BE49-F238E27FC236}">
                        <a16:creationId xmlns:a16="http://schemas.microsoft.com/office/drawing/2014/main" id="{8A4B2A65-A297-132A-C21C-969C11946561}"/>
                      </a:ext>
                    </a:extLst>
                  </p14:cNvPr>
                  <p14:cNvContentPartPr/>
                  <p14:nvPr/>
                </p14:nvContentPartPr>
                <p14:xfrm>
                  <a:off x="7951811" y="2292055"/>
                  <a:ext cx="94320" cy="277200"/>
                </p14:xfrm>
              </p:contentPart>
            </mc:Choice>
            <mc:Fallback xmlns="">
              <p:pic>
                <p:nvPicPr>
                  <p:cNvPr id="297" name="Ink 296">
                    <a:extLst>
                      <a:ext uri="{FF2B5EF4-FFF2-40B4-BE49-F238E27FC236}">
                        <a16:creationId xmlns:a16="http://schemas.microsoft.com/office/drawing/2014/main" id="{8A4B2A65-A297-132A-C21C-969C11946561}"/>
                      </a:ext>
                    </a:extLst>
                  </p:cNvPr>
                  <p:cNvPicPr/>
                  <p:nvPr/>
                </p:nvPicPr>
                <p:blipFill>
                  <a:blip r:embed="rId359"/>
                  <a:stretch>
                    <a:fillRect/>
                  </a:stretch>
                </p:blipFill>
                <p:spPr>
                  <a:xfrm>
                    <a:off x="7942811" y="2283415"/>
                    <a:ext cx="111960" cy="29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298" name="Ink 297">
                    <a:extLst>
                      <a:ext uri="{FF2B5EF4-FFF2-40B4-BE49-F238E27FC236}">
                        <a16:creationId xmlns:a16="http://schemas.microsoft.com/office/drawing/2014/main" id="{488AF7FD-A12B-7C2E-E8C3-C9FC33662668}"/>
                      </a:ext>
                    </a:extLst>
                  </p14:cNvPr>
                  <p14:cNvContentPartPr/>
                  <p14:nvPr/>
                </p14:nvContentPartPr>
                <p14:xfrm>
                  <a:off x="7970531" y="2472775"/>
                  <a:ext cx="84600" cy="2880"/>
                </p14:xfrm>
              </p:contentPart>
            </mc:Choice>
            <mc:Fallback xmlns="">
              <p:pic>
                <p:nvPicPr>
                  <p:cNvPr id="298" name="Ink 297">
                    <a:extLst>
                      <a:ext uri="{FF2B5EF4-FFF2-40B4-BE49-F238E27FC236}">
                        <a16:creationId xmlns:a16="http://schemas.microsoft.com/office/drawing/2014/main" id="{488AF7FD-A12B-7C2E-E8C3-C9FC33662668}"/>
                      </a:ext>
                    </a:extLst>
                  </p:cNvPr>
                  <p:cNvPicPr/>
                  <p:nvPr/>
                </p:nvPicPr>
                <p:blipFill>
                  <a:blip r:embed="rId361"/>
                  <a:stretch>
                    <a:fillRect/>
                  </a:stretch>
                </p:blipFill>
                <p:spPr>
                  <a:xfrm>
                    <a:off x="7961531" y="2463775"/>
                    <a:ext cx="1022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2">
                <p14:nvContentPartPr>
                  <p14:cNvPr id="300" name="Ink 299">
                    <a:extLst>
                      <a:ext uri="{FF2B5EF4-FFF2-40B4-BE49-F238E27FC236}">
                        <a16:creationId xmlns:a16="http://schemas.microsoft.com/office/drawing/2014/main" id="{23F753AC-A9AC-380E-9E1E-764528CBD92F}"/>
                      </a:ext>
                    </a:extLst>
                  </p14:cNvPr>
                  <p14:cNvContentPartPr/>
                  <p14:nvPr/>
                </p14:nvContentPartPr>
                <p14:xfrm>
                  <a:off x="8217131" y="2386735"/>
                  <a:ext cx="130680" cy="5760"/>
                </p14:xfrm>
              </p:contentPart>
            </mc:Choice>
            <mc:Fallback xmlns="">
              <p:pic>
                <p:nvPicPr>
                  <p:cNvPr id="300" name="Ink 299">
                    <a:extLst>
                      <a:ext uri="{FF2B5EF4-FFF2-40B4-BE49-F238E27FC236}">
                        <a16:creationId xmlns:a16="http://schemas.microsoft.com/office/drawing/2014/main" id="{23F753AC-A9AC-380E-9E1E-764528CBD92F}"/>
                      </a:ext>
                    </a:extLst>
                  </p:cNvPr>
                  <p:cNvPicPr/>
                  <p:nvPr/>
                </p:nvPicPr>
                <p:blipFill>
                  <a:blip r:embed="rId363"/>
                  <a:stretch>
                    <a:fillRect/>
                  </a:stretch>
                </p:blipFill>
                <p:spPr>
                  <a:xfrm>
                    <a:off x="8208131" y="2377735"/>
                    <a:ext cx="14832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4">
                <p14:nvContentPartPr>
                  <p14:cNvPr id="301" name="Ink 300">
                    <a:extLst>
                      <a:ext uri="{FF2B5EF4-FFF2-40B4-BE49-F238E27FC236}">
                        <a16:creationId xmlns:a16="http://schemas.microsoft.com/office/drawing/2014/main" id="{4358907B-D4EF-EB32-D26A-363107406086}"/>
                      </a:ext>
                    </a:extLst>
                  </p14:cNvPr>
                  <p14:cNvContentPartPr/>
                  <p14:nvPr/>
                </p14:nvContentPartPr>
                <p14:xfrm>
                  <a:off x="8307131" y="2349295"/>
                  <a:ext cx="49320" cy="83520"/>
                </p14:xfrm>
              </p:contentPart>
            </mc:Choice>
            <mc:Fallback xmlns="">
              <p:pic>
                <p:nvPicPr>
                  <p:cNvPr id="301" name="Ink 300">
                    <a:extLst>
                      <a:ext uri="{FF2B5EF4-FFF2-40B4-BE49-F238E27FC236}">
                        <a16:creationId xmlns:a16="http://schemas.microsoft.com/office/drawing/2014/main" id="{4358907B-D4EF-EB32-D26A-363107406086}"/>
                      </a:ext>
                    </a:extLst>
                  </p:cNvPr>
                  <p:cNvPicPr/>
                  <p:nvPr/>
                </p:nvPicPr>
                <p:blipFill>
                  <a:blip r:embed="rId365"/>
                  <a:stretch>
                    <a:fillRect/>
                  </a:stretch>
                </p:blipFill>
                <p:spPr>
                  <a:xfrm>
                    <a:off x="8298491" y="2340655"/>
                    <a:ext cx="66960" cy="10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6">
                <p14:nvContentPartPr>
                  <p14:cNvPr id="303" name="Ink 302">
                    <a:extLst>
                      <a:ext uri="{FF2B5EF4-FFF2-40B4-BE49-F238E27FC236}">
                        <a16:creationId xmlns:a16="http://schemas.microsoft.com/office/drawing/2014/main" id="{E958A520-56C1-FF84-1F04-F6074AC25CDD}"/>
                      </a:ext>
                    </a:extLst>
                  </p14:cNvPr>
                  <p14:cNvContentPartPr/>
                  <p14:nvPr/>
                </p14:nvContentPartPr>
                <p14:xfrm>
                  <a:off x="7704491" y="2326975"/>
                  <a:ext cx="360" cy="2160"/>
                </p14:xfrm>
              </p:contentPart>
            </mc:Choice>
            <mc:Fallback xmlns="">
              <p:pic>
                <p:nvPicPr>
                  <p:cNvPr id="303" name="Ink 302">
                    <a:extLst>
                      <a:ext uri="{FF2B5EF4-FFF2-40B4-BE49-F238E27FC236}">
                        <a16:creationId xmlns:a16="http://schemas.microsoft.com/office/drawing/2014/main" id="{E958A520-56C1-FF84-1F04-F6074AC25CDD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7695851" y="2317975"/>
                    <a:ext cx="18000" cy="1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304" name="Ink 303">
                    <a:extLst>
                      <a:ext uri="{FF2B5EF4-FFF2-40B4-BE49-F238E27FC236}">
                        <a16:creationId xmlns:a16="http://schemas.microsoft.com/office/drawing/2014/main" id="{0B314BB8-AA5E-3B51-8EE9-BDB35B1BE3E2}"/>
                      </a:ext>
                    </a:extLst>
                  </p14:cNvPr>
                  <p14:cNvContentPartPr/>
                  <p14:nvPr/>
                </p14:nvContentPartPr>
                <p14:xfrm>
                  <a:off x="7837331" y="2315095"/>
                  <a:ext cx="360" cy="360"/>
                </p14:xfrm>
              </p:contentPart>
            </mc:Choice>
            <mc:Fallback xmlns="">
              <p:pic>
                <p:nvPicPr>
                  <p:cNvPr id="304" name="Ink 303">
                    <a:extLst>
                      <a:ext uri="{FF2B5EF4-FFF2-40B4-BE49-F238E27FC236}">
                        <a16:creationId xmlns:a16="http://schemas.microsoft.com/office/drawing/2014/main" id="{0B314BB8-AA5E-3B51-8EE9-BDB35B1BE3E2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7828331" y="230645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9">
                <p14:nvContentPartPr>
                  <p14:cNvPr id="306" name="Ink 305">
                    <a:extLst>
                      <a:ext uri="{FF2B5EF4-FFF2-40B4-BE49-F238E27FC236}">
                        <a16:creationId xmlns:a16="http://schemas.microsoft.com/office/drawing/2014/main" id="{A12FB39A-CF31-363E-1358-2CD220E23914}"/>
                      </a:ext>
                    </a:extLst>
                  </p14:cNvPr>
                  <p14:cNvContentPartPr/>
                  <p14:nvPr/>
                </p14:nvContentPartPr>
                <p14:xfrm>
                  <a:off x="8447171" y="2283415"/>
                  <a:ext cx="108360" cy="134280"/>
                </p14:xfrm>
              </p:contentPart>
            </mc:Choice>
            <mc:Fallback xmlns="">
              <p:pic>
                <p:nvPicPr>
                  <p:cNvPr id="306" name="Ink 305">
                    <a:extLst>
                      <a:ext uri="{FF2B5EF4-FFF2-40B4-BE49-F238E27FC236}">
                        <a16:creationId xmlns:a16="http://schemas.microsoft.com/office/drawing/2014/main" id="{A12FB39A-CF31-363E-1358-2CD220E23914}"/>
                      </a:ext>
                    </a:extLst>
                  </p:cNvPr>
                  <p:cNvPicPr/>
                  <p:nvPr/>
                </p:nvPicPr>
                <p:blipFill>
                  <a:blip r:embed="rId370"/>
                  <a:stretch>
                    <a:fillRect/>
                  </a:stretch>
                </p:blipFill>
                <p:spPr>
                  <a:xfrm>
                    <a:off x="8438531" y="2274415"/>
                    <a:ext cx="12600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1">
                <p14:nvContentPartPr>
                  <p14:cNvPr id="307" name="Ink 306">
                    <a:extLst>
                      <a:ext uri="{FF2B5EF4-FFF2-40B4-BE49-F238E27FC236}">
                        <a16:creationId xmlns:a16="http://schemas.microsoft.com/office/drawing/2014/main" id="{BA40D396-821A-6E67-D9EE-368FB9642E9B}"/>
                      </a:ext>
                    </a:extLst>
                  </p14:cNvPr>
                  <p14:cNvContentPartPr/>
                  <p14:nvPr/>
                </p14:nvContentPartPr>
                <p14:xfrm>
                  <a:off x="8623931" y="2303935"/>
                  <a:ext cx="2520" cy="2520"/>
                </p14:xfrm>
              </p:contentPart>
            </mc:Choice>
            <mc:Fallback xmlns="">
              <p:pic>
                <p:nvPicPr>
                  <p:cNvPr id="307" name="Ink 306">
                    <a:extLst>
                      <a:ext uri="{FF2B5EF4-FFF2-40B4-BE49-F238E27FC236}">
                        <a16:creationId xmlns:a16="http://schemas.microsoft.com/office/drawing/2014/main" id="{BA40D396-821A-6E67-D9EE-368FB9642E9B}"/>
                      </a:ext>
                    </a:extLst>
                  </p:cNvPr>
                  <p:cNvPicPr/>
                  <p:nvPr/>
                </p:nvPicPr>
                <p:blipFill>
                  <a:blip r:embed="rId372"/>
                  <a:stretch>
                    <a:fillRect/>
                  </a:stretch>
                </p:blipFill>
                <p:spPr>
                  <a:xfrm>
                    <a:off x="8615291" y="2294935"/>
                    <a:ext cx="2016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3">
                <p14:nvContentPartPr>
                  <p14:cNvPr id="308" name="Ink 307">
                    <a:extLst>
                      <a:ext uri="{FF2B5EF4-FFF2-40B4-BE49-F238E27FC236}">
                        <a16:creationId xmlns:a16="http://schemas.microsoft.com/office/drawing/2014/main" id="{558FFB4A-C298-A244-CA07-3B086B697D02}"/>
                      </a:ext>
                    </a:extLst>
                  </p14:cNvPr>
                  <p14:cNvContentPartPr/>
                  <p14:nvPr/>
                </p14:nvContentPartPr>
                <p14:xfrm>
                  <a:off x="8693771" y="2259295"/>
                  <a:ext cx="74160" cy="141120"/>
                </p14:xfrm>
              </p:contentPart>
            </mc:Choice>
            <mc:Fallback xmlns="">
              <p:pic>
                <p:nvPicPr>
                  <p:cNvPr id="308" name="Ink 307">
                    <a:extLst>
                      <a:ext uri="{FF2B5EF4-FFF2-40B4-BE49-F238E27FC236}">
                        <a16:creationId xmlns:a16="http://schemas.microsoft.com/office/drawing/2014/main" id="{558FFB4A-C298-A244-CA07-3B086B697D02}"/>
                      </a:ext>
                    </a:extLst>
                  </p:cNvPr>
                  <p:cNvPicPr/>
                  <p:nvPr/>
                </p:nvPicPr>
                <p:blipFill>
                  <a:blip r:embed="rId374"/>
                  <a:stretch>
                    <a:fillRect/>
                  </a:stretch>
                </p:blipFill>
                <p:spPr>
                  <a:xfrm>
                    <a:off x="8684771" y="2250295"/>
                    <a:ext cx="91800" cy="15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5">
                <p14:nvContentPartPr>
                  <p14:cNvPr id="309" name="Ink 308">
                    <a:extLst>
                      <a:ext uri="{FF2B5EF4-FFF2-40B4-BE49-F238E27FC236}">
                        <a16:creationId xmlns:a16="http://schemas.microsoft.com/office/drawing/2014/main" id="{2064F70E-88E9-1F95-D3A8-4F5F06C30666}"/>
                      </a:ext>
                    </a:extLst>
                  </p14:cNvPr>
                  <p14:cNvContentPartPr/>
                  <p14:nvPr/>
                </p14:nvContentPartPr>
                <p14:xfrm>
                  <a:off x="8865491" y="2251015"/>
                  <a:ext cx="360" cy="167400"/>
                </p14:xfrm>
              </p:contentPart>
            </mc:Choice>
            <mc:Fallback xmlns="">
              <p:pic>
                <p:nvPicPr>
                  <p:cNvPr id="309" name="Ink 308">
                    <a:extLst>
                      <a:ext uri="{FF2B5EF4-FFF2-40B4-BE49-F238E27FC236}">
                        <a16:creationId xmlns:a16="http://schemas.microsoft.com/office/drawing/2014/main" id="{2064F70E-88E9-1F95-D3A8-4F5F06C30666}"/>
                      </a:ext>
                    </a:extLst>
                  </p:cNvPr>
                  <p:cNvPicPr/>
                  <p:nvPr/>
                </p:nvPicPr>
                <p:blipFill>
                  <a:blip r:embed="rId376"/>
                  <a:stretch>
                    <a:fillRect/>
                  </a:stretch>
                </p:blipFill>
                <p:spPr>
                  <a:xfrm>
                    <a:off x="8856851" y="2242375"/>
                    <a:ext cx="18000" cy="18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7">
                <p14:nvContentPartPr>
                  <p14:cNvPr id="310" name="Ink 309">
                    <a:extLst>
                      <a:ext uri="{FF2B5EF4-FFF2-40B4-BE49-F238E27FC236}">
                        <a16:creationId xmlns:a16="http://schemas.microsoft.com/office/drawing/2014/main" id="{38997F70-3A50-5E74-00A2-637F3988FA60}"/>
                      </a:ext>
                    </a:extLst>
                  </p14:cNvPr>
                  <p14:cNvContentPartPr/>
                  <p14:nvPr/>
                </p14:nvContentPartPr>
                <p14:xfrm>
                  <a:off x="8923091" y="2291335"/>
                  <a:ext cx="77040" cy="163440"/>
                </p14:xfrm>
              </p:contentPart>
            </mc:Choice>
            <mc:Fallback xmlns="">
              <p:pic>
                <p:nvPicPr>
                  <p:cNvPr id="310" name="Ink 309">
                    <a:extLst>
                      <a:ext uri="{FF2B5EF4-FFF2-40B4-BE49-F238E27FC236}">
                        <a16:creationId xmlns:a16="http://schemas.microsoft.com/office/drawing/2014/main" id="{38997F70-3A50-5E74-00A2-637F3988FA60}"/>
                      </a:ext>
                    </a:extLst>
                  </p:cNvPr>
                  <p:cNvPicPr/>
                  <p:nvPr/>
                </p:nvPicPr>
                <p:blipFill>
                  <a:blip r:embed="rId378"/>
                  <a:stretch>
                    <a:fillRect/>
                  </a:stretch>
                </p:blipFill>
                <p:spPr>
                  <a:xfrm>
                    <a:off x="8914091" y="2282335"/>
                    <a:ext cx="94680" cy="18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9">
                <p14:nvContentPartPr>
                  <p14:cNvPr id="311" name="Ink 310">
                    <a:extLst>
                      <a:ext uri="{FF2B5EF4-FFF2-40B4-BE49-F238E27FC236}">
                        <a16:creationId xmlns:a16="http://schemas.microsoft.com/office/drawing/2014/main" id="{E7493161-C407-75A2-7218-CE6FD55B5A8E}"/>
                      </a:ext>
                    </a:extLst>
                  </p14:cNvPr>
                  <p14:cNvContentPartPr/>
                  <p14:nvPr/>
                </p14:nvContentPartPr>
                <p14:xfrm>
                  <a:off x="9063491" y="2296015"/>
                  <a:ext cx="47520" cy="183600"/>
                </p14:xfrm>
              </p:contentPart>
            </mc:Choice>
            <mc:Fallback xmlns="">
              <p:pic>
                <p:nvPicPr>
                  <p:cNvPr id="311" name="Ink 310">
                    <a:extLst>
                      <a:ext uri="{FF2B5EF4-FFF2-40B4-BE49-F238E27FC236}">
                        <a16:creationId xmlns:a16="http://schemas.microsoft.com/office/drawing/2014/main" id="{E7493161-C407-75A2-7218-CE6FD55B5A8E}"/>
                      </a:ext>
                    </a:extLst>
                  </p:cNvPr>
                  <p:cNvPicPr/>
                  <p:nvPr/>
                </p:nvPicPr>
                <p:blipFill>
                  <a:blip r:embed="rId380"/>
                  <a:stretch>
                    <a:fillRect/>
                  </a:stretch>
                </p:blipFill>
                <p:spPr>
                  <a:xfrm>
                    <a:off x="9054851" y="2287015"/>
                    <a:ext cx="65160" cy="20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1">
                <p14:nvContentPartPr>
                  <p14:cNvPr id="343" name="Ink 342">
                    <a:extLst>
                      <a:ext uri="{FF2B5EF4-FFF2-40B4-BE49-F238E27FC236}">
                        <a16:creationId xmlns:a16="http://schemas.microsoft.com/office/drawing/2014/main" id="{E9823885-EB29-6EF9-E5A4-CEC49BA76669}"/>
                      </a:ext>
                    </a:extLst>
                  </p14:cNvPr>
                  <p14:cNvContentPartPr/>
                  <p14:nvPr/>
                </p14:nvContentPartPr>
                <p14:xfrm>
                  <a:off x="8096171" y="2312215"/>
                  <a:ext cx="69120" cy="310680"/>
                </p14:xfrm>
              </p:contentPart>
            </mc:Choice>
            <mc:Fallback xmlns="">
              <p:pic>
                <p:nvPicPr>
                  <p:cNvPr id="343" name="Ink 342">
                    <a:extLst>
                      <a:ext uri="{FF2B5EF4-FFF2-40B4-BE49-F238E27FC236}">
                        <a16:creationId xmlns:a16="http://schemas.microsoft.com/office/drawing/2014/main" id="{E9823885-EB29-6EF9-E5A4-CEC49BA76669}"/>
                      </a:ext>
                    </a:extLst>
                  </p:cNvPr>
                  <p:cNvPicPr/>
                  <p:nvPr/>
                </p:nvPicPr>
                <p:blipFill>
                  <a:blip r:embed="rId382"/>
                  <a:stretch>
                    <a:fillRect/>
                  </a:stretch>
                </p:blipFill>
                <p:spPr>
                  <a:xfrm>
                    <a:off x="8087531" y="2303575"/>
                    <a:ext cx="86760" cy="328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EFED3A2E-FF3A-7890-A211-E206ADC8262C}"/>
                </a:ext>
              </a:extLst>
            </p:cNvPr>
            <p:cNvGrpSpPr/>
            <p:nvPr/>
          </p:nvGrpSpPr>
          <p:grpSpPr>
            <a:xfrm>
              <a:off x="6946795" y="5949145"/>
              <a:ext cx="1013040" cy="236160"/>
              <a:chOff x="7249451" y="5965495"/>
              <a:chExt cx="1013040" cy="236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3">
                <p14:nvContentPartPr>
                  <p14:cNvPr id="324" name="Ink 323">
                    <a:extLst>
                      <a:ext uri="{FF2B5EF4-FFF2-40B4-BE49-F238E27FC236}">
                        <a16:creationId xmlns:a16="http://schemas.microsoft.com/office/drawing/2014/main" id="{FE33036C-5FD4-F671-7CEE-5D83E35ADFBF}"/>
                      </a:ext>
                    </a:extLst>
                  </p14:cNvPr>
                  <p14:cNvContentPartPr/>
                  <p14:nvPr/>
                </p14:nvContentPartPr>
                <p14:xfrm>
                  <a:off x="7249451" y="5979175"/>
                  <a:ext cx="97200" cy="143640"/>
                </p14:xfrm>
              </p:contentPart>
            </mc:Choice>
            <mc:Fallback xmlns="">
              <p:pic>
                <p:nvPicPr>
                  <p:cNvPr id="324" name="Ink 323">
                    <a:extLst>
                      <a:ext uri="{FF2B5EF4-FFF2-40B4-BE49-F238E27FC236}">
                        <a16:creationId xmlns:a16="http://schemas.microsoft.com/office/drawing/2014/main" id="{FE33036C-5FD4-F671-7CEE-5D83E35ADFBF}"/>
                      </a:ext>
                    </a:extLst>
                  </p:cNvPr>
                  <p:cNvPicPr/>
                  <p:nvPr/>
                </p:nvPicPr>
                <p:blipFill>
                  <a:blip r:embed="rId384"/>
                  <a:stretch>
                    <a:fillRect/>
                  </a:stretch>
                </p:blipFill>
                <p:spPr>
                  <a:xfrm>
                    <a:off x="7240451" y="5970535"/>
                    <a:ext cx="114840" cy="16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5">
                <p14:nvContentPartPr>
                  <p14:cNvPr id="325" name="Ink 324">
                    <a:extLst>
                      <a:ext uri="{FF2B5EF4-FFF2-40B4-BE49-F238E27FC236}">
                        <a16:creationId xmlns:a16="http://schemas.microsoft.com/office/drawing/2014/main" id="{7B9F85A4-3181-6A03-A72E-EA0F726D5988}"/>
                      </a:ext>
                    </a:extLst>
                  </p14:cNvPr>
                  <p14:cNvContentPartPr/>
                  <p14:nvPr/>
                </p14:nvContentPartPr>
                <p14:xfrm>
                  <a:off x="7407851" y="6031735"/>
                  <a:ext cx="360" cy="2160"/>
                </p14:xfrm>
              </p:contentPart>
            </mc:Choice>
            <mc:Fallback xmlns="">
              <p:pic>
                <p:nvPicPr>
                  <p:cNvPr id="325" name="Ink 324">
                    <a:extLst>
                      <a:ext uri="{FF2B5EF4-FFF2-40B4-BE49-F238E27FC236}">
                        <a16:creationId xmlns:a16="http://schemas.microsoft.com/office/drawing/2014/main" id="{7B9F85A4-3181-6A03-A72E-EA0F726D5988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7399211" y="6023095"/>
                    <a:ext cx="18000" cy="1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6">
                <p14:nvContentPartPr>
                  <p14:cNvPr id="326" name="Ink 325">
                    <a:extLst>
                      <a:ext uri="{FF2B5EF4-FFF2-40B4-BE49-F238E27FC236}">
                        <a16:creationId xmlns:a16="http://schemas.microsoft.com/office/drawing/2014/main" id="{9C97A74F-E68C-2CDC-CF6E-6C67E55E17C9}"/>
                      </a:ext>
                    </a:extLst>
                  </p14:cNvPr>
                  <p14:cNvContentPartPr/>
                  <p14:nvPr/>
                </p14:nvContentPartPr>
                <p14:xfrm>
                  <a:off x="7487051" y="5965495"/>
                  <a:ext cx="104760" cy="230400"/>
                </p14:xfrm>
              </p:contentPart>
            </mc:Choice>
            <mc:Fallback xmlns="">
              <p:pic>
                <p:nvPicPr>
                  <p:cNvPr id="326" name="Ink 325">
                    <a:extLst>
                      <a:ext uri="{FF2B5EF4-FFF2-40B4-BE49-F238E27FC236}">
                        <a16:creationId xmlns:a16="http://schemas.microsoft.com/office/drawing/2014/main" id="{9C97A74F-E68C-2CDC-CF6E-6C67E55E17C9}"/>
                      </a:ext>
                    </a:extLst>
                  </p:cNvPr>
                  <p:cNvPicPr/>
                  <p:nvPr/>
                </p:nvPicPr>
                <p:blipFill>
                  <a:blip r:embed="rId387"/>
                  <a:stretch>
                    <a:fillRect/>
                  </a:stretch>
                </p:blipFill>
                <p:spPr>
                  <a:xfrm>
                    <a:off x="7478051" y="5956855"/>
                    <a:ext cx="122400" cy="24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8">
                <p14:nvContentPartPr>
                  <p14:cNvPr id="327" name="Ink 326">
                    <a:extLst>
                      <a:ext uri="{FF2B5EF4-FFF2-40B4-BE49-F238E27FC236}">
                        <a16:creationId xmlns:a16="http://schemas.microsoft.com/office/drawing/2014/main" id="{2E7D50E1-2659-C709-708A-32DF2217F63A}"/>
                      </a:ext>
                    </a:extLst>
                  </p14:cNvPr>
                  <p14:cNvContentPartPr/>
                  <p14:nvPr/>
                </p14:nvContentPartPr>
                <p14:xfrm>
                  <a:off x="7624931" y="5974855"/>
                  <a:ext cx="100800" cy="226800"/>
                </p14:xfrm>
              </p:contentPart>
            </mc:Choice>
            <mc:Fallback xmlns="">
              <p:pic>
                <p:nvPicPr>
                  <p:cNvPr id="327" name="Ink 326">
                    <a:extLst>
                      <a:ext uri="{FF2B5EF4-FFF2-40B4-BE49-F238E27FC236}">
                        <a16:creationId xmlns:a16="http://schemas.microsoft.com/office/drawing/2014/main" id="{2E7D50E1-2659-C709-708A-32DF2217F63A}"/>
                      </a:ext>
                    </a:extLst>
                  </p:cNvPr>
                  <p:cNvPicPr/>
                  <p:nvPr/>
                </p:nvPicPr>
                <p:blipFill>
                  <a:blip r:embed="rId389"/>
                  <a:stretch>
                    <a:fillRect/>
                  </a:stretch>
                </p:blipFill>
                <p:spPr>
                  <a:xfrm>
                    <a:off x="7616291" y="5965855"/>
                    <a:ext cx="118440" cy="24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0">
                <p14:nvContentPartPr>
                  <p14:cNvPr id="330" name="Ink 329">
                    <a:extLst>
                      <a:ext uri="{FF2B5EF4-FFF2-40B4-BE49-F238E27FC236}">
                        <a16:creationId xmlns:a16="http://schemas.microsoft.com/office/drawing/2014/main" id="{9E4587AF-103D-C19B-DDC0-18B88FFC7ED5}"/>
                      </a:ext>
                    </a:extLst>
                  </p14:cNvPr>
                  <p14:cNvContentPartPr/>
                  <p14:nvPr/>
                </p14:nvContentPartPr>
                <p14:xfrm>
                  <a:off x="8151971" y="6044695"/>
                  <a:ext cx="86400" cy="360"/>
                </p14:xfrm>
              </p:contentPart>
            </mc:Choice>
            <mc:Fallback xmlns="">
              <p:pic>
                <p:nvPicPr>
                  <p:cNvPr id="330" name="Ink 329">
                    <a:extLst>
                      <a:ext uri="{FF2B5EF4-FFF2-40B4-BE49-F238E27FC236}">
                        <a16:creationId xmlns:a16="http://schemas.microsoft.com/office/drawing/2014/main" id="{9E4587AF-103D-C19B-DDC0-18B88FFC7ED5}"/>
                      </a:ext>
                    </a:extLst>
                  </p:cNvPr>
                  <p:cNvPicPr/>
                  <p:nvPr/>
                </p:nvPicPr>
                <p:blipFill>
                  <a:blip r:embed="rId391"/>
                  <a:stretch>
                    <a:fillRect/>
                  </a:stretch>
                </p:blipFill>
                <p:spPr>
                  <a:xfrm>
                    <a:off x="8142971" y="6036055"/>
                    <a:ext cx="104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2">
                <p14:nvContentPartPr>
                  <p14:cNvPr id="331" name="Ink 330">
                    <a:extLst>
                      <a:ext uri="{FF2B5EF4-FFF2-40B4-BE49-F238E27FC236}">
                        <a16:creationId xmlns:a16="http://schemas.microsoft.com/office/drawing/2014/main" id="{2066CAD9-13AD-BBC7-53E8-B98A24C299FC}"/>
                      </a:ext>
                    </a:extLst>
                  </p14:cNvPr>
                  <p14:cNvContentPartPr/>
                  <p14:nvPr/>
                </p14:nvContentPartPr>
                <p14:xfrm>
                  <a:off x="8193371" y="5986375"/>
                  <a:ext cx="69120" cy="131760"/>
                </p14:xfrm>
              </p:contentPart>
            </mc:Choice>
            <mc:Fallback xmlns="">
              <p:pic>
                <p:nvPicPr>
                  <p:cNvPr id="331" name="Ink 330">
                    <a:extLst>
                      <a:ext uri="{FF2B5EF4-FFF2-40B4-BE49-F238E27FC236}">
                        <a16:creationId xmlns:a16="http://schemas.microsoft.com/office/drawing/2014/main" id="{2066CAD9-13AD-BBC7-53E8-B98A24C299FC}"/>
                      </a:ext>
                    </a:extLst>
                  </p:cNvPr>
                  <p:cNvPicPr/>
                  <p:nvPr/>
                </p:nvPicPr>
                <p:blipFill>
                  <a:blip r:embed="rId393"/>
                  <a:stretch>
                    <a:fillRect/>
                  </a:stretch>
                </p:blipFill>
                <p:spPr>
                  <a:xfrm>
                    <a:off x="8184731" y="5977375"/>
                    <a:ext cx="86760" cy="149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1048241E-308D-9105-E906-098BE20807AB}"/>
                </a:ext>
              </a:extLst>
            </p:cNvPr>
            <p:cNvGrpSpPr/>
            <p:nvPr/>
          </p:nvGrpSpPr>
          <p:grpSpPr>
            <a:xfrm>
              <a:off x="7493995" y="5941945"/>
              <a:ext cx="154800" cy="227880"/>
              <a:chOff x="7796651" y="5958295"/>
              <a:chExt cx="154800" cy="227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4">
                <p14:nvContentPartPr>
                  <p14:cNvPr id="355" name="Ink 354">
                    <a:extLst>
                      <a:ext uri="{FF2B5EF4-FFF2-40B4-BE49-F238E27FC236}">
                        <a16:creationId xmlns:a16="http://schemas.microsoft.com/office/drawing/2014/main" id="{374D613C-753F-41DB-C831-25F9AA0AC9ED}"/>
                      </a:ext>
                    </a:extLst>
                  </p14:cNvPr>
                  <p14:cNvContentPartPr/>
                  <p14:nvPr/>
                </p14:nvContentPartPr>
                <p14:xfrm>
                  <a:off x="7796651" y="5988175"/>
                  <a:ext cx="133200" cy="193680"/>
                </p14:xfrm>
              </p:contentPart>
            </mc:Choice>
            <mc:Fallback xmlns="">
              <p:pic>
                <p:nvPicPr>
                  <p:cNvPr id="355" name="Ink 354">
                    <a:extLst>
                      <a:ext uri="{FF2B5EF4-FFF2-40B4-BE49-F238E27FC236}">
                        <a16:creationId xmlns:a16="http://schemas.microsoft.com/office/drawing/2014/main" id="{374D613C-753F-41DB-C831-25F9AA0AC9ED}"/>
                      </a:ext>
                    </a:extLst>
                  </p:cNvPr>
                  <p:cNvPicPr/>
                  <p:nvPr/>
                </p:nvPicPr>
                <p:blipFill>
                  <a:blip r:embed="rId395"/>
                  <a:stretch>
                    <a:fillRect/>
                  </a:stretch>
                </p:blipFill>
                <p:spPr>
                  <a:xfrm>
                    <a:off x="7787651" y="5979535"/>
                    <a:ext cx="150840" cy="21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6">
                <p14:nvContentPartPr>
                  <p14:cNvPr id="356" name="Ink 355">
                    <a:extLst>
                      <a:ext uri="{FF2B5EF4-FFF2-40B4-BE49-F238E27FC236}">
                        <a16:creationId xmlns:a16="http://schemas.microsoft.com/office/drawing/2014/main" id="{39AB4AA7-F2DD-F32D-AA81-197B0DFA38FF}"/>
                      </a:ext>
                    </a:extLst>
                  </p14:cNvPr>
                  <p14:cNvContentPartPr/>
                  <p14:nvPr/>
                </p14:nvContentPartPr>
                <p14:xfrm>
                  <a:off x="7949291" y="5958295"/>
                  <a:ext cx="2160" cy="227880"/>
                </p14:xfrm>
              </p:contentPart>
            </mc:Choice>
            <mc:Fallback xmlns="">
              <p:pic>
                <p:nvPicPr>
                  <p:cNvPr id="356" name="Ink 355">
                    <a:extLst>
                      <a:ext uri="{FF2B5EF4-FFF2-40B4-BE49-F238E27FC236}">
                        <a16:creationId xmlns:a16="http://schemas.microsoft.com/office/drawing/2014/main" id="{39AB4AA7-F2DD-F32D-AA81-197B0DFA38FF}"/>
                      </a:ext>
                    </a:extLst>
                  </p:cNvPr>
                  <p:cNvPicPr/>
                  <p:nvPr/>
                </p:nvPicPr>
                <p:blipFill>
                  <a:blip r:embed="rId397"/>
                  <a:stretch>
                    <a:fillRect/>
                  </a:stretch>
                </p:blipFill>
                <p:spPr>
                  <a:xfrm>
                    <a:off x="7940651" y="5949295"/>
                    <a:ext cx="19800" cy="245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D65FAB4B-899D-DD29-146B-5E3AA225CE0A}"/>
                </a:ext>
              </a:extLst>
            </p:cNvPr>
            <p:cNvGrpSpPr/>
            <p:nvPr/>
          </p:nvGrpSpPr>
          <p:grpSpPr>
            <a:xfrm>
              <a:off x="8082595" y="5935105"/>
              <a:ext cx="689040" cy="233640"/>
              <a:chOff x="8385251" y="5951455"/>
              <a:chExt cx="689040" cy="233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8">
                <p14:nvContentPartPr>
                  <p14:cNvPr id="358" name="Ink 357">
                    <a:extLst>
                      <a:ext uri="{FF2B5EF4-FFF2-40B4-BE49-F238E27FC236}">
                        <a16:creationId xmlns:a16="http://schemas.microsoft.com/office/drawing/2014/main" id="{199527FE-CE46-574A-9E56-6F70544C4F0D}"/>
                      </a:ext>
                    </a:extLst>
                  </p14:cNvPr>
                  <p14:cNvContentPartPr/>
                  <p14:nvPr/>
                </p14:nvContentPartPr>
                <p14:xfrm>
                  <a:off x="8385251" y="5974495"/>
                  <a:ext cx="84600" cy="129240"/>
                </p14:xfrm>
              </p:contentPart>
            </mc:Choice>
            <mc:Fallback xmlns="">
              <p:pic>
                <p:nvPicPr>
                  <p:cNvPr id="358" name="Ink 357">
                    <a:extLst>
                      <a:ext uri="{FF2B5EF4-FFF2-40B4-BE49-F238E27FC236}">
                        <a16:creationId xmlns:a16="http://schemas.microsoft.com/office/drawing/2014/main" id="{199527FE-CE46-574A-9E56-6F70544C4F0D}"/>
                      </a:ext>
                    </a:extLst>
                  </p:cNvPr>
                  <p:cNvPicPr/>
                  <p:nvPr/>
                </p:nvPicPr>
                <p:blipFill>
                  <a:blip r:embed="rId399"/>
                  <a:stretch>
                    <a:fillRect/>
                  </a:stretch>
                </p:blipFill>
                <p:spPr>
                  <a:xfrm>
                    <a:off x="8376611" y="5965495"/>
                    <a:ext cx="102240" cy="1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0">
                <p14:nvContentPartPr>
                  <p14:cNvPr id="359" name="Ink 358">
                    <a:extLst>
                      <a:ext uri="{FF2B5EF4-FFF2-40B4-BE49-F238E27FC236}">
                        <a16:creationId xmlns:a16="http://schemas.microsoft.com/office/drawing/2014/main" id="{CB882112-2AA7-DEF8-D549-4B4CEF47B273}"/>
                      </a:ext>
                    </a:extLst>
                  </p14:cNvPr>
                  <p14:cNvContentPartPr/>
                  <p14:nvPr/>
                </p14:nvContentPartPr>
                <p14:xfrm>
                  <a:off x="8545811" y="6025255"/>
                  <a:ext cx="360" cy="360"/>
                </p14:xfrm>
              </p:contentPart>
            </mc:Choice>
            <mc:Fallback xmlns="">
              <p:pic>
                <p:nvPicPr>
                  <p:cNvPr id="359" name="Ink 358">
                    <a:extLst>
                      <a:ext uri="{FF2B5EF4-FFF2-40B4-BE49-F238E27FC236}">
                        <a16:creationId xmlns:a16="http://schemas.microsoft.com/office/drawing/2014/main" id="{CB882112-2AA7-DEF8-D549-4B4CEF47B273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8536811" y="601661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1">
                <p14:nvContentPartPr>
                  <p14:cNvPr id="360" name="Ink 359">
                    <a:extLst>
                      <a:ext uri="{FF2B5EF4-FFF2-40B4-BE49-F238E27FC236}">
                        <a16:creationId xmlns:a16="http://schemas.microsoft.com/office/drawing/2014/main" id="{FC4CE008-A007-808C-6BC2-697580BAD9CC}"/>
                      </a:ext>
                    </a:extLst>
                  </p14:cNvPr>
                  <p14:cNvContentPartPr/>
                  <p14:nvPr/>
                </p14:nvContentPartPr>
                <p14:xfrm>
                  <a:off x="8623571" y="5951455"/>
                  <a:ext cx="84960" cy="233640"/>
                </p14:xfrm>
              </p:contentPart>
            </mc:Choice>
            <mc:Fallback xmlns="">
              <p:pic>
                <p:nvPicPr>
                  <p:cNvPr id="360" name="Ink 359">
                    <a:extLst>
                      <a:ext uri="{FF2B5EF4-FFF2-40B4-BE49-F238E27FC236}">
                        <a16:creationId xmlns:a16="http://schemas.microsoft.com/office/drawing/2014/main" id="{FC4CE008-A007-808C-6BC2-697580BAD9CC}"/>
                      </a:ext>
                    </a:extLst>
                  </p:cNvPr>
                  <p:cNvPicPr/>
                  <p:nvPr/>
                </p:nvPicPr>
                <p:blipFill>
                  <a:blip r:embed="rId402"/>
                  <a:stretch>
                    <a:fillRect/>
                  </a:stretch>
                </p:blipFill>
                <p:spPr>
                  <a:xfrm>
                    <a:off x="8614931" y="5942815"/>
                    <a:ext cx="102600" cy="25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3">
                <p14:nvContentPartPr>
                  <p14:cNvPr id="361" name="Ink 360">
                    <a:extLst>
                      <a:ext uri="{FF2B5EF4-FFF2-40B4-BE49-F238E27FC236}">
                        <a16:creationId xmlns:a16="http://schemas.microsoft.com/office/drawing/2014/main" id="{54A15043-E4D5-A860-D787-726ADC2D9807}"/>
                      </a:ext>
                    </a:extLst>
                  </p14:cNvPr>
                  <p14:cNvContentPartPr/>
                  <p14:nvPr/>
                </p14:nvContentPartPr>
                <p14:xfrm>
                  <a:off x="8745971" y="5982775"/>
                  <a:ext cx="77400" cy="193320"/>
                </p14:xfrm>
              </p:contentPart>
            </mc:Choice>
            <mc:Fallback xmlns="">
              <p:pic>
                <p:nvPicPr>
                  <p:cNvPr id="361" name="Ink 360">
                    <a:extLst>
                      <a:ext uri="{FF2B5EF4-FFF2-40B4-BE49-F238E27FC236}">
                        <a16:creationId xmlns:a16="http://schemas.microsoft.com/office/drawing/2014/main" id="{54A15043-E4D5-A860-D787-726ADC2D9807}"/>
                      </a:ext>
                    </a:extLst>
                  </p:cNvPr>
                  <p:cNvPicPr/>
                  <p:nvPr/>
                </p:nvPicPr>
                <p:blipFill>
                  <a:blip r:embed="rId404"/>
                  <a:stretch>
                    <a:fillRect/>
                  </a:stretch>
                </p:blipFill>
                <p:spPr>
                  <a:xfrm>
                    <a:off x="8737331" y="5973775"/>
                    <a:ext cx="95040" cy="21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5">
                <p14:nvContentPartPr>
                  <p14:cNvPr id="362" name="Ink 361">
                    <a:extLst>
                      <a:ext uri="{FF2B5EF4-FFF2-40B4-BE49-F238E27FC236}">
                        <a16:creationId xmlns:a16="http://schemas.microsoft.com/office/drawing/2014/main" id="{75B8922B-7331-2821-5598-03E9D0645B9D}"/>
                      </a:ext>
                    </a:extLst>
                  </p14:cNvPr>
                  <p14:cNvContentPartPr/>
                  <p14:nvPr/>
                </p14:nvContentPartPr>
                <p14:xfrm>
                  <a:off x="8869451" y="5975575"/>
                  <a:ext cx="92520" cy="208800"/>
                </p14:xfrm>
              </p:contentPart>
            </mc:Choice>
            <mc:Fallback xmlns="">
              <p:pic>
                <p:nvPicPr>
                  <p:cNvPr id="362" name="Ink 361">
                    <a:extLst>
                      <a:ext uri="{FF2B5EF4-FFF2-40B4-BE49-F238E27FC236}">
                        <a16:creationId xmlns:a16="http://schemas.microsoft.com/office/drawing/2014/main" id="{75B8922B-7331-2821-5598-03E9D0645B9D}"/>
                      </a:ext>
                    </a:extLst>
                  </p:cNvPr>
                  <p:cNvPicPr/>
                  <p:nvPr/>
                </p:nvPicPr>
                <p:blipFill>
                  <a:blip r:embed="rId406"/>
                  <a:stretch>
                    <a:fillRect/>
                  </a:stretch>
                </p:blipFill>
                <p:spPr>
                  <a:xfrm>
                    <a:off x="8860451" y="5966575"/>
                    <a:ext cx="110160" cy="22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7">
                <p14:nvContentPartPr>
                  <p14:cNvPr id="363" name="Ink 362">
                    <a:extLst>
                      <a:ext uri="{FF2B5EF4-FFF2-40B4-BE49-F238E27FC236}">
                        <a16:creationId xmlns:a16="http://schemas.microsoft.com/office/drawing/2014/main" id="{F0B290E5-1166-8FB1-BFDF-E28F51BBFDFD}"/>
                      </a:ext>
                    </a:extLst>
                  </p14:cNvPr>
                  <p14:cNvContentPartPr/>
                  <p14:nvPr/>
                </p14:nvContentPartPr>
                <p14:xfrm>
                  <a:off x="8993291" y="5969095"/>
                  <a:ext cx="81000" cy="177840"/>
                </p14:xfrm>
              </p:contentPart>
            </mc:Choice>
            <mc:Fallback xmlns="">
              <p:pic>
                <p:nvPicPr>
                  <p:cNvPr id="363" name="Ink 362">
                    <a:extLst>
                      <a:ext uri="{FF2B5EF4-FFF2-40B4-BE49-F238E27FC236}">
                        <a16:creationId xmlns:a16="http://schemas.microsoft.com/office/drawing/2014/main" id="{F0B290E5-1166-8FB1-BFDF-E28F51BBFDFD}"/>
                      </a:ext>
                    </a:extLst>
                  </p:cNvPr>
                  <p:cNvPicPr/>
                  <p:nvPr/>
                </p:nvPicPr>
                <p:blipFill>
                  <a:blip r:embed="rId408"/>
                  <a:stretch>
                    <a:fillRect/>
                  </a:stretch>
                </p:blipFill>
                <p:spPr>
                  <a:xfrm>
                    <a:off x="8984291" y="5960455"/>
                    <a:ext cx="98640" cy="195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B9E56330-DD1D-FE29-E4F0-46935BEC2A21}"/>
                    </a:ext>
                  </a:extLst>
                </p14:cNvPr>
                <p14:cNvContentPartPr/>
                <p14:nvPr/>
              </p14:nvContentPartPr>
              <p14:xfrm>
                <a:off x="6256855" y="2617987"/>
                <a:ext cx="703800" cy="10332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B9E56330-DD1D-FE29-E4F0-46935BEC2A21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6248215" y="2609347"/>
                  <a:ext cx="721440" cy="120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54E689CE-2431-A256-0D02-8F069DD8B098}"/>
                </a:ext>
              </a:extLst>
            </p:cNvPr>
            <p:cNvGrpSpPr/>
            <p:nvPr/>
          </p:nvGrpSpPr>
          <p:grpSpPr>
            <a:xfrm>
              <a:off x="6066055" y="2804107"/>
              <a:ext cx="741240" cy="182520"/>
              <a:chOff x="4981091" y="2802535"/>
              <a:chExt cx="741240" cy="18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1">
                <p14:nvContentPartPr>
                  <p14:cNvPr id="366" name="Ink 365">
                    <a:extLst>
                      <a:ext uri="{FF2B5EF4-FFF2-40B4-BE49-F238E27FC236}">
                        <a16:creationId xmlns:a16="http://schemas.microsoft.com/office/drawing/2014/main" id="{A3F07AE3-F193-D9B4-C84E-D355844C54F5}"/>
                      </a:ext>
                    </a:extLst>
                  </p14:cNvPr>
                  <p14:cNvContentPartPr/>
                  <p14:nvPr/>
                </p14:nvContentPartPr>
                <p14:xfrm>
                  <a:off x="4981091" y="2887135"/>
                  <a:ext cx="82800" cy="97920"/>
                </p14:xfrm>
              </p:contentPart>
            </mc:Choice>
            <mc:Fallback xmlns="">
              <p:pic>
                <p:nvPicPr>
                  <p:cNvPr id="366" name="Ink 365">
                    <a:extLst>
                      <a:ext uri="{FF2B5EF4-FFF2-40B4-BE49-F238E27FC236}">
                        <a16:creationId xmlns:a16="http://schemas.microsoft.com/office/drawing/2014/main" id="{A3F07AE3-F193-D9B4-C84E-D355844C54F5}"/>
                      </a:ext>
                    </a:extLst>
                  </p:cNvPr>
                  <p:cNvPicPr/>
                  <p:nvPr/>
                </p:nvPicPr>
                <p:blipFill>
                  <a:blip r:embed="rId412"/>
                  <a:stretch>
                    <a:fillRect/>
                  </a:stretch>
                </p:blipFill>
                <p:spPr>
                  <a:xfrm>
                    <a:off x="4972091" y="2878495"/>
                    <a:ext cx="100440" cy="11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3">
                <p14:nvContentPartPr>
                  <p14:cNvPr id="367" name="Ink 366">
                    <a:extLst>
                      <a:ext uri="{FF2B5EF4-FFF2-40B4-BE49-F238E27FC236}">
                        <a16:creationId xmlns:a16="http://schemas.microsoft.com/office/drawing/2014/main" id="{6A0066E8-2B2A-FA7E-FE7C-7582FD62EA07}"/>
                      </a:ext>
                    </a:extLst>
                  </p14:cNvPr>
                  <p14:cNvContentPartPr/>
                  <p14:nvPr/>
                </p14:nvContentPartPr>
                <p14:xfrm>
                  <a:off x="5140211" y="2854375"/>
                  <a:ext cx="83880" cy="110880"/>
                </p14:xfrm>
              </p:contentPart>
            </mc:Choice>
            <mc:Fallback xmlns="">
              <p:pic>
                <p:nvPicPr>
                  <p:cNvPr id="367" name="Ink 366">
                    <a:extLst>
                      <a:ext uri="{FF2B5EF4-FFF2-40B4-BE49-F238E27FC236}">
                        <a16:creationId xmlns:a16="http://schemas.microsoft.com/office/drawing/2014/main" id="{6A0066E8-2B2A-FA7E-FE7C-7582FD62EA07}"/>
                      </a:ext>
                    </a:extLst>
                  </p:cNvPr>
                  <p:cNvPicPr/>
                  <p:nvPr/>
                </p:nvPicPr>
                <p:blipFill>
                  <a:blip r:embed="rId414"/>
                  <a:stretch>
                    <a:fillRect/>
                  </a:stretch>
                </p:blipFill>
                <p:spPr>
                  <a:xfrm>
                    <a:off x="5131211" y="2845375"/>
                    <a:ext cx="101520" cy="1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5">
                <p14:nvContentPartPr>
                  <p14:cNvPr id="368" name="Ink 367">
                    <a:extLst>
                      <a:ext uri="{FF2B5EF4-FFF2-40B4-BE49-F238E27FC236}">
                        <a16:creationId xmlns:a16="http://schemas.microsoft.com/office/drawing/2014/main" id="{CFACBE02-FB22-0DAA-1137-7B7892485CC5}"/>
                      </a:ext>
                    </a:extLst>
                  </p14:cNvPr>
                  <p14:cNvContentPartPr/>
                  <p14:nvPr/>
                </p14:nvContentPartPr>
                <p14:xfrm>
                  <a:off x="5335691" y="2861935"/>
                  <a:ext cx="70200" cy="81720"/>
                </p14:xfrm>
              </p:contentPart>
            </mc:Choice>
            <mc:Fallback xmlns="">
              <p:pic>
                <p:nvPicPr>
                  <p:cNvPr id="368" name="Ink 367">
                    <a:extLst>
                      <a:ext uri="{FF2B5EF4-FFF2-40B4-BE49-F238E27FC236}">
                        <a16:creationId xmlns:a16="http://schemas.microsoft.com/office/drawing/2014/main" id="{CFACBE02-FB22-0DAA-1137-7B7892485CC5}"/>
                      </a:ext>
                    </a:extLst>
                  </p:cNvPr>
                  <p:cNvPicPr/>
                  <p:nvPr/>
                </p:nvPicPr>
                <p:blipFill>
                  <a:blip r:embed="rId416"/>
                  <a:stretch>
                    <a:fillRect/>
                  </a:stretch>
                </p:blipFill>
                <p:spPr>
                  <a:xfrm>
                    <a:off x="5326691" y="2852935"/>
                    <a:ext cx="87840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7">
                <p14:nvContentPartPr>
                  <p14:cNvPr id="369" name="Ink 368">
                    <a:extLst>
                      <a:ext uri="{FF2B5EF4-FFF2-40B4-BE49-F238E27FC236}">
                        <a16:creationId xmlns:a16="http://schemas.microsoft.com/office/drawing/2014/main" id="{6395F025-90E4-E270-82C3-C26B3463420F}"/>
                      </a:ext>
                    </a:extLst>
                  </p14:cNvPr>
                  <p14:cNvContentPartPr/>
                  <p14:nvPr/>
                </p14:nvContentPartPr>
                <p14:xfrm>
                  <a:off x="5491211" y="2835295"/>
                  <a:ext cx="79920" cy="84240"/>
                </p14:xfrm>
              </p:contentPart>
            </mc:Choice>
            <mc:Fallback xmlns="">
              <p:pic>
                <p:nvPicPr>
                  <p:cNvPr id="369" name="Ink 368">
                    <a:extLst>
                      <a:ext uri="{FF2B5EF4-FFF2-40B4-BE49-F238E27FC236}">
                        <a16:creationId xmlns:a16="http://schemas.microsoft.com/office/drawing/2014/main" id="{6395F025-90E4-E270-82C3-C26B3463420F}"/>
                      </a:ext>
                    </a:extLst>
                  </p:cNvPr>
                  <p:cNvPicPr/>
                  <p:nvPr/>
                </p:nvPicPr>
                <p:blipFill>
                  <a:blip r:embed="rId418"/>
                  <a:stretch>
                    <a:fillRect/>
                  </a:stretch>
                </p:blipFill>
                <p:spPr>
                  <a:xfrm>
                    <a:off x="5482211" y="2826295"/>
                    <a:ext cx="97560" cy="10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9">
                <p14:nvContentPartPr>
                  <p14:cNvPr id="370" name="Ink 369">
                    <a:extLst>
                      <a:ext uri="{FF2B5EF4-FFF2-40B4-BE49-F238E27FC236}">
                        <a16:creationId xmlns:a16="http://schemas.microsoft.com/office/drawing/2014/main" id="{44DEECD1-9C51-FD98-3BF9-90D45C95642D}"/>
                      </a:ext>
                    </a:extLst>
                  </p14:cNvPr>
                  <p14:cNvContentPartPr/>
                  <p14:nvPr/>
                </p14:nvContentPartPr>
                <p14:xfrm>
                  <a:off x="5627291" y="2802535"/>
                  <a:ext cx="95040" cy="111600"/>
                </p14:xfrm>
              </p:contentPart>
            </mc:Choice>
            <mc:Fallback xmlns="">
              <p:pic>
                <p:nvPicPr>
                  <p:cNvPr id="370" name="Ink 369">
                    <a:extLst>
                      <a:ext uri="{FF2B5EF4-FFF2-40B4-BE49-F238E27FC236}">
                        <a16:creationId xmlns:a16="http://schemas.microsoft.com/office/drawing/2014/main" id="{44DEECD1-9C51-FD98-3BF9-90D45C95642D}"/>
                      </a:ext>
                    </a:extLst>
                  </p:cNvPr>
                  <p:cNvPicPr/>
                  <p:nvPr/>
                </p:nvPicPr>
                <p:blipFill>
                  <a:blip r:embed="rId420"/>
                  <a:stretch>
                    <a:fillRect/>
                  </a:stretch>
                </p:blipFill>
                <p:spPr>
                  <a:xfrm>
                    <a:off x="5618651" y="2793535"/>
                    <a:ext cx="112680" cy="1292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2F059B46-FDB4-8975-FDE9-0A9920AF99AA}"/>
                </a:ext>
              </a:extLst>
            </p:cNvPr>
            <p:cNvGrpSpPr/>
            <p:nvPr/>
          </p:nvGrpSpPr>
          <p:grpSpPr>
            <a:xfrm>
              <a:off x="6914575" y="2788987"/>
              <a:ext cx="152280" cy="125640"/>
              <a:chOff x="5829611" y="2787415"/>
              <a:chExt cx="152280" cy="125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1">
                <p14:nvContentPartPr>
                  <p14:cNvPr id="372" name="Ink 371">
                    <a:extLst>
                      <a:ext uri="{FF2B5EF4-FFF2-40B4-BE49-F238E27FC236}">
                        <a16:creationId xmlns:a16="http://schemas.microsoft.com/office/drawing/2014/main" id="{F4B7148D-D8F6-FFD4-446C-2FC7310DE029}"/>
                      </a:ext>
                    </a:extLst>
                  </p14:cNvPr>
                  <p14:cNvContentPartPr/>
                  <p14:nvPr/>
                </p14:nvContentPartPr>
                <p14:xfrm>
                  <a:off x="5829611" y="2787415"/>
                  <a:ext cx="360" cy="125640"/>
                </p14:xfrm>
              </p:contentPart>
            </mc:Choice>
            <mc:Fallback xmlns="">
              <p:pic>
                <p:nvPicPr>
                  <p:cNvPr id="372" name="Ink 371">
                    <a:extLst>
                      <a:ext uri="{FF2B5EF4-FFF2-40B4-BE49-F238E27FC236}">
                        <a16:creationId xmlns:a16="http://schemas.microsoft.com/office/drawing/2014/main" id="{F4B7148D-D8F6-FFD4-446C-2FC7310DE029}"/>
                      </a:ext>
                    </a:extLst>
                  </p:cNvPr>
                  <p:cNvPicPr/>
                  <p:nvPr/>
                </p:nvPicPr>
                <p:blipFill>
                  <a:blip r:embed="rId422"/>
                  <a:stretch>
                    <a:fillRect/>
                  </a:stretch>
                </p:blipFill>
                <p:spPr>
                  <a:xfrm>
                    <a:off x="5820971" y="2778415"/>
                    <a:ext cx="18000" cy="14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3">
                <p14:nvContentPartPr>
                  <p14:cNvPr id="373" name="Ink 372">
                    <a:extLst>
                      <a:ext uri="{FF2B5EF4-FFF2-40B4-BE49-F238E27FC236}">
                        <a16:creationId xmlns:a16="http://schemas.microsoft.com/office/drawing/2014/main" id="{E1873173-B352-0DBE-A45F-F231F2E661BB}"/>
                      </a:ext>
                    </a:extLst>
                  </p14:cNvPr>
                  <p14:cNvContentPartPr/>
                  <p14:nvPr/>
                </p14:nvContentPartPr>
                <p14:xfrm>
                  <a:off x="5886491" y="2829895"/>
                  <a:ext cx="95400" cy="77040"/>
                </p14:xfrm>
              </p:contentPart>
            </mc:Choice>
            <mc:Fallback xmlns="">
              <p:pic>
                <p:nvPicPr>
                  <p:cNvPr id="373" name="Ink 372">
                    <a:extLst>
                      <a:ext uri="{FF2B5EF4-FFF2-40B4-BE49-F238E27FC236}">
                        <a16:creationId xmlns:a16="http://schemas.microsoft.com/office/drawing/2014/main" id="{E1873173-B352-0DBE-A45F-F231F2E661BB}"/>
                      </a:ext>
                    </a:extLst>
                  </p:cNvPr>
                  <p:cNvPicPr/>
                  <p:nvPr/>
                </p:nvPicPr>
                <p:blipFill>
                  <a:blip r:embed="rId424"/>
                  <a:stretch>
                    <a:fillRect/>
                  </a:stretch>
                </p:blipFill>
                <p:spPr>
                  <a:xfrm>
                    <a:off x="5877491" y="2821255"/>
                    <a:ext cx="113040" cy="94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0F9F317C-BAF1-1A14-FAD5-7D8CDE3E7AB2}"/>
                    </a:ext>
                  </a:extLst>
                </p14:cNvPr>
                <p14:cNvContentPartPr/>
                <p14:nvPr/>
              </p14:nvContentPartPr>
              <p14:xfrm>
                <a:off x="6056515" y="6190345"/>
                <a:ext cx="765720" cy="26784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0F9F317C-BAF1-1A14-FAD5-7D8CDE3E7AB2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6047515" y="6181705"/>
                  <a:ext cx="783360" cy="285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B6DC4323-B244-5CB7-0D0F-4F44809CAF5B}"/>
                </a:ext>
              </a:extLst>
            </p:cNvPr>
            <p:cNvGrpSpPr/>
            <p:nvPr/>
          </p:nvGrpSpPr>
          <p:grpSpPr>
            <a:xfrm>
              <a:off x="6116275" y="6587065"/>
              <a:ext cx="474120" cy="123840"/>
              <a:chOff x="6418931" y="6603415"/>
              <a:chExt cx="474120" cy="12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7">
                <p14:nvContentPartPr>
                  <p14:cNvPr id="376" name="Ink 375">
                    <a:extLst>
                      <a:ext uri="{FF2B5EF4-FFF2-40B4-BE49-F238E27FC236}">
                        <a16:creationId xmlns:a16="http://schemas.microsoft.com/office/drawing/2014/main" id="{F62FB907-4E19-8012-B499-1F5F3C3C6345}"/>
                      </a:ext>
                    </a:extLst>
                  </p14:cNvPr>
                  <p14:cNvContentPartPr/>
                  <p14:nvPr/>
                </p14:nvContentPartPr>
                <p14:xfrm>
                  <a:off x="6418931" y="6606295"/>
                  <a:ext cx="360" cy="100080"/>
                </p14:xfrm>
              </p:contentPart>
            </mc:Choice>
            <mc:Fallback xmlns="">
              <p:pic>
                <p:nvPicPr>
                  <p:cNvPr id="376" name="Ink 375">
                    <a:extLst>
                      <a:ext uri="{FF2B5EF4-FFF2-40B4-BE49-F238E27FC236}">
                        <a16:creationId xmlns:a16="http://schemas.microsoft.com/office/drawing/2014/main" id="{F62FB907-4E19-8012-B499-1F5F3C3C6345}"/>
                      </a:ext>
                    </a:extLst>
                  </p:cNvPr>
                  <p:cNvPicPr/>
                  <p:nvPr/>
                </p:nvPicPr>
                <p:blipFill>
                  <a:blip r:embed="rId428"/>
                  <a:stretch>
                    <a:fillRect/>
                  </a:stretch>
                </p:blipFill>
                <p:spPr>
                  <a:xfrm>
                    <a:off x="6410291" y="6597655"/>
                    <a:ext cx="18000" cy="11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9">
                <p14:nvContentPartPr>
                  <p14:cNvPr id="377" name="Ink 376">
                    <a:extLst>
                      <a:ext uri="{FF2B5EF4-FFF2-40B4-BE49-F238E27FC236}">
                        <a16:creationId xmlns:a16="http://schemas.microsoft.com/office/drawing/2014/main" id="{171A00BE-655B-457F-C32C-CFEE51399939}"/>
                      </a:ext>
                    </a:extLst>
                  </p14:cNvPr>
                  <p14:cNvContentPartPr/>
                  <p14:nvPr/>
                </p14:nvContentPartPr>
                <p14:xfrm>
                  <a:off x="6474011" y="6603775"/>
                  <a:ext cx="6480" cy="86040"/>
                </p14:xfrm>
              </p:contentPart>
            </mc:Choice>
            <mc:Fallback xmlns="">
              <p:pic>
                <p:nvPicPr>
                  <p:cNvPr id="377" name="Ink 376">
                    <a:extLst>
                      <a:ext uri="{FF2B5EF4-FFF2-40B4-BE49-F238E27FC236}">
                        <a16:creationId xmlns:a16="http://schemas.microsoft.com/office/drawing/2014/main" id="{171A00BE-655B-457F-C32C-CFEE51399939}"/>
                      </a:ext>
                    </a:extLst>
                  </p:cNvPr>
                  <p:cNvPicPr/>
                  <p:nvPr/>
                </p:nvPicPr>
                <p:blipFill>
                  <a:blip r:embed="rId430"/>
                  <a:stretch>
                    <a:fillRect/>
                  </a:stretch>
                </p:blipFill>
                <p:spPr>
                  <a:xfrm>
                    <a:off x="6465011" y="6594775"/>
                    <a:ext cx="24120" cy="10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1">
                <p14:nvContentPartPr>
                  <p14:cNvPr id="378" name="Ink 377">
                    <a:extLst>
                      <a:ext uri="{FF2B5EF4-FFF2-40B4-BE49-F238E27FC236}">
                        <a16:creationId xmlns:a16="http://schemas.microsoft.com/office/drawing/2014/main" id="{1BD758EA-8C5A-A211-AC97-442614298F0A}"/>
                      </a:ext>
                    </a:extLst>
                  </p14:cNvPr>
                  <p14:cNvContentPartPr/>
                  <p14:nvPr/>
                </p14:nvContentPartPr>
                <p14:xfrm>
                  <a:off x="6534851" y="6612775"/>
                  <a:ext cx="4320" cy="94680"/>
                </p14:xfrm>
              </p:contentPart>
            </mc:Choice>
            <mc:Fallback xmlns="">
              <p:pic>
                <p:nvPicPr>
                  <p:cNvPr id="378" name="Ink 377">
                    <a:extLst>
                      <a:ext uri="{FF2B5EF4-FFF2-40B4-BE49-F238E27FC236}">
                        <a16:creationId xmlns:a16="http://schemas.microsoft.com/office/drawing/2014/main" id="{1BD758EA-8C5A-A211-AC97-442614298F0A}"/>
                      </a:ext>
                    </a:extLst>
                  </p:cNvPr>
                  <p:cNvPicPr/>
                  <p:nvPr/>
                </p:nvPicPr>
                <p:blipFill>
                  <a:blip r:embed="rId432"/>
                  <a:stretch>
                    <a:fillRect/>
                  </a:stretch>
                </p:blipFill>
                <p:spPr>
                  <a:xfrm>
                    <a:off x="6526211" y="6603775"/>
                    <a:ext cx="21960" cy="11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3">
                <p14:nvContentPartPr>
                  <p14:cNvPr id="379" name="Ink 378">
                    <a:extLst>
                      <a:ext uri="{FF2B5EF4-FFF2-40B4-BE49-F238E27FC236}">
                        <a16:creationId xmlns:a16="http://schemas.microsoft.com/office/drawing/2014/main" id="{51342A6C-AA2F-1CF6-A0CC-DCEF20CF3900}"/>
                      </a:ext>
                    </a:extLst>
                  </p14:cNvPr>
                  <p14:cNvContentPartPr/>
                  <p14:nvPr/>
                </p14:nvContentPartPr>
                <p14:xfrm>
                  <a:off x="6613331" y="6607735"/>
                  <a:ext cx="2160" cy="102240"/>
                </p14:xfrm>
              </p:contentPart>
            </mc:Choice>
            <mc:Fallback xmlns="">
              <p:pic>
                <p:nvPicPr>
                  <p:cNvPr id="379" name="Ink 378">
                    <a:extLst>
                      <a:ext uri="{FF2B5EF4-FFF2-40B4-BE49-F238E27FC236}">
                        <a16:creationId xmlns:a16="http://schemas.microsoft.com/office/drawing/2014/main" id="{51342A6C-AA2F-1CF6-A0CC-DCEF20CF3900}"/>
                      </a:ext>
                    </a:extLst>
                  </p:cNvPr>
                  <p:cNvPicPr/>
                  <p:nvPr/>
                </p:nvPicPr>
                <p:blipFill>
                  <a:blip r:embed="rId434"/>
                  <a:stretch>
                    <a:fillRect/>
                  </a:stretch>
                </p:blipFill>
                <p:spPr>
                  <a:xfrm>
                    <a:off x="6604331" y="6598735"/>
                    <a:ext cx="19800" cy="11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5">
                <p14:nvContentPartPr>
                  <p14:cNvPr id="380" name="Ink 379">
                    <a:extLst>
                      <a:ext uri="{FF2B5EF4-FFF2-40B4-BE49-F238E27FC236}">
                        <a16:creationId xmlns:a16="http://schemas.microsoft.com/office/drawing/2014/main" id="{CFB4B11E-50E1-00D8-2C46-F36691D7C18A}"/>
                      </a:ext>
                    </a:extLst>
                  </p14:cNvPr>
                  <p14:cNvContentPartPr/>
                  <p14:nvPr/>
                </p14:nvContentPartPr>
                <p14:xfrm>
                  <a:off x="6702251" y="6612415"/>
                  <a:ext cx="360" cy="73440"/>
                </p14:xfrm>
              </p:contentPart>
            </mc:Choice>
            <mc:Fallback xmlns="">
              <p:pic>
                <p:nvPicPr>
                  <p:cNvPr id="380" name="Ink 379">
                    <a:extLst>
                      <a:ext uri="{FF2B5EF4-FFF2-40B4-BE49-F238E27FC236}">
                        <a16:creationId xmlns:a16="http://schemas.microsoft.com/office/drawing/2014/main" id="{CFB4B11E-50E1-00D8-2C46-F36691D7C18A}"/>
                      </a:ext>
                    </a:extLst>
                  </p:cNvPr>
                  <p:cNvPicPr/>
                  <p:nvPr/>
                </p:nvPicPr>
                <p:blipFill>
                  <a:blip r:embed="rId436"/>
                  <a:stretch>
                    <a:fillRect/>
                  </a:stretch>
                </p:blipFill>
                <p:spPr>
                  <a:xfrm>
                    <a:off x="6693251" y="6603415"/>
                    <a:ext cx="18000" cy="9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7">
                <p14:nvContentPartPr>
                  <p14:cNvPr id="381" name="Ink 380">
                    <a:extLst>
                      <a:ext uri="{FF2B5EF4-FFF2-40B4-BE49-F238E27FC236}">
                        <a16:creationId xmlns:a16="http://schemas.microsoft.com/office/drawing/2014/main" id="{4F3EAE35-778A-7E85-D26F-6134C7D53573}"/>
                      </a:ext>
                    </a:extLst>
                  </p14:cNvPr>
                  <p14:cNvContentPartPr/>
                  <p14:nvPr/>
                </p14:nvContentPartPr>
                <p14:xfrm>
                  <a:off x="6786851" y="6608095"/>
                  <a:ext cx="360" cy="117360"/>
                </p14:xfrm>
              </p:contentPart>
            </mc:Choice>
            <mc:Fallback xmlns="">
              <p:pic>
                <p:nvPicPr>
                  <p:cNvPr id="381" name="Ink 380">
                    <a:extLst>
                      <a:ext uri="{FF2B5EF4-FFF2-40B4-BE49-F238E27FC236}">
                        <a16:creationId xmlns:a16="http://schemas.microsoft.com/office/drawing/2014/main" id="{4F3EAE35-778A-7E85-D26F-6134C7D53573}"/>
                      </a:ext>
                    </a:extLst>
                  </p:cNvPr>
                  <p:cNvPicPr/>
                  <p:nvPr/>
                </p:nvPicPr>
                <p:blipFill>
                  <a:blip r:embed="rId438"/>
                  <a:stretch>
                    <a:fillRect/>
                  </a:stretch>
                </p:blipFill>
                <p:spPr>
                  <a:xfrm>
                    <a:off x="6777851" y="6599095"/>
                    <a:ext cx="18000" cy="13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9">
                <p14:nvContentPartPr>
                  <p14:cNvPr id="382" name="Ink 381">
                    <a:extLst>
                      <a:ext uri="{FF2B5EF4-FFF2-40B4-BE49-F238E27FC236}">
                        <a16:creationId xmlns:a16="http://schemas.microsoft.com/office/drawing/2014/main" id="{27C54F1F-43CE-B6D4-AC48-E2DB1EDEA9C4}"/>
                      </a:ext>
                    </a:extLst>
                  </p14:cNvPr>
                  <p14:cNvContentPartPr/>
                  <p14:nvPr/>
                </p14:nvContentPartPr>
                <p14:xfrm>
                  <a:off x="6890891" y="6603415"/>
                  <a:ext cx="2160" cy="123840"/>
                </p14:xfrm>
              </p:contentPart>
            </mc:Choice>
            <mc:Fallback xmlns="">
              <p:pic>
                <p:nvPicPr>
                  <p:cNvPr id="382" name="Ink 381">
                    <a:extLst>
                      <a:ext uri="{FF2B5EF4-FFF2-40B4-BE49-F238E27FC236}">
                        <a16:creationId xmlns:a16="http://schemas.microsoft.com/office/drawing/2014/main" id="{27C54F1F-43CE-B6D4-AC48-E2DB1EDEA9C4}"/>
                      </a:ext>
                    </a:extLst>
                  </p:cNvPr>
                  <p:cNvPicPr/>
                  <p:nvPr/>
                </p:nvPicPr>
                <p:blipFill>
                  <a:blip r:embed="rId440"/>
                  <a:stretch>
                    <a:fillRect/>
                  </a:stretch>
                </p:blipFill>
                <p:spPr>
                  <a:xfrm>
                    <a:off x="6881891" y="6594415"/>
                    <a:ext cx="19800" cy="141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124A283F-71CB-9484-86F2-DC8E38F41913}"/>
                    </a:ext>
                  </a:extLst>
                </p14:cNvPr>
                <p14:cNvContentPartPr/>
                <p14:nvPr/>
              </p14:nvContentPartPr>
              <p14:xfrm>
                <a:off x="6978475" y="2354185"/>
                <a:ext cx="37080" cy="4680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124A283F-71CB-9484-86F2-DC8E38F41913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6969475" y="2345185"/>
                  <a:ext cx="547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F4129C25-6719-716D-AA11-B161F9F515DB}"/>
                    </a:ext>
                  </a:extLst>
                </p14:cNvPr>
                <p14:cNvContentPartPr/>
                <p14:nvPr/>
              </p14:nvContentPartPr>
              <p14:xfrm>
                <a:off x="7001875" y="2490265"/>
                <a:ext cx="24120" cy="4680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F4129C25-6719-716D-AA11-B161F9F515DB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6993235" y="2481625"/>
                  <a:ext cx="41760" cy="644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8B4F9510-1673-BA0D-00F9-958B815F41E0}"/>
                </a:ext>
              </a:extLst>
            </p:cNvPr>
            <p:cNvGrpSpPr/>
            <p:nvPr/>
          </p:nvGrpSpPr>
          <p:grpSpPr>
            <a:xfrm>
              <a:off x="6460075" y="5912785"/>
              <a:ext cx="456120" cy="363960"/>
              <a:chOff x="6762731" y="5929135"/>
              <a:chExt cx="456120" cy="363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45">
                <p14:nvContentPartPr>
                  <p14:cNvPr id="318" name="Ink 317">
                    <a:extLst>
                      <a:ext uri="{FF2B5EF4-FFF2-40B4-BE49-F238E27FC236}">
                        <a16:creationId xmlns:a16="http://schemas.microsoft.com/office/drawing/2014/main" id="{98628313-E663-EACE-876B-B9457D5FC300}"/>
                      </a:ext>
                    </a:extLst>
                  </p14:cNvPr>
                  <p14:cNvContentPartPr/>
                  <p14:nvPr/>
                </p14:nvContentPartPr>
                <p14:xfrm>
                  <a:off x="6762731" y="5959375"/>
                  <a:ext cx="360" cy="228240"/>
                </p14:xfrm>
              </p:contentPart>
            </mc:Choice>
            <mc:Fallback xmlns="">
              <p:pic>
                <p:nvPicPr>
                  <p:cNvPr id="318" name="Ink 317">
                    <a:extLst>
                      <a:ext uri="{FF2B5EF4-FFF2-40B4-BE49-F238E27FC236}">
                        <a16:creationId xmlns:a16="http://schemas.microsoft.com/office/drawing/2014/main" id="{98628313-E663-EACE-876B-B9457D5FC300}"/>
                      </a:ext>
                    </a:extLst>
                  </p:cNvPr>
                  <p:cNvPicPr/>
                  <p:nvPr/>
                </p:nvPicPr>
                <p:blipFill>
                  <a:blip r:embed="rId446"/>
                  <a:stretch>
                    <a:fillRect/>
                  </a:stretch>
                </p:blipFill>
                <p:spPr>
                  <a:xfrm>
                    <a:off x="6754091" y="5950375"/>
                    <a:ext cx="18000" cy="24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7">
                <p14:nvContentPartPr>
                  <p14:cNvPr id="319" name="Ink 318">
                    <a:extLst>
                      <a:ext uri="{FF2B5EF4-FFF2-40B4-BE49-F238E27FC236}">
                        <a16:creationId xmlns:a16="http://schemas.microsoft.com/office/drawing/2014/main" id="{10B065A8-66E0-3FDB-0D46-E041C1F1B8E1}"/>
                      </a:ext>
                    </a:extLst>
                  </p14:cNvPr>
                  <p14:cNvContentPartPr/>
                  <p14:nvPr/>
                </p14:nvContentPartPr>
                <p14:xfrm>
                  <a:off x="6840851" y="5958295"/>
                  <a:ext cx="75960" cy="220320"/>
                </p14:xfrm>
              </p:contentPart>
            </mc:Choice>
            <mc:Fallback xmlns="">
              <p:pic>
                <p:nvPicPr>
                  <p:cNvPr id="319" name="Ink 318">
                    <a:extLst>
                      <a:ext uri="{FF2B5EF4-FFF2-40B4-BE49-F238E27FC236}">
                        <a16:creationId xmlns:a16="http://schemas.microsoft.com/office/drawing/2014/main" id="{10B065A8-66E0-3FDB-0D46-E041C1F1B8E1}"/>
                      </a:ext>
                    </a:extLst>
                  </p:cNvPr>
                  <p:cNvPicPr/>
                  <p:nvPr/>
                </p:nvPicPr>
                <p:blipFill>
                  <a:blip r:embed="rId448"/>
                  <a:stretch>
                    <a:fillRect/>
                  </a:stretch>
                </p:blipFill>
                <p:spPr>
                  <a:xfrm>
                    <a:off x="6831851" y="5949295"/>
                    <a:ext cx="93600" cy="23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9">
                <p14:nvContentPartPr>
                  <p14:cNvPr id="321" name="Ink 320">
                    <a:extLst>
                      <a:ext uri="{FF2B5EF4-FFF2-40B4-BE49-F238E27FC236}">
                        <a16:creationId xmlns:a16="http://schemas.microsoft.com/office/drawing/2014/main" id="{E642A696-4F50-E226-3DD3-EF5C3C7568ED}"/>
                      </a:ext>
                    </a:extLst>
                  </p14:cNvPr>
                  <p14:cNvContentPartPr/>
                  <p14:nvPr/>
                </p14:nvContentPartPr>
                <p14:xfrm>
                  <a:off x="7110851" y="6010855"/>
                  <a:ext cx="360" cy="360"/>
                </p14:xfrm>
              </p:contentPart>
            </mc:Choice>
            <mc:Fallback xmlns="">
              <p:pic>
                <p:nvPicPr>
                  <p:cNvPr id="321" name="Ink 320">
                    <a:extLst>
                      <a:ext uri="{FF2B5EF4-FFF2-40B4-BE49-F238E27FC236}">
                        <a16:creationId xmlns:a16="http://schemas.microsoft.com/office/drawing/2014/main" id="{E642A696-4F50-E226-3DD3-EF5C3C7568ED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7102211" y="600185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0">
                <p14:nvContentPartPr>
                  <p14:cNvPr id="322" name="Ink 321">
                    <a:extLst>
                      <a:ext uri="{FF2B5EF4-FFF2-40B4-BE49-F238E27FC236}">
                        <a16:creationId xmlns:a16="http://schemas.microsoft.com/office/drawing/2014/main" id="{288EA42F-83AF-819C-FD63-40CC972C05E3}"/>
                      </a:ext>
                    </a:extLst>
                  </p14:cNvPr>
                  <p14:cNvContentPartPr/>
                  <p14:nvPr/>
                </p14:nvContentPartPr>
                <p14:xfrm>
                  <a:off x="7110851" y="6159535"/>
                  <a:ext cx="360" cy="4680"/>
                </p14:xfrm>
              </p:contentPart>
            </mc:Choice>
            <mc:Fallback xmlns="">
              <p:pic>
                <p:nvPicPr>
                  <p:cNvPr id="322" name="Ink 321">
                    <a:extLst>
                      <a:ext uri="{FF2B5EF4-FFF2-40B4-BE49-F238E27FC236}">
                        <a16:creationId xmlns:a16="http://schemas.microsoft.com/office/drawing/2014/main" id="{288EA42F-83AF-819C-FD63-40CC972C05E3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7102211" y="6150895"/>
                    <a:ext cx="18000" cy="2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1">
                <p14:nvContentPartPr>
                  <p14:cNvPr id="350" name="Ink 349">
                    <a:extLst>
                      <a:ext uri="{FF2B5EF4-FFF2-40B4-BE49-F238E27FC236}">
                        <a16:creationId xmlns:a16="http://schemas.microsoft.com/office/drawing/2014/main" id="{F09505A0-7677-1C01-2E9E-F75CDAB5165A}"/>
                      </a:ext>
                    </a:extLst>
                  </p14:cNvPr>
                  <p14:cNvContentPartPr/>
                  <p14:nvPr/>
                </p14:nvContentPartPr>
                <p14:xfrm>
                  <a:off x="6987011" y="5929135"/>
                  <a:ext cx="127080" cy="363960"/>
                </p14:xfrm>
              </p:contentPart>
            </mc:Choice>
            <mc:Fallback xmlns="">
              <p:pic>
                <p:nvPicPr>
                  <p:cNvPr id="350" name="Ink 349">
                    <a:extLst>
                      <a:ext uri="{FF2B5EF4-FFF2-40B4-BE49-F238E27FC236}">
                        <a16:creationId xmlns:a16="http://schemas.microsoft.com/office/drawing/2014/main" id="{F09505A0-7677-1C01-2E9E-F75CDAB5165A}"/>
                      </a:ext>
                    </a:extLst>
                  </p:cNvPr>
                  <p:cNvPicPr/>
                  <p:nvPr/>
                </p:nvPicPr>
                <p:blipFill>
                  <a:blip r:embed="rId452"/>
                  <a:stretch>
                    <a:fillRect/>
                  </a:stretch>
                </p:blipFill>
                <p:spPr>
                  <a:xfrm>
                    <a:off x="6978011" y="5920135"/>
                    <a:ext cx="144720" cy="38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3">
                <p14:nvContentPartPr>
                  <p14:cNvPr id="351" name="Ink 350">
                    <a:extLst>
                      <a:ext uri="{FF2B5EF4-FFF2-40B4-BE49-F238E27FC236}">
                        <a16:creationId xmlns:a16="http://schemas.microsoft.com/office/drawing/2014/main" id="{59690FCE-3AEA-5D06-0FD7-4692395945F6}"/>
                      </a:ext>
                    </a:extLst>
                  </p14:cNvPr>
                  <p14:cNvContentPartPr/>
                  <p14:nvPr/>
                </p14:nvContentPartPr>
                <p14:xfrm>
                  <a:off x="6942371" y="6149815"/>
                  <a:ext cx="147600" cy="360"/>
                </p14:xfrm>
              </p:contentPart>
            </mc:Choice>
            <mc:Fallback xmlns="">
              <p:pic>
                <p:nvPicPr>
                  <p:cNvPr id="351" name="Ink 350">
                    <a:extLst>
                      <a:ext uri="{FF2B5EF4-FFF2-40B4-BE49-F238E27FC236}">
                        <a16:creationId xmlns:a16="http://schemas.microsoft.com/office/drawing/2014/main" id="{59690FCE-3AEA-5D06-0FD7-4692395945F6}"/>
                      </a:ext>
                    </a:extLst>
                  </p:cNvPr>
                  <p:cNvPicPr/>
                  <p:nvPr/>
                </p:nvPicPr>
                <p:blipFill>
                  <a:blip r:embed="rId454"/>
                  <a:stretch>
                    <a:fillRect/>
                  </a:stretch>
                </p:blipFill>
                <p:spPr>
                  <a:xfrm>
                    <a:off x="6933371" y="6141175"/>
                    <a:ext cx="165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5">
                <p14:nvContentPartPr>
                  <p14:cNvPr id="352" name="Ink 351">
                    <a:extLst>
                      <a:ext uri="{FF2B5EF4-FFF2-40B4-BE49-F238E27FC236}">
                        <a16:creationId xmlns:a16="http://schemas.microsoft.com/office/drawing/2014/main" id="{49B4F9C1-7D83-A8F8-7B73-353A2E3D36A4}"/>
                      </a:ext>
                    </a:extLst>
                  </p14:cNvPr>
                  <p14:cNvContentPartPr/>
                  <p14:nvPr/>
                </p14:nvContentPartPr>
                <p14:xfrm>
                  <a:off x="7152611" y="6095455"/>
                  <a:ext cx="360" cy="360"/>
                </p14:xfrm>
              </p:contentPart>
            </mc:Choice>
            <mc:Fallback xmlns="">
              <p:pic>
                <p:nvPicPr>
                  <p:cNvPr id="352" name="Ink 351">
                    <a:extLst>
                      <a:ext uri="{FF2B5EF4-FFF2-40B4-BE49-F238E27FC236}">
                        <a16:creationId xmlns:a16="http://schemas.microsoft.com/office/drawing/2014/main" id="{49B4F9C1-7D83-A8F8-7B73-353A2E3D36A4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7143611" y="608681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6">
                <p14:nvContentPartPr>
                  <p14:cNvPr id="353" name="Ink 352">
                    <a:extLst>
                      <a:ext uri="{FF2B5EF4-FFF2-40B4-BE49-F238E27FC236}">
                        <a16:creationId xmlns:a16="http://schemas.microsoft.com/office/drawing/2014/main" id="{6F45F789-2755-D83F-A5A5-326DB8315267}"/>
                      </a:ext>
                    </a:extLst>
                  </p14:cNvPr>
                  <p14:cNvContentPartPr/>
                  <p14:nvPr/>
                </p14:nvContentPartPr>
                <p14:xfrm>
                  <a:off x="7160891" y="6199135"/>
                  <a:ext cx="360" cy="2520"/>
                </p14:xfrm>
              </p:contentPart>
            </mc:Choice>
            <mc:Fallback xmlns="">
              <p:pic>
                <p:nvPicPr>
                  <p:cNvPr id="353" name="Ink 352">
                    <a:extLst>
                      <a:ext uri="{FF2B5EF4-FFF2-40B4-BE49-F238E27FC236}">
                        <a16:creationId xmlns:a16="http://schemas.microsoft.com/office/drawing/2014/main" id="{6F45F789-2755-D83F-A5A5-326DB8315267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7151891" y="6190135"/>
                    <a:ext cx="180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7">
                <p14:nvContentPartPr>
                  <p14:cNvPr id="386" name="Ink 385">
                    <a:extLst>
                      <a:ext uri="{FF2B5EF4-FFF2-40B4-BE49-F238E27FC236}">
                        <a16:creationId xmlns:a16="http://schemas.microsoft.com/office/drawing/2014/main" id="{FBABEC23-0CCC-5FC6-FE12-E6C7468FF295}"/>
                      </a:ext>
                    </a:extLst>
                  </p14:cNvPr>
                  <p14:cNvContentPartPr/>
                  <p14:nvPr/>
                </p14:nvContentPartPr>
                <p14:xfrm>
                  <a:off x="7153691" y="6067735"/>
                  <a:ext cx="38520" cy="28800"/>
                </p14:xfrm>
              </p:contentPart>
            </mc:Choice>
            <mc:Fallback xmlns="">
              <p:pic>
                <p:nvPicPr>
                  <p:cNvPr id="386" name="Ink 385">
                    <a:extLst>
                      <a:ext uri="{FF2B5EF4-FFF2-40B4-BE49-F238E27FC236}">
                        <a16:creationId xmlns:a16="http://schemas.microsoft.com/office/drawing/2014/main" id="{FBABEC23-0CCC-5FC6-FE12-E6C7468FF295}"/>
                      </a:ext>
                    </a:extLst>
                  </p:cNvPr>
                  <p:cNvPicPr/>
                  <p:nvPr/>
                </p:nvPicPr>
                <p:blipFill>
                  <a:blip r:embed="rId458"/>
                  <a:stretch>
                    <a:fillRect/>
                  </a:stretch>
                </p:blipFill>
                <p:spPr>
                  <a:xfrm>
                    <a:off x="7144691" y="6059095"/>
                    <a:ext cx="56160" cy="4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9">
                <p14:nvContentPartPr>
                  <p14:cNvPr id="387" name="Ink 386">
                    <a:extLst>
                      <a:ext uri="{FF2B5EF4-FFF2-40B4-BE49-F238E27FC236}">
                        <a16:creationId xmlns:a16="http://schemas.microsoft.com/office/drawing/2014/main" id="{D0BFF090-82DB-3142-9DD5-C43237ED583E}"/>
                      </a:ext>
                    </a:extLst>
                  </p14:cNvPr>
                  <p14:cNvContentPartPr/>
                  <p14:nvPr/>
                </p14:nvContentPartPr>
                <p14:xfrm>
                  <a:off x="7182851" y="6180415"/>
                  <a:ext cx="36000" cy="69480"/>
                </p14:xfrm>
              </p:contentPart>
            </mc:Choice>
            <mc:Fallback xmlns="">
              <p:pic>
                <p:nvPicPr>
                  <p:cNvPr id="387" name="Ink 386">
                    <a:extLst>
                      <a:ext uri="{FF2B5EF4-FFF2-40B4-BE49-F238E27FC236}">
                        <a16:creationId xmlns:a16="http://schemas.microsoft.com/office/drawing/2014/main" id="{D0BFF090-82DB-3142-9DD5-C43237ED583E}"/>
                      </a:ext>
                    </a:extLst>
                  </p:cNvPr>
                  <p:cNvPicPr/>
                  <p:nvPr/>
                </p:nvPicPr>
                <p:blipFill>
                  <a:blip r:embed="rId460"/>
                  <a:stretch>
                    <a:fillRect/>
                  </a:stretch>
                </p:blipFill>
                <p:spPr>
                  <a:xfrm>
                    <a:off x="7173851" y="6171415"/>
                    <a:ext cx="53640" cy="87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187E63BD-0ED8-11A8-C491-5A45D3C894EC}"/>
                    </a:ext>
                  </a:extLst>
                </p14:cNvPr>
                <p14:cNvContentPartPr/>
                <p14:nvPr/>
              </p14:nvContentPartPr>
              <p14:xfrm>
                <a:off x="5755195" y="5975785"/>
                <a:ext cx="204840" cy="10944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187E63BD-0ED8-11A8-C491-5A45D3C894EC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5746555" y="5966785"/>
                  <a:ext cx="22248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E1FE22EE-A9A7-4373-966D-903AB148076A}"/>
                    </a:ext>
                  </a:extLst>
                </p14:cNvPr>
                <p14:cNvContentPartPr/>
                <p14:nvPr/>
              </p14:nvContentPartPr>
              <p14:xfrm>
                <a:off x="5226224" y="1469535"/>
                <a:ext cx="177120" cy="12420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E1FE22EE-A9A7-4373-966D-903AB148076A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5217224" y="1460535"/>
                  <a:ext cx="1947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CB6CD67D-88BB-7C5C-2C39-052A21A51FF3}"/>
                    </a:ext>
                  </a:extLst>
                </p14:cNvPr>
                <p14:cNvContentPartPr/>
                <p14:nvPr/>
              </p14:nvContentPartPr>
              <p14:xfrm>
                <a:off x="4951904" y="1716855"/>
                <a:ext cx="672480" cy="3096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CB6CD67D-88BB-7C5C-2C39-052A21A51FF3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4943264" y="1707855"/>
                  <a:ext cx="6901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80155449-C7FF-883E-C664-69A4271C1D92}"/>
                    </a:ext>
                  </a:extLst>
                </p14:cNvPr>
                <p14:cNvContentPartPr/>
                <p14:nvPr/>
              </p14:nvContentPartPr>
              <p14:xfrm>
                <a:off x="6676795" y="1439425"/>
                <a:ext cx="121320" cy="19944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80155449-C7FF-883E-C664-69A4271C1D92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6668155" y="1430785"/>
                  <a:ext cx="13896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CA093A4C-A957-9D4F-9588-5C19ADE1237D}"/>
                    </a:ext>
                  </a:extLst>
                </p14:cNvPr>
                <p14:cNvContentPartPr/>
                <p14:nvPr/>
              </p14:nvContentPartPr>
              <p14:xfrm>
                <a:off x="6385915" y="1734625"/>
                <a:ext cx="516600" cy="2736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CA093A4C-A957-9D4F-9588-5C19ADE1237D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6376915" y="1725625"/>
                  <a:ext cx="534240" cy="45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08" name="TextBox 407">
              <a:extLst>
                <a:ext uri="{FF2B5EF4-FFF2-40B4-BE49-F238E27FC236}">
                  <a16:creationId xmlns:a16="http://schemas.microsoft.com/office/drawing/2014/main" id="{09E5E57B-E0DE-7ACD-5CDE-988825204A20}"/>
                </a:ext>
              </a:extLst>
            </p:cNvPr>
            <p:cNvSpPr txBox="1"/>
            <p:nvPr/>
          </p:nvSpPr>
          <p:spPr>
            <a:xfrm>
              <a:off x="4894292" y="1092623"/>
              <a:ext cx="8354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200" dirty="0">
                  <a:solidFill>
                    <a:srgbClr val="FF0000"/>
                  </a:solidFill>
                </a:rPr>
                <a:t>Analog #</a:t>
              </a:r>
            </a:p>
          </p:txBody>
        </p:sp>
        <p:sp>
          <p:nvSpPr>
            <p:cNvPr id="409" name="TextBox 408">
              <a:extLst>
                <a:ext uri="{FF2B5EF4-FFF2-40B4-BE49-F238E27FC236}">
                  <a16:creationId xmlns:a16="http://schemas.microsoft.com/office/drawing/2014/main" id="{D98C5C66-C19F-4BB3-7DBB-5C1E296C91AC}"/>
                </a:ext>
              </a:extLst>
            </p:cNvPr>
            <p:cNvSpPr txBox="1"/>
            <p:nvPr/>
          </p:nvSpPr>
          <p:spPr>
            <a:xfrm>
              <a:off x="5883235" y="1096509"/>
              <a:ext cx="17508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200" dirty="0">
                  <a:solidFill>
                    <a:srgbClr val="FF0000"/>
                  </a:solidFill>
                </a:rPr>
                <a:t>Binary representation</a:t>
              </a:r>
            </a:p>
          </p:txBody>
        </p:sp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0233B22A-BBAD-130F-D757-E99EAC605AA0}"/>
                </a:ext>
              </a:extLst>
            </p:cNvPr>
            <p:cNvGrpSpPr/>
            <p:nvPr/>
          </p:nvGrpSpPr>
          <p:grpSpPr>
            <a:xfrm>
              <a:off x="1280291" y="5049655"/>
              <a:ext cx="2111760" cy="1219680"/>
              <a:chOff x="1280291" y="5049655"/>
              <a:chExt cx="2111760" cy="121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1">
                <p14:nvContentPartPr>
                  <p14:cNvPr id="391" name="Ink 390">
                    <a:extLst>
                      <a:ext uri="{FF2B5EF4-FFF2-40B4-BE49-F238E27FC236}">
                        <a16:creationId xmlns:a16="http://schemas.microsoft.com/office/drawing/2014/main" id="{261A71CE-9BA2-FB09-B3F4-88D1FE6191A4}"/>
                      </a:ext>
                    </a:extLst>
                  </p14:cNvPr>
                  <p14:cNvContentPartPr/>
                  <p14:nvPr/>
                </p14:nvContentPartPr>
                <p14:xfrm>
                  <a:off x="1954767" y="5491665"/>
                  <a:ext cx="447120" cy="325440"/>
                </p14:xfrm>
              </p:contentPart>
            </mc:Choice>
            <mc:Fallback xmlns="">
              <p:pic>
                <p:nvPicPr>
                  <p:cNvPr id="391" name="Ink 390">
                    <a:extLst>
                      <a:ext uri="{FF2B5EF4-FFF2-40B4-BE49-F238E27FC236}">
                        <a16:creationId xmlns:a16="http://schemas.microsoft.com/office/drawing/2014/main" id="{261A71CE-9BA2-FB09-B3F4-88D1FE6191A4}"/>
                      </a:ext>
                    </a:extLst>
                  </p:cNvPr>
                  <p:cNvPicPr/>
                  <p:nvPr/>
                </p:nvPicPr>
                <p:blipFill>
                  <a:blip r:embed="rId472"/>
                  <a:stretch>
                    <a:fillRect/>
                  </a:stretch>
                </p:blipFill>
                <p:spPr>
                  <a:xfrm>
                    <a:off x="1945767" y="5483025"/>
                    <a:ext cx="464760" cy="34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3">
                <p14:nvContentPartPr>
                  <p14:cNvPr id="392" name="Ink 391">
                    <a:extLst>
                      <a:ext uri="{FF2B5EF4-FFF2-40B4-BE49-F238E27FC236}">
                        <a16:creationId xmlns:a16="http://schemas.microsoft.com/office/drawing/2014/main" id="{2D0B470A-CA6D-3E1A-C30F-0B3A148E13F6}"/>
                      </a:ext>
                    </a:extLst>
                  </p14:cNvPr>
                  <p14:cNvContentPartPr/>
                  <p14:nvPr/>
                </p14:nvContentPartPr>
                <p14:xfrm>
                  <a:off x="2158887" y="5561145"/>
                  <a:ext cx="20160" cy="36720"/>
                </p14:xfrm>
              </p:contentPart>
            </mc:Choice>
            <mc:Fallback xmlns="">
              <p:pic>
                <p:nvPicPr>
                  <p:cNvPr id="392" name="Ink 391">
                    <a:extLst>
                      <a:ext uri="{FF2B5EF4-FFF2-40B4-BE49-F238E27FC236}">
                        <a16:creationId xmlns:a16="http://schemas.microsoft.com/office/drawing/2014/main" id="{2D0B470A-CA6D-3E1A-C30F-0B3A148E13F6}"/>
                      </a:ext>
                    </a:extLst>
                  </p:cNvPr>
                  <p:cNvPicPr/>
                  <p:nvPr/>
                </p:nvPicPr>
                <p:blipFill>
                  <a:blip r:embed="rId474"/>
                  <a:stretch>
                    <a:fillRect/>
                  </a:stretch>
                </p:blipFill>
                <p:spPr>
                  <a:xfrm>
                    <a:off x="2150247" y="5552145"/>
                    <a:ext cx="37800" cy="5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5">
                <p14:nvContentPartPr>
                  <p14:cNvPr id="396" name="Ink 395">
                    <a:extLst>
                      <a:ext uri="{FF2B5EF4-FFF2-40B4-BE49-F238E27FC236}">
                        <a16:creationId xmlns:a16="http://schemas.microsoft.com/office/drawing/2014/main" id="{4F598418-EB5D-BB7B-4BB8-28DDD57DEB60}"/>
                      </a:ext>
                    </a:extLst>
                  </p14:cNvPr>
                  <p14:cNvContentPartPr/>
                  <p14:nvPr/>
                </p14:nvContentPartPr>
                <p14:xfrm>
                  <a:off x="2553807" y="5348025"/>
                  <a:ext cx="164880" cy="645480"/>
                </p14:xfrm>
              </p:contentPart>
            </mc:Choice>
            <mc:Fallback xmlns="">
              <p:pic>
                <p:nvPicPr>
                  <p:cNvPr id="396" name="Ink 395">
                    <a:extLst>
                      <a:ext uri="{FF2B5EF4-FFF2-40B4-BE49-F238E27FC236}">
                        <a16:creationId xmlns:a16="http://schemas.microsoft.com/office/drawing/2014/main" id="{4F598418-EB5D-BB7B-4BB8-28DDD57DEB60}"/>
                      </a:ext>
                    </a:extLst>
                  </p:cNvPr>
                  <p:cNvPicPr/>
                  <p:nvPr/>
                </p:nvPicPr>
                <p:blipFill>
                  <a:blip r:embed="rId476"/>
                  <a:stretch>
                    <a:fillRect/>
                  </a:stretch>
                </p:blipFill>
                <p:spPr>
                  <a:xfrm>
                    <a:off x="2544807" y="5339385"/>
                    <a:ext cx="182520" cy="66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7">
                <p14:nvContentPartPr>
                  <p14:cNvPr id="397" name="Ink 396">
                    <a:extLst>
                      <a:ext uri="{FF2B5EF4-FFF2-40B4-BE49-F238E27FC236}">
                        <a16:creationId xmlns:a16="http://schemas.microsoft.com/office/drawing/2014/main" id="{66A61C5F-5D0D-2390-4AB5-FC6C4FEA3818}"/>
                      </a:ext>
                    </a:extLst>
                  </p14:cNvPr>
                  <p14:cNvContentPartPr/>
                  <p14:nvPr/>
                </p14:nvContentPartPr>
                <p14:xfrm>
                  <a:off x="2781687" y="5382225"/>
                  <a:ext cx="177480" cy="140400"/>
                </p14:xfrm>
              </p:contentPart>
            </mc:Choice>
            <mc:Fallback xmlns="">
              <p:pic>
                <p:nvPicPr>
                  <p:cNvPr id="397" name="Ink 396">
                    <a:extLst>
                      <a:ext uri="{FF2B5EF4-FFF2-40B4-BE49-F238E27FC236}">
                        <a16:creationId xmlns:a16="http://schemas.microsoft.com/office/drawing/2014/main" id="{66A61C5F-5D0D-2390-4AB5-FC6C4FEA3818}"/>
                      </a:ext>
                    </a:extLst>
                  </p:cNvPr>
                  <p:cNvPicPr/>
                  <p:nvPr/>
                </p:nvPicPr>
                <p:blipFill>
                  <a:blip r:embed="rId478"/>
                  <a:stretch>
                    <a:fillRect/>
                  </a:stretch>
                </p:blipFill>
                <p:spPr>
                  <a:xfrm>
                    <a:off x="2773047" y="5373225"/>
                    <a:ext cx="195120" cy="15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9">
                <p14:nvContentPartPr>
                  <p14:cNvPr id="398" name="Ink 397">
                    <a:extLst>
                      <a:ext uri="{FF2B5EF4-FFF2-40B4-BE49-F238E27FC236}">
                        <a16:creationId xmlns:a16="http://schemas.microsoft.com/office/drawing/2014/main" id="{48E7375C-9B7B-8BE4-9182-1097AEE5F98C}"/>
                      </a:ext>
                    </a:extLst>
                  </p14:cNvPr>
                  <p14:cNvContentPartPr/>
                  <p14:nvPr/>
                </p14:nvContentPartPr>
                <p14:xfrm>
                  <a:off x="2584047" y="5571945"/>
                  <a:ext cx="569160" cy="42120"/>
                </p14:xfrm>
              </p:contentPart>
            </mc:Choice>
            <mc:Fallback xmlns="">
              <p:pic>
                <p:nvPicPr>
                  <p:cNvPr id="398" name="Ink 397">
                    <a:extLst>
                      <a:ext uri="{FF2B5EF4-FFF2-40B4-BE49-F238E27FC236}">
                        <a16:creationId xmlns:a16="http://schemas.microsoft.com/office/drawing/2014/main" id="{48E7375C-9B7B-8BE4-9182-1097AEE5F98C}"/>
                      </a:ext>
                    </a:extLst>
                  </p:cNvPr>
                  <p:cNvPicPr/>
                  <p:nvPr/>
                </p:nvPicPr>
                <p:blipFill>
                  <a:blip r:embed="rId480"/>
                  <a:stretch>
                    <a:fillRect/>
                  </a:stretch>
                </p:blipFill>
                <p:spPr>
                  <a:xfrm>
                    <a:off x="2575047" y="5563305"/>
                    <a:ext cx="58680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1">
                <p14:nvContentPartPr>
                  <p14:cNvPr id="399" name="Ink 398">
                    <a:extLst>
                      <a:ext uri="{FF2B5EF4-FFF2-40B4-BE49-F238E27FC236}">
                        <a16:creationId xmlns:a16="http://schemas.microsoft.com/office/drawing/2014/main" id="{C68B102E-C39E-DD39-FF27-15B26C13EBE0}"/>
                      </a:ext>
                    </a:extLst>
                  </p14:cNvPr>
                  <p14:cNvContentPartPr/>
                  <p14:nvPr/>
                </p14:nvContentPartPr>
                <p14:xfrm>
                  <a:off x="2715447" y="5669865"/>
                  <a:ext cx="5400" cy="106920"/>
                </p14:xfrm>
              </p:contentPart>
            </mc:Choice>
            <mc:Fallback xmlns="">
              <p:pic>
                <p:nvPicPr>
                  <p:cNvPr id="399" name="Ink 398">
                    <a:extLst>
                      <a:ext uri="{FF2B5EF4-FFF2-40B4-BE49-F238E27FC236}">
                        <a16:creationId xmlns:a16="http://schemas.microsoft.com/office/drawing/2014/main" id="{C68B102E-C39E-DD39-FF27-15B26C13EBE0}"/>
                      </a:ext>
                    </a:extLst>
                  </p:cNvPr>
                  <p:cNvPicPr/>
                  <p:nvPr/>
                </p:nvPicPr>
                <p:blipFill>
                  <a:blip r:embed="rId482"/>
                  <a:stretch>
                    <a:fillRect/>
                  </a:stretch>
                </p:blipFill>
                <p:spPr>
                  <a:xfrm>
                    <a:off x="2706447" y="5660865"/>
                    <a:ext cx="23040" cy="12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3">
                <p14:nvContentPartPr>
                  <p14:cNvPr id="400" name="Ink 399">
                    <a:extLst>
                      <a:ext uri="{FF2B5EF4-FFF2-40B4-BE49-F238E27FC236}">
                        <a16:creationId xmlns:a16="http://schemas.microsoft.com/office/drawing/2014/main" id="{560C5AFF-3C9B-1D67-4172-81778C6D4726}"/>
                      </a:ext>
                    </a:extLst>
                  </p14:cNvPr>
                  <p14:cNvContentPartPr/>
                  <p14:nvPr/>
                </p14:nvContentPartPr>
                <p14:xfrm>
                  <a:off x="2742087" y="5639265"/>
                  <a:ext cx="101880" cy="275760"/>
                </p14:xfrm>
              </p:contentPart>
            </mc:Choice>
            <mc:Fallback xmlns="">
              <p:pic>
                <p:nvPicPr>
                  <p:cNvPr id="400" name="Ink 399">
                    <a:extLst>
                      <a:ext uri="{FF2B5EF4-FFF2-40B4-BE49-F238E27FC236}">
                        <a16:creationId xmlns:a16="http://schemas.microsoft.com/office/drawing/2014/main" id="{560C5AFF-3C9B-1D67-4172-81778C6D4726}"/>
                      </a:ext>
                    </a:extLst>
                  </p:cNvPr>
                  <p:cNvPicPr/>
                  <p:nvPr/>
                </p:nvPicPr>
                <p:blipFill>
                  <a:blip r:embed="rId484"/>
                  <a:stretch>
                    <a:fillRect/>
                  </a:stretch>
                </p:blipFill>
                <p:spPr>
                  <a:xfrm>
                    <a:off x="2733447" y="5630625"/>
                    <a:ext cx="119520" cy="29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5">
                <p14:nvContentPartPr>
                  <p14:cNvPr id="401" name="Ink 400">
                    <a:extLst>
                      <a:ext uri="{FF2B5EF4-FFF2-40B4-BE49-F238E27FC236}">
                        <a16:creationId xmlns:a16="http://schemas.microsoft.com/office/drawing/2014/main" id="{BBB5A158-6E71-18BE-9CD0-5E5DB27ABA15}"/>
                      </a:ext>
                    </a:extLst>
                  </p14:cNvPr>
                  <p14:cNvContentPartPr/>
                  <p14:nvPr/>
                </p14:nvContentPartPr>
                <p14:xfrm>
                  <a:off x="2869167" y="5731785"/>
                  <a:ext cx="360" cy="147960"/>
                </p14:xfrm>
              </p:contentPart>
            </mc:Choice>
            <mc:Fallback xmlns="">
              <p:pic>
                <p:nvPicPr>
                  <p:cNvPr id="401" name="Ink 400">
                    <a:extLst>
                      <a:ext uri="{FF2B5EF4-FFF2-40B4-BE49-F238E27FC236}">
                        <a16:creationId xmlns:a16="http://schemas.microsoft.com/office/drawing/2014/main" id="{BBB5A158-6E71-18BE-9CD0-5E5DB27ABA15}"/>
                      </a:ext>
                    </a:extLst>
                  </p:cNvPr>
                  <p:cNvPicPr/>
                  <p:nvPr/>
                </p:nvPicPr>
                <p:blipFill>
                  <a:blip r:embed="rId486"/>
                  <a:stretch>
                    <a:fillRect/>
                  </a:stretch>
                </p:blipFill>
                <p:spPr>
                  <a:xfrm>
                    <a:off x="2860167" y="5723145"/>
                    <a:ext cx="18000" cy="16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7">
                <p14:nvContentPartPr>
                  <p14:cNvPr id="402" name="Ink 401">
                    <a:extLst>
                      <a:ext uri="{FF2B5EF4-FFF2-40B4-BE49-F238E27FC236}">
                        <a16:creationId xmlns:a16="http://schemas.microsoft.com/office/drawing/2014/main" id="{4B8DDE1D-CDB6-E550-0771-6313F0B97379}"/>
                      </a:ext>
                    </a:extLst>
                  </p14:cNvPr>
                  <p14:cNvContentPartPr/>
                  <p14:nvPr/>
                </p14:nvContentPartPr>
                <p14:xfrm>
                  <a:off x="2924967" y="5732505"/>
                  <a:ext cx="82440" cy="120960"/>
                </p14:xfrm>
              </p:contentPart>
            </mc:Choice>
            <mc:Fallback xmlns="">
              <p:pic>
                <p:nvPicPr>
                  <p:cNvPr id="402" name="Ink 401">
                    <a:extLst>
                      <a:ext uri="{FF2B5EF4-FFF2-40B4-BE49-F238E27FC236}">
                        <a16:creationId xmlns:a16="http://schemas.microsoft.com/office/drawing/2014/main" id="{4B8DDE1D-CDB6-E550-0771-6313F0B97379}"/>
                      </a:ext>
                    </a:extLst>
                  </p:cNvPr>
                  <p:cNvPicPr/>
                  <p:nvPr/>
                </p:nvPicPr>
                <p:blipFill>
                  <a:blip r:embed="rId488"/>
                  <a:stretch>
                    <a:fillRect/>
                  </a:stretch>
                </p:blipFill>
                <p:spPr>
                  <a:xfrm>
                    <a:off x="2915967" y="5723505"/>
                    <a:ext cx="100080" cy="13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9">
                <p14:nvContentPartPr>
                  <p14:cNvPr id="403" name="Ink 402">
                    <a:extLst>
                      <a:ext uri="{FF2B5EF4-FFF2-40B4-BE49-F238E27FC236}">
                        <a16:creationId xmlns:a16="http://schemas.microsoft.com/office/drawing/2014/main" id="{9A8AAA6D-A8C8-33D7-90E4-2458F44423FB}"/>
                      </a:ext>
                    </a:extLst>
                  </p14:cNvPr>
                  <p14:cNvContentPartPr/>
                  <p14:nvPr/>
                </p14:nvContentPartPr>
                <p14:xfrm>
                  <a:off x="3028647" y="5651505"/>
                  <a:ext cx="117720" cy="228600"/>
                </p14:xfrm>
              </p:contentPart>
            </mc:Choice>
            <mc:Fallback xmlns="">
              <p:pic>
                <p:nvPicPr>
                  <p:cNvPr id="403" name="Ink 402">
                    <a:extLst>
                      <a:ext uri="{FF2B5EF4-FFF2-40B4-BE49-F238E27FC236}">
                        <a16:creationId xmlns:a16="http://schemas.microsoft.com/office/drawing/2014/main" id="{9A8AAA6D-A8C8-33D7-90E4-2458F44423FB}"/>
                      </a:ext>
                    </a:extLst>
                  </p:cNvPr>
                  <p:cNvPicPr/>
                  <p:nvPr/>
                </p:nvPicPr>
                <p:blipFill>
                  <a:blip r:embed="rId490"/>
                  <a:stretch>
                    <a:fillRect/>
                  </a:stretch>
                </p:blipFill>
                <p:spPr>
                  <a:xfrm>
                    <a:off x="3019647" y="5642505"/>
                    <a:ext cx="135360" cy="24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1">
                <p14:nvContentPartPr>
                  <p14:cNvPr id="404" name="Ink 403">
                    <a:extLst>
                      <a:ext uri="{FF2B5EF4-FFF2-40B4-BE49-F238E27FC236}">
                        <a16:creationId xmlns:a16="http://schemas.microsoft.com/office/drawing/2014/main" id="{A10B7D21-D634-8280-9A76-2E0095B85513}"/>
                      </a:ext>
                    </a:extLst>
                  </p14:cNvPr>
                  <p14:cNvContentPartPr/>
                  <p14:nvPr/>
                </p14:nvContentPartPr>
                <p14:xfrm>
                  <a:off x="3118287" y="5274585"/>
                  <a:ext cx="167400" cy="640080"/>
                </p14:xfrm>
              </p:contentPart>
            </mc:Choice>
            <mc:Fallback xmlns="">
              <p:pic>
                <p:nvPicPr>
                  <p:cNvPr id="404" name="Ink 403">
                    <a:extLst>
                      <a:ext uri="{FF2B5EF4-FFF2-40B4-BE49-F238E27FC236}">
                        <a16:creationId xmlns:a16="http://schemas.microsoft.com/office/drawing/2014/main" id="{A10B7D21-D634-8280-9A76-2E0095B85513}"/>
                      </a:ext>
                    </a:extLst>
                  </p:cNvPr>
                  <p:cNvPicPr/>
                  <p:nvPr/>
                </p:nvPicPr>
                <p:blipFill>
                  <a:blip r:embed="rId492"/>
                  <a:stretch>
                    <a:fillRect/>
                  </a:stretch>
                </p:blipFill>
                <p:spPr>
                  <a:xfrm>
                    <a:off x="3109647" y="5265945"/>
                    <a:ext cx="185040" cy="65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3">
                <p14:nvContentPartPr>
                  <p14:cNvPr id="410" name="Ink 409">
                    <a:extLst>
                      <a:ext uri="{FF2B5EF4-FFF2-40B4-BE49-F238E27FC236}">
                        <a16:creationId xmlns:a16="http://schemas.microsoft.com/office/drawing/2014/main" id="{0D30BBAE-C460-2F0E-FE20-FC25585BD569}"/>
                      </a:ext>
                    </a:extLst>
                  </p14:cNvPr>
                  <p14:cNvContentPartPr/>
                  <p14:nvPr/>
                </p14:nvContentPartPr>
                <p14:xfrm>
                  <a:off x="1553171" y="5546815"/>
                  <a:ext cx="119880" cy="308520"/>
                </p14:xfrm>
              </p:contentPart>
            </mc:Choice>
            <mc:Fallback xmlns="">
              <p:pic>
                <p:nvPicPr>
                  <p:cNvPr id="410" name="Ink 409">
                    <a:extLst>
                      <a:ext uri="{FF2B5EF4-FFF2-40B4-BE49-F238E27FC236}">
                        <a16:creationId xmlns:a16="http://schemas.microsoft.com/office/drawing/2014/main" id="{0D30BBAE-C460-2F0E-FE20-FC25585BD569}"/>
                      </a:ext>
                    </a:extLst>
                  </p:cNvPr>
                  <p:cNvPicPr/>
                  <p:nvPr/>
                </p:nvPicPr>
                <p:blipFill>
                  <a:blip r:embed="rId494"/>
                  <a:stretch>
                    <a:fillRect/>
                  </a:stretch>
                </p:blipFill>
                <p:spPr>
                  <a:xfrm>
                    <a:off x="1544171" y="5537815"/>
                    <a:ext cx="137520" cy="32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5">
                <p14:nvContentPartPr>
                  <p14:cNvPr id="411" name="Ink 410">
                    <a:extLst>
                      <a:ext uri="{FF2B5EF4-FFF2-40B4-BE49-F238E27FC236}">
                        <a16:creationId xmlns:a16="http://schemas.microsoft.com/office/drawing/2014/main" id="{8443BDCC-4976-8646-CA31-B2F30DF4016D}"/>
                      </a:ext>
                    </a:extLst>
                  </p14:cNvPr>
                  <p14:cNvContentPartPr/>
                  <p14:nvPr/>
                </p14:nvContentPartPr>
                <p14:xfrm>
                  <a:off x="1734611" y="5716735"/>
                  <a:ext cx="68760" cy="2520"/>
                </p14:xfrm>
              </p:contentPart>
            </mc:Choice>
            <mc:Fallback xmlns="">
              <p:pic>
                <p:nvPicPr>
                  <p:cNvPr id="411" name="Ink 410">
                    <a:extLst>
                      <a:ext uri="{FF2B5EF4-FFF2-40B4-BE49-F238E27FC236}">
                        <a16:creationId xmlns:a16="http://schemas.microsoft.com/office/drawing/2014/main" id="{8443BDCC-4976-8646-CA31-B2F30DF4016D}"/>
                      </a:ext>
                    </a:extLst>
                  </p:cNvPr>
                  <p:cNvPicPr/>
                  <p:nvPr/>
                </p:nvPicPr>
                <p:blipFill>
                  <a:blip r:embed="rId496"/>
                  <a:stretch>
                    <a:fillRect/>
                  </a:stretch>
                </p:blipFill>
                <p:spPr>
                  <a:xfrm>
                    <a:off x="1725971" y="5708095"/>
                    <a:ext cx="864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7">
                <p14:nvContentPartPr>
                  <p14:cNvPr id="412" name="Ink 411">
                    <a:extLst>
                      <a:ext uri="{FF2B5EF4-FFF2-40B4-BE49-F238E27FC236}">
                        <a16:creationId xmlns:a16="http://schemas.microsoft.com/office/drawing/2014/main" id="{5D01C5EB-6B79-6567-3FAB-4CFA77CB0387}"/>
                      </a:ext>
                    </a:extLst>
                  </p14:cNvPr>
                  <p14:cNvContentPartPr/>
                  <p14:nvPr/>
                </p14:nvContentPartPr>
                <p14:xfrm>
                  <a:off x="1755851" y="5798455"/>
                  <a:ext cx="118080" cy="360"/>
                </p14:xfrm>
              </p:contentPart>
            </mc:Choice>
            <mc:Fallback xmlns="">
              <p:pic>
                <p:nvPicPr>
                  <p:cNvPr id="412" name="Ink 411">
                    <a:extLst>
                      <a:ext uri="{FF2B5EF4-FFF2-40B4-BE49-F238E27FC236}">
                        <a16:creationId xmlns:a16="http://schemas.microsoft.com/office/drawing/2014/main" id="{5D01C5EB-6B79-6567-3FAB-4CFA77CB0387}"/>
                      </a:ext>
                    </a:extLst>
                  </p:cNvPr>
                  <p:cNvPicPr/>
                  <p:nvPr/>
                </p:nvPicPr>
                <p:blipFill>
                  <a:blip r:embed="rId498"/>
                  <a:stretch>
                    <a:fillRect/>
                  </a:stretch>
                </p:blipFill>
                <p:spPr>
                  <a:xfrm>
                    <a:off x="1747211" y="5789815"/>
                    <a:ext cx="135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9">
                <p14:nvContentPartPr>
                  <p14:cNvPr id="413" name="Ink 412">
                    <a:extLst>
                      <a:ext uri="{FF2B5EF4-FFF2-40B4-BE49-F238E27FC236}">
                        <a16:creationId xmlns:a16="http://schemas.microsoft.com/office/drawing/2014/main" id="{FABD6124-230D-491A-D48D-9BB822657F85}"/>
                      </a:ext>
                    </a:extLst>
                  </p14:cNvPr>
                  <p14:cNvContentPartPr/>
                  <p14:nvPr/>
                </p14:nvContentPartPr>
                <p14:xfrm>
                  <a:off x="1280291" y="5049655"/>
                  <a:ext cx="2111760" cy="1219680"/>
                </p14:xfrm>
              </p:contentPart>
            </mc:Choice>
            <mc:Fallback xmlns="">
              <p:pic>
                <p:nvPicPr>
                  <p:cNvPr id="413" name="Ink 412">
                    <a:extLst>
                      <a:ext uri="{FF2B5EF4-FFF2-40B4-BE49-F238E27FC236}">
                        <a16:creationId xmlns:a16="http://schemas.microsoft.com/office/drawing/2014/main" id="{FABD6124-230D-491A-D48D-9BB822657F85}"/>
                      </a:ext>
                    </a:extLst>
                  </p:cNvPr>
                  <p:cNvPicPr/>
                  <p:nvPr/>
                </p:nvPicPr>
                <p:blipFill>
                  <a:blip r:embed="rId500"/>
                  <a:stretch>
                    <a:fillRect/>
                  </a:stretch>
                </p:blipFill>
                <p:spPr>
                  <a:xfrm>
                    <a:off x="1271291" y="5040655"/>
                    <a:ext cx="2129400" cy="1237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EAE7AD8F-9515-70DC-790E-2A02534C8C33}"/>
                    </a:ext>
                  </a:extLst>
                </p14:cNvPr>
                <p14:cNvContentPartPr/>
                <p14:nvPr/>
              </p14:nvContentPartPr>
              <p14:xfrm>
                <a:off x="3485291" y="5663095"/>
                <a:ext cx="1603080" cy="47376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EAE7AD8F-9515-70DC-790E-2A02534C8C33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3476291" y="5654095"/>
                  <a:ext cx="1620720" cy="491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8" name="Group 417">
              <a:extLst>
                <a:ext uri="{FF2B5EF4-FFF2-40B4-BE49-F238E27FC236}">
                  <a16:creationId xmlns:a16="http://schemas.microsoft.com/office/drawing/2014/main" id="{DF88F0A2-C928-B4A3-C1C7-E5ADE6A08A8C}"/>
                </a:ext>
              </a:extLst>
            </p:cNvPr>
            <p:cNvGrpSpPr/>
            <p:nvPr/>
          </p:nvGrpSpPr>
          <p:grpSpPr>
            <a:xfrm>
              <a:off x="3593291" y="2797135"/>
              <a:ext cx="1609200" cy="2706480"/>
              <a:chOff x="3593291" y="2797135"/>
              <a:chExt cx="1609200" cy="2706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3">
                <p14:nvContentPartPr>
                  <p14:cNvPr id="416" name="Ink 415">
                    <a:extLst>
                      <a:ext uri="{FF2B5EF4-FFF2-40B4-BE49-F238E27FC236}">
                        <a16:creationId xmlns:a16="http://schemas.microsoft.com/office/drawing/2014/main" id="{C628C693-4F72-F6AA-9696-CC0EC7D68AC7}"/>
                      </a:ext>
                    </a:extLst>
                  </p14:cNvPr>
                  <p14:cNvContentPartPr/>
                  <p14:nvPr/>
                </p14:nvContentPartPr>
                <p14:xfrm>
                  <a:off x="3593291" y="2797135"/>
                  <a:ext cx="1609200" cy="2706480"/>
                </p14:xfrm>
              </p:contentPart>
            </mc:Choice>
            <mc:Fallback xmlns="">
              <p:pic>
                <p:nvPicPr>
                  <p:cNvPr id="416" name="Ink 415">
                    <a:extLst>
                      <a:ext uri="{FF2B5EF4-FFF2-40B4-BE49-F238E27FC236}">
                        <a16:creationId xmlns:a16="http://schemas.microsoft.com/office/drawing/2014/main" id="{C628C693-4F72-F6AA-9696-CC0EC7D68AC7}"/>
                      </a:ext>
                    </a:extLst>
                  </p:cNvPr>
                  <p:cNvPicPr/>
                  <p:nvPr/>
                </p:nvPicPr>
                <p:blipFill>
                  <a:blip r:embed="rId504"/>
                  <a:stretch>
                    <a:fillRect/>
                  </a:stretch>
                </p:blipFill>
                <p:spPr>
                  <a:xfrm>
                    <a:off x="3584651" y="2788495"/>
                    <a:ext cx="1626840" cy="27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5">
                <p14:nvContentPartPr>
                  <p14:cNvPr id="417" name="Ink 416">
                    <a:extLst>
                      <a:ext uri="{FF2B5EF4-FFF2-40B4-BE49-F238E27FC236}">
                        <a16:creationId xmlns:a16="http://schemas.microsoft.com/office/drawing/2014/main" id="{3A24D857-BE59-09A4-A836-A469A0383521}"/>
                      </a:ext>
                    </a:extLst>
                  </p14:cNvPr>
                  <p14:cNvContentPartPr/>
                  <p14:nvPr/>
                </p14:nvContentPartPr>
                <p14:xfrm>
                  <a:off x="3628211" y="5498575"/>
                  <a:ext cx="147960" cy="2520"/>
                </p14:xfrm>
              </p:contentPart>
            </mc:Choice>
            <mc:Fallback xmlns="">
              <p:pic>
                <p:nvPicPr>
                  <p:cNvPr id="417" name="Ink 416">
                    <a:extLst>
                      <a:ext uri="{FF2B5EF4-FFF2-40B4-BE49-F238E27FC236}">
                        <a16:creationId xmlns:a16="http://schemas.microsoft.com/office/drawing/2014/main" id="{3A24D857-BE59-09A4-A836-A469A0383521}"/>
                      </a:ext>
                    </a:extLst>
                  </p:cNvPr>
                  <p:cNvPicPr/>
                  <p:nvPr/>
                </p:nvPicPr>
                <p:blipFill>
                  <a:blip r:embed="rId506"/>
                  <a:stretch>
                    <a:fillRect/>
                  </a:stretch>
                </p:blipFill>
                <p:spPr>
                  <a:xfrm>
                    <a:off x="3619211" y="5489935"/>
                    <a:ext cx="165600" cy="20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8D1B8378-5630-77A1-A811-9ABE7F35EEC7}"/>
                </a:ext>
              </a:extLst>
            </p:cNvPr>
            <p:cNvSpPr/>
            <p:nvPr/>
          </p:nvSpPr>
          <p:spPr>
            <a:xfrm>
              <a:off x="4771788" y="937945"/>
              <a:ext cx="957989" cy="552024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78BC218-91E7-0F77-E82D-44B195FEB757}"/>
                </a:ext>
              </a:extLst>
            </p:cNvPr>
            <p:cNvSpPr/>
            <p:nvPr/>
          </p:nvSpPr>
          <p:spPr>
            <a:xfrm>
              <a:off x="5729777" y="954295"/>
              <a:ext cx="3111567" cy="552024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426" name="Audio 425">
            <a:hlinkClick r:id="" action="ppaction://media"/>
            <a:extLst>
              <a:ext uri="{FF2B5EF4-FFF2-40B4-BE49-F238E27FC236}">
                <a16:creationId xmlns:a16="http://schemas.microsoft.com/office/drawing/2014/main" id="{F1DDCC9E-4B52-F2B1-CEC1-FB94CE18E9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0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75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14"/>
    </mc:Choice>
    <mc:Fallback xmlns="">
      <p:transition spd="slow" advTm="139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6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389F3CDB-CB2B-AA8A-E9E3-48AF4786540C}"/>
              </a:ext>
            </a:extLst>
          </p:cNvPr>
          <p:cNvGrpSpPr/>
          <p:nvPr/>
        </p:nvGrpSpPr>
        <p:grpSpPr>
          <a:xfrm>
            <a:off x="226677" y="846555"/>
            <a:ext cx="1584900" cy="1916190"/>
            <a:chOff x="1309004" y="373100"/>
            <a:chExt cx="2113200" cy="255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AA1E0AB-5E60-783C-6484-DB56CD2928FB}"/>
                    </a:ext>
                  </a:extLst>
                </p14:cNvPr>
                <p14:cNvContentPartPr/>
                <p14:nvPr/>
              </p14:nvContentPartPr>
              <p14:xfrm>
                <a:off x="1478204" y="679100"/>
                <a:ext cx="360" cy="384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AA1E0AB-5E60-783C-6484-DB56CD2928F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469204" y="670100"/>
                  <a:ext cx="1800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258AAA7-674D-789D-5698-DEEBC0B08ACB}"/>
                    </a:ext>
                  </a:extLst>
                </p14:cNvPr>
                <p14:cNvContentPartPr/>
                <p14:nvPr/>
              </p14:nvContentPartPr>
              <p14:xfrm>
                <a:off x="1478204" y="903020"/>
                <a:ext cx="1797480" cy="29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258AAA7-674D-789D-5698-DEEBC0B08AC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69204" y="894380"/>
                  <a:ext cx="18151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E544791-DE40-C329-0B1F-FC069C73547A}"/>
                    </a:ext>
                  </a:extLst>
                </p14:cNvPr>
                <p14:cNvContentPartPr/>
                <p14:nvPr/>
              </p14:nvContentPartPr>
              <p14:xfrm>
                <a:off x="3275324" y="708620"/>
                <a:ext cx="63720" cy="506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E544791-DE40-C329-0B1F-FC069C73547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266324" y="699620"/>
                  <a:ext cx="81360" cy="52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1A3120B-AAD5-7F8E-827F-1799DB5BBB77}"/>
                    </a:ext>
                  </a:extLst>
                </p14:cNvPr>
                <p14:cNvContentPartPr/>
                <p14:nvPr/>
              </p14:nvContentPartPr>
              <p14:xfrm>
                <a:off x="2331044" y="373100"/>
                <a:ext cx="269640" cy="291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1A3120B-AAD5-7F8E-827F-1799DB5BBB7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22404" y="364460"/>
                  <a:ext cx="2872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917CDFC-8D84-F0EE-BC27-D60EF5B8A3C5}"/>
                    </a:ext>
                  </a:extLst>
                </p14:cNvPr>
                <p14:cNvContentPartPr/>
                <p14:nvPr/>
              </p14:nvContentPartPr>
              <p14:xfrm>
                <a:off x="1442924" y="1250420"/>
                <a:ext cx="97560" cy="257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917CDFC-8D84-F0EE-BC27-D60EF5B8A3C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434284" y="1241420"/>
                  <a:ext cx="11520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BC79C34-3362-104D-7257-ECE90391B547}"/>
                    </a:ext>
                  </a:extLst>
                </p14:cNvPr>
                <p14:cNvContentPartPr/>
                <p14:nvPr/>
              </p14:nvContentPartPr>
              <p14:xfrm>
                <a:off x="3421844" y="1347980"/>
                <a:ext cx="360" cy="278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BC79C34-3362-104D-7257-ECE90391B54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412844" y="1339340"/>
                  <a:ext cx="1800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DB01DEC-B816-89C2-F7ED-AB93130C8A57}"/>
                    </a:ext>
                  </a:extLst>
                </p14:cNvPr>
                <p14:cNvContentPartPr/>
                <p14:nvPr/>
              </p14:nvContentPartPr>
              <p14:xfrm>
                <a:off x="1578644" y="777380"/>
                <a:ext cx="360" cy="198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DB01DEC-B816-89C2-F7ED-AB93130C8A5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569644" y="768380"/>
                  <a:ext cx="180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53ADBA7-8A27-33EB-0618-D51152EF4BBA}"/>
                    </a:ext>
                  </a:extLst>
                </p14:cNvPr>
                <p14:cNvContentPartPr/>
                <p14:nvPr/>
              </p14:nvContentPartPr>
              <p14:xfrm>
                <a:off x="1740284" y="871340"/>
                <a:ext cx="2880" cy="162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53ADBA7-8A27-33EB-0618-D51152EF4BB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731284" y="862340"/>
                  <a:ext cx="2052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5BBE8DE-AFC9-A562-FE94-F5CBA37C4156}"/>
                    </a:ext>
                  </a:extLst>
                </p14:cNvPr>
                <p14:cNvContentPartPr/>
                <p14:nvPr/>
              </p14:nvContentPartPr>
              <p14:xfrm>
                <a:off x="1959524" y="1048820"/>
                <a:ext cx="1800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5BBE8DE-AFC9-A562-FE94-F5CBA37C415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50524" y="1040180"/>
                  <a:ext cx="35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743F357-0002-53B3-4BA2-1D55DBDD2588}"/>
                    </a:ext>
                  </a:extLst>
                </p14:cNvPr>
                <p14:cNvContentPartPr/>
                <p14:nvPr/>
              </p14:nvContentPartPr>
              <p14:xfrm>
                <a:off x="2259044" y="1048820"/>
                <a:ext cx="4140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743F357-0002-53B3-4BA2-1D55DBDD258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250044" y="1040180"/>
                  <a:ext cx="59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33F3585-E4ED-F2CC-168C-B76D4802D3D0}"/>
                    </a:ext>
                  </a:extLst>
                </p14:cNvPr>
                <p14:cNvContentPartPr/>
                <p14:nvPr/>
              </p14:nvContentPartPr>
              <p14:xfrm>
                <a:off x="2558924" y="1048820"/>
                <a:ext cx="828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33F3585-E4ED-F2CC-168C-B76D4802D3D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549924" y="1040180"/>
                  <a:ext cx="25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93ED175-FB0A-2AD1-ED3F-99F1CE00AB4C}"/>
                    </a:ext>
                  </a:extLst>
                </p14:cNvPr>
                <p14:cNvContentPartPr/>
                <p14:nvPr/>
              </p14:nvContentPartPr>
              <p14:xfrm>
                <a:off x="2863844" y="1059260"/>
                <a:ext cx="252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93ED175-FB0A-2AD1-ED3F-99F1CE00AB4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855204" y="1050260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7E3DBC1-830C-C760-1E63-655C2106B5BB}"/>
                    </a:ext>
                  </a:extLst>
                </p14:cNvPr>
                <p14:cNvContentPartPr/>
                <p14:nvPr/>
              </p14:nvContentPartPr>
              <p14:xfrm>
                <a:off x="3107204" y="744260"/>
                <a:ext cx="5400" cy="272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7E3DBC1-830C-C760-1E63-655C2106B5B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098564" y="735260"/>
                  <a:ext cx="230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B1C7367-BDEF-6707-6D26-35462A98B65A}"/>
                    </a:ext>
                  </a:extLst>
                </p14:cNvPr>
                <p14:cNvContentPartPr/>
                <p14:nvPr/>
              </p14:nvContentPartPr>
              <p14:xfrm>
                <a:off x="1653164" y="979340"/>
                <a:ext cx="299880" cy="1182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B1C7367-BDEF-6707-6D26-35462A98B65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644524" y="970340"/>
                  <a:ext cx="317520" cy="11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F993240-8E35-AD21-25F7-B06429C22EFD}"/>
                    </a:ext>
                  </a:extLst>
                </p14:cNvPr>
                <p14:cNvContentPartPr/>
                <p14:nvPr/>
              </p14:nvContentPartPr>
              <p14:xfrm>
                <a:off x="1813364" y="2041700"/>
                <a:ext cx="155880" cy="119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F993240-8E35-AD21-25F7-B06429C22EF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804724" y="2033060"/>
                  <a:ext cx="1735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61C4A96-5960-0C69-FC73-49C2BD79524F}"/>
                    </a:ext>
                  </a:extLst>
                </p14:cNvPr>
                <p14:cNvContentPartPr/>
                <p14:nvPr/>
              </p14:nvContentPartPr>
              <p14:xfrm>
                <a:off x="1618964" y="2202260"/>
                <a:ext cx="360" cy="180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61C4A96-5960-0C69-FC73-49C2BD79524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610324" y="2193260"/>
                  <a:ext cx="180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8227E7A-30DB-3FC1-C5C8-799E7FF14C2B}"/>
                    </a:ext>
                  </a:extLst>
                </p14:cNvPr>
                <p14:cNvContentPartPr/>
                <p14:nvPr/>
              </p14:nvContentPartPr>
              <p14:xfrm>
                <a:off x="1309004" y="2398820"/>
                <a:ext cx="843120" cy="117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8227E7A-30DB-3FC1-C5C8-799E7FF14C2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300004" y="2390180"/>
                  <a:ext cx="86076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C1FD392-504B-5268-4729-0C029E6D755F}"/>
                    </a:ext>
                  </a:extLst>
                </p14:cNvPr>
                <p14:cNvContentPartPr/>
                <p14:nvPr/>
              </p14:nvContentPartPr>
              <p14:xfrm>
                <a:off x="1479284" y="2661260"/>
                <a:ext cx="360" cy="266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C1FD392-504B-5268-4729-0C029E6D755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470284" y="2652260"/>
                  <a:ext cx="1800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4159BA2-7B79-3D77-78C8-5CCA95B6C47D}"/>
                    </a:ext>
                  </a:extLst>
                </p14:cNvPr>
                <p14:cNvContentPartPr/>
                <p14:nvPr/>
              </p14:nvContentPartPr>
              <p14:xfrm>
                <a:off x="1573964" y="2654060"/>
                <a:ext cx="101880" cy="158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4159BA2-7B79-3D77-78C8-5CCA95B6C47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564964" y="2645420"/>
                  <a:ext cx="1195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419414C-FFCB-7800-D3AC-B047837673F6}"/>
                    </a:ext>
                  </a:extLst>
                </p14:cNvPr>
                <p14:cNvContentPartPr/>
                <p14:nvPr/>
              </p14:nvContentPartPr>
              <p14:xfrm>
                <a:off x="1762964" y="2559020"/>
                <a:ext cx="141840" cy="303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419414C-FFCB-7800-D3AC-B047837673F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753964" y="2550020"/>
                  <a:ext cx="15948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78783CD-54AD-868C-6EB2-B3CF02F393D2}"/>
                    </a:ext>
                  </a:extLst>
                </p14:cNvPr>
                <p14:cNvContentPartPr/>
                <p14:nvPr/>
              </p14:nvContentPartPr>
              <p14:xfrm>
                <a:off x="1981484" y="2549660"/>
                <a:ext cx="193320" cy="188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78783CD-54AD-868C-6EB2-B3CF02F393D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972844" y="2541020"/>
                  <a:ext cx="2109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D70C323-6638-02D2-46B5-BF06DE243C4D}"/>
                    </a:ext>
                  </a:extLst>
                </p14:cNvPr>
                <p14:cNvContentPartPr/>
                <p14:nvPr/>
              </p14:nvContentPartPr>
              <p14:xfrm>
                <a:off x="2098124" y="2596100"/>
                <a:ext cx="2880" cy="321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D70C323-6638-02D2-46B5-BF06DE243C4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089124" y="2587100"/>
                  <a:ext cx="2052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32C7476-23A7-5EAB-8BBE-540BB8A4619A}"/>
                    </a:ext>
                  </a:extLst>
                </p14:cNvPr>
                <p14:cNvContentPartPr/>
                <p14:nvPr/>
              </p14:nvContentPartPr>
              <p14:xfrm>
                <a:off x="1922084" y="2825780"/>
                <a:ext cx="46800" cy="392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32C7476-23A7-5EAB-8BBE-540BB8A4619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913084" y="2817140"/>
                  <a:ext cx="64440" cy="56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9A7E87-FA3D-6E3F-8ECC-5DD65EDD18DF}"/>
              </a:ext>
            </a:extLst>
          </p:cNvPr>
          <p:cNvSpPr txBox="1"/>
          <p:nvPr/>
        </p:nvSpPr>
        <p:spPr>
          <a:xfrm>
            <a:off x="1989952" y="-22927"/>
            <a:ext cx="4769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err="1">
                <a:solidFill>
                  <a:srgbClr val="0000FF"/>
                </a:solidFill>
              </a:rPr>
              <a:t>Matlab</a:t>
            </a:r>
            <a:r>
              <a:rPr lang="en-US" b="1" dirty="0">
                <a:solidFill>
                  <a:srgbClr val="0000FF"/>
                </a:solidFill>
              </a:rPr>
              <a:t> Communications Toolbox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0D03DFC-F730-C958-96F1-31D159D24E95}"/>
              </a:ext>
            </a:extLst>
          </p:cNvPr>
          <p:cNvGrpSpPr/>
          <p:nvPr/>
        </p:nvGrpSpPr>
        <p:grpSpPr>
          <a:xfrm>
            <a:off x="3228783" y="693618"/>
            <a:ext cx="384120" cy="434160"/>
            <a:chOff x="3227171" y="568015"/>
            <a:chExt cx="384120" cy="43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39C9DDE-6C3D-5E18-F125-169A74D41C4C}"/>
                    </a:ext>
                  </a:extLst>
                </p14:cNvPr>
                <p14:cNvContentPartPr/>
                <p14:nvPr/>
              </p14:nvContentPartPr>
              <p14:xfrm>
                <a:off x="3227171" y="672775"/>
                <a:ext cx="178560" cy="3294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39C9DDE-6C3D-5E18-F125-169A74D41C4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218171" y="664135"/>
                  <a:ext cx="19620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504CE8F-8A16-B5A9-6552-C71606E9F839}"/>
                    </a:ext>
                  </a:extLst>
                </p14:cNvPr>
                <p14:cNvContentPartPr/>
                <p14:nvPr/>
              </p14:nvContentPartPr>
              <p14:xfrm>
                <a:off x="3421211" y="606175"/>
                <a:ext cx="360" cy="98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504CE8F-8A16-B5A9-6552-C71606E9F83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412571" y="597175"/>
                  <a:ext cx="180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9E9732B-5C25-75CC-4469-F518B58A8932}"/>
                    </a:ext>
                  </a:extLst>
                </p14:cNvPr>
                <p14:cNvContentPartPr/>
                <p14:nvPr/>
              </p14:nvContentPartPr>
              <p14:xfrm>
                <a:off x="3497531" y="568015"/>
                <a:ext cx="113760" cy="153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9E9732B-5C25-75CC-4469-F518B58A893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488891" y="559015"/>
                  <a:ext cx="131400" cy="17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A0F36EC-A188-9714-13B5-EA7CF0A8E193}"/>
                  </a:ext>
                </a:extLst>
              </p14:cNvPr>
              <p14:cNvContentPartPr/>
              <p14:nvPr/>
            </p14:nvContentPartPr>
            <p14:xfrm>
              <a:off x="3788223" y="890538"/>
              <a:ext cx="651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A0F36EC-A188-9714-13B5-EA7CF0A8E193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779583" y="881898"/>
                <a:ext cx="82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EE65DC0-E147-E8C7-7C42-25D72F850A4E}"/>
                  </a:ext>
                </a:extLst>
              </p14:cNvPr>
              <p14:cNvContentPartPr/>
              <p14:nvPr/>
            </p14:nvContentPartPr>
            <p14:xfrm>
              <a:off x="3808023" y="1015458"/>
              <a:ext cx="4860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EE65DC0-E147-E8C7-7C42-25D72F850A4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799023" y="1006818"/>
                <a:ext cx="662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1" name="Group 160">
            <a:extLst>
              <a:ext uri="{FF2B5EF4-FFF2-40B4-BE49-F238E27FC236}">
                <a16:creationId xmlns:a16="http://schemas.microsoft.com/office/drawing/2014/main" id="{B84E7D98-1179-F356-6CAB-40D1287B5207}"/>
              </a:ext>
            </a:extLst>
          </p:cNvPr>
          <p:cNvGrpSpPr/>
          <p:nvPr/>
        </p:nvGrpSpPr>
        <p:grpSpPr>
          <a:xfrm>
            <a:off x="4035903" y="777138"/>
            <a:ext cx="770760" cy="316080"/>
            <a:chOff x="4034291" y="651535"/>
            <a:chExt cx="770760" cy="31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B720368-DA36-B26D-1C62-1E86F0967D75}"/>
                    </a:ext>
                  </a:extLst>
                </p14:cNvPr>
                <p14:cNvContentPartPr/>
                <p14:nvPr/>
              </p14:nvContentPartPr>
              <p14:xfrm>
                <a:off x="4034291" y="690055"/>
                <a:ext cx="360" cy="274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B720368-DA36-B26D-1C62-1E86F0967D7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025651" y="681415"/>
                  <a:ext cx="1800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C0022B1-EAE1-A82E-F553-7A5F5A85D992}"/>
                    </a:ext>
                  </a:extLst>
                </p14:cNvPr>
                <p14:cNvContentPartPr/>
                <p14:nvPr/>
              </p14:nvContentPartPr>
              <p14:xfrm>
                <a:off x="4150931" y="735415"/>
                <a:ext cx="87840" cy="1422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C0022B1-EAE1-A82E-F553-7A5F5A85D99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141931" y="726415"/>
                  <a:ext cx="10548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C93C5A6-524A-FC15-5EB5-381EC70F5DA4}"/>
                    </a:ext>
                  </a:extLst>
                </p14:cNvPr>
                <p14:cNvContentPartPr/>
                <p14:nvPr/>
              </p14:nvContentPartPr>
              <p14:xfrm>
                <a:off x="4277651" y="689695"/>
                <a:ext cx="110880" cy="2415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C93C5A6-524A-FC15-5EB5-381EC70F5DA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268651" y="680695"/>
                  <a:ext cx="12852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70A50439-22BE-AA2C-6A1A-16188AF02288}"/>
                    </a:ext>
                  </a:extLst>
                </p14:cNvPr>
                <p14:cNvContentPartPr/>
                <p14:nvPr/>
              </p14:nvContentPartPr>
              <p14:xfrm>
                <a:off x="4388171" y="896695"/>
                <a:ext cx="360" cy="3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70A50439-22BE-AA2C-6A1A-16188AF0228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379531" y="88769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C2C1473-CE37-132D-0B8E-16778F8DB515}"/>
                    </a:ext>
                  </a:extLst>
                </p14:cNvPr>
                <p14:cNvContentPartPr/>
                <p14:nvPr/>
              </p14:nvContentPartPr>
              <p14:xfrm>
                <a:off x="4437851" y="666655"/>
                <a:ext cx="119880" cy="1324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C2C1473-CE37-132D-0B8E-16778F8DB51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428851" y="658015"/>
                  <a:ext cx="13752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1261E5F-8840-B3F4-AB59-57ACBEFE7BA7}"/>
                    </a:ext>
                  </a:extLst>
                </p14:cNvPr>
                <p14:cNvContentPartPr/>
                <p14:nvPr/>
              </p14:nvContentPartPr>
              <p14:xfrm>
                <a:off x="4512731" y="651535"/>
                <a:ext cx="6120" cy="3160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1261E5F-8840-B3F4-AB59-57ACBEFE7BA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503731" y="642535"/>
                  <a:ext cx="2376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FCEF87C-8E10-2902-A2CD-D99692CC8516}"/>
                    </a:ext>
                  </a:extLst>
                </p14:cNvPr>
                <p14:cNvContentPartPr/>
                <p14:nvPr/>
              </p14:nvContentPartPr>
              <p14:xfrm>
                <a:off x="4393211" y="872575"/>
                <a:ext cx="55080" cy="662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FCEF87C-8E10-2902-A2CD-D99692CC851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384571" y="863935"/>
                  <a:ext cx="7272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8EE1526-FF32-9728-3E57-DB0FD414D463}"/>
                    </a:ext>
                  </a:extLst>
                </p14:cNvPr>
                <p14:cNvContentPartPr/>
                <p14:nvPr/>
              </p14:nvContentPartPr>
              <p14:xfrm>
                <a:off x="4683731" y="809935"/>
                <a:ext cx="83520" cy="25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8EE1526-FF32-9728-3E57-DB0FD414D46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674731" y="801295"/>
                  <a:ext cx="101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E4956F2E-DC56-AE5A-ABA8-EB3BC5E2CEA4}"/>
                    </a:ext>
                  </a:extLst>
                </p14:cNvPr>
                <p14:cNvContentPartPr/>
                <p14:nvPr/>
              </p14:nvContentPartPr>
              <p14:xfrm>
                <a:off x="4694531" y="884455"/>
                <a:ext cx="11052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E4956F2E-DC56-AE5A-ABA8-EB3BC5E2CEA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685531" y="875455"/>
                  <a:ext cx="1281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381DCF65-EAD4-D6AB-14EC-739CCAE18460}"/>
                  </a:ext>
                </a:extLst>
              </p14:cNvPr>
              <p14:cNvContentPartPr/>
              <p14:nvPr/>
            </p14:nvContentPartPr>
            <p14:xfrm>
              <a:off x="5001063" y="756978"/>
              <a:ext cx="183600" cy="27504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381DCF65-EAD4-D6AB-14EC-739CCAE18460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992063" y="747978"/>
                <a:ext cx="201240" cy="29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6" name="Group 165">
            <a:extLst>
              <a:ext uri="{FF2B5EF4-FFF2-40B4-BE49-F238E27FC236}">
                <a16:creationId xmlns:a16="http://schemas.microsoft.com/office/drawing/2014/main" id="{859915E3-AAB5-9DC1-0BB9-50FF8165FE20}"/>
              </a:ext>
            </a:extLst>
          </p:cNvPr>
          <p:cNvGrpSpPr/>
          <p:nvPr/>
        </p:nvGrpSpPr>
        <p:grpSpPr>
          <a:xfrm>
            <a:off x="5980623" y="668418"/>
            <a:ext cx="326880" cy="254880"/>
            <a:chOff x="5979011" y="542815"/>
            <a:chExt cx="326880" cy="25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72CF07C9-24F5-077F-8823-D7BD159137E0}"/>
                    </a:ext>
                  </a:extLst>
                </p14:cNvPr>
                <p14:cNvContentPartPr/>
                <p14:nvPr/>
              </p14:nvContentPartPr>
              <p14:xfrm>
                <a:off x="5979011" y="542815"/>
                <a:ext cx="326880" cy="2548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72CF07C9-24F5-077F-8823-D7BD159137E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970011" y="533815"/>
                  <a:ext cx="34452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464D98BE-33E8-AA40-00B5-B85995D5D3FF}"/>
                    </a:ext>
                  </a:extLst>
                </p14:cNvPr>
                <p14:cNvContentPartPr/>
                <p14:nvPr/>
              </p14:nvContentPartPr>
              <p14:xfrm>
                <a:off x="6169451" y="666295"/>
                <a:ext cx="86760" cy="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464D98BE-33E8-AA40-00B5-B85995D5D3F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160811" y="657295"/>
                  <a:ext cx="104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AFE19B67-A146-3657-BB87-F67E125589B6}"/>
                    </a:ext>
                  </a:extLst>
                </p14:cNvPr>
                <p14:cNvContentPartPr/>
                <p14:nvPr/>
              </p14:nvContentPartPr>
              <p14:xfrm>
                <a:off x="6116171" y="632095"/>
                <a:ext cx="2520" cy="25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AFE19B67-A146-3657-BB87-F67E125589B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107531" y="623455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8D894ED4-5769-B73B-0E31-94BC28024068}"/>
              </a:ext>
            </a:extLst>
          </p:cNvPr>
          <p:cNvGrpSpPr/>
          <p:nvPr/>
        </p:nvGrpSpPr>
        <p:grpSpPr>
          <a:xfrm>
            <a:off x="6536463" y="633858"/>
            <a:ext cx="923400" cy="388080"/>
            <a:chOff x="6534851" y="508255"/>
            <a:chExt cx="923400" cy="38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29E9B63-2E96-EDEA-D1F0-4336A7DB8F16}"/>
                    </a:ext>
                  </a:extLst>
                </p14:cNvPr>
                <p14:cNvContentPartPr/>
                <p14:nvPr/>
              </p14:nvContentPartPr>
              <p14:xfrm>
                <a:off x="6534851" y="638935"/>
                <a:ext cx="9000" cy="2574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29E9B63-2E96-EDEA-D1F0-4336A7DB8F1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525851" y="630295"/>
                  <a:ext cx="2664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4F8309A9-8630-FB7C-F3DC-CD4A38A70D98}"/>
                    </a:ext>
                  </a:extLst>
                </p14:cNvPr>
                <p14:cNvContentPartPr/>
                <p14:nvPr/>
              </p14:nvContentPartPr>
              <p14:xfrm>
                <a:off x="6564011" y="612295"/>
                <a:ext cx="43920" cy="936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4F8309A9-8630-FB7C-F3DC-CD4A38A70D9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555371" y="603655"/>
                  <a:ext cx="6156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3936422-D711-A0FC-3F48-D1BABAE6E314}"/>
                    </a:ext>
                  </a:extLst>
                </p14:cNvPr>
                <p14:cNvContentPartPr/>
                <p14:nvPr/>
              </p14:nvContentPartPr>
              <p14:xfrm>
                <a:off x="6546371" y="649735"/>
                <a:ext cx="46440" cy="136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3936422-D711-A0FC-3F48-D1BABAE6E31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537371" y="640735"/>
                  <a:ext cx="640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1359559C-AC54-88E3-94BF-B044E39083DE}"/>
                    </a:ext>
                  </a:extLst>
                </p14:cNvPr>
                <p14:cNvContentPartPr/>
                <p14:nvPr/>
              </p14:nvContentPartPr>
              <p14:xfrm>
                <a:off x="6644291" y="596095"/>
                <a:ext cx="39240" cy="1270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1359559C-AC54-88E3-94BF-B044E39083D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635291" y="587095"/>
                  <a:ext cx="568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5E3F4E09-6757-3B41-6DE0-7C826F43E1B9}"/>
                    </a:ext>
                  </a:extLst>
                </p14:cNvPr>
                <p14:cNvContentPartPr/>
                <p14:nvPr/>
              </p14:nvContentPartPr>
              <p14:xfrm>
                <a:off x="6728171" y="605095"/>
                <a:ext cx="113400" cy="1321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5E3F4E09-6757-3B41-6DE0-7C826F43E1B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719171" y="596455"/>
                  <a:ext cx="1310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BB6E758D-2F68-57D4-4E24-977A2DA3300C}"/>
                    </a:ext>
                  </a:extLst>
                </p14:cNvPr>
                <p14:cNvContentPartPr/>
                <p14:nvPr/>
              </p14:nvContentPartPr>
              <p14:xfrm>
                <a:off x="6891611" y="600055"/>
                <a:ext cx="566640" cy="1256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BB6E758D-2F68-57D4-4E24-977A2DA3300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882971" y="591055"/>
                  <a:ext cx="58428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1FB23CB-F9F4-2B9D-01A0-C40DDEB5A5AE}"/>
                    </a:ext>
                  </a:extLst>
                </p14:cNvPr>
                <p14:cNvContentPartPr/>
                <p14:nvPr/>
              </p14:nvContentPartPr>
              <p14:xfrm>
                <a:off x="7129931" y="514015"/>
                <a:ext cx="29160" cy="241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01FB23CB-F9F4-2B9D-01A0-C40DDEB5A5A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120931" y="505015"/>
                  <a:ext cx="468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028EDAA-F6F5-7C2E-588C-45B262114C31}"/>
                    </a:ext>
                  </a:extLst>
                </p14:cNvPr>
                <p14:cNvContentPartPr/>
                <p14:nvPr/>
              </p14:nvContentPartPr>
              <p14:xfrm>
                <a:off x="6964331" y="508255"/>
                <a:ext cx="30240" cy="3060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028EDAA-F6F5-7C2E-588C-45B262114C3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955691" y="499255"/>
                  <a:ext cx="47880" cy="4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AD03C2D5-78EA-08B4-69C0-5141D85AE6FB}"/>
                  </a:ext>
                </a:extLst>
              </p14:cNvPr>
              <p14:cNvContentPartPr/>
              <p14:nvPr/>
            </p14:nvContentPartPr>
            <p14:xfrm>
              <a:off x="3359823" y="621978"/>
              <a:ext cx="314280" cy="3542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AD03C2D5-78EA-08B4-69C0-5141D85AE6FB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351183" y="613338"/>
                <a:ext cx="331920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5C31AADB-95F6-0F72-53E2-3921C02E0A8F}"/>
                  </a:ext>
                </a:extLst>
              </p14:cNvPr>
              <p14:cNvContentPartPr/>
              <p14:nvPr/>
            </p14:nvContentPartPr>
            <p14:xfrm>
              <a:off x="3721623" y="467898"/>
              <a:ext cx="2102040" cy="40212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5C31AADB-95F6-0F72-53E2-3921C02E0A8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712983" y="459258"/>
                <a:ext cx="2119680" cy="41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ED503FD9-9A6A-3D25-543B-031BDB5303CD}"/>
                  </a:ext>
                </a:extLst>
              </p14:cNvPr>
              <p14:cNvContentPartPr/>
              <p14:nvPr/>
            </p14:nvContentPartPr>
            <p14:xfrm>
              <a:off x="5919251" y="1520575"/>
              <a:ext cx="105120" cy="37008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ED503FD9-9A6A-3D25-543B-031BDB5303CD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910251" y="1511935"/>
                <a:ext cx="12276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34D9A421-043C-D297-E1EF-E5F9286458CA}"/>
                  </a:ext>
                </a:extLst>
              </p14:cNvPr>
              <p14:cNvContentPartPr/>
              <p14:nvPr/>
            </p14:nvContentPartPr>
            <p14:xfrm>
              <a:off x="7599731" y="656215"/>
              <a:ext cx="69480" cy="36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34D9A421-043C-D297-E1EF-E5F9286458CA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591091" y="647575"/>
                <a:ext cx="87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5C319ED3-2AF7-45D0-D84F-4190D1B507DE}"/>
                  </a:ext>
                </a:extLst>
              </p14:cNvPr>
              <p14:cNvContentPartPr/>
              <p14:nvPr/>
            </p14:nvContentPartPr>
            <p14:xfrm>
              <a:off x="7581011" y="746575"/>
              <a:ext cx="96480" cy="36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5C319ED3-2AF7-45D0-D84F-4190D1B507DE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7572371" y="737935"/>
                <a:ext cx="11412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1" name="Group 220">
            <a:extLst>
              <a:ext uri="{FF2B5EF4-FFF2-40B4-BE49-F238E27FC236}">
                <a16:creationId xmlns:a16="http://schemas.microsoft.com/office/drawing/2014/main" id="{CF2B236D-2939-73F5-F2C6-64D8A0D302C1}"/>
              </a:ext>
            </a:extLst>
          </p:cNvPr>
          <p:cNvGrpSpPr/>
          <p:nvPr/>
        </p:nvGrpSpPr>
        <p:grpSpPr>
          <a:xfrm>
            <a:off x="7874771" y="568735"/>
            <a:ext cx="304200" cy="294840"/>
            <a:chOff x="7874771" y="568735"/>
            <a:chExt cx="304200" cy="29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5ADC2DB5-2329-A27C-0733-8E487977F880}"/>
                    </a:ext>
                  </a:extLst>
                </p14:cNvPr>
                <p14:cNvContentPartPr/>
                <p14:nvPr/>
              </p14:nvContentPartPr>
              <p14:xfrm>
                <a:off x="7874771" y="568735"/>
                <a:ext cx="115920" cy="2156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5ADC2DB5-2329-A27C-0733-8E487977F88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865771" y="559735"/>
                  <a:ext cx="1335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2AC4F694-F057-3142-6752-8F667CC2643E}"/>
                    </a:ext>
                  </a:extLst>
                </p14:cNvPr>
                <p14:cNvContentPartPr/>
                <p14:nvPr/>
              </p14:nvContentPartPr>
              <p14:xfrm>
                <a:off x="8094011" y="766375"/>
                <a:ext cx="84960" cy="972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2AC4F694-F057-3142-6752-8F667CC2643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085011" y="757375"/>
                  <a:ext cx="102600" cy="11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94DB0AAD-0B05-8E95-DC38-EA91FAECAF4C}"/>
              </a:ext>
            </a:extLst>
          </p:cNvPr>
          <p:cNvGrpSpPr/>
          <p:nvPr/>
        </p:nvGrpSpPr>
        <p:grpSpPr>
          <a:xfrm>
            <a:off x="3825491" y="1426255"/>
            <a:ext cx="1984680" cy="513720"/>
            <a:chOff x="3825491" y="1426255"/>
            <a:chExt cx="1984680" cy="51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33B2D8EF-4E03-A11C-8DC0-14535194B51E}"/>
                    </a:ext>
                  </a:extLst>
                </p14:cNvPr>
                <p14:cNvContentPartPr/>
                <p14:nvPr/>
              </p14:nvContentPartPr>
              <p14:xfrm>
                <a:off x="3825491" y="1570975"/>
                <a:ext cx="516960" cy="3121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33B2D8EF-4E03-A11C-8DC0-14535194B51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816491" y="1561975"/>
                  <a:ext cx="53460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0EF4ADCF-26BA-8A68-DA52-3B1735FC4051}"/>
                    </a:ext>
                  </a:extLst>
                </p14:cNvPr>
                <p14:cNvContentPartPr/>
                <p14:nvPr/>
              </p14:nvContentPartPr>
              <p14:xfrm>
                <a:off x="4023131" y="1697695"/>
                <a:ext cx="21600" cy="108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0EF4ADCF-26BA-8A68-DA52-3B1735FC405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014491" y="1689055"/>
                  <a:ext cx="3924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A2F99BD-FE61-D7D2-8578-98F1CBC564B2}"/>
                    </a:ext>
                  </a:extLst>
                </p14:cNvPr>
                <p14:cNvContentPartPr/>
                <p14:nvPr/>
              </p14:nvContentPartPr>
              <p14:xfrm>
                <a:off x="4488251" y="1511935"/>
                <a:ext cx="190440" cy="4280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A2F99BD-FE61-D7D2-8578-98F1CBC564B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479251" y="1502935"/>
                  <a:ext cx="20808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30C6922A-13BF-DDB1-3E36-0415314B642A}"/>
                    </a:ext>
                  </a:extLst>
                </p14:cNvPr>
                <p14:cNvContentPartPr/>
                <p14:nvPr/>
              </p14:nvContentPartPr>
              <p14:xfrm>
                <a:off x="4678331" y="1647295"/>
                <a:ext cx="216000" cy="1836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30C6922A-13BF-DDB1-3E36-0415314B642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669331" y="1638655"/>
                  <a:ext cx="23364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6B26D339-C4A2-2354-1D9D-E82FD1897A5C}"/>
                    </a:ext>
                  </a:extLst>
                </p14:cNvPr>
                <p14:cNvContentPartPr/>
                <p14:nvPr/>
              </p14:nvContentPartPr>
              <p14:xfrm>
                <a:off x="4893971" y="1820095"/>
                <a:ext cx="360" cy="3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6B26D339-C4A2-2354-1D9D-E82FD1897A5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885331" y="181145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AC85F7FD-EBF5-A205-94E0-749ABEBF99BD}"/>
                    </a:ext>
                  </a:extLst>
                </p14:cNvPr>
                <p14:cNvContentPartPr/>
                <p14:nvPr/>
              </p14:nvContentPartPr>
              <p14:xfrm>
                <a:off x="5034371" y="1642615"/>
                <a:ext cx="201600" cy="1400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AC85F7FD-EBF5-A205-94E0-749ABEBF99B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025371" y="1633975"/>
                  <a:ext cx="21924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DBCDB653-C083-2565-F165-4A93D2E9537F}"/>
                    </a:ext>
                  </a:extLst>
                </p14:cNvPr>
                <p14:cNvContentPartPr/>
                <p14:nvPr/>
              </p14:nvContentPartPr>
              <p14:xfrm>
                <a:off x="5053091" y="1609495"/>
                <a:ext cx="123480" cy="1890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DBCDB653-C083-2565-F165-4A93D2E9537F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044091" y="1600495"/>
                  <a:ext cx="14112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70B15A0C-FFAA-B5A5-E931-36884243B30B}"/>
                    </a:ext>
                  </a:extLst>
                </p14:cNvPr>
                <p14:cNvContentPartPr/>
                <p14:nvPr/>
              </p14:nvContentPartPr>
              <p14:xfrm>
                <a:off x="5357651" y="1621375"/>
                <a:ext cx="230760" cy="26388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70B15A0C-FFAA-B5A5-E931-36884243B30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349011" y="1612735"/>
                  <a:ext cx="2484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13D35667-FD59-773F-35A4-4EB1EDCF49CB}"/>
                    </a:ext>
                  </a:extLst>
                </p14:cNvPr>
                <p14:cNvContentPartPr/>
                <p14:nvPr/>
              </p14:nvContentPartPr>
              <p14:xfrm>
                <a:off x="5577971" y="1426255"/>
                <a:ext cx="79560" cy="1713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13D35667-FD59-773F-35A4-4EB1EDCF49CB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568971" y="1417615"/>
                  <a:ext cx="972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F0E20BAF-2CD8-7194-18C6-D4B1F3C49A4C}"/>
                    </a:ext>
                  </a:extLst>
                </p14:cNvPr>
                <p14:cNvContentPartPr/>
                <p14:nvPr/>
              </p14:nvContentPartPr>
              <p14:xfrm>
                <a:off x="5727731" y="1559815"/>
                <a:ext cx="82440" cy="972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F0E20BAF-2CD8-7194-18C6-D4B1F3C49A4C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719091" y="1550815"/>
                  <a:ext cx="100080" cy="11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5E45DAFC-060A-8F4D-28B2-93DF2018EE17}"/>
              </a:ext>
            </a:extLst>
          </p:cNvPr>
          <p:cNvGrpSpPr/>
          <p:nvPr/>
        </p:nvGrpSpPr>
        <p:grpSpPr>
          <a:xfrm>
            <a:off x="3181451" y="1577815"/>
            <a:ext cx="527760" cy="303480"/>
            <a:chOff x="3181451" y="1577815"/>
            <a:chExt cx="527760" cy="30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0DFE852F-2BFC-0B49-D8F6-4335E9CD9F4E}"/>
                    </a:ext>
                  </a:extLst>
                </p14:cNvPr>
                <p14:cNvContentPartPr/>
                <p14:nvPr/>
              </p14:nvContentPartPr>
              <p14:xfrm>
                <a:off x="3181451" y="1577815"/>
                <a:ext cx="126720" cy="3034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0DFE852F-2BFC-0B49-D8F6-4335E9CD9F4E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172811" y="1569175"/>
                  <a:ext cx="14436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81D7695C-7D55-009C-9046-D5DFCA2C6B7F}"/>
                    </a:ext>
                  </a:extLst>
                </p14:cNvPr>
                <p14:cNvContentPartPr/>
                <p14:nvPr/>
              </p14:nvContentPartPr>
              <p14:xfrm>
                <a:off x="3496811" y="1747735"/>
                <a:ext cx="162000" cy="36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81D7695C-7D55-009C-9046-D5DFCA2C6B7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488171" y="1739095"/>
                  <a:ext cx="1796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D94A2F70-AB04-2252-D4B6-1BAE37151B2C}"/>
                    </a:ext>
                  </a:extLst>
                </p14:cNvPr>
                <p14:cNvContentPartPr/>
                <p14:nvPr/>
              </p14:nvContentPartPr>
              <p14:xfrm>
                <a:off x="3517331" y="1829095"/>
                <a:ext cx="191880" cy="3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D94A2F70-AB04-2252-D4B6-1BAE37151B2C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508331" y="1820095"/>
                  <a:ext cx="209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4AFD9C67-BA4C-0C83-D67C-03F40137CD97}"/>
              </a:ext>
            </a:extLst>
          </p:cNvPr>
          <p:cNvGrpSpPr/>
          <p:nvPr/>
        </p:nvGrpSpPr>
        <p:grpSpPr>
          <a:xfrm>
            <a:off x="4839971" y="1952215"/>
            <a:ext cx="547200" cy="581760"/>
            <a:chOff x="4839971" y="1952215"/>
            <a:chExt cx="547200" cy="58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F442FA01-0F36-E22B-9A09-4EEF24E86687}"/>
                    </a:ext>
                  </a:extLst>
                </p14:cNvPr>
                <p14:cNvContentPartPr/>
                <p14:nvPr/>
              </p14:nvContentPartPr>
              <p14:xfrm>
                <a:off x="4947251" y="2207455"/>
                <a:ext cx="2520" cy="75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F442FA01-0F36-E22B-9A09-4EEF24E86687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938251" y="2198455"/>
                  <a:ext cx="201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FAFBB1C7-CEEB-3CF4-0B44-21A2D7F8EB92}"/>
                    </a:ext>
                  </a:extLst>
                </p14:cNvPr>
                <p14:cNvContentPartPr/>
                <p14:nvPr/>
              </p14:nvContentPartPr>
              <p14:xfrm>
                <a:off x="4916291" y="1952215"/>
                <a:ext cx="75240" cy="3078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FAFBB1C7-CEEB-3CF4-0B44-21A2D7F8EB92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4907651" y="1943215"/>
                  <a:ext cx="9288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A97666E6-5E6D-2E7C-A540-953A29F728DE}"/>
                    </a:ext>
                  </a:extLst>
                </p14:cNvPr>
                <p14:cNvContentPartPr/>
                <p14:nvPr/>
              </p14:nvContentPartPr>
              <p14:xfrm>
                <a:off x="4839971" y="2157055"/>
                <a:ext cx="260640" cy="1101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A97666E6-5E6D-2E7C-A540-953A29F728D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831331" y="2148415"/>
                  <a:ext cx="27828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C10DB4ED-9AB0-D9F2-38DC-A2AF4B03C76E}"/>
                    </a:ext>
                  </a:extLst>
                </p14:cNvPr>
                <p14:cNvContentPartPr/>
                <p14:nvPr/>
              </p14:nvContentPartPr>
              <p14:xfrm>
                <a:off x="5207531" y="2235535"/>
                <a:ext cx="360" cy="2728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C10DB4ED-9AB0-D9F2-38DC-A2AF4B03C76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198891" y="2226535"/>
                  <a:ext cx="180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C103F443-34F7-1DFC-5D4E-B9501FA34016}"/>
                    </a:ext>
                  </a:extLst>
                </p14:cNvPr>
                <p14:cNvContentPartPr/>
                <p14:nvPr/>
              </p14:nvContentPartPr>
              <p14:xfrm>
                <a:off x="5283131" y="2268655"/>
                <a:ext cx="360" cy="2653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C103F443-34F7-1DFC-5D4E-B9501FA3401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274491" y="2260015"/>
                  <a:ext cx="180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28B288F4-CA5A-E6AE-FEC8-C6F1402E6A47}"/>
                    </a:ext>
                  </a:extLst>
                </p14:cNvPr>
                <p14:cNvContentPartPr/>
                <p14:nvPr/>
              </p14:nvContentPartPr>
              <p14:xfrm>
                <a:off x="5059571" y="2317615"/>
                <a:ext cx="276480" cy="648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28B288F4-CA5A-E6AE-FEC8-C6F1402E6A4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050931" y="2308975"/>
                  <a:ext cx="29412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C9E96B2D-614B-653D-848B-17DE5B044222}"/>
                    </a:ext>
                  </a:extLst>
                </p14:cNvPr>
                <p14:cNvContentPartPr/>
                <p14:nvPr/>
              </p14:nvContentPartPr>
              <p14:xfrm>
                <a:off x="5083691" y="2403295"/>
                <a:ext cx="303480" cy="2556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C9E96B2D-614B-653D-848B-17DE5B04422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075051" y="2394655"/>
                  <a:ext cx="321120" cy="4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311A039-8218-0BBB-A258-8CDE5B0725BA}"/>
              </a:ext>
            </a:extLst>
          </p:cNvPr>
          <p:cNvGrpSpPr/>
          <p:nvPr/>
        </p:nvGrpSpPr>
        <p:grpSpPr>
          <a:xfrm>
            <a:off x="2581691" y="2620015"/>
            <a:ext cx="678600" cy="301680"/>
            <a:chOff x="2581691" y="2620015"/>
            <a:chExt cx="678600" cy="30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79590D08-E49F-A46D-886B-2AA1B2E09C2C}"/>
                    </a:ext>
                  </a:extLst>
                </p14:cNvPr>
                <p14:cNvContentPartPr/>
                <p14:nvPr/>
              </p14:nvContentPartPr>
              <p14:xfrm>
                <a:off x="2581691" y="2620015"/>
                <a:ext cx="250920" cy="3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79590D08-E49F-A46D-886B-2AA1B2E09C2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572691" y="2611375"/>
                  <a:ext cx="268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7C262152-12D5-D19C-7F24-D0C793EDE726}"/>
                    </a:ext>
                  </a:extLst>
                </p14:cNvPr>
                <p14:cNvContentPartPr/>
                <p14:nvPr/>
              </p14:nvContentPartPr>
              <p14:xfrm>
                <a:off x="2739731" y="2645935"/>
                <a:ext cx="4680" cy="2757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7C262152-12D5-D19C-7F24-D0C793EDE72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730731" y="2637295"/>
                  <a:ext cx="223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344099D7-AA85-21F8-BD43-047104BADB88}"/>
                    </a:ext>
                  </a:extLst>
                </p14:cNvPr>
                <p14:cNvContentPartPr/>
                <p14:nvPr/>
              </p14:nvContentPartPr>
              <p14:xfrm>
                <a:off x="2830451" y="2643055"/>
                <a:ext cx="429840" cy="26928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344099D7-AA85-21F8-BD43-047104BADB8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821811" y="2634055"/>
                  <a:ext cx="447480" cy="286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CE618662-42FE-2B12-F548-694653626D31}"/>
              </a:ext>
            </a:extLst>
          </p:cNvPr>
          <p:cNvGrpSpPr/>
          <p:nvPr/>
        </p:nvGrpSpPr>
        <p:grpSpPr>
          <a:xfrm>
            <a:off x="3572051" y="2581855"/>
            <a:ext cx="505440" cy="307080"/>
            <a:chOff x="3572051" y="2581855"/>
            <a:chExt cx="505440" cy="30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D745EB6C-DED6-A2CB-BECA-915C914CB2BE}"/>
                    </a:ext>
                  </a:extLst>
                </p14:cNvPr>
                <p14:cNvContentPartPr/>
                <p14:nvPr/>
              </p14:nvContentPartPr>
              <p14:xfrm>
                <a:off x="3572051" y="2581855"/>
                <a:ext cx="306000" cy="30708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D745EB6C-DED6-A2CB-BECA-915C914CB2B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563411" y="2572855"/>
                  <a:ext cx="32364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E87DA607-EFC4-1BE6-7095-28F271556D02}"/>
                    </a:ext>
                  </a:extLst>
                </p14:cNvPr>
                <p14:cNvContentPartPr/>
                <p14:nvPr/>
              </p14:nvContentPartPr>
              <p14:xfrm>
                <a:off x="3923771" y="2666095"/>
                <a:ext cx="153720" cy="2030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E87DA607-EFC4-1BE6-7095-28F271556D02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915131" y="2657095"/>
                  <a:ext cx="171360" cy="22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3CED217C-1710-8B46-E92C-A9273ECD2ADF}"/>
              </a:ext>
            </a:extLst>
          </p:cNvPr>
          <p:cNvGrpSpPr/>
          <p:nvPr/>
        </p:nvGrpSpPr>
        <p:grpSpPr>
          <a:xfrm>
            <a:off x="4119971" y="2545495"/>
            <a:ext cx="628560" cy="408600"/>
            <a:chOff x="4119971" y="2545495"/>
            <a:chExt cx="628560" cy="40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FA72AC72-FA9B-9A7B-61D3-A9F0757A7E63}"/>
                    </a:ext>
                  </a:extLst>
                </p14:cNvPr>
                <p14:cNvContentPartPr/>
                <p14:nvPr/>
              </p14:nvContentPartPr>
              <p14:xfrm>
                <a:off x="4119971" y="2563495"/>
                <a:ext cx="124920" cy="2955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FA72AC72-FA9B-9A7B-61D3-A9F0757A7E6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111331" y="2554495"/>
                  <a:ext cx="14256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61B4EC44-9FC8-8A88-0B96-23C0964E3C54}"/>
                    </a:ext>
                  </a:extLst>
                </p14:cNvPr>
                <p14:cNvContentPartPr/>
                <p14:nvPr/>
              </p14:nvContentPartPr>
              <p14:xfrm>
                <a:off x="4341011" y="2746735"/>
                <a:ext cx="106200" cy="10404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61B4EC44-9FC8-8A88-0B96-23C0964E3C5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332371" y="2737735"/>
                  <a:ext cx="12384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D50E1B43-8E6E-6CE2-7D97-D81C78AA1541}"/>
                    </a:ext>
                  </a:extLst>
                </p14:cNvPr>
                <p14:cNvContentPartPr/>
                <p14:nvPr/>
              </p14:nvContentPartPr>
              <p14:xfrm>
                <a:off x="4364051" y="2618215"/>
                <a:ext cx="39600" cy="306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D50E1B43-8E6E-6CE2-7D97-D81C78AA154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355411" y="2609575"/>
                  <a:ext cx="572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EB6C2082-4CCD-FBDE-DDC0-B4C9E98B0D7A}"/>
                    </a:ext>
                  </a:extLst>
                </p14:cNvPr>
                <p14:cNvContentPartPr/>
                <p14:nvPr/>
              </p14:nvContentPartPr>
              <p14:xfrm>
                <a:off x="4534331" y="2545495"/>
                <a:ext cx="118800" cy="40860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EB6C2082-4CCD-FBDE-DDC0-B4C9E98B0D7A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525331" y="2536855"/>
                  <a:ext cx="13644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FF27F74C-2DF3-48BC-7EB5-6DBBCA590069}"/>
                    </a:ext>
                  </a:extLst>
                </p14:cNvPr>
                <p14:cNvContentPartPr/>
                <p14:nvPr/>
              </p14:nvContentPartPr>
              <p14:xfrm>
                <a:off x="4651331" y="2628295"/>
                <a:ext cx="97200" cy="25128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FF27F74C-2DF3-48BC-7EB5-6DBBCA59006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642331" y="2619655"/>
                  <a:ext cx="114840" cy="26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D21E2CAA-888E-65B6-D6EF-581DBAAE3547}"/>
                  </a:ext>
                </a:extLst>
              </p14:cNvPr>
              <p14:cNvContentPartPr/>
              <p14:nvPr/>
            </p14:nvContentPartPr>
            <p14:xfrm>
              <a:off x="4854011" y="2865535"/>
              <a:ext cx="65520" cy="100080"/>
            </p14:xfrm>
          </p:contentPart>
        </mc:Choice>
        <mc:Fallback xmlns=""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D21E2CAA-888E-65B6-D6EF-581DBAAE3547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4845371" y="2856895"/>
                <a:ext cx="8316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B6F03E03-49C4-C0F0-862E-BA231CFBFCD2}"/>
                  </a:ext>
                </a:extLst>
              </p14:cNvPr>
              <p14:cNvContentPartPr/>
              <p14:nvPr/>
            </p14:nvContentPartPr>
            <p14:xfrm>
              <a:off x="5017811" y="2710735"/>
              <a:ext cx="360" cy="165240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B6F03E03-49C4-C0F0-862E-BA231CFBFCD2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5008811" y="2702095"/>
                <a:ext cx="1800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F9F11B67-4017-F272-9D5C-AA907D63AC3B}"/>
                  </a:ext>
                </a:extLst>
              </p14:cNvPr>
              <p14:cNvContentPartPr/>
              <p14:nvPr/>
            </p14:nvContentPartPr>
            <p14:xfrm>
              <a:off x="5118611" y="2708575"/>
              <a:ext cx="101160" cy="15516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F9F11B67-4017-F272-9D5C-AA907D63AC3B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5109971" y="2699575"/>
                <a:ext cx="11880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748AD61B-1CC2-0853-49A9-5A09D3FB6669}"/>
                  </a:ext>
                </a:extLst>
              </p14:cNvPr>
              <p14:cNvContentPartPr/>
              <p14:nvPr/>
            </p14:nvContentPartPr>
            <p14:xfrm>
              <a:off x="5309411" y="2856175"/>
              <a:ext cx="27000" cy="7920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748AD61B-1CC2-0853-49A9-5A09D3FB6669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5300771" y="2847535"/>
                <a:ext cx="44640" cy="96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9" name="Group 268">
            <a:extLst>
              <a:ext uri="{FF2B5EF4-FFF2-40B4-BE49-F238E27FC236}">
                <a16:creationId xmlns:a16="http://schemas.microsoft.com/office/drawing/2014/main" id="{EC75F7CA-62A3-E8B2-D0A2-E1FB08A1C55D}"/>
              </a:ext>
            </a:extLst>
          </p:cNvPr>
          <p:cNvGrpSpPr/>
          <p:nvPr/>
        </p:nvGrpSpPr>
        <p:grpSpPr>
          <a:xfrm>
            <a:off x="5451611" y="2576095"/>
            <a:ext cx="1424520" cy="495720"/>
            <a:chOff x="5451611" y="2576095"/>
            <a:chExt cx="1424520" cy="49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F27EC00C-1365-5B54-3207-4B4010A8F31D}"/>
                    </a:ext>
                  </a:extLst>
                </p14:cNvPr>
                <p14:cNvContentPartPr/>
                <p14:nvPr/>
              </p14:nvContentPartPr>
              <p14:xfrm>
                <a:off x="5451611" y="2639815"/>
                <a:ext cx="14400" cy="7236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F27EC00C-1365-5B54-3207-4B4010A8F31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442611" y="2630815"/>
                  <a:ext cx="3204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DEF3335C-B326-B2AF-77E7-AD87DE5F884F}"/>
                    </a:ext>
                  </a:extLst>
                </p14:cNvPr>
                <p14:cNvContentPartPr/>
                <p14:nvPr/>
              </p14:nvContentPartPr>
              <p14:xfrm>
                <a:off x="5525411" y="2605255"/>
                <a:ext cx="436320" cy="4665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DEF3335C-B326-B2AF-77E7-AD87DE5F884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516771" y="2596615"/>
                  <a:ext cx="45396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253DFFD5-D0E3-7C4C-FE27-A7A6AD6387F0}"/>
                    </a:ext>
                  </a:extLst>
                </p14:cNvPr>
                <p14:cNvContentPartPr/>
                <p14:nvPr/>
              </p14:nvContentPartPr>
              <p14:xfrm>
                <a:off x="5840411" y="2696695"/>
                <a:ext cx="131400" cy="5796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253DFFD5-D0E3-7C4C-FE27-A7A6AD6387F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831411" y="2688055"/>
                  <a:ext cx="1490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DAD5D1A1-E919-9E93-5C3B-604C83643F36}"/>
                    </a:ext>
                  </a:extLst>
                </p14:cNvPr>
                <p14:cNvContentPartPr/>
                <p14:nvPr/>
              </p14:nvContentPartPr>
              <p14:xfrm>
                <a:off x="6007451" y="2755015"/>
                <a:ext cx="77400" cy="252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DAD5D1A1-E919-9E93-5C3B-604C83643F3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998811" y="2746015"/>
                  <a:ext cx="950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E77E0D00-10A1-38EE-52C9-C7B80DD3CF9E}"/>
                    </a:ext>
                  </a:extLst>
                </p14:cNvPr>
                <p14:cNvContentPartPr/>
                <p14:nvPr/>
              </p14:nvContentPartPr>
              <p14:xfrm>
                <a:off x="6146771" y="2702095"/>
                <a:ext cx="210240" cy="1396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E77E0D00-10A1-38EE-52C9-C7B80DD3CF9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137771" y="2693095"/>
                  <a:ext cx="2278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FDA61C5C-78F1-473F-55A8-5AE1BDE54772}"/>
                    </a:ext>
                  </a:extLst>
                </p14:cNvPr>
                <p14:cNvContentPartPr/>
                <p14:nvPr/>
              </p14:nvContentPartPr>
              <p14:xfrm>
                <a:off x="6391931" y="2701735"/>
                <a:ext cx="74520" cy="17496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FDA61C5C-78F1-473F-55A8-5AE1BDE54772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382931" y="2692735"/>
                  <a:ext cx="921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3B302E79-DCC9-1333-136A-1E505057F5F8}"/>
                    </a:ext>
                  </a:extLst>
                </p14:cNvPr>
                <p14:cNvContentPartPr/>
                <p14:nvPr/>
              </p14:nvContentPartPr>
              <p14:xfrm>
                <a:off x="6551411" y="2612455"/>
                <a:ext cx="89280" cy="25920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3B302E79-DCC9-1333-136A-1E505057F5F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542411" y="2603455"/>
                  <a:ext cx="10692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C40E6263-595E-5EA4-6620-63D2400182A4}"/>
                    </a:ext>
                  </a:extLst>
                </p14:cNvPr>
                <p14:cNvContentPartPr/>
                <p14:nvPr/>
              </p14:nvContentPartPr>
              <p14:xfrm>
                <a:off x="6724931" y="2585815"/>
                <a:ext cx="14400" cy="10008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C40E6263-595E-5EA4-6620-63D2400182A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715931" y="2577175"/>
                  <a:ext cx="320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F05494D3-D8F8-F391-6C34-CF184A82C2D4}"/>
                    </a:ext>
                  </a:extLst>
                </p14:cNvPr>
                <p14:cNvContentPartPr/>
                <p14:nvPr/>
              </p14:nvContentPartPr>
              <p14:xfrm>
                <a:off x="6802691" y="2576095"/>
                <a:ext cx="73440" cy="30168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F05494D3-D8F8-F391-6C34-CF184A82C2D4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794051" y="2567095"/>
                  <a:ext cx="91080" cy="319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71" name="Picture 270" descr="A close-up of a number&#10;&#10;Description automatically generated">
            <a:extLst>
              <a:ext uri="{FF2B5EF4-FFF2-40B4-BE49-F238E27FC236}">
                <a16:creationId xmlns:a16="http://schemas.microsoft.com/office/drawing/2014/main" id="{E4C3A008-DC20-08FB-CE12-D01499C475A5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24" y="4296305"/>
            <a:ext cx="6718300" cy="1562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69DDBDC6-ACDC-DBE2-F93B-93DC86C6FCF9}"/>
                  </a:ext>
                </a:extLst>
              </p14:cNvPr>
              <p14:cNvContentPartPr/>
              <p14:nvPr/>
            </p14:nvContentPartPr>
            <p14:xfrm>
              <a:off x="2949971" y="4768495"/>
              <a:ext cx="494640" cy="3348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69DDBDC6-ACDC-DBE2-F93B-93DC86C6FCF9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2941331" y="4759855"/>
                <a:ext cx="5122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B72EE241-89FC-7CA1-25D8-CB43360C4381}"/>
                  </a:ext>
                </a:extLst>
              </p14:cNvPr>
              <p14:cNvContentPartPr/>
              <p14:nvPr/>
            </p14:nvContentPartPr>
            <p14:xfrm>
              <a:off x="2055371" y="5696935"/>
              <a:ext cx="5520960" cy="27828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B72EE241-89FC-7CA1-25D8-CB43360C4381}"/>
                  </a:ext>
                </a:extLst>
              </p:cNvPr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>
                <a:off x="2046731" y="5688295"/>
                <a:ext cx="5538600" cy="295920"/>
              </a:xfrm>
              <a:prstGeom prst="rect">
                <a:avLst/>
              </a:prstGeom>
            </p:spPr>
          </p:pic>
        </mc:Fallback>
      </mc:AlternateContent>
      <p:sp>
        <p:nvSpPr>
          <p:cNvPr id="275" name="TextBox 274">
            <a:extLst>
              <a:ext uri="{FF2B5EF4-FFF2-40B4-BE49-F238E27FC236}">
                <a16:creationId xmlns:a16="http://schemas.microsoft.com/office/drawing/2014/main" id="{550C2D1B-2C3D-35E9-B54F-8A9C87F0B1EE}"/>
              </a:ext>
            </a:extLst>
          </p:cNvPr>
          <p:cNvSpPr txBox="1"/>
          <p:nvPr/>
        </p:nvSpPr>
        <p:spPr>
          <a:xfrm>
            <a:off x="3594860" y="6073951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10 bit precision</a:t>
            </a: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8CFA7F55-8081-C670-A1BD-8F998F4FBECE}"/>
              </a:ext>
            </a:extLst>
          </p:cNvPr>
          <p:cNvSpPr/>
          <p:nvPr/>
        </p:nvSpPr>
        <p:spPr>
          <a:xfrm>
            <a:off x="1295400" y="3962400"/>
            <a:ext cx="6637331" cy="26670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77" name="Audio 276">
            <a:hlinkClick r:id="" action="ppaction://media"/>
            <a:extLst>
              <a:ext uri="{FF2B5EF4-FFF2-40B4-BE49-F238E27FC236}">
                <a16:creationId xmlns:a16="http://schemas.microsoft.com/office/drawing/2014/main" id="{DA729684-C74F-E5E7-281C-3710A5A87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7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58"/>
    </mc:Choice>
    <mc:Fallback xmlns="">
      <p:transition spd="slow" advTm="90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7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B6D7FD-0CBD-758C-0A90-653B46413366}"/>
              </a:ext>
            </a:extLst>
          </p:cNvPr>
          <p:cNvSpPr txBox="1"/>
          <p:nvPr/>
        </p:nvSpPr>
        <p:spPr>
          <a:xfrm>
            <a:off x="1661701" y="143774"/>
            <a:ext cx="5458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What about equal probability boxes?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B06A308-F8DA-2FD7-3049-953E3F491E8D}"/>
                  </a:ext>
                </a:extLst>
              </p14:cNvPr>
              <p14:cNvContentPartPr/>
              <p14:nvPr/>
            </p14:nvContentPartPr>
            <p14:xfrm>
              <a:off x="1119549" y="2006091"/>
              <a:ext cx="345600" cy="14022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B06A308-F8DA-2FD7-3049-953E3F491E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0549" y="1997091"/>
                <a:ext cx="363240" cy="14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B9D068-948F-D657-0CC0-44CD3B8EDA9E}"/>
                  </a:ext>
                </a:extLst>
              </p14:cNvPr>
              <p14:cNvContentPartPr/>
              <p14:nvPr/>
            </p14:nvContentPartPr>
            <p14:xfrm>
              <a:off x="2206749" y="2316051"/>
              <a:ext cx="513720" cy="11131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B9D068-948F-D657-0CC0-44CD3B8EDA9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97749" y="2307051"/>
                <a:ext cx="531360" cy="11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15DA5987-1BB5-5B4A-212F-F00626AE6E3F}"/>
                  </a:ext>
                </a:extLst>
              </p14:cNvPr>
              <p14:cNvContentPartPr/>
              <p14:nvPr/>
            </p14:nvContentPartPr>
            <p14:xfrm>
              <a:off x="2751789" y="3028491"/>
              <a:ext cx="438480" cy="4723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15DA5987-1BB5-5B4A-212F-F00626AE6E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42789" y="3019851"/>
                <a:ext cx="456120" cy="48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121A746D-FA6D-0280-6AF6-5D147D2D6EFF}"/>
                  </a:ext>
                </a:extLst>
              </p14:cNvPr>
              <p14:cNvContentPartPr/>
              <p14:nvPr/>
            </p14:nvContentPartPr>
            <p14:xfrm>
              <a:off x="3187749" y="2641851"/>
              <a:ext cx="267480" cy="8506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121A746D-FA6D-0280-6AF6-5D147D2D6EF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79109" y="2633211"/>
                <a:ext cx="285120" cy="86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19B6E548-4F91-CCAB-26AD-25DC01454964}"/>
                  </a:ext>
                </a:extLst>
              </p14:cNvPr>
              <p14:cNvContentPartPr/>
              <p14:nvPr/>
            </p14:nvContentPartPr>
            <p14:xfrm>
              <a:off x="3467109" y="3294171"/>
              <a:ext cx="749160" cy="2775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19B6E548-4F91-CCAB-26AD-25DC0145496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58469" y="3285531"/>
                <a:ext cx="766800" cy="295200"/>
              </a:xfrm>
              <a:prstGeom prst="rect">
                <a:avLst/>
              </a:prstGeom>
            </p:spPr>
          </p:pic>
        </mc:Fallback>
      </mc:AlternateContent>
      <p:sp>
        <p:nvSpPr>
          <p:cNvPr id="109" name="TextBox 108">
            <a:extLst>
              <a:ext uri="{FF2B5EF4-FFF2-40B4-BE49-F238E27FC236}">
                <a16:creationId xmlns:a16="http://schemas.microsoft.com/office/drawing/2014/main" id="{78C94E0D-C75A-9E1D-1494-7B9C8C9C8344}"/>
              </a:ext>
            </a:extLst>
          </p:cNvPr>
          <p:cNvSpPr txBox="1"/>
          <p:nvPr/>
        </p:nvSpPr>
        <p:spPr>
          <a:xfrm>
            <a:off x="4416618" y="2372345"/>
            <a:ext cx="4291559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Digitize, but with constant probability</a:t>
            </a:r>
          </a:p>
          <a:p>
            <a:pPr algn="l">
              <a:buNone/>
            </a:pPr>
            <a:r>
              <a:rPr lang="en-US" sz="1800" dirty="0"/>
              <a:t>in each bin (</a:t>
            </a:r>
            <a:r>
              <a:rPr lang="en-US" sz="1800" dirty="0" err="1"/>
              <a:t>ie</a:t>
            </a:r>
            <a:r>
              <a:rPr lang="en-US" sz="1800" dirty="0"/>
              <a:t>, unequal width)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47C14448-AA18-4B1C-2457-B173494C023B}"/>
                  </a:ext>
                </a:extLst>
              </p14:cNvPr>
              <p14:cNvContentPartPr/>
              <p14:nvPr/>
            </p14:nvContentPartPr>
            <p14:xfrm>
              <a:off x="4294389" y="3689091"/>
              <a:ext cx="220680" cy="46152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47C14448-AA18-4B1C-2457-B173494C023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85389" y="3680451"/>
                <a:ext cx="238320" cy="479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9" name="Group 208">
            <a:extLst>
              <a:ext uri="{FF2B5EF4-FFF2-40B4-BE49-F238E27FC236}">
                <a16:creationId xmlns:a16="http://schemas.microsoft.com/office/drawing/2014/main" id="{1BAF8009-EADC-37CA-45A2-7A2E8F7797FE}"/>
              </a:ext>
            </a:extLst>
          </p:cNvPr>
          <p:cNvGrpSpPr/>
          <p:nvPr/>
        </p:nvGrpSpPr>
        <p:grpSpPr>
          <a:xfrm>
            <a:off x="891669" y="807291"/>
            <a:ext cx="6269400" cy="5080320"/>
            <a:chOff x="891669" y="807291"/>
            <a:chExt cx="6269400" cy="508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4F81818-5080-778A-0B16-840E92A7F0B3}"/>
                    </a:ext>
                  </a:extLst>
                </p14:cNvPr>
                <p14:cNvContentPartPr/>
                <p14:nvPr/>
              </p14:nvContentPartPr>
              <p14:xfrm>
                <a:off x="6814749" y="1247211"/>
                <a:ext cx="8892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4F81818-5080-778A-0B16-840E92A7F0B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806109" y="1238571"/>
                  <a:ext cx="106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4990122-2954-5C73-3ED1-BE77E6CAB6B2}"/>
                    </a:ext>
                  </a:extLst>
                </p14:cNvPr>
                <p14:cNvContentPartPr/>
                <p14:nvPr/>
              </p14:nvContentPartPr>
              <p14:xfrm>
                <a:off x="6822309" y="1354851"/>
                <a:ext cx="105120" cy="2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4990122-2954-5C73-3ED1-BE77E6CAB6B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813669" y="1346211"/>
                  <a:ext cx="1227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8EE70C0-CA99-A65E-8BD5-FEFA7DD706D0}"/>
                    </a:ext>
                  </a:extLst>
                </p14:cNvPr>
                <p14:cNvContentPartPr/>
                <p14:nvPr/>
              </p14:nvContentPartPr>
              <p14:xfrm>
                <a:off x="7160709" y="1096011"/>
                <a:ext cx="360" cy="269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8EE70C0-CA99-A65E-8BD5-FEFA7DD706D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152069" y="1087011"/>
                  <a:ext cx="180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A6ED1C8-D845-D2CD-C7BA-402D1E4599AA}"/>
                    </a:ext>
                  </a:extLst>
                </p14:cNvPr>
                <p14:cNvContentPartPr/>
                <p14:nvPr/>
              </p14:nvContentPartPr>
              <p14:xfrm>
                <a:off x="5756349" y="1205451"/>
                <a:ext cx="46800" cy="65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A6ED1C8-D845-D2CD-C7BA-402D1E4599A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47349" y="1196451"/>
                  <a:ext cx="6444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03A974E-427A-72BA-9845-D7B25167B524}"/>
                    </a:ext>
                  </a:extLst>
                </p14:cNvPr>
                <p14:cNvContentPartPr/>
                <p14:nvPr/>
              </p14:nvContentPartPr>
              <p14:xfrm>
                <a:off x="1088949" y="1214451"/>
                <a:ext cx="177840" cy="1947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03A974E-427A-72BA-9845-D7B25167B52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80309" y="1205451"/>
                  <a:ext cx="1954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3773B01-DB45-D683-BF80-594385F9092E}"/>
                    </a:ext>
                  </a:extLst>
                </p14:cNvPr>
                <p14:cNvContentPartPr/>
                <p14:nvPr/>
              </p14:nvContentPartPr>
              <p14:xfrm>
                <a:off x="1086789" y="1299771"/>
                <a:ext cx="95040" cy="22024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3773B01-DB45-D683-BF80-594385F9092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78149" y="1291131"/>
                  <a:ext cx="112680" cy="22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4F07698-BD34-ABA1-D447-64A6FDCB0831}"/>
                    </a:ext>
                  </a:extLst>
                </p14:cNvPr>
                <p14:cNvContentPartPr/>
                <p14:nvPr/>
              </p14:nvContentPartPr>
              <p14:xfrm>
                <a:off x="891669" y="3398211"/>
                <a:ext cx="3678120" cy="1616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4F07698-BD34-ABA1-D447-64A6FDCB083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82669" y="3389211"/>
                  <a:ext cx="36957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88C5056-FB1C-63B4-8063-A8DC42A2AB21}"/>
                    </a:ext>
                  </a:extLst>
                </p14:cNvPr>
                <p14:cNvContentPartPr/>
                <p14:nvPr/>
              </p14:nvContentPartPr>
              <p14:xfrm>
                <a:off x="4413189" y="3456531"/>
                <a:ext cx="211320" cy="231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88C5056-FB1C-63B4-8063-A8DC42A2AB2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404549" y="3447891"/>
                  <a:ext cx="22896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70DD4C4-4A7E-F696-3683-360E8D093704}"/>
                    </a:ext>
                  </a:extLst>
                </p14:cNvPr>
                <p14:cNvContentPartPr/>
                <p14:nvPr/>
              </p14:nvContentPartPr>
              <p14:xfrm>
                <a:off x="4693989" y="3611691"/>
                <a:ext cx="204840" cy="322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70DD4C4-4A7E-F696-3683-360E8D09370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84989" y="3602691"/>
                  <a:ext cx="22248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34C056F-0CDE-CBEF-BF96-666AAB5761B6}"/>
                    </a:ext>
                  </a:extLst>
                </p14:cNvPr>
                <p14:cNvContentPartPr/>
                <p14:nvPr/>
              </p14:nvContentPartPr>
              <p14:xfrm>
                <a:off x="1396029" y="932211"/>
                <a:ext cx="133560" cy="375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34C056F-0CDE-CBEF-BF96-666AAB5761B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387029" y="923571"/>
                  <a:ext cx="15120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54465EE-D2C3-7F9C-1BF0-378C978DF053}"/>
                    </a:ext>
                  </a:extLst>
                </p14:cNvPr>
                <p14:cNvContentPartPr/>
                <p14:nvPr/>
              </p14:nvContentPartPr>
              <p14:xfrm>
                <a:off x="1614189" y="917451"/>
                <a:ext cx="82440" cy="368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54465EE-D2C3-7F9C-1BF0-378C978DF05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605189" y="908811"/>
                  <a:ext cx="10008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1737BFD-7D22-A24B-895F-8F2F0B219E7B}"/>
                    </a:ext>
                  </a:extLst>
                </p14:cNvPr>
                <p14:cNvContentPartPr/>
                <p14:nvPr/>
              </p14:nvContentPartPr>
              <p14:xfrm>
                <a:off x="1723629" y="1011051"/>
                <a:ext cx="88920" cy="161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1737BFD-7D22-A24B-895F-8F2F0B219E7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714989" y="1002051"/>
                  <a:ext cx="1065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F1C51A8-9A92-6947-5B64-57642F73F9DB}"/>
                    </a:ext>
                  </a:extLst>
                </p14:cNvPr>
                <p14:cNvContentPartPr/>
                <p14:nvPr/>
              </p14:nvContentPartPr>
              <p14:xfrm>
                <a:off x="1844949" y="957771"/>
                <a:ext cx="102240" cy="3247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F1C51A8-9A92-6947-5B64-57642F73F9D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836309" y="948771"/>
                  <a:ext cx="11988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17BBA88-C640-9080-A242-073CD2BBDD7B}"/>
                    </a:ext>
                  </a:extLst>
                </p14:cNvPr>
                <p14:cNvContentPartPr/>
                <p14:nvPr/>
              </p14:nvContentPartPr>
              <p14:xfrm>
                <a:off x="1158429" y="2002851"/>
                <a:ext cx="3149280" cy="1409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17BBA88-C640-9080-A242-073CD2BBDD7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49429" y="1994211"/>
                  <a:ext cx="3166920" cy="14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DF404D7-0528-5B7C-3497-13DC4E1FD22D}"/>
                    </a:ext>
                  </a:extLst>
                </p14:cNvPr>
                <p14:cNvContentPartPr/>
                <p14:nvPr/>
              </p14:nvContentPartPr>
              <p14:xfrm>
                <a:off x="6072429" y="1159731"/>
                <a:ext cx="128520" cy="218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DF404D7-0528-5B7C-3497-13DC4E1FD22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063789" y="1150731"/>
                  <a:ext cx="1461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BFA27F4-59ED-C567-F71A-554E4D5E2897}"/>
                    </a:ext>
                  </a:extLst>
                </p14:cNvPr>
                <p14:cNvContentPartPr/>
                <p14:nvPr/>
              </p14:nvContentPartPr>
              <p14:xfrm>
                <a:off x="6277629" y="1218051"/>
                <a:ext cx="87480" cy="178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BFA27F4-59ED-C567-F71A-554E4D5E289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268629" y="1209051"/>
                  <a:ext cx="10512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4C80092-2C35-BCAA-4EC7-7BA6741E6565}"/>
                    </a:ext>
                  </a:extLst>
                </p14:cNvPr>
                <p14:cNvContentPartPr/>
                <p14:nvPr/>
              </p14:nvContentPartPr>
              <p14:xfrm>
                <a:off x="5185029" y="975411"/>
                <a:ext cx="121680" cy="581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4C80092-2C35-BCAA-4EC7-7BA6741E656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176029" y="966771"/>
                  <a:ext cx="139320" cy="59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690E1C9-9A89-9ECE-FCBE-D55736E33CEC}"/>
                    </a:ext>
                  </a:extLst>
                </p14:cNvPr>
                <p14:cNvContentPartPr/>
                <p14:nvPr/>
              </p14:nvContentPartPr>
              <p14:xfrm>
                <a:off x="5223909" y="1717371"/>
                <a:ext cx="84600" cy="168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690E1C9-9A89-9ECE-FCBE-D55736E33CE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215269" y="1708731"/>
                  <a:ext cx="1022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1A6C112-24F5-25D8-3B2E-F1034C2A9DBC}"/>
                    </a:ext>
                  </a:extLst>
                </p14:cNvPr>
                <p14:cNvContentPartPr/>
                <p14:nvPr/>
              </p14:nvContentPartPr>
              <p14:xfrm>
                <a:off x="5425149" y="1859211"/>
                <a:ext cx="73080" cy="64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1A6C112-24F5-25D8-3B2E-F1034C2A9DB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416509" y="1850211"/>
                  <a:ext cx="907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10B6D1D-7ECE-9D5B-47A9-10A7F8365459}"/>
                    </a:ext>
                  </a:extLst>
                </p14:cNvPr>
                <p14:cNvContentPartPr/>
                <p14:nvPr/>
              </p14:nvContentPartPr>
              <p14:xfrm>
                <a:off x="5443869" y="1761291"/>
                <a:ext cx="5040" cy="2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10B6D1D-7ECE-9D5B-47A9-10A7F836545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434869" y="1752291"/>
                  <a:ext cx="226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BCD9F54-9E04-7273-CB4C-E71560783BB8}"/>
                    </a:ext>
                  </a:extLst>
                </p14:cNvPr>
                <p14:cNvContentPartPr/>
                <p14:nvPr/>
              </p14:nvContentPartPr>
              <p14:xfrm>
                <a:off x="5372229" y="807291"/>
                <a:ext cx="66600" cy="1652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BCD9F54-9E04-7273-CB4C-E71560783BB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363229" y="798291"/>
                  <a:ext cx="8424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C2B35B1-DE22-BC71-BC5E-3AF5ABD94F5A}"/>
                    </a:ext>
                  </a:extLst>
                </p14:cNvPr>
                <p14:cNvContentPartPr/>
                <p14:nvPr/>
              </p14:nvContentPartPr>
              <p14:xfrm>
                <a:off x="5481669" y="859851"/>
                <a:ext cx="99360" cy="1998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C2B35B1-DE22-BC71-BC5E-3AF5ABD94F5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472669" y="851211"/>
                  <a:ext cx="11700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F924F06-D23B-9268-8DF8-407372D21B57}"/>
                    </a:ext>
                  </a:extLst>
                </p14:cNvPr>
                <p14:cNvContentPartPr/>
                <p14:nvPr/>
              </p14:nvContentPartPr>
              <p14:xfrm>
                <a:off x="5455389" y="961731"/>
                <a:ext cx="122760" cy="24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F924F06-D23B-9268-8DF8-407372D21B5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446389" y="952731"/>
                  <a:ext cx="1404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5AD427E-166D-FFD1-A925-02619784C0F5}"/>
                    </a:ext>
                  </a:extLst>
                </p14:cNvPr>
                <p14:cNvContentPartPr/>
                <p14:nvPr/>
              </p14:nvContentPartPr>
              <p14:xfrm>
                <a:off x="5434509" y="1180971"/>
                <a:ext cx="146160" cy="249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5AD427E-166D-FFD1-A925-02619784C0F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425869" y="1171971"/>
                  <a:ext cx="16380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9796244-9F05-AE0E-0678-34828BA2054C}"/>
                    </a:ext>
                  </a:extLst>
                </p14:cNvPr>
                <p14:cNvContentPartPr/>
                <p14:nvPr/>
              </p14:nvContentPartPr>
              <p14:xfrm>
                <a:off x="5628549" y="1110771"/>
                <a:ext cx="92160" cy="3884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9796244-9F05-AE0E-0678-34828BA2054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619549" y="1102131"/>
                  <a:ext cx="10980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8BDDBD4-3101-E929-78BD-D730DB6AE907}"/>
                    </a:ext>
                  </a:extLst>
                </p14:cNvPr>
                <p14:cNvContentPartPr/>
                <p14:nvPr/>
              </p14:nvContentPartPr>
              <p14:xfrm>
                <a:off x="5732589" y="1261251"/>
                <a:ext cx="75600" cy="1472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8BDDBD4-3101-E929-78BD-D730DB6AE90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723589" y="1252251"/>
                  <a:ext cx="932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7DD237F-ACA6-76A9-F5A7-3B9821C2B257}"/>
                    </a:ext>
                  </a:extLst>
                </p14:cNvPr>
                <p14:cNvContentPartPr/>
                <p14:nvPr/>
              </p14:nvContentPartPr>
              <p14:xfrm>
                <a:off x="5837349" y="1152531"/>
                <a:ext cx="71640" cy="344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7DD237F-ACA6-76A9-F5A7-3B9821C2B25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828709" y="1143531"/>
                  <a:ext cx="8928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8F7425A-3AF2-62F6-AA5C-A45DFAC26639}"/>
                    </a:ext>
                  </a:extLst>
                </p14:cNvPr>
                <p14:cNvContentPartPr/>
                <p14:nvPr/>
              </p14:nvContentPartPr>
              <p14:xfrm>
                <a:off x="1030629" y="3496131"/>
                <a:ext cx="137880" cy="2530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8F7425A-3AF2-62F6-AA5C-A45DFAC2663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21989" y="3487131"/>
                  <a:ext cx="15552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1E60CFF-87A3-293D-20FC-729BF415A055}"/>
                    </a:ext>
                  </a:extLst>
                </p14:cNvPr>
                <p14:cNvContentPartPr/>
                <p14:nvPr/>
              </p14:nvContentPartPr>
              <p14:xfrm>
                <a:off x="4275669" y="3637611"/>
                <a:ext cx="360" cy="3456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1E60CFF-87A3-293D-20FC-729BF415A05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266669" y="3628611"/>
                  <a:ext cx="1800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468472EC-BECD-CB50-91BA-0B1F12A0E33B}"/>
                    </a:ext>
                  </a:extLst>
                </p14:cNvPr>
                <p14:cNvContentPartPr/>
                <p14:nvPr/>
              </p14:nvContentPartPr>
              <p14:xfrm>
                <a:off x="4374669" y="3712491"/>
                <a:ext cx="126000" cy="2822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68472EC-BECD-CB50-91BA-0B1F12A0E33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366029" y="3703851"/>
                  <a:ext cx="14364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851A799E-8A36-66AD-2876-82511A27D820}"/>
                    </a:ext>
                  </a:extLst>
                </p14:cNvPr>
                <p14:cNvContentPartPr/>
                <p14:nvPr/>
              </p14:nvContentPartPr>
              <p14:xfrm>
                <a:off x="2773029" y="4662531"/>
                <a:ext cx="2520" cy="2296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851A799E-8A36-66AD-2876-82511A27D82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764029" y="4653531"/>
                  <a:ext cx="201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7E37EB0-81E7-C3AD-FF2D-A391841494E7}"/>
                    </a:ext>
                  </a:extLst>
                </p14:cNvPr>
                <p14:cNvContentPartPr/>
                <p14:nvPr/>
              </p14:nvContentPartPr>
              <p14:xfrm>
                <a:off x="2486829" y="4937571"/>
                <a:ext cx="43056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7E37EB0-81E7-C3AD-FF2D-A391841494E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478189" y="4928931"/>
                  <a:ext cx="44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2378F1D-A3EB-7DC0-6DB3-79173DD42AB0}"/>
                    </a:ext>
                  </a:extLst>
                </p14:cNvPr>
                <p14:cNvContentPartPr/>
                <p14:nvPr/>
              </p14:nvContentPartPr>
              <p14:xfrm>
                <a:off x="2607069" y="5070411"/>
                <a:ext cx="5040" cy="2736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2378F1D-A3EB-7DC0-6DB3-79173DD42AB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598069" y="5061411"/>
                  <a:ext cx="2268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C0E1DB6-B6AA-7B54-E0DD-FDBDA88FBF96}"/>
                    </a:ext>
                  </a:extLst>
                </p14:cNvPr>
                <p14:cNvContentPartPr/>
                <p14:nvPr/>
              </p14:nvContentPartPr>
              <p14:xfrm>
                <a:off x="2668629" y="5099931"/>
                <a:ext cx="135720" cy="2127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C0E1DB6-B6AA-7B54-E0DD-FDBDA88FBF9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659989" y="5090931"/>
                  <a:ext cx="1533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0D1D7C50-60B6-982C-898F-0121D954F266}"/>
                    </a:ext>
                  </a:extLst>
                </p14:cNvPr>
                <p14:cNvContentPartPr/>
                <p14:nvPr/>
              </p14:nvContentPartPr>
              <p14:xfrm>
                <a:off x="3138429" y="4404051"/>
                <a:ext cx="343080" cy="10227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0D1D7C50-60B6-982C-898F-0121D954F26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129789" y="4395051"/>
                  <a:ext cx="360720" cy="10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7640691-0B9D-130A-EECB-E88BFFE30007}"/>
                    </a:ext>
                  </a:extLst>
                </p14:cNvPr>
                <p14:cNvContentPartPr/>
                <p14:nvPr/>
              </p14:nvContentPartPr>
              <p14:xfrm>
                <a:off x="3235629" y="5491611"/>
                <a:ext cx="156960" cy="1310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7640691-0B9D-130A-EECB-E88BFFE3000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226629" y="5482971"/>
                  <a:ext cx="1746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B37C2474-D635-8CD6-2E48-5AB422D70615}"/>
                    </a:ext>
                  </a:extLst>
                </p14:cNvPr>
                <p14:cNvContentPartPr/>
                <p14:nvPr/>
              </p14:nvContentPartPr>
              <p14:xfrm>
                <a:off x="3419229" y="5617971"/>
                <a:ext cx="40680" cy="849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B37C2474-D635-8CD6-2E48-5AB422D7061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410589" y="5609331"/>
                  <a:ext cx="583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B902C6DA-4663-F9DE-6E6E-999D8313827E}"/>
                    </a:ext>
                  </a:extLst>
                </p14:cNvPr>
                <p14:cNvContentPartPr/>
                <p14:nvPr/>
              </p14:nvContentPartPr>
              <p14:xfrm>
                <a:off x="3466029" y="5543811"/>
                <a:ext cx="360" cy="25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B902C6DA-4663-F9DE-6E6E-999D8313827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457029" y="5535171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1921289-4E63-FDB4-6D46-3CD469BF57B6}"/>
                    </a:ext>
                  </a:extLst>
                </p14:cNvPr>
                <p14:cNvContentPartPr/>
                <p14:nvPr/>
              </p14:nvContentPartPr>
              <p14:xfrm>
                <a:off x="3241749" y="4070691"/>
                <a:ext cx="124560" cy="2336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1921289-4E63-FDB4-6D46-3CD469BF57B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233109" y="4062051"/>
                  <a:ext cx="1422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C687DCB-6A0A-12DD-D398-069434E21DBB}"/>
                    </a:ext>
                  </a:extLst>
                </p14:cNvPr>
                <p14:cNvContentPartPr/>
                <p14:nvPr/>
              </p14:nvContentPartPr>
              <p14:xfrm>
                <a:off x="3449829" y="4273011"/>
                <a:ext cx="24120" cy="954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C687DCB-6A0A-12DD-D398-069434E21DB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441189" y="4264011"/>
                  <a:ext cx="4176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3F6FE88-04F8-B746-2FB7-588836767C20}"/>
                    </a:ext>
                  </a:extLst>
                </p14:cNvPr>
                <p14:cNvContentPartPr/>
                <p14:nvPr/>
              </p14:nvContentPartPr>
              <p14:xfrm>
                <a:off x="3435789" y="4170411"/>
                <a:ext cx="360" cy="3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3F6FE88-04F8-B746-2FB7-588836767C2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426789" y="416141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FC1ED5E-CF9C-7F61-1D91-82CE334E0661}"/>
                    </a:ext>
                  </a:extLst>
                </p14:cNvPr>
                <p14:cNvContentPartPr/>
                <p14:nvPr/>
              </p14:nvContentPartPr>
              <p14:xfrm>
                <a:off x="3506709" y="4335291"/>
                <a:ext cx="67680" cy="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FC1ED5E-CF9C-7F61-1D91-82CE334E066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498069" y="4326291"/>
                  <a:ext cx="85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86444D4-1429-B311-C38F-CE1435C85646}"/>
                    </a:ext>
                  </a:extLst>
                </p14:cNvPr>
                <p14:cNvContentPartPr/>
                <p14:nvPr/>
              </p14:nvContentPartPr>
              <p14:xfrm>
                <a:off x="3529029" y="4265811"/>
                <a:ext cx="360" cy="975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86444D4-1429-B311-C38F-CE1435C8564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520389" y="4256811"/>
                  <a:ext cx="180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7DE2EA1-3113-E369-C9D0-E60F9C6E20F3}"/>
                    </a:ext>
                  </a:extLst>
                </p14:cNvPr>
                <p14:cNvContentPartPr/>
                <p14:nvPr/>
              </p14:nvContentPartPr>
              <p14:xfrm>
                <a:off x="3610029" y="4293171"/>
                <a:ext cx="360" cy="1749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7DE2EA1-3113-E369-C9D0-E60F9C6E20F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601029" y="4284531"/>
                  <a:ext cx="180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D817507-7A9C-1B00-C6C2-E4AAFDC5F43F}"/>
                    </a:ext>
                  </a:extLst>
                </p14:cNvPr>
                <p14:cNvContentPartPr/>
                <p14:nvPr/>
              </p14:nvContentPartPr>
              <p14:xfrm>
                <a:off x="3588429" y="4729851"/>
                <a:ext cx="98640" cy="3456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D817507-7A9C-1B00-C6C2-E4AAFDC5F43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579429" y="4721211"/>
                  <a:ext cx="11628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4EB373F-3C3F-C52C-89AC-3CDCA53218B0}"/>
                    </a:ext>
                  </a:extLst>
                </p14:cNvPr>
                <p14:cNvContentPartPr/>
                <p14:nvPr/>
              </p14:nvContentPartPr>
              <p14:xfrm>
                <a:off x="3773469" y="4717611"/>
                <a:ext cx="57960" cy="3906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4EB373F-3C3F-C52C-89AC-3CDCA53218B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764469" y="4708611"/>
                  <a:ext cx="7560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B56ADF37-5F6B-0E7E-F556-85668E1D8A19}"/>
                    </a:ext>
                  </a:extLst>
                </p14:cNvPr>
                <p14:cNvContentPartPr/>
                <p14:nvPr/>
              </p14:nvContentPartPr>
              <p14:xfrm>
                <a:off x="3862029" y="4880331"/>
                <a:ext cx="87480" cy="1368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B56ADF37-5F6B-0E7E-F556-85668E1D8A1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853029" y="4871691"/>
                  <a:ext cx="1051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E57BA3C0-BD69-BC8C-5F15-38EFA60FEFB1}"/>
                    </a:ext>
                  </a:extLst>
                </p14:cNvPr>
                <p14:cNvContentPartPr/>
                <p14:nvPr/>
              </p14:nvContentPartPr>
              <p14:xfrm>
                <a:off x="3967869" y="4766211"/>
                <a:ext cx="92520" cy="3164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E57BA3C0-BD69-BC8C-5F15-38EFA60FEFB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959229" y="4757571"/>
                  <a:ext cx="11016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C8D93B9A-9335-5293-58B1-F5D130B9B603}"/>
                    </a:ext>
                  </a:extLst>
                </p14:cNvPr>
                <p14:cNvContentPartPr/>
                <p14:nvPr/>
              </p14:nvContentPartPr>
              <p14:xfrm>
                <a:off x="4135629" y="4771971"/>
                <a:ext cx="137520" cy="2527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C8D93B9A-9335-5293-58B1-F5D130B9B60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126989" y="4762971"/>
                  <a:ext cx="15516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BF43ABE7-704D-AAF2-404F-EDFC4B1E3629}"/>
                    </a:ext>
                  </a:extLst>
                </p14:cNvPr>
                <p14:cNvContentPartPr/>
                <p14:nvPr/>
              </p14:nvContentPartPr>
              <p14:xfrm>
                <a:off x="4345869" y="4817331"/>
                <a:ext cx="131040" cy="2102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BF43ABE7-704D-AAF2-404F-EDFC4B1E362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336869" y="4808691"/>
                  <a:ext cx="14868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7744495-B415-8176-276F-096A242423C5}"/>
                    </a:ext>
                  </a:extLst>
                </p14:cNvPr>
                <p14:cNvContentPartPr/>
                <p14:nvPr/>
              </p14:nvContentPartPr>
              <p14:xfrm>
                <a:off x="1505109" y="4720851"/>
                <a:ext cx="136800" cy="2682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B7744495-B415-8176-276F-096A242423C5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496469" y="4711851"/>
                  <a:ext cx="15444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45F2FD96-E17C-8C46-080B-F146D4EF833C}"/>
                    </a:ext>
                  </a:extLst>
                </p14:cNvPr>
                <p14:cNvContentPartPr/>
                <p14:nvPr/>
              </p14:nvContentPartPr>
              <p14:xfrm>
                <a:off x="1527789" y="4677651"/>
                <a:ext cx="164520" cy="25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45F2FD96-E17C-8C46-080B-F146D4EF833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519149" y="4669011"/>
                  <a:ext cx="182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4C5B465F-2BA5-6150-E5D6-0438B00D8049}"/>
                    </a:ext>
                  </a:extLst>
                </p14:cNvPr>
                <p14:cNvContentPartPr/>
                <p14:nvPr/>
              </p14:nvContentPartPr>
              <p14:xfrm>
                <a:off x="1717149" y="4984011"/>
                <a:ext cx="79920" cy="784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4C5B465F-2BA5-6150-E5D6-0438B00D804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708509" y="4975371"/>
                  <a:ext cx="975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37477000-2579-2378-7E42-8966CB7856B8}"/>
                    </a:ext>
                  </a:extLst>
                </p14:cNvPr>
                <p14:cNvContentPartPr/>
                <p14:nvPr/>
              </p14:nvContentPartPr>
              <p14:xfrm>
                <a:off x="1743429" y="4923171"/>
                <a:ext cx="5040" cy="50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37477000-2579-2378-7E42-8966CB7856B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734789" y="4914171"/>
                  <a:ext cx="226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3B5A15D9-C616-B3CB-FD57-F614568548BD}"/>
                    </a:ext>
                  </a:extLst>
                </p14:cNvPr>
                <p14:cNvContentPartPr/>
                <p14:nvPr/>
              </p14:nvContentPartPr>
              <p14:xfrm>
                <a:off x="1951869" y="4914891"/>
                <a:ext cx="78840" cy="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3B5A15D9-C616-B3CB-FD57-F614568548B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942869" y="4906251"/>
                  <a:ext cx="96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C81E4EE6-7B76-ACB3-2595-5FEEBEF33FA0}"/>
                    </a:ext>
                  </a:extLst>
                </p14:cNvPr>
                <p14:cNvContentPartPr/>
                <p14:nvPr/>
              </p14:nvContentPartPr>
              <p14:xfrm>
                <a:off x="1968069" y="4978971"/>
                <a:ext cx="33840" cy="54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C81E4EE6-7B76-ACB3-2595-5FEEBEF33FA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959429" y="4970331"/>
                  <a:ext cx="514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ADD7C571-A33F-85AE-CC23-238F2B92A9A7}"/>
                    </a:ext>
                  </a:extLst>
                </p14:cNvPr>
                <p14:cNvContentPartPr/>
                <p14:nvPr/>
              </p14:nvContentPartPr>
              <p14:xfrm>
                <a:off x="4574109" y="5099211"/>
                <a:ext cx="51840" cy="1015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ADD7C571-A33F-85AE-CC23-238F2B92A9A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565469" y="5090211"/>
                  <a:ext cx="694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00D5BBB-F4EB-B5A7-F6D9-967B7CA7EC77}"/>
                    </a:ext>
                  </a:extLst>
                </p14:cNvPr>
                <p14:cNvContentPartPr/>
                <p14:nvPr/>
              </p14:nvContentPartPr>
              <p14:xfrm>
                <a:off x="5192589" y="4855851"/>
                <a:ext cx="91080" cy="1756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00D5BBB-F4EB-B5A7-F6D9-967B7CA7EC7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183949" y="4846851"/>
                  <a:ext cx="1087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CB0BBFAA-7593-5D89-155B-0CCA7C1AE321}"/>
                    </a:ext>
                  </a:extLst>
                </p14:cNvPr>
                <p14:cNvContentPartPr/>
                <p14:nvPr/>
              </p14:nvContentPartPr>
              <p14:xfrm>
                <a:off x="5170269" y="4774131"/>
                <a:ext cx="360" cy="50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CB0BBFAA-7593-5D89-155B-0CCA7C1AE32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161269" y="4765491"/>
                  <a:ext cx="180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C245D38E-961F-39E4-6A0A-687B089B674A}"/>
                    </a:ext>
                  </a:extLst>
                </p14:cNvPr>
                <p14:cNvContentPartPr/>
                <p14:nvPr/>
              </p14:nvContentPartPr>
              <p14:xfrm>
                <a:off x="5369349" y="4827771"/>
                <a:ext cx="65880" cy="3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C245D38E-961F-39E4-6A0A-687B089B674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360349" y="4818771"/>
                  <a:ext cx="83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1C9559D-BE12-82F0-1194-3AAE5599D507}"/>
                    </a:ext>
                  </a:extLst>
                </p14:cNvPr>
                <p14:cNvContentPartPr/>
                <p14:nvPr/>
              </p14:nvContentPartPr>
              <p14:xfrm>
                <a:off x="5408949" y="4910931"/>
                <a:ext cx="360" cy="3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1C9559D-BE12-82F0-1194-3AAE5599D50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400309" y="490229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86EA2E67-1582-EB41-064F-909A8665EBDA}"/>
                    </a:ext>
                  </a:extLst>
                </p14:cNvPr>
                <p14:cNvContentPartPr/>
                <p14:nvPr/>
              </p14:nvContentPartPr>
              <p14:xfrm>
                <a:off x="5578509" y="4809771"/>
                <a:ext cx="148320" cy="1328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86EA2E67-1582-EB41-064F-909A8665EBD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569509" y="4801131"/>
                  <a:ext cx="1659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A1489BCC-5A06-44B4-AA44-598C2CF2BEAC}"/>
                    </a:ext>
                  </a:extLst>
                </p14:cNvPr>
                <p14:cNvContentPartPr/>
                <p14:nvPr/>
              </p14:nvContentPartPr>
              <p14:xfrm>
                <a:off x="5377629" y="4911291"/>
                <a:ext cx="135000" cy="3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A1489BCC-5A06-44B4-AA44-598C2CF2BEAC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368989" y="4902291"/>
                  <a:ext cx="152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7C66124E-B395-D1A0-F2A4-32F82CB9721D}"/>
                    </a:ext>
                  </a:extLst>
                </p14:cNvPr>
                <p14:cNvContentPartPr/>
                <p14:nvPr/>
              </p14:nvContentPartPr>
              <p14:xfrm>
                <a:off x="5877309" y="4901571"/>
                <a:ext cx="360" cy="3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7C66124E-B395-D1A0-F2A4-32F82CB9721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868309" y="489257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9B3E043-2B57-22B5-3E2F-B5AEA6D7CF90}"/>
                    </a:ext>
                  </a:extLst>
                </p14:cNvPr>
                <p14:cNvContentPartPr/>
                <p14:nvPr/>
              </p14:nvContentPartPr>
              <p14:xfrm>
                <a:off x="6022389" y="4893291"/>
                <a:ext cx="2520" cy="3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9B3E043-2B57-22B5-3E2F-B5AEA6D7CF9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013389" y="4884291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BFEA4093-3BED-217F-D542-8EE51439D7AA}"/>
                    </a:ext>
                  </a:extLst>
                </p14:cNvPr>
                <p14:cNvContentPartPr/>
                <p14:nvPr/>
              </p14:nvContentPartPr>
              <p14:xfrm>
                <a:off x="6112029" y="4893291"/>
                <a:ext cx="9000" cy="3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BFEA4093-3BED-217F-D542-8EE51439D7A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103029" y="4884291"/>
                  <a:ext cx="2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375E4AC6-D508-C52C-28EF-D7916E678628}"/>
                    </a:ext>
                  </a:extLst>
                </p14:cNvPr>
                <p14:cNvContentPartPr/>
                <p14:nvPr/>
              </p14:nvContentPartPr>
              <p14:xfrm>
                <a:off x="6286989" y="4766931"/>
                <a:ext cx="5040" cy="27000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375E4AC6-D508-C52C-28EF-D7916E67862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277989" y="4757931"/>
                  <a:ext cx="2268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F687338E-F5CE-56F1-5992-2BCE0462E7F9}"/>
                    </a:ext>
                  </a:extLst>
                </p14:cNvPr>
                <p14:cNvContentPartPr/>
                <p14:nvPr/>
              </p14:nvContentPartPr>
              <p14:xfrm>
                <a:off x="6389589" y="4799331"/>
                <a:ext cx="148320" cy="2538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F687338E-F5CE-56F1-5992-2BCE0462E7F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380589" y="4790331"/>
                  <a:ext cx="16596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88529257-5FF4-721D-2BF3-0B3A66C152C4}"/>
                    </a:ext>
                  </a:extLst>
                </p14:cNvPr>
                <p14:cNvContentPartPr/>
                <p14:nvPr/>
              </p14:nvContentPartPr>
              <p14:xfrm>
                <a:off x="1036389" y="4071771"/>
                <a:ext cx="5739480" cy="18158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88529257-5FF4-721D-2BF3-0B3A66C152C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27749" y="4063131"/>
                  <a:ext cx="5757120" cy="18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732456D-8D8A-151A-72B1-AD6E3D1ECDE7}"/>
                    </a:ext>
                  </a:extLst>
                </p14:cNvPr>
                <p14:cNvContentPartPr/>
                <p14:nvPr/>
              </p14:nvContentPartPr>
              <p14:xfrm>
                <a:off x="1056909" y="3365451"/>
                <a:ext cx="36000" cy="3168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C732456D-8D8A-151A-72B1-AD6E3D1ECDE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48269" y="3356451"/>
                  <a:ext cx="536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05266908-287E-E534-09EF-BCEF6482F1FD}"/>
                    </a:ext>
                  </a:extLst>
                </p14:cNvPr>
                <p14:cNvContentPartPr/>
                <p14:nvPr/>
              </p14:nvContentPartPr>
              <p14:xfrm>
                <a:off x="1454349" y="3322971"/>
                <a:ext cx="43200" cy="514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05266908-287E-E534-09EF-BCEF6482F1F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445709" y="3314331"/>
                  <a:ext cx="60840" cy="6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9031949D-2212-368E-3E9F-3AC8C5772727}"/>
              </a:ext>
            </a:extLst>
          </p:cNvPr>
          <p:cNvGrpSpPr/>
          <p:nvPr/>
        </p:nvGrpSpPr>
        <p:grpSpPr>
          <a:xfrm>
            <a:off x="1228989" y="1614051"/>
            <a:ext cx="1019520" cy="1831320"/>
            <a:chOff x="1228989" y="1614051"/>
            <a:chExt cx="1019520" cy="183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DA62CCC-AF45-4CBA-AF37-0A7BF5EE59CF}"/>
                    </a:ext>
                  </a:extLst>
                </p14:cNvPr>
                <p14:cNvContentPartPr/>
                <p14:nvPr/>
              </p14:nvContentPartPr>
              <p14:xfrm>
                <a:off x="1393149" y="2154411"/>
                <a:ext cx="419400" cy="12484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DA62CCC-AF45-4CBA-AF37-0A7BF5EE59C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384509" y="2145771"/>
                  <a:ext cx="437040" cy="12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E79493F-1ECF-F149-6202-5684F68DD540}"/>
                    </a:ext>
                  </a:extLst>
                </p14:cNvPr>
                <p14:cNvContentPartPr/>
                <p14:nvPr/>
              </p14:nvContentPartPr>
              <p14:xfrm>
                <a:off x="1800669" y="2174211"/>
                <a:ext cx="447840" cy="12711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E79493F-1ECF-F149-6202-5684F68DD54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792029" y="2165211"/>
                  <a:ext cx="465480" cy="12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CF40A16E-FAEB-154D-7377-EE8EECBDF0E9}"/>
                    </a:ext>
                  </a:extLst>
                </p14:cNvPr>
                <p14:cNvContentPartPr/>
                <p14:nvPr/>
              </p14:nvContentPartPr>
              <p14:xfrm>
                <a:off x="1228989" y="1691811"/>
                <a:ext cx="69840" cy="1713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CF40A16E-FAEB-154D-7377-EE8EECBDF0E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219989" y="1682811"/>
                  <a:ext cx="874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340BBCC2-197E-4D82-DEA1-8B939BAE2C1D}"/>
                    </a:ext>
                  </a:extLst>
                </p14:cNvPr>
                <p14:cNvContentPartPr/>
                <p14:nvPr/>
              </p14:nvContentPartPr>
              <p14:xfrm>
                <a:off x="1384869" y="1862811"/>
                <a:ext cx="360" cy="748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340BBCC2-197E-4D82-DEA1-8B939BAE2C1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376229" y="1853811"/>
                  <a:ext cx="180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2F1E97BC-3221-8748-03AB-2BBC2170AD34}"/>
                    </a:ext>
                  </a:extLst>
                </p14:cNvPr>
                <p14:cNvContentPartPr/>
                <p14:nvPr/>
              </p14:nvContentPartPr>
              <p14:xfrm>
                <a:off x="1246629" y="1614051"/>
                <a:ext cx="87840" cy="3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2F1E97BC-3221-8748-03AB-2BBC2170AD3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237629" y="1605411"/>
                  <a:ext cx="105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CFB73836-D593-E583-F23E-488F517E7BAF}"/>
                    </a:ext>
                  </a:extLst>
                </p14:cNvPr>
                <p14:cNvContentPartPr/>
                <p14:nvPr/>
              </p14:nvContentPartPr>
              <p14:xfrm>
                <a:off x="1559469" y="1898091"/>
                <a:ext cx="64440" cy="1458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CFB73836-D593-E583-F23E-488F517E7BA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550469" y="1889091"/>
                  <a:ext cx="820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D12E9B0E-0D26-B224-ABC2-3484D9397769}"/>
                    </a:ext>
                  </a:extLst>
                </p14:cNvPr>
                <p14:cNvContentPartPr/>
                <p14:nvPr/>
              </p14:nvContentPartPr>
              <p14:xfrm>
                <a:off x="1647309" y="2043531"/>
                <a:ext cx="86040" cy="644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D12E9B0E-0D26-B224-ABC2-3484D939776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638309" y="2034891"/>
                  <a:ext cx="1036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7B7BFD17-B2ED-A010-8F9B-E84D3D7F1390}"/>
                    </a:ext>
                  </a:extLst>
                </p14:cNvPr>
                <p14:cNvContentPartPr/>
                <p14:nvPr/>
              </p14:nvContentPartPr>
              <p14:xfrm>
                <a:off x="1563429" y="1828251"/>
                <a:ext cx="68400" cy="3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7B7BFD17-B2ED-A010-8F9B-E84D3D7F139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554789" y="1819611"/>
                  <a:ext cx="86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0A471BA9-AB21-A3C2-F72B-9D3E3DC0CDF8}"/>
                    </a:ext>
                  </a:extLst>
                </p14:cNvPr>
                <p14:cNvContentPartPr/>
                <p14:nvPr/>
              </p14:nvContentPartPr>
              <p14:xfrm>
                <a:off x="1911909" y="1882971"/>
                <a:ext cx="81000" cy="1472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0A471BA9-AB21-A3C2-F72B-9D3E3DC0CDF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903269" y="1873971"/>
                  <a:ext cx="986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11F3A1E7-AC27-DF62-72B2-CDD6234ED3C4}"/>
                    </a:ext>
                  </a:extLst>
                </p14:cNvPr>
                <p14:cNvContentPartPr/>
                <p14:nvPr/>
              </p14:nvContentPartPr>
              <p14:xfrm>
                <a:off x="2043669" y="2021211"/>
                <a:ext cx="46800" cy="1090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11F3A1E7-AC27-DF62-72B2-CDD6234ED3C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035029" y="2012211"/>
                  <a:ext cx="644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9DF93E2A-FAFA-3356-2158-8B1B8E99B3BA}"/>
                    </a:ext>
                  </a:extLst>
                </p14:cNvPr>
                <p14:cNvContentPartPr/>
                <p14:nvPr/>
              </p14:nvContentPartPr>
              <p14:xfrm>
                <a:off x="1880589" y="1781091"/>
                <a:ext cx="81720" cy="252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9DF93E2A-FAFA-3356-2158-8B1B8E99B3B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871589" y="1772451"/>
                  <a:ext cx="9936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35A0C9A-5D0E-0F70-AE37-5064F14BFCE0}"/>
              </a:ext>
            </a:extLst>
          </p:cNvPr>
          <p:cNvGrpSpPr/>
          <p:nvPr/>
        </p:nvGrpSpPr>
        <p:grpSpPr>
          <a:xfrm>
            <a:off x="2393589" y="1967931"/>
            <a:ext cx="203040" cy="328680"/>
            <a:chOff x="2393589" y="1967931"/>
            <a:chExt cx="203040" cy="32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9108D1FA-D164-D7E4-67D5-67B4FE3A72D5}"/>
                    </a:ext>
                  </a:extLst>
                </p14:cNvPr>
                <p14:cNvContentPartPr/>
                <p14:nvPr/>
              </p14:nvContentPartPr>
              <p14:xfrm>
                <a:off x="2393949" y="2038851"/>
                <a:ext cx="82800" cy="1688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9108D1FA-D164-D7E4-67D5-67B4FE3A72D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385309" y="2030211"/>
                  <a:ext cx="10044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92B51AE4-08FE-F189-E338-A09F0AFB9DFD}"/>
                    </a:ext>
                  </a:extLst>
                </p14:cNvPr>
                <p14:cNvContentPartPr/>
                <p14:nvPr/>
              </p14:nvContentPartPr>
              <p14:xfrm>
                <a:off x="2549829" y="2181771"/>
                <a:ext cx="45000" cy="277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92B51AE4-08FE-F189-E338-A09F0AFB9DF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540829" y="2172771"/>
                  <a:ext cx="626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F5EB269B-AF17-4569-19F7-98316909FBC5}"/>
                    </a:ext>
                  </a:extLst>
                </p14:cNvPr>
                <p14:cNvContentPartPr/>
                <p14:nvPr/>
              </p14:nvContentPartPr>
              <p14:xfrm>
                <a:off x="2596269" y="2151891"/>
                <a:ext cx="360" cy="1447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F5EB269B-AF17-4569-19F7-98316909FBC5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587629" y="2143251"/>
                  <a:ext cx="180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2A44F39B-2D33-0281-9DF1-1605AA804965}"/>
                    </a:ext>
                  </a:extLst>
                </p14:cNvPr>
                <p14:cNvContentPartPr/>
                <p14:nvPr/>
              </p14:nvContentPartPr>
              <p14:xfrm>
                <a:off x="2393589" y="1967931"/>
                <a:ext cx="118800" cy="36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2A44F39B-2D33-0281-9DF1-1605AA804965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384949" y="1959291"/>
                  <a:ext cx="1364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B123691A-C42F-B020-C1F8-3C5805834D26}"/>
              </a:ext>
            </a:extLst>
          </p:cNvPr>
          <p:cNvGrpSpPr/>
          <p:nvPr/>
        </p:nvGrpSpPr>
        <p:grpSpPr>
          <a:xfrm>
            <a:off x="2861949" y="2555091"/>
            <a:ext cx="208800" cy="279000"/>
            <a:chOff x="2861949" y="2555091"/>
            <a:chExt cx="208800" cy="27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405959BF-5544-0A29-52AE-D09F675DC9B4}"/>
                    </a:ext>
                  </a:extLst>
                </p14:cNvPr>
                <p14:cNvContentPartPr/>
                <p14:nvPr/>
              </p14:nvContentPartPr>
              <p14:xfrm>
                <a:off x="2867349" y="2633211"/>
                <a:ext cx="91080" cy="1087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405959BF-5544-0A29-52AE-D09F675DC9B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858709" y="2624211"/>
                  <a:ext cx="10872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DC173D4A-8374-5995-7E17-FBC190A71407}"/>
                    </a:ext>
                  </a:extLst>
                </p14:cNvPr>
                <p14:cNvContentPartPr/>
                <p14:nvPr/>
              </p14:nvContentPartPr>
              <p14:xfrm>
                <a:off x="2976789" y="2741211"/>
                <a:ext cx="93960" cy="9288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DC173D4A-8374-5995-7E17-FBC190A7140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967789" y="2732571"/>
                  <a:ext cx="1116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E88CA686-7AFE-CA13-ED0E-0A38AA38C371}"/>
                    </a:ext>
                  </a:extLst>
                </p14:cNvPr>
                <p14:cNvContentPartPr/>
                <p14:nvPr/>
              </p14:nvContentPartPr>
              <p14:xfrm>
                <a:off x="2861949" y="2555091"/>
                <a:ext cx="97200" cy="3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E88CA686-7AFE-CA13-ED0E-0A38AA38C37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852949" y="2546091"/>
                  <a:ext cx="114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85CB566C-134C-C1C4-CDB1-C1BC95143247}"/>
              </a:ext>
            </a:extLst>
          </p:cNvPr>
          <p:cNvGrpSpPr/>
          <p:nvPr/>
        </p:nvGrpSpPr>
        <p:grpSpPr>
          <a:xfrm>
            <a:off x="3289989" y="2227491"/>
            <a:ext cx="220680" cy="326520"/>
            <a:chOff x="3289989" y="2227491"/>
            <a:chExt cx="220680" cy="32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C5A25B8D-1994-8A68-92A5-D6DAF67F076E}"/>
                    </a:ext>
                  </a:extLst>
                </p14:cNvPr>
                <p14:cNvContentPartPr/>
                <p14:nvPr/>
              </p14:nvContentPartPr>
              <p14:xfrm>
                <a:off x="3289989" y="2307051"/>
                <a:ext cx="166320" cy="17676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C5A25B8D-1994-8A68-92A5-D6DAF67F076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281349" y="2298051"/>
                  <a:ext cx="1839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68D9399A-05CE-68F9-27C9-76053DB6965E}"/>
                    </a:ext>
                  </a:extLst>
                </p14:cNvPr>
                <p14:cNvContentPartPr/>
                <p14:nvPr/>
              </p14:nvContentPartPr>
              <p14:xfrm>
                <a:off x="3469269" y="2441691"/>
                <a:ext cx="41400" cy="1123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68D9399A-05CE-68F9-27C9-76053DB6965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460269" y="2432691"/>
                  <a:ext cx="5904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4A130A8D-FB4B-42C3-284A-305AA3BB873B}"/>
                    </a:ext>
                  </a:extLst>
                </p14:cNvPr>
                <p14:cNvContentPartPr/>
                <p14:nvPr/>
              </p14:nvContentPartPr>
              <p14:xfrm>
                <a:off x="3353709" y="2227491"/>
                <a:ext cx="153720" cy="252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4A130A8D-FB4B-42C3-284A-305AA3BB873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344709" y="2218491"/>
                  <a:ext cx="171360" cy="20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6075E0-11BF-478A-1875-EB964524F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4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92"/>
    </mc:Choice>
    <mc:Fallback xmlns="">
      <p:transition spd="slow" advTm="4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240120" y="284805"/>
            <a:ext cx="866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This puts severe restrictions on barriers and thus power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56C5A5-0426-1148-CD47-957E5AB90F4F}"/>
              </a:ext>
            </a:extLst>
          </p:cNvPr>
          <p:cNvGrpSpPr/>
          <p:nvPr/>
        </p:nvGrpSpPr>
        <p:grpSpPr>
          <a:xfrm>
            <a:off x="1822348" y="1581282"/>
            <a:ext cx="2337480" cy="2151720"/>
            <a:chOff x="1822348" y="1581282"/>
            <a:chExt cx="2337480" cy="215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49744E4-F8FB-74FC-8558-3A7908B722F5}"/>
                    </a:ext>
                  </a:extLst>
                </p14:cNvPr>
                <p14:cNvContentPartPr/>
                <p14:nvPr/>
              </p14:nvContentPartPr>
              <p14:xfrm>
                <a:off x="1822348" y="1581282"/>
                <a:ext cx="2337480" cy="1560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49744E4-F8FB-74FC-8558-3A7908B722F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13348" y="1572282"/>
                  <a:ext cx="2355120" cy="157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E37956C-DDD0-6D62-A5A4-5304B5C088A3}"/>
                    </a:ext>
                  </a:extLst>
                </p14:cNvPr>
                <p14:cNvContentPartPr/>
                <p14:nvPr/>
              </p14:nvContentPartPr>
              <p14:xfrm>
                <a:off x="1872748" y="3300642"/>
                <a:ext cx="162360" cy="351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E37956C-DDD0-6D62-A5A4-5304B5C088A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63748" y="3292002"/>
                  <a:ext cx="18000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FD0A7E4-A39A-0C73-3F23-01C412F18870}"/>
                    </a:ext>
                  </a:extLst>
                </p14:cNvPr>
                <p14:cNvContentPartPr/>
                <p14:nvPr/>
              </p14:nvContentPartPr>
              <p14:xfrm>
                <a:off x="3782548" y="3442482"/>
                <a:ext cx="2880" cy="217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FD0A7E4-A39A-0C73-3F23-01C412F1887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73548" y="3433842"/>
                  <a:ext cx="2052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5E387D8-8907-817A-B20D-5D87A73987ED}"/>
                    </a:ext>
                  </a:extLst>
                </p14:cNvPr>
                <p14:cNvContentPartPr/>
                <p14:nvPr/>
              </p14:nvContentPartPr>
              <p14:xfrm>
                <a:off x="3745108" y="3399642"/>
                <a:ext cx="242640" cy="333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5E387D8-8907-817A-B20D-5D87A73987E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36468" y="3391002"/>
                  <a:ext cx="26028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4472237-8C22-0115-8E93-64AFB04CD3AA}"/>
                    </a:ext>
                  </a:extLst>
                </p14:cNvPr>
                <p14:cNvContentPartPr/>
                <p14:nvPr/>
              </p14:nvContentPartPr>
              <p14:xfrm>
                <a:off x="2691748" y="1644282"/>
                <a:ext cx="194760" cy="381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4472237-8C22-0115-8E93-64AFB04CD3A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683108" y="1635642"/>
                  <a:ext cx="212400" cy="39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29B4736-B009-C4F5-24C8-AD750E80FE06}"/>
              </a:ext>
            </a:extLst>
          </p:cNvPr>
          <p:cNvGrpSpPr/>
          <p:nvPr/>
        </p:nvGrpSpPr>
        <p:grpSpPr>
          <a:xfrm>
            <a:off x="2369188" y="905202"/>
            <a:ext cx="1051920" cy="400680"/>
            <a:chOff x="2369188" y="905202"/>
            <a:chExt cx="1051920" cy="40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D949D94-EB70-F9DB-FB33-70E4CADA3154}"/>
                    </a:ext>
                  </a:extLst>
                </p14:cNvPr>
                <p14:cNvContentPartPr/>
                <p14:nvPr/>
              </p14:nvContentPartPr>
              <p14:xfrm>
                <a:off x="2369188" y="1305522"/>
                <a:ext cx="105192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D949D94-EB70-F9DB-FB33-70E4CADA315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360188" y="1296882"/>
                  <a:ext cx="106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91DD009-0F8A-BA17-CB1A-2E30296CCE60}"/>
                    </a:ext>
                  </a:extLst>
                </p14:cNvPr>
                <p14:cNvContentPartPr/>
                <p14:nvPr/>
              </p14:nvContentPartPr>
              <p14:xfrm>
                <a:off x="2712988" y="1177722"/>
                <a:ext cx="21960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91DD009-0F8A-BA17-CB1A-2E30296CCE6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04348" y="1169082"/>
                  <a:ext cx="237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DDE995E-676E-3138-9990-74F152127F78}"/>
                    </a:ext>
                  </a:extLst>
                </p14:cNvPr>
                <p14:cNvContentPartPr/>
                <p14:nvPr/>
              </p14:nvContentPartPr>
              <p14:xfrm>
                <a:off x="2799388" y="905202"/>
                <a:ext cx="18720" cy="2728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DDE995E-676E-3138-9990-74F152127F7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90388" y="896202"/>
                  <a:ext cx="36360" cy="29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3D91F9C-C58E-E650-529B-95A4FD879F1B}"/>
              </a:ext>
            </a:extLst>
          </p:cNvPr>
          <p:cNvGrpSpPr/>
          <p:nvPr/>
        </p:nvGrpSpPr>
        <p:grpSpPr>
          <a:xfrm>
            <a:off x="2362708" y="1360602"/>
            <a:ext cx="1067040" cy="206640"/>
            <a:chOff x="2362708" y="1360602"/>
            <a:chExt cx="1067040" cy="20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8EBD3D4-46A7-0B33-371C-781BF4422559}"/>
                    </a:ext>
                  </a:extLst>
                </p14:cNvPr>
                <p14:cNvContentPartPr/>
                <p14:nvPr/>
              </p14:nvContentPartPr>
              <p14:xfrm>
                <a:off x="2437948" y="1360602"/>
                <a:ext cx="360" cy="1436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8EBD3D4-46A7-0B33-371C-781BF442255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429308" y="1351962"/>
                  <a:ext cx="180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73FC493-A167-C920-1BF6-199D5E173022}"/>
                    </a:ext>
                  </a:extLst>
                </p14:cNvPr>
                <p14:cNvContentPartPr/>
                <p14:nvPr/>
              </p14:nvContentPartPr>
              <p14:xfrm>
                <a:off x="2362708" y="1430082"/>
                <a:ext cx="16488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73FC493-A167-C920-1BF6-199D5E17302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353708" y="1421082"/>
                  <a:ext cx="182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21ADBBA-4649-2A9F-2943-CB9CEB9F9E8C}"/>
                    </a:ext>
                  </a:extLst>
                </p14:cNvPr>
                <p14:cNvContentPartPr/>
                <p14:nvPr/>
              </p14:nvContentPartPr>
              <p14:xfrm>
                <a:off x="2707948" y="1377522"/>
                <a:ext cx="2520" cy="1011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21ADBBA-4649-2A9F-2943-CB9CEB9F9E8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698948" y="1368522"/>
                  <a:ext cx="2016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B27B757-5173-4BFF-47C3-EFD3C74EE2B2}"/>
                    </a:ext>
                  </a:extLst>
                </p14:cNvPr>
                <p14:cNvContentPartPr/>
                <p14:nvPr/>
              </p14:nvContentPartPr>
              <p14:xfrm>
                <a:off x="2626948" y="1420362"/>
                <a:ext cx="17424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B27B757-5173-4BFF-47C3-EFD3C74EE2B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18308" y="1411722"/>
                  <a:ext cx="19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3636C96-D5AE-DF90-4EEB-474AF400AE10}"/>
                    </a:ext>
                  </a:extLst>
                </p14:cNvPr>
                <p14:cNvContentPartPr/>
                <p14:nvPr/>
              </p14:nvContentPartPr>
              <p14:xfrm>
                <a:off x="3047428" y="1369242"/>
                <a:ext cx="360" cy="1504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3636C96-D5AE-DF90-4EEB-474AF400AE1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38788" y="1360602"/>
                  <a:ext cx="180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49F5B2A-5F7F-304B-3405-FAD8258FF568}"/>
                    </a:ext>
                  </a:extLst>
                </p14:cNvPr>
                <p14:cNvContentPartPr/>
                <p14:nvPr/>
              </p14:nvContentPartPr>
              <p14:xfrm>
                <a:off x="2943748" y="1435842"/>
                <a:ext cx="18684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49F5B2A-5F7F-304B-3405-FAD8258FF56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934748" y="1426842"/>
                  <a:ext cx="20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CE38C1F-DB3C-2398-82A5-E186D3366035}"/>
                    </a:ext>
                  </a:extLst>
                </p14:cNvPr>
                <p14:cNvContentPartPr/>
                <p14:nvPr/>
              </p14:nvContentPartPr>
              <p14:xfrm>
                <a:off x="3300868" y="1392642"/>
                <a:ext cx="2520" cy="1746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CE38C1F-DB3C-2398-82A5-E186D336603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292228" y="1383642"/>
                  <a:ext cx="201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A774107-583F-EA93-10DF-BE9E6D93D09E}"/>
                    </a:ext>
                  </a:extLst>
                </p14:cNvPr>
                <p14:cNvContentPartPr/>
                <p14:nvPr/>
              </p14:nvContentPartPr>
              <p14:xfrm>
                <a:off x="3205108" y="1454922"/>
                <a:ext cx="224640" cy="30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A774107-583F-EA93-10DF-BE9E6D93D09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196468" y="1445922"/>
                  <a:ext cx="242280" cy="4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46F2EEC-C686-95FA-DC4A-67D9A956AB8B}"/>
                  </a:ext>
                </a:extLst>
              </p14:cNvPr>
              <p14:cNvContentPartPr/>
              <p14:nvPr/>
            </p14:nvContentPartPr>
            <p14:xfrm>
              <a:off x="2298628" y="2638602"/>
              <a:ext cx="1278000" cy="4438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46F2EEC-C686-95FA-DC4A-67D9A956AB8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280988" y="2620602"/>
                <a:ext cx="1313640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4E8B0871-F2CD-C673-A091-0D60CC165F80}"/>
                  </a:ext>
                </a:extLst>
              </p14:cNvPr>
              <p14:cNvContentPartPr/>
              <p14:nvPr/>
            </p14:nvContentPartPr>
            <p14:xfrm>
              <a:off x="5127508" y="1296162"/>
              <a:ext cx="88200" cy="111384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4E8B0871-F2CD-C673-A091-0D60CC165F8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118868" y="1287522"/>
                <a:ext cx="105840" cy="11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4FA661C9-8821-1710-7812-6DBA3B37E4DD}"/>
                  </a:ext>
                </a:extLst>
              </p14:cNvPr>
              <p14:cNvContentPartPr/>
              <p14:nvPr/>
            </p14:nvContentPartPr>
            <p14:xfrm>
              <a:off x="5141908" y="1200762"/>
              <a:ext cx="2574720" cy="132012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4FA661C9-8821-1710-7812-6DBA3B37E4D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133268" y="1192122"/>
                <a:ext cx="2592360" cy="13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4A303748-FA3E-CD33-7D7F-02295CB93038}"/>
                  </a:ext>
                </a:extLst>
              </p14:cNvPr>
              <p14:cNvContentPartPr/>
              <p14:nvPr/>
            </p14:nvContentPartPr>
            <p14:xfrm>
              <a:off x="2729908" y="1764882"/>
              <a:ext cx="213480" cy="87264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4A303748-FA3E-CD33-7D7F-02295CB93038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20908" y="1756242"/>
                <a:ext cx="231120" cy="89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50505A0-4744-2985-5092-B8CC8219DB41}"/>
              </a:ext>
            </a:extLst>
          </p:cNvPr>
          <p:cNvGrpSpPr/>
          <p:nvPr/>
        </p:nvGrpSpPr>
        <p:grpSpPr>
          <a:xfrm>
            <a:off x="2820628" y="2124162"/>
            <a:ext cx="325800" cy="440280"/>
            <a:chOff x="2820628" y="2124162"/>
            <a:chExt cx="325800" cy="44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B7EE7CA7-E245-9104-E74D-111DBDDC21E5}"/>
                    </a:ext>
                  </a:extLst>
                </p14:cNvPr>
                <p14:cNvContentPartPr/>
                <p14:nvPr/>
              </p14:nvContentPartPr>
              <p14:xfrm>
                <a:off x="2820628" y="2269962"/>
                <a:ext cx="165240" cy="2944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B7EE7CA7-E245-9104-E74D-111DBDDC21E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811988" y="2260962"/>
                  <a:ext cx="18288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295E6D4-F602-84CA-3E0E-EC7027FBEA4C}"/>
                    </a:ext>
                  </a:extLst>
                </p14:cNvPr>
                <p14:cNvContentPartPr/>
                <p14:nvPr/>
              </p14:nvContentPartPr>
              <p14:xfrm>
                <a:off x="2993428" y="2124162"/>
                <a:ext cx="153000" cy="3218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295E6D4-F602-84CA-3E0E-EC7027FBEA4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984788" y="2115522"/>
                  <a:ext cx="170640" cy="33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0E9DCD5-3F2A-7042-7AC3-A4870390706C}"/>
              </a:ext>
            </a:extLst>
          </p:cNvPr>
          <p:cNvGrpSpPr/>
          <p:nvPr/>
        </p:nvGrpSpPr>
        <p:grpSpPr>
          <a:xfrm>
            <a:off x="5333428" y="1473282"/>
            <a:ext cx="3011400" cy="2125080"/>
            <a:chOff x="5333428" y="1473282"/>
            <a:chExt cx="3011400" cy="21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A9EDF2B-F9FE-C774-3FF1-D3DE69B4D703}"/>
                    </a:ext>
                  </a:extLst>
                </p14:cNvPr>
                <p14:cNvContentPartPr/>
                <p14:nvPr/>
              </p14:nvContentPartPr>
              <p14:xfrm>
                <a:off x="5346028" y="1762722"/>
                <a:ext cx="360" cy="3675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A9EDF2B-F9FE-C774-3FF1-D3DE69B4D70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337388" y="1753722"/>
                  <a:ext cx="1800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B9AAA313-61DB-08B6-2926-549F9EE4747F}"/>
                    </a:ext>
                  </a:extLst>
                </p14:cNvPr>
                <p14:cNvContentPartPr/>
                <p14:nvPr/>
              </p14:nvContentPartPr>
              <p14:xfrm>
                <a:off x="5333428" y="1634562"/>
                <a:ext cx="218520" cy="2988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B9AAA313-61DB-08B6-2926-549F9EE4747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324428" y="1625922"/>
                  <a:ext cx="23616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6AB27D9-D71F-69E9-A578-13F98B5CE79D}"/>
                    </a:ext>
                  </a:extLst>
                </p14:cNvPr>
                <p14:cNvContentPartPr/>
                <p14:nvPr/>
              </p14:nvContentPartPr>
              <p14:xfrm>
                <a:off x="5751028" y="1837602"/>
                <a:ext cx="111240" cy="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6AB27D9-D71F-69E9-A578-13F98B5CE79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742388" y="1828602"/>
                  <a:ext cx="128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11D6C88-AEE4-34BA-B304-09AEDB0B0837}"/>
                    </a:ext>
                  </a:extLst>
                </p14:cNvPr>
                <p14:cNvContentPartPr/>
                <p14:nvPr/>
              </p14:nvContentPartPr>
              <p14:xfrm>
                <a:off x="5748148" y="1967562"/>
                <a:ext cx="152640" cy="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11D6C88-AEE4-34BA-B304-09AEDB0B083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739148" y="1958562"/>
                  <a:ext cx="170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D4E679E-D8CF-BC57-E3D2-A91190F175AC}"/>
                    </a:ext>
                  </a:extLst>
                </p14:cNvPr>
                <p14:cNvContentPartPr/>
                <p14:nvPr/>
              </p14:nvContentPartPr>
              <p14:xfrm>
                <a:off x="6139468" y="1641042"/>
                <a:ext cx="247680" cy="3798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D4E679E-D8CF-BC57-E3D2-A91190F175A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130468" y="1632042"/>
                  <a:ext cx="26532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11A02D9-4521-21FF-0C7D-CC5B63E9036A}"/>
                    </a:ext>
                  </a:extLst>
                </p14:cNvPr>
                <p14:cNvContentPartPr/>
                <p14:nvPr/>
              </p14:nvContentPartPr>
              <p14:xfrm>
                <a:off x="6489028" y="1689642"/>
                <a:ext cx="202680" cy="3376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11A02D9-4521-21FF-0C7D-CC5B63E9036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480388" y="1680642"/>
                  <a:ext cx="22032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C0484C0-93BE-2CCE-91D8-318F25C42F0E}"/>
                    </a:ext>
                  </a:extLst>
                </p14:cNvPr>
                <p14:cNvContentPartPr/>
                <p14:nvPr/>
              </p14:nvContentPartPr>
              <p14:xfrm>
                <a:off x="6739228" y="1473282"/>
                <a:ext cx="114840" cy="2235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C0484C0-93BE-2CCE-91D8-318F25C42F0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730588" y="1464642"/>
                  <a:ext cx="13248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9A75E9E-BD02-BF84-AA31-20662681DF94}"/>
                    </a:ext>
                  </a:extLst>
                </p14:cNvPr>
                <p14:cNvContentPartPr/>
                <p14:nvPr/>
              </p14:nvContentPartPr>
              <p14:xfrm>
                <a:off x="6931828" y="1644642"/>
                <a:ext cx="221760" cy="3373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9A75E9E-BD02-BF84-AA31-20662681DF9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922828" y="1635642"/>
                  <a:ext cx="23940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F25106C9-C368-42D8-A6F3-556FFEBD6A3C}"/>
                    </a:ext>
                  </a:extLst>
                </p14:cNvPr>
                <p14:cNvContentPartPr/>
                <p14:nvPr/>
              </p14:nvContentPartPr>
              <p14:xfrm>
                <a:off x="7205788" y="1528722"/>
                <a:ext cx="226800" cy="6091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F25106C9-C368-42D8-A6F3-556FFEBD6A3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196788" y="1520082"/>
                  <a:ext cx="244440" cy="62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BAFD8C7-BF43-F027-CD4A-F053EBC2FE08}"/>
                    </a:ext>
                  </a:extLst>
                </p14:cNvPr>
                <p14:cNvContentPartPr/>
                <p14:nvPr/>
              </p14:nvContentPartPr>
              <p14:xfrm>
                <a:off x="7187428" y="1824282"/>
                <a:ext cx="361440" cy="406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BAFD8C7-BF43-F027-CD4A-F053EBC2FE0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178428" y="1815282"/>
                  <a:ext cx="37908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4A83140B-FE3A-442E-5E7C-99877801C6B6}"/>
                    </a:ext>
                  </a:extLst>
                </p14:cNvPr>
                <p14:cNvContentPartPr/>
                <p14:nvPr/>
              </p14:nvContentPartPr>
              <p14:xfrm>
                <a:off x="6102028" y="2179962"/>
                <a:ext cx="623880" cy="1303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4A83140B-FE3A-442E-5E7C-99877801C6B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093388" y="2171322"/>
                  <a:ext cx="6415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13C77F3-C4A0-CE2A-8738-D992115A88B2}"/>
                    </a:ext>
                  </a:extLst>
                </p14:cNvPr>
                <p14:cNvContentPartPr/>
                <p14:nvPr/>
              </p14:nvContentPartPr>
              <p14:xfrm>
                <a:off x="6391468" y="2370402"/>
                <a:ext cx="360" cy="4460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13C77F3-C4A0-CE2A-8738-D992115A88B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382828" y="2361402"/>
                  <a:ext cx="1800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E931F32-D266-EE78-3E32-93F32F608196}"/>
                    </a:ext>
                  </a:extLst>
                </p14:cNvPr>
                <p14:cNvContentPartPr/>
                <p14:nvPr/>
              </p14:nvContentPartPr>
              <p14:xfrm>
                <a:off x="6327028" y="2759202"/>
                <a:ext cx="157320" cy="604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E931F32-D266-EE78-3E32-93F32F60819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318028" y="2750202"/>
                  <a:ext cx="17496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0F26D4D3-1F91-A242-3636-5BE07AF8BA27}"/>
                    </a:ext>
                  </a:extLst>
                </p14:cNvPr>
                <p14:cNvContentPartPr/>
                <p14:nvPr/>
              </p14:nvContentPartPr>
              <p14:xfrm>
                <a:off x="6049468" y="3047922"/>
                <a:ext cx="241560" cy="115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0F26D4D3-1F91-A242-3636-5BE07AF8BA2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040468" y="3038922"/>
                  <a:ext cx="2592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FE0CDA3-1FFF-4562-04E2-80BA9E229984}"/>
                    </a:ext>
                  </a:extLst>
                </p14:cNvPr>
                <p14:cNvContentPartPr/>
                <p14:nvPr/>
              </p14:nvContentPartPr>
              <p14:xfrm>
                <a:off x="6074668" y="3064842"/>
                <a:ext cx="120960" cy="3261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FE0CDA3-1FFF-4562-04E2-80BA9E22998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065668" y="3055842"/>
                  <a:ext cx="13860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A48606CB-214B-2F28-32A2-12F6764C5DAF}"/>
                    </a:ext>
                  </a:extLst>
                </p14:cNvPr>
                <p14:cNvContentPartPr/>
                <p14:nvPr/>
              </p14:nvContentPartPr>
              <p14:xfrm>
                <a:off x="6273748" y="2958282"/>
                <a:ext cx="624600" cy="3459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A48606CB-214B-2F28-32A2-12F6764C5DA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264748" y="2949642"/>
                  <a:ext cx="64224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7A24DB1A-3C3A-1A4C-A241-4F1DBB2B1E89}"/>
                    </a:ext>
                  </a:extLst>
                </p14:cNvPr>
                <p14:cNvContentPartPr/>
                <p14:nvPr/>
              </p14:nvContentPartPr>
              <p14:xfrm>
                <a:off x="6076108" y="3333042"/>
                <a:ext cx="7200" cy="475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7A24DB1A-3C3A-1A4C-A241-4F1DBB2B1E8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067108" y="3324402"/>
                  <a:ext cx="2484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1766CA8-66AC-7933-3994-7EC225DFC8A4}"/>
                    </a:ext>
                  </a:extLst>
                </p14:cNvPr>
                <p14:cNvContentPartPr/>
                <p14:nvPr/>
              </p14:nvContentPartPr>
              <p14:xfrm>
                <a:off x="7290748" y="2250162"/>
                <a:ext cx="245520" cy="6739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1766CA8-66AC-7933-3994-7EC225DFC8A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281748" y="2241522"/>
                  <a:ext cx="263160" cy="69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594431B2-9D80-78B3-2104-B24C008D7D59}"/>
                    </a:ext>
                  </a:extLst>
                </p14:cNvPr>
                <p14:cNvContentPartPr/>
                <p14:nvPr/>
              </p14:nvContentPartPr>
              <p14:xfrm>
                <a:off x="7441948" y="2858922"/>
                <a:ext cx="184320" cy="810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594431B2-9D80-78B3-2104-B24C008D7D5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433308" y="2850282"/>
                  <a:ext cx="2019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CB8A7C6-0D12-8B9F-77E0-E81A87A98C18}"/>
                    </a:ext>
                  </a:extLst>
                </p14:cNvPr>
                <p14:cNvContentPartPr/>
                <p14:nvPr/>
              </p14:nvContentPartPr>
              <p14:xfrm>
                <a:off x="7461748" y="2883042"/>
                <a:ext cx="453240" cy="6750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CB8A7C6-0D12-8B9F-77E0-E81A87A98C1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452748" y="2874042"/>
                  <a:ext cx="470880" cy="69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CA387B8A-83B3-80B9-6161-55EF8BE791D1}"/>
                    </a:ext>
                  </a:extLst>
                </p14:cNvPr>
                <p14:cNvContentPartPr/>
                <p14:nvPr/>
              </p14:nvContentPartPr>
              <p14:xfrm>
                <a:off x="7845508" y="3341322"/>
                <a:ext cx="278280" cy="236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CA387B8A-83B3-80B9-6161-55EF8BE791D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836868" y="3332682"/>
                  <a:ext cx="29592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D0EBE25C-01D3-BAB6-7A39-5D2C0AD7F521}"/>
                    </a:ext>
                  </a:extLst>
                </p14:cNvPr>
                <p14:cNvContentPartPr/>
                <p14:nvPr/>
              </p14:nvContentPartPr>
              <p14:xfrm>
                <a:off x="8188948" y="3430602"/>
                <a:ext cx="155880" cy="1051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D0EBE25C-01D3-BAB6-7A39-5D2C0AD7F52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180308" y="3421962"/>
                  <a:ext cx="1735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6F0F10D-22E3-242D-51BF-942AB3C8120C}"/>
                    </a:ext>
                  </a:extLst>
                </p14:cNvPr>
                <p14:cNvContentPartPr/>
                <p14:nvPr/>
              </p14:nvContentPartPr>
              <p14:xfrm>
                <a:off x="7852348" y="3511962"/>
                <a:ext cx="37440" cy="864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6F0F10D-22E3-242D-51BF-942AB3C8120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843708" y="3503322"/>
                  <a:ext cx="55080" cy="104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37D8625-3B78-7A82-BC61-E605FB43C3A2}"/>
              </a:ext>
            </a:extLst>
          </p:cNvPr>
          <p:cNvSpPr txBox="1"/>
          <p:nvPr/>
        </p:nvSpPr>
        <p:spPr>
          <a:xfrm>
            <a:off x="383560" y="4972062"/>
            <a:ext cx="8618065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This is because we cannot fix dynamic errors on the fly at </a:t>
            </a:r>
          </a:p>
          <a:p>
            <a:pPr>
              <a:buNone/>
            </a:pPr>
            <a:r>
              <a:rPr lang="en-US" dirty="0"/>
              <a:t>high speed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3EA52C-A385-3AE0-34F1-2C5496FD2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3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4"/>
    </mc:Choice>
    <mc:Fallback xmlns="">
      <p:transition spd="slow" advTm="27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B6D7FD-0CBD-758C-0A90-653B46413366}"/>
              </a:ext>
            </a:extLst>
          </p:cNvPr>
          <p:cNvSpPr txBox="1"/>
          <p:nvPr/>
        </p:nvSpPr>
        <p:spPr>
          <a:xfrm>
            <a:off x="3905905" y="143774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ADCs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55034-0E35-98E3-783F-2A7E9B92E6E0}"/>
              </a:ext>
            </a:extLst>
          </p:cNvPr>
          <p:cNvSpPr txBox="1"/>
          <p:nvPr/>
        </p:nvSpPr>
        <p:spPr>
          <a:xfrm>
            <a:off x="150462" y="3693975"/>
            <a:ext cx="2291012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/>
            <a:r>
              <a:rPr lang="en-US" sz="1400" u="sng" dirty="0"/>
              <a:t>Sample and Hold</a:t>
            </a:r>
            <a:endParaRPr lang="en-US" sz="1400" dirty="0"/>
          </a:p>
          <a:p>
            <a:pPr marL="285750" indent="-285750" algn="l"/>
            <a:r>
              <a:rPr lang="en-US" sz="1400" u="sng" dirty="0"/>
              <a:t>Quantize and Encode </a:t>
            </a:r>
          </a:p>
        </p:txBody>
      </p:sp>
      <p:pic>
        <p:nvPicPr>
          <p:cNvPr id="2056" name="Picture 8" descr="4,600+ Video Camera Cartoon Stock Photos, Pictures &amp; Royalty-Free Images -  iStock">
            <a:extLst>
              <a:ext uri="{FF2B5EF4-FFF2-40B4-BE49-F238E27FC236}">
                <a16:creationId xmlns:a16="http://schemas.microsoft.com/office/drawing/2014/main" id="{6097A75B-B9F7-D63D-D9D7-44BF4BB37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23" y="651072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ound recorder icon cartoon style Royalty Free Vector Image">
            <a:extLst>
              <a:ext uri="{FF2B5EF4-FFF2-40B4-BE49-F238E27FC236}">
                <a16:creationId xmlns:a16="http://schemas.microsoft.com/office/drawing/2014/main" id="{B4AA0300-394D-97A0-B102-6A2969F71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49" y="1651407"/>
            <a:ext cx="686274" cy="70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" name="Group 162">
            <a:extLst>
              <a:ext uri="{FF2B5EF4-FFF2-40B4-BE49-F238E27FC236}">
                <a16:creationId xmlns:a16="http://schemas.microsoft.com/office/drawing/2014/main" id="{D76CB90A-0EF4-D8AF-86CD-92CEB9A9638F}"/>
              </a:ext>
            </a:extLst>
          </p:cNvPr>
          <p:cNvGrpSpPr/>
          <p:nvPr/>
        </p:nvGrpSpPr>
        <p:grpSpPr>
          <a:xfrm>
            <a:off x="2819400" y="964781"/>
            <a:ext cx="5022767" cy="1373251"/>
            <a:chOff x="4165220" y="470433"/>
            <a:chExt cx="4876560" cy="149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C3B755E-18D9-B640-51D2-9522FC90CF60}"/>
                    </a:ext>
                  </a:extLst>
                </p14:cNvPr>
                <p14:cNvContentPartPr/>
                <p14:nvPr/>
              </p14:nvContentPartPr>
              <p14:xfrm>
                <a:off x="4416140" y="1163433"/>
                <a:ext cx="796320" cy="362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C3B755E-18D9-B640-51D2-9522FC90CF6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07750" y="1154006"/>
                  <a:ext cx="813449" cy="38140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2937D0C-BFF3-0FDE-683A-D933A8928F59}"/>
                </a:ext>
              </a:extLst>
            </p:cNvPr>
            <p:cNvGrpSpPr/>
            <p:nvPr/>
          </p:nvGrpSpPr>
          <p:grpSpPr>
            <a:xfrm>
              <a:off x="4165220" y="858873"/>
              <a:ext cx="262800" cy="146160"/>
              <a:chOff x="4165220" y="858873"/>
              <a:chExt cx="262800" cy="146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C33BFDA3-9774-E7BA-58B5-42E1E58FB558}"/>
                      </a:ext>
                    </a:extLst>
                  </p14:cNvPr>
                  <p14:cNvContentPartPr/>
                  <p14:nvPr/>
                </p14:nvContentPartPr>
                <p14:xfrm>
                  <a:off x="4212740" y="888393"/>
                  <a:ext cx="360" cy="11520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C33BFDA3-9774-E7BA-58B5-42E1E58FB55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203740" y="878564"/>
                    <a:ext cx="18000" cy="134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B3AB32A5-B5B7-D6A7-3D00-23D439DF44D1}"/>
                      </a:ext>
                    </a:extLst>
                  </p14:cNvPr>
                  <p14:cNvContentPartPr/>
                  <p14:nvPr/>
                </p14:nvContentPartPr>
                <p14:xfrm>
                  <a:off x="4165220" y="925833"/>
                  <a:ext cx="109440" cy="3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B3AB32A5-B5B7-D6A7-3D00-23D439DF44D1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156479" y="916833"/>
                    <a:ext cx="126573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3B1793D4-4BED-C274-6639-790EF178843B}"/>
                      </a:ext>
                    </a:extLst>
                  </p14:cNvPr>
                  <p14:cNvContentPartPr/>
                  <p14:nvPr/>
                </p14:nvContentPartPr>
                <p14:xfrm>
                  <a:off x="4210940" y="858873"/>
                  <a:ext cx="360" cy="2268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3B1793D4-4BED-C274-6639-790EF178843B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201940" y="849097"/>
                    <a:ext cx="18000" cy="418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D2C87C3A-1DD3-F236-8FF5-6AD99C318F7A}"/>
                      </a:ext>
                    </a:extLst>
                  </p14:cNvPr>
                  <p14:cNvContentPartPr/>
                  <p14:nvPr/>
                </p14:nvContentPartPr>
                <p14:xfrm>
                  <a:off x="4348100" y="880113"/>
                  <a:ext cx="69480" cy="12492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D2C87C3A-1DD3-F236-8FF5-6AD99C318F7A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339371" y="870292"/>
                    <a:ext cx="86588" cy="1441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C0C76807-2A4B-8984-14DF-B1F3A4426579}"/>
                      </a:ext>
                    </a:extLst>
                  </p14:cNvPr>
                  <p14:cNvContentPartPr/>
                  <p14:nvPr/>
                </p14:nvContentPartPr>
                <p14:xfrm>
                  <a:off x="4378340" y="940953"/>
                  <a:ext cx="49680" cy="3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C0C76807-2A4B-8984-14DF-B1F3A442657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369655" y="932313"/>
                    <a:ext cx="66703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C81F5B6-0D12-2B35-AAC6-75CF76B4B754}"/>
                </a:ext>
              </a:extLst>
            </p:cNvPr>
            <p:cNvGrpSpPr/>
            <p:nvPr/>
          </p:nvGrpSpPr>
          <p:grpSpPr>
            <a:xfrm>
              <a:off x="4184300" y="1669233"/>
              <a:ext cx="201600" cy="154800"/>
              <a:chOff x="4184300" y="1669233"/>
              <a:chExt cx="201600" cy="154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41D28366-5CE4-4F20-FCF6-416F7B572616}"/>
                      </a:ext>
                    </a:extLst>
                  </p14:cNvPr>
                  <p14:cNvContentPartPr/>
                  <p14:nvPr/>
                </p14:nvContentPartPr>
                <p14:xfrm>
                  <a:off x="4184300" y="1744833"/>
                  <a:ext cx="58680" cy="3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41D28366-5CE4-4F20-FCF6-416F7B572616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175568" y="1736193"/>
                    <a:ext cx="75795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DD17C5E1-ACC9-EB75-9D3E-7E6211B6387A}"/>
                      </a:ext>
                    </a:extLst>
                  </p14:cNvPr>
                  <p14:cNvContentPartPr/>
                  <p14:nvPr/>
                </p14:nvContentPartPr>
                <p14:xfrm>
                  <a:off x="4301660" y="1669233"/>
                  <a:ext cx="70560" cy="1548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DD17C5E1-ACC9-EB75-9D3E-7E6211B6387A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292927" y="1659411"/>
                    <a:ext cx="87676" cy="1740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96D14750-9AF1-F8C6-2E09-BC09C0DAC614}"/>
                      </a:ext>
                    </a:extLst>
                  </p14:cNvPr>
                  <p14:cNvContentPartPr/>
                  <p14:nvPr/>
                </p14:nvContentPartPr>
                <p14:xfrm>
                  <a:off x="4314260" y="1745913"/>
                  <a:ext cx="71640" cy="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96D14750-9AF1-F8C6-2E09-BC09C0DAC61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05523" y="1736913"/>
                    <a:ext cx="88764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1C1E641-5D63-42E6-C571-94CF04F43273}"/>
                </a:ext>
              </a:extLst>
            </p:cNvPr>
            <p:cNvGrpSpPr/>
            <p:nvPr/>
          </p:nvGrpSpPr>
          <p:grpSpPr>
            <a:xfrm>
              <a:off x="5963060" y="470433"/>
              <a:ext cx="537840" cy="624600"/>
              <a:chOff x="5963060" y="470433"/>
              <a:chExt cx="537840" cy="62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2047D735-92F0-448B-1F81-B24A6BA89C30}"/>
                      </a:ext>
                    </a:extLst>
                  </p14:cNvPr>
                  <p14:cNvContentPartPr/>
                  <p14:nvPr/>
                </p14:nvContentPartPr>
                <p14:xfrm>
                  <a:off x="5963060" y="722793"/>
                  <a:ext cx="82440" cy="6624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2047D735-92F0-448B-1F81-B24A6BA89C30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5954327" y="712994"/>
                    <a:ext cx="99557" cy="854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9796B34D-18A0-FE5D-749C-3E087134EA13}"/>
                      </a:ext>
                    </a:extLst>
                  </p14:cNvPr>
                  <p14:cNvContentPartPr/>
                  <p14:nvPr/>
                </p14:nvContentPartPr>
                <p14:xfrm>
                  <a:off x="6001940" y="782553"/>
                  <a:ext cx="16200" cy="31248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9796B34D-18A0-FE5D-749C-3E087134EA13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5993323" y="773120"/>
                    <a:ext cx="33089" cy="3317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7EC8F96E-56DA-2A1D-1A82-248AAE9FCA9C}"/>
                      </a:ext>
                    </a:extLst>
                  </p14:cNvPr>
                  <p14:cNvContentPartPr/>
                  <p14:nvPr/>
                </p14:nvContentPartPr>
                <p14:xfrm>
                  <a:off x="6073940" y="470433"/>
                  <a:ext cx="93960" cy="16992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7EC8F96E-56DA-2A1D-1A82-248AAE9FCA9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6065526" y="461015"/>
                    <a:ext cx="111139" cy="1891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F4EA8D3B-1BB5-6888-7F8D-1F9EBE4D3DA5}"/>
                      </a:ext>
                    </a:extLst>
                  </p14:cNvPr>
                  <p14:cNvContentPartPr/>
                  <p14:nvPr/>
                </p14:nvContentPartPr>
                <p14:xfrm>
                  <a:off x="6167540" y="589593"/>
                  <a:ext cx="79200" cy="12132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F4EA8D3B-1BB5-6888-7F8D-1F9EBE4D3DA5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6158818" y="579777"/>
                    <a:ext cx="96296" cy="1405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3E954175-1A64-A0C5-53EF-E436EF411EAD}"/>
                      </a:ext>
                    </a:extLst>
                  </p14:cNvPr>
                  <p14:cNvContentPartPr/>
                  <p14:nvPr/>
                </p14:nvContentPartPr>
                <p14:xfrm>
                  <a:off x="6286700" y="610833"/>
                  <a:ext cx="64080" cy="13392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3E954175-1A64-A0C5-53EF-E436EF411EA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6277993" y="601408"/>
                    <a:ext cx="81145" cy="1531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0151F519-9996-E944-9C7E-4E463AD15812}"/>
                      </a:ext>
                    </a:extLst>
                  </p14:cNvPr>
                  <p14:cNvContentPartPr/>
                  <p14:nvPr/>
                </p14:nvContentPartPr>
                <p14:xfrm>
                  <a:off x="6306500" y="675993"/>
                  <a:ext cx="27360" cy="36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0151F519-9996-E944-9C7E-4E463AD15812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6297731" y="667353"/>
                    <a:ext cx="44548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1E95EA17-0171-42AC-990B-DCE96A45D40A}"/>
                      </a:ext>
                    </a:extLst>
                  </p14:cNvPr>
                  <p14:cNvContentPartPr/>
                  <p14:nvPr/>
                </p14:nvContentPartPr>
                <p14:xfrm>
                  <a:off x="6423860" y="614073"/>
                  <a:ext cx="77040" cy="14796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1E95EA17-0171-42AC-990B-DCE96A45D40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6415494" y="604235"/>
                    <a:ext cx="94121" cy="1672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C2043393-F641-ECA6-2AEB-962953848509}"/>
                      </a:ext>
                    </a:extLst>
                  </p14:cNvPr>
                  <p14:cNvContentPartPr/>
                  <p14:nvPr/>
                </p14:nvContentPartPr>
                <p14:xfrm>
                  <a:off x="6453740" y="693993"/>
                  <a:ext cx="45000" cy="36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C2043393-F641-ECA6-2AEB-962953848509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6445019" y="684993"/>
                    <a:ext cx="62093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D8F3BC21-4631-2429-E99D-7CE7E2679439}"/>
                      </a:ext>
                    </a:extLst>
                  </p14:cNvPr>
                  <p14:cNvContentPartPr/>
                  <p14:nvPr/>
                </p14:nvContentPartPr>
                <p14:xfrm>
                  <a:off x="6168260" y="701913"/>
                  <a:ext cx="360" cy="36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D8F3BC21-4631-2429-E99D-7CE7E2679439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159260" y="69291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B240830-486E-B243-58EB-247361555E9E}"/>
                    </a:ext>
                  </a:extLst>
                </p14:cNvPr>
                <p14:cNvContentPartPr/>
                <p14:nvPr/>
              </p14:nvContentPartPr>
              <p14:xfrm>
                <a:off x="6027500" y="1072713"/>
                <a:ext cx="2520" cy="266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B240830-486E-B243-58EB-247361555E9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018500" y="1063170"/>
                  <a:ext cx="20160" cy="4612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B61B94F-2A1C-9F7D-4EF4-F982F526889F}"/>
                </a:ext>
              </a:extLst>
            </p:cNvPr>
            <p:cNvGrpSpPr/>
            <p:nvPr/>
          </p:nvGrpSpPr>
          <p:grpSpPr>
            <a:xfrm>
              <a:off x="5382380" y="1101513"/>
              <a:ext cx="1321920" cy="581760"/>
              <a:chOff x="5382380" y="1101513"/>
              <a:chExt cx="1321920" cy="58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CDF6E647-44AF-712D-58D7-AC0F3C2F9AB4}"/>
                      </a:ext>
                    </a:extLst>
                  </p14:cNvPr>
                  <p14:cNvContentPartPr/>
                  <p14:nvPr/>
                </p14:nvContentPartPr>
                <p14:xfrm>
                  <a:off x="5382380" y="1346313"/>
                  <a:ext cx="77040" cy="80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CDF6E647-44AF-712D-58D7-AC0F3C2F9AB4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373625" y="1336872"/>
                    <a:ext cx="94199" cy="999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211BF59A-E6F7-3C7C-A1D2-D573BDC638E0}"/>
                      </a:ext>
                    </a:extLst>
                  </p14:cNvPr>
                  <p14:cNvContentPartPr/>
                  <p14:nvPr/>
                </p14:nvContentPartPr>
                <p14:xfrm>
                  <a:off x="5501180" y="1425153"/>
                  <a:ext cx="115920" cy="3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211BF59A-E6F7-3C7C-A1D2-D573BDC638E0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5492800" y="1416513"/>
                    <a:ext cx="133029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A21CEBD-701C-3DB4-5B94-B45E5969A929}"/>
                      </a:ext>
                    </a:extLst>
                  </p14:cNvPr>
                  <p14:cNvContentPartPr/>
                  <p14:nvPr/>
                </p14:nvContentPartPr>
                <p14:xfrm>
                  <a:off x="5627540" y="1455393"/>
                  <a:ext cx="204840" cy="2127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A21CEBD-701C-3DB4-5B94-B45E5969A929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5618801" y="1445561"/>
                    <a:ext cx="221968" cy="2320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D438891F-0873-8C92-6618-73E6BEB05D10}"/>
                      </a:ext>
                    </a:extLst>
                  </p14:cNvPr>
                  <p14:cNvContentPartPr/>
                  <p14:nvPr/>
                </p14:nvContentPartPr>
                <p14:xfrm>
                  <a:off x="5603420" y="1118433"/>
                  <a:ext cx="114840" cy="29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D438891F-0873-8C92-6618-73E6BEB05D10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5594667" y="1108619"/>
                    <a:ext cx="131996" cy="3187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337A79B0-291A-5F07-CFB7-6022CD4EC69E}"/>
                      </a:ext>
                    </a:extLst>
                  </p14:cNvPr>
                  <p14:cNvContentPartPr/>
                  <p14:nvPr/>
                </p14:nvContentPartPr>
                <p14:xfrm>
                  <a:off x="5717900" y="1118433"/>
                  <a:ext cx="570600" cy="5648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337A79B0-291A-5F07-CFB7-6022CD4EC69E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5709159" y="1108613"/>
                    <a:ext cx="587732" cy="5840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5DC70E13-D18E-E7F2-DCC6-6580BED2C2F1}"/>
                      </a:ext>
                    </a:extLst>
                  </p14:cNvPr>
                  <p14:cNvContentPartPr/>
                  <p14:nvPr/>
                </p14:nvContentPartPr>
                <p14:xfrm>
                  <a:off x="5746700" y="1208433"/>
                  <a:ext cx="119520" cy="1566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5DC70E13-D18E-E7F2-DCC6-6580BED2C2F1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5737963" y="1198990"/>
                    <a:ext cx="136644" cy="17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F9930FB3-3978-64A3-1ED7-15EF95EF8E61}"/>
                      </a:ext>
                    </a:extLst>
                  </p14:cNvPr>
                  <p14:cNvContentPartPr/>
                  <p14:nvPr/>
                </p14:nvContentPartPr>
                <p14:xfrm>
                  <a:off x="5898620" y="1311393"/>
                  <a:ext cx="31320" cy="72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F9930FB3-3978-64A3-1ED7-15EF95EF8E61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5889920" y="1301793"/>
                    <a:ext cx="48372" cy="2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5818D2C0-E471-5E34-4026-E990B5A54485}"/>
                      </a:ext>
                    </a:extLst>
                  </p14:cNvPr>
                  <p14:cNvContentPartPr/>
                  <p14:nvPr/>
                </p14:nvContentPartPr>
                <p14:xfrm>
                  <a:off x="5942540" y="1188633"/>
                  <a:ext cx="89640" cy="18468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5818D2C0-E471-5E34-4026-E990B5A54485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5933786" y="1178810"/>
                    <a:ext cx="106798" cy="203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E45735CF-03B9-124C-B5C5-3E90680DFB2B}"/>
                      </a:ext>
                    </a:extLst>
                  </p14:cNvPr>
                  <p14:cNvContentPartPr/>
                  <p14:nvPr/>
                </p14:nvContentPartPr>
                <p14:xfrm>
                  <a:off x="6080780" y="1235433"/>
                  <a:ext cx="360" cy="12924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E45735CF-03B9-124C-B5C5-3E90680DFB2B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071780" y="1225612"/>
                    <a:ext cx="18000" cy="1484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6956529E-A432-9393-63B9-BF13D4FB438E}"/>
                      </a:ext>
                    </a:extLst>
                  </p14:cNvPr>
                  <p14:cNvContentPartPr/>
                  <p14:nvPr/>
                </p14:nvContentPartPr>
                <p14:xfrm>
                  <a:off x="6078260" y="1177113"/>
                  <a:ext cx="360" cy="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6956529E-A432-9393-63B9-BF13D4FB438E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069260" y="116811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B8FDFB97-6ED0-4137-B75C-A05BCBFEB982}"/>
                      </a:ext>
                    </a:extLst>
                  </p14:cNvPr>
                  <p14:cNvContentPartPr/>
                  <p14:nvPr/>
                </p14:nvContentPartPr>
                <p14:xfrm>
                  <a:off x="6129380" y="1239393"/>
                  <a:ext cx="74880" cy="3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B8FDFB97-6ED0-4137-B75C-A05BCBFEB982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120632" y="1230753"/>
                    <a:ext cx="92025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6E3C44C0-BBA3-B35D-00A5-3627E45B89AC}"/>
                      </a:ext>
                    </a:extLst>
                  </p14:cNvPr>
                  <p14:cNvContentPartPr/>
                  <p14:nvPr/>
                </p14:nvContentPartPr>
                <p14:xfrm>
                  <a:off x="6172220" y="1261353"/>
                  <a:ext cx="5040" cy="8640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6E3C44C0-BBA3-B35D-00A5-3627E45B89AC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163580" y="1251535"/>
                    <a:ext cx="22680" cy="1056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01E8B02F-9314-FDC2-C9F5-71B7C249A8C2}"/>
                      </a:ext>
                    </a:extLst>
                  </p14:cNvPr>
                  <p14:cNvContentPartPr/>
                  <p14:nvPr/>
                </p14:nvContentPartPr>
                <p14:xfrm>
                  <a:off x="5970620" y="1338753"/>
                  <a:ext cx="360" cy="3852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01E8B02F-9314-FDC2-C9F5-71B7C249A8C2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5961620" y="1328926"/>
                    <a:ext cx="18000" cy="577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55A3AFC0-4F07-8BDB-0635-0AC7CDA3EC8C}"/>
                      </a:ext>
                    </a:extLst>
                  </p14:cNvPr>
                  <p14:cNvContentPartPr/>
                  <p14:nvPr/>
                </p14:nvContentPartPr>
                <p14:xfrm>
                  <a:off x="5814740" y="1417233"/>
                  <a:ext cx="102600" cy="16776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55A3AFC0-4F07-8BDB-0635-0AC7CDA3EC8C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5806336" y="1407411"/>
                    <a:ext cx="119758" cy="187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9A0CAC5F-5367-5BAF-24CA-6CD1414D277B}"/>
                      </a:ext>
                    </a:extLst>
                  </p14:cNvPr>
                  <p14:cNvContentPartPr/>
                  <p14:nvPr/>
                </p14:nvContentPartPr>
                <p14:xfrm>
                  <a:off x="5812220" y="1505433"/>
                  <a:ext cx="51120" cy="3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9A0CAC5F-5367-5BAF-24CA-6CD1414D277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803817" y="1496433"/>
                    <a:ext cx="68277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46573487-89D8-9370-1C2B-C391840DBD01}"/>
                      </a:ext>
                    </a:extLst>
                  </p14:cNvPr>
                  <p14:cNvContentPartPr/>
                  <p14:nvPr/>
                </p14:nvContentPartPr>
                <p14:xfrm>
                  <a:off x="5943620" y="1451433"/>
                  <a:ext cx="102600" cy="10764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46573487-89D8-9370-1C2B-C391840DBD01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5934896" y="1441612"/>
                    <a:ext cx="119700" cy="1268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C916F90C-BCC5-3902-5F4F-20F372865858}"/>
                      </a:ext>
                    </a:extLst>
                  </p14:cNvPr>
                  <p14:cNvContentPartPr/>
                  <p14:nvPr/>
                </p14:nvContentPartPr>
                <p14:xfrm>
                  <a:off x="6093380" y="1450713"/>
                  <a:ext cx="78120" cy="10152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C916F90C-BCC5-3902-5F4F-20F372865858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6084622" y="1440914"/>
                    <a:ext cx="95285" cy="1207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57107336-30F1-1C66-C21B-2A60C3B721DE}"/>
                      </a:ext>
                    </a:extLst>
                  </p14:cNvPr>
                  <p14:cNvContentPartPr/>
                  <p14:nvPr/>
                </p14:nvContentPartPr>
                <p14:xfrm>
                  <a:off x="5825540" y="1547193"/>
                  <a:ext cx="360" cy="4788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57107336-30F1-1C66-C21B-2A60C3B721DE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5816540" y="1537382"/>
                    <a:ext cx="18000" cy="671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5EBAD9A7-C0DD-40A9-362F-F2A53BF61F5A}"/>
                      </a:ext>
                    </a:extLst>
                  </p14:cNvPr>
                  <p14:cNvContentPartPr/>
                  <p14:nvPr/>
                </p14:nvContentPartPr>
                <p14:xfrm>
                  <a:off x="6255020" y="1101513"/>
                  <a:ext cx="393840" cy="10584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5EBAD9A7-C0DD-40A9-362F-F2A53BF61F5A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6246633" y="1092070"/>
                    <a:ext cx="410963" cy="1251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AC587DBB-97E6-D2EF-D060-C919AF2F61C3}"/>
                      </a:ext>
                    </a:extLst>
                  </p14:cNvPr>
                  <p14:cNvContentPartPr/>
                  <p14:nvPr/>
                </p14:nvContentPartPr>
                <p14:xfrm>
                  <a:off x="6271580" y="1303473"/>
                  <a:ext cx="432720" cy="9180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AC587DBB-97E6-D2EF-D060-C919AF2F61C3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6262842" y="1294017"/>
                    <a:ext cx="449847" cy="11110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C02063E9-5D9E-6B04-09AF-610A52607743}"/>
                    </a:ext>
                  </a:extLst>
                </p14:cNvPr>
                <p14:cNvContentPartPr/>
                <p14:nvPr/>
              </p14:nvContentPartPr>
              <p14:xfrm>
                <a:off x="6325220" y="1650513"/>
                <a:ext cx="389160" cy="1033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C02063E9-5D9E-6B04-09AF-610A5260774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316828" y="1640692"/>
                  <a:ext cx="406293" cy="12257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9EE3A2D6-657E-28DF-6540-54EC40145624}"/>
                </a:ext>
              </a:extLst>
            </p:cNvPr>
            <p:cNvGrpSpPr/>
            <p:nvPr/>
          </p:nvGrpSpPr>
          <p:grpSpPr>
            <a:xfrm>
              <a:off x="6681620" y="732153"/>
              <a:ext cx="1670040" cy="1237320"/>
              <a:chOff x="6681620" y="732153"/>
              <a:chExt cx="1670040" cy="123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B266F7E0-A14C-7D4C-92E3-D493B4DA59AA}"/>
                      </a:ext>
                    </a:extLst>
                  </p14:cNvPr>
                  <p14:cNvContentPartPr/>
                  <p14:nvPr/>
                </p14:nvContentPartPr>
                <p14:xfrm>
                  <a:off x="6681620" y="903873"/>
                  <a:ext cx="91800" cy="11052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B266F7E0-A14C-7D4C-92E3-D493B4DA59AA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6673243" y="894434"/>
                    <a:ext cx="108903" cy="1297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59486980-9CBC-4E64-DB42-833A19C964BC}"/>
                      </a:ext>
                    </a:extLst>
                  </p14:cNvPr>
                  <p14:cNvContentPartPr/>
                  <p14:nvPr/>
                </p14:nvContentPartPr>
                <p14:xfrm>
                  <a:off x="6829220" y="899553"/>
                  <a:ext cx="63000" cy="10260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59486980-9CBC-4E64-DB42-833A19C964BC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6820518" y="889763"/>
                    <a:ext cx="80055" cy="1217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631AB3FA-3DF4-3118-0DD3-777683C48FC4}"/>
                      </a:ext>
                    </a:extLst>
                  </p14:cNvPr>
                  <p14:cNvContentPartPr/>
                  <p14:nvPr/>
                </p14:nvContentPartPr>
                <p14:xfrm>
                  <a:off x="6917060" y="903873"/>
                  <a:ext cx="37800" cy="15192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631AB3FA-3DF4-3118-0DD3-777683C48FC4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6908660" y="894034"/>
                    <a:ext cx="54950" cy="1712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A6961D42-81E6-39DC-80CF-B2B6A2B372DC}"/>
                      </a:ext>
                    </a:extLst>
                  </p14:cNvPr>
                  <p14:cNvContentPartPr/>
                  <p14:nvPr/>
                </p14:nvContentPartPr>
                <p14:xfrm>
                  <a:off x="6992300" y="943473"/>
                  <a:ext cx="59400" cy="1260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A6961D42-81E6-39DC-80CF-B2B6A2B372DC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6983565" y="933629"/>
                    <a:ext cx="76521" cy="318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CDA97F02-D681-9987-A4F5-3209B0518103}"/>
                      </a:ext>
                    </a:extLst>
                  </p14:cNvPr>
                  <p14:cNvContentPartPr/>
                  <p14:nvPr/>
                </p14:nvContentPartPr>
                <p14:xfrm>
                  <a:off x="7035500" y="957153"/>
                  <a:ext cx="360" cy="10476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CDA97F02-D681-9987-A4F5-3209B0518103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026500" y="947307"/>
                    <a:ext cx="18000" cy="1240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7B13F9ED-D237-1575-7D61-77A526A31AB3}"/>
                      </a:ext>
                    </a:extLst>
                  </p14:cNvPr>
                  <p14:cNvContentPartPr/>
                  <p14:nvPr/>
                </p14:nvContentPartPr>
                <p14:xfrm>
                  <a:off x="7039460" y="931233"/>
                  <a:ext cx="47880" cy="648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7B13F9ED-D237-1575-7D61-77A526A31AB3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030723" y="921704"/>
                    <a:ext cx="65005" cy="251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B351FEEA-4495-8BC0-AC48-0999D2BD80EE}"/>
                      </a:ext>
                    </a:extLst>
                  </p14:cNvPr>
                  <p14:cNvContentPartPr/>
                  <p14:nvPr/>
                </p14:nvContentPartPr>
                <p14:xfrm>
                  <a:off x="7207940" y="907833"/>
                  <a:ext cx="82800" cy="12888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B351FEEA-4495-8BC0-AC48-0999D2BD80EE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99555" y="898010"/>
                    <a:ext cx="99919" cy="1481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102" name="Ink 101">
                    <a:extLst>
                      <a:ext uri="{FF2B5EF4-FFF2-40B4-BE49-F238E27FC236}">
                        <a16:creationId xmlns:a16="http://schemas.microsoft.com/office/drawing/2014/main" id="{04FEB16E-7138-81A4-038C-EF578B2A475D}"/>
                      </a:ext>
                    </a:extLst>
                  </p14:cNvPr>
                  <p14:cNvContentPartPr/>
                  <p14:nvPr/>
                </p14:nvContentPartPr>
                <p14:xfrm>
                  <a:off x="7300820" y="905673"/>
                  <a:ext cx="20160" cy="10692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04FEB16E-7138-81A4-038C-EF578B2A475D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291978" y="895882"/>
                    <a:ext cx="37491" cy="1261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DF6B0094-1FB1-7028-C4EA-32DFC3C473EE}"/>
                      </a:ext>
                    </a:extLst>
                  </p14:cNvPr>
                  <p14:cNvContentPartPr/>
                  <p14:nvPr/>
                </p14:nvContentPartPr>
                <p14:xfrm>
                  <a:off x="7383260" y="924033"/>
                  <a:ext cx="69120" cy="8640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DF6B0094-1FB1-7028-C4EA-32DFC3C473EE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374533" y="914608"/>
                    <a:ext cx="86225" cy="1056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D0C37519-8DD6-5A1B-EFF4-4508DB035221}"/>
                      </a:ext>
                    </a:extLst>
                  </p14:cNvPr>
                  <p14:cNvContentPartPr/>
                  <p14:nvPr/>
                </p14:nvContentPartPr>
                <p14:xfrm>
                  <a:off x="7413500" y="899193"/>
                  <a:ext cx="32400" cy="2052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D0C37519-8DD6-5A1B-EFF4-4508DB03522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7404790" y="889328"/>
                    <a:ext cx="49471" cy="398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FADA78C6-17D3-A7F7-B871-B108121C27A8}"/>
                      </a:ext>
                    </a:extLst>
                  </p14:cNvPr>
                  <p14:cNvContentPartPr/>
                  <p14:nvPr/>
                </p14:nvContentPartPr>
                <p14:xfrm>
                  <a:off x="7530860" y="866433"/>
                  <a:ext cx="69480" cy="13464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FADA78C6-17D3-A7F7-B871-B108121C27A8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7522131" y="856620"/>
                    <a:ext cx="86588" cy="1538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66CF9873-71D9-C175-B465-73C41E8DDF43}"/>
                      </a:ext>
                    </a:extLst>
                  </p14:cNvPr>
                  <p14:cNvContentPartPr/>
                  <p14:nvPr/>
                </p14:nvContentPartPr>
                <p14:xfrm>
                  <a:off x="7659740" y="977313"/>
                  <a:ext cx="360" cy="36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66CF9873-71D9-C175-B465-73C41E8DDF43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7650740" y="96867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4EB9C13F-EBE3-5D52-A3D9-6B226F87237F}"/>
                      </a:ext>
                    </a:extLst>
                  </p14:cNvPr>
                  <p14:cNvContentPartPr/>
                  <p14:nvPr/>
                </p14:nvContentPartPr>
                <p14:xfrm>
                  <a:off x="7387220" y="900633"/>
                  <a:ext cx="42480" cy="2880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4EB9C13F-EBE3-5D52-A3D9-6B226F87237F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7378515" y="890903"/>
                    <a:ext cx="59542" cy="47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C3EE6666-E7C7-FB43-002A-7785F1157861}"/>
                      </a:ext>
                    </a:extLst>
                  </p14:cNvPr>
                  <p14:cNvContentPartPr/>
                  <p14:nvPr/>
                </p14:nvContentPartPr>
                <p14:xfrm>
                  <a:off x="7800140" y="831513"/>
                  <a:ext cx="72360" cy="14076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C3EE6666-E7C7-FB43-002A-7785F1157861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7791401" y="821683"/>
                    <a:ext cx="89489" cy="1600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48386F7E-1181-C756-B122-CC9572ECB6E6}"/>
                      </a:ext>
                    </a:extLst>
                  </p14:cNvPr>
                  <p14:cNvContentPartPr/>
                  <p14:nvPr/>
                </p14:nvContentPartPr>
                <p14:xfrm>
                  <a:off x="7934780" y="839073"/>
                  <a:ext cx="360" cy="11340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48386F7E-1181-C756-B122-CC9572ECB6E6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7925780" y="829263"/>
                    <a:ext cx="18000" cy="1326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223A9820-219B-1666-910F-C88379C8C3F0}"/>
                      </a:ext>
                    </a:extLst>
                  </p14:cNvPr>
                  <p14:cNvContentPartPr/>
                  <p14:nvPr/>
                </p14:nvContentPartPr>
                <p14:xfrm>
                  <a:off x="7943420" y="817473"/>
                  <a:ext cx="99000" cy="5148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223A9820-219B-1666-910F-C88379C8C3F0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7935054" y="807649"/>
                    <a:ext cx="116081" cy="707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4A1AF2D3-4605-88D7-920B-1D5660F28339}"/>
                      </a:ext>
                    </a:extLst>
                  </p14:cNvPr>
                  <p14:cNvContentPartPr/>
                  <p14:nvPr/>
                </p14:nvContentPartPr>
                <p14:xfrm>
                  <a:off x="8014340" y="862113"/>
                  <a:ext cx="2520" cy="14904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4A1AF2D3-4605-88D7-920B-1D5660F28339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8005340" y="852282"/>
                    <a:ext cx="20160" cy="1683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F65B18E5-5A57-0B62-7430-44BEA17F4169}"/>
                      </a:ext>
                    </a:extLst>
                  </p14:cNvPr>
                  <p14:cNvContentPartPr/>
                  <p14:nvPr/>
                </p14:nvContentPartPr>
                <p14:xfrm>
                  <a:off x="8014340" y="839433"/>
                  <a:ext cx="45360" cy="3816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F65B18E5-5A57-0B62-7430-44BEA17F4169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8005549" y="829598"/>
                    <a:ext cx="62590" cy="57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511FEC7E-44C4-BCE7-C482-8F0F5DE5A9CF}"/>
                      </a:ext>
                    </a:extLst>
                  </p14:cNvPr>
                  <p14:cNvContentPartPr/>
                  <p14:nvPr/>
                </p14:nvContentPartPr>
                <p14:xfrm>
                  <a:off x="6808340" y="1638993"/>
                  <a:ext cx="72000" cy="12024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511FEC7E-44C4-BCE7-C482-8F0F5DE5A9CF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6799602" y="1629169"/>
                    <a:ext cx="89126" cy="1394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3CF28F24-5A00-CF2C-619A-B0441F7D160E}"/>
                      </a:ext>
                    </a:extLst>
                  </p14:cNvPr>
                  <p14:cNvContentPartPr/>
                  <p14:nvPr/>
                </p14:nvContentPartPr>
                <p14:xfrm>
                  <a:off x="6895460" y="1671033"/>
                  <a:ext cx="85680" cy="12780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3CF28F24-5A00-CF2C-619A-B0441F7D160E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6886753" y="1661595"/>
                    <a:ext cx="102746" cy="14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19FA54CF-22E9-88EA-49D2-F7C2317C49B7}"/>
                      </a:ext>
                    </a:extLst>
                  </p14:cNvPr>
                  <p14:cNvContentPartPr/>
                  <p14:nvPr/>
                </p14:nvContentPartPr>
                <p14:xfrm>
                  <a:off x="6909860" y="1746633"/>
                  <a:ext cx="42480" cy="36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19FA54CF-22E9-88EA-49D2-F7C2317C49B7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6901155" y="1737633"/>
                    <a:ext cx="59542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1EAFFB51-C9F6-AB17-46AD-2C64D96F0CA6}"/>
                      </a:ext>
                    </a:extLst>
                  </p14:cNvPr>
                  <p14:cNvContentPartPr/>
                  <p14:nvPr/>
                </p14:nvContentPartPr>
                <p14:xfrm>
                  <a:off x="7019660" y="1660953"/>
                  <a:ext cx="73440" cy="12384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1EAFFB51-C9F6-AB17-46AD-2C64D96F0CA6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7011267" y="1651124"/>
                    <a:ext cx="90576" cy="1431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3CD5DA35-578F-B17E-269C-C5BFB67EDEA3}"/>
                      </a:ext>
                    </a:extLst>
                  </p14:cNvPr>
                  <p14:cNvContentPartPr/>
                  <p14:nvPr/>
                </p14:nvContentPartPr>
                <p14:xfrm>
                  <a:off x="7020020" y="1742673"/>
                  <a:ext cx="30240" cy="36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3CD5DA35-578F-B17E-269C-C5BFB67EDEA3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7011330" y="1733673"/>
                    <a:ext cx="47272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725FF81A-5FB7-4EE4-04FB-DC90CFFB06D7}"/>
                      </a:ext>
                    </a:extLst>
                  </p14:cNvPr>
                  <p14:cNvContentPartPr/>
                  <p14:nvPr/>
                </p14:nvContentPartPr>
                <p14:xfrm>
                  <a:off x="7131620" y="1670313"/>
                  <a:ext cx="63000" cy="13248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725FF81A-5FB7-4EE4-04FB-DC90CFFB06D7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7122870" y="1660485"/>
                    <a:ext cx="80150" cy="1517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BC403F1A-B467-4B06-B840-FD384DDB0884}"/>
                      </a:ext>
                    </a:extLst>
                  </p14:cNvPr>
                  <p14:cNvContentPartPr/>
                  <p14:nvPr/>
                </p14:nvContentPartPr>
                <p14:xfrm>
                  <a:off x="7222700" y="1650513"/>
                  <a:ext cx="63360" cy="36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BC403F1A-B467-4B06-B840-FD384DDB0884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7213949" y="1641513"/>
                    <a:ext cx="80513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84F39B8E-A6EC-F415-00AF-D8F8BB131974}"/>
                      </a:ext>
                    </a:extLst>
                  </p14:cNvPr>
                  <p14:cNvContentPartPr/>
                  <p14:nvPr/>
                </p14:nvContentPartPr>
                <p14:xfrm>
                  <a:off x="7256900" y="1668873"/>
                  <a:ext cx="2880" cy="11844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84F39B8E-A6EC-F415-00AF-D8F8BB13197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7248900" y="1659068"/>
                    <a:ext cx="18560" cy="1376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3DED34FC-A057-F7E8-C8AA-68278F4C55BA}"/>
                      </a:ext>
                    </a:extLst>
                  </p14:cNvPr>
                  <p14:cNvContentPartPr/>
                  <p14:nvPr/>
                </p14:nvContentPartPr>
                <p14:xfrm>
                  <a:off x="7411340" y="1651233"/>
                  <a:ext cx="74160" cy="10116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3DED34FC-A057-F7E8-C8AA-68278F4C55BA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7402595" y="1641786"/>
                    <a:ext cx="91301" cy="1204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59FCA3F9-E620-B4F5-C56A-15061EF66692}"/>
                      </a:ext>
                    </a:extLst>
                  </p14:cNvPr>
                  <p14:cNvContentPartPr/>
                  <p14:nvPr/>
                </p14:nvContentPartPr>
                <p14:xfrm>
                  <a:off x="7534820" y="1631073"/>
                  <a:ext cx="2520" cy="11700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59FCA3F9-E620-B4F5-C56A-15061EF66692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7525820" y="1621650"/>
                    <a:ext cx="20160" cy="136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07A3B608-B87D-77F4-BBFF-9FF7EA1D4DF2}"/>
                      </a:ext>
                    </a:extLst>
                  </p14:cNvPr>
                  <p14:cNvContentPartPr/>
                  <p14:nvPr/>
                </p14:nvContentPartPr>
                <p14:xfrm>
                  <a:off x="7605740" y="1638273"/>
                  <a:ext cx="77400" cy="12276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07A3B608-B87D-77F4-BBFF-9FF7EA1D4DF2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7597372" y="1628436"/>
                    <a:ext cx="94484" cy="14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C04DB9FF-7EA1-A082-3FB2-04FA3F58E8AB}"/>
                      </a:ext>
                    </a:extLst>
                  </p14:cNvPr>
                  <p14:cNvContentPartPr/>
                  <p14:nvPr/>
                </p14:nvContentPartPr>
                <p14:xfrm>
                  <a:off x="7730660" y="1582113"/>
                  <a:ext cx="56160" cy="16560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C04DB9FF-7EA1-A082-3FB2-04FA3F58E8AB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7722236" y="1572279"/>
                    <a:ext cx="73359" cy="1848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BB070B65-52A5-05FA-62D7-AAC9E437E454}"/>
                      </a:ext>
                    </a:extLst>
                  </p14:cNvPr>
                  <p14:cNvContentPartPr/>
                  <p14:nvPr/>
                </p14:nvContentPartPr>
                <p14:xfrm>
                  <a:off x="7836500" y="1691913"/>
                  <a:ext cx="360" cy="252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BB070B65-52A5-05FA-62D7-AAC9E437E454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7827500" y="1681413"/>
                    <a:ext cx="18000" cy="23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C333FB4F-BE50-C180-8332-29834955B94B}"/>
                      </a:ext>
                    </a:extLst>
                  </p14:cNvPr>
                  <p14:cNvContentPartPr/>
                  <p14:nvPr/>
                </p14:nvContentPartPr>
                <p14:xfrm>
                  <a:off x="7927580" y="1545033"/>
                  <a:ext cx="73080" cy="15732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C333FB4F-BE50-C180-8332-29834955B94B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7918838" y="1535617"/>
                    <a:ext cx="90214" cy="1765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8D030E22-39BA-EE5B-78E1-C8BC3E938127}"/>
                      </a:ext>
                    </a:extLst>
                  </p14:cNvPr>
                  <p14:cNvContentPartPr/>
                  <p14:nvPr/>
                </p14:nvContentPartPr>
                <p14:xfrm>
                  <a:off x="8046740" y="1556913"/>
                  <a:ext cx="15480" cy="18540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8D030E22-39BA-EE5B-78E1-C8BC3E938127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8038140" y="1547093"/>
                    <a:ext cx="32336" cy="2046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AC7CC90D-079C-8459-D3CA-6A05ACC44954}"/>
                      </a:ext>
                    </a:extLst>
                  </p14:cNvPr>
                  <p14:cNvContentPartPr/>
                  <p14:nvPr/>
                </p14:nvContentPartPr>
                <p14:xfrm>
                  <a:off x="8075900" y="1593273"/>
                  <a:ext cx="88560" cy="360"/>
                </p14:xfrm>
              </p:contentPart>
            </mc:Choice>
            <mc:Fallback xmlns=""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AC7CC90D-079C-8459-D3CA-6A05ACC44954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8067149" y="1584273"/>
                    <a:ext cx="105712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711D0CCA-0738-0470-0090-154C5700D5DD}"/>
                      </a:ext>
                    </a:extLst>
                  </p14:cNvPr>
                  <p14:cNvContentPartPr/>
                  <p14:nvPr/>
                </p14:nvContentPartPr>
                <p14:xfrm>
                  <a:off x="8130980" y="1593273"/>
                  <a:ext cx="37800" cy="16884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711D0CCA-0738-0470-0090-154C5700D5DD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8122230" y="1583434"/>
                    <a:ext cx="54950" cy="188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E184B9FE-6543-A653-F45D-BE515A717632}"/>
                      </a:ext>
                    </a:extLst>
                  </p14:cNvPr>
                  <p14:cNvContentPartPr/>
                  <p14:nvPr/>
                </p14:nvContentPartPr>
                <p14:xfrm>
                  <a:off x="8114420" y="732153"/>
                  <a:ext cx="237240" cy="123732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E184B9FE-6543-A653-F45D-BE515A717632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8106034" y="722723"/>
                    <a:ext cx="254360" cy="125657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4413777-FCB8-41F4-3E29-36DFE344CC6A}"/>
                    </a:ext>
                  </a:extLst>
                </p14:cNvPr>
                <p14:cNvContentPartPr/>
                <p14:nvPr/>
              </p14:nvContentPartPr>
              <p14:xfrm>
                <a:off x="8399540" y="974793"/>
                <a:ext cx="642240" cy="2887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4413777-FCB8-41F4-3E29-36DFE344CC6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390804" y="965365"/>
                  <a:ext cx="659362" cy="30796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179" name="Ink 2178">
                <a:extLst>
                  <a:ext uri="{FF2B5EF4-FFF2-40B4-BE49-F238E27FC236}">
                    <a16:creationId xmlns:a16="http://schemas.microsoft.com/office/drawing/2014/main" id="{BCF7BF3A-5F03-5349-C8D8-F98BC60A31E5}"/>
                  </a:ext>
                </a:extLst>
              </p14:cNvPr>
              <p14:cNvContentPartPr/>
              <p14:nvPr/>
            </p14:nvContentPartPr>
            <p14:xfrm>
              <a:off x="2912913" y="3928528"/>
              <a:ext cx="820195" cy="331770"/>
            </p14:xfrm>
          </p:contentPart>
        </mc:Choice>
        <mc:Fallback xmlns="">
          <p:pic>
            <p:nvPicPr>
              <p:cNvPr id="2179" name="Ink 2178">
                <a:extLst>
                  <a:ext uri="{FF2B5EF4-FFF2-40B4-BE49-F238E27FC236}">
                    <a16:creationId xmlns:a16="http://schemas.microsoft.com/office/drawing/2014/main" id="{BCF7BF3A-5F03-5349-C8D8-F98BC60A31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4272" y="3919892"/>
                <a:ext cx="837837" cy="349402"/>
              </a:xfrm>
              <a:prstGeom prst="rect">
                <a:avLst/>
              </a:prstGeom>
            </p:spPr>
          </p:pic>
        </mc:Fallback>
      </mc:AlternateContent>
      <p:grpSp>
        <p:nvGrpSpPr>
          <p:cNvPr id="2180" name="Group 2179">
            <a:extLst>
              <a:ext uri="{FF2B5EF4-FFF2-40B4-BE49-F238E27FC236}">
                <a16:creationId xmlns:a16="http://schemas.microsoft.com/office/drawing/2014/main" id="{18199863-2D82-57D6-9FF5-FB0259E20742}"/>
              </a:ext>
            </a:extLst>
          </p:cNvPr>
          <p:cNvGrpSpPr/>
          <p:nvPr/>
        </p:nvGrpSpPr>
        <p:grpSpPr>
          <a:xfrm>
            <a:off x="2654470" y="3649525"/>
            <a:ext cx="270679" cy="133895"/>
            <a:chOff x="4165220" y="858873"/>
            <a:chExt cx="262800" cy="14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256" name="Ink 2255">
                  <a:extLst>
                    <a:ext uri="{FF2B5EF4-FFF2-40B4-BE49-F238E27FC236}">
                      <a16:creationId xmlns:a16="http://schemas.microsoft.com/office/drawing/2014/main" id="{F6BE4563-4CD6-0876-3F33-78E243D1C69C}"/>
                    </a:ext>
                  </a:extLst>
                </p14:cNvPr>
                <p14:cNvContentPartPr/>
                <p14:nvPr/>
              </p14:nvContentPartPr>
              <p14:xfrm>
                <a:off x="4212740" y="888393"/>
                <a:ext cx="360" cy="115200"/>
              </p14:xfrm>
            </p:contentPart>
          </mc:Choice>
          <mc:Fallback xmlns="">
            <p:pic>
              <p:nvPicPr>
                <p:cNvPr id="2256" name="Ink 2255">
                  <a:extLst>
                    <a:ext uri="{FF2B5EF4-FFF2-40B4-BE49-F238E27FC236}">
                      <a16:creationId xmlns:a16="http://schemas.microsoft.com/office/drawing/2014/main" id="{F6BE4563-4CD6-0876-3F33-78E243D1C69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03740" y="878564"/>
                  <a:ext cx="18000" cy="1344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257" name="Ink 2256">
                  <a:extLst>
                    <a:ext uri="{FF2B5EF4-FFF2-40B4-BE49-F238E27FC236}">
                      <a16:creationId xmlns:a16="http://schemas.microsoft.com/office/drawing/2014/main" id="{E19D1269-FE32-64FD-CF2A-9B7FB0E28E33}"/>
                    </a:ext>
                  </a:extLst>
                </p14:cNvPr>
                <p14:cNvContentPartPr/>
                <p14:nvPr/>
              </p14:nvContentPartPr>
              <p14:xfrm>
                <a:off x="4165220" y="925833"/>
                <a:ext cx="109440" cy="360"/>
              </p14:xfrm>
            </p:contentPart>
          </mc:Choice>
          <mc:Fallback xmlns="">
            <p:pic>
              <p:nvPicPr>
                <p:cNvPr id="2257" name="Ink 2256">
                  <a:extLst>
                    <a:ext uri="{FF2B5EF4-FFF2-40B4-BE49-F238E27FC236}">
                      <a16:creationId xmlns:a16="http://schemas.microsoft.com/office/drawing/2014/main" id="{E19D1269-FE32-64FD-CF2A-9B7FB0E28E3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56479" y="916833"/>
                  <a:ext cx="126573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258" name="Ink 2257">
                  <a:extLst>
                    <a:ext uri="{FF2B5EF4-FFF2-40B4-BE49-F238E27FC236}">
                      <a16:creationId xmlns:a16="http://schemas.microsoft.com/office/drawing/2014/main" id="{07C8C1D3-EB80-9408-E381-7E49B24A7FF1}"/>
                    </a:ext>
                  </a:extLst>
                </p14:cNvPr>
                <p14:cNvContentPartPr/>
                <p14:nvPr/>
              </p14:nvContentPartPr>
              <p14:xfrm>
                <a:off x="4210940" y="858873"/>
                <a:ext cx="360" cy="22680"/>
              </p14:xfrm>
            </p:contentPart>
          </mc:Choice>
          <mc:Fallback xmlns="">
            <p:pic>
              <p:nvPicPr>
                <p:cNvPr id="2258" name="Ink 2257">
                  <a:extLst>
                    <a:ext uri="{FF2B5EF4-FFF2-40B4-BE49-F238E27FC236}">
                      <a16:creationId xmlns:a16="http://schemas.microsoft.com/office/drawing/2014/main" id="{07C8C1D3-EB80-9408-E381-7E49B24A7FF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01940" y="849097"/>
                  <a:ext cx="18000" cy="418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259" name="Ink 2258">
                  <a:extLst>
                    <a:ext uri="{FF2B5EF4-FFF2-40B4-BE49-F238E27FC236}">
                      <a16:creationId xmlns:a16="http://schemas.microsoft.com/office/drawing/2014/main" id="{A5B20A0F-7082-410C-EDCC-948B4208A237}"/>
                    </a:ext>
                  </a:extLst>
                </p14:cNvPr>
                <p14:cNvContentPartPr/>
                <p14:nvPr/>
              </p14:nvContentPartPr>
              <p14:xfrm>
                <a:off x="4348100" y="880113"/>
                <a:ext cx="69480" cy="124920"/>
              </p14:xfrm>
            </p:contentPart>
          </mc:Choice>
          <mc:Fallback xmlns="">
            <p:pic>
              <p:nvPicPr>
                <p:cNvPr id="2259" name="Ink 2258">
                  <a:extLst>
                    <a:ext uri="{FF2B5EF4-FFF2-40B4-BE49-F238E27FC236}">
                      <a16:creationId xmlns:a16="http://schemas.microsoft.com/office/drawing/2014/main" id="{A5B20A0F-7082-410C-EDCC-948B4208A23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339371" y="870292"/>
                  <a:ext cx="86588" cy="1441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260" name="Ink 2259">
                  <a:extLst>
                    <a:ext uri="{FF2B5EF4-FFF2-40B4-BE49-F238E27FC236}">
                      <a16:creationId xmlns:a16="http://schemas.microsoft.com/office/drawing/2014/main" id="{BAB5F3E3-C27B-F4F3-ECBC-C8F37D4EE755}"/>
                    </a:ext>
                  </a:extLst>
                </p14:cNvPr>
                <p14:cNvContentPartPr/>
                <p14:nvPr/>
              </p14:nvContentPartPr>
              <p14:xfrm>
                <a:off x="4378340" y="940953"/>
                <a:ext cx="49680" cy="360"/>
              </p14:xfrm>
            </p:contentPart>
          </mc:Choice>
          <mc:Fallback xmlns="">
            <p:pic>
              <p:nvPicPr>
                <p:cNvPr id="2260" name="Ink 2259">
                  <a:extLst>
                    <a:ext uri="{FF2B5EF4-FFF2-40B4-BE49-F238E27FC236}">
                      <a16:creationId xmlns:a16="http://schemas.microsoft.com/office/drawing/2014/main" id="{BAB5F3E3-C27B-F4F3-ECBC-C8F37D4EE75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69655" y="932313"/>
                  <a:ext cx="66703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1" name="Group 2180">
            <a:extLst>
              <a:ext uri="{FF2B5EF4-FFF2-40B4-BE49-F238E27FC236}">
                <a16:creationId xmlns:a16="http://schemas.microsoft.com/office/drawing/2014/main" id="{AB190F1B-BD16-7D79-C3CE-8EE9D8DBE529}"/>
              </a:ext>
            </a:extLst>
          </p:cNvPr>
          <p:cNvGrpSpPr/>
          <p:nvPr/>
        </p:nvGrpSpPr>
        <p:grpSpPr>
          <a:xfrm>
            <a:off x="2674122" y="4391885"/>
            <a:ext cx="207644" cy="141810"/>
            <a:chOff x="4184300" y="1669233"/>
            <a:chExt cx="201600" cy="15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253" name="Ink 2252">
                  <a:extLst>
                    <a:ext uri="{FF2B5EF4-FFF2-40B4-BE49-F238E27FC236}">
                      <a16:creationId xmlns:a16="http://schemas.microsoft.com/office/drawing/2014/main" id="{C5D30405-AED1-FEB8-5F39-F1C14DBF3FED}"/>
                    </a:ext>
                  </a:extLst>
                </p14:cNvPr>
                <p14:cNvContentPartPr/>
                <p14:nvPr/>
              </p14:nvContentPartPr>
              <p14:xfrm>
                <a:off x="4184300" y="1744833"/>
                <a:ext cx="58680" cy="360"/>
              </p14:xfrm>
            </p:contentPart>
          </mc:Choice>
          <mc:Fallback xmlns="">
            <p:pic>
              <p:nvPicPr>
                <p:cNvPr id="2253" name="Ink 2252">
                  <a:extLst>
                    <a:ext uri="{FF2B5EF4-FFF2-40B4-BE49-F238E27FC236}">
                      <a16:creationId xmlns:a16="http://schemas.microsoft.com/office/drawing/2014/main" id="{C5D30405-AED1-FEB8-5F39-F1C14DBF3FE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175568" y="1736193"/>
                  <a:ext cx="75795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254" name="Ink 2253">
                  <a:extLst>
                    <a:ext uri="{FF2B5EF4-FFF2-40B4-BE49-F238E27FC236}">
                      <a16:creationId xmlns:a16="http://schemas.microsoft.com/office/drawing/2014/main" id="{99B55F9F-F6F2-93ED-9F12-EC1CCBD424C6}"/>
                    </a:ext>
                  </a:extLst>
                </p14:cNvPr>
                <p14:cNvContentPartPr/>
                <p14:nvPr/>
              </p14:nvContentPartPr>
              <p14:xfrm>
                <a:off x="4301660" y="1669233"/>
                <a:ext cx="70560" cy="154800"/>
              </p14:xfrm>
            </p:contentPart>
          </mc:Choice>
          <mc:Fallback xmlns="">
            <p:pic>
              <p:nvPicPr>
                <p:cNvPr id="2254" name="Ink 2253">
                  <a:extLst>
                    <a:ext uri="{FF2B5EF4-FFF2-40B4-BE49-F238E27FC236}">
                      <a16:creationId xmlns:a16="http://schemas.microsoft.com/office/drawing/2014/main" id="{99B55F9F-F6F2-93ED-9F12-EC1CCBD424C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292927" y="1659411"/>
                  <a:ext cx="87676" cy="1740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255" name="Ink 2254">
                  <a:extLst>
                    <a:ext uri="{FF2B5EF4-FFF2-40B4-BE49-F238E27FC236}">
                      <a16:creationId xmlns:a16="http://schemas.microsoft.com/office/drawing/2014/main" id="{F159AF9B-4455-D0A1-22D5-620C599736C9}"/>
                    </a:ext>
                  </a:extLst>
                </p14:cNvPr>
                <p14:cNvContentPartPr/>
                <p14:nvPr/>
              </p14:nvContentPartPr>
              <p14:xfrm>
                <a:off x="4314260" y="1745913"/>
                <a:ext cx="71640" cy="360"/>
              </p14:xfrm>
            </p:contentPart>
          </mc:Choice>
          <mc:Fallback xmlns="">
            <p:pic>
              <p:nvPicPr>
                <p:cNvPr id="2255" name="Ink 2254">
                  <a:extLst>
                    <a:ext uri="{FF2B5EF4-FFF2-40B4-BE49-F238E27FC236}">
                      <a16:creationId xmlns:a16="http://schemas.microsoft.com/office/drawing/2014/main" id="{F159AF9B-4455-D0A1-22D5-620C599736C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305523" y="1736913"/>
                  <a:ext cx="88764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2" name="Group 2181">
            <a:extLst>
              <a:ext uri="{FF2B5EF4-FFF2-40B4-BE49-F238E27FC236}">
                <a16:creationId xmlns:a16="http://schemas.microsoft.com/office/drawing/2014/main" id="{D74071DB-3894-AFF7-25C9-81CC90485282}"/>
              </a:ext>
            </a:extLst>
          </p:cNvPr>
          <p:cNvGrpSpPr/>
          <p:nvPr/>
        </p:nvGrpSpPr>
        <p:grpSpPr>
          <a:xfrm>
            <a:off x="5617406" y="3315879"/>
            <a:ext cx="553965" cy="572188"/>
            <a:chOff x="5963060" y="470433"/>
            <a:chExt cx="537840" cy="62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244" name="Ink 2243">
                  <a:extLst>
                    <a:ext uri="{FF2B5EF4-FFF2-40B4-BE49-F238E27FC236}">
                      <a16:creationId xmlns:a16="http://schemas.microsoft.com/office/drawing/2014/main" id="{3CC5D2BD-EE76-55B8-062F-9AD30E01D096}"/>
                    </a:ext>
                  </a:extLst>
                </p14:cNvPr>
                <p14:cNvContentPartPr/>
                <p14:nvPr/>
              </p14:nvContentPartPr>
              <p14:xfrm>
                <a:off x="5963060" y="722793"/>
                <a:ext cx="82440" cy="66240"/>
              </p14:xfrm>
            </p:contentPart>
          </mc:Choice>
          <mc:Fallback xmlns="">
            <p:pic>
              <p:nvPicPr>
                <p:cNvPr id="2244" name="Ink 2243">
                  <a:extLst>
                    <a:ext uri="{FF2B5EF4-FFF2-40B4-BE49-F238E27FC236}">
                      <a16:creationId xmlns:a16="http://schemas.microsoft.com/office/drawing/2014/main" id="{3CC5D2BD-EE76-55B8-062F-9AD30E01D09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54327" y="712994"/>
                  <a:ext cx="99557" cy="854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245" name="Ink 2244">
                  <a:extLst>
                    <a:ext uri="{FF2B5EF4-FFF2-40B4-BE49-F238E27FC236}">
                      <a16:creationId xmlns:a16="http://schemas.microsoft.com/office/drawing/2014/main" id="{6F708507-10A1-7927-218A-2F6B40A75B06}"/>
                    </a:ext>
                  </a:extLst>
                </p14:cNvPr>
                <p14:cNvContentPartPr/>
                <p14:nvPr/>
              </p14:nvContentPartPr>
              <p14:xfrm>
                <a:off x="6001940" y="782553"/>
                <a:ext cx="16200" cy="312480"/>
              </p14:xfrm>
            </p:contentPart>
          </mc:Choice>
          <mc:Fallback xmlns="">
            <p:pic>
              <p:nvPicPr>
                <p:cNvPr id="2245" name="Ink 2244">
                  <a:extLst>
                    <a:ext uri="{FF2B5EF4-FFF2-40B4-BE49-F238E27FC236}">
                      <a16:creationId xmlns:a16="http://schemas.microsoft.com/office/drawing/2014/main" id="{6F708507-10A1-7927-218A-2F6B40A75B0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993323" y="773120"/>
                  <a:ext cx="33089" cy="3317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246" name="Ink 2245">
                  <a:extLst>
                    <a:ext uri="{FF2B5EF4-FFF2-40B4-BE49-F238E27FC236}">
                      <a16:creationId xmlns:a16="http://schemas.microsoft.com/office/drawing/2014/main" id="{B0F59D95-CD1D-42C1-6AF4-9E675AABB0FA}"/>
                    </a:ext>
                  </a:extLst>
                </p14:cNvPr>
                <p14:cNvContentPartPr/>
                <p14:nvPr/>
              </p14:nvContentPartPr>
              <p14:xfrm>
                <a:off x="6073940" y="470433"/>
                <a:ext cx="93960" cy="169920"/>
              </p14:xfrm>
            </p:contentPart>
          </mc:Choice>
          <mc:Fallback xmlns="">
            <p:pic>
              <p:nvPicPr>
                <p:cNvPr id="2246" name="Ink 2245">
                  <a:extLst>
                    <a:ext uri="{FF2B5EF4-FFF2-40B4-BE49-F238E27FC236}">
                      <a16:creationId xmlns:a16="http://schemas.microsoft.com/office/drawing/2014/main" id="{B0F59D95-CD1D-42C1-6AF4-9E675AABB0F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65526" y="461015"/>
                  <a:ext cx="111139" cy="1891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247" name="Ink 2246">
                  <a:extLst>
                    <a:ext uri="{FF2B5EF4-FFF2-40B4-BE49-F238E27FC236}">
                      <a16:creationId xmlns:a16="http://schemas.microsoft.com/office/drawing/2014/main" id="{7A9F7997-4332-B664-86C4-B55C62BB7E3D}"/>
                    </a:ext>
                  </a:extLst>
                </p14:cNvPr>
                <p14:cNvContentPartPr/>
                <p14:nvPr/>
              </p14:nvContentPartPr>
              <p14:xfrm>
                <a:off x="6167540" y="589593"/>
                <a:ext cx="79200" cy="121320"/>
              </p14:xfrm>
            </p:contentPart>
          </mc:Choice>
          <mc:Fallback xmlns="">
            <p:pic>
              <p:nvPicPr>
                <p:cNvPr id="2247" name="Ink 2246">
                  <a:extLst>
                    <a:ext uri="{FF2B5EF4-FFF2-40B4-BE49-F238E27FC236}">
                      <a16:creationId xmlns:a16="http://schemas.microsoft.com/office/drawing/2014/main" id="{7A9F7997-4332-B664-86C4-B55C62BB7E3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158818" y="579777"/>
                  <a:ext cx="96296" cy="1405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248" name="Ink 2247">
                  <a:extLst>
                    <a:ext uri="{FF2B5EF4-FFF2-40B4-BE49-F238E27FC236}">
                      <a16:creationId xmlns:a16="http://schemas.microsoft.com/office/drawing/2014/main" id="{EBC0DF2D-4917-9643-79F4-8D2BA8445879}"/>
                    </a:ext>
                  </a:extLst>
                </p14:cNvPr>
                <p14:cNvContentPartPr/>
                <p14:nvPr/>
              </p14:nvContentPartPr>
              <p14:xfrm>
                <a:off x="6286700" y="610833"/>
                <a:ext cx="64080" cy="133920"/>
              </p14:xfrm>
            </p:contentPart>
          </mc:Choice>
          <mc:Fallback xmlns="">
            <p:pic>
              <p:nvPicPr>
                <p:cNvPr id="2248" name="Ink 2247">
                  <a:extLst>
                    <a:ext uri="{FF2B5EF4-FFF2-40B4-BE49-F238E27FC236}">
                      <a16:creationId xmlns:a16="http://schemas.microsoft.com/office/drawing/2014/main" id="{EBC0DF2D-4917-9643-79F4-8D2BA844587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277993" y="601408"/>
                  <a:ext cx="81145" cy="1531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249" name="Ink 2248">
                  <a:extLst>
                    <a:ext uri="{FF2B5EF4-FFF2-40B4-BE49-F238E27FC236}">
                      <a16:creationId xmlns:a16="http://schemas.microsoft.com/office/drawing/2014/main" id="{30BFDB62-2A01-3A77-2E0D-749A43FD547E}"/>
                    </a:ext>
                  </a:extLst>
                </p14:cNvPr>
                <p14:cNvContentPartPr/>
                <p14:nvPr/>
              </p14:nvContentPartPr>
              <p14:xfrm>
                <a:off x="6306500" y="675993"/>
                <a:ext cx="27360" cy="360"/>
              </p14:xfrm>
            </p:contentPart>
          </mc:Choice>
          <mc:Fallback xmlns="">
            <p:pic>
              <p:nvPicPr>
                <p:cNvPr id="2249" name="Ink 2248">
                  <a:extLst>
                    <a:ext uri="{FF2B5EF4-FFF2-40B4-BE49-F238E27FC236}">
                      <a16:creationId xmlns:a16="http://schemas.microsoft.com/office/drawing/2014/main" id="{30BFDB62-2A01-3A77-2E0D-749A43FD547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297731" y="667353"/>
                  <a:ext cx="44548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250" name="Ink 2249">
                  <a:extLst>
                    <a:ext uri="{FF2B5EF4-FFF2-40B4-BE49-F238E27FC236}">
                      <a16:creationId xmlns:a16="http://schemas.microsoft.com/office/drawing/2014/main" id="{22B403AD-9637-ECD9-52A8-A8EBEECA1725}"/>
                    </a:ext>
                  </a:extLst>
                </p14:cNvPr>
                <p14:cNvContentPartPr/>
                <p14:nvPr/>
              </p14:nvContentPartPr>
              <p14:xfrm>
                <a:off x="6423860" y="614073"/>
                <a:ext cx="77040" cy="147960"/>
              </p14:xfrm>
            </p:contentPart>
          </mc:Choice>
          <mc:Fallback xmlns="">
            <p:pic>
              <p:nvPicPr>
                <p:cNvPr id="2250" name="Ink 2249">
                  <a:extLst>
                    <a:ext uri="{FF2B5EF4-FFF2-40B4-BE49-F238E27FC236}">
                      <a16:creationId xmlns:a16="http://schemas.microsoft.com/office/drawing/2014/main" id="{22B403AD-9637-ECD9-52A8-A8EBEECA172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415494" y="604235"/>
                  <a:ext cx="94121" cy="1672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251" name="Ink 2250">
                  <a:extLst>
                    <a:ext uri="{FF2B5EF4-FFF2-40B4-BE49-F238E27FC236}">
                      <a16:creationId xmlns:a16="http://schemas.microsoft.com/office/drawing/2014/main" id="{0803600B-AC5A-E026-04E5-E2EAF7E9F87A}"/>
                    </a:ext>
                  </a:extLst>
                </p14:cNvPr>
                <p14:cNvContentPartPr/>
                <p14:nvPr/>
              </p14:nvContentPartPr>
              <p14:xfrm>
                <a:off x="6453740" y="693993"/>
                <a:ext cx="45000" cy="360"/>
              </p14:xfrm>
            </p:contentPart>
          </mc:Choice>
          <mc:Fallback xmlns="">
            <p:pic>
              <p:nvPicPr>
                <p:cNvPr id="2251" name="Ink 2250">
                  <a:extLst>
                    <a:ext uri="{FF2B5EF4-FFF2-40B4-BE49-F238E27FC236}">
                      <a16:creationId xmlns:a16="http://schemas.microsoft.com/office/drawing/2014/main" id="{0803600B-AC5A-E026-04E5-E2EAF7E9F87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445019" y="684993"/>
                  <a:ext cx="62093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252" name="Ink 2251">
                  <a:extLst>
                    <a:ext uri="{FF2B5EF4-FFF2-40B4-BE49-F238E27FC236}">
                      <a16:creationId xmlns:a16="http://schemas.microsoft.com/office/drawing/2014/main" id="{1F9E587B-AD84-BD75-F4AB-5F9778D41C9A}"/>
                    </a:ext>
                  </a:extLst>
                </p14:cNvPr>
                <p14:cNvContentPartPr/>
                <p14:nvPr/>
              </p14:nvContentPartPr>
              <p14:xfrm>
                <a:off x="6168260" y="701913"/>
                <a:ext cx="360" cy="360"/>
              </p14:xfrm>
            </p:contentPart>
          </mc:Choice>
          <mc:Fallback xmlns="">
            <p:pic>
              <p:nvPicPr>
                <p:cNvPr id="2252" name="Ink 2251">
                  <a:extLst>
                    <a:ext uri="{FF2B5EF4-FFF2-40B4-BE49-F238E27FC236}">
                      <a16:creationId xmlns:a16="http://schemas.microsoft.com/office/drawing/2014/main" id="{1F9E587B-AD84-BD75-F4AB-5F9778D41C9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159260" y="69291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242" name="Ink 2241">
                <a:extLst>
                  <a:ext uri="{FF2B5EF4-FFF2-40B4-BE49-F238E27FC236}">
                    <a16:creationId xmlns:a16="http://schemas.microsoft.com/office/drawing/2014/main" id="{32250315-1636-543B-602C-A4708CE037E1}"/>
                  </a:ext>
                </a:extLst>
              </p14:cNvPr>
              <p14:cNvContentPartPr/>
              <p14:nvPr/>
            </p14:nvContentPartPr>
            <p14:xfrm>
              <a:off x="5918119" y="3894003"/>
              <a:ext cx="405648" cy="96959"/>
            </p14:xfrm>
          </p:contentPart>
        </mc:Choice>
        <mc:Fallback xmlns="">
          <p:pic>
            <p:nvPicPr>
              <p:cNvPr id="2242" name="Ink 2241">
                <a:extLst>
                  <a:ext uri="{FF2B5EF4-FFF2-40B4-BE49-F238E27FC236}">
                    <a16:creationId xmlns:a16="http://schemas.microsoft.com/office/drawing/2014/main" id="{32250315-1636-543B-602C-A4708CE037E1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909481" y="3885352"/>
                <a:ext cx="423285" cy="1146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243" name="Ink 2242">
                <a:extLst>
                  <a:ext uri="{FF2B5EF4-FFF2-40B4-BE49-F238E27FC236}">
                    <a16:creationId xmlns:a16="http://schemas.microsoft.com/office/drawing/2014/main" id="{381F550D-24FB-432F-C721-04EAE9B58793}"/>
                  </a:ext>
                </a:extLst>
              </p14:cNvPr>
              <p14:cNvContentPartPr/>
              <p14:nvPr/>
            </p14:nvContentPartPr>
            <p14:xfrm>
              <a:off x="5935175" y="4079016"/>
              <a:ext cx="445694" cy="84097"/>
            </p14:xfrm>
          </p:contentPart>
        </mc:Choice>
        <mc:Fallback xmlns="">
          <p:pic>
            <p:nvPicPr>
              <p:cNvPr id="2243" name="Ink 2242">
                <a:extLst>
                  <a:ext uri="{FF2B5EF4-FFF2-40B4-BE49-F238E27FC236}">
                    <a16:creationId xmlns:a16="http://schemas.microsoft.com/office/drawing/2014/main" id="{381F550D-24FB-432F-C721-04EAE9B5879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926175" y="4070354"/>
                <a:ext cx="463335" cy="101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185" name="Ink 2184">
                <a:extLst>
                  <a:ext uri="{FF2B5EF4-FFF2-40B4-BE49-F238E27FC236}">
                    <a16:creationId xmlns:a16="http://schemas.microsoft.com/office/drawing/2014/main" id="{84B02979-E871-0A61-D56F-D8939850538A}"/>
                  </a:ext>
                </a:extLst>
              </p14:cNvPr>
              <p14:cNvContentPartPr/>
              <p14:nvPr/>
            </p14:nvContentPartPr>
            <p14:xfrm>
              <a:off x="5990424" y="4396935"/>
              <a:ext cx="400828" cy="94650"/>
            </p14:xfrm>
          </p:contentPart>
        </mc:Choice>
        <mc:Fallback xmlns="">
          <p:pic>
            <p:nvPicPr>
              <p:cNvPr id="2185" name="Ink 2184">
                <a:extLst>
                  <a:ext uri="{FF2B5EF4-FFF2-40B4-BE49-F238E27FC236}">
                    <a16:creationId xmlns:a16="http://schemas.microsoft.com/office/drawing/2014/main" id="{84B02979-E871-0A61-D56F-D8939850538A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981781" y="4387938"/>
                <a:ext cx="418475" cy="112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2187" name="Ink 2186">
                <a:extLst>
                  <a:ext uri="{FF2B5EF4-FFF2-40B4-BE49-F238E27FC236}">
                    <a16:creationId xmlns:a16="http://schemas.microsoft.com/office/drawing/2014/main" id="{EC156F60-97F2-E3E8-5B46-BE13AC3A8073}"/>
                  </a:ext>
                </a:extLst>
              </p14:cNvPr>
              <p14:cNvContentPartPr/>
              <p14:nvPr/>
            </p14:nvContentPartPr>
            <p14:xfrm>
              <a:off x="6563301" y="4066904"/>
              <a:ext cx="661495" cy="264493"/>
            </p14:xfrm>
          </p:contentPart>
        </mc:Choice>
        <mc:Fallback xmlns="">
          <p:pic>
            <p:nvPicPr>
              <p:cNvPr id="2187" name="Ink 2186">
                <a:extLst>
                  <a:ext uri="{FF2B5EF4-FFF2-40B4-BE49-F238E27FC236}">
                    <a16:creationId xmlns:a16="http://schemas.microsoft.com/office/drawing/2014/main" id="{EC156F60-97F2-E3E8-5B46-BE13AC3A8073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6554304" y="4058267"/>
                <a:ext cx="679130" cy="282126"/>
              </a:xfrm>
              <a:prstGeom prst="rect">
                <a:avLst/>
              </a:prstGeom>
            </p:spPr>
          </p:pic>
        </mc:Fallback>
      </mc:AlternateContent>
      <p:pic>
        <p:nvPicPr>
          <p:cNvPr id="2262" name="Picture 2261" descr="A diagram of a circuit&#10;&#10;Description automatically generated">
            <a:extLst>
              <a:ext uri="{FF2B5EF4-FFF2-40B4-BE49-F238E27FC236}">
                <a16:creationId xmlns:a16="http://schemas.microsoft.com/office/drawing/2014/main" id="{1AD3E162-6042-4004-7D67-CB93F5B146C7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873" y="3327854"/>
            <a:ext cx="1189067" cy="1772093"/>
          </a:xfrm>
          <a:prstGeom prst="rect">
            <a:avLst/>
          </a:prstGeom>
        </p:spPr>
      </p:pic>
      <p:grpSp>
        <p:nvGrpSpPr>
          <p:cNvPr id="2266" name="Group 2265">
            <a:extLst>
              <a:ext uri="{FF2B5EF4-FFF2-40B4-BE49-F238E27FC236}">
                <a16:creationId xmlns:a16="http://schemas.microsoft.com/office/drawing/2014/main" id="{D10D7403-6A2E-618B-9374-B2EE357CC0C6}"/>
              </a:ext>
            </a:extLst>
          </p:cNvPr>
          <p:cNvGrpSpPr/>
          <p:nvPr/>
        </p:nvGrpSpPr>
        <p:grpSpPr>
          <a:xfrm>
            <a:off x="5022742" y="4016033"/>
            <a:ext cx="920880" cy="349003"/>
            <a:chOff x="5864965" y="4623033"/>
            <a:chExt cx="920880" cy="34900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263" name="Ink 2262">
                  <a:extLst>
                    <a:ext uri="{FF2B5EF4-FFF2-40B4-BE49-F238E27FC236}">
                      <a16:creationId xmlns:a16="http://schemas.microsoft.com/office/drawing/2014/main" id="{86E0AE1F-E7C2-73C9-0A79-C6025D788C80}"/>
                    </a:ext>
                  </a:extLst>
                </p14:cNvPr>
                <p14:cNvContentPartPr/>
                <p14:nvPr/>
              </p14:nvContentPartPr>
              <p14:xfrm>
                <a:off x="5866093" y="4640266"/>
                <a:ext cx="820195" cy="331770"/>
              </p14:xfrm>
            </p:contentPart>
          </mc:Choice>
          <mc:Fallback xmlns="">
            <p:pic>
              <p:nvPicPr>
                <p:cNvPr id="2263" name="Ink 2262">
                  <a:extLst>
                    <a:ext uri="{FF2B5EF4-FFF2-40B4-BE49-F238E27FC236}">
                      <a16:creationId xmlns:a16="http://schemas.microsoft.com/office/drawing/2014/main" id="{86E0AE1F-E7C2-73C9-0A79-C6025D788C8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859972" y="4634149"/>
                  <a:ext cx="832437" cy="3440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265" name="Ink 2264">
                  <a:extLst>
                    <a:ext uri="{FF2B5EF4-FFF2-40B4-BE49-F238E27FC236}">
                      <a16:creationId xmlns:a16="http://schemas.microsoft.com/office/drawing/2014/main" id="{446381B7-3D64-C393-B935-F62928B4DB59}"/>
                    </a:ext>
                  </a:extLst>
                </p14:cNvPr>
                <p14:cNvContentPartPr/>
                <p14:nvPr/>
              </p14:nvContentPartPr>
              <p14:xfrm>
                <a:off x="5864965" y="4623033"/>
                <a:ext cx="920880" cy="344160"/>
              </p14:xfrm>
            </p:contentPart>
          </mc:Choice>
          <mc:Fallback xmlns="">
            <p:pic>
              <p:nvPicPr>
                <p:cNvPr id="2265" name="Ink 2264">
                  <a:extLst>
                    <a:ext uri="{FF2B5EF4-FFF2-40B4-BE49-F238E27FC236}">
                      <a16:creationId xmlns:a16="http://schemas.microsoft.com/office/drawing/2014/main" id="{446381B7-3D64-C393-B935-F62928B4DB5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855965" y="4614033"/>
                  <a:ext cx="938520" cy="361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269" name="Rectangle 2268">
            <a:extLst>
              <a:ext uri="{FF2B5EF4-FFF2-40B4-BE49-F238E27FC236}">
                <a16:creationId xmlns:a16="http://schemas.microsoft.com/office/drawing/2014/main" id="{9ACE7EDD-454C-C060-2A68-03DBA3F91244}"/>
              </a:ext>
            </a:extLst>
          </p:cNvPr>
          <p:cNvSpPr/>
          <p:nvPr/>
        </p:nvSpPr>
        <p:spPr>
          <a:xfrm>
            <a:off x="4991914" y="3844534"/>
            <a:ext cx="991464" cy="1091975"/>
          </a:xfrm>
          <a:prstGeom prst="rect">
            <a:avLst/>
          </a:prstGeom>
          <a:solidFill>
            <a:schemeClr val="accent6">
              <a:lumMod val="20000"/>
              <a:lumOff val="80000"/>
              <a:alpha val="27891"/>
            </a:schemeClr>
          </a:solidFill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301" name="Audio 2300">
            <a:hlinkClick r:id="" action="ppaction://media"/>
            <a:extLst>
              <a:ext uri="{FF2B5EF4-FFF2-40B4-BE49-F238E27FC236}">
                <a16:creationId xmlns:a16="http://schemas.microsoft.com/office/drawing/2014/main" id="{EFA696C9-D05E-6663-0FCE-2FC8C310E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36"/>
    </mc:Choice>
    <mc:Fallback xmlns="">
      <p:transition spd="slow" advTm="41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01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855034-0E35-98E3-783F-2A7E9B92E6E0}"/>
              </a:ext>
            </a:extLst>
          </p:cNvPr>
          <p:cNvSpPr txBox="1"/>
          <p:nvPr/>
        </p:nvSpPr>
        <p:spPr>
          <a:xfrm>
            <a:off x="2894829" y="76200"/>
            <a:ext cx="3355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Sample and Hold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97" name="Ink 2296">
                <a:extLst>
                  <a:ext uri="{FF2B5EF4-FFF2-40B4-BE49-F238E27FC236}">
                    <a16:creationId xmlns:a16="http://schemas.microsoft.com/office/drawing/2014/main" id="{B8925BF6-4061-A1CB-4676-17D9ED8AF439}"/>
                  </a:ext>
                </a:extLst>
              </p14:cNvPr>
              <p14:cNvContentPartPr/>
              <p14:nvPr/>
            </p14:nvContentPartPr>
            <p14:xfrm>
              <a:off x="4940735" y="4801920"/>
              <a:ext cx="2958120" cy="964800"/>
            </p14:xfrm>
          </p:contentPart>
        </mc:Choice>
        <mc:Fallback xmlns="">
          <p:pic>
            <p:nvPicPr>
              <p:cNvPr id="2297" name="Ink 2296">
                <a:extLst>
                  <a:ext uri="{FF2B5EF4-FFF2-40B4-BE49-F238E27FC236}">
                    <a16:creationId xmlns:a16="http://schemas.microsoft.com/office/drawing/2014/main" id="{B8925BF6-4061-A1CB-4676-17D9ED8AF4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1735" y="4792920"/>
                <a:ext cx="2975760" cy="9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98" name="Ink 2297">
                <a:extLst>
                  <a:ext uri="{FF2B5EF4-FFF2-40B4-BE49-F238E27FC236}">
                    <a16:creationId xmlns:a16="http://schemas.microsoft.com/office/drawing/2014/main" id="{27D1F54D-476E-AC58-E413-9121163B9BEE}"/>
                  </a:ext>
                </a:extLst>
              </p14:cNvPr>
              <p14:cNvContentPartPr/>
              <p14:nvPr/>
            </p14:nvContentPartPr>
            <p14:xfrm>
              <a:off x="7808855" y="5661960"/>
              <a:ext cx="128160" cy="166680"/>
            </p14:xfrm>
          </p:contentPart>
        </mc:Choice>
        <mc:Fallback xmlns="">
          <p:pic>
            <p:nvPicPr>
              <p:cNvPr id="2298" name="Ink 2297">
                <a:extLst>
                  <a:ext uri="{FF2B5EF4-FFF2-40B4-BE49-F238E27FC236}">
                    <a16:creationId xmlns:a16="http://schemas.microsoft.com/office/drawing/2014/main" id="{27D1F54D-476E-AC58-E413-9121163B9BE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00215" y="5652960"/>
                <a:ext cx="14580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99" name="Ink 2298">
                <a:extLst>
                  <a:ext uri="{FF2B5EF4-FFF2-40B4-BE49-F238E27FC236}">
                    <a16:creationId xmlns:a16="http://schemas.microsoft.com/office/drawing/2014/main" id="{7F30EC5C-3F65-8851-E4F4-5572838E9006}"/>
                  </a:ext>
                </a:extLst>
              </p14:cNvPr>
              <p14:cNvContentPartPr/>
              <p14:nvPr/>
            </p14:nvContentPartPr>
            <p14:xfrm>
              <a:off x="8139695" y="5652960"/>
              <a:ext cx="114840" cy="302400"/>
            </p14:xfrm>
          </p:contentPart>
        </mc:Choice>
        <mc:Fallback xmlns="">
          <p:pic>
            <p:nvPicPr>
              <p:cNvPr id="2299" name="Ink 2298">
                <a:extLst>
                  <a:ext uri="{FF2B5EF4-FFF2-40B4-BE49-F238E27FC236}">
                    <a16:creationId xmlns:a16="http://schemas.microsoft.com/office/drawing/2014/main" id="{7F30EC5C-3F65-8851-E4F4-5572838E900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30695" y="5644320"/>
                <a:ext cx="13248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00" name="Ink 2299">
                <a:extLst>
                  <a:ext uri="{FF2B5EF4-FFF2-40B4-BE49-F238E27FC236}">
                    <a16:creationId xmlns:a16="http://schemas.microsoft.com/office/drawing/2014/main" id="{A22CE4B3-C4CE-1CD2-530A-9AA8BFF6E605}"/>
                  </a:ext>
                </a:extLst>
              </p14:cNvPr>
              <p14:cNvContentPartPr/>
              <p14:nvPr/>
            </p14:nvContentPartPr>
            <p14:xfrm>
              <a:off x="8079935" y="5766000"/>
              <a:ext cx="174240" cy="53280"/>
            </p14:xfrm>
          </p:contentPart>
        </mc:Choice>
        <mc:Fallback xmlns="">
          <p:pic>
            <p:nvPicPr>
              <p:cNvPr id="2300" name="Ink 2299">
                <a:extLst>
                  <a:ext uri="{FF2B5EF4-FFF2-40B4-BE49-F238E27FC236}">
                    <a16:creationId xmlns:a16="http://schemas.microsoft.com/office/drawing/2014/main" id="{A22CE4B3-C4CE-1CD2-530A-9AA8BFF6E60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0935" y="5757360"/>
                <a:ext cx="19188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0C00FA27-0334-0881-502F-226A8FFCDF26}"/>
                  </a:ext>
                </a:extLst>
              </p14:cNvPr>
              <p14:cNvContentPartPr/>
              <p14:nvPr/>
            </p14:nvContentPartPr>
            <p14:xfrm>
              <a:off x="5959175" y="5080920"/>
              <a:ext cx="360" cy="11340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0C00FA27-0334-0881-502F-226A8FFCDF2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50175" y="5072280"/>
                <a:ext cx="1800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F42954DC-694B-5F54-D185-C104A290B792}"/>
                  </a:ext>
                </a:extLst>
              </p14:cNvPr>
              <p14:cNvContentPartPr/>
              <p14:nvPr/>
            </p14:nvContentPartPr>
            <p14:xfrm>
              <a:off x="5959175" y="5319240"/>
              <a:ext cx="360" cy="129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F42954DC-694B-5F54-D185-C104A290B79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50175" y="5310600"/>
                <a:ext cx="1800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5E75188A-A55D-FFD7-5C1F-71448D05828D}"/>
                  </a:ext>
                </a:extLst>
              </p14:cNvPr>
              <p14:cNvContentPartPr/>
              <p14:nvPr/>
            </p14:nvContentPartPr>
            <p14:xfrm>
              <a:off x="5959175" y="5471160"/>
              <a:ext cx="360" cy="864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5E75188A-A55D-FFD7-5C1F-71448D05828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50175" y="5462160"/>
                <a:ext cx="180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54F1EF14-87BD-1974-5651-1421F5691BA4}"/>
                  </a:ext>
                </a:extLst>
              </p14:cNvPr>
              <p14:cNvContentPartPr/>
              <p14:nvPr/>
            </p14:nvContentPartPr>
            <p14:xfrm>
              <a:off x="5959175" y="5619480"/>
              <a:ext cx="360" cy="1512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54F1EF14-87BD-1974-5651-1421F5691BA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50175" y="5610840"/>
                <a:ext cx="1800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92F6E63D-BDEF-EB7F-60AB-24C94E5BE234}"/>
                  </a:ext>
                </a:extLst>
              </p14:cNvPr>
              <p14:cNvContentPartPr/>
              <p14:nvPr/>
            </p14:nvContentPartPr>
            <p14:xfrm>
              <a:off x="5959175" y="5733240"/>
              <a:ext cx="360" cy="1368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92F6E63D-BDEF-EB7F-60AB-24C94E5BE23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50175" y="5724240"/>
                <a:ext cx="1800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E428B4BE-3811-6DD4-0054-91F23E95381A}"/>
                  </a:ext>
                </a:extLst>
              </p14:cNvPr>
              <p14:cNvContentPartPr/>
              <p14:nvPr/>
            </p14:nvContentPartPr>
            <p14:xfrm>
              <a:off x="5022020" y="3581913"/>
              <a:ext cx="2423520" cy="80676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E428B4BE-3811-6DD4-0054-91F23E95381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004020" y="3563913"/>
                <a:ext cx="2459160" cy="84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CE515476-0B04-5ED0-D16B-BDCEC90E6E04}"/>
                  </a:ext>
                </a:extLst>
              </p14:cNvPr>
              <p14:cNvContentPartPr/>
              <p14:nvPr/>
            </p14:nvContentPartPr>
            <p14:xfrm>
              <a:off x="1476020" y="2094393"/>
              <a:ext cx="330120" cy="3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CE515476-0B04-5ED0-D16B-BDCEC90E6E0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467020" y="2085393"/>
                <a:ext cx="347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A66E04F8-62D2-C1B1-3B28-3615369FF360}"/>
                  </a:ext>
                </a:extLst>
              </p14:cNvPr>
              <p14:cNvContentPartPr/>
              <p14:nvPr/>
            </p14:nvContentPartPr>
            <p14:xfrm>
              <a:off x="1319780" y="2213553"/>
              <a:ext cx="631800" cy="36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A66E04F8-62D2-C1B1-3B28-3615369FF36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10780" y="2204553"/>
                <a:ext cx="649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38EB500C-3F3C-4E71-AD23-42D7B650926E}"/>
                  </a:ext>
                </a:extLst>
              </p14:cNvPr>
              <p14:cNvContentPartPr/>
              <p14:nvPr/>
            </p14:nvContentPartPr>
            <p14:xfrm>
              <a:off x="1617140" y="1833753"/>
              <a:ext cx="11160" cy="26244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38EB500C-3F3C-4E71-AD23-42D7B650926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608500" y="1825113"/>
                <a:ext cx="2880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65ABDBD0-0E95-5983-DEB6-5A3539449BDC}"/>
                  </a:ext>
                </a:extLst>
              </p14:cNvPr>
              <p14:cNvContentPartPr/>
              <p14:nvPr/>
            </p14:nvContentPartPr>
            <p14:xfrm>
              <a:off x="1602380" y="1723593"/>
              <a:ext cx="63720" cy="10368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65ABDBD0-0E95-5983-DEB6-5A3539449BD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593740" y="1714593"/>
                <a:ext cx="8136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2D71DE1C-3760-717B-601F-F45B9CBEC570}"/>
                  </a:ext>
                </a:extLst>
              </p14:cNvPr>
              <p14:cNvContentPartPr/>
              <p14:nvPr/>
            </p14:nvContentPartPr>
            <p14:xfrm>
              <a:off x="1842860" y="1543233"/>
              <a:ext cx="82440" cy="29052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2D71DE1C-3760-717B-601F-F45B9CBEC57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33860" y="1534233"/>
                <a:ext cx="10008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6867B85A-1EF6-69F8-7FA2-25F40AEF53E6}"/>
                  </a:ext>
                </a:extLst>
              </p14:cNvPr>
              <p14:cNvContentPartPr/>
              <p14:nvPr/>
            </p14:nvContentPartPr>
            <p14:xfrm>
              <a:off x="1978580" y="1765713"/>
              <a:ext cx="124920" cy="13032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6867B85A-1EF6-69F8-7FA2-25F40AEF53E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969580" y="1756713"/>
                <a:ext cx="14256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E96A5632-A168-B142-0152-6E1047744AB3}"/>
                  </a:ext>
                </a:extLst>
              </p14:cNvPr>
              <p14:cNvContentPartPr/>
              <p14:nvPr/>
            </p14:nvContentPartPr>
            <p14:xfrm>
              <a:off x="2156420" y="1734753"/>
              <a:ext cx="76680" cy="11952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E96A5632-A168-B142-0152-6E1047744AB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147420" y="1726113"/>
                <a:ext cx="943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711C3DF0-471A-6FAF-DAD1-53DFA65BEC51}"/>
                  </a:ext>
                </a:extLst>
              </p14:cNvPr>
              <p14:cNvContentPartPr/>
              <p14:nvPr/>
            </p14:nvContentPartPr>
            <p14:xfrm>
              <a:off x="2259380" y="1774713"/>
              <a:ext cx="73800" cy="15264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711C3DF0-471A-6FAF-DAD1-53DFA65BEC5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250740" y="1765713"/>
                <a:ext cx="9144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C983BD05-9D82-FD84-CC06-E23D29DB4F5F}"/>
                  </a:ext>
                </a:extLst>
              </p14:cNvPr>
              <p14:cNvContentPartPr/>
              <p14:nvPr/>
            </p14:nvContentPartPr>
            <p14:xfrm>
              <a:off x="1880300" y="2512353"/>
              <a:ext cx="931320" cy="24660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C983BD05-9D82-FD84-CC06-E23D29DB4F5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871660" y="2503353"/>
                <a:ext cx="94896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0D2ACFEC-5DE0-777C-94AC-84BB51FCDE57}"/>
                  </a:ext>
                </a:extLst>
              </p14:cNvPr>
              <p14:cNvContentPartPr/>
              <p14:nvPr/>
            </p14:nvContentPartPr>
            <p14:xfrm>
              <a:off x="3072980" y="2913033"/>
              <a:ext cx="297720" cy="19260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0D2ACFEC-5DE0-777C-94AC-84BB51FCDE5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63980" y="2904033"/>
                <a:ext cx="31536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08C15CB2-1CF4-6E3C-1963-3FD20602A93C}"/>
                  </a:ext>
                </a:extLst>
              </p14:cNvPr>
              <p14:cNvContentPartPr/>
              <p14:nvPr/>
            </p14:nvContentPartPr>
            <p14:xfrm>
              <a:off x="3290780" y="2986473"/>
              <a:ext cx="77760" cy="684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08C15CB2-1CF4-6E3C-1963-3FD20602A93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282140" y="2977833"/>
                <a:ext cx="95400" cy="24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F6CEBA40-828E-352A-F828-3D2BCF375E25}"/>
              </a:ext>
            </a:extLst>
          </p:cNvPr>
          <p:cNvGrpSpPr/>
          <p:nvPr/>
        </p:nvGrpSpPr>
        <p:grpSpPr>
          <a:xfrm>
            <a:off x="595460" y="2233713"/>
            <a:ext cx="2445480" cy="1128960"/>
            <a:chOff x="595460" y="2233713"/>
            <a:chExt cx="2445480" cy="11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C6A72C72-AF59-0CEA-DC9D-984EAD2D8E50}"/>
                    </a:ext>
                  </a:extLst>
                </p14:cNvPr>
                <p14:cNvContentPartPr/>
                <p14:nvPr/>
              </p14:nvContentPartPr>
              <p14:xfrm>
                <a:off x="1603460" y="2233713"/>
                <a:ext cx="360" cy="221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C6A72C72-AF59-0CEA-DC9D-984EAD2D8E5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594820" y="2224713"/>
                  <a:ext cx="180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72D7FB7F-1FF5-7E56-D6CB-0862F9D3C85E}"/>
                    </a:ext>
                  </a:extLst>
                </p14:cNvPr>
                <p14:cNvContentPartPr/>
                <p14:nvPr/>
              </p14:nvContentPartPr>
              <p14:xfrm>
                <a:off x="1361900" y="2461593"/>
                <a:ext cx="527040" cy="133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72D7FB7F-1FF5-7E56-D6CB-0862F9D3C85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352900" y="2452953"/>
                  <a:ext cx="5446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4E1940EB-5A60-BFA4-BAFA-D98F824E8039}"/>
                    </a:ext>
                  </a:extLst>
                </p14:cNvPr>
                <p14:cNvContentPartPr/>
                <p14:nvPr/>
              </p14:nvContentPartPr>
              <p14:xfrm>
                <a:off x="916940" y="2472753"/>
                <a:ext cx="474120" cy="2548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4E1940EB-5A60-BFA4-BAFA-D98F824E803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08300" y="2464113"/>
                  <a:ext cx="49176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DEBBAB6F-DEA5-29A4-758A-5DAE1E3320EF}"/>
                    </a:ext>
                  </a:extLst>
                </p14:cNvPr>
                <p14:cNvContentPartPr/>
                <p14:nvPr/>
              </p14:nvContentPartPr>
              <p14:xfrm>
                <a:off x="946100" y="2697033"/>
                <a:ext cx="45720" cy="604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DEBBAB6F-DEA5-29A4-758A-5DAE1E3320E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37100" y="2688033"/>
                  <a:ext cx="6336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59877CAD-4E99-E002-D39C-76D164CF69F1}"/>
                    </a:ext>
                  </a:extLst>
                </p14:cNvPr>
                <p14:cNvContentPartPr/>
                <p14:nvPr/>
              </p14:nvContentPartPr>
              <p14:xfrm>
                <a:off x="739460" y="2650953"/>
                <a:ext cx="110880" cy="1756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59877CAD-4E99-E002-D39C-76D164CF69F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30820" y="2641953"/>
                  <a:ext cx="1285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815EA484-7959-10A4-FF91-C5122BCB1408}"/>
                    </a:ext>
                  </a:extLst>
                </p14:cNvPr>
                <p14:cNvContentPartPr/>
                <p14:nvPr/>
              </p14:nvContentPartPr>
              <p14:xfrm>
                <a:off x="984260" y="3307593"/>
                <a:ext cx="42480" cy="432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815EA484-7959-10A4-FF91-C5122BCB140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75620" y="3298593"/>
                  <a:ext cx="601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35F3A313-EA3A-F020-88DB-745963934386}"/>
                    </a:ext>
                  </a:extLst>
                </p14:cNvPr>
                <p14:cNvContentPartPr/>
                <p14:nvPr/>
              </p14:nvContentPartPr>
              <p14:xfrm>
                <a:off x="1038980" y="3250713"/>
                <a:ext cx="1763280" cy="802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35F3A313-EA3A-F020-88DB-74596393438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30340" y="3242073"/>
                  <a:ext cx="17809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8EFE57F-5BC9-035B-5057-9CDD650B25E7}"/>
                    </a:ext>
                  </a:extLst>
                </p14:cNvPr>
                <p14:cNvContentPartPr/>
                <p14:nvPr/>
              </p14:nvContentPartPr>
              <p14:xfrm>
                <a:off x="2801900" y="3270873"/>
                <a:ext cx="64800" cy="918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8EFE57F-5BC9-035B-5057-9CDD650B25E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792900" y="3262233"/>
                  <a:ext cx="824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900DCFA8-58D7-50D7-0126-3970241C9A16}"/>
                    </a:ext>
                  </a:extLst>
                </p14:cNvPr>
                <p14:cNvContentPartPr/>
                <p14:nvPr/>
              </p14:nvContentPartPr>
              <p14:xfrm>
                <a:off x="2955980" y="2861193"/>
                <a:ext cx="84960" cy="1846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900DCFA8-58D7-50D7-0126-3970241C9A1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947340" y="2852193"/>
                  <a:ext cx="1026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ACC4D3C9-28FA-E8A4-3974-404ED1F3A9B0}"/>
                    </a:ext>
                  </a:extLst>
                </p14:cNvPr>
                <p14:cNvContentPartPr/>
                <p14:nvPr/>
              </p14:nvContentPartPr>
              <p14:xfrm>
                <a:off x="595460" y="2950113"/>
                <a:ext cx="74160" cy="1717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ACC4D3C9-28FA-E8A4-3974-404ED1F3A9B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86460" y="2941113"/>
                  <a:ext cx="918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5BF7434D-5881-B414-580B-BF6F6FEFDA3E}"/>
                    </a:ext>
                  </a:extLst>
                </p14:cNvPr>
                <p14:cNvContentPartPr/>
                <p14:nvPr/>
              </p14:nvContentPartPr>
              <p14:xfrm>
                <a:off x="693020" y="3133713"/>
                <a:ext cx="183960" cy="1393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5BF7434D-5881-B414-580B-BF6F6FEFDA3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84020" y="3124713"/>
                  <a:ext cx="2016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71F9709A-01B4-4150-B9F9-3CD5FE151DF9}"/>
                    </a:ext>
                  </a:extLst>
                </p14:cNvPr>
                <p14:cNvContentPartPr/>
                <p14:nvPr/>
              </p14:nvContentPartPr>
              <p14:xfrm>
                <a:off x="769700" y="3032553"/>
                <a:ext cx="24120" cy="327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71F9709A-01B4-4150-B9F9-3CD5FE151DF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60700" y="3023553"/>
                  <a:ext cx="417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048" name="Ink 2047">
                  <a:extLst>
                    <a:ext uri="{FF2B5EF4-FFF2-40B4-BE49-F238E27FC236}">
                      <a16:creationId xmlns:a16="http://schemas.microsoft.com/office/drawing/2014/main" id="{41ADC2AD-F66B-8096-DDFC-296800CBBE1B}"/>
                    </a:ext>
                  </a:extLst>
                </p14:cNvPr>
                <p14:cNvContentPartPr/>
                <p14:nvPr/>
              </p14:nvContentPartPr>
              <p14:xfrm>
                <a:off x="2385740" y="2721153"/>
                <a:ext cx="6120" cy="169200"/>
              </p14:xfrm>
            </p:contentPart>
          </mc:Choice>
          <mc:Fallback xmlns="">
            <p:pic>
              <p:nvPicPr>
                <p:cNvPr id="2048" name="Ink 2047">
                  <a:extLst>
                    <a:ext uri="{FF2B5EF4-FFF2-40B4-BE49-F238E27FC236}">
                      <a16:creationId xmlns:a16="http://schemas.microsoft.com/office/drawing/2014/main" id="{41ADC2AD-F66B-8096-DDFC-296800CBBE1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377100" y="2712153"/>
                  <a:ext cx="237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049" name="Ink 2048">
                  <a:extLst>
                    <a:ext uri="{FF2B5EF4-FFF2-40B4-BE49-F238E27FC236}">
                      <a16:creationId xmlns:a16="http://schemas.microsoft.com/office/drawing/2014/main" id="{DE643391-6D2F-5FB4-89EE-4638D040A3A4}"/>
                    </a:ext>
                  </a:extLst>
                </p14:cNvPr>
                <p14:cNvContentPartPr/>
                <p14:nvPr/>
              </p14:nvContentPartPr>
              <p14:xfrm>
                <a:off x="2248580" y="2911593"/>
                <a:ext cx="357480" cy="4680"/>
              </p14:xfrm>
            </p:contentPart>
          </mc:Choice>
          <mc:Fallback xmlns="">
            <p:pic>
              <p:nvPicPr>
                <p:cNvPr id="2049" name="Ink 2048">
                  <a:extLst>
                    <a:ext uri="{FF2B5EF4-FFF2-40B4-BE49-F238E27FC236}">
                      <a16:creationId xmlns:a16="http://schemas.microsoft.com/office/drawing/2014/main" id="{DE643391-6D2F-5FB4-89EE-4638D040A3A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239580" y="2902953"/>
                  <a:ext cx="37512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050" name="Ink 2049">
                  <a:extLst>
                    <a:ext uri="{FF2B5EF4-FFF2-40B4-BE49-F238E27FC236}">
                      <a16:creationId xmlns:a16="http://schemas.microsoft.com/office/drawing/2014/main" id="{073C5C31-B908-EBED-6AC1-B0DD908022FA}"/>
                    </a:ext>
                  </a:extLst>
                </p14:cNvPr>
                <p14:cNvContentPartPr/>
                <p14:nvPr/>
              </p14:nvContentPartPr>
              <p14:xfrm>
                <a:off x="2236700" y="3030033"/>
                <a:ext cx="368640" cy="360"/>
              </p14:xfrm>
            </p:contentPart>
          </mc:Choice>
          <mc:Fallback xmlns="">
            <p:pic>
              <p:nvPicPr>
                <p:cNvPr id="2050" name="Ink 2049">
                  <a:extLst>
                    <a:ext uri="{FF2B5EF4-FFF2-40B4-BE49-F238E27FC236}">
                      <a16:creationId xmlns:a16="http://schemas.microsoft.com/office/drawing/2014/main" id="{073C5C31-B908-EBED-6AC1-B0DD908022F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228060" y="3021033"/>
                  <a:ext cx="38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051" name="Ink 2050">
                  <a:extLst>
                    <a:ext uri="{FF2B5EF4-FFF2-40B4-BE49-F238E27FC236}">
                      <a16:creationId xmlns:a16="http://schemas.microsoft.com/office/drawing/2014/main" id="{A39FCA4B-92B1-19DD-FC3D-04A4ED71F716}"/>
                    </a:ext>
                  </a:extLst>
                </p14:cNvPr>
                <p14:cNvContentPartPr/>
                <p14:nvPr/>
              </p14:nvContentPartPr>
              <p14:xfrm>
                <a:off x="2394020" y="3040113"/>
                <a:ext cx="360" cy="266040"/>
              </p14:xfrm>
            </p:contentPart>
          </mc:Choice>
          <mc:Fallback xmlns="">
            <p:pic>
              <p:nvPicPr>
                <p:cNvPr id="2051" name="Ink 2050">
                  <a:extLst>
                    <a:ext uri="{FF2B5EF4-FFF2-40B4-BE49-F238E27FC236}">
                      <a16:creationId xmlns:a16="http://schemas.microsoft.com/office/drawing/2014/main" id="{A39FCA4B-92B1-19DD-FC3D-04A4ED71F71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385380" y="3031473"/>
                  <a:ext cx="1800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054" name="Ink 2053">
                  <a:extLst>
                    <a:ext uri="{FF2B5EF4-FFF2-40B4-BE49-F238E27FC236}">
                      <a16:creationId xmlns:a16="http://schemas.microsoft.com/office/drawing/2014/main" id="{4D5A5409-24F0-43BC-7D33-FB7F83DA633F}"/>
                    </a:ext>
                  </a:extLst>
                </p14:cNvPr>
                <p14:cNvContentPartPr/>
                <p14:nvPr/>
              </p14:nvContentPartPr>
              <p14:xfrm>
                <a:off x="1934300" y="2860113"/>
                <a:ext cx="135720" cy="173520"/>
              </p14:xfrm>
            </p:contentPart>
          </mc:Choice>
          <mc:Fallback xmlns="">
            <p:pic>
              <p:nvPicPr>
                <p:cNvPr id="2054" name="Ink 2053">
                  <a:extLst>
                    <a:ext uri="{FF2B5EF4-FFF2-40B4-BE49-F238E27FC236}">
                      <a16:creationId xmlns:a16="http://schemas.microsoft.com/office/drawing/2014/main" id="{4D5A5409-24F0-43BC-7D33-FB7F83DA633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925660" y="2851473"/>
                  <a:ext cx="153360" cy="19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4EFBDC06-50FD-D777-C482-4DFE7F351F40}"/>
              </a:ext>
            </a:extLst>
          </p:cNvPr>
          <p:cNvGrpSpPr/>
          <p:nvPr/>
        </p:nvGrpSpPr>
        <p:grpSpPr>
          <a:xfrm>
            <a:off x="4265375" y="1447800"/>
            <a:ext cx="3969720" cy="3495600"/>
            <a:chOff x="4265375" y="1447800"/>
            <a:chExt cx="3969720" cy="349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4534D3A-3049-938B-43C7-5137BD16490A}"/>
                    </a:ext>
                  </a:extLst>
                </p14:cNvPr>
                <p14:cNvContentPartPr/>
                <p14:nvPr/>
              </p14:nvContentPartPr>
              <p14:xfrm>
                <a:off x="4975655" y="2766480"/>
                <a:ext cx="2898000" cy="442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4534D3A-3049-938B-43C7-5137BD16490A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967015" y="2757840"/>
                  <a:ext cx="29156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62628A6-8DD1-1112-875D-A59DD480D119}"/>
                    </a:ext>
                  </a:extLst>
                </p14:cNvPr>
                <p14:cNvContentPartPr/>
                <p14:nvPr/>
              </p14:nvContentPartPr>
              <p14:xfrm>
                <a:off x="7734335" y="2689080"/>
                <a:ext cx="224280" cy="273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62628A6-8DD1-1112-875D-A59DD480D119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725695" y="2680440"/>
                  <a:ext cx="2419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03D5768-92EA-24BB-4693-B0C4698909D9}"/>
                    </a:ext>
                  </a:extLst>
                </p14:cNvPr>
                <p14:cNvContentPartPr/>
                <p14:nvPr/>
              </p14:nvContentPartPr>
              <p14:xfrm>
                <a:off x="8063375" y="2769360"/>
                <a:ext cx="92520" cy="275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03D5768-92EA-24BB-4693-B0C4698909D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054735" y="2760720"/>
                  <a:ext cx="1101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27AD34F-F1F3-BD71-3BFB-463A59F163DE}"/>
                    </a:ext>
                  </a:extLst>
                </p14:cNvPr>
                <p14:cNvContentPartPr/>
                <p14:nvPr/>
              </p14:nvContentPartPr>
              <p14:xfrm>
                <a:off x="8000735" y="2907960"/>
                <a:ext cx="157320" cy="11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27AD34F-F1F3-BD71-3BFB-463A59F163D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992095" y="2899320"/>
                  <a:ext cx="1749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B2D82B5-6609-F63C-4D1C-F05C52C91DD6}"/>
                    </a:ext>
                  </a:extLst>
                </p14:cNvPr>
                <p14:cNvContentPartPr/>
                <p14:nvPr/>
              </p14:nvContentPartPr>
              <p14:xfrm>
                <a:off x="4878815" y="1566600"/>
                <a:ext cx="212400" cy="1226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B2D82B5-6609-F63C-4D1C-F05C52C91DD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870175" y="1557600"/>
                  <a:ext cx="230040" cy="12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328DA19-BF7E-4E78-5744-7F65D28F710E}"/>
                    </a:ext>
                  </a:extLst>
                </p14:cNvPr>
                <p14:cNvContentPartPr/>
                <p14:nvPr/>
              </p14:nvContentPartPr>
              <p14:xfrm>
                <a:off x="4265375" y="1534920"/>
                <a:ext cx="109080" cy="262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328DA19-BF7E-4E78-5744-7F65D28F710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256735" y="1526280"/>
                  <a:ext cx="1267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5C4AF58-5CBC-CCCF-4889-85C10C6F7D03}"/>
                    </a:ext>
                  </a:extLst>
                </p14:cNvPr>
                <p14:cNvContentPartPr/>
                <p14:nvPr/>
              </p14:nvContentPartPr>
              <p14:xfrm>
                <a:off x="4374095" y="1599720"/>
                <a:ext cx="360" cy="28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5C4AF58-5CBC-CCCF-4889-85C10C6F7D0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365455" y="1590720"/>
                  <a:ext cx="1800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D17B670-FCBA-2B5A-295C-0DD63E38D57E}"/>
                    </a:ext>
                  </a:extLst>
                </p14:cNvPr>
                <p14:cNvContentPartPr/>
                <p14:nvPr/>
              </p14:nvContentPartPr>
              <p14:xfrm>
                <a:off x="4392455" y="1766760"/>
                <a:ext cx="136440" cy="160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D17B670-FCBA-2B5A-295C-0DD63E38D57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383815" y="1758120"/>
                  <a:ext cx="15408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96ADD88-3228-11CA-C990-D94DA654D360}"/>
                    </a:ext>
                  </a:extLst>
                </p14:cNvPr>
                <p14:cNvContentPartPr/>
                <p14:nvPr/>
              </p14:nvContentPartPr>
              <p14:xfrm>
                <a:off x="4559855" y="1771440"/>
                <a:ext cx="57960" cy="109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96ADD88-3228-11CA-C990-D94DA654D360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551215" y="1762440"/>
                  <a:ext cx="756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44F46D8-402C-434F-7F65-879E80DB1C44}"/>
                    </a:ext>
                  </a:extLst>
                </p14:cNvPr>
                <p14:cNvContentPartPr/>
                <p14:nvPr/>
              </p14:nvContentPartPr>
              <p14:xfrm>
                <a:off x="4690535" y="1761000"/>
                <a:ext cx="66600" cy="148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44F46D8-402C-434F-7F65-879E80DB1C4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681895" y="1752000"/>
                  <a:ext cx="842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D09B6A6-819F-8578-3196-857011770303}"/>
                    </a:ext>
                  </a:extLst>
                </p14:cNvPr>
                <p14:cNvContentPartPr/>
                <p14:nvPr/>
              </p14:nvContentPartPr>
              <p14:xfrm>
                <a:off x="4987535" y="1911840"/>
                <a:ext cx="909360" cy="875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D09B6A6-819F-8578-3196-85701177030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978535" y="1902840"/>
                  <a:ext cx="927000" cy="89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903E848-6EDA-4388-9A95-17107E070556}"/>
                    </a:ext>
                  </a:extLst>
                </p14:cNvPr>
                <p14:cNvContentPartPr/>
                <p14:nvPr/>
              </p14:nvContentPartPr>
              <p14:xfrm>
                <a:off x="5896535" y="2752800"/>
                <a:ext cx="1197000" cy="34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903E848-6EDA-4388-9A95-17107E07055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887895" y="2743800"/>
                  <a:ext cx="121464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1CE5176-32C7-BF72-29AB-890EFF1DE4CD}"/>
                    </a:ext>
                  </a:extLst>
                </p14:cNvPr>
                <p14:cNvContentPartPr/>
                <p14:nvPr/>
              </p14:nvContentPartPr>
              <p14:xfrm>
                <a:off x="5454815" y="1502520"/>
                <a:ext cx="124560" cy="105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1CE5176-32C7-BF72-29AB-890EFF1DE4C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445815" y="1493880"/>
                  <a:ext cx="1422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5D5A705-F8DF-B4AB-4FB0-8179BDE10CC4}"/>
                    </a:ext>
                  </a:extLst>
                </p14:cNvPr>
                <p14:cNvContentPartPr/>
                <p14:nvPr/>
              </p14:nvContentPartPr>
              <p14:xfrm>
                <a:off x="5621495" y="1480200"/>
                <a:ext cx="73440" cy="100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5D5A705-F8DF-B4AB-4FB0-8179BDE10CC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612495" y="1471560"/>
                  <a:ext cx="9108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AC678A4-4C25-2306-5812-FEC1FF90C71D}"/>
                    </a:ext>
                  </a:extLst>
                </p14:cNvPr>
                <p14:cNvContentPartPr/>
                <p14:nvPr/>
              </p14:nvContentPartPr>
              <p14:xfrm>
                <a:off x="5756855" y="1447800"/>
                <a:ext cx="66600" cy="172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AC678A4-4C25-2306-5812-FEC1FF90C71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747855" y="1439160"/>
                  <a:ext cx="842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68C0FB9-D178-CCE4-44A2-8CA6610223F1}"/>
                    </a:ext>
                  </a:extLst>
                </p14:cNvPr>
                <p14:cNvContentPartPr/>
                <p14:nvPr/>
              </p14:nvContentPartPr>
              <p14:xfrm>
                <a:off x="5562815" y="1725720"/>
                <a:ext cx="88560" cy="76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68C0FB9-D178-CCE4-44A2-8CA6610223F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553815" y="1716720"/>
                  <a:ext cx="1062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3E34713-251C-7593-52CD-5F35E544FFC2}"/>
                    </a:ext>
                  </a:extLst>
                </p14:cNvPr>
                <p14:cNvContentPartPr/>
                <p14:nvPr/>
              </p14:nvContentPartPr>
              <p14:xfrm>
                <a:off x="5724095" y="1661280"/>
                <a:ext cx="85680" cy="124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3E34713-251C-7593-52CD-5F35E544FFC2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715455" y="1652640"/>
                  <a:ext cx="1033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D1BF7B6-B8B8-94EE-0318-6D90F9130ECA}"/>
                    </a:ext>
                  </a:extLst>
                </p14:cNvPr>
                <p14:cNvContentPartPr/>
                <p14:nvPr/>
              </p14:nvContentPartPr>
              <p14:xfrm>
                <a:off x="6018600" y="2312160"/>
                <a:ext cx="156960" cy="142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D1BF7B6-B8B8-94EE-0318-6D90F9130ECA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009960" y="2303160"/>
                  <a:ext cx="1746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7894E8B-487F-E495-83A0-8DA38F81B88F}"/>
                    </a:ext>
                  </a:extLst>
                </p14:cNvPr>
                <p14:cNvContentPartPr/>
                <p14:nvPr/>
              </p14:nvContentPartPr>
              <p14:xfrm>
                <a:off x="6216960" y="2265000"/>
                <a:ext cx="64080" cy="1090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7894E8B-487F-E495-83A0-8DA38F81B88F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208320" y="2256360"/>
                  <a:ext cx="8172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C47D6DE-6354-BDD8-EA14-66E5C1D337F0}"/>
                    </a:ext>
                  </a:extLst>
                </p14:cNvPr>
                <p14:cNvContentPartPr/>
                <p14:nvPr/>
              </p14:nvContentPartPr>
              <p14:xfrm>
                <a:off x="6346920" y="2232960"/>
                <a:ext cx="64080" cy="1422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C47D6DE-6354-BDD8-EA14-66E5C1D337F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337920" y="2224320"/>
                  <a:ext cx="8172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7F015E5-448C-7CCD-F031-9E79CA2B399D}"/>
                    </a:ext>
                  </a:extLst>
                </p14:cNvPr>
                <p14:cNvContentPartPr/>
                <p14:nvPr/>
              </p14:nvContentPartPr>
              <p14:xfrm>
                <a:off x="6201840" y="2532840"/>
                <a:ext cx="86400" cy="115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7F015E5-448C-7CCD-F031-9E79CA2B399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193200" y="2523840"/>
                  <a:ext cx="10404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2696960-9EE3-3DB5-865B-71E2961E6EEF}"/>
                    </a:ext>
                  </a:extLst>
                </p14:cNvPr>
                <p14:cNvContentPartPr/>
                <p14:nvPr/>
              </p14:nvContentPartPr>
              <p14:xfrm>
                <a:off x="6343680" y="2509080"/>
                <a:ext cx="58320" cy="1317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2696960-9EE3-3DB5-865B-71E2961E6EE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334680" y="2500080"/>
                  <a:ext cx="7596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34DD93F-6901-03E7-289F-F78A00C137AB}"/>
                    </a:ext>
                  </a:extLst>
                </p14:cNvPr>
                <p14:cNvContentPartPr/>
                <p14:nvPr/>
              </p14:nvContentPartPr>
              <p14:xfrm>
                <a:off x="6368880" y="2594760"/>
                <a:ext cx="5184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34DD93F-6901-03E7-289F-F78A00C137A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360240" y="2586120"/>
                  <a:ext cx="69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F2ADF12-8254-2C17-E96D-BC0013F9506A}"/>
                    </a:ext>
                  </a:extLst>
                </p14:cNvPr>
                <p14:cNvContentPartPr/>
                <p14:nvPr/>
              </p14:nvContentPartPr>
              <p14:xfrm>
                <a:off x="6461760" y="2469840"/>
                <a:ext cx="76320" cy="195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F2ADF12-8254-2C17-E96D-BC0013F9506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452760" y="2460840"/>
                  <a:ext cx="939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5F3F8E6-D462-C44D-7398-B66F80F1CA67}"/>
                    </a:ext>
                  </a:extLst>
                </p14:cNvPr>
                <p14:cNvContentPartPr/>
                <p14:nvPr/>
              </p14:nvContentPartPr>
              <p14:xfrm>
                <a:off x="6489840" y="2562720"/>
                <a:ext cx="63360" cy="25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5F3F8E6-D462-C44D-7398-B66F80F1CA6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481200" y="2554080"/>
                  <a:ext cx="81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78FE75C-96FC-CAE6-C1D6-5BCE32741AB6}"/>
                    </a:ext>
                  </a:extLst>
                </p14:cNvPr>
                <p14:cNvContentPartPr/>
                <p14:nvPr/>
              </p14:nvContentPartPr>
              <p14:xfrm>
                <a:off x="4927775" y="3287040"/>
                <a:ext cx="137520" cy="191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78FE75C-96FC-CAE6-C1D6-5BCE32741AB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918775" y="3278400"/>
                  <a:ext cx="1551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712853C-1EF8-4975-BEA9-0F22D82FB35F}"/>
                    </a:ext>
                  </a:extLst>
                </p14:cNvPr>
                <p14:cNvContentPartPr/>
                <p14:nvPr/>
              </p14:nvContentPartPr>
              <p14:xfrm>
                <a:off x="4980335" y="3349680"/>
                <a:ext cx="12240" cy="1073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712853C-1EF8-4975-BEA9-0F22D82FB35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971335" y="3340680"/>
                  <a:ext cx="29880" cy="10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6E29019-79E8-2772-79F0-C510D0C45BC1}"/>
                    </a:ext>
                  </a:extLst>
                </p14:cNvPr>
                <p14:cNvContentPartPr/>
                <p14:nvPr/>
              </p14:nvContentPartPr>
              <p14:xfrm>
                <a:off x="4980335" y="4401960"/>
                <a:ext cx="3007800" cy="921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6E29019-79E8-2772-79F0-C510D0C45BC1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971335" y="4392960"/>
                  <a:ext cx="302544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240" name="Ink 2239">
                  <a:extLst>
                    <a:ext uri="{FF2B5EF4-FFF2-40B4-BE49-F238E27FC236}">
                      <a16:creationId xmlns:a16="http://schemas.microsoft.com/office/drawing/2014/main" id="{E23B0721-7F00-F257-966E-98AB096F34DD}"/>
                    </a:ext>
                  </a:extLst>
                </p14:cNvPr>
                <p14:cNvContentPartPr/>
                <p14:nvPr/>
              </p14:nvContentPartPr>
              <p14:xfrm>
                <a:off x="7892735" y="4321680"/>
                <a:ext cx="113040" cy="180000"/>
              </p14:xfrm>
            </p:contentPart>
          </mc:Choice>
          <mc:Fallback xmlns="">
            <p:pic>
              <p:nvPicPr>
                <p:cNvPr id="2240" name="Ink 2239">
                  <a:extLst>
                    <a:ext uri="{FF2B5EF4-FFF2-40B4-BE49-F238E27FC236}">
                      <a16:creationId xmlns:a16="http://schemas.microsoft.com/office/drawing/2014/main" id="{E23B0721-7F00-F257-966E-98AB096F34DD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884095" y="4313040"/>
                  <a:ext cx="1306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241" name="Ink 2240">
                  <a:extLst>
                    <a:ext uri="{FF2B5EF4-FFF2-40B4-BE49-F238E27FC236}">
                      <a16:creationId xmlns:a16="http://schemas.microsoft.com/office/drawing/2014/main" id="{92D3277C-5A56-FE31-58CB-E58010C9122B}"/>
                    </a:ext>
                  </a:extLst>
                </p14:cNvPr>
                <p14:cNvContentPartPr/>
                <p14:nvPr/>
              </p14:nvContentPartPr>
              <p14:xfrm>
                <a:off x="8152295" y="4353720"/>
                <a:ext cx="78480" cy="279360"/>
              </p14:xfrm>
            </p:contentPart>
          </mc:Choice>
          <mc:Fallback xmlns="">
            <p:pic>
              <p:nvPicPr>
                <p:cNvPr id="2241" name="Ink 2240">
                  <a:extLst>
                    <a:ext uri="{FF2B5EF4-FFF2-40B4-BE49-F238E27FC236}">
                      <a16:creationId xmlns:a16="http://schemas.microsoft.com/office/drawing/2014/main" id="{92D3277C-5A56-FE31-58CB-E58010C9122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143295" y="4344720"/>
                  <a:ext cx="9612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261" name="Ink 2260">
                  <a:extLst>
                    <a:ext uri="{FF2B5EF4-FFF2-40B4-BE49-F238E27FC236}">
                      <a16:creationId xmlns:a16="http://schemas.microsoft.com/office/drawing/2014/main" id="{6D18EB54-7542-74F2-6E5B-B2413B22F4ED}"/>
                    </a:ext>
                  </a:extLst>
                </p14:cNvPr>
                <p14:cNvContentPartPr/>
                <p14:nvPr/>
              </p14:nvContentPartPr>
              <p14:xfrm>
                <a:off x="8068415" y="4474320"/>
                <a:ext cx="166680" cy="45360"/>
              </p14:xfrm>
            </p:contentPart>
          </mc:Choice>
          <mc:Fallback xmlns="">
            <p:pic>
              <p:nvPicPr>
                <p:cNvPr id="2261" name="Ink 2260">
                  <a:extLst>
                    <a:ext uri="{FF2B5EF4-FFF2-40B4-BE49-F238E27FC236}">
                      <a16:creationId xmlns:a16="http://schemas.microsoft.com/office/drawing/2014/main" id="{6D18EB54-7542-74F2-6E5B-B2413B22F4E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059775" y="4465320"/>
                  <a:ext cx="1843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267" name="Ink 2266">
                  <a:extLst>
                    <a:ext uri="{FF2B5EF4-FFF2-40B4-BE49-F238E27FC236}">
                      <a16:creationId xmlns:a16="http://schemas.microsoft.com/office/drawing/2014/main" id="{71507768-AA3D-CC4B-A776-FBC57E61403B}"/>
                    </a:ext>
                  </a:extLst>
                </p14:cNvPr>
                <p14:cNvContentPartPr/>
                <p14:nvPr/>
              </p14:nvContentPartPr>
              <p14:xfrm>
                <a:off x="4488575" y="3003720"/>
                <a:ext cx="165600" cy="262800"/>
              </p14:xfrm>
            </p:contentPart>
          </mc:Choice>
          <mc:Fallback xmlns="">
            <p:pic>
              <p:nvPicPr>
                <p:cNvPr id="2267" name="Ink 2266">
                  <a:extLst>
                    <a:ext uri="{FF2B5EF4-FFF2-40B4-BE49-F238E27FC236}">
                      <a16:creationId xmlns:a16="http://schemas.microsoft.com/office/drawing/2014/main" id="{71507768-AA3D-CC4B-A776-FBC57E61403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479575" y="2995080"/>
                  <a:ext cx="18324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268" name="Ink 2267">
                  <a:extLst>
                    <a:ext uri="{FF2B5EF4-FFF2-40B4-BE49-F238E27FC236}">
                      <a16:creationId xmlns:a16="http://schemas.microsoft.com/office/drawing/2014/main" id="{712F27DB-DF0C-F996-AC0B-C7969CAB9416}"/>
                    </a:ext>
                  </a:extLst>
                </p14:cNvPr>
                <p14:cNvContentPartPr/>
                <p14:nvPr/>
              </p14:nvContentPartPr>
              <p14:xfrm>
                <a:off x="4718255" y="3180840"/>
                <a:ext cx="174600" cy="97200"/>
              </p14:xfrm>
            </p:contentPart>
          </mc:Choice>
          <mc:Fallback xmlns="">
            <p:pic>
              <p:nvPicPr>
                <p:cNvPr id="2268" name="Ink 2267">
                  <a:extLst>
                    <a:ext uri="{FF2B5EF4-FFF2-40B4-BE49-F238E27FC236}">
                      <a16:creationId xmlns:a16="http://schemas.microsoft.com/office/drawing/2014/main" id="{712F27DB-DF0C-F996-AC0B-C7969CAB941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709255" y="3171840"/>
                  <a:ext cx="19224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270" name="Ink 2269">
                  <a:extLst>
                    <a:ext uri="{FF2B5EF4-FFF2-40B4-BE49-F238E27FC236}">
                      <a16:creationId xmlns:a16="http://schemas.microsoft.com/office/drawing/2014/main" id="{FD303A70-B307-4734-A715-A9327AD5E197}"/>
                    </a:ext>
                  </a:extLst>
                </p14:cNvPr>
                <p14:cNvContentPartPr/>
                <p14:nvPr/>
              </p14:nvContentPartPr>
              <p14:xfrm>
                <a:off x="4746695" y="3069240"/>
                <a:ext cx="46440" cy="38520"/>
              </p14:xfrm>
            </p:contentPart>
          </mc:Choice>
          <mc:Fallback xmlns="">
            <p:pic>
              <p:nvPicPr>
                <p:cNvPr id="2270" name="Ink 2269">
                  <a:extLst>
                    <a:ext uri="{FF2B5EF4-FFF2-40B4-BE49-F238E27FC236}">
                      <a16:creationId xmlns:a16="http://schemas.microsoft.com/office/drawing/2014/main" id="{FD303A70-B307-4734-A715-A9327AD5E197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738055" y="3060240"/>
                  <a:ext cx="640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274" name="Ink 2273">
                  <a:extLst>
                    <a:ext uri="{FF2B5EF4-FFF2-40B4-BE49-F238E27FC236}">
                      <a16:creationId xmlns:a16="http://schemas.microsoft.com/office/drawing/2014/main" id="{7A3554D0-994D-A71E-9486-34C3DB350ABA}"/>
                    </a:ext>
                  </a:extLst>
                </p14:cNvPr>
                <p14:cNvContentPartPr/>
                <p14:nvPr/>
              </p14:nvContentPartPr>
              <p14:xfrm>
                <a:off x="5013815" y="3584760"/>
                <a:ext cx="2485080" cy="805320"/>
              </p14:xfrm>
            </p:contentPart>
          </mc:Choice>
          <mc:Fallback xmlns="">
            <p:pic>
              <p:nvPicPr>
                <p:cNvPr id="2274" name="Ink 2273">
                  <a:extLst>
                    <a:ext uri="{FF2B5EF4-FFF2-40B4-BE49-F238E27FC236}">
                      <a16:creationId xmlns:a16="http://schemas.microsoft.com/office/drawing/2014/main" id="{7A3554D0-994D-A71E-9486-34C3DB350ABA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004815" y="3576120"/>
                  <a:ext cx="2502720" cy="82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285" name="Ink 2284">
                  <a:extLst>
                    <a:ext uri="{FF2B5EF4-FFF2-40B4-BE49-F238E27FC236}">
                      <a16:creationId xmlns:a16="http://schemas.microsoft.com/office/drawing/2014/main" id="{8658C094-4845-1838-7B9C-F616B48ABE9B}"/>
                    </a:ext>
                  </a:extLst>
                </p14:cNvPr>
                <p14:cNvContentPartPr/>
                <p14:nvPr/>
              </p14:nvContentPartPr>
              <p14:xfrm>
                <a:off x="4885655" y="4704720"/>
                <a:ext cx="119160" cy="153360"/>
              </p14:xfrm>
            </p:contentPart>
          </mc:Choice>
          <mc:Fallback xmlns="">
            <p:pic>
              <p:nvPicPr>
                <p:cNvPr id="2285" name="Ink 2284">
                  <a:extLst>
                    <a:ext uri="{FF2B5EF4-FFF2-40B4-BE49-F238E27FC236}">
                      <a16:creationId xmlns:a16="http://schemas.microsoft.com/office/drawing/2014/main" id="{8658C094-4845-1838-7B9C-F616B48ABE9B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877015" y="4695720"/>
                  <a:ext cx="1368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302" name="Ink 2301">
                  <a:extLst>
                    <a:ext uri="{FF2B5EF4-FFF2-40B4-BE49-F238E27FC236}">
                      <a16:creationId xmlns:a16="http://schemas.microsoft.com/office/drawing/2014/main" id="{CFCDD9CF-8BC5-D897-44E5-15E5949655BB}"/>
                    </a:ext>
                  </a:extLst>
                </p14:cNvPr>
                <p14:cNvContentPartPr/>
                <p14:nvPr/>
              </p14:nvContentPartPr>
              <p14:xfrm>
                <a:off x="5913815" y="2923800"/>
                <a:ext cx="360" cy="2520"/>
              </p14:xfrm>
            </p:contentPart>
          </mc:Choice>
          <mc:Fallback xmlns="">
            <p:pic>
              <p:nvPicPr>
                <p:cNvPr id="2302" name="Ink 2301">
                  <a:extLst>
                    <a:ext uri="{FF2B5EF4-FFF2-40B4-BE49-F238E27FC236}">
                      <a16:creationId xmlns:a16="http://schemas.microsoft.com/office/drawing/2014/main" id="{CFCDD9CF-8BC5-D897-44E5-15E5949655BB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905175" y="2915160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303" name="Ink 2302">
                  <a:extLst>
                    <a:ext uri="{FF2B5EF4-FFF2-40B4-BE49-F238E27FC236}">
                      <a16:creationId xmlns:a16="http://schemas.microsoft.com/office/drawing/2014/main" id="{B4A63CEB-2BCB-B474-1F66-3B0CB0AAEA69}"/>
                    </a:ext>
                  </a:extLst>
                </p14:cNvPr>
                <p14:cNvContentPartPr/>
                <p14:nvPr/>
              </p14:nvContentPartPr>
              <p14:xfrm>
                <a:off x="5913815" y="3061320"/>
                <a:ext cx="360" cy="6480"/>
              </p14:xfrm>
            </p:contentPart>
          </mc:Choice>
          <mc:Fallback xmlns="">
            <p:pic>
              <p:nvPicPr>
                <p:cNvPr id="2303" name="Ink 2302">
                  <a:extLst>
                    <a:ext uri="{FF2B5EF4-FFF2-40B4-BE49-F238E27FC236}">
                      <a16:creationId xmlns:a16="http://schemas.microsoft.com/office/drawing/2014/main" id="{B4A63CEB-2BCB-B474-1F66-3B0CB0AAEA6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905175" y="3052680"/>
                  <a:ext cx="18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EAFFC3F-8D73-FB56-F937-6A6FF2AEE3BD}"/>
                    </a:ext>
                  </a:extLst>
                </p14:cNvPr>
                <p14:cNvContentPartPr/>
                <p14:nvPr/>
              </p14:nvContentPartPr>
              <p14:xfrm>
                <a:off x="5913815" y="3204960"/>
                <a:ext cx="360" cy="320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EAFFC3F-8D73-FB56-F937-6A6FF2AEE3B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905175" y="3196320"/>
                  <a:ext cx="180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E3BA306-74D8-4320-D5F3-875FA6E9AA26}"/>
                    </a:ext>
                  </a:extLst>
                </p14:cNvPr>
                <p14:cNvContentPartPr/>
                <p14:nvPr/>
              </p14:nvContentPartPr>
              <p14:xfrm>
                <a:off x="5913815" y="3336360"/>
                <a:ext cx="360" cy="12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E3BA306-74D8-4320-D5F3-875FA6E9AA2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905175" y="3327720"/>
                  <a:ext cx="180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EA791E2E-735C-2655-AC30-EF760C721A3D}"/>
                    </a:ext>
                  </a:extLst>
                </p14:cNvPr>
                <p14:cNvContentPartPr/>
                <p14:nvPr/>
              </p14:nvContentPartPr>
              <p14:xfrm>
                <a:off x="5913815" y="3445800"/>
                <a:ext cx="360" cy="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EA791E2E-735C-2655-AC30-EF760C721A3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905175" y="34371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D67CDBA-15EF-5D35-6AE8-52D15929D460}"/>
                    </a:ext>
                  </a:extLst>
                </p14:cNvPr>
                <p14:cNvContentPartPr/>
                <p14:nvPr/>
              </p14:nvContentPartPr>
              <p14:xfrm>
                <a:off x="5913815" y="3559200"/>
                <a:ext cx="36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D67CDBA-15EF-5D35-6AE8-52D15929D46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905175" y="35502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6D2627B-8217-7026-D741-7A76BC1D17F0}"/>
                    </a:ext>
                  </a:extLst>
                </p14:cNvPr>
                <p14:cNvContentPartPr/>
                <p14:nvPr/>
              </p14:nvContentPartPr>
              <p14:xfrm>
                <a:off x="5913815" y="3690960"/>
                <a:ext cx="360" cy="2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6D2627B-8217-7026-D741-7A76BC1D17F0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905175" y="3681960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9BB81999-D8F7-829B-826D-7B301D6B91C0}"/>
                    </a:ext>
                  </a:extLst>
                </p14:cNvPr>
                <p14:cNvContentPartPr/>
                <p14:nvPr/>
              </p14:nvContentPartPr>
              <p14:xfrm>
                <a:off x="5941535" y="3896520"/>
                <a:ext cx="360" cy="25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9BB81999-D8F7-829B-826D-7B301D6B91C0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932535" y="3887880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2247FECD-9616-0B54-8C9D-A6F93144C0C5}"/>
                    </a:ext>
                  </a:extLst>
                </p14:cNvPr>
                <p14:cNvContentPartPr/>
                <p14:nvPr/>
              </p14:nvContentPartPr>
              <p14:xfrm>
                <a:off x="5934335" y="3805080"/>
                <a:ext cx="360" cy="104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2247FECD-9616-0B54-8C9D-A6F93144C0C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925695" y="3796080"/>
                  <a:ext cx="180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4F5DCF6-CF60-DE3D-1E46-648FA33000EF}"/>
                    </a:ext>
                  </a:extLst>
                </p14:cNvPr>
                <p14:cNvContentPartPr/>
                <p14:nvPr/>
              </p14:nvContentPartPr>
              <p14:xfrm>
                <a:off x="5934335" y="4053840"/>
                <a:ext cx="360" cy="133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4F5DCF6-CF60-DE3D-1E46-648FA33000E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925695" y="4045200"/>
                  <a:ext cx="180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FF7E970-A318-4135-9D01-111DD350BD3B}"/>
                    </a:ext>
                  </a:extLst>
                </p14:cNvPr>
                <p14:cNvContentPartPr/>
                <p14:nvPr/>
              </p14:nvContentPartPr>
              <p14:xfrm>
                <a:off x="5934335" y="4203600"/>
                <a:ext cx="36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FF7E970-A318-4135-9D01-111DD350BD3B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925695" y="41949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21A2272-B677-4B7E-EAF4-C809FB08BC87}"/>
                    </a:ext>
                  </a:extLst>
                </p14:cNvPr>
                <p14:cNvContentPartPr/>
                <p14:nvPr/>
              </p14:nvContentPartPr>
              <p14:xfrm>
                <a:off x="5934335" y="4333200"/>
                <a:ext cx="360" cy="25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21A2272-B677-4B7E-EAF4-C809FB08BC8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925695" y="4324200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1A302987-8FA9-81E1-E38A-1F2EBCCCBC0E}"/>
                    </a:ext>
                  </a:extLst>
                </p14:cNvPr>
                <p14:cNvContentPartPr/>
                <p14:nvPr/>
              </p14:nvContentPartPr>
              <p14:xfrm>
                <a:off x="5934335" y="4385040"/>
                <a:ext cx="360" cy="86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1A302987-8FA9-81E1-E38A-1F2EBCCCBC0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925695" y="4376040"/>
                  <a:ext cx="18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F10D569F-0023-8D78-6232-D75045229468}"/>
                    </a:ext>
                  </a:extLst>
                </p14:cNvPr>
                <p14:cNvContentPartPr/>
                <p14:nvPr/>
              </p14:nvContentPartPr>
              <p14:xfrm>
                <a:off x="5961335" y="4619400"/>
                <a:ext cx="360" cy="284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F10D569F-0023-8D78-6232-D75045229468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952335" y="4610760"/>
                  <a:ext cx="180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1FAEF91-1B2F-8C90-E895-F1E79F33D72B}"/>
                    </a:ext>
                  </a:extLst>
                </p14:cNvPr>
                <p14:cNvContentPartPr/>
                <p14:nvPr/>
              </p14:nvContentPartPr>
              <p14:xfrm>
                <a:off x="5961335" y="4799400"/>
                <a:ext cx="360" cy="223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1FAEF91-1B2F-8C90-E895-F1E79F33D72B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952335" y="4790760"/>
                  <a:ext cx="180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2420F848-1BB5-666E-A42A-AFD1C00D55B0}"/>
                    </a:ext>
                  </a:extLst>
                </p14:cNvPr>
                <p14:cNvContentPartPr/>
                <p14:nvPr/>
              </p14:nvContentPartPr>
              <p14:xfrm>
                <a:off x="5961335" y="4943040"/>
                <a:ext cx="36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2420F848-1BB5-666E-A42A-AFD1C00D55B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952335" y="49340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B7A42A4E-132F-804C-DC7B-5C9EEEEBC561}"/>
                    </a:ext>
                  </a:extLst>
                </p14:cNvPr>
                <p14:cNvContentPartPr/>
                <p14:nvPr/>
              </p14:nvContentPartPr>
              <p14:xfrm>
                <a:off x="4405775" y="4347600"/>
                <a:ext cx="84240" cy="2188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B7A42A4E-132F-804C-DC7B-5C9EEEEBC56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397135" y="4338960"/>
                  <a:ext cx="1018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354480A2-ADC1-E2AA-D0C4-7711232CF699}"/>
                    </a:ext>
                  </a:extLst>
                </p14:cNvPr>
                <p14:cNvContentPartPr/>
                <p14:nvPr/>
              </p14:nvContentPartPr>
              <p14:xfrm>
                <a:off x="4514135" y="4414560"/>
                <a:ext cx="276840" cy="1864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354480A2-ADC1-E2AA-D0C4-7711232CF69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505135" y="4405560"/>
                  <a:ext cx="2944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46EEDE3-0330-17EB-C4E1-5B30B10A9EBA}"/>
                    </a:ext>
                  </a:extLst>
                </p14:cNvPr>
                <p14:cNvContentPartPr/>
                <p14:nvPr/>
              </p14:nvContentPartPr>
              <p14:xfrm>
                <a:off x="4740215" y="4454880"/>
                <a:ext cx="52560" cy="316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46EEDE3-0330-17EB-C4E1-5B30B10A9EB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731575" y="4446240"/>
                  <a:ext cx="702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065" name="Ink 2064">
                  <a:extLst>
                    <a:ext uri="{FF2B5EF4-FFF2-40B4-BE49-F238E27FC236}">
                      <a16:creationId xmlns:a16="http://schemas.microsoft.com/office/drawing/2014/main" id="{13EE9B0A-AAE8-73BD-6B88-2FF48DAA5D40}"/>
                    </a:ext>
                  </a:extLst>
                </p14:cNvPr>
                <p14:cNvContentPartPr/>
                <p14:nvPr/>
              </p14:nvContentPartPr>
              <p14:xfrm>
                <a:off x="6667029" y="1889564"/>
                <a:ext cx="786600" cy="899280"/>
              </p14:xfrm>
            </p:contentPart>
          </mc:Choice>
          <mc:Fallback xmlns="">
            <p:pic>
              <p:nvPicPr>
                <p:cNvPr id="2065" name="Ink 2064">
                  <a:extLst>
                    <a:ext uri="{FF2B5EF4-FFF2-40B4-BE49-F238E27FC236}">
                      <a16:creationId xmlns:a16="http://schemas.microsoft.com/office/drawing/2014/main" id="{13EE9B0A-AAE8-73BD-6B88-2FF48DAA5D40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658029" y="1880564"/>
                  <a:ext cx="804240" cy="916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067" name="Ink 2066">
                <a:extLst>
                  <a:ext uri="{FF2B5EF4-FFF2-40B4-BE49-F238E27FC236}">
                    <a16:creationId xmlns:a16="http://schemas.microsoft.com/office/drawing/2014/main" id="{A0E9FB34-E335-344F-2298-62132B5D34FB}"/>
                  </a:ext>
                </a:extLst>
              </p14:cNvPr>
              <p14:cNvContentPartPr/>
              <p14:nvPr/>
            </p14:nvContentPartPr>
            <p14:xfrm>
              <a:off x="6799149" y="1378364"/>
              <a:ext cx="175320" cy="189000"/>
            </p14:xfrm>
          </p:contentPart>
        </mc:Choice>
        <mc:Fallback xmlns="">
          <p:pic>
            <p:nvPicPr>
              <p:cNvPr id="2067" name="Ink 2066">
                <a:extLst>
                  <a:ext uri="{FF2B5EF4-FFF2-40B4-BE49-F238E27FC236}">
                    <a16:creationId xmlns:a16="http://schemas.microsoft.com/office/drawing/2014/main" id="{A0E9FB34-E335-344F-2298-62132B5D34FB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6790149" y="1369364"/>
                <a:ext cx="192960" cy="20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3E67E062-1852-9931-081E-5F90F5BC6ABB}"/>
              </a:ext>
            </a:extLst>
          </p:cNvPr>
          <p:cNvGrpSpPr/>
          <p:nvPr/>
        </p:nvGrpSpPr>
        <p:grpSpPr>
          <a:xfrm>
            <a:off x="7021989" y="1385204"/>
            <a:ext cx="210960" cy="341280"/>
            <a:chOff x="7021989" y="1385204"/>
            <a:chExt cx="210960" cy="34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068" name="Ink 2067">
                  <a:extLst>
                    <a:ext uri="{FF2B5EF4-FFF2-40B4-BE49-F238E27FC236}">
                      <a16:creationId xmlns:a16="http://schemas.microsoft.com/office/drawing/2014/main" id="{B813C031-90DA-8028-2225-A5D68082C1DD}"/>
                    </a:ext>
                  </a:extLst>
                </p14:cNvPr>
                <p14:cNvContentPartPr/>
                <p14:nvPr/>
              </p14:nvContentPartPr>
              <p14:xfrm>
                <a:off x="7036749" y="1385204"/>
                <a:ext cx="74520" cy="102960"/>
              </p14:xfrm>
            </p:contentPart>
          </mc:Choice>
          <mc:Fallback xmlns="">
            <p:pic>
              <p:nvPicPr>
                <p:cNvPr id="2068" name="Ink 2067">
                  <a:extLst>
                    <a:ext uri="{FF2B5EF4-FFF2-40B4-BE49-F238E27FC236}">
                      <a16:creationId xmlns:a16="http://schemas.microsoft.com/office/drawing/2014/main" id="{B813C031-90DA-8028-2225-A5D68082C1D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027749" y="1376204"/>
                  <a:ext cx="9216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069" name="Ink 2068">
                  <a:extLst>
                    <a:ext uri="{FF2B5EF4-FFF2-40B4-BE49-F238E27FC236}">
                      <a16:creationId xmlns:a16="http://schemas.microsoft.com/office/drawing/2014/main" id="{FDCE7B6F-5AD0-A820-F620-56BC102E572E}"/>
                    </a:ext>
                  </a:extLst>
                </p14:cNvPr>
                <p14:cNvContentPartPr/>
                <p14:nvPr/>
              </p14:nvContentPartPr>
              <p14:xfrm>
                <a:off x="7150149" y="1428404"/>
                <a:ext cx="82800" cy="132120"/>
              </p14:xfrm>
            </p:contentPart>
          </mc:Choice>
          <mc:Fallback xmlns="">
            <p:pic>
              <p:nvPicPr>
                <p:cNvPr id="2069" name="Ink 2068">
                  <a:extLst>
                    <a:ext uri="{FF2B5EF4-FFF2-40B4-BE49-F238E27FC236}">
                      <a16:creationId xmlns:a16="http://schemas.microsoft.com/office/drawing/2014/main" id="{FDCE7B6F-5AD0-A820-F620-56BC102E572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141509" y="1419764"/>
                  <a:ext cx="1004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070" name="Ink 2069">
                  <a:extLst>
                    <a:ext uri="{FF2B5EF4-FFF2-40B4-BE49-F238E27FC236}">
                      <a16:creationId xmlns:a16="http://schemas.microsoft.com/office/drawing/2014/main" id="{E63A1531-5911-689D-0C2C-5F6C2F461D25}"/>
                    </a:ext>
                  </a:extLst>
                </p14:cNvPr>
                <p14:cNvContentPartPr/>
                <p14:nvPr/>
              </p14:nvContentPartPr>
              <p14:xfrm>
                <a:off x="7021989" y="1657004"/>
                <a:ext cx="70200" cy="69480"/>
              </p14:xfrm>
            </p:contentPart>
          </mc:Choice>
          <mc:Fallback xmlns="">
            <p:pic>
              <p:nvPicPr>
                <p:cNvPr id="2070" name="Ink 2069">
                  <a:extLst>
                    <a:ext uri="{FF2B5EF4-FFF2-40B4-BE49-F238E27FC236}">
                      <a16:creationId xmlns:a16="http://schemas.microsoft.com/office/drawing/2014/main" id="{E63A1531-5911-689D-0C2C-5F6C2F461D2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013349" y="1648364"/>
                  <a:ext cx="8784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071" name="Ink 2070">
                  <a:extLst>
                    <a:ext uri="{FF2B5EF4-FFF2-40B4-BE49-F238E27FC236}">
                      <a16:creationId xmlns:a16="http://schemas.microsoft.com/office/drawing/2014/main" id="{DBB190A1-78C6-B152-F62B-58C71104F5F8}"/>
                    </a:ext>
                  </a:extLst>
                </p14:cNvPr>
                <p14:cNvContentPartPr/>
                <p14:nvPr/>
              </p14:nvContentPartPr>
              <p14:xfrm>
                <a:off x="7122789" y="1575644"/>
                <a:ext cx="97920" cy="148320"/>
              </p14:xfrm>
            </p:contentPart>
          </mc:Choice>
          <mc:Fallback xmlns="">
            <p:pic>
              <p:nvPicPr>
                <p:cNvPr id="2071" name="Ink 2070">
                  <a:extLst>
                    <a:ext uri="{FF2B5EF4-FFF2-40B4-BE49-F238E27FC236}">
                      <a16:creationId xmlns:a16="http://schemas.microsoft.com/office/drawing/2014/main" id="{DBB190A1-78C6-B152-F62B-58C71104F5F8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113789" y="1566644"/>
                  <a:ext cx="115560" cy="165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073" name="Ink 2072">
                <a:extLst>
                  <a:ext uri="{FF2B5EF4-FFF2-40B4-BE49-F238E27FC236}">
                    <a16:creationId xmlns:a16="http://schemas.microsoft.com/office/drawing/2014/main" id="{84902893-D951-E9F6-F0B4-E4F2CE91558E}"/>
                  </a:ext>
                </a:extLst>
              </p14:cNvPr>
              <p14:cNvContentPartPr/>
              <p14:nvPr/>
            </p14:nvContentPartPr>
            <p14:xfrm>
              <a:off x="4985015" y="4850880"/>
              <a:ext cx="2485080" cy="805320"/>
            </p14:xfrm>
          </p:contentPart>
        </mc:Choice>
        <mc:Fallback xmlns="">
          <p:pic>
            <p:nvPicPr>
              <p:cNvPr id="2073" name="Ink 2072">
                <a:extLst>
                  <a:ext uri="{FF2B5EF4-FFF2-40B4-BE49-F238E27FC236}">
                    <a16:creationId xmlns:a16="http://schemas.microsoft.com/office/drawing/2014/main" id="{84902893-D951-E9F6-F0B4-E4F2CE91558E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4976015" y="4842240"/>
                <a:ext cx="2502720" cy="822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97" name="Group 2096">
            <a:extLst>
              <a:ext uri="{FF2B5EF4-FFF2-40B4-BE49-F238E27FC236}">
                <a16:creationId xmlns:a16="http://schemas.microsoft.com/office/drawing/2014/main" id="{65C68B21-F3EB-53EA-13C7-3E8CB43A2A2C}"/>
              </a:ext>
            </a:extLst>
          </p:cNvPr>
          <p:cNvGrpSpPr/>
          <p:nvPr/>
        </p:nvGrpSpPr>
        <p:grpSpPr>
          <a:xfrm>
            <a:off x="6696909" y="2879204"/>
            <a:ext cx="5760" cy="203040"/>
            <a:chOff x="6696909" y="2879204"/>
            <a:chExt cx="5760" cy="20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075" name="Ink 2074">
                  <a:extLst>
                    <a:ext uri="{FF2B5EF4-FFF2-40B4-BE49-F238E27FC236}">
                      <a16:creationId xmlns:a16="http://schemas.microsoft.com/office/drawing/2014/main" id="{841A6B41-EC72-4106-C7F6-D4C128D6FAAF}"/>
                    </a:ext>
                  </a:extLst>
                </p14:cNvPr>
                <p14:cNvContentPartPr/>
                <p14:nvPr/>
              </p14:nvContentPartPr>
              <p14:xfrm>
                <a:off x="6696909" y="2879204"/>
                <a:ext cx="360" cy="49680"/>
              </p14:xfrm>
            </p:contentPart>
          </mc:Choice>
          <mc:Fallback xmlns="">
            <p:pic>
              <p:nvPicPr>
                <p:cNvPr id="2075" name="Ink 2074">
                  <a:extLst>
                    <a:ext uri="{FF2B5EF4-FFF2-40B4-BE49-F238E27FC236}">
                      <a16:creationId xmlns:a16="http://schemas.microsoft.com/office/drawing/2014/main" id="{841A6B41-EC72-4106-C7F6-D4C128D6FAAF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688269" y="2870204"/>
                  <a:ext cx="1800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076" name="Ink 2075">
                  <a:extLst>
                    <a:ext uri="{FF2B5EF4-FFF2-40B4-BE49-F238E27FC236}">
                      <a16:creationId xmlns:a16="http://schemas.microsoft.com/office/drawing/2014/main" id="{37C2533B-7F26-4342-A88A-D62A65DE7DD5}"/>
                    </a:ext>
                  </a:extLst>
                </p14:cNvPr>
                <p14:cNvContentPartPr/>
                <p14:nvPr/>
              </p14:nvContentPartPr>
              <p14:xfrm>
                <a:off x="6702309" y="3019964"/>
                <a:ext cx="360" cy="62280"/>
              </p14:xfrm>
            </p:contentPart>
          </mc:Choice>
          <mc:Fallback xmlns="">
            <p:pic>
              <p:nvPicPr>
                <p:cNvPr id="2076" name="Ink 2075">
                  <a:extLst>
                    <a:ext uri="{FF2B5EF4-FFF2-40B4-BE49-F238E27FC236}">
                      <a16:creationId xmlns:a16="http://schemas.microsoft.com/office/drawing/2014/main" id="{37C2533B-7F26-4342-A88A-D62A65DE7DD5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693669" y="3011324"/>
                  <a:ext cx="18000" cy="7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077" name="Ink 2076">
                <a:extLst>
                  <a:ext uri="{FF2B5EF4-FFF2-40B4-BE49-F238E27FC236}">
                    <a16:creationId xmlns:a16="http://schemas.microsoft.com/office/drawing/2014/main" id="{B19A447B-97F5-49F5-B1E4-EFFD805B4426}"/>
                  </a:ext>
                </a:extLst>
              </p14:cNvPr>
              <p14:cNvContentPartPr/>
              <p14:nvPr/>
            </p14:nvContentPartPr>
            <p14:xfrm>
              <a:off x="6702309" y="3256484"/>
              <a:ext cx="360" cy="139680"/>
            </p14:xfrm>
          </p:contentPart>
        </mc:Choice>
        <mc:Fallback xmlns="">
          <p:pic>
            <p:nvPicPr>
              <p:cNvPr id="2077" name="Ink 2076">
                <a:extLst>
                  <a:ext uri="{FF2B5EF4-FFF2-40B4-BE49-F238E27FC236}">
                    <a16:creationId xmlns:a16="http://schemas.microsoft.com/office/drawing/2014/main" id="{B19A447B-97F5-49F5-B1E4-EFFD805B4426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6693669" y="3247484"/>
                <a:ext cx="1800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078" name="Ink 2077">
                <a:extLst>
                  <a:ext uri="{FF2B5EF4-FFF2-40B4-BE49-F238E27FC236}">
                    <a16:creationId xmlns:a16="http://schemas.microsoft.com/office/drawing/2014/main" id="{9C40B5F1-4AC7-4177-455C-08E57449A394}"/>
                  </a:ext>
                </a:extLst>
              </p14:cNvPr>
              <p14:cNvContentPartPr/>
              <p14:nvPr/>
            </p14:nvContentPartPr>
            <p14:xfrm>
              <a:off x="6702309" y="3527204"/>
              <a:ext cx="360" cy="21600"/>
            </p14:xfrm>
          </p:contentPart>
        </mc:Choice>
        <mc:Fallback xmlns="">
          <p:pic>
            <p:nvPicPr>
              <p:cNvPr id="2078" name="Ink 2077">
                <a:extLst>
                  <a:ext uri="{FF2B5EF4-FFF2-40B4-BE49-F238E27FC236}">
                    <a16:creationId xmlns:a16="http://schemas.microsoft.com/office/drawing/2014/main" id="{9C40B5F1-4AC7-4177-455C-08E57449A394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6693669" y="3518564"/>
                <a:ext cx="180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79" name="Ink 2078">
                <a:extLst>
                  <a:ext uri="{FF2B5EF4-FFF2-40B4-BE49-F238E27FC236}">
                    <a16:creationId xmlns:a16="http://schemas.microsoft.com/office/drawing/2014/main" id="{76B7F8C8-7DF1-EDF2-36FF-882033C67E3B}"/>
                  </a:ext>
                </a:extLst>
              </p14:cNvPr>
              <p14:cNvContentPartPr/>
              <p14:nvPr/>
            </p14:nvContentPartPr>
            <p14:xfrm>
              <a:off x="6702309" y="3715484"/>
              <a:ext cx="360" cy="6840"/>
            </p14:xfrm>
          </p:contentPart>
        </mc:Choice>
        <mc:Fallback xmlns="">
          <p:pic>
            <p:nvPicPr>
              <p:cNvPr id="2079" name="Ink 2078">
                <a:extLst>
                  <a:ext uri="{FF2B5EF4-FFF2-40B4-BE49-F238E27FC236}">
                    <a16:creationId xmlns:a16="http://schemas.microsoft.com/office/drawing/2014/main" id="{76B7F8C8-7DF1-EDF2-36FF-882033C67E3B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6693669" y="3706484"/>
                <a:ext cx="180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80" name="Ink 2079">
                <a:extLst>
                  <a:ext uri="{FF2B5EF4-FFF2-40B4-BE49-F238E27FC236}">
                    <a16:creationId xmlns:a16="http://schemas.microsoft.com/office/drawing/2014/main" id="{A3E72ABC-8492-EEA6-3EAE-EF7E6FD90D1D}"/>
                  </a:ext>
                </a:extLst>
              </p14:cNvPr>
              <p14:cNvContentPartPr/>
              <p14:nvPr/>
            </p14:nvContentPartPr>
            <p14:xfrm>
              <a:off x="6702309" y="3915644"/>
              <a:ext cx="360" cy="36720"/>
            </p14:xfrm>
          </p:contentPart>
        </mc:Choice>
        <mc:Fallback xmlns="">
          <p:pic>
            <p:nvPicPr>
              <p:cNvPr id="2080" name="Ink 2079">
                <a:extLst>
                  <a:ext uri="{FF2B5EF4-FFF2-40B4-BE49-F238E27FC236}">
                    <a16:creationId xmlns:a16="http://schemas.microsoft.com/office/drawing/2014/main" id="{A3E72ABC-8492-EEA6-3EAE-EF7E6FD90D1D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6693669" y="3907004"/>
                <a:ext cx="180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81" name="Ink 2080">
                <a:extLst>
                  <a:ext uri="{FF2B5EF4-FFF2-40B4-BE49-F238E27FC236}">
                    <a16:creationId xmlns:a16="http://schemas.microsoft.com/office/drawing/2014/main" id="{9CFD028A-68F5-A638-A801-1159A71CECF0}"/>
                  </a:ext>
                </a:extLst>
              </p14:cNvPr>
              <p14:cNvContentPartPr/>
              <p14:nvPr/>
            </p14:nvContentPartPr>
            <p14:xfrm>
              <a:off x="6702309" y="4113644"/>
              <a:ext cx="360" cy="12240"/>
            </p14:xfrm>
          </p:contentPart>
        </mc:Choice>
        <mc:Fallback xmlns="">
          <p:pic>
            <p:nvPicPr>
              <p:cNvPr id="2081" name="Ink 2080">
                <a:extLst>
                  <a:ext uri="{FF2B5EF4-FFF2-40B4-BE49-F238E27FC236}">
                    <a16:creationId xmlns:a16="http://schemas.microsoft.com/office/drawing/2014/main" id="{9CFD028A-68F5-A638-A801-1159A71CECF0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6693669" y="4105004"/>
                <a:ext cx="180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82" name="Ink 2081">
                <a:extLst>
                  <a:ext uri="{FF2B5EF4-FFF2-40B4-BE49-F238E27FC236}">
                    <a16:creationId xmlns:a16="http://schemas.microsoft.com/office/drawing/2014/main" id="{CB8C6654-4633-D7E9-21A5-AE09C580066D}"/>
                  </a:ext>
                </a:extLst>
              </p14:cNvPr>
              <p14:cNvContentPartPr/>
              <p14:nvPr/>
            </p14:nvContentPartPr>
            <p14:xfrm>
              <a:off x="6702309" y="4296884"/>
              <a:ext cx="360" cy="20160"/>
            </p14:xfrm>
          </p:contentPart>
        </mc:Choice>
        <mc:Fallback xmlns="">
          <p:pic>
            <p:nvPicPr>
              <p:cNvPr id="2082" name="Ink 2081">
                <a:extLst>
                  <a:ext uri="{FF2B5EF4-FFF2-40B4-BE49-F238E27FC236}">
                    <a16:creationId xmlns:a16="http://schemas.microsoft.com/office/drawing/2014/main" id="{CB8C6654-4633-D7E9-21A5-AE09C580066D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6693669" y="4287884"/>
                <a:ext cx="1800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83" name="Ink 2082">
                <a:extLst>
                  <a:ext uri="{FF2B5EF4-FFF2-40B4-BE49-F238E27FC236}">
                    <a16:creationId xmlns:a16="http://schemas.microsoft.com/office/drawing/2014/main" id="{8363EFC2-3399-A417-C4F4-32DDB9C34BE5}"/>
                  </a:ext>
                </a:extLst>
              </p14:cNvPr>
              <p14:cNvContentPartPr/>
              <p14:nvPr/>
            </p14:nvContentPartPr>
            <p14:xfrm>
              <a:off x="6702309" y="4431164"/>
              <a:ext cx="360" cy="2880"/>
            </p14:xfrm>
          </p:contentPart>
        </mc:Choice>
        <mc:Fallback xmlns="">
          <p:pic>
            <p:nvPicPr>
              <p:cNvPr id="2083" name="Ink 2082">
                <a:extLst>
                  <a:ext uri="{FF2B5EF4-FFF2-40B4-BE49-F238E27FC236}">
                    <a16:creationId xmlns:a16="http://schemas.microsoft.com/office/drawing/2014/main" id="{8363EFC2-3399-A417-C4F4-32DDB9C34BE5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693669" y="4422164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84" name="Ink 2083">
                <a:extLst>
                  <a:ext uri="{FF2B5EF4-FFF2-40B4-BE49-F238E27FC236}">
                    <a16:creationId xmlns:a16="http://schemas.microsoft.com/office/drawing/2014/main" id="{BB6274AC-5A49-4633-021E-7764DA7F6872}"/>
                  </a:ext>
                </a:extLst>
              </p14:cNvPr>
              <p14:cNvContentPartPr/>
              <p14:nvPr/>
            </p14:nvContentPartPr>
            <p14:xfrm>
              <a:off x="6702309" y="4608284"/>
              <a:ext cx="360" cy="5400"/>
            </p14:xfrm>
          </p:contentPart>
        </mc:Choice>
        <mc:Fallback xmlns="">
          <p:pic>
            <p:nvPicPr>
              <p:cNvPr id="2084" name="Ink 2083">
                <a:extLst>
                  <a:ext uri="{FF2B5EF4-FFF2-40B4-BE49-F238E27FC236}">
                    <a16:creationId xmlns:a16="http://schemas.microsoft.com/office/drawing/2014/main" id="{BB6274AC-5A49-4633-021E-7764DA7F687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693669" y="4599284"/>
                <a:ext cx="1800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85" name="Ink 2084">
                <a:extLst>
                  <a:ext uri="{FF2B5EF4-FFF2-40B4-BE49-F238E27FC236}">
                    <a16:creationId xmlns:a16="http://schemas.microsoft.com/office/drawing/2014/main" id="{787C1E78-DE76-815E-7885-8F363D4DA104}"/>
                  </a:ext>
                </a:extLst>
              </p14:cNvPr>
              <p14:cNvContentPartPr/>
              <p14:nvPr/>
            </p14:nvContentPartPr>
            <p14:xfrm>
              <a:off x="6707349" y="4774244"/>
              <a:ext cx="360" cy="2880"/>
            </p14:xfrm>
          </p:contentPart>
        </mc:Choice>
        <mc:Fallback xmlns="">
          <p:pic>
            <p:nvPicPr>
              <p:cNvPr id="2085" name="Ink 2084">
                <a:extLst>
                  <a:ext uri="{FF2B5EF4-FFF2-40B4-BE49-F238E27FC236}">
                    <a16:creationId xmlns:a16="http://schemas.microsoft.com/office/drawing/2014/main" id="{787C1E78-DE76-815E-7885-8F363D4DA104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698709" y="4765244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86" name="Ink 2085">
                <a:extLst>
                  <a:ext uri="{FF2B5EF4-FFF2-40B4-BE49-F238E27FC236}">
                    <a16:creationId xmlns:a16="http://schemas.microsoft.com/office/drawing/2014/main" id="{6663BB72-8885-8F80-DAA5-C2AD159AFEC2}"/>
                  </a:ext>
                </a:extLst>
              </p14:cNvPr>
              <p14:cNvContentPartPr/>
              <p14:nvPr/>
            </p14:nvContentPartPr>
            <p14:xfrm>
              <a:off x="6707349" y="4935164"/>
              <a:ext cx="360" cy="2520"/>
            </p14:xfrm>
          </p:contentPart>
        </mc:Choice>
        <mc:Fallback xmlns="">
          <p:pic>
            <p:nvPicPr>
              <p:cNvPr id="2086" name="Ink 2085">
                <a:extLst>
                  <a:ext uri="{FF2B5EF4-FFF2-40B4-BE49-F238E27FC236}">
                    <a16:creationId xmlns:a16="http://schemas.microsoft.com/office/drawing/2014/main" id="{6663BB72-8885-8F80-DAA5-C2AD159AFEC2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698709" y="4926524"/>
                <a:ext cx="180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087" name="Ink 2086">
                <a:extLst>
                  <a:ext uri="{FF2B5EF4-FFF2-40B4-BE49-F238E27FC236}">
                    <a16:creationId xmlns:a16="http://schemas.microsoft.com/office/drawing/2014/main" id="{85728170-7A72-0777-04EA-96F396D896A5}"/>
                  </a:ext>
                </a:extLst>
              </p14:cNvPr>
              <p14:cNvContentPartPr/>
              <p14:nvPr/>
            </p14:nvContentPartPr>
            <p14:xfrm>
              <a:off x="6710229" y="5109044"/>
              <a:ext cx="360" cy="17280"/>
            </p14:xfrm>
          </p:contentPart>
        </mc:Choice>
        <mc:Fallback xmlns="">
          <p:pic>
            <p:nvPicPr>
              <p:cNvPr id="2087" name="Ink 2086">
                <a:extLst>
                  <a:ext uri="{FF2B5EF4-FFF2-40B4-BE49-F238E27FC236}">
                    <a16:creationId xmlns:a16="http://schemas.microsoft.com/office/drawing/2014/main" id="{85728170-7A72-0777-04EA-96F396D896A5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6701589" y="5100044"/>
                <a:ext cx="1800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088" name="Ink 2087">
                <a:extLst>
                  <a:ext uri="{FF2B5EF4-FFF2-40B4-BE49-F238E27FC236}">
                    <a16:creationId xmlns:a16="http://schemas.microsoft.com/office/drawing/2014/main" id="{CD15B96E-D533-3956-2A68-5774CAFB715D}"/>
                  </a:ext>
                </a:extLst>
              </p14:cNvPr>
              <p14:cNvContentPartPr/>
              <p14:nvPr/>
            </p14:nvContentPartPr>
            <p14:xfrm>
              <a:off x="6710229" y="5358524"/>
              <a:ext cx="360" cy="48240"/>
            </p14:xfrm>
          </p:contentPart>
        </mc:Choice>
        <mc:Fallback xmlns="">
          <p:pic>
            <p:nvPicPr>
              <p:cNvPr id="2088" name="Ink 2087">
                <a:extLst>
                  <a:ext uri="{FF2B5EF4-FFF2-40B4-BE49-F238E27FC236}">
                    <a16:creationId xmlns:a16="http://schemas.microsoft.com/office/drawing/2014/main" id="{CD15B96E-D533-3956-2A68-5774CAFB715D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6701589" y="5349524"/>
                <a:ext cx="1800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089" name="Ink 2088">
                <a:extLst>
                  <a:ext uri="{FF2B5EF4-FFF2-40B4-BE49-F238E27FC236}">
                    <a16:creationId xmlns:a16="http://schemas.microsoft.com/office/drawing/2014/main" id="{876AD335-1E5B-5036-EBEC-945E00EF92F4}"/>
                  </a:ext>
                </a:extLst>
              </p14:cNvPr>
              <p14:cNvContentPartPr/>
              <p14:nvPr/>
            </p14:nvContentPartPr>
            <p14:xfrm>
              <a:off x="6713109" y="5619164"/>
              <a:ext cx="360" cy="17640"/>
            </p14:xfrm>
          </p:contentPart>
        </mc:Choice>
        <mc:Fallback xmlns="">
          <p:pic>
            <p:nvPicPr>
              <p:cNvPr id="2089" name="Ink 2088">
                <a:extLst>
                  <a:ext uri="{FF2B5EF4-FFF2-40B4-BE49-F238E27FC236}">
                    <a16:creationId xmlns:a16="http://schemas.microsoft.com/office/drawing/2014/main" id="{876AD335-1E5B-5036-EBEC-945E00EF92F4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6704469" y="5610524"/>
                <a:ext cx="180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090" name="Ink 2089">
                <a:extLst>
                  <a:ext uri="{FF2B5EF4-FFF2-40B4-BE49-F238E27FC236}">
                    <a16:creationId xmlns:a16="http://schemas.microsoft.com/office/drawing/2014/main" id="{DC425134-7BBC-1F0A-1BD1-F6C021E3D35E}"/>
                  </a:ext>
                </a:extLst>
              </p14:cNvPr>
              <p14:cNvContentPartPr/>
              <p14:nvPr/>
            </p14:nvContentPartPr>
            <p14:xfrm>
              <a:off x="6713109" y="5730404"/>
              <a:ext cx="360" cy="2880"/>
            </p14:xfrm>
          </p:contentPart>
        </mc:Choice>
        <mc:Fallback xmlns="">
          <p:pic>
            <p:nvPicPr>
              <p:cNvPr id="2090" name="Ink 2089">
                <a:extLst>
                  <a:ext uri="{FF2B5EF4-FFF2-40B4-BE49-F238E27FC236}">
                    <a16:creationId xmlns:a16="http://schemas.microsoft.com/office/drawing/2014/main" id="{DC425134-7BBC-1F0A-1BD1-F6C021E3D35E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704469" y="5721764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091" name="Ink 2090">
                <a:extLst>
                  <a:ext uri="{FF2B5EF4-FFF2-40B4-BE49-F238E27FC236}">
                    <a16:creationId xmlns:a16="http://schemas.microsoft.com/office/drawing/2014/main" id="{50E124C4-1CEE-D299-4241-3DD56A675E50}"/>
                  </a:ext>
                </a:extLst>
              </p14:cNvPr>
              <p14:cNvContentPartPr/>
              <p14:nvPr/>
            </p14:nvContentPartPr>
            <p14:xfrm>
              <a:off x="6713109" y="5509724"/>
              <a:ext cx="360" cy="360"/>
            </p14:xfrm>
          </p:contentPart>
        </mc:Choice>
        <mc:Fallback xmlns="">
          <p:pic>
            <p:nvPicPr>
              <p:cNvPr id="2091" name="Ink 2090">
                <a:extLst>
                  <a:ext uri="{FF2B5EF4-FFF2-40B4-BE49-F238E27FC236}">
                    <a16:creationId xmlns:a16="http://schemas.microsoft.com/office/drawing/2014/main" id="{50E124C4-1CEE-D299-4241-3DD56A675E50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704469" y="55010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092" name="Ink 2091">
                <a:extLst>
                  <a:ext uri="{FF2B5EF4-FFF2-40B4-BE49-F238E27FC236}">
                    <a16:creationId xmlns:a16="http://schemas.microsoft.com/office/drawing/2014/main" id="{77A1FFE0-D9AB-D962-027B-69706442E62A}"/>
                  </a:ext>
                </a:extLst>
              </p14:cNvPr>
              <p14:cNvContentPartPr/>
              <p14:nvPr/>
            </p14:nvContentPartPr>
            <p14:xfrm>
              <a:off x="6713109" y="5260244"/>
              <a:ext cx="360" cy="7200"/>
            </p14:xfrm>
          </p:contentPart>
        </mc:Choice>
        <mc:Fallback xmlns="">
          <p:pic>
            <p:nvPicPr>
              <p:cNvPr id="2092" name="Ink 2091">
                <a:extLst>
                  <a:ext uri="{FF2B5EF4-FFF2-40B4-BE49-F238E27FC236}">
                    <a16:creationId xmlns:a16="http://schemas.microsoft.com/office/drawing/2014/main" id="{77A1FFE0-D9AB-D962-027B-69706442E62A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6704469" y="5251604"/>
                <a:ext cx="1800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093" name="Ink 2092">
                <a:extLst>
                  <a:ext uri="{FF2B5EF4-FFF2-40B4-BE49-F238E27FC236}">
                    <a16:creationId xmlns:a16="http://schemas.microsoft.com/office/drawing/2014/main" id="{9E8F6252-CFF7-B634-CE42-D3580EBC1E59}"/>
                  </a:ext>
                </a:extLst>
              </p14:cNvPr>
              <p14:cNvContentPartPr/>
              <p14:nvPr/>
            </p14:nvContentPartPr>
            <p14:xfrm>
              <a:off x="6713109" y="5042804"/>
              <a:ext cx="360" cy="360"/>
            </p14:xfrm>
          </p:contentPart>
        </mc:Choice>
        <mc:Fallback xmlns="">
          <p:pic>
            <p:nvPicPr>
              <p:cNvPr id="2093" name="Ink 2092">
                <a:extLst>
                  <a:ext uri="{FF2B5EF4-FFF2-40B4-BE49-F238E27FC236}">
                    <a16:creationId xmlns:a16="http://schemas.microsoft.com/office/drawing/2014/main" id="{9E8F6252-CFF7-B634-CE42-D3580EBC1E59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704469" y="50338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094" name="Ink 2093">
                <a:extLst>
                  <a:ext uri="{FF2B5EF4-FFF2-40B4-BE49-F238E27FC236}">
                    <a16:creationId xmlns:a16="http://schemas.microsoft.com/office/drawing/2014/main" id="{8CB04111-4367-2E9E-E902-00C4E1233C17}"/>
                  </a:ext>
                </a:extLst>
              </p14:cNvPr>
              <p14:cNvContentPartPr/>
              <p14:nvPr/>
            </p14:nvContentPartPr>
            <p14:xfrm>
              <a:off x="6713109" y="4889084"/>
              <a:ext cx="360" cy="360"/>
            </p14:xfrm>
          </p:contentPart>
        </mc:Choice>
        <mc:Fallback xmlns="">
          <p:pic>
            <p:nvPicPr>
              <p:cNvPr id="2094" name="Ink 2093">
                <a:extLst>
                  <a:ext uri="{FF2B5EF4-FFF2-40B4-BE49-F238E27FC236}">
                    <a16:creationId xmlns:a16="http://schemas.microsoft.com/office/drawing/2014/main" id="{8CB04111-4367-2E9E-E902-00C4E1233C17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704469" y="48800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095" name="Ink 2094">
                <a:extLst>
                  <a:ext uri="{FF2B5EF4-FFF2-40B4-BE49-F238E27FC236}">
                    <a16:creationId xmlns:a16="http://schemas.microsoft.com/office/drawing/2014/main" id="{DD51EE24-511C-BAA9-282B-080560145C77}"/>
                  </a:ext>
                </a:extLst>
              </p14:cNvPr>
              <p14:cNvContentPartPr/>
              <p14:nvPr/>
            </p14:nvContentPartPr>
            <p14:xfrm>
              <a:off x="6713109" y="4679564"/>
              <a:ext cx="360" cy="360"/>
            </p14:xfrm>
          </p:contentPart>
        </mc:Choice>
        <mc:Fallback xmlns="">
          <p:pic>
            <p:nvPicPr>
              <p:cNvPr id="2095" name="Ink 2094">
                <a:extLst>
                  <a:ext uri="{FF2B5EF4-FFF2-40B4-BE49-F238E27FC236}">
                    <a16:creationId xmlns:a16="http://schemas.microsoft.com/office/drawing/2014/main" id="{DD51EE24-511C-BAA9-282B-080560145C77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704469" y="467092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096" name="Ink 2095">
                <a:extLst>
                  <a:ext uri="{FF2B5EF4-FFF2-40B4-BE49-F238E27FC236}">
                    <a16:creationId xmlns:a16="http://schemas.microsoft.com/office/drawing/2014/main" id="{B708952E-3C70-7284-E85F-360E2FFC1841}"/>
                  </a:ext>
                </a:extLst>
              </p14:cNvPr>
              <p14:cNvContentPartPr/>
              <p14:nvPr/>
            </p14:nvContentPartPr>
            <p14:xfrm>
              <a:off x="6713109" y="4493804"/>
              <a:ext cx="360" cy="360"/>
            </p14:xfrm>
          </p:contentPart>
        </mc:Choice>
        <mc:Fallback xmlns="">
          <p:pic>
            <p:nvPicPr>
              <p:cNvPr id="2096" name="Ink 2095">
                <a:extLst>
                  <a:ext uri="{FF2B5EF4-FFF2-40B4-BE49-F238E27FC236}">
                    <a16:creationId xmlns:a16="http://schemas.microsoft.com/office/drawing/2014/main" id="{B708952E-3C70-7284-E85F-360E2FFC1841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704469" y="448516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098" name="Ink 2097">
                <a:extLst>
                  <a:ext uri="{FF2B5EF4-FFF2-40B4-BE49-F238E27FC236}">
                    <a16:creationId xmlns:a16="http://schemas.microsoft.com/office/drawing/2014/main" id="{EB75FD6E-4801-2A75-C725-E973A14BD3A1}"/>
                  </a:ext>
                </a:extLst>
              </p14:cNvPr>
              <p14:cNvContentPartPr/>
              <p14:nvPr/>
            </p14:nvContentPartPr>
            <p14:xfrm>
              <a:off x="5954229" y="4546004"/>
              <a:ext cx="360" cy="360"/>
            </p14:xfrm>
          </p:contentPart>
        </mc:Choice>
        <mc:Fallback xmlns="">
          <p:pic>
            <p:nvPicPr>
              <p:cNvPr id="2098" name="Ink 2097">
                <a:extLst>
                  <a:ext uri="{FF2B5EF4-FFF2-40B4-BE49-F238E27FC236}">
                    <a16:creationId xmlns:a16="http://schemas.microsoft.com/office/drawing/2014/main" id="{EB75FD6E-4801-2A75-C725-E973A14BD3A1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5945229" y="45370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099" name="Ink 2098">
                <a:extLst>
                  <a:ext uri="{FF2B5EF4-FFF2-40B4-BE49-F238E27FC236}">
                    <a16:creationId xmlns:a16="http://schemas.microsoft.com/office/drawing/2014/main" id="{0B403792-FBAA-0E9D-E990-78822A292246}"/>
                  </a:ext>
                </a:extLst>
              </p14:cNvPr>
              <p14:cNvContentPartPr/>
              <p14:nvPr/>
            </p14:nvContentPartPr>
            <p14:xfrm>
              <a:off x="5948829" y="5078084"/>
              <a:ext cx="748800" cy="24840"/>
            </p14:xfrm>
          </p:contentPart>
        </mc:Choice>
        <mc:Fallback xmlns="">
          <p:pic>
            <p:nvPicPr>
              <p:cNvPr id="2099" name="Ink 2098">
                <a:extLst>
                  <a:ext uri="{FF2B5EF4-FFF2-40B4-BE49-F238E27FC236}">
                    <a16:creationId xmlns:a16="http://schemas.microsoft.com/office/drawing/2014/main" id="{0B403792-FBAA-0E9D-E990-78822A292246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5930829" y="5060084"/>
                <a:ext cx="78444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100" name="Ink 2099">
                <a:extLst>
                  <a:ext uri="{FF2B5EF4-FFF2-40B4-BE49-F238E27FC236}">
                    <a16:creationId xmlns:a16="http://schemas.microsoft.com/office/drawing/2014/main" id="{E943DBC6-E873-CB01-FDBD-F56BE54AFE59}"/>
                  </a:ext>
                </a:extLst>
              </p14:cNvPr>
              <p14:cNvContentPartPr/>
              <p14:nvPr/>
            </p14:nvContentPartPr>
            <p14:xfrm>
              <a:off x="6686829" y="5102564"/>
              <a:ext cx="709560" cy="385920"/>
            </p14:xfrm>
          </p:contentPart>
        </mc:Choice>
        <mc:Fallback xmlns="">
          <p:pic>
            <p:nvPicPr>
              <p:cNvPr id="2100" name="Ink 2099">
                <a:extLst>
                  <a:ext uri="{FF2B5EF4-FFF2-40B4-BE49-F238E27FC236}">
                    <a16:creationId xmlns:a16="http://schemas.microsoft.com/office/drawing/2014/main" id="{E943DBC6-E873-CB01-FDBD-F56BE54AFE59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6668829" y="5084564"/>
                <a:ext cx="74520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102" name="Ink 2101">
                <a:extLst>
                  <a:ext uri="{FF2B5EF4-FFF2-40B4-BE49-F238E27FC236}">
                    <a16:creationId xmlns:a16="http://schemas.microsoft.com/office/drawing/2014/main" id="{C5A6E6F2-E006-1D2D-3366-2D74D4F6FE4E}"/>
                  </a:ext>
                </a:extLst>
              </p14:cNvPr>
              <p14:cNvContentPartPr/>
              <p14:nvPr/>
            </p14:nvContentPartPr>
            <p14:xfrm>
              <a:off x="7414389" y="5500724"/>
              <a:ext cx="60120" cy="360"/>
            </p14:xfrm>
          </p:contentPart>
        </mc:Choice>
        <mc:Fallback xmlns="">
          <p:pic>
            <p:nvPicPr>
              <p:cNvPr id="2102" name="Ink 2101">
                <a:extLst>
                  <a:ext uri="{FF2B5EF4-FFF2-40B4-BE49-F238E27FC236}">
                    <a16:creationId xmlns:a16="http://schemas.microsoft.com/office/drawing/2014/main" id="{C5A6E6F2-E006-1D2D-3366-2D74D4F6FE4E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7396749" y="5483084"/>
                <a:ext cx="95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103" name="Ink 2102">
                <a:extLst>
                  <a:ext uri="{FF2B5EF4-FFF2-40B4-BE49-F238E27FC236}">
                    <a16:creationId xmlns:a16="http://schemas.microsoft.com/office/drawing/2014/main" id="{04AA7B29-CE5A-C00D-0774-8F1ED9984385}"/>
                  </a:ext>
                </a:extLst>
              </p14:cNvPr>
              <p14:cNvContentPartPr/>
              <p14:nvPr/>
            </p14:nvContentPartPr>
            <p14:xfrm>
              <a:off x="4967109" y="5118764"/>
              <a:ext cx="981720" cy="540000"/>
            </p14:xfrm>
          </p:contentPart>
        </mc:Choice>
        <mc:Fallback xmlns="">
          <p:pic>
            <p:nvPicPr>
              <p:cNvPr id="2103" name="Ink 2102">
                <a:extLst>
                  <a:ext uri="{FF2B5EF4-FFF2-40B4-BE49-F238E27FC236}">
                    <a16:creationId xmlns:a16="http://schemas.microsoft.com/office/drawing/2014/main" id="{04AA7B29-CE5A-C00D-0774-8F1ED9984385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4949469" y="5101124"/>
                <a:ext cx="1017360" cy="575640"/>
              </a:xfrm>
              <a:prstGeom prst="rect">
                <a:avLst/>
              </a:prstGeom>
            </p:spPr>
          </p:pic>
        </mc:Fallback>
      </mc:AlternateContent>
      <p:pic>
        <p:nvPicPr>
          <p:cNvPr id="2104" name="Audio 2103">
            <a:hlinkClick r:id="" action="ppaction://media"/>
            <a:extLst>
              <a:ext uri="{FF2B5EF4-FFF2-40B4-BE49-F238E27FC236}">
                <a16:creationId xmlns:a16="http://schemas.microsoft.com/office/drawing/2014/main" id="{B75A37D8-C3B7-8C71-0869-5405C3BBF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2106" name="Picture 2105">
            <a:extLst>
              <a:ext uri="{FF2B5EF4-FFF2-40B4-BE49-F238E27FC236}">
                <a16:creationId xmlns:a16="http://schemas.microsoft.com/office/drawing/2014/main" id="{44BB944B-9D37-95F5-BF23-EAC2BE60E6DF}"/>
              </a:ext>
            </a:extLst>
          </p:cNvPr>
          <p:cNvPicPr>
            <a:picLocks noChangeAspect="1"/>
          </p:cNvPicPr>
          <p:nvPr/>
        </p:nvPicPr>
        <p:blipFill>
          <a:blip r:embed="rId233"/>
          <a:stretch>
            <a:fillRect/>
          </a:stretch>
        </p:blipFill>
        <p:spPr>
          <a:xfrm>
            <a:off x="98840" y="4005231"/>
            <a:ext cx="3996995" cy="208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84"/>
    </mc:Choice>
    <mc:Fallback xmlns="">
      <p:transition spd="slow" advTm="44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04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6262D-E30D-A234-DCE9-C0C3FDE66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1F0D8-8FA3-6006-3B52-712D816A4175}"/>
              </a:ext>
            </a:extLst>
          </p:cNvPr>
          <p:cNvSpPr txBox="1"/>
          <p:nvPr/>
        </p:nvSpPr>
        <p:spPr>
          <a:xfrm>
            <a:off x="304800" y="136525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3-bit Flash ADC </a:t>
            </a:r>
          </a:p>
        </p:txBody>
      </p:sp>
      <p:pic>
        <p:nvPicPr>
          <p:cNvPr id="3" name="Picture 2" descr="A diagram of a circuit&#10;&#10;Description automatically generated">
            <a:extLst>
              <a:ext uri="{FF2B5EF4-FFF2-40B4-BE49-F238E27FC236}">
                <a16:creationId xmlns:a16="http://schemas.microsoft.com/office/drawing/2014/main" id="{6113A08E-9F7C-E0AB-C5AE-C337C13EF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6363"/>
            <a:ext cx="7467600" cy="4316437"/>
          </a:xfrm>
          <a:prstGeom prst="rect">
            <a:avLst/>
          </a:prstGeom>
        </p:spPr>
      </p:pic>
      <p:sp>
        <p:nvSpPr>
          <p:cNvPr id="4" name="Triangle 3">
            <a:extLst>
              <a:ext uri="{FF2B5EF4-FFF2-40B4-BE49-F238E27FC236}">
                <a16:creationId xmlns:a16="http://schemas.microsoft.com/office/drawing/2014/main" id="{461CF7DA-F0E7-C65F-04D0-C076993840E3}"/>
              </a:ext>
            </a:extLst>
          </p:cNvPr>
          <p:cNvSpPr/>
          <p:nvPr/>
        </p:nvSpPr>
        <p:spPr>
          <a:xfrm rot="5400000">
            <a:off x="4305300" y="1181100"/>
            <a:ext cx="762000" cy="685800"/>
          </a:xfrm>
          <a:prstGeom prst="triangle">
            <a:avLst/>
          </a:prstGeom>
          <a:solidFill>
            <a:srgbClr val="FFC000">
              <a:alpha val="36879"/>
            </a:srgbClr>
          </a:solidFill>
          <a:ln w="254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FB48DF-ADFE-54C9-BE60-F485EA678D06}"/>
              </a:ext>
            </a:extLst>
          </p:cNvPr>
          <p:cNvSpPr txBox="1"/>
          <p:nvPr/>
        </p:nvSpPr>
        <p:spPr>
          <a:xfrm>
            <a:off x="3124200" y="6594204"/>
            <a:ext cx="45816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rgbClr val="C00000"/>
                </a:solidFill>
              </a:rPr>
              <a:t>https://</a:t>
            </a:r>
            <a:r>
              <a:rPr lang="en-US" sz="1200" dirty="0" err="1">
                <a:solidFill>
                  <a:srgbClr val="C00000"/>
                </a:solidFill>
              </a:rPr>
              <a:t>www.youtube.com</a:t>
            </a:r>
            <a:r>
              <a:rPr lang="en-US" sz="1200" dirty="0">
                <a:solidFill>
                  <a:srgbClr val="C00000"/>
                </a:solidFill>
              </a:rPr>
              <a:t>/</a:t>
            </a:r>
            <a:r>
              <a:rPr lang="en-US" sz="1200" dirty="0" err="1">
                <a:solidFill>
                  <a:srgbClr val="C00000"/>
                </a:solidFill>
              </a:rPr>
              <a:t>watch?v</a:t>
            </a:r>
            <a:r>
              <a:rPr lang="en-US" sz="1200" dirty="0">
                <a:solidFill>
                  <a:srgbClr val="C00000"/>
                </a:solidFill>
              </a:rPr>
              <a:t>=g4BvbAKNQ90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6B351D4E-08F5-3A41-6059-BDAF6799D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0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04"/>
    </mc:Choice>
    <mc:Fallback xmlns="">
      <p:transition spd="slow" advTm="108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B6D7FD-0CBD-758C-0A90-653B46413366}"/>
              </a:ext>
            </a:extLst>
          </p:cNvPr>
          <p:cNvSpPr txBox="1"/>
          <p:nvPr/>
        </p:nvSpPr>
        <p:spPr>
          <a:xfrm>
            <a:off x="3265508" y="143774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Time Sampling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C2EB35-AD32-71B4-83E0-D051453DC89F}"/>
              </a:ext>
            </a:extLst>
          </p:cNvPr>
          <p:cNvGrpSpPr/>
          <p:nvPr/>
        </p:nvGrpSpPr>
        <p:grpSpPr>
          <a:xfrm>
            <a:off x="1285800" y="1386840"/>
            <a:ext cx="2591640" cy="2052000"/>
            <a:chOff x="1248069" y="764743"/>
            <a:chExt cx="2591640" cy="205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78E5078-ED3B-FCC2-7947-26C636E0F75E}"/>
                    </a:ext>
                  </a:extLst>
                </p14:cNvPr>
                <p14:cNvContentPartPr/>
                <p14:nvPr/>
              </p14:nvContentPartPr>
              <p14:xfrm>
                <a:off x="1403589" y="834943"/>
                <a:ext cx="202320" cy="174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78E5078-ED3B-FCC2-7947-26C636E0F75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94949" y="826303"/>
                  <a:ext cx="2199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3C42F8B-9CCF-255D-CC6A-AEB94DE7B5AA}"/>
                    </a:ext>
                  </a:extLst>
                </p14:cNvPr>
                <p14:cNvContentPartPr/>
                <p14:nvPr/>
              </p14:nvContentPartPr>
              <p14:xfrm>
                <a:off x="1505109" y="913063"/>
                <a:ext cx="28440" cy="1347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3C42F8B-9CCF-255D-CC6A-AEB94DE7B5A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96469" y="904063"/>
                  <a:ext cx="46080" cy="13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6148DD0-D52F-9003-9CBC-B94A6DBA2456}"/>
                    </a:ext>
                  </a:extLst>
                </p14:cNvPr>
                <p14:cNvContentPartPr/>
                <p14:nvPr/>
              </p14:nvContentPartPr>
              <p14:xfrm>
                <a:off x="1248069" y="2210143"/>
                <a:ext cx="2495520" cy="105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6148DD0-D52F-9003-9CBC-B94A6DBA245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39069" y="2201503"/>
                  <a:ext cx="251316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E4F3657-6DFC-280F-9039-4628BDCF622A}"/>
                    </a:ext>
                  </a:extLst>
                </p14:cNvPr>
                <p14:cNvContentPartPr/>
                <p14:nvPr/>
              </p14:nvContentPartPr>
              <p14:xfrm>
                <a:off x="3611469" y="2189983"/>
                <a:ext cx="202680" cy="229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E4F3657-6DFC-280F-9039-4628BDCF622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02829" y="2180983"/>
                  <a:ext cx="22032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BADA965-F0FE-A383-A244-171103D25682}"/>
                    </a:ext>
                  </a:extLst>
                </p14:cNvPr>
                <p14:cNvContentPartPr/>
                <p14:nvPr/>
              </p14:nvContentPartPr>
              <p14:xfrm>
                <a:off x="3710829" y="2526943"/>
                <a:ext cx="103680" cy="289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BADA965-F0FE-A383-A244-171103D2568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01829" y="2518303"/>
                  <a:ext cx="12132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203B7B5-B923-F3D6-CBBA-3962E18C1669}"/>
                    </a:ext>
                  </a:extLst>
                </p14:cNvPr>
                <p14:cNvContentPartPr/>
                <p14:nvPr/>
              </p14:nvContentPartPr>
              <p14:xfrm>
                <a:off x="3640629" y="2660863"/>
                <a:ext cx="199080" cy="46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203B7B5-B923-F3D6-CBBA-3962E18C166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631989" y="2651863"/>
                  <a:ext cx="21672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9D415CB-C779-A153-E263-2A10B4117173}"/>
                    </a:ext>
                  </a:extLst>
                </p14:cNvPr>
                <p14:cNvContentPartPr/>
                <p14:nvPr/>
              </p14:nvContentPartPr>
              <p14:xfrm>
                <a:off x="1662069" y="764743"/>
                <a:ext cx="54720" cy="306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9D415CB-C779-A153-E263-2A10B411717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653429" y="755743"/>
                  <a:ext cx="7236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FC8AC26-0C5A-8B38-BD0C-525D18D7287D}"/>
                    </a:ext>
                  </a:extLst>
                </p14:cNvPr>
                <p14:cNvContentPartPr/>
                <p14:nvPr/>
              </p14:nvContentPartPr>
              <p14:xfrm>
                <a:off x="1671069" y="908743"/>
                <a:ext cx="112320" cy="79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FC8AC26-0C5A-8B38-BD0C-525D18D7287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662429" y="900103"/>
                  <a:ext cx="1299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BA47278-4987-8DA6-74E1-12C01F4A2180}"/>
                    </a:ext>
                  </a:extLst>
                </p14:cNvPr>
                <p14:cNvContentPartPr/>
                <p14:nvPr/>
              </p14:nvContentPartPr>
              <p14:xfrm>
                <a:off x="1401789" y="1359463"/>
                <a:ext cx="1806120" cy="528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BA47278-4987-8DA6-74E1-12C01F4A218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392789" y="1350823"/>
                  <a:ext cx="1823760" cy="546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2CFBDE01-D619-21AE-DC90-320A30FE31D6}"/>
                  </a:ext>
                </a:extLst>
              </p14:cNvPr>
              <p14:cNvContentPartPr/>
              <p14:nvPr/>
            </p14:nvContentPartPr>
            <p14:xfrm>
              <a:off x="5085240" y="1460640"/>
              <a:ext cx="106200" cy="14508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2CFBDE01-D619-21AE-DC90-320A30FE31D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76240" y="1451618"/>
                <a:ext cx="123840" cy="162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6B159CD3-2794-B694-8C2B-CA5DFC7F24A2}"/>
                  </a:ext>
                </a:extLst>
              </p14:cNvPr>
              <p14:cNvContentPartPr/>
              <p14:nvPr/>
            </p14:nvContentPartPr>
            <p14:xfrm>
              <a:off x="5148240" y="1525800"/>
              <a:ext cx="56160" cy="201672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6B159CD3-2794-B694-8C2B-CA5DFC7F24A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139182" y="1516800"/>
                <a:ext cx="73914" cy="20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766AE5DF-D025-7CD3-05D2-3F49F02F1492}"/>
                  </a:ext>
                </a:extLst>
              </p14:cNvPr>
              <p14:cNvContentPartPr/>
              <p14:nvPr/>
            </p14:nvContentPartPr>
            <p14:xfrm>
              <a:off x="5098560" y="3101880"/>
              <a:ext cx="3171960" cy="10728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766AE5DF-D025-7CD3-05D2-3F49F02F149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089561" y="3092910"/>
                <a:ext cx="3189598" cy="124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8E9371B1-7CD3-274F-B30A-B13D489347E3}"/>
                  </a:ext>
                </a:extLst>
              </p14:cNvPr>
              <p14:cNvContentPartPr/>
              <p14:nvPr/>
            </p14:nvContentPartPr>
            <p14:xfrm>
              <a:off x="8135880" y="3105120"/>
              <a:ext cx="148680" cy="23472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8E9371B1-7CD3-274F-B30A-B13D489347E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126880" y="3096120"/>
                <a:ext cx="16632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3E2BD7C8-894B-C856-AFD1-B1848233F44B}"/>
                  </a:ext>
                </a:extLst>
              </p14:cNvPr>
              <p14:cNvContentPartPr/>
              <p14:nvPr/>
            </p14:nvContentPartPr>
            <p14:xfrm>
              <a:off x="8291040" y="3374040"/>
              <a:ext cx="124200" cy="29340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3E2BD7C8-894B-C856-AFD1-B1848233F44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282066" y="3365040"/>
                <a:ext cx="141789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3560CC64-70CA-5625-309E-1A3E1CF82F7C}"/>
                  </a:ext>
                </a:extLst>
              </p14:cNvPr>
              <p14:cNvContentPartPr/>
              <p14:nvPr/>
            </p14:nvContentPartPr>
            <p14:xfrm>
              <a:off x="8233800" y="3516240"/>
              <a:ext cx="235800" cy="3564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3560CC64-70CA-5625-309E-1A3E1CF82F7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224800" y="3507240"/>
                <a:ext cx="25344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0996748B-7BAA-2D80-2554-79B3DC54F9A4}"/>
                  </a:ext>
                </a:extLst>
              </p14:cNvPr>
              <p14:cNvContentPartPr/>
              <p14:nvPr/>
            </p14:nvContentPartPr>
            <p14:xfrm>
              <a:off x="5334360" y="1397640"/>
              <a:ext cx="118800" cy="22356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0996748B-7BAA-2D80-2554-79B3DC54F9A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325360" y="1388640"/>
                <a:ext cx="13644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8597A078-1791-7767-0E50-BBF0CF28AB7F}"/>
                  </a:ext>
                </a:extLst>
              </p14:cNvPr>
              <p14:cNvContentPartPr/>
              <p14:nvPr/>
            </p14:nvContentPartPr>
            <p14:xfrm>
              <a:off x="5581320" y="1350480"/>
              <a:ext cx="109080" cy="27684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8597A078-1791-7767-0E50-BBF0CF28AB7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72320" y="1341468"/>
                <a:ext cx="126720" cy="2945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6F1C2B72-5776-627F-355A-E8D2A9CB40A1}"/>
                  </a:ext>
                </a:extLst>
              </p14:cNvPr>
              <p14:cNvContentPartPr/>
              <p14:nvPr/>
            </p14:nvContentPartPr>
            <p14:xfrm>
              <a:off x="5701560" y="1441560"/>
              <a:ext cx="50400" cy="13212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6F1C2B72-5776-627F-355A-E8D2A9CB40A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692560" y="1432584"/>
                <a:ext cx="68040" cy="149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A4A90BB7-9299-1103-7932-2F26CCCB9BC2}"/>
                  </a:ext>
                </a:extLst>
              </p14:cNvPr>
              <p14:cNvContentPartPr/>
              <p14:nvPr/>
            </p14:nvContentPartPr>
            <p14:xfrm>
              <a:off x="5614440" y="1483680"/>
              <a:ext cx="185760" cy="183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A4A90BB7-9299-1103-7932-2F26CCCB9BC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605440" y="1474680"/>
                <a:ext cx="203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3C8CAC02-CEE9-C12B-1D40-DBA0D3C75E80}"/>
                  </a:ext>
                </a:extLst>
              </p14:cNvPr>
              <p14:cNvContentPartPr/>
              <p14:nvPr/>
            </p14:nvContentPartPr>
            <p14:xfrm>
              <a:off x="5823240" y="1366320"/>
              <a:ext cx="91080" cy="27900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3C8CAC02-CEE9-C12B-1D40-DBA0D3C75E8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814240" y="1357320"/>
                <a:ext cx="108720" cy="29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88" name="Group 187">
            <a:extLst>
              <a:ext uri="{FF2B5EF4-FFF2-40B4-BE49-F238E27FC236}">
                <a16:creationId xmlns:a16="http://schemas.microsoft.com/office/drawing/2014/main" id="{82F19F18-DBCD-4076-B222-E8068977D9EE}"/>
              </a:ext>
            </a:extLst>
          </p:cNvPr>
          <p:cNvGrpSpPr/>
          <p:nvPr/>
        </p:nvGrpSpPr>
        <p:grpSpPr>
          <a:xfrm>
            <a:off x="4291800" y="2282520"/>
            <a:ext cx="137160" cy="138960"/>
            <a:chOff x="4254069" y="1660423"/>
            <a:chExt cx="137160" cy="13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C1DB49DF-6528-681C-0B55-0D5AF41AC8E4}"/>
                    </a:ext>
                  </a:extLst>
                </p14:cNvPr>
                <p14:cNvContentPartPr/>
                <p14:nvPr/>
              </p14:nvContentPartPr>
              <p14:xfrm>
                <a:off x="4254069" y="1692463"/>
                <a:ext cx="135000" cy="1069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C1DB49DF-6528-681C-0B55-0D5AF41AC8E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245429" y="1683463"/>
                  <a:ext cx="1526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C9975590-D341-D1AC-4931-F6C56E11153E}"/>
                    </a:ext>
                  </a:extLst>
                </p14:cNvPr>
                <p14:cNvContentPartPr/>
                <p14:nvPr/>
              </p14:nvContentPartPr>
              <p14:xfrm>
                <a:off x="4279629" y="1660423"/>
                <a:ext cx="111600" cy="1310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C9975590-D341-D1AC-4931-F6C56E11153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270629" y="1651783"/>
                  <a:ext cx="129240" cy="14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77293BE6-3D54-37B5-B69C-8BF4DE1246E2}"/>
              </a:ext>
            </a:extLst>
          </p:cNvPr>
          <p:cNvGrpSpPr/>
          <p:nvPr/>
        </p:nvGrpSpPr>
        <p:grpSpPr>
          <a:xfrm>
            <a:off x="1429800" y="4749600"/>
            <a:ext cx="194040" cy="140040"/>
            <a:chOff x="1392069" y="4127503"/>
            <a:chExt cx="194040" cy="14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EF8C1C0B-6CF9-FBC3-3104-A792711327F4}"/>
                    </a:ext>
                  </a:extLst>
                </p14:cNvPr>
                <p14:cNvContentPartPr/>
                <p14:nvPr/>
              </p14:nvContentPartPr>
              <p14:xfrm>
                <a:off x="1392069" y="4127503"/>
                <a:ext cx="156600" cy="25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EF8C1C0B-6CF9-FBC3-3104-A792711327F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383429" y="4118503"/>
                  <a:ext cx="1742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A2629F9B-0480-9E84-12D6-3B7CEE2328B7}"/>
                    </a:ext>
                  </a:extLst>
                </p14:cNvPr>
                <p14:cNvContentPartPr/>
                <p14:nvPr/>
              </p14:nvContentPartPr>
              <p14:xfrm>
                <a:off x="1424469" y="4264303"/>
                <a:ext cx="161640" cy="32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A2629F9B-0480-9E84-12D6-3B7CEE2328B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415469" y="4255303"/>
                  <a:ext cx="17928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71B3DD8A-630E-CE53-A847-29AC5606D9EB}"/>
                  </a:ext>
                </a:extLst>
              </p14:cNvPr>
              <p14:cNvContentPartPr/>
              <p14:nvPr/>
            </p14:nvContentPartPr>
            <p14:xfrm>
              <a:off x="2664240" y="4552611"/>
              <a:ext cx="1806120" cy="52884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71B3DD8A-630E-CE53-A847-29AC5606D9E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655242" y="4543611"/>
                <a:ext cx="1823756" cy="54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4AB91F9-6ED7-DF62-9E0A-B028FF2A0DB8}"/>
              </a:ext>
            </a:extLst>
          </p:cNvPr>
          <p:cNvGrpSpPr/>
          <p:nvPr/>
        </p:nvGrpSpPr>
        <p:grpSpPr>
          <a:xfrm>
            <a:off x="2549400" y="3963874"/>
            <a:ext cx="3513600" cy="1769966"/>
            <a:chOff x="2511669" y="3341777"/>
            <a:chExt cx="3513600" cy="176996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2535845C-21BD-0153-6987-07DB66E007C9}"/>
                    </a:ext>
                  </a:extLst>
                </p14:cNvPr>
                <p14:cNvContentPartPr/>
                <p14:nvPr/>
              </p14:nvContentPartPr>
              <p14:xfrm>
                <a:off x="2549829" y="3500383"/>
                <a:ext cx="136440" cy="1281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2535845C-21BD-0153-6987-07DB66E007C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540829" y="3491383"/>
                  <a:ext cx="1540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08E00707-DA28-2EF1-CC7A-0C61432EBB5A}"/>
                    </a:ext>
                  </a:extLst>
                </p14:cNvPr>
                <p14:cNvContentPartPr/>
                <p14:nvPr/>
              </p14:nvContentPartPr>
              <p14:xfrm>
                <a:off x="2626509" y="3578863"/>
                <a:ext cx="55080" cy="13053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8E00707-DA28-2EF1-CC7A-0C61432EBB5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617509" y="3570223"/>
                  <a:ext cx="72720" cy="13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F453E0EF-E033-CCE1-6930-B8CE1EE703E9}"/>
                    </a:ext>
                  </a:extLst>
                </p14:cNvPr>
                <p14:cNvContentPartPr/>
                <p14:nvPr/>
              </p14:nvContentPartPr>
              <p14:xfrm>
                <a:off x="2511669" y="4778743"/>
                <a:ext cx="3153960" cy="615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F453E0EF-E033-CCE1-6930-B8CE1EE703E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503029" y="4769743"/>
                  <a:ext cx="31716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362958E4-7C01-2162-68AD-C6EC533D2A95}"/>
                    </a:ext>
                  </a:extLst>
                </p14:cNvPr>
                <p14:cNvContentPartPr/>
                <p14:nvPr/>
              </p14:nvContentPartPr>
              <p14:xfrm>
                <a:off x="5622789" y="4781263"/>
                <a:ext cx="72000" cy="14364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362958E4-7C01-2162-68AD-C6EC533D2A95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614149" y="4772623"/>
                  <a:ext cx="896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A388583D-6464-EDE7-3157-8E70E7D1DE5F}"/>
                    </a:ext>
                  </a:extLst>
                </p14:cNvPr>
                <p14:cNvContentPartPr/>
                <p14:nvPr/>
              </p14:nvContentPartPr>
              <p14:xfrm>
                <a:off x="5882349" y="4909423"/>
                <a:ext cx="73440" cy="2023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A388583D-6464-EDE7-3157-8E70E7D1DE5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873709" y="4900783"/>
                  <a:ext cx="910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465DEE36-EC65-9D66-1CE5-8B1FC1597F6C}"/>
                    </a:ext>
                  </a:extLst>
                </p14:cNvPr>
                <p14:cNvContentPartPr/>
                <p14:nvPr/>
              </p14:nvContentPartPr>
              <p14:xfrm>
                <a:off x="5803509" y="4982503"/>
                <a:ext cx="221760" cy="284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465DEE36-EC65-9D66-1CE5-8B1FC1597F6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794869" y="4973503"/>
                  <a:ext cx="2394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CEF97FA5-605C-7DEE-363A-31968F3056D2}"/>
                    </a:ext>
                  </a:extLst>
                </p14:cNvPr>
                <p14:cNvContentPartPr/>
                <p14:nvPr/>
              </p14:nvContentPartPr>
              <p14:xfrm>
                <a:off x="2827029" y="4020377"/>
                <a:ext cx="46440" cy="7398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CEF97FA5-605C-7DEE-363A-31968F3056D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818389" y="4011377"/>
                  <a:ext cx="64080" cy="75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3B3BF83A-67E1-1475-2725-0F933965D49B}"/>
                    </a:ext>
                  </a:extLst>
                </p14:cNvPr>
                <p14:cNvContentPartPr/>
                <p14:nvPr/>
              </p14:nvContentPartPr>
              <p14:xfrm>
                <a:off x="3054189" y="4252577"/>
                <a:ext cx="4680" cy="5140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3B3BF83A-67E1-1475-2725-0F933965D49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045189" y="4243937"/>
                  <a:ext cx="22320" cy="53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011BDC24-045D-DC5B-48CB-EAE8CCB9CFE3}"/>
                    </a:ext>
                  </a:extLst>
                </p14:cNvPr>
                <p14:cNvContentPartPr/>
                <p14:nvPr/>
              </p14:nvContentPartPr>
              <p14:xfrm>
                <a:off x="3257949" y="4380737"/>
                <a:ext cx="4680" cy="3873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011BDC24-045D-DC5B-48CB-EAE8CCB9CFE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249309" y="4371737"/>
                  <a:ext cx="2232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48D2DE33-A2E1-99CA-9E1C-4041C0F02D9A}"/>
                    </a:ext>
                  </a:extLst>
                </p14:cNvPr>
                <p14:cNvContentPartPr/>
                <p14:nvPr/>
              </p14:nvContentPartPr>
              <p14:xfrm>
                <a:off x="3468909" y="4283537"/>
                <a:ext cx="5760" cy="4960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48D2DE33-A2E1-99CA-9E1C-4041C0F02D9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459909" y="4274897"/>
                  <a:ext cx="23400" cy="51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66EDDA60-2720-9A44-4457-FDBEE6190B82}"/>
                    </a:ext>
                  </a:extLst>
                </p14:cNvPr>
                <p14:cNvContentPartPr/>
                <p14:nvPr/>
              </p14:nvContentPartPr>
              <p14:xfrm>
                <a:off x="3684189" y="4428617"/>
                <a:ext cx="16560" cy="3610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66EDDA60-2720-9A44-4457-FDBEE6190B8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675549" y="4419617"/>
                  <a:ext cx="3420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4EFC602D-9152-8B4F-41AF-BFF997E7A8B5}"/>
                    </a:ext>
                  </a:extLst>
                </p14:cNvPr>
                <p14:cNvContentPartPr/>
                <p14:nvPr/>
              </p14:nvContentPartPr>
              <p14:xfrm>
                <a:off x="3876789" y="4426817"/>
                <a:ext cx="360" cy="3996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4EFC602D-9152-8B4F-41AF-BFF997E7A8B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868149" y="4417817"/>
                  <a:ext cx="1800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56CA9189-4105-7596-93EB-88E6AFB6CAA3}"/>
                    </a:ext>
                  </a:extLst>
                </p14:cNvPr>
                <p14:cNvContentPartPr/>
                <p14:nvPr/>
              </p14:nvContentPartPr>
              <p14:xfrm>
                <a:off x="4021869" y="4110737"/>
                <a:ext cx="23040" cy="66852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56CA9189-4105-7596-93EB-88E6AFB6CAA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013229" y="4102097"/>
                  <a:ext cx="40680" cy="68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1439226E-8B22-F8DE-235C-2446CF86339F}"/>
                    </a:ext>
                  </a:extLst>
                </p14:cNvPr>
                <p14:cNvContentPartPr/>
                <p14:nvPr/>
              </p14:nvContentPartPr>
              <p14:xfrm>
                <a:off x="4030869" y="4074017"/>
                <a:ext cx="4680" cy="3348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1439226E-8B22-F8DE-235C-2446CF86339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022229" y="4065377"/>
                  <a:ext cx="223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CE69267D-60A9-C8E5-C6DD-D4D997CA9B5C}"/>
                    </a:ext>
                  </a:extLst>
                </p14:cNvPr>
                <p14:cNvContentPartPr/>
                <p14:nvPr/>
              </p14:nvContentPartPr>
              <p14:xfrm>
                <a:off x="4186389" y="3951257"/>
                <a:ext cx="30600" cy="84024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CE69267D-60A9-C8E5-C6DD-D4D997CA9B5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177389" y="3942257"/>
                  <a:ext cx="48240" cy="85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ADAFE6CF-9F1A-3C2C-0E80-FF3C7EDE2303}"/>
                    </a:ext>
                  </a:extLst>
                </p14:cNvPr>
                <p14:cNvContentPartPr/>
                <p14:nvPr/>
              </p14:nvContentPartPr>
              <p14:xfrm>
                <a:off x="4396989" y="4180577"/>
                <a:ext cx="63360" cy="6627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ADAFE6CF-9F1A-3C2C-0E80-FF3C7EDE230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388349" y="4171937"/>
                  <a:ext cx="81000" cy="68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1E8B1FA8-7DFB-A9DA-19C1-8129BC154FE7}"/>
                    </a:ext>
                  </a:extLst>
                </p14:cNvPr>
                <p14:cNvContentPartPr/>
                <p14:nvPr/>
              </p14:nvContentPartPr>
              <p14:xfrm>
                <a:off x="2797149" y="3341777"/>
                <a:ext cx="130680" cy="2707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1E8B1FA8-7DFB-A9DA-19C1-8129BC154FE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788149" y="3332777"/>
                  <a:ext cx="14832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8FD35617-91FD-2D08-0D12-EF23AA262F20}"/>
                    </a:ext>
                  </a:extLst>
                </p14:cNvPr>
                <p14:cNvContentPartPr/>
                <p14:nvPr/>
              </p14:nvContentPartPr>
              <p14:xfrm>
                <a:off x="2838189" y="3465977"/>
                <a:ext cx="76680" cy="252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8FD35617-91FD-2D08-0D12-EF23AA262F2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829189" y="3457337"/>
                  <a:ext cx="943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57AE4B43-3D34-D2D5-26E7-FEE7E3C04473}"/>
                    </a:ext>
                  </a:extLst>
                </p14:cNvPr>
                <p14:cNvContentPartPr/>
                <p14:nvPr/>
              </p14:nvContentPartPr>
              <p14:xfrm>
                <a:off x="2944749" y="3495497"/>
                <a:ext cx="114840" cy="14724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57AE4B43-3D34-D2D5-26E7-FEE7E3C0447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935749" y="3486857"/>
                  <a:ext cx="1324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C260F66B-F4D3-6C2E-B42E-A29F75CE4D98}"/>
                    </a:ext>
                  </a:extLst>
                </p14:cNvPr>
                <p14:cNvContentPartPr/>
                <p14:nvPr/>
              </p14:nvContentPartPr>
              <p14:xfrm>
                <a:off x="2792469" y="3484337"/>
                <a:ext cx="105120" cy="504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C260F66B-F4D3-6C2E-B42E-A29F75CE4D9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783829" y="3475337"/>
                  <a:ext cx="122760" cy="2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BD1D124D-5B8E-F12D-0AD2-365C5906466C}"/>
              </a:ext>
            </a:extLst>
          </p:cNvPr>
          <p:cNvGrpSpPr/>
          <p:nvPr/>
        </p:nvGrpSpPr>
        <p:grpSpPr>
          <a:xfrm>
            <a:off x="5562600" y="2438400"/>
            <a:ext cx="1988640" cy="1376331"/>
            <a:chOff x="5524869" y="1816303"/>
            <a:chExt cx="1988640" cy="137633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BAE5A050-171D-E232-2A15-AA7060C44C18}"/>
                    </a:ext>
                  </a:extLst>
                </p14:cNvPr>
                <p14:cNvContentPartPr/>
                <p14:nvPr/>
              </p14:nvContentPartPr>
              <p14:xfrm>
                <a:off x="5524869" y="1852303"/>
                <a:ext cx="360" cy="5997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BAE5A050-171D-E232-2A15-AA7060C44C1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515869" y="1843663"/>
                  <a:ext cx="1800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4A74AC8C-6264-5FC6-70F6-01691CB94142}"/>
                    </a:ext>
                  </a:extLst>
                </p14:cNvPr>
                <p14:cNvContentPartPr/>
                <p14:nvPr/>
              </p14:nvContentPartPr>
              <p14:xfrm>
                <a:off x="5809629" y="1847263"/>
                <a:ext cx="17280" cy="6206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4A74AC8C-6264-5FC6-70F6-01691CB9414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800629" y="1838263"/>
                  <a:ext cx="34920" cy="63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41D76A33-B06B-92C0-C397-FF17BA787DCB}"/>
                    </a:ext>
                  </a:extLst>
                </p14:cNvPr>
                <p14:cNvContentPartPr/>
                <p14:nvPr/>
              </p14:nvContentPartPr>
              <p14:xfrm>
                <a:off x="6077469" y="1824583"/>
                <a:ext cx="44640" cy="6440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41D76A33-B06B-92C0-C397-FF17BA787DC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068829" y="1815583"/>
                  <a:ext cx="62280" cy="66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757BB50-4562-1AE5-2911-1A82E0E24A23}"/>
                    </a:ext>
                  </a:extLst>
                </p14:cNvPr>
                <p14:cNvContentPartPr/>
                <p14:nvPr/>
              </p14:nvContentPartPr>
              <p14:xfrm>
                <a:off x="6372669" y="1822423"/>
                <a:ext cx="20160" cy="7192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757BB50-4562-1AE5-2911-1A82E0E24A2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364029" y="1813783"/>
                  <a:ext cx="37800" cy="73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A44ACCD2-DB74-C8ED-1F76-81BF7DCD8660}"/>
                    </a:ext>
                  </a:extLst>
                </p14:cNvPr>
                <p14:cNvContentPartPr/>
                <p14:nvPr/>
              </p14:nvContentPartPr>
              <p14:xfrm>
                <a:off x="6653109" y="1819183"/>
                <a:ext cx="23400" cy="6310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A44ACCD2-DB74-C8ED-1F76-81BF7DCD866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644469" y="1810183"/>
                  <a:ext cx="41040" cy="64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40A01FD7-886A-2638-4E44-CB8689E496EF}"/>
                    </a:ext>
                  </a:extLst>
                </p14:cNvPr>
                <p14:cNvContentPartPr/>
                <p14:nvPr/>
              </p14:nvContentPartPr>
              <p14:xfrm>
                <a:off x="6919509" y="1833583"/>
                <a:ext cx="30960" cy="6260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40A01FD7-886A-2638-4E44-CB8689E496E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910869" y="1824583"/>
                  <a:ext cx="48600" cy="64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A6C95CC9-1A04-6C7D-E77C-6314B861015E}"/>
                    </a:ext>
                  </a:extLst>
                </p14:cNvPr>
                <p14:cNvContentPartPr/>
                <p14:nvPr/>
              </p14:nvContentPartPr>
              <p14:xfrm>
                <a:off x="7215789" y="1836103"/>
                <a:ext cx="18000" cy="6994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A6C95CC9-1A04-6C7D-E77C-6314B861015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206789" y="1827103"/>
                  <a:ext cx="35640" cy="71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01D48218-C8BF-25FF-3F2D-375B8A839632}"/>
                    </a:ext>
                  </a:extLst>
                </p14:cNvPr>
                <p14:cNvContentPartPr/>
                <p14:nvPr/>
              </p14:nvContentPartPr>
              <p14:xfrm>
                <a:off x="7485069" y="1816303"/>
                <a:ext cx="28440" cy="7088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01D48218-C8BF-25FF-3F2D-375B8A83963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476069" y="1807303"/>
                  <a:ext cx="46080" cy="72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746BC2A7-288B-5DB2-ADFE-E13A8928795E}"/>
                    </a:ext>
                  </a:extLst>
                </p14:cNvPr>
                <p14:cNvContentPartPr/>
                <p14:nvPr/>
              </p14:nvContentPartPr>
              <p14:xfrm>
                <a:off x="5567349" y="2621674"/>
                <a:ext cx="77040" cy="1504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746BC2A7-288B-5DB2-ADFE-E13A8928795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558349" y="2612674"/>
                  <a:ext cx="946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47160C3B-8A28-DC41-BACD-7DF848E4A3E8}"/>
                    </a:ext>
                  </a:extLst>
                </p14:cNvPr>
                <p14:cNvContentPartPr/>
                <p14:nvPr/>
              </p14:nvContentPartPr>
              <p14:xfrm>
                <a:off x="5612709" y="2701954"/>
                <a:ext cx="266760" cy="36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47160C3B-8A28-DC41-BACD-7DF848E4A3E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603709" y="2693314"/>
                  <a:ext cx="284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E182053C-5F29-8A93-9FAE-FBDF78D76BF5}"/>
                    </a:ext>
                  </a:extLst>
                </p14:cNvPr>
                <p14:cNvContentPartPr/>
                <p14:nvPr/>
              </p14:nvContentPartPr>
              <p14:xfrm>
                <a:off x="5847429" y="2672074"/>
                <a:ext cx="56520" cy="4068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E182053C-5F29-8A93-9FAE-FBDF78D76BF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838429" y="2663434"/>
                  <a:ext cx="7416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071DEE04-D2DD-0033-DB1C-08F290FCE3CD}"/>
                    </a:ext>
                  </a:extLst>
                </p14:cNvPr>
                <p14:cNvContentPartPr/>
                <p14:nvPr/>
              </p14:nvContentPartPr>
              <p14:xfrm>
                <a:off x="5838789" y="2634274"/>
                <a:ext cx="43920" cy="14148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071DEE04-D2DD-0033-DB1C-08F290FCE3C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830149" y="2625274"/>
                  <a:ext cx="615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1CB9FB4F-FA16-79D3-8FE6-A246ABA810B2}"/>
                    </a:ext>
                  </a:extLst>
                </p14:cNvPr>
                <p14:cNvContentPartPr/>
                <p14:nvPr/>
              </p14:nvContentPartPr>
              <p14:xfrm>
                <a:off x="5698749" y="2915794"/>
                <a:ext cx="129960" cy="9468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1CB9FB4F-FA16-79D3-8FE6-A246ABA810B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690109" y="2907154"/>
                  <a:ext cx="1476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915902C2-231D-042D-0541-60BF635BDF99}"/>
                    </a:ext>
                  </a:extLst>
                </p14:cNvPr>
                <p14:cNvContentPartPr/>
                <p14:nvPr/>
              </p14:nvContentPartPr>
              <p14:xfrm>
                <a:off x="5728629" y="3005794"/>
                <a:ext cx="101880" cy="1868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915902C2-231D-042D-0541-60BF635BDF9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719629" y="2996794"/>
                  <a:ext cx="119520" cy="20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BC7D0E9B-76D0-F861-8DA9-9F7936315869}"/>
              </a:ext>
            </a:extLst>
          </p:cNvPr>
          <p:cNvGrpSpPr/>
          <p:nvPr/>
        </p:nvGrpSpPr>
        <p:grpSpPr>
          <a:xfrm>
            <a:off x="3063120" y="1559331"/>
            <a:ext cx="936720" cy="725400"/>
            <a:chOff x="3025389" y="937234"/>
            <a:chExt cx="936720" cy="72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8658CF43-38C8-D9DD-A81A-79FDEBBC8429}"/>
                    </a:ext>
                  </a:extLst>
                </p14:cNvPr>
                <p14:cNvContentPartPr/>
                <p14:nvPr/>
              </p14:nvContentPartPr>
              <p14:xfrm>
                <a:off x="3042309" y="937234"/>
                <a:ext cx="147600" cy="25632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8658CF43-38C8-D9DD-A81A-79FDEBBC842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033309" y="928594"/>
                  <a:ext cx="16524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DE1A51B6-E62E-E3FA-4DC6-F4779A018EF1}"/>
                    </a:ext>
                  </a:extLst>
                </p14:cNvPr>
                <p14:cNvContentPartPr/>
                <p14:nvPr/>
              </p14:nvContentPartPr>
              <p14:xfrm>
                <a:off x="3025389" y="1135594"/>
                <a:ext cx="90720" cy="1148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DE1A51B6-E62E-E3FA-4DC6-F4779A018EF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016389" y="1126594"/>
                  <a:ext cx="1083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46F753CE-F12E-0FD6-EEE1-19B1B25DC399}"/>
                    </a:ext>
                  </a:extLst>
                </p14:cNvPr>
                <p14:cNvContentPartPr/>
                <p14:nvPr/>
              </p14:nvContentPartPr>
              <p14:xfrm>
                <a:off x="3296109" y="958114"/>
                <a:ext cx="145440" cy="1281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46F753CE-F12E-0FD6-EEE1-19B1B25DC39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287109" y="949114"/>
                  <a:ext cx="1630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7FC7ED7C-6B60-B709-3932-4EA8BDFD144C}"/>
                    </a:ext>
                  </a:extLst>
                </p14:cNvPr>
                <p14:cNvContentPartPr/>
                <p14:nvPr/>
              </p14:nvContentPartPr>
              <p14:xfrm>
                <a:off x="3498069" y="994834"/>
                <a:ext cx="97920" cy="11376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7FC7ED7C-6B60-B709-3932-4EA8BDFD144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489429" y="985834"/>
                  <a:ext cx="1155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645983CB-9046-743D-530B-DFA9CD1CA744}"/>
                    </a:ext>
                  </a:extLst>
                </p14:cNvPr>
                <p14:cNvContentPartPr/>
                <p14:nvPr/>
              </p14:nvContentPartPr>
              <p14:xfrm>
                <a:off x="3303669" y="1064674"/>
                <a:ext cx="634320" cy="36360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645983CB-9046-743D-530B-DFA9CD1CA74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294669" y="1056034"/>
                  <a:ext cx="6519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21438CFA-BB88-CB0A-8CC0-E18BD69812F7}"/>
                    </a:ext>
                  </a:extLst>
                </p14:cNvPr>
                <p14:cNvContentPartPr/>
                <p14:nvPr/>
              </p14:nvContentPartPr>
              <p14:xfrm>
                <a:off x="3855549" y="1105714"/>
                <a:ext cx="84960" cy="252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21438CFA-BB88-CB0A-8CC0-E18BD69812F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846549" y="1097074"/>
                  <a:ext cx="1026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1D071F78-3039-6DB9-F176-94D58E37712A}"/>
                    </a:ext>
                  </a:extLst>
                </p14:cNvPr>
                <p14:cNvContentPartPr/>
                <p14:nvPr/>
              </p14:nvContentPartPr>
              <p14:xfrm>
                <a:off x="3463149" y="1170154"/>
                <a:ext cx="360" cy="36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1D071F78-3039-6DB9-F176-94D58E37712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454509" y="116151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4F741012-ADAA-7E36-03E3-D1076153D96D}"/>
                    </a:ext>
                  </a:extLst>
                </p14:cNvPr>
                <p14:cNvContentPartPr/>
                <p14:nvPr/>
              </p14:nvContentPartPr>
              <p14:xfrm>
                <a:off x="3422829" y="1437274"/>
                <a:ext cx="37440" cy="22536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4F741012-ADAA-7E36-03E3-D1076153D96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414189" y="1428634"/>
                  <a:ext cx="5508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11FE9FB4-6E47-FB85-F646-059E20E810D7}"/>
                    </a:ext>
                  </a:extLst>
                </p14:cNvPr>
                <p14:cNvContentPartPr/>
                <p14:nvPr/>
              </p14:nvContentPartPr>
              <p14:xfrm>
                <a:off x="3395469" y="1488754"/>
                <a:ext cx="177120" cy="9828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11FE9FB4-6E47-FB85-F646-059E20E810D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386829" y="1479754"/>
                  <a:ext cx="1947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47CD3309-5886-40D7-3EC7-73882EF547CA}"/>
                    </a:ext>
                  </a:extLst>
                </p14:cNvPr>
                <p14:cNvContentPartPr/>
                <p14:nvPr/>
              </p14:nvContentPartPr>
              <p14:xfrm>
                <a:off x="3586989" y="1466074"/>
                <a:ext cx="101880" cy="936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47CD3309-5886-40D7-3EC7-73882EF547C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578349" y="1457074"/>
                  <a:ext cx="1195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27501CD4-89B7-8C58-EEDC-24ABF2436149}"/>
                    </a:ext>
                  </a:extLst>
                </p14:cNvPr>
                <p14:cNvContentPartPr/>
                <p14:nvPr/>
              </p14:nvContentPartPr>
              <p14:xfrm>
                <a:off x="3745749" y="1442314"/>
                <a:ext cx="162000" cy="15516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27501CD4-89B7-8C58-EEDC-24ABF243614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736749" y="1433314"/>
                  <a:ext cx="1796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5A24B1E1-3C49-52CC-A7B0-6861FAF9A5D4}"/>
                    </a:ext>
                  </a:extLst>
                </p14:cNvPr>
                <p14:cNvContentPartPr/>
                <p14:nvPr/>
              </p14:nvContentPartPr>
              <p14:xfrm>
                <a:off x="3961749" y="1548514"/>
                <a:ext cx="360" cy="504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5A24B1E1-3C49-52CC-A7B0-6861FAF9A5D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953109" y="1539874"/>
                  <a:ext cx="18000" cy="22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43627C-E655-F51C-1488-0C6B66A30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18"/>
    </mc:Choice>
    <mc:Fallback xmlns="">
      <p:transition spd="slow" advTm="9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B6D7FD-0CBD-758C-0A90-653B46413366}"/>
              </a:ext>
            </a:extLst>
          </p:cNvPr>
          <p:cNvSpPr txBox="1"/>
          <p:nvPr/>
        </p:nvSpPr>
        <p:spPr>
          <a:xfrm>
            <a:off x="3022655" y="143774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Frequency domain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C2EB35-AD32-71B4-83E0-D051453DC89F}"/>
              </a:ext>
            </a:extLst>
          </p:cNvPr>
          <p:cNvGrpSpPr/>
          <p:nvPr/>
        </p:nvGrpSpPr>
        <p:grpSpPr>
          <a:xfrm>
            <a:off x="1248069" y="834943"/>
            <a:ext cx="2566080" cy="1584360"/>
            <a:chOff x="1248069" y="834943"/>
            <a:chExt cx="2566080" cy="158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78E5078-ED3B-FCC2-7947-26C636E0F75E}"/>
                    </a:ext>
                  </a:extLst>
                </p14:cNvPr>
                <p14:cNvContentPartPr/>
                <p14:nvPr/>
              </p14:nvContentPartPr>
              <p14:xfrm>
                <a:off x="1403589" y="834943"/>
                <a:ext cx="202320" cy="174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78E5078-ED3B-FCC2-7947-26C636E0F75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94949" y="826303"/>
                  <a:ext cx="2199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3C42F8B-9CCF-255D-CC6A-AEB94DE7B5AA}"/>
                    </a:ext>
                  </a:extLst>
                </p14:cNvPr>
                <p14:cNvContentPartPr/>
                <p14:nvPr/>
              </p14:nvContentPartPr>
              <p14:xfrm>
                <a:off x="1505109" y="913063"/>
                <a:ext cx="28440" cy="1347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3C42F8B-9CCF-255D-CC6A-AEB94DE7B5A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96469" y="904063"/>
                  <a:ext cx="46080" cy="13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6148DD0-D52F-9003-9CBC-B94A6DBA2456}"/>
                    </a:ext>
                  </a:extLst>
                </p14:cNvPr>
                <p14:cNvContentPartPr/>
                <p14:nvPr/>
              </p14:nvContentPartPr>
              <p14:xfrm>
                <a:off x="1248069" y="2210143"/>
                <a:ext cx="2495520" cy="105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6148DD0-D52F-9003-9CBC-B94A6DBA245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39069" y="2201503"/>
                  <a:ext cx="251316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E4F3657-6DFC-280F-9039-4628BDCF622A}"/>
                    </a:ext>
                  </a:extLst>
                </p14:cNvPr>
                <p14:cNvContentPartPr/>
                <p14:nvPr/>
              </p14:nvContentPartPr>
              <p14:xfrm>
                <a:off x="3611469" y="2189983"/>
                <a:ext cx="202680" cy="229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E4F3657-6DFC-280F-9039-4628BDCF622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02829" y="2180983"/>
                  <a:ext cx="220320" cy="246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2CFBDE01-D619-21AE-DC90-320A30FE31D6}"/>
                  </a:ext>
                </a:extLst>
              </p14:cNvPr>
              <p14:cNvContentPartPr/>
              <p14:nvPr/>
            </p14:nvContentPartPr>
            <p14:xfrm>
              <a:off x="5047509" y="838543"/>
              <a:ext cx="106200" cy="14508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2CFBDE01-D619-21AE-DC90-320A30FE31D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38509" y="829903"/>
                <a:ext cx="12384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6B159CD3-2794-B694-8C2B-CA5DFC7F24A2}"/>
                  </a:ext>
                </a:extLst>
              </p14:cNvPr>
              <p14:cNvContentPartPr/>
              <p14:nvPr/>
            </p14:nvContentPartPr>
            <p14:xfrm>
              <a:off x="5110509" y="903703"/>
              <a:ext cx="56160" cy="201672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6B159CD3-2794-B694-8C2B-CA5DFC7F24A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01869" y="895063"/>
                <a:ext cx="73800" cy="20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766AE5DF-D025-7CD3-05D2-3F49F02F1492}"/>
                  </a:ext>
                </a:extLst>
              </p14:cNvPr>
              <p14:cNvContentPartPr/>
              <p14:nvPr/>
            </p14:nvContentPartPr>
            <p14:xfrm>
              <a:off x="5060829" y="2479783"/>
              <a:ext cx="3171960" cy="10728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766AE5DF-D025-7CD3-05D2-3F49F02F149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51829" y="2470783"/>
                <a:ext cx="318960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8E9371B1-7CD3-274F-B30A-B13D489347E3}"/>
                  </a:ext>
                </a:extLst>
              </p14:cNvPr>
              <p14:cNvContentPartPr/>
              <p14:nvPr/>
            </p14:nvContentPartPr>
            <p14:xfrm>
              <a:off x="8098149" y="2483023"/>
              <a:ext cx="148680" cy="23472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8E9371B1-7CD3-274F-B30A-B13D489347E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089149" y="2474383"/>
                <a:ext cx="166320" cy="25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9" name="Group 178">
            <a:extLst>
              <a:ext uri="{FF2B5EF4-FFF2-40B4-BE49-F238E27FC236}">
                <a16:creationId xmlns:a16="http://schemas.microsoft.com/office/drawing/2014/main" id="{D703922C-A35F-018D-540E-0A8316A422BD}"/>
              </a:ext>
            </a:extLst>
          </p:cNvPr>
          <p:cNvGrpSpPr/>
          <p:nvPr/>
        </p:nvGrpSpPr>
        <p:grpSpPr>
          <a:xfrm>
            <a:off x="5524869" y="1816303"/>
            <a:ext cx="1988640" cy="725400"/>
            <a:chOff x="5524869" y="1816303"/>
            <a:chExt cx="1988640" cy="72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BAE5A050-171D-E232-2A15-AA7060C44C18}"/>
                    </a:ext>
                  </a:extLst>
                </p14:cNvPr>
                <p14:cNvContentPartPr/>
                <p14:nvPr/>
              </p14:nvContentPartPr>
              <p14:xfrm>
                <a:off x="5524869" y="1852303"/>
                <a:ext cx="360" cy="5997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BAE5A050-171D-E232-2A15-AA7060C44C1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15869" y="1843663"/>
                  <a:ext cx="1800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4A74AC8C-6264-5FC6-70F6-01691CB94142}"/>
                    </a:ext>
                  </a:extLst>
                </p14:cNvPr>
                <p14:cNvContentPartPr/>
                <p14:nvPr/>
              </p14:nvContentPartPr>
              <p14:xfrm>
                <a:off x="5809629" y="1847263"/>
                <a:ext cx="17280" cy="6206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4A74AC8C-6264-5FC6-70F6-01691CB9414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800629" y="1838263"/>
                  <a:ext cx="34920" cy="63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41D76A33-B06B-92C0-C397-FF17BA787DCB}"/>
                    </a:ext>
                  </a:extLst>
                </p14:cNvPr>
                <p14:cNvContentPartPr/>
                <p14:nvPr/>
              </p14:nvContentPartPr>
              <p14:xfrm>
                <a:off x="6077469" y="1824583"/>
                <a:ext cx="44640" cy="6440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41D76A33-B06B-92C0-C397-FF17BA787DC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68829" y="1815583"/>
                  <a:ext cx="62280" cy="66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757BB50-4562-1AE5-2911-1A82E0E24A23}"/>
                    </a:ext>
                  </a:extLst>
                </p14:cNvPr>
                <p14:cNvContentPartPr/>
                <p14:nvPr/>
              </p14:nvContentPartPr>
              <p14:xfrm>
                <a:off x="6372669" y="1822423"/>
                <a:ext cx="20160" cy="7192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757BB50-4562-1AE5-2911-1A82E0E24A2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364029" y="1813783"/>
                  <a:ext cx="37800" cy="73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A44ACCD2-DB74-C8ED-1F76-81BF7DCD8660}"/>
                    </a:ext>
                  </a:extLst>
                </p14:cNvPr>
                <p14:cNvContentPartPr/>
                <p14:nvPr/>
              </p14:nvContentPartPr>
              <p14:xfrm>
                <a:off x="6653109" y="1819183"/>
                <a:ext cx="23400" cy="6310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A44ACCD2-DB74-C8ED-1F76-81BF7DCD866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44469" y="1810183"/>
                  <a:ext cx="41040" cy="64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40A01FD7-886A-2638-4E44-CB8689E496EF}"/>
                    </a:ext>
                  </a:extLst>
                </p14:cNvPr>
                <p14:cNvContentPartPr/>
                <p14:nvPr/>
              </p14:nvContentPartPr>
              <p14:xfrm>
                <a:off x="6919509" y="1833583"/>
                <a:ext cx="30960" cy="6260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40A01FD7-886A-2638-4E44-CB8689E496E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910869" y="1824583"/>
                  <a:ext cx="48600" cy="64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A6C95CC9-1A04-6C7D-E77C-6314B861015E}"/>
                    </a:ext>
                  </a:extLst>
                </p14:cNvPr>
                <p14:cNvContentPartPr/>
                <p14:nvPr/>
              </p14:nvContentPartPr>
              <p14:xfrm>
                <a:off x="7215789" y="1836103"/>
                <a:ext cx="18000" cy="6994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A6C95CC9-1A04-6C7D-E77C-6314B861015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206789" y="1827103"/>
                  <a:ext cx="35640" cy="71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01D48218-C8BF-25FF-3F2D-375B8A839632}"/>
                    </a:ext>
                  </a:extLst>
                </p14:cNvPr>
                <p14:cNvContentPartPr/>
                <p14:nvPr/>
              </p14:nvContentPartPr>
              <p14:xfrm>
                <a:off x="7485069" y="1816303"/>
                <a:ext cx="28440" cy="7088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01D48218-C8BF-25FF-3F2D-375B8A83963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476069" y="1807303"/>
                  <a:ext cx="46080" cy="72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82F19F18-DBCD-4076-B222-E8068977D9EE}"/>
              </a:ext>
            </a:extLst>
          </p:cNvPr>
          <p:cNvGrpSpPr/>
          <p:nvPr/>
        </p:nvGrpSpPr>
        <p:grpSpPr>
          <a:xfrm>
            <a:off x="4254069" y="1660423"/>
            <a:ext cx="137160" cy="138960"/>
            <a:chOff x="4254069" y="1660423"/>
            <a:chExt cx="137160" cy="13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C1DB49DF-6528-681C-0B55-0D5AF41AC8E4}"/>
                    </a:ext>
                  </a:extLst>
                </p14:cNvPr>
                <p14:cNvContentPartPr/>
                <p14:nvPr/>
              </p14:nvContentPartPr>
              <p14:xfrm>
                <a:off x="4254069" y="1692463"/>
                <a:ext cx="135000" cy="1069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C1DB49DF-6528-681C-0B55-0D5AF41AC8E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245429" y="1683463"/>
                  <a:ext cx="1526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C9975590-D341-D1AC-4931-F6C56E11153E}"/>
                    </a:ext>
                  </a:extLst>
                </p14:cNvPr>
                <p14:cNvContentPartPr/>
                <p14:nvPr/>
              </p14:nvContentPartPr>
              <p14:xfrm>
                <a:off x="4279629" y="1660423"/>
                <a:ext cx="111600" cy="1310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C9975590-D341-D1AC-4931-F6C56E11153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270629" y="1651783"/>
                  <a:ext cx="129240" cy="14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77293BE6-3D54-37B5-B69C-8BF4DE1246E2}"/>
              </a:ext>
            </a:extLst>
          </p:cNvPr>
          <p:cNvGrpSpPr/>
          <p:nvPr/>
        </p:nvGrpSpPr>
        <p:grpSpPr>
          <a:xfrm>
            <a:off x="1392069" y="4127503"/>
            <a:ext cx="194040" cy="140040"/>
            <a:chOff x="1392069" y="4127503"/>
            <a:chExt cx="194040" cy="14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EF8C1C0B-6CF9-FBC3-3104-A792711327F4}"/>
                    </a:ext>
                  </a:extLst>
                </p14:cNvPr>
                <p14:cNvContentPartPr/>
                <p14:nvPr/>
              </p14:nvContentPartPr>
              <p14:xfrm>
                <a:off x="1392069" y="4127503"/>
                <a:ext cx="156600" cy="25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EF8C1C0B-6CF9-FBC3-3104-A792711327F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383429" y="4118503"/>
                  <a:ext cx="1742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A2629F9B-0480-9E84-12D6-3B7CEE2328B7}"/>
                    </a:ext>
                  </a:extLst>
                </p14:cNvPr>
                <p14:cNvContentPartPr/>
                <p14:nvPr/>
              </p14:nvContentPartPr>
              <p14:xfrm>
                <a:off x="1424469" y="4264303"/>
                <a:ext cx="161640" cy="32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A2629F9B-0480-9E84-12D6-3B7CEE2328B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415469" y="4255303"/>
                  <a:ext cx="17928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2535845C-21BD-0153-6987-07DB66E007C9}"/>
                  </a:ext>
                </a:extLst>
              </p14:cNvPr>
              <p14:cNvContentPartPr/>
              <p14:nvPr/>
            </p14:nvContentPartPr>
            <p14:xfrm>
              <a:off x="2549829" y="3500383"/>
              <a:ext cx="136440" cy="12816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2535845C-21BD-0153-6987-07DB66E007C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540829" y="3491383"/>
                <a:ext cx="15408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08E00707-DA28-2EF1-CC7A-0C61432EBB5A}"/>
                  </a:ext>
                </a:extLst>
              </p14:cNvPr>
              <p14:cNvContentPartPr/>
              <p14:nvPr/>
            </p14:nvContentPartPr>
            <p14:xfrm>
              <a:off x="2626509" y="3578863"/>
              <a:ext cx="55080" cy="130536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08E00707-DA28-2EF1-CC7A-0C61432EBB5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17509" y="3570223"/>
                <a:ext cx="72720" cy="132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F453E0EF-E033-CCE1-6930-B8CE1EE703E9}"/>
                  </a:ext>
                </a:extLst>
              </p14:cNvPr>
              <p14:cNvContentPartPr/>
              <p14:nvPr/>
            </p14:nvContentPartPr>
            <p14:xfrm>
              <a:off x="2511669" y="4778743"/>
              <a:ext cx="3153960" cy="6156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F453E0EF-E033-CCE1-6930-B8CE1EE703E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503029" y="4769743"/>
                <a:ext cx="317160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362958E4-7C01-2162-68AD-C6EC533D2A95}"/>
                  </a:ext>
                </a:extLst>
              </p14:cNvPr>
              <p14:cNvContentPartPr/>
              <p14:nvPr/>
            </p14:nvContentPartPr>
            <p14:xfrm>
              <a:off x="5622789" y="4781263"/>
              <a:ext cx="72000" cy="14364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362958E4-7C01-2162-68AD-C6EC533D2A9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614149" y="4772623"/>
                <a:ext cx="8964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8FD35617-91FD-2D08-0D12-EF23AA262F20}"/>
                  </a:ext>
                </a:extLst>
              </p14:cNvPr>
              <p14:cNvContentPartPr/>
              <p14:nvPr/>
            </p14:nvContentPartPr>
            <p14:xfrm>
              <a:off x="2838189" y="3465977"/>
              <a:ext cx="76680" cy="252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8FD35617-91FD-2D08-0D12-EF23AA262F2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829189" y="3457337"/>
                <a:ext cx="9432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57AE4B43-3D34-D2D5-26E7-FEE7E3C04473}"/>
                  </a:ext>
                </a:extLst>
              </p14:cNvPr>
              <p14:cNvContentPartPr/>
              <p14:nvPr/>
            </p14:nvContentPartPr>
            <p14:xfrm>
              <a:off x="2944749" y="3495497"/>
              <a:ext cx="114840" cy="147240"/>
            </p14:xfrm>
          </p:contentPart>
        </mc:Choice>
        <mc:Fallback xmlns=""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57AE4B43-3D34-D2D5-26E7-FEE7E3C0447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935749" y="3486857"/>
                <a:ext cx="13248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2405D99-FDB5-0882-46D1-47DE381E665E}"/>
                  </a:ext>
                </a:extLst>
              </p14:cNvPr>
              <p14:cNvContentPartPr/>
              <p14:nvPr/>
            </p14:nvContentPartPr>
            <p14:xfrm>
              <a:off x="3457749" y="339017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2405D99-FDB5-0882-46D1-47DE381E665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449109" y="3303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F1921E3-F72F-6097-853A-5C3A127393A2}"/>
                  </a:ext>
                </a:extLst>
              </p14:cNvPr>
              <p14:cNvContentPartPr/>
              <p14:nvPr/>
            </p14:nvContentPartPr>
            <p14:xfrm>
              <a:off x="4170549" y="1548257"/>
              <a:ext cx="288720" cy="347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F1921E3-F72F-6097-853A-5C3A127393A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161549" y="1539257"/>
                <a:ext cx="306360" cy="36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9DD6C473-AFD9-5266-369D-C27AAA1FAAEA}"/>
              </a:ext>
            </a:extLst>
          </p:cNvPr>
          <p:cNvGrpSpPr/>
          <p:nvPr/>
        </p:nvGrpSpPr>
        <p:grpSpPr>
          <a:xfrm>
            <a:off x="4193949" y="2187617"/>
            <a:ext cx="574920" cy="275040"/>
            <a:chOff x="4193949" y="2187617"/>
            <a:chExt cx="574920" cy="27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2695FDD-21ED-1EAC-0A71-93A39F5D4B59}"/>
                    </a:ext>
                  </a:extLst>
                </p14:cNvPr>
                <p14:cNvContentPartPr/>
                <p14:nvPr/>
              </p14:nvContentPartPr>
              <p14:xfrm>
                <a:off x="4193949" y="2187617"/>
                <a:ext cx="556920" cy="275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2695FDD-21ED-1EAC-0A71-93A39F5D4B5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185309" y="2178617"/>
                  <a:ext cx="5745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589E782-EF4A-B9B2-3497-5B1D634D94F4}"/>
                    </a:ext>
                  </a:extLst>
                </p14:cNvPr>
                <p14:cNvContentPartPr/>
                <p14:nvPr/>
              </p14:nvContentPartPr>
              <p14:xfrm>
                <a:off x="4766349" y="2459417"/>
                <a:ext cx="2520" cy="25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589E782-EF4A-B9B2-3497-5B1D634D94F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757349" y="2450777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477418E-FDE1-D3D5-FC77-F7B9D7E9B95D}"/>
                  </a:ext>
                </a:extLst>
              </p14:cNvPr>
              <p14:cNvContentPartPr/>
              <p14:nvPr/>
            </p14:nvContentPartPr>
            <p14:xfrm>
              <a:off x="1748829" y="1470857"/>
              <a:ext cx="892440" cy="525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477418E-FDE1-D3D5-FC77-F7B9D7E9B95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740189" y="1461857"/>
                <a:ext cx="910080" cy="5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9B67293-5D23-6062-E0D8-0F7C1026A8DF}"/>
                  </a:ext>
                </a:extLst>
              </p14:cNvPr>
              <p14:cNvContentPartPr/>
              <p14:nvPr/>
            </p14:nvContentPartPr>
            <p14:xfrm>
              <a:off x="3505269" y="2454377"/>
              <a:ext cx="204120" cy="1828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9B67293-5D23-6062-E0D8-0F7C1026A8D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496629" y="2445737"/>
                <a:ext cx="22176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3867CD8-ED6C-40D9-0B8D-F56759C9D0C1}"/>
                  </a:ext>
                </a:extLst>
              </p14:cNvPr>
              <p14:cNvContentPartPr/>
              <p14:nvPr/>
            </p14:nvContentPartPr>
            <p14:xfrm>
              <a:off x="8270949" y="2696657"/>
              <a:ext cx="239040" cy="1947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3867CD8-ED6C-40D9-0B8D-F56759C9D0C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8262309" y="2688017"/>
                <a:ext cx="256680" cy="21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D30C6006-22F2-0815-C9C7-BE9AD937B970}"/>
              </a:ext>
            </a:extLst>
          </p:cNvPr>
          <p:cNvGrpSpPr/>
          <p:nvPr/>
        </p:nvGrpSpPr>
        <p:grpSpPr>
          <a:xfrm>
            <a:off x="5182869" y="623057"/>
            <a:ext cx="638640" cy="291240"/>
            <a:chOff x="5182869" y="623057"/>
            <a:chExt cx="638640" cy="29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8835308-3CEC-6CAB-2446-3F2492CFFC14}"/>
                    </a:ext>
                  </a:extLst>
                </p14:cNvPr>
                <p14:cNvContentPartPr/>
                <p14:nvPr/>
              </p14:nvContentPartPr>
              <p14:xfrm>
                <a:off x="5182869" y="623057"/>
                <a:ext cx="222840" cy="186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8835308-3CEC-6CAB-2446-3F2492CFFC1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174229" y="614417"/>
                  <a:ext cx="24048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AC031F6-7AA0-B6DA-7282-630635A3CC1D}"/>
                    </a:ext>
                  </a:extLst>
                </p14:cNvPr>
                <p14:cNvContentPartPr/>
                <p14:nvPr/>
              </p14:nvContentPartPr>
              <p14:xfrm>
                <a:off x="5239749" y="631697"/>
                <a:ext cx="137520" cy="227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AC031F6-7AA0-B6DA-7282-630635A3CC1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230749" y="622697"/>
                  <a:ext cx="1551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2ACC492-E9E8-9418-030C-FC9CBABBB737}"/>
                    </a:ext>
                  </a:extLst>
                </p14:cNvPr>
                <p14:cNvContentPartPr/>
                <p14:nvPr/>
              </p14:nvContentPartPr>
              <p14:xfrm>
                <a:off x="5438109" y="655817"/>
                <a:ext cx="88200" cy="258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2ACC492-E9E8-9418-030C-FC9CBABBB73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429469" y="647177"/>
                  <a:ext cx="10584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7790453-7191-C537-1B5F-3888C2622823}"/>
                    </a:ext>
                  </a:extLst>
                </p14:cNvPr>
                <p14:cNvContentPartPr/>
                <p14:nvPr/>
              </p14:nvContentPartPr>
              <p14:xfrm>
                <a:off x="5550789" y="755897"/>
                <a:ext cx="159480" cy="124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7790453-7191-C537-1B5F-3888C262282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542149" y="747257"/>
                  <a:ext cx="1771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836ED01-32F3-632C-FA34-5A858B4D3C1D}"/>
                    </a:ext>
                  </a:extLst>
                </p14:cNvPr>
                <p14:cNvContentPartPr/>
                <p14:nvPr/>
              </p14:nvContentPartPr>
              <p14:xfrm>
                <a:off x="5723949" y="673097"/>
                <a:ext cx="97560" cy="111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836ED01-32F3-632C-FA34-5A858B4D3C1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715309" y="664097"/>
                  <a:ext cx="115200" cy="12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651508-766A-9BD0-969F-08375313B80F}"/>
              </a:ext>
            </a:extLst>
          </p:cNvPr>
          <p:cNvGrpSpPr/>
          <p:nvPr/>
        </p:nvGrpSpPr>
        <p:grpSpPr>
          <a:xfrm>
            <a:off x="1504389" y="515417"/>
            <a:ext cx="839160" cy="297360"/>
            <a:chOff x="1504389" y="515417"/>
            <a:chExt cx="839160" cy="29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CB7B251-3956-E687-4ED8-9BCCD31EB13A}"/>
                    </a:ext>
                  </a:extLst>
                </p14:cNvPr>
                <p14:cNvContentPartPr/>
                <p14:nvPr/>
              </p14:nvContentPartPr>
              <p14:xfrm>
                <a:off x="1504389" y="645737"/>
                <a:ext cx="198000" cy="114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CB7B251-3956-E687-4ED8-9BCCD31EB13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495749" y="636737"/>
                  <a:ext cx="2156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FDFB611-3068-FD8C-FC81-26226F510BF4}"/>
                    </a:ext>
                  </a:extLst>
                </p14:cNvPr>
                <p14:cNvContentPartPr/>
                <p14:nvPr/>
              </p14:nvContentPartPr>
              <p14:xfrm>
                <a:off x="1627149" y="533057"/>
                <a:ext cx="3600" cy="269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FDFB611-3068-FD8C-FC81-26226F510BF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618149" y="524417"/>
                  <a:ext cx="2124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36E2462-4E75-0CB0-720A-9E2521D991AB}"/>
                    </a:ext>
                  </a:extLst>
                </p14:cNvPr>
                <p14:cNvContentPartPr/>
                <p14:nvPr/>
              </p14:nvContentPartPr>
              <p14:xfrm>
                <a:off x="1773309" y="515417"/>
                <a:ext cx="119880" cy="297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36E2462-4E75-0CB0-720A-9E2521D991A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764669" y="506777"/>
                  <a:ext cx="13752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0ADC921-EEAB-8CBE-A9B4-9DF67CCBC15B}"/>
                    </a:ext>
                  </a:extLst>
                </p14:cNvPr>
                <p14:cNvContentPartPr/>
                <p14:nvPr/>
              </p14:nvContentPartPr>
              <p14:xfrm>
                <a:off x="1933149" y="611897"/>
                <a:ext cx="15840" cy="59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0ADC921-EEAB-8CBE-A9B4-9DF67CCBC15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924509" y="602897"/>
                  <a:ext cx="334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A9F2CEE-83DE-9EAF-6072-A28AEBF4B5F7}"/>
                    </a:ext>
                  </a:extLst>
                </p14:cNvPr>
                <p14:cNvContentPartPr/>
                <p14:nvPr/>
              </p14:nvContentPartPr>
              <p14:xfrm>
                <a:off x="1948629" y="628817"/>
                <a:ext cx="197280" cy="98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A9F2CEE-83DE-9EAF-6072-A28AEBF4B5F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939989" y="620177"/>
                  <a:ext cx="21492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3FA4803-54CB-475C-D0CF-111127D67254}"/>
                    </a:ext>
                  </a:extLst>
                </p14:cNvPr>
                <p14:cNvContentPartPr/>
                <p14:nvPr/>
              </p14:nvContentPartPr>
              <p14:xfrm>
                <a:off x="2189109" y="544937"/>
                <a:ext cx="154440" cy="267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3FA4803-54CB-475C-D0CF-111127D6725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180469" y="535937"/>
                  <a:ext cx="172080" cy="28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D241DE8-A8B8-3738-0B82-9AC9E734270D}"/>
              </a:ext>
            </a:extLst>
          </p:cNvPr>
          <p:cNvGrpSpPr/>
          <p:nvPr/>
        </p:nvGrpSpPr>
        <p:grpSpPr>
          <a:xfrm>
            <a:off x="5812149" y="2647697"/>
            <a:ext cx="640440" cy="550800"/>
            <a:chOff x="5812149" y="2647697"/>
            <a:chExt cx="640440" cy="55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3CA099F-D060-1885-920C-CF252CE446D9}"/>
                    </a:ext>
                  </a:extLst>
                </p14:cNvPr>
                <p14:cNvContentPartPr/>
                <p14:nvPr/>
              </p14:nvContentPartPr>
              <p14:xfrm>
                <a:off x="5812149" y="2647697"/>
                <a:ext cx="73800" cy="136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3CA099F-D060-1885-920C-CF252CE446D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803509" y="2638697"/>
                  <a:ext cx="9144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28389A5-B230-2D59-EEDD-8C6A292CCE27}"/>
                    </a:ext>
                  </a:extLst>
                </p14:cNvPr>
                <p14:cNvContentPartPr/>
                <p14:nvPr/>
              </p14:nvContentPartPr>
              <p14:xfrm>
                <a:off x="5852469" y="2724377"/>
                <a:ext cx="29664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28389A5-B230-2D59-EEDD-8C6A292CCE2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843829" y="2715737"/>
                  <a:ext cx="31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A357165-874A-2CC1-4C94-D1D04E5A2505}"/>
                    </a:ext>
                  </a:extLst>
                </p14:cNvPr>
                <p14:cNvContentPartPr/>
                <p14:nvPr/>
              </p14:nvContentPartPr>
              <p14:xfrm>
                <a:off x="6093309" y="2679377"/>
                <a:ext cx="82080" cy="111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A357165-874A-2CC1-4C94-D1D04E5A250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084669" y="2670377"/>
                  <a:ext cx="9972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02345DE-7043-36E5-D261-D7CF8648E272}"/>
                    </a:ext>
                  </a:extLst>
                </p14:cNvPr>
                <p14:cNvContentPartPr/>
                <p14:nvPr/>
              </p14:nvContentPartPr>
              <p14:xfrm>
                <a:off x="5875149" y="2937137"/>
                <a:ext cx="91080" cy="159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02345DE-7043-36E5-D261-D7CF8648E27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866149" y="2928137"/>
                  <a:ext cx="1087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3DFF5BD-683C-8032-B451-9B0E3FDB6CF8}"/>
                    </a:ext>
                  </a:extLst>
                </p14:cNvPr>
                <p14:cNvContentPartPr/>
                <p14:nvPr/>
              </p14:nvContentPartPr>
              <p14:xfrm>
                <a:off x="6020589" y="2942177"/>
                <a:ext cx="360" cy="121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3DFF5BD-683C-8032-B451-9B0E3FDB6CF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011949" y="2933537"/>
                  <a:ext cx="1800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3171234-1AA3-FD64-AD30-D9DA55242F4A}"/>
                    </a:ext>
                  </a:extLst>
                </p14:cNvPr>
                <p14:cNvContentPartPr/>
                <p14:nvPr/>
              </p14:nvContentPartPr>
              <p14:xfrm>
                <a:off x="6089709" y="2930657"/>
                <a:ext cx="360" cy="163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3171234-1AA3-FD64-AD30-D9DA55242F4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080709" y="2921657"/>
                  <a:ext cx="180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33AC56E-7B41-F1D2-E179-FCD74F076248}"/>
                    </a:ext>
                  </a:extLst>
                </p14:cNvPr>
                <p14:cNvContentPartPr/>
                <p14:nvPr/>
              </p14:nvContentPartPr>
              <p14:xfrm>
                <a:off x="5974869" y="2926337"/>
                <a:ext cx="1371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33AC56E-7B41-F1D2-E179-FCD74F07624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965869" y="2917337"/>
                  <a:ext cx="154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FDFB04F-6DA1-BC13-7931-ED87E58E067C}"/>
                    </a:ext>
                  </a:extLst>
                </p14:cNvPr>
                <p14:cNvContentPartPr/>
                <p14:nvPr/>
              </p14:nvContentPartPr>
              <p14:xfrm>
                <a:off x="6145149" y="2878817"/>
                <a:ext cx="112680" cy="288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FDFB04F-6DA1-BC13-7931-ED87E58E067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136149" y="2870177"/>
                  <a:ext cx="1303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0FDC8DE-FAE0-B2DC-8B6B-7C25526F3151}"/>
                    </a:ext>
                  </a:extLst>
                </p14:cNvPr>
                <p14:cNvContentPartPr/>
                <p14:nvPr/>
              </p14:nvContentPartPr>
              <p14:xfrm>
                <a:off x="6293829" y="2983937"/>
                <a:ext cx="135720" cy="57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0FDC8DE-FAE0-B2DC-8B6B-7C25526F315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285189" y="2974937"/>
                  <a:ext cx="1533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06447E3-1E84-9A83-7835-21C835CAF990}"/>
                    </a:ext>
                  </a:extLst>
                </p14:cNvPr>
                <p14:cNvContentPartPr/>
                <p14:nvPr/>
              </p14:nvContentPartPr>
              <p14:xfrm>
                <a:off x="6308949" y="3027137"/>
                <a:ext cx="143640" cy="171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06447E3-1E84-9A83-7835-21C835CAF99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299949" y="3018497"/>
                  <a:ext cx="161280" cy="18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BF0E136-31A8-0BEC-033E-F1FFF3286A3D}"/>
                  </a:ext>
                </a:extLst>
              </p14:cNvPr>
              <p14:cNvContentPartPr/>
              <p14:nvPr/>
            </p14:nvContentPartPr>
            <p14:xfrm>
              <a:off x="3124749" y="2721394"/>
              <a:ext cx="82080" cy="387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BF0E136-31A8-0BEC-033E-F1FFF3286A3D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3115749" y="2712754"/>
                <a:ext cx="99720" cy="40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8E245841-8340-D047-3DE4-8896493218BC}"/>
              </a:ext>
            </a:extLst>
          </p:cNvPr>
          <p:cNvGrpSpPr/>
          <p:nvPr/>
        </p:nvGrpSpPr>
        <p:grpSpPr>
          <a:xfrm>
            <a:off x="3236349" y="2786194"/>
            <a:ext cx="713160" cy="324720"/>
            <a:chOff x="3236349" y="2786194"/>
            <a:chExt cx="713160" cy="32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A8C0140-D4B3-87E5-9BEA-9D5E6B1ED1E0}"/>
                    </a:ext>
                  </a:extLst>
                </p14:cNvPr>
                <p14:cNvContentPartPr/>
                <p14:nvPr/>
              </p14:nvContentPartPr>
              <p14:xfrm>
                <a:off x="3236349" y="2786194"/>
                <a:ext cx="713160" cy="3247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A8C0140-D4B3-87E5-9BEA-9D5E6B1ED1E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227349" y="2777554"/>
                  <a:ext cx="73080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EF19665-5C1F-0B90-3ABB-7D84E17A8209}"/>
                    </a:ext>
                  </a:extLst>
                </p14:cNvPr>
                <p14:cNvContentPartPr/>
                <p14:nvPr/>
              </p14:nvContentPartPr>
              <p14:xfrm>
                <a:off x="3711189" y="2816074"/>
                <a:ext cx="5040" cy="2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EF19665-5C1F-0B90-3ABB-7D84E17A820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702549" y="2807074"/>
                  <a:ext cx="226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872C995-CAA4-5897-914D-F0B1379D9B71}"/>
                    </a:ext>
                  </a:extLst>
                </p14:cNvPr>
                <p14:cNvContentPartPr/>
                <p14:nvPr/>
              </p14:nvContentPartPr>
              <p14:xfrm>
                <a:off x="3477189" y="2823994"/>
                <a:ext cx="252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872C995-CAA4-5897-914D-F0B1379D9B7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468549" y="2815354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CCDCD73-EF1E-2D3C-AD56-7F9244C7E95E}"/>
              </a:ext>
            </a:extLst>
          </p:cNvPr>
          <p:cNvGrpSpPr/>
          <p:nvPr/>
        </p:nvGrpSpPr>
        <p:grpSpPr>
          <a:xfrm>
            <a:off x="4138869" y="2743354"/>
            <a:ext cx="642960" cy="326160"/>
            <a:chOff x="4138869" y="2743354"/>
            <a:chExt cx="642960" cy="32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01E14AC-D16C-3F5A-C5FE-6367504E3CBA}"/>
                    </a:ext>
                  </a:extLst>
                </p14:cNvPr>
                <p14:cNvContentPartPr/>
                <p14:nvPr/>
              </p14:nvContentPartPr>
              <p14:xfrm>
                <a:off x="4138869" y="2752354"/>
                <a:ext cx="555480" cy="317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01E14AC-D16C-3F5A-C5FE-6367504E3CB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130229" y="2743714"/>
                  <a:ext cx="57312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D060026-A2C1-0382-92AB-AE171E943227}"/>
                    </a:ext>
                  </a:extLst>
                </p14:cNvPr>
                <p14:cNvContentPartPr/>
                <p14:nvPr/>
              </p14:nvContentPartPr>
              <p14:xfrm>
                <a:off x="4623429" y="2743354"/>
                <a:ext cx="158400" cy="2530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D060026-A2C1-0382-92AB-AE171E94322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614789" y="2734354"/>
                  <a:ext cx="176040" cy="27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FEE9CF5-A4A0-9E84-53AC-54D57BD45D2C}"/>
                  </a:ext>
                </a:extLst>
              </p14:cNvPr>
              <p14:cNvContentPartPr/>
              <p14:nvPr/>
            </p14:nvContentPartPr>
            <p14:xfrm>
              <a:off x="2830449" y="3809138"/>
              <a:ext cx="458280" cy="687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FEE9CF5-A4A0-9E84-53AC-54D57BD45D2C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821809" y="3800138"/>
                <a:ext cx="47592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3A141A15-2048-999F-A875-E806D61D1320}"/>
                  </a:ext>
                </a:extLst>
              </p14:cNvPr>
              <p14:cNvContentPartPr/>
              <p14:nvPr/>
            </p14:nvContentPartPr>
            <p14:xfrm>
              <a:off x="3592929" y="3826038"/>
              <a:ext cx="458280" cy="6876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3A141A15-2048-999F-A875-E806D61D1320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584289" y="3817038"/>
                <a:ext cx="47592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0C587C0-034D-07E1-1780-2E8024D2F0BA}"/>
                  </a:ext>
                </a:extLst>
              </p14:cNvPr>
              <p14:cNvContentPartPr/>
              <p14:nvPr/>
            </p14:nvContentPartPr>
            <p14:xfrm>
              <a:off x="4303089" y="3788487"/>
              <a:ext cx="458280" cy="6876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0C587C0-034D-07E1-1780-2E8024D2F0BA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294449" y="3779487"/>
                <a:ext cx="47592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C02C1E8-1596-9503-9AFE-FB31F0CAACD0}"/>
                  </a:ext>
                </a:extLst>
              </p14:cNvPr>
              <p14:cNvContentPartPr/>
              <p14:nvPr/>
            </p14:nvContentPartPr>
            <p14:xfrm>
              <a:off x="4988778" y="3773807"/>
              <a:ext cx="458280" cy="6876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C02C1E8-1596-9503-9AFE-FB31F0CAACD0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980138" y="3764807"/>
                <a:ext cx="475920" cy="70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CE212062-DF93-E7D8-7804-A2BE6E9D8C2E}"/>
              </a:ext>
            </a:extLst>
          </p:cNvPr>
          <p:cNvGrpSpPr/>
          <p:nvPr/>
        </p:nvGrpSpPr>
        <p:grpSpPr>
          <a:xfrm>
            <a:off x="2776989" y="3245554"/>
            <a:ext cx="170280" cy="405360"/>
            <a:chOff x="2776989" y="3245554"/>
            <a:chExt cx="170280" cy="40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FDDECB0-A1DC-3289-8E48-0D774E23D40C}"/>
                    </a:ext>
                  </a:extLst>
                </p14:cNvPr>
                <p14:cNvContentPartPr/>
                <p14:nvPr/>
              </p14:nvContentPartPr>
              <p14:xfrm>
                <a:off x="2776989" y="3309274"/>
                <a:ext cx="170280" cy="1526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FDDECB0-A1DC-3289-8E48-0D774E23D40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767989" y="3300274"/>
                  <a:ext cx="18792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8BE745B-73A5-64EC-E599-99028CD5283A}"/>
                    </a:ext>
                  </a:extLst>
                </p14:cNvPr>
                <p14:cNvContentPartPr/>
                <p14:nvPr/>
              </p14:nvContentPartPr>
              <p14:xfrm>
                <a:off x="2872389" y="3245554"/>
                <a:ext cx="8640" cy="405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8BE745B-73A5-64EC-E599-99028CD5283A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863389" y="3236914"/>
                  <a:ext cx="26280" cy="42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D4FB372-99E6-DB23-7B12-1E0A8B7E206B}"/>
                  </a:ext>
                </a:extLst>
              </p14:cNvPr>
              <p14:cNvContentPartPr/>
              <p14:nvPr/>
            </p14:nvContentPartPr>
            <p14:xfrm>
              <a:off x="5829069" y="4839274"/>
              <a:ext cx="190800" cy="2239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D4FB372-99E6-DB23-7B12-1E0A8B7E206B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20429" y="4830634"/>
                <a:ext cx="208440" cy="24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B9B018A-D1BF-35DA-426A-FBDA91D3FA25}"/>
              </a:ext>
            </a:extLst>
          </p:cNvPr>
          <p:cNvGrpSpPr/>
          <p:nvPr/>
        </p:nvGrpSpPr>
        <p:grpSpPr>
          <a:xfrm>
            <a:off x="3098829" y="4981834"/>
            <a:ext cx="735480" cy="596880"/>
            <a:chOff x="3098829" y="4981834"/>
            <a:chExt cx="735480" cy="59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6D36A27-38C5-00E0-EAED-8B334DB6A832}"/>
                    </a:ext>
                  </a:extLst>
                </p14:cNvPr>
                <p14:cNvContentPartPr/>
                <p14:nvPr/>
              </p14:nvContentPartPr>
              <p14:xfrm>
                <a:off x="3279909" y="5030074"/>
                <a:ext cx="104760" cy="1083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6D36A27-38C5-00E0-EAED-8B334DB6A832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270909" y="5021434"/>
                  <a:ext cx="1224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2B7A0F3-1BE6-CBD0-A277-FE5487804D53}"/>
                    </a:ext>
                  </a:extLst>
                </p14:cNvPr>
                <p14:cNvContentPartPr/>
                <p14:nvPr/>
              </p14:nvContentPartPr>
              <p14:xfrm>
                <a:off x="3293589" y="5073994"/>
                <a:ext cx="44496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2B7A0F3-1BE6-CBD0-A277-FE5487804D53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284949" y="5065354"/>
                  <a:ext cx="46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0557CECE-0D0E-21EF-3E8D-80EB3356AF35}"/>
                    </a:ext>
                  </a:extLst>
                </p14:cNvPr>
                <p14:cNvContentPartPr/>
                <p14:nvPr/>
              </p14:nvContentPartPr>
              <p14:xfrm>
                <a:off x="3710829" y="4981834"/>
                <a:ext cx="89280" cy="1526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0557CECE-0D0E-21EF-3E8D-80EB3356AF35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702189" y="4972834"/>
                  <a:ext cx="10692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1FA8C75-DE21-8BC5-3926-E842FE482DFB}"/>
                    </a:ext>
                  </a:extLst>
                </p14:cNvPr>
                <p14:cNvContentPartPr/>
                <p14:nvPr/>
              </p14:nvContentPartPr>
              <p14:xfrm>
                <a:off x="3098829" y="5081554"/>
                <a:ext cx="171720" cy="25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1FA8C75-DE21-8BC5-3926-E842FE482DF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089829" y="5072554"/>
                  <a:ext cx="1893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399FB190-0F0F-3728-C3EF-9F3A51B81B9C}"/>
                    </a:ext>
                  </a:extLst>
                </p14:cNvPr>
                <p14:cNvContentPartPr/>
                <p14:nvPr/>
              </p14:nvContentPartPr>
              <p14:xfrm>
                <a:off x="3285669" y="5275954"/>
                <a:ext cx="86040" cy="1807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399FB190-0F0F-3728-C3EF-9F3A51B81B9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277029" y="5266954"/>
                  <a:ext cx="10368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0B9D7CBC-27A9-530B-EFC9-657A4B05C509}"/>
                    </a:ext>
                  </a:extLst>
                </p14:cNvPr>
                <p14:cNvContentPartPr/>
                <p14:nvPr/>
              </p14:nvContentPartPr>
              <p14:xfrm>
                <a:off x="3452349" y="5286034"/>
                <a:ext cx="360" cy="1717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0B9D7CBC-27A9-530B-EFC9-657A4B05C50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443709" y="5277394"/>
                  <a:ext cx="180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CE8BEE0-E739-6783-DA61-6F3DA3023CD5}"/>
                    </a:ext>
                  </a:extLst>
                </p14:cNvPr>
                <p14:cNvContentPartPr/>
                <p14:nvPr/>
              </p14:nvContentPartPr>
              <p14:xfrm>
                <a:off x="3493749" y="5295034"/>
                <a:ext cx="5400" cy="1454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CE8BEE0-E739-6783-DA61-6F3DA3023CD5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485109" y="5286034"/>
                  <a:ext cx="2304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6AC8CE9-AEFA-ED6C-65BB-DC247EC7FB67}"/>
                    </a:ext>
                  </a:extLst>
                </p14:cNvPr>
                <p14:cNvContentPartPr/>
                <p14:nvPr/>
              </p14:nvContentPartPr>
              <p14:xfrm>
                <a:off x="3415269" y="5255794"/>
                <a:ext cx="195840" cy="615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6AC8CE9-AEFA-ED6C-65BB-DC247EC7FB6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406629" y="5246794"/>
                  <a:ext cx="21348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CF4E7EA-C1DE-EC12-2503-515449419C4B}"/>
                    </a:ext>
                  </a:extLst>
                </p14:cNvPr>
                <p14:cNvContentPartPr/>
                <p14:nvPr/>
              </p14:nvContentPartPr>
              <p14:xfrm>
                <a:off x="3501309" y="5230234"/>
                <a:ext cx="144360" cy="2797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CF4E7EA-C1DE-EC12-2503-515449419C4B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492309" y="5221234"/>
                  <a:ext cx="16200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112D132-A4B1-F4C0-A743-3CF4035C7162}"/>
                    </a:ext>
                  </a:extLst>
                </p14:cNvPr>
                <p14:cNvContentPartPr/>
                <p14:nvPr/>
              </p14:nvContentPartPr>
              <p14:xfrm>
                <a:off x="3645309" y="5330674"/>
                <a:ext cx="138960" cy="763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112D132-A4B1-F4C0-A743-3CF4035C7162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636309" y="5322034"/>
                  <a:ext cx="1566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6AF594F-152A-D08D-6FB6-CF1CFBBFEC85}"/>
                    </a:ext>
                  </a:extLst>
                </p14:cNvPr>
                <p14:cNvContentPartPr/>
                <p14:nvPr/>
              </p14:nvContentPartPr>
              <p14:xfrm>
                <a:off x="3699309" y="5368834"/>
                <a:ext cx="135000" cy="2098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6AF594F-152A-D08D-6FB6-CF1CFBBFEC8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690669" y="5360194"/>
                  <a:ext cx="152640" cy="22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D806222-D41C-25AD-25AD-4DCEFF9E7157}"/>
              </a:ext>
            </a:extLst>
          </p:cNvPr>
          <p:cNvGrpSpPr/>
          <p:nvPr/>
        </p:nvGrpSpPr>
        <p:grpSpPr>
          <a:xfrm>
            <a:off x="2328789" y="3809674"/>
            <a:ext cx="191160" cy="755280"/>
            <a:chOff x="2328789" y="3809674"/>
            <a:chExt cx="191160" cy="75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56033C2-14F5-85C9-4355-3BB30506E87B}"/>
                    </a:ext>
                  </a:extLst>
                </p14:cNvPr>
                <p14:cNvContentPartPr/>
                <p14:nvPr/>
              </p14:nvContentPartPr>
              <p14:xfrm>
                <a:off x="2386749" y="4443634"/>
                <a:ext cx="76320" cy="86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856033C2-14F5-85C9-4355-3BB30506E87B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377749" y="4434994"/>
                  <a:ext cx="9396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4DABBE4-23F9-70BE-B5FF-411BBF842509}"/>
                    </a:ext>
                  </a:extLst>
                </p14:cNvPr>
                <p14:cNvContentPartPr/>
                <p14:nvPr/>
              </p14:nvContentPartPr>
              <p14:xfrm>
                <a:off x="2328789" y="3809674"/>
                <a:ext cx="99000" cy="7552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4DABBE4-23F9-70BE-B5FF-411BBF842509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319789" y="3801034"/>
                  <a:ext cx="116640" cy="77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116CCE1-FB18-2601-0DB9-2727BA88E8BD}"/>
                    </a:ext>
                  </a:extLst>
                </p14:cNvPr>
                <p14:cNvContentPartPr/>
                <p14:nvPr/>
              </p14:nvContentPartPr>
              <p14:xfrm>
                <a:off x="2406189" y="3863674"/>
                <a:ext cx="83160" cy="684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116CCE1-FB18-2601-0DB9-2727BA88E8BD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397549" y="3854674"/>
                  <a:ext cx="1008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F312F9C-1504-46E6-3FB4-DB6B156667C9}"/>
                    </a:ext>
                  </a:extLst>
                </p14:cNvPr>
                <p14:cNvContentPartPr/>
                <p14:nvPr/>
              </p14:nvContentPartPr>
              <p14:xfrm>
                <a:off x="2340669" y="4434634"/>
                <a:ext cx="179280" cy="856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F312F9C-1504-46E6-3FB4-DB6B156667C9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331669" y="4425994"/>
                  <a:ext cx="196920" cy="10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3B563BE8-63F1-DD9D-9BF0-1FD3C8FF066D}"/>
                  </a:ext>
                </a:extLst>
              </p14:cNvPr>
              <p14:cNvContentPartPr/>
              <p14:nvPr/>
            </p14:nvContentPartPr>
            <p14:xfrm>
              <a:off x="2754309" y="3736594"/>
              <a:ext cx="360" cy="90792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3B563BE8-63F1-DD9D-9BF0-1FD3C8FF066D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2745309" y="3727594"/>
                <a:ext cx="18000" cy="92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6" name="Group 175">
            <a:extLst>
              <a:ext uri="{FF2B5EF4-FFF2-40B4-BE49-F238E27FC236}">
                <a16:creationId xmlns:a16="http://schemas.microsoft.com/office/drawing/2014/main" id="{EB57161D-D5A3-6DC6-D180-5BBF76C85500}"/>
              </a:ext>
            </a:extLst>
          </p:cNvPr>
          <p:cNvGrpSpPr/>
          <p:nvPr/>
        </p:nvGrpSpPr>
        <p:grpSpPr>
          <a:xfrm>
            <a:off x="1721829" y="4675834"/>
            <a:ext cx="1436040" cy="1679040"/>
            <a:chOff x="1721829" y="4675834"/>
            <a:chExt cx="1436040" cy="167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ADA8B13A-2ABD-CC2C-DD53-58144634B333}"/>
                    </a:ext>
                  </a:extLst>
                </p14:cNvPr>
                <p14:cNvContentPartPr/>
                <p14:nvPr/>
              </p14:nvContentPartPr>
              <p14:xfrm>
                <a:off x="2617149" y="4675834"/>
                <a:ext cx="323640" cy="11192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ADA8B13A-2ABD-CC2C-DD53-58144634B33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608149" y="4667194"/>
                  <a:ext cx="341280" cy="11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D9F2CC83-52CB-38BD-0BAA-91B33130C938}"/>
                    </a:ext>
                  </a:extLst>
                </p14:cNvPr>
                <p14:cNvContentPartPr/>
                <p14:nvPr/>
              </p14:nvContentPartPr>
              <p14:xfrm>
                <a:off x="2600949" y="5668354"/>
                <a:ext cx="100800" cy="1447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D9F2CC83-52CB-38BD-0BAA-91B33130C938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591949" y="5659714"/>
                  <a:ext cx="11844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F1D83479-EE90-26EB-EF65-D1145D7B3769}"/>
                    </a:ext>
                  </a:extLst>
                </p14:cNvPr>
                <p14:cNvContentPartPr/>
                <p14:nvPr/>
              </p14:nvContentPartPr>
              <p14:xfrm>
                <a:off x="2372349" y="5978314"/>
                <a:ext cx="785520" cy="3765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F1D83479-EE90-26EB-EF65-D1145D7B376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363709" y="5969674"/>
                  <a:ext cx="80316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B7904D9-5A7D-090E-85A1-C6F7BF389678}"/>
                    </a:ext>
                  </a:extLst>
                </p14:cNvPr>
                <p14:cNvContentPartPr/>
                <p14:nvPr/>
              </p14:nvContentPartPr>
              <p14:xfrm>
                <a:off x="2874189" y="5955994"/>
                <a:ext cx="23040" cy="205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AB7904D9-5A7D-090E-85A1-C6F7BF389678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865189" y="5946994"/>
                  <a:ext cx="406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CFC08A85-A00E-B62F-0DC1-64A4C1BD2B66}"/>
                    </a:ext>
                  </a:extLst>
                </p14:cNvPr>
                <p14:cNvContentPartPr/>
                <p14:nvPr/>
              </p14:nvContentPartPr>
              <p14:xfrm>
                <a:off x="1721829" y="5885434"/>
                <a:ext cx="3600" cy="1803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CFC08A85-A00E-B62F-0DC1-64A4C1BD2B66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712829" y="5876434"/>
                  <a:ext cx="2124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EDC83549-4988-E1EC-9FE7-7198BC78DD09}"/>
                    </a:ext>
                  </a:extLst>
                </p14:cNvPr>
                <p14:cNvContentPartPr/>
                <p14:nvPr/>
              </p14:nvContentPartPr>
              <p14:xfrm>
                <a:off x="1881309" y="5864554"/>
                <a:ext cx="453240" cy="3020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EDC83549-4988-E1EC-9FE7-7198BC78DD09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872309" y="5855914"/>
                  <a:ext cx="47088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510DAA8-3B70-7F32-FCA6-1A37A7192C60}"/>
                    </a:ext>
                  </a:extLst>
                </p14:cNvPr>
                <p14:cNvContentPartPr/>
                <p14:nvPr/>
              </p14:nvContentPartPr>
              <p14:xfrm>
                <a:off x="1907949" y="5916394"/>
                <a:ext cx="38160" cy="3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A510DAA8-3B70-7F32-FCA6-1A37A7192C60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899309" y="5907754"/>
                  <a:ext cx="558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98B6164A-9FBF-488F-9CB4-03B1F2D65525}"/>
              </a:ext>
            </a:extLst>
          </p:cNvPr>
          <p:cNvGrpSpPr/>
          <p:nvPr/>
        </p:nvGrpSpPr>
        <p:grpSpPr>
          <a:xfrm>
            <a:off x="3284949" y="4407274"/>
            <a:ext cx="306000" cy="431640"/>
            <a:chOff x="3284949" y="4407274"/>
            <a:chExt cx="306000" cy="43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3A9531D-35B6-9A96-0F26-D4C39AD7D42E}"/>
                    </a:ext>
                  </a:extLst>
                </p14:cNvPr>
                <p14:cNvContentPartPr/>
                <p14:nvPr/>
              </p14:nvContentPartPr>
              <p14:xfrm>
                <a:off x="3284949" y="4407274"/>
                <a:ext cx="156960" cy="4316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3A9531D-35B6-9A96-0F26-D4C39AD7D42E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3276309" y="4398634"/>
                  <a:ext cx="17460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A2283F23-5D75-2B44-8D5D-EEC447602B84}"/>
                    </a:ext>
                  </a:extLst>
                </p14:cNvPr>
                <p14:cNvContentPartPr/>
                <p14:nvPr/>
              </p14:nvContentPartPr>
              <p14:xfrm>
                <a:off x="3590589" y="4531474"/>
                <a:ext cx="360" cy="702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A2283F23-5D75-2B44-8D5D-EEC447602B8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581949" y="4522474"/>
                  <a:ext cx="18000" cy="87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D5EAD0F6-3569-C461-B5C8-4612D9F844A2}"/>
                  </a:ext>
                </a:extLst>
              </p14:cNvPr>
              <p14:cNvContentPartPr/>
              <p14:nvPr/>
            </p14:nvContentPartPr>
            <p14:xfrm>
              <a:off x="4024749" y="4404394"/>
              <a:ext cx="122040" cy="40428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D5EAD0F6-3569-C461-B5C8-4612D9F844A2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4015749" y="4395754"/>
                <a:ext cx="139680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BDC3232C-2838-10F7-5F4A-E54DBD6DD5DA}"/>
                  </a:ext>
                </a:extLst>
              </p14:cNvPr>
              <p14:cNvContentPartPr/>
              <p14:nvPr/>
            </p14:nvContentPartPr>
            <p14:xfrm>
              <a:off x="4764549" y="4294954"/>
              <a:ext cx="182160" cy="54576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BDC3232C-2838-10F7-5F4A-E54DBD6DD5DA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4755549" y="4286314"/>
                <a:ext cx="19980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72873610-700C-456A-4630-7F1491FB395F}"/>
                  </a:ext>
                </a:extLst>
              </p14:cNvPr>
              <p14:cNvContentPartPr/>
              <p14:nvPr/>
            </p14:nvContentPartPr>
            <p14:xfrm>
              <a:off x="5402829" y="4329874"/>
              <a:ext cx="100440" cy="52380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72873610-700C-456A-4630-7F1491FB395F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5394189" y="4321234"/>
                <a:ext cx="118080" cy="541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95" name="Group 194">
            <a:extLst>
              <a:ext uri="{FF2B5EF4-FFF2-40B4-BE49-F238E27FC236}">
                <a16:creationId xmlns:a16="http://schemas.microsoft.com/office/drawing/2014/main" id="{FC14DB40-FD6A-84C7-1CB6-D12DD62DA2EB}"/>
              </a:ext>
            </a:extLst>
          </p:cNvPr>
          <p:cNvGrpSpPr/>
          <p:nvPr/>
        </p:nvGrpSpPr>
        <p:grpSpPr>
          <a:xfrm>
            <a:off x="2752509" y="3719314"/>
            <a:ext cx="669600" cy="1059120"/>
            <a:chOff x="2752509" y="3719314"/>
            <a:chExt cx="669600" cy="105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439FED04-D791-B119-BD6F-BA311A412710}"/>
                    </a:ext>
                  </a:extLst>
                </p14:cNvPr>
                <p14:cNvContentPartPr/>
                <p14:nvPr/>
              </p14:nvContentPartPr>
              <p14:xfrm>
                <a:off x="2752509" y="3719314"/>
                <a:ext cx="669600" cy="10591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439FED04-D791-B119-BD6F-BA311A41271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743509" y="3710674"/>
                  <a:ext cx="687240" cy="10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1C297124-D68D-ED74-7EC9-D6C9BA6A59D4}"/>
                    </a:ext>
                  </a:extLst>
                </p14:cNvPr>
                <p14:cNvContentPartPr/>
                <p14:nvPr/>
              </p14:nvContentPartPr>
              <p14:xfrm>
                <a:off x="2758629" y="4486834"/>
                <a:ext cx="55800" cy="1346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1C297124-D68D-ED74-7EC9-D6C9BA6A59D4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749989" y="4477834"/>
                  <a:ext cx="73440" cy="15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AEB96B5C-6F41-FE6E-FB64-A38727D60EAF}"/>
              </a:ext>
            </a:extLst>
          </p:cNvPr>
          <p:cNvGrpSpPr/>
          <p:nvPr/>
        </p:nvGrpSpPr>
        <p:grpSpPr>
          <a:xfrm>
            <a:off x="2628309" y="1840114"/>
            <a:ext cx="339120" cy="779760"/>
            <a:chOff x="2628309" y="1840114"/>
            <a:chExt cx="339120" cy="77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A0D1FC11-D586-641F-1EF3-C66143B08E9C}"/>
                    </a:ext>
                  </a:extLst>
                </p14:cNvPr>
                <p14:cNvContentPartPr/>
                <p14:nvPr/>
              </p14:nvContentPartPr>
              <p14:xfrm>
                <a:off x="2628309" y="1840114"/>
                <a:ext cx="204840" cy="4021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A0D1FC11-D586-641F-1EF3-C66143B08E9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2619669" y="1831114"/>
                  <a:ext cx="22248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0E387061-64CF-CA35-F668-EDA47ADF8701}"/>
                    </a:ext>
                  </a:extLst>
                </p14:cNvPr>
                <p14:cNvContentPartPr/>
                <p14:nvPr/>
              </p14:nvContentPartPr>
              <p14:xfrm>
                <a:off x="2676189" y="2370754"/>
                <a:ext cx="183600" cy="1731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0E387061-64CF-CA35-F668-EDA47ADF870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2667549" y="2361754"/>
                  <a:ext cx="20124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8EB43EBD-B324-1296-C527-510DCE3222AF}"/>
                    </a:ext>
                  </a:extLst>
                </p14:cNvPr>
                <p14:cNvContentPartPr/>
                <p14:nvPr/>
              </p14:nvContentPartPr>
              <p14:xfrm>
                <a:off x="2892189" y="2488474"/>
                <a:ext cx="75240" cy="1314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EB43EBD-B324-1296-C527-510DCE3222AF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2883189" y="2479834"/>
                  <a:ext cx="92880" cy="149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36E85F0-ACDF-93FB-DDBF-20F708795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65"/>
    </mc:Choice>
    <mc:Fallback xmlns="">
      <p:transition spd="slow" advTm="10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D908205-26AA-6D02-CDAD-4C8C05772AE8}"/>
              </a:ext>
            </a:extLst>
          </p:cNvPr>
          <p:cNvSpPr txBox="1"/>
          <p:nvPr/>
        </p:nvSpPr>
        <p:spPr>
          <a:xfrm>
            <a:off x="1359698" y="24460"/>
            <a:ext cx="7069986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rgbClr val="0000FF"/>
                </a:solidFill>
              </a:rPr>
              <a:t>Nyquist Sampling Theorem</a:t>
            </a:r>
          </a:p>
          <a:p>
            <a:endParaRPr lang="en-US" sz="1800" dirty="0"/>
          </a:p>
          <a:p>
            <a:pPr>
              <a:buNone/>
            </a:pPr>
            <a:r>
              <a:rPr lang="en-US" sz="1800" dirty="0"/>
              <a:t>If we Fourier transform </a:t>
            </a:r>
            <a:r>
              <a:rPr lang="en-US" sz="1800" dirty="0">
                <a:latin typeface="Symbol" pitchFamily="2" charset="2"/>
              </a:rPr>
              <a:t>f</a:t>
            </a:r>
            <a:r>
              <a:rPr lang="en-US" sz="1800" dirty="0"/>
              <a:t>(</a:t>
            </a:r>
            <a:r>
              <a:rPr lang="en-US" sz="1800" dirty="0">
                <a:latin typeface="Symbol" pitchFamily="2" charset="2"/>
              </a:rPr>
              <a:t>w</a:t>
            </a:r>
            <a:r>
              <a:rPr lang="en-US" sz="1800" dirty="0"/>
              <a:t>) and </a:t>
            </a:r>
            <a:r>
              <a:rPr lang="en-US" sz="1800" dirty="0">
                <a:highlight>
                  <a:srgbClr val="FFFF00"/>
                </a:highlight>
              </a:rPr>
              <a:t>capture all frequencies </a:t>
            </a: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w</a:t>
            </a:r>
            <a:r>
              <a:rPr lang="en-US" sz="1800" dirty="0">
                <a:highlight>
                  <a:srgbClr val="FFFF00"/>
                </a:highlight>
              </a:rPr>
              <a:t> &gt; 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n</a:t>
            </a:r>
            <a:r>
              <a:rPr lang="en-US" sz="1800" dirty="0">
                <a:highlight>
                  <a:srgbClr val="FFFF00"/>
                </a:highlight>
              </a:rPr>
              <a:t> correctly</a:t>
            </a:r>
            <a:r>
              <a:rPr lang="en-US" sz="1800" dirty="0"/>
              <a:t>,  then a </a:t>
            </a:r>
            <a:r>
              <a:rPr lang="en-US" sz="1800" dirty="0">
                <a:highlight>
                  <a:srgbClr val="FFFF00"/>
                </a:highlight>
              </a:rPr>
              <a:t>sampling time 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t</a:t>
            </a:r>
            <a:r>
              <a:rPr lang="en-US" sz="1800" dirty="0">
                <a:highlight>
                  <a:srgbClr val="FFFF00"/>
                </a:highlight>
              </a:rPr>
              <a:t> = 2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p</a:t>
            </a:r>
            <a:r>
              <a:rPr lang="en-US" sz="1800" dirty="0">
                <a:highlight>
                  <a:srgbClr val="FFFF00"/>
                </a:highlight>
              </a:rPr>
              <a:t>/2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n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/>
              <a:t>should suffice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D23D84-ED1D-E1DB-229F-CC29524BB088}"/>
              </a:ext>
            </a:extLst>
          </p:cNvPr>
          <p:cNvGrpSpPr/>
          <p:nvPr/>
        </p:nvGrpSpPr>
        <p:grpSpPr>
          <a:xfrm>
            <a:off x="1139427" y="1797775"/>
            <a:ext cx="6043784" cy="2961776"/>
            <a:chOff x="1139427" y="1797775"/>
            <a:chExt cx="6043784" cy="2961776"/>
          </a:xfrm>
        </p:grpSpPr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F90EF9D0-A2EA-CD3D-7704-0742AE736895}"/>
                </a:ext>
              </a:extLst>
            </p:cNvPr>
            <p:cNvGrpSpPr/>
            <p:nvPr/>
          </p:nvGrpSpPr>
          <p:grpSpPr>
            <a:xfrm>
              <a:off x="2243291" y="1797775"/>
              <a:ext cx="4939920" cy="2397600"/>
              <a:chOff x="2061491" y="2044735"/>
              <a:chExt cx="4939920" cy="2397600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5D1C2E73-666B-3AAE-A978-CF4D1C135B8A}"/>
                  </a:ext>
                </a:extLst>
              </p:cNvPr>
              <p:cNvGrpSpPr/>
              <p:nvPr/>
            </p:nvGrpSpPr>
            <p:grpSpPr>
              <a:xfrm>
                <a:off x="2061491" y="2402575"/>
                <a:ext cx="956880" cy="572760"/>
                <a:chOff x="2061491" y="2402575"/>
                <a:chExt cx="956880" cy="572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CCFF23C9-0179-96A7-9622-CF743ED7A13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07211" y="2402575"/>
                    <a:ext cx="181440" cy="572760"/>
                  </p14:xfrm>
                </p:contentPart>
              </mc:Choice>
              <mc:Fallback xmlns="">
                <p:pic>
                  <p:nvPicPr>
                    <p:cNvPr id="28" name="Ink 27">
                      <a:extLst>
                        <a:ext uri="{FF2B5EF4-FFF2-40B4-BE49-F238E27FC236}">
                          <a16:creationId xmlns:a16="http://schemas.microsoft.com/office/drawing/2014/main" id="{CCFF23C9-0179-96A7-9622-CF743ED7A138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2098571" y="2393575"/>
                      <a:ext cx="199080" cy="590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140" name="Ink 139">
                      <a:extLst>
                        <a:ext uri="{FF2B5EF4-FFF2-40B4-BE49-F238E27FC236}">
                          <a16:creationId xmlns:a16="http://schemas.microsoft.com/office/drawing/2014/main" id="{B469136B-7063-4847-7059-0E501B451E3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61491" y="2722975"/>
                    <a:ext cx="358920" cy="31320"/>
                  </p14:xfrm>
                </p:contentPart>
              </mc:Choice>
              <mc:Fallback xmlns="">
                <p:pic>
                  <p:nvPicPr>
                    <p:cNvPr id="140" name="Ink 139">
                      <a:extLst>
                        <a:ext uri="{FF2B5EF4-FFF2-40B4-BE49-F238E27FC236}">
                          <a16:creationId xmlns:a16="http://schemas.microsoft.com/office/drawing/2014/main" id="{B469136B-7063-4847-7059-0E501B451E3D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2052491" y="2713975"/>
                      <a:ext cx="376560" cy="48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162" name="Ink 161">
                      <a:extLst>
                        <a:ext uri="{FF2B5EF4-FFF2-40B4-BE49-F238E27FC236}">
                          <a16:creationId xmlns:a16="http://schemas.microsoft.com/office/drawing/2014/main" id="{0374A3C0-806F-C1F0-F40C-FD3ADECCAD9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77651" y="2440015"/>
                    <a:ext cx="176760" cy="488160"/>
                  </p14:xfrm>
                </p:contentPart>
              </mc:Choice>
              <mc:Fallback xmlns="">
                <p:pic>
                  <p:nvPicPr>
                    <p:cNvPr id="162" name="Ink 161">
                      <a:extLst>
                        <a:ext uri="{FF2B5EF4-FFF2-40B4-BE49-F238E27FC236}">
                          <a16:creationId xmlns:a16="http://schemas.microsoft.com/office/drawing/2014/main" id="{0374A3C0-806F-C1F0-F40C-FD3ADECCAD9B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2469011" y="2431375"/>
                      <a:ext cx="194400" cy="505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163" name="Ink 162">
                      <a:extLst>
                        <a:ext uri="{FF2B5EF4-FFF2-40B4-BE49-F238E27FC236}">
                          <a16:creationId xmlns:a16="http://schemas.microsoft.com/office/drawing/2014/main" id="{809B7F87-D772-EB83-8397-6BB1B87D7E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56211" y="2515975"/>
                    <a:ext cx="95040" cy="231480"/>
                  </p14:xfrm>
                </p:contentPart>
              </mc:Choice>
              <mc:Fallback xmlns="">
                <p:pic>
                  <p:nvPicPr>
                    <p:cNvPr id="163" name="Ink 162">
                      <a:extLst>
                        <a:ext uri="{FF2B5EF4-FFF2-40B4-BE49-F238E27FC236}">
                          <a16:creationId xmlns:a16="http://schemas.microsoft.com/office/drawing/2014/main" id="{809B7F87-D772-EB83-8397-6BB1B87D7E4C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647211" y="2507335"/>
                      <a:ext cx="112680" cy="249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164" name="Ink 163">
                      <a:extLst>
                        <a:ext uri="{FF2B5EF4-FFF2-40B4-BE49-F238E27FC236}">
                          <a16:creationId xmlns:a16="http://schemas.microsoft.com/office/drawing/2014/main" id="{FB22BA33-DF2F-7F59-E4F3-38404209332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84571" y="2632255"/>
                    <a:ext cx="173880" cy="11520"/>
                  </p14:xfrm>
                </p:contentPart>
              </mc:Choice>
              <mc:Fallback xmlns="">
                <p:pic>
                  <p:nvPicPr>
                    <p:cNvPr id="164" name="Ink 163">
                      <a:extLst>
                        <a:ext uri="{FF2B5EF4-FFF2-40B4-BE49-F238E27FC236}">
                          <a16:creationId xmlns:a16="http://schemas.microsoft.com/office/drawing/2014/main" id="{FB22BA33-DF2F-7F59-E4F3-384042093322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575931" y="2623255"/>
                      <a:ext cx="191520" cy="29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165" name="Ink 164">
                      <a:extLst>
                        <a:ext uri="{FF2B5EF4-FFF2-40B4-BE49-F238E27FC236}">
                          <a16:creationId xmlns:a16="http://schemas.microsoft.com/office/drawing/2014/main" id="{F4A2C0DE-471A-A3BB-7854-677CD35F1DE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49171" y="2490055"/>
                    <a:ext cx="169200" cy="455040"/>
                  </p14:xfrm>
                </p:contentPart>
              </mc:Choice>
              <mc:Fallback xmlns="">
                <p:pic>
                  <p:nvPicPr>
                    <p:cNvPr id="165" name="Ink 164">
                      <a:extLst>
                        <a:ext uri="{FF2B5EF4-FFF2-40B4-BE49-F238E27FC236}">
                          <a16:creationId xmlns:a16="http://schemas.microsoft.com/office/drawing/2014/main" id="{F4A2C0DE-471A-A3BB-7854-677CD35F1DEB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2840171" y="2481055"/>
                      <a:ext cx="186840" cy="472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93DEC5E3-B7D2-82EF-EEFF-31D083B224CC}"/>
                  </a:ext>
                </a:extLst>
              </p:cNvPr>
              <p:cNvGrpSpPr/>
              <p:nvPr/>
            </p:nvGrpSpPr>
            <p:grpSpPr>
              <a:xfrm>
                <a:off x="3252011" y="2673295"/>
                <a:ext cx="132480" cy="97200"/>
                <a:chOff x="3252011" y="2673295"/>
                <a:chExt cx="132480" cy="97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166" name="Ink 165">
                      <a:extLst>
                        <a:ext uri="{FF2B5EF4-FFF2-40B4-BE49-F238E27FC236}">
                          <a16:creationId xmlns:a16="http://schemas.microsoft.com/office/drawing/2014/main" id="{012D3432-91DA-4122-FDA1-993FE1A55A7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2011" y="2673295"/>
                    <a:ext cx="99360" cy="3240"/>
                  </p14:xfrm>
                </p:contentPart>
              </mc:Choice>
              <mc:Fallback xmlns="">
                <p:pic>
                  <p:nvPicPr>
                    <p:cNvPr id="166" name="Ink 165">
                      <a:extLst>
                        <a:ext uri="{FF2B5EF4-FFF2-40B4-BE49-F238E27FC236}">
                          <a16:creationId xmlns:a16="http://schemas.microsoft.com/office/drawing/2014/main" id="{012D3432-91DA-4122-FDA1-993FE1A55A7A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3243011" y="2664655"/>
                      <a:ext cx="11700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">
                  <p14:nvContentPartPr>
                    <p14:cNvPr id="167" name="Ink 166">
                      <a:extLst>
                        <a:ext uri="{FF2B5EF4-FFF2-40B4-BE49-F238E27FC236}">
                          <a16:creationId xmlns:a16="http://schemas.microsoft.com/office/drawing/2014/main" id="{064BAC9F-0E8B-2A94-C80A-2B8585C70A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65691" y="2767975"/>
                    <a:ext cx="118800" cy="2520"/>
                  </p14:xfrm>
                </p:contentPart>
              </mc:Choice>
              <mc:Fallback xmlns="">
                <p:pic>
                  <p:nvPicPr>
                    <p:cNvPr id="167" name="Ink 166">
                      <a:extLst>
                        <a:ext uri="{FF2B5EF4-FFF2-40B4-BE49-F238E27FC236}">
                          <a16:creationId xmlns:a16="http://schemas.microsoft.com/office/drawing/2014/main" id="{064BAC9F-0E8B-2A94-C80A-2B8585C70A4C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3257051" y="2759335"/>
                      <a:ext cx="136440" cy="201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A3CE36E4-9BA4-D75E-2DF3-28A6307521E3}"/>
                  </a:ext>
                </a:extLst>
              </p:cNvPr>
              <p:cNvGrpSpPr/>
              <p:nvPr/>
            </p:nvGrpSpPr>
            <p:grpSpPr>
              <a:xfrm>
                <a:off x="4929611" y="2092615"/>
                <a:ext cx="1126440" cy="605880"/>
                <a:chOff x="4929611" y="2092615"/>
                <a:chExt cx="1126440" cy="6058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1">
                  <p14:nvContentPartPr>
                    <p14:cNvPr id="177" name="Ink 176">
                      <a:extLst>
                        <a:ext uri="{FF2B5EF4-FFF2-40B4-BE49-F238E27FC236}">
                          <a16:creationId xmlns:a16="http://schemas.microsoft.com/office/drawing/2014/main" id="{6EECFF31-00EF-4A79-780B-CA5B209C51F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29611" y="2486095"/>
                    <a:ext cx="245160" cy="212400"/>
                  </p14:xfrm>
                </p:contentPart>
              </mc:Choice>
              <mc:Fallback xmlns="">
                <p:pic>
                  <p:nvPicPr>
                    <p:cNvPr id="177" name="Ink 176">
                      <a:extLst>
                        <a:ext uri="{FF2B5EF4-FFF2-40B4-BE49-F238E27FC236}">
                          <a16:creationId xmlns:a16="http://schemas.microsoft.com/office/drawing/2014/main" id="{6EECFF31-00EF-4A79-780B-CA5B209C51F3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4920971" y="2477095"/>
                      <a:ext cx="262800" cy="230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">
                  <p14:nvContentPartPr>
                    <p14:cNvPr id="178" name="Ink 177">
                      <a:extLst>
                        <a:ext uri="{FF2B5EF4-FFF2-40B4-BE49-F238E27FC236}">
                          <a16:creationId xmlns:a16="http://schemas.microsoft.com/office/drawing/2014/main" id="{F3A3E2FD-4940-BFCE-54E7-674C86995E0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90531" y="2347495"/>
                    <a:ext cx="90000" cy="8640"/>
                  </p14:xfrm>
                </p:contentPart>
              </mc:Choice>
              <mc:Fallback xmlns="">
                <p:pic>
                  <p:nvPicPr>
                    <p:cNvPr id="178" name="Ink 177">
                      <a:extLst>
                        <a:ext uri="{FF2B5EF4-FFF2-40B4-BE49-F238E27FC236}">
                          <a16:creationId xmlns:a16="http://schemas.microsoft.com/office/drawing/2014/main" id="{F3A3E2FD-4940-BFCE-54E7-674C86995E04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5081531" y="2338495"/>
                      <a:ext cx="107640" cy="26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179" name="Ink 178">
                      <a:extLst>
                        <a:ext uri="{FF2B5EF4-FFF2-40B4-BE49-F238E27FC236}">
                          <a16:creationId xmlns:a16="http://schemas.microsoft.com/office/drawing/2014/main" id="{03CF68D0-97C6-35EB-E419-82F33D6D7F8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42091" y="2223655"/>
                    <a:ext cx="129240" cy="198360"/>
                  </p14:xfrm>
                </p:contentPart>
              </mc:Choice>
              <mc:Fallback xmlns="">
                <p:pic>
                  <p:nvPicPr>
                    <p:cNvPr id="179" name="Ink 178">
                      <a:extLst>
                        <a:ext uri="{FF2B5EF4-FFF2-40B4-BE49-F238E27FC236}">
                          <a16:creationId xmlns:a16="http://schemas.microsoft.com/office/drawing/2014/main" id="{03CF68D0-97C6-35EB-E419-82F33D6D7F86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5233091" y="2215015"/>
                      <a:ext cx="146880" cy="21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180" name="Ink 179">
                      <a:extLst>
                        <a:ext uri="{FF2B5EF4-FFF2-40B4-BE49-F238E27FC236}">
                          <a16:creationId xmlns:a16="http://schemas.microsoft.com/office/drawing/2014/main" id="{6EDAC124-E865-F7E9-6A0E-1DF2E3D2CDD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9131" y="2238775"/>
                    <a:ext cx="360" cy="192960"/>
                  </p14:xfrm>
                </p:contentPart>
              </mc:Choice>
              <mc:Fallback xmlns="">
                <p:pic>
                  <p:nvPicPr>
                    <p:cNvPr id="180" name="Ink 179">
                      <a:extLst>
                        <a:ext uri="{FF2B5EF4-FFF2-40B4-BE49-F238E27FC236}">
                          <a16:creationId xmlns:a16="http://schemas.microsoft.com/office/drawing/2014/main" id="{6EDAC124-E865-F7E9-6A0E-1DF2E3D2CDD1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5400491" y="2229775"/>
                      <a:ext cx="18000" cy="210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181" name="Ink 180">
                      <a:extLst>
                        <a:ext uri="{FF2B5EF4-FFF2-40B4-BE49-F238E27FC236}">
                          <a16:creationId xmlns:a16="http://schemas.microsoft.com/office/drawing/2014/main" id="{0E13D598-5F4D-0DE8-8646-997291F484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78611" y="2244175"/>
                    <a:ext cx="2520" cy="108720"/>
                  </p14:xfrm>
                </p:contentPart>
              </mc:Choice>
              <mc:Fallback xmlns="">
                <p:pic>
                  <p:nvPicPr>
                    <p:cNvPr id="181" name="Ink 180">
                      <a:extLst>
                        <a:ext uri="{FF2B5EF4-FFF2-40B4-BE49-F238E27FC236}">
                          <a16:creationId xmlns:a16="http://schemas.microsoft.com/office/drawing/2014/main" id="{0E13D598-5F4D-0DE8-8646-997291F484B0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5469611" y="2235535"/>
                      <a:ext cx="20160" cy="126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">
                  <p14:nvContentPartPr>
                    <p14:cNvPr id="189" name="Ink 188">
                      <a:extLst>
                        <a:ext uri="{FF2B5EF4-FFF2-40B4-BE49-F238E27FC236}">
                          <a16:creationId xmlns:a16="http://schemas.microsoft.com/office/drawing/2014/main" id="{EF186A9C-5FB2-A573-A659-195C0B33E60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44331" y="2165695"/>
                    <a:ext cx="179640" cy="2520"/>
                  </p14:xfrm>
                </p:contentPart>
              </mc:Choice>
              <mc:Fallback xmlns="">
                <p:pic>
                  <p:nvPicPr>
                    <p:cNvPr id="189" name="Ink 188">
                      <a:extLst>
                        <a:ext uri="{FF2B5EF4-FFF2-40B4-BE49-F238E27FC236}">
                          <a16:creationId xmlns:a16="http://schemas.microsoft.com/office/drawing/2014/main" id="{EF186A9C-5FB2-A573-A659-195C0B33E608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5335331" y="2156695"/>
                      <a:ext cx="197280" cy="20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">
                  <p14:nvContentPartPr>
                    <p14:cNvPr id="217" name="Ink 216">
                      <a:extLst>
                        <a:ext uri="{FF2B5EF4-FFF2-40B4-BE49-F238E27FC236}">
                          <a16:creationId xmlns:a16="http://schemas.microsoft.com/office/drawing/2014/main" id="{2F8336A4-0888-C6A9-C8DA-25CA9C66DA1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15251" y="2185495"/>
                    <a:ext cx="360" cy="57960"/>
                  </p14:xfrm>
                </p:contentPart>
              </mc:Choice>
              <mc:Fallback xmlns="">
                <p:pic>
                  <p:nvPicPr>
                    <p:cNvPr id="217" name="Ink 216">
                      <a:extLst>
                        <a:ext uri="{FF2B5EF4-FFF2-40B4-BE49-F238E27FC236}">
                          <a16:creationId xmlns:a16="http://schemas.microsoft.com/office/drawing/2014/main" id="{2F8336A4-0888-C6A9-C8DA-25CA9C66DA18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5406251" y="2176855"/>
                      <a:ext cx="18000" cy="7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">
                  <p14:nvContentPartPr>
                    <p14:cNvPr id="224" name="Ink 223">
                      <a:extLst>
                        <a:ext uri="{FF2B5EF4-FFF2-40B4-BE49-F238E27FC236}">
                          <a16:creationId xmlns:a16="http://schemas.microsoft.com/office/drawing/2014/main" id="{3BDE1417-26A6-918F-F368-5E963B8238F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76451" y="2204215"/>
                    <a:ext cx="360" cy="38160"/>
                  </p14:xfrm>
                </p:contentPart>
              </mc:Choice>
              <mc:Fallback xmlns="">
                <p:pic>
                  <p:nvPicPr>
                    <p:cNvPr id="224" name="Ink 223">
                      <a:extLst>
                        <a:ext uri="{FF2B5EF4-FFF2-40B4-BE49-F238E27FC236}">
                          <a16:creationId xmlns:a16="http://schemas.microsoft.com/office/drawing/2014/main" id="{3BDE1417-26A6-918F-F368-5E963B8238FA}"/>
                        </a:ext>
                      </a:extLst>
                    </p:cNvPr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5467811" y="2195575"/>
                      <a:ext cx="18000" cy="55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">
                  <p14:nvContentPartPr>
                    <p14:cNvPr id="231" name="Ink 230">
                      <a:extLst>
                        <a:ext uri="{FF2B5EF4-FFF2-40B4-BE49-F238E27FC236}">
                          <a16:creationId xmlns:a16="http://schemas.microsoft.com/office/drawing/2014/main" id="{300F3CA0-85F5-4E0A-20F6-8E2DA909DC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02451" y="2279815"/>
                    <a:ext cx="37080" cy="95400"/>
                  </p14:xfrm>
                </p:contentPart>
              </mc:Choice>
              <mc:Fallback xmlns="">
                <p:pic>
                  <p:nvPicPr>
                    <p:cNvPr id="231" name="Ink 230">
                      <a:extLst>
                        <a:ext uri="{FF2B5EF4-FFF2-40B4-BE49-F238E27FC236}">
                          <a16:creationId xmlns:a16="http://schemas.microsoft.com/office/drawing/2014/main" id="{300F3CA0-85F5-4E0A-20F6-8E2DA909DCEF}"/>
                        </a:ext>
                      </a:extLst>
                    </p:cNvPr>
                    <p:cNvPicPr/>
                    <p:nvPr/>
                  </p:nvPicPr>
                  <p:blipFill>
                    <a:blip r:embed="rId38"/>
                    <a:stretch>
                      <a:fillRect/>
                    </a:stretch>
                  </p:blipFill>
                  <p:spPr>
                    <a:xfrm>
                      <a:off x="5593811" y="2270815"/>
                      <a:ext cx="54720" cy="113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">
                  <p14:nvContentPartPr>
                    <p14:cNvPr id="232" name="Ink 231">
                      <a:extLst>
                        <a:ext uri="{FF2B5EF4-FFF2-40B4-BE49-F238E27FC236}">
                          <a16:creationId xmlns:a16="http://schemas.microsoft.com/office/drawing/2014/main" id="{FA7BABFA-E143-82E1-537A-310035364BB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11091" y="2190535"/>
                    <a:ext cx="12960" cy="29520"/>
                  </p14:xfrm>
                </p:contentPart>
              </mc:Choice>
              <mc:Fallback xmlns="">
                <p:pic>
                  <p:nvPicPr>
                    <p:cNvPr id="232" name="Ink 231">
                      <a:extLst>
                        <a:ext uri="{FF2B5EF4-FFF2-40B4-BE49-F238E27FC236}">
                          <a16:creationId xmlns:a16="http://schemas.microsoft.com/office/drawing/2014/main" id="{FA7BABFA-E143-82E1-537A-310035364BBA}"/>
                        </a:ext>
                      </a:extLst>
                    </p:cNvPr>
                    <p:cNvPicPr/>
                    <p:nvPr/>
                  </p:nvPicPr>
                  <p:blipFill>
                    <a:blip r:embed="rId40"/>
                    <a:stretch>
                      <a:fillRect/>
                    </a:stretch>
                  </p:blipFill>
                  <p:spPr>
                    <a:xfrm>
                      <a:off x="5602091" y="2181535"/>
                      <a:ext cx="30600" cy="47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">
                  <p14:nvContentPartPr>
                    <p14:cNvPr id="233" name="Ink 232">
                      <a:extLst>
                        <a:ext uri="{FF2B5EF4-FFF2-40B4-BE49-F238E27FC236}">
                          <a16:creationId xmlns:a16="http://schemas.microsoft.com/office/drawing/2014/main" id="{B2998E67-5E95-8A8D-39EE-4506CF2968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89211" y="2230135"/>
                    <a:ext cx="159840" cy="134640"/>
                  </p14:xfrm>
                </p:contentPart>
              </mc:Choice>
              <mc:Fallback xmlns="">
                <p:pic>
                  <p:nvPicPr>
                    <p:cNvPr id="233" name="Ink 232">
                      <a:extLst>
                        <a:ext uri="{FF2B5EF4-FFF2-40B4-BE49-F238E27FC236}">
                          <a16:creationId xmlns:a16="http://schemas.microsoft.com/office/drawing/2014/main" id="{B2998E67-5E95-8A8D-39EE-4506CF296820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5680211" y="2221135"/>
                      <a:ext cx="177480" cy="152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">
                  <p14:nvContentPartPr>
                    <p14:cNvPr id="234" name="Ink 233">
                      <a:extLst>
                        <a:ext uri="{FF2B5EF4-FFF2-40B4-BE49-F238E27FC236}">
                          <a16:creationId xmlns:a16="http://schemas.microsoft.com/office/drawing/2014/main" id="{B3862A48-3CF6-379A-F0A5-BE6E80293D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84051" y="2092615"/>
                    <a:ext cx="51120" cy="209160"/>
                  </p14:xfrm>
                </p:contentPart>
              </mc:Choice>
              <mc:Fallback xmlns="">
                <p:pic>
                  <p:nvPicPr>
                    <p:cNvPr id="234" name="Ink 233">
                      <a:extLst>
                        <a:ext uri="{FF2B5EF4-FFF2-40B4-BE49-F238E27FC236}">
                          <a16:creationId xmlns:a16="http://schemas.microsoft.com/office/drawing/2014/main" id="{B3862A48-3CF6-379A-F0A5-BE6E80293DEF}"/>
                        </a:ext>
                      </a:extLst>
                    </p:cNvPr>
                    <p:cNvPicPr/>
                    <p:nvPr/>
                  </p:nvPicPr>
                  <p:blipFill>
                    <a:blip r:embed="rId44"/>
                    <a:stretch>
                      <a:fillRect/>
                    </a:stretch>
                  </p:blipFill>
                  <p:spPr>
                    <a:xfrm>
                      <a:off x="5975411" y="2083615"/>
                      <a:ext cx="68760" cy="226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">
                  <p14:nvContentPartPr>
                    <p14:cNvPr id="235" name="Ink 234">
                      <a:extLst>
                        <a:ext uri="{FF2B5EF4-FFF2-40B4-BE49-F238E27FC236}">
                          <a16:creationId xmlns:a16="http://schemas.microsoft.com/office/drawing/2014/main" id="{79441A3F-2BEE-005C-E9B1-E0E306E4638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33291" y="2189095"/>
                    <a:ext cx="122760" cy="360"/>
                  </p14:xfrm>
                </p:contentPart>
              </mc:Choice>
              <mc:Fallback xmlns="">
                <p:pic>
                  <p:nvPicPr>
                    <p:cNvPr id="235" name="Ink 234">
                      <a:extLst>
                        <a:ext uri="{FF2B5EF4-FFF2-40B4-BE49-F238E27FC236}">
                          <a16:creationId xmlns:a16="http://schemas.microsoft.com/office/drawing/2014/main" id="{79441A3F-2BEE-005C-E9B1-E0E306E46382}"/>
                        </a:ext>
                      </a:extLst>
                    </p:cNvPr>
                    <p:cNvPicPr/>
                    <p:nvPr/>
                  </p:nvPicPr>
                  <p:blipFill>
                    <a:blip r:embed="rId46"/>
                    <a:stretch>
                      <a:fillRect/>
                    </a:stretch>
                  </p:blipFill>
                  <p:spPr>
                    <a:xfrm>
                      <a:off x="5924291" y="2180455"/>
                      <a:ext cx="1404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8E12FCBA-843F-429A-ABF4-70BD1B7371D9}"/>
                      </a:ext>
                    </a:extLst>
                  </p14:cNvPr>
                  <p14:cNvContentPartPr/>
                  <p14:nvPr/>
                </p14:nvContentPartPr>
                <p14:xfrm>
                  <a:off x="6142451" y="2384935"/>
                  <a:ext cx="374400" cy="24120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8E12FCBA-843F-429A-ABF4-70BD1B7371D9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6133811" y="2376295"/>
                    <a:ext cx="392040" cy="25884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B9790E10-09BC-AFDA-AA17-681FDDEAD01E}"/>
                  </a:ext>
                </a:extLst>
              </p:cNvPr>
              <p:cNvGrpSpPr/>
              <p:nvPr/>
            </p:nvGrpSpPr>
            <p:grpSpPr>
              <a:xfrm>
                <a:off x="3554411" y="2044735"/>
                <a:ext cx="1300320" cy="1033920"/>
                <a:chOff x="3554411" y="2044735"/>
                <a:chExt cx="1300320" cy="1033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9">
                  <p14:nvContentPartPr>
                    <p14:cNvPr id="170" name="Ink 169">
                      <a:extLst>
                        <a:ext uri="{FF2B5EF4-FFF2-40B4-BE49-F238E27FC236}">
                          <a16:creationId xmlns:a16="http://schemas.microsoft.com/office/drawing/2014/main" id="{A48ACCA7-24F7-BFA6-2FC6-77C6694F2CD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31771" y="2468095"/>
                    <a:ext cx="245160" cy="244440"/>
                  </p14:xfrm>
                </p:contentPart>
              </mc:Choice>
              <mc:Fallback xmlns="">
                <p:pic>
                  <p:nvPicPr>
                    <p:cNvPr id="170" name="Ink 169">
                      <a:extLst>
                        <a:ext uri="{FF2B5EF4-FFF2-40B4-BE49-F238E27FC236}">
                          <a16:creationId xmlns:a16="http://schemas.microsoft.com/office/drawing/2014/main" id="{A48ACCA7-24F7-BFA6-2FC6-77C6694F2CD3}"/>
                        </a:ext>
                      </a:extLst>
                    </p:cNvPr>
                    <p:cNvPicPr/>
                    <p:nvPr/>
                  </p:nvPicPr>
                  <p:blipFill>
                    <a:blip r:embed="rId50"/>
                    <a:stretch>
                      <a:fillRect/>
                    </a:stretch>
                  </p:blipFill>
                  <p:spPr>
                    <a:xfrm>
                      <a:off x="4023131" y="2459455"/>
                      <a:ext cx="262800" cy="262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">
                  <p14:nvContentPartPr>
                    <p14:cNvPr id="171" name="Ink 170">
                      <a:extLst>
                        <a:ext uri="{FF2B5EF4-FFF2-40B4-BE49-F238E27FC236}">
                          <a16:creationId xmlns:a16="http://schemas.microsoft.com/office/drawing/2014/main" id="{1594BCC1-ABA5-941D-5553-7859816EB72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85411" y="2442535"/>
                    <a:ext cx="154080" cy="263520"/>
                  </p14:xfrm>
                </p:contentPart>
              </mc:Choice>
              <mc:Fallback xmlns="">
                <p:pic>
                  <p:nvPicPr>
                    <p:cNvPr id="171" name="Ink 170">
                      <a:extLst>
                        <a:ext uri="{FF2B5EF4-FFF2-40B4-BE49-F238E27FC236}">
                          <a16:creationId xmlns:a16="http://schemas.microsoft.com/office/drawing/2014/main" id="{1594BCC1-ABA5-941D-5553-7859816EB721}"/>
                        </a:ext>
                      </a:extLst>
                    </p:cNvPr>
                    <p:cNvPicPr/>
                    <p:nvPr/>
                  </p:nvPicPr>
                  <p:blipFill>
                    <a:blip r:embed="rId52"/>
                    <a:stretch>
                      <a:fillRect/>
                    </a:stretch>
                  </p:blipFill>
                  <p:spPr>
                    <a:xfrm>
                      <a:off x="4076771" y="2433535"/>
                      <a:ext cx="171720" cy="281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">
                  <p14:nvContentPartPr>
                    <p14:cNvPr id="172" name="Ink 171">
                      <a:extLst>
                        <a:ext uri="{FF2B5EF4-FFF2-40B4-BE49-F238E27FC236}">
                          <a16:creationId xmlns:a16="http://schemas.microsoft.com/office/drawing/2014/main" id="{5D3E9455-7AE8-F5E8-2035-2986CB3598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83051" y="2695255"/>
                    <a:ext cx="84960" cy="134640"/>
                  </p14:xfrm>
                </p:contentPart>
              </mc:Choice>
              <mc:Fallback xmlns="">
                <p:pic>
                  <p:nvPicPr>
                    <p:cNvPr id="172" name="Ink 171">
                      <a:extLst>
                        <a:ext uri="{FF2B5EF4-FFF2-40B4-BE49-F238E27FC236}">
                          <a16:creationId xmlns:a16="http://schemas.microsoft.com/office/drawing/2014/main" id="{5D3E9455-7AE8-F5E8-2035-2986CB35984C}"/>
                        </a:ext>
                      </a:extLst>
                    </p:cNvPr>
                    <p:cNvPicPr/>
                    <p:nvPr/>
                  </p:nvPicPr>
                  <p:blipFill>
                    <a:blip r:embed="rId54"/>
                    <a:stretch>
                      <a:fillRect/>
                    </a:stretch>
                  </p:blipFill>
                  <p:spPr>
                    <a:xfrm>
                      <a:off x="4274051" y="2686615"/>
                      <a:ext cx="102600" cy="152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">
                  <p14:nvContentPartPr>
                    <p14:cNvPr id="173" name="Ink 172">
                      <a:extLst>
                        <a:ext uri="{FF2B5EF4-FFF2-40B4-BE49-F238E27FC236}">
                          <a16:creationId xmlns:a16="http://schemas.microsoft.com/office/drawing/2014/main" id="{CFECB674-6671-0CFA-F123-FA194AE6A8B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27771" y="2461255"/>
                    <a:ext cx="144360" cy="337680"/>
                  </p14:xfrm>
                </p:contentPart>
              </mc:Choice>
              <mc:Fallback xmlns="">
                <p:pic>
                  <p:nvPicPr>
                    <p:cNvPr id="173" name="Ink 172">
                      <a:extLst>
                        <a:ext uri="{FF2B5EF4-FFF2-40B4-BE49-F238E27FC236}">
                          <a16:creationId xmlns:a16="http://schemas.microsoft.com/office/drawing/2014/main" id="{CFECB674-6671-0CFA-F123-FA194AE6A8B5}"/>
                        </a:ext>
                      </a:extLst>
                    </p:cNvPr>
                    <p:cNvPicPr/>
                    <p:nvPr/>
                  </p:nvPicPr>
                  <p:blipFill>
                    <a:blip r:embed="rId56"/>
                    <a:stretch>
                      <a:fillRect/>
                    </a:stretch>
                  </p:blipFill>
                  <p:spPr>
                    <a:xfrm>
                      <a:off x="4419131" y="2452615"/>
                      <a:ext cx="162000" cy="355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">
                  <p14:nvContentPartPr>
                    <p14:cNvPr id="174" name="Ink 173">
                      <a:extLst>
                        <a:ext uri="{FF2B5EF4-FFF2-40B4-BE49-F238E27FC236}">
                          <a16:creationId xmlns:a16="http://schemas.microsoft.com/office/drawing/2014/main" id="{F4EA4039-FDFB-E5EF-5C88-EFC8EE0AB21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67451" y="2576095"/>
                    <a:ext cx="161640" cy="147600"/>
                  </p14:xfrm>
                </p:contentPart>
              </mc:Choice>
              <mc:Fallback xmlns="">
                <p:pic>
                  <p:nvPicPr>
                    <p:cNvPr id="174" name="Ink 173">
                      <a:extLst>
                        <a:ext uri="{FF2B5EF4-FFF2-40B4-BE49-F238E27FC236}">
                          <a16:creationId xmlns:a16="http://schemas.microsoft.com/office/drawing/2014/main" id="{F4EA4039-FDFB-E5EF-5C88-EFC8EE0AB21C}"/>
                        </a:ext>
                      </a:extLst>
                    </p:cNvPr>
                    <p:cNvPicPr/>
                    <p:nvPr/>
                  </p:nvPicPr>
                  <p:blipFill>
                    <a:blip r:embed="rId58"/>
                    <a:stretch>
                      <a:fillRect/>
                    </a:stretch>
                  </p:blipFill>
                  <p:spPr>
                    <a:xfrm>
                      <a:off x="4558451" y="2567455"/>
                      <a:ext cx="179280" cy="165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">
                  <p14:nvContentPartPr>
                    <p14:cNvPr id="175" name="Ink 174">
                      <a:extLst>
                        <a:ext uri="{FF2B5EF4-FFF2-40B4-BE49-F238E27FC236}">
                          <a16:creationId xmlns:a16="http://schemas.microsoft.com/office/drawing/2014/main" id="{F65C082B-ADDC-BFE1-690D-B47B44EE2E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48891" y="2450095"/>
                    <a:ext cx="105840" cy="317160"/>
                  </p14:xfrm>
                </p:contentPart>
              </mc:Choice>
              <mc:Fallback xmlns="">
                <p:pic>
                  <p:nvPicPr>
                    <p:cNvPr id="175" name="Ink 174">
                      <a:extLst>
                        <a:ext uri="{FF2B5EF4-FFF2-40B4-BE49-F238E27FC236}">
                          <a16:creationId xmlns:a16="http://schemas.microsoft.com/office/drawing/2014/main" id="{F65C082B-ADDC-BFE1-690D-B47B44EE2EEF}"/>
                        </a:ext>
                      </a:extLst>
                    </p:cNvPr>
                    <p:cNvPicPr/>
                    <p:nvPr/>
                  </p:nvPicPr>
                  <p:blipFill>
                    <a:blip r:embed="rId60"/>
                    <a:stretch>
                      <a:fillRect/>
                    </a:stretch>
                  </p:blipFill>
                  <p:spPr>
                    <a:xfrm>
                      <a:off x="4740251" y="2441095"/>
                      <a:ext cx="123480" cy="334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">
                  <p14:nvContentPartPr>
                    <p14:cNvPr id="238" name="Ink 237">
                      <a:extLst>
                        <a:ext uri="{FF2B5EF4-FFF2-40B4-BE49-F238E27FC236}">
                          <a16:creationId xmlns:a16="http://schemas.microsoft.com/office/drawing/2014/main" id="{FB1C7BDF-E0EF-866C-2622-6546438B583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52931" y="2186935"/>
                    <a:ext cx="141840" cy="813240"/>
                  </p14:xfrm>
                </p:contentPart>
              </mc:Choice>
              <mc:Fallback xmlns="">
                <p:pic>
                  <p:nvPicPr>
                    <p:cNvPr id="238" name="Ink 237">
                      <a:extLst>
                        <a:ext uri="{FF2B5EF4-FFF2-40B4-BE49-F238E27FC236}">
                          <a16:creationId xmlns:a16="http://schemas.microsoft.com/office/drawing/2014/main" id="{FB1C7BDF-E0EF-866C-2622-6546438B5834}"/>
                        </a:ext>
                      </a:extLst>
                    </p:cNvPr>
                    <p:cNvPicPr/>
                    <p:nvPr/>
                  </p:nvPicPr>
                  <p:blipFill>
                    <a:blip r:embed="rId62"/>
                    <a:stretch>
                      <a:fillRect/>
                    </a:stretch>
                  </p:blipFill>
                  <p:spPr>
                    <a:xfrm>
                      <a:off x="3944291" y="2178295"/>
                      <a:ext cx="159480" cy="83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">
                  <p14:nvContentPartPr>
                    <p14:cNvPr id="240" name="Ink 239">
                      <a:extLst>
                        <a:ext uri="{FF2B5EF4-FFF2-40B4-BE49-F238E27FC236}">
                          <a16:creationId xmlns:a16="http://schemas.microsoft.com/office/drawing/2014/main" id="{794B35B5-555A-1C63-B7FA-2138F0DEB8D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04491" y="3052375"/>
                    <a:ext cx="136800" cy="2880"/>
                  </p14:xfrm>
                </p:contentPart>
              </mc:Choice>
              <mc:Fallback xmlns="">
                <p:pic>
                  <p:nvPicPr>
                    <p:cNvPr id="240" name="Ink 239">
                      <a:extLst>
                        <a:ext uri="{FF2B5EF4-FFF2-40B4-BE49-F238E27FC236}">
                          <a16:creationId xmlns:a16="http://schemas.microsoft.com/office/drawing/2014/main" id="{794B35B5-555A-1C63-B7FA-2138F0DEB8D9}"/>
                        </a:ext>
                      </a:extLst>
                    </p:cNvPr>
                    <p:cNvPicPr/>
                    <p:nvPr/>
                  </p:nvPicPr>
                  <p:blipFill>
                    <a:blip r:embed="rId64"/>
                    <a:stretch>
                      <a:fillRect/>
                    </a:stretch>
                  </p:blipFill>
                  <p:spPr>
                    <a:xfrm>
                      <a:off x="4095851" y="3043375"/>
                      <a:ext cx="154440" cy="2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">
                  <p14:nvContentPartPr>
                    <p14:cNvPr id="241" name="Ink 240">
                      <a:extLst>
                        <a:ext uri="{FF2B5EF4-FFF2-40B4-BE49-F238E27FC236}">
                          <a16:creationId xmlns:a16="http://schemas.microsoft.com/office/drawing/2014/main" id="{16BE13B7-A705-91A4-E0F0-5618E8B71DF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82331" y="2961655"/>
                    <a:ext cx="120240" cy="117000"/>
                  </p14:xfrm>
                </p:contentPart>
              </mc:Choice>
              <mc:Fallback xmlns="">
                <p:pic>
                  <p:nvPicPr>
                    <p:cNvPr id="241" name="Ink 240">
                      <a:extLst>
                        <a:ext uri="{FF2B5EF4-FFF2-40B4-BE49-F238E27FC236}">
                          <a16:creationId xmlns:a16="http://schemas.microsoft.com/office/drawing/2014/main" id="{16BE13B7-A705-91A4-E0F0-5618E8B71DF2}"/>
                        </a:ext>
                      </a:extLst>
                    </p:cNvPr>
                    <p:cNvPicPr/>
                    <p:nvPr/>
                  </p:nvPicPr>
                  <p:blipFill>
                    <a:blip r:embed="rId66"/>
                    <a:stretch>
                      <a:fillRect/>
                    </a:stretch>
                  </p:blipFill>
                  <p:spPr>
                    <a:xfrm>
                      <a:off x="4273331" y="2953015"/>
                      <a:ext cx="137880" cy="134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">
                  <p14:nvContentPartPr>
                    <p14:cNvPr id="242" name="Ink 241">
                      <a:extLst>
                        <a:ext uri="{FF2B5EF4-FFF2-40B4-BE49-F238E27FC236}">
                          <a16:creationId xmlns:a16="http://schemas.microsoft.com/office/drawing/2014/main" id="{4AC51A69-B86A-0CEE-F748-CA1C4889A6D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91251" y="2044735"/>
                    <a:ext cx="175680" cy="99720"/>
                  </p14:xfrm>
                </p:contentPart>
              </mc:Choice>
              <mc:Fallback xmlns="">
                <p:pic>
                  <p:nvPicPr>
                    <p:cNvPr id="242" name="Ink 241">
                      <a:extLst>
                        <a:ext uri="{FF2B5EF4-FFF2-40B4-BE49-F238E27FC236}">
                          <a16:creationId xmlns:a16="http://schemas.microsoft.com/office/drawing/2014/main" id="{4AC51A69-B86A-0CEE-F748-CA1C4889A6DE}"/>
                        </a:ext>
                      </a:extLst>
                    </p:cNvPr>
                    <p:cNvPicPr/>
                    <p:nvPr/>
                  </p:nvPicPr>
                  <p:blipFill>
                    <a:blip r:embed="rId68"/>
                    <a:stretch>
                      <a:fillRect/>
                    </a:stretch>
                  </p:blipFill>
                  <p:spPr>
                    <a:xfrm>
                      <a:off x="4182251" y="2036095"/>
                      <a:ext cx="193320" cy="117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9">
                  <p14:nvContentPartPr>
                    <p14:cNvPr id="243" name="Ink 242">
                      <a:extLst>
                        <a:ext uri="{FF2B5EF4-FFF2-40B4-BE49-F238E27FC236}">
                          <a16:creationId xmlns:a16="http://schemas.microsoft.com/office/drawing/2014/main" id="{E2613ABA-4972-75D0-0740-D0E22A346CA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38291" y="2428135"/>
                    <a:ext cx="7920" cy="160920"/>
                  </p14:xfrm>
                </p:contentPart>
              </mc:Choice>
              <mc:Fallback xmlns="">
                <p:pic>
                  <p:nvPicPr>
                    <p:cNvPr id="243" name="Ink 242">
                      <a:extLst>
                        <a:ext uri="{FF2B5EF4-FFF2-40B4-BE49-F238E27FC236}">
                          <a16:creationId xmlns:a16="http://schemas.microsoft.com/office/drawing/2014/main" id="{E2613ABA-4972-75D0-0740-D0E22A346CA0}"/>
                        </a:ext>
                      </a:extLst>
                    </p:cNvPr>
                    <p:cNvPicPr/>
                    <p:nvPr/>
                  </p:nvPicPr>
                  <p:blipFill>
                    <a:blip r:embed="rId70"/>
                    <a:stretch>
                      <a:fillRect/>
                    </a:stretch>
                  </p:blipFill>
                  <p:spPr>
                    <a:xfrm>
                      <a:off x="3629291" y="2419495"/>
                      <a:ext cx="25560" cy="178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1">
                  <p14:nvContentPartPr>
                    <p14:cNvPr id="244" name="Ink 243">
                      <a:extLst>
                        <a:ext uri="{FF2B5EF4-FFF2-40B4-BE49-F238E27FC236}">
                          <a16:creationId xmlns:a16="http://schemas.microsoft.com/office/drawing/2014/main" id="{B53EE2D4-9394-887D-B485-FE31968F578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54411" y="2563495"/>
                    <a:ext cx="359640" cy="43200"/>
                  </p14:xfrm>
                </p:contentPart>
              </mc:Choice>
              <mc:Fallback xmlns="">
                <p:pic>
                  <p:nvPicPr>
                    <p:cNvPr id="244" name="Ink 243">
                      <a:extLst>
                        <a:ext uri="{FF2B5EF4-FFF2-40B4-BE49-F238E27FC236}">
                          <a16:creationId xmlns:a16="http://schemas.microsoft.com/office/drawing/2014/main" id="{B53EE2D4-9394-887D-B485-FE31968F578C}"/>
                        </a:ext>
                      </a:extLst>
                    </p:cNvPr>
                    <p:cNvPicPr/>
                    <p:nvPr/>
                  </p:nvPicPr>
                  <p:blipFill>
                    <a:blip r:embed="rId72"/>
                    <a:stretch>
                      <a:fillRect/>
                    </a:stretch>
                  </p:blipFill>
                  <p:spPr>
                    <a:xfrm>
                      <a:off x="3545411" y="2554495"/>
                      <a:ext cx="377280" cy="60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3">
                  <p14:nvContentPartPr>
                    <p14:cNvPr id="245" name="Ink 244">
                      <a:extLst>
                        <a:ext uri="{FF2B5EF4-FFF2-40B4-BE49-F238E27FC236}">
                          <a16:creationId xmlns:a16="http://schemas.microsoft.com/office/drawing/2014/main" id="{7AFA73A7-FB40-791A-6490-3EF701B8283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77811" y="2686255"/>
                    <a:ext cx="99000" cy="185040"/>
                  </p14:xfrm>
                </p:contentPart>
              </mc:Choice>
              <mc:Fallback xmlns="">
                <p:pic>
                  <p:nvPicPr>
                    <p:cNvPr id="245" name="Ink 244">
                      <a:extLst>
                        <a:ext uri="{FF2B5EF4-FFF2-40B4-BE49-F238E27FC236}">
                          <a16:creationId xmlns:a16="http://schemas.microsoft.com/office/drawing/2014/main" id="{7AFA73A7-FB40-791A-6490-3EF701B82836}"/>
                        </a:ext>
                      </a:extLst>
                    </p:cNvPr>
                    <p:cNvPicPr/>
                    <p:nvPr/>
                  </p:nvPicPr>
                  <p:blipFill>
                    <a:blip r:embed="rId74"/>
                    <a:stretch>
                      <a:fillRect/>
                    </a:stretch>
                  </p:blipFill>
                  <p:spPr>
                    <a:xfrm>
                      <a:off x="3569171" y="2677255"/>
                      <a:ext cx="116640" cy="202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5">
                  <p14:nvContentPartPr>
                    <p14:cNvPr id="246" name="Ink 245">
                      <a:extLst>
                        <a:ext uri="{FF2B5EF4-FFF2-40B4-BE49-F238E27FC236}">
                          <a16:creationId xmlns:a16="http://schemas.microsoft.com/office/drawing/2014/main" id="{599AC47D-1399-2CCD-DDA0-4C92FC47C44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39451" y="2713615"/>
                    <a:ext cx="2520" cy="137520"/>
                  </p14:xfrm>
                </p:contentPart>
              </mc:Choice>
              <mc:Fallback xmlns="">
                <p:pic>
                  <p:nvPicPr>
                    <p:cNvPr id="246" name="Ink 245">
                      <a:extLst>
                        <a:ext uri="{FF2B5EF4-FFF2-40B4-BE49-F238E27FC236}">
                          <a16:creationId xmlns:a16="http://schemas.microsoft.com/office/drawing/2014/main" id="{599AC47D-1399-2CCD-DDA0-4C92FC47C446}"/>
                        </a:ext>
                      </a:extLst>
                    </p:cNvPr>
                    <p:cNvPicPr/>
                    <p:nvPr/>
                  </p:nvPicPr>
                  <p:blipFill>
                    <a:blip r:embed="rId76"/>
                    <a:stretch>
                      <a:fillRect/>
                    </a:stretch>
                  </p:blipFill>
                  <p:spPr>
                    <a:xfrm>
                      <a:off x="3730811" y="2704975"/>
                      <a:ext cx="20160" cy="15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7">
                  <p14:nvContentPartPr>
                    <p14:cNvPr id="247" name="Ink 246">
                      <a:extLst>
                        <a:ext uri="{FF2B5EF4-FFF2-40B4-BE49-F238E27FC236}">
                          <a16:creationId xmlns:a16="http://schemas.microsoft.com/office/drawing/2014/main" id="{48540F04-91B0-5EE6-6998-D1DB2E1CD3D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92371" y="2693455"/>
                    <a:ext cx="18360" cy="143640"/>
                  </p14:xfrm>
                </p:contentPart>
              </mc:Choice>
              <mc:Fallback xmlns="">
                <p:pic>
                  <p:nvPicPr>
                    <p:cNvPr id="247" name="Ink 246">
                      <a:extLst>
                        <a:ext uri="{FF2B5EF4-FFF2-40B4-BE49-F238E27FC236}">
                          <a16:creationId xmlns:a16="http://schemas.microsoft.com/office/drawing/2014/main" id="{48540F04-91B0-5EE6-6998-D1DB2E1CD3D1}"/>
                        </a:ext>
                      </a:extLst>
                    </p:cNvPr>
                    <p:cNvPicPr/>
                    <p:nvPr/>
                  </p:nvPicPr>
                  <p:blipFill>
                    <a:blip r:embed="rId78"/>
                    <a:stretch>
                      <a:fillRect/>
                    </a:stretch>
                  </p:blipFill>
                  <p:spPr>
                    <a:xfrm>
                      <a:off x="3783731" y="2684815"/>
                      <a:ext cx="36000" cy="161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9">
                  <p14:nvContentPartPr>
                    <p14:cNvPr id="248" name="Ink 247">
                      <a:extLst>
                        <a:ext uri="{FF2B5EF4-FFF2-40B4-BE49-F238E27FC236}">
                          <a16:creationId xmlns:a16="http://schemas.microsoft.com/office/drawing/2014/main" id="{F30018FB-C367-7CC2-BDD0-725B2CB44EB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15691" y="2671135"/>
                    <a:ext cx="149400" cy="63360"/>
                  </p14:xfrm>
                </p:contentPart>
              </mc:Choice>
              <mc:Fallback xmlns="">
                <p:pic>
                  <p:nvPicPr>
                    <p:cNvPr id="248" name="Ink 247">
                      <a:extLst>
                        <a:ext uri="{FF2B5EF4-FFF2-40B4-BE49-F238E27FC236}">
                          <a16:creationId xmlns:a16="http://schemas.microsoft.com/office/drawing/2014/main" id="{F30018FB-C367-7CC2-BDD0-725B2CB44EB5}"/>
                        </a:ext>
                      </a:extLst>
                    </p:cNvPr>
                    <p:cNvPicPr/>
                    <p:nvPr/>
                  </p:nvPicPr>
                  <p:blipFill>
                    <a:blip r:embed="rId80"/>
                    <a:stretch>
                      <a:fillRect/>
                    </a:stretch>
                  </p:blipFill>
                  <p:spPr>
                    <a:xfrm>
                      <a:off x="3706691" y="2662495"/>
                      <a:ext cx="167040" cy="81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A6E0FB38-6A42-AC63-2104-D1EFECCA6B75}"/>
                  </a:ext>
                </a:extLst>
              </p:cNvPr>
              <p:cNvGrpSpPr/>
              <p:nvPr/>
            </p:nvGrpSpPr>
            <p:grpSpPr>
              <a:xfrm>
                <a:off x="2728571" y="3766975"/>
                <a:ext cx="242640" cy="182160"/>
                <a:chOff x="2728571" y="3766975"/>
                <a:chExt cx="242640" cy="1821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81">
                  <p14:nvContentPartPr>
                    <p14:cNvPr id="251" name="Ink 250">
                      <a:extLst>
                        <a:ext uri="{FF2B5EF4-FFF2-40B4-BE49-F238E27FC236}">
                          <a16:creationId xmlns:a16="http://schemas.microsoft.com/office/drawing/2014/main" id="{571C4B22-39DF-BECD-C0D7-E6E4D6D292D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8571" y="3766975"/>
                    <a:ext cx="207720" cy="91440"/>
                  </p14:xfrm>
                </p:contentPart>
              </mc:Choice>
              <mc:Fallback xmlns="">
                <p:pic>
                  <p:nvPicPr>
                    <p:cNvPr id="251" name="Ink 250">
                      <a:extLst>
                        <a:ext uri="{FF2B5EF4-FFF2-40B4-BE49-F238E27FC236}">
                          <a16:creationId xmlns:a16="http://schemas.microsoft.com/office/drawing/2014/main" id="{571C4B22-39DF-BECD-C0D7-E6E4D6D292D9}"/>
                        </a:ext>
                      </a:extLst>
                    </p:cNvPr>
                    <p:cNvPicPr/>
                    <p:nvPr/>
                  </p:nvPicPr>
                  <p:blipFill>
                    <a:blip r:embed="rId82"/>
                    <a:stretch>
                      <a:fillRect/>
                    </a:stretch>
                  </p:blipFill>
                  <p:spPr>
                    <a:xfrm>
                      <a:off x="2719931" y="3758335"/>
                      <a:ext cx="225360" cy="109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3">
                  <p14:nvContentPartPr>
                    <p14:cNvPr id="252" name="Ink 251">
                      <a:extLst>
                        <a:ext uri="{FF2B5EF4-FFF2-40B4-BE49-F238E27FC236}">
                          <a16:creationId xmlns:a16="http://schemas.microsoft.com/office/drawing/2014/main" id="{3911F674-83FF-B8AD-01E4-D741791D556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54491" y="3862015"/>
                    <a:ext cx="216720" cy="87120"/>
                  </p14:xfrm>
                </p:contentPart>
              </mc:Choice>
              <mc:Fallback xmlns="">
                <p:pic>
                  <p:nvPicPr>
                    <p:cNvPr id="252" name="Ink 251">
                      <a:extLst>
                        <a:ext uri="{FF2B5EF4-FFF2-40B4-BE49-F238E27FC236}">
                          <a16:creationId xmlns:a16="http://schemas.microsoft.com/office/drawing/2014/main" id="{3911F674-83FF-B8AD-01E4-D741791D5569}"/>
                        </a:ext>
                      </a:extLst>
                    </p:cNvPr>
                    <p:cNvPicPr/>
                    <p:nvPr/>
                  </p:nvPicPr>
                  <p:blipFill>
                    <a:blip r:embed="rId84"/>
                    <a:stretch>
                      <a:fillRect/>
                    </a:stretch>
                  </p:blipFill>
                  <p:spPr>
                    <a:xfrm>
                      <a:off x="2745851" y="3853015"/>
                      <a:ext cx="234360" cy="104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E6FB8C54-FA3E-BB9E-67C3-E658219C73B9}"/>
                  </a:ext>
                </a:extLst>
              </p:cNvPr>
              <p:cNvGrpSpPr/>
              <p:nvPr/>
            </p:nvGrpSpPr>
            <p:grpSpPr>
              <a:xfrm>
                <a:off x="3259571" y="3548455"/>
                <a:ext cx="372600" cy="570960"/>
                <a:chOff x="3259571" y="3548455"/>
                <a:chExt cx="372600" cy="5709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85">
                  <p14:nvContentPartPr>
                    <p14:cNvPr id="253" name="Ink 252">
                      <a:extLst>
                        <a:ext uri="{FF2B5EF4-FFF2-40B4-BE49-F238E27FC236}">
                          <a16:creationId xmlns:a16="http://schemas.microsoft.com/office/drawing/2014/main" id="{6D76EB9C-6342-D429-CDB8-48F5E0FF20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71891" y="3548455"/>
                    <a:ext cx="2520" cy="153360"/>
                  </p14:xfrm>
                </p:contentPart>
              </mc:Choice>
              <mc:Fallback xmlns="">
                <p:pic>
                  <p:nvPicPr>
                    <p:cNvPr id="253" name="Ink 252">
                      <a:extLst>
                        <a:ext uri="{FF2B5EF4-FFF2-40B4-BE49-F238E27FC236}">
                          <a16:creationId xmlns:a16="http://schemas.microsoft.com/office/drawing/2014/main" id="{6D76EB9C-6342-D429-CDB8-48F5E0FF2059}"/>
                        </a:ext>
                      </a:extLst>
                    </p:cNvPr>
                    <p:cNvPicPr/>
                    <p:nvPr/>
                  </p:nvPicPr>
                  <p:blipFill>
                    <a:blip r:embed="rId86"/>
                    <a:stretch>
                      <a:fillRect/>
                    </a:stretch>
                  </p:blipFill>
                  <p:spPr>
                    <a:xfrm>
                      <a:off x="3363251" y="3539455"/>
                      <a:ext cx="20160" cy="171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7">
                  <p14:nvContentPartPr>
                    <p14:cNvPr id="254" name="Ink 253">
                      <a:extLst>
                        <a:ext uri="{FF2B5EF4-FFF2-40B4-BE49-F238E27FC236}">
                          <a16:creationId xmlns:a16="http://schemas.microsoft.com/office/drawing/2014/main" id="{5E5E40A7-3A80-44A1-540E-3E59111FA1B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9571" y="3763015"/>
                    <a:ext cx="315720" cy="40680"/>
                  </p14:xfrm>
                </p:contentPart>
              </mc:Choice>
              <mc:Fallback xmlns="">
                <p:pic>
                  <p:nvPicPr>
                    <p:cNvPr id="254" name="Ink 253">
                      <a:extLst>
                        <a:ext uri="{FF2B5EF4-FFF2-40B4-BE49-F238E27FC236}">
                          <a16:creationId xmlns:a16="http://schemas.microsoft.com/office/drawing/2014/main" id="{5E5E40A7-3A80-44A1-540E-3E59111FA1B4}"/>
                        </a:ext>
                      </a:extLst>
                    </p:cNvPr>
                    <p:cNvPicPr/>
                    <p:nvPr/>
                  </p:nvPicPr>
                  <p:blipFill>
                    <a:blip r:embed="rId88"/>
                    <a:stretch>
                      <a:fillRect/>
                    </a:stretch>
                  </p:blipFill>
                  <p:spPr>
                    <a:xfrm>
                      <a:off x="3250931" y="3754375"/>
                      <a:ext cx="333360" cy="58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9">
                  <p14:nvContentPartPr>
                    <p14:cNvPr id="255" name="Ink 254">
                      <a:extLst>
                        <a:ext uri="{FF2B5EF4-FFF2-40B4-BE49-F238E27FC236}">
                          <a16:creationId xmlns:a16="http://schemas.microsoft.com/office/drawing/2014/main" id="{A3E40225-FD29-1C17-D818-8A6E2FDE4F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87291" y="3900535"/>
                    <a:ext cx="106560" cy="218880"/>
                  </p14:xfrm>
                </p:contentPart>
              </mc:Choice>
              <mc:Fallback xmlns="">
                <p:pic>
                  <p:nvPicPr>
                    <p:cNvPr id="255" name="Ink 254">
                      <a:extLst>
                        <a:ext uri="{FF2B5EF4-FFF2-40B4-BE49-F238E27FC236}">
                          <a16:creationId xmlns:a16="http://schemas.microsoft.com/office/drawing/2014/main" id="{A3E40225-FD29-1C17-D818-8A6E2FDE4FCA}"/>
                        </a:ext>
                      </a:extLst>
                    </p:cNvPr>
                    <p:cNvPicPr/>
                    <p:nvPr/>
                  </p:nvPicPr>
                  <p:blipFill>
                    <a:blip r:embed="rId90"/>
                    <a:stretch>
                      <a:fillRect/>
                    </a:stretch>
                  </p:blipFill>
                  <p:spPr>
                    <a:xfrm>
                      <a:off x="3278291" y="3891535"/>
                      <a:ext cx="124200" cy="236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1">
                  <p14:nvContentPartPr>
                    <p14:cNvPr id="256" name="Ink 255">
                      <a:extLst>
                        <a:ext uri="{FF2B5EF4-FFF2-40B4-BE49-F238E27FC236}">
                          <a16:creationId xmlns:a16="http://schemas.microsoft.com/office/drawing/2014/main" id="{65546676-F0CF-9D73-4138-6DB9FED48B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75931" y="3936175"/>
                    <a:ext cx="2520" cy="155880"/>
                  </p14:xfrm>
                </p:contentPart>
              </mc:Choice>
              <mc:Fallback xmlns="">
                <p:pic>
                  <p:nvPicPr>
                    <p:cNvPr id="256" name="Ink 255">
                      <a:extLst>
                        <a:ext uri="{FF2B5EF4-FFF2-40B4-BE49-F238E27FC236}">
                          <a16:creationId xmlns:a16="http://schemas.microsoft.com/office/drawing/2014/main" id="{65546676-F0CF-9D73-4138-6DB9FED48B93}"/>
                        </a:ext>
                      </a:extLst>
                    </p:cNvPr>
                    <p:cNvPicPr/>
                    <p:nvPr/>
                  </p:nvPicPr>
                  <p:blipFill>
                    <a:blip r:embed="rId92"/>
                    <a:stretch>
                      <a:fillRect/>
                    </a:stretch>
                  </p:blipFill>
                  <p:spPr>
                    <a:xfrm>
                      <a:off x="3467291" y="3927175"/>
                      <a:ext cx="20160" cy="173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3">
                  <p14:nvContentPartPr>
                    <p14:cNvPr id="257" name="Ink 256">
                      <a:extLst>
                        <a:ext uri="{FF2B5EF4-FFF2-40B4-BE49-F238E27FC236}">
                          <a16:creationId xmlns:a16="http://schemas.microsoft.com/office/drawing/2014/main" id="{6D0C82EE-EEB4-10AE-669D-1ACCE652CCB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37851" y="3926455"/>
                    <a:ext cx="360" cy="149400"/>
                  </p14:xfrm>
                </p:contentPart>
              </mc:Choice>
              <mc:Fallback xmlns="">
                <p:pic>
                  <p:nvPicPr>
                    <p:cNvPr id="257" name="Ink 256">
                      <a:extLst>
                        <a:ext uri="{FF2B5EF4-FFF2-40B4-BE49-F238E27FC236}">
                          <a16:creationId xmlns:a16="http://schemas.microsoft.com/office/drawing/2014/main" id="{6D0C82EE-EEB4-10AE-669D-1ACCE652CCBB}"/>
                        </a:ext>
                      </a:extLst>
                    </p:cNvPr>
                    <p:cNvPicPr/>
                    <p:nvPr/>
                  </p:nvPicPr>
                  <p:blipFill>
                    <a:blip r:embed="rId94"/>
                    <a:stretch>
                      <a:fillRect/>
                    </a:stretch>
                  </p:blipFill>
                  <p:spPr>
                    <a:xfrm>
                      <a:off x="3528851" y="3917455"/>
                      <a:ext cx="18000" cy="167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5">
                  <p14:nvContentPartPr>
                    <p14:cNvPr id="258" name="Ink 257">
                      <a:extLst>
                        <a:ext uri="{FF2B5EF4-FFF2-40B4-BE49-F238E27FC236}">
                          <a16:creationId xmlns:a16="http://schemas.microsoft.com/office/drawing/2014/main" id="{9BBB956B-A802-3E77-23CD-CAB1DB608CB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03931" y="3927175"/>
                    <a:ext cx="228240" cy="42840"/>
                  </p14:xfrm>
                </p:contentPart>
              </mc:Choice>
              <mc:Fallback xmlns="">
                <p:pic>
                  <p:nvPicPr>
                    <p:cNvPr id="258" name="Ink 257">
                      <a:extLst>
                        <a:ext uri="{FF2B5EF4-FFF2-40B4-BE49-F238E27FC236}">
                          <a16:creationId xmlns:a16="http://schemas.microsoft.com/office/drawing/2014/main" id="{9BBB956B-A802-3E77-23CD-CAB1DB608CBF}"/>
                        </a:ext>
                      </a:extLst>
                    </p:cNvPr>
                    <p:cNvPicPr/>
                    <p:nvPr/>
                  </p:nvPicPr>
                  <p:blipFill>
                    <a:blip r:embed="rId96"/>
                    <a:stretch>
                      <a:fillRect/>
                    </a:stretch>
                  </p:blipFill>
                  <p:spPr>
                    <a:xfrm>
                      <a:off x="3395291" y="3918535"/>
                      <a:ext cx="245880" cy="60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408EECBA-FC4E-38F6-7C5D-845A22E23213}"/>
                  </a:ext>
                </a:extLst>
              </p:cNvPr>
              <p:cNvGrpSpPr/>
              <p:nvPr/>
            </p:nvGrpSpPr>
            <p:grpSpPr>
              <a:xfrm>
                <a:off x="3819011" y="3291775"/>
                <a:ext cx="789120" cy="1150560"/>
                <a:chOff x="3819011" y="3291775"/>
                <a:chExt cx="789120" cy="1150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97">
                  <p14:nvContentPartPr>
                    <p14:cNvPr id="259" name="Ink 258">
                      <a:extLst>
                        <a:ext uri="{FF2B5EF4-FFF2-40B4-BE49-F238E27FC236}">
                          <a16:creationId xmlns:a16="http://schemas.microsoft.com/office/drawing/2014/main" id="{3D65BF23-BBAC-1D52-F022-05C393E2470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47091" y="3291775"/>
                    <a:ext cx="150120" cy="787680"/>
                  </p14:xfrm>
                </p:contentPart>
              </mc:Choice>
              <mc:Fallback xmlns="">
                <p:pic>
                  <p:nvPicPr>
                    <p:cNvPr id="259" name="Ink 258">
                      <a:extLst>
                        <a:ext uri="{FF2B5EF4-FFF2-40B4-BE49-F238E27FC236}">
                          <a16:creationId xmlns:a16="http://schemas.microsoft.com/office/drawing/2014/main" id="{3D65BF23-BBAC-1D52-F022-05C393E2470C}"/>
                        </a:ext>
                      </a:extLst>
                    </p:cNvPr>
                    <p:cNvPicPr/>
                    <p:nvPr/>
                  </p:nvPicPr>
                  <p:blipFill>
                    <a:blip r:embed="rId98"/>
                    <a:stretch>
                      <a:fillRect/>
                    </a:stretch>
                  </p:blipFill>
                  <p:spPr>
                    <a:xfrm>
                      <a:off x="3838451" y="3283135"/>
                      <a:ext cx="167760" cy="805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9">
                  <p14:nvContentPartPr>
                    <p14:cNvPr id="260" name="Ink 259">
                      <a:extLst>
                        <a:ext uri="{FF2B5EF4-FFF2-40B4-BE49-F238E27FC236}">
                          <a16:creationId xmlns:a16="http://schemas.microsoft.com/office/drawing/2014/main" id="{389FB6B9-6F5B-9E24-5B6F-98A03E59C0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19011" y="4234615"/>
                    <a:ext cx="116280" cy="33480"/>
                  </p14:xfrm>
                </p:contentPart>
              </mc:Choice>
              <mc:Fallback xmlns="">
                <p:pic>
                  <p:nvPicPr>
                    <p:cNvPr id="260" name="Ink 259">
                      <a:extLst>
                        <a:ext uri="{FF2B5EF4-FFF2-40B4-BE49-F238E27FC236}">
                          <a16:creationId xmlns:a16="http://schemas.microsoft.com/office/drawing/2014/main" id="{389FB6B9-6F5B-9E24-5B6F-98A03E59C0CA}"/>
                        </a:ext>
                      </a:extLst>
                    </p:cNvPr>
                    <p:cNvPicPr/>
                    <p:nvPr/>
                  </p:nvPicPr>
                  <p:blipFill>
                    <a:blip r:embed="rId100"/>
                    <a:stretch>
                      <a:fillRect/>
                    </a:stretch>
                  </p:blipFill>
                  <p:spPr>
                    <a:xfrm>
                      <a:off x="3810371" y="4225975"/>
                      <a:ext cx="133920" cy="51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1">
                  <p14:nvContentPartPr>
                    <p14:cNvPr id="261" name="Ink 260">
                      <a:extLst>
                        <a:ext uri="{FF2B5EF4-FFF2-40B4-BE49-F238E27FC236}">
                          <a16:creationId xmlns:a16="http://schemas.microsoft.com/office/drawing/2014/main" id="{0662385D-DE30-A18B-397B-666EAFC7255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07651" y="4179175"/>
                    <a:ext cx="219240" cy="214200"/>
                  </p14:xfrm>
                </p:contentPart>
              </mc:Choice>
              <mc:Fallback xmlns="">
                <p:pic>
                  <p:nvPicPr>
                    <p:cNvPr id="261" name="Ink 260">
                      <a:extLst>
                        <a:ext uri="{FF2B5EF4-FFF2-40B4-BE49-F238E27FC236}">
                          <a16:creationId xmlns:a16="http://schemas.microsoft.com/office/drawing/2014/main" id="{0662385D-DE30-A18B-397B-666EAFC72553}"/>
                        </a:ext>
                      </a:extLst>
                    </p:cNvPr>
                    <p:cNvPicPr/>
                    <p:nvPr/>
                  </p:nvPicPr>
                  <p:blipFill>
                    <a:blip r:embed="rId102"/>
                    <a:stretch>
                      <a:fillRect/>
                    </a:stretch>
                  </p:blipFill>
                  <p:spPr>
                    <a:xfrm>
                      <a:off x="3999011" y="4170175"/>
                      <a:ext cx="236880" cy="231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3">
                  <p14:nvContentPartPr>
                    <p14:cNvPr id="262" name="Ink 261">
                      <a:extLst>
                        <a:ext uri="{FF2B5EF4-FFF2-40B4-BE49-F238E27FC236}">
                          <a16:creationId xmlns:a16="http://schemas.microsoft.com/office/drawing/2014/main" id="{8705B871-BC9E-35AB-D614-BAEAEF1373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59651" y="4145335"/>
                    <a:ext cx="108360" cy="297000"/>
                  </p14:xfrm>
                </p:contentPart>
              </mc:Choice>
              <mc:Fallback xmlns="">
                <p:pic>
                  <p:nvPicPr>
                    <p:cNvPr id="262" name="Ink 261">
                      <a:extLst>
                        <a:ext uri="{FF2B5EF4-FFF2-40B4-BE49-F238E27FC236}">
                          <a16:creationId xmlns:a16="http://schemas.microsoft.com/office/drawing/2014/main" id="{8705B871-BC9E-35AB-D614-BAEAEF137330}"/>
                        </a:ext>
                      </a:extLst>
                    </p:cNvPr>
                    <p:cNvPicPr/>
                    <p:nvPr/>
                  </p:nvPicPr>
                  <p:blipFill>
                    <a:blip r:embed="rId104"/>
                    <a:stretch>
                      <a:fillRect/>
                    </a:stretch>
                  </p:blipFill>
                  <p:spPr>
                    <a:xfrm>
                      <a:off x="4251011" y="4136695"/>
                      <a:ext cx="126000" cy="314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5">
                  <p14:nvContentPartPr>
                    <p14:cNvPr id="263" name="Ink 262">
                      <a:extLst>
                        <a:ext uri="{FF2B5EF4-FFF2-40B4-BE49-F238E27FC236}">
                          <a16:creationId xmlns:a16="http://schemas.microsoft.com/office/drawing/2014/main" id="{A53A9F0D-2E92-05C7-4398-CACBCAAB61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76291" y="4214455"/>
                    <a:ext cx="134640" cy="162360"/>
                  </p14:xfrm>
                </p:contentPart>
              </mc:Choice>
              <mc:Fallback xmlns="">
                <p:pic>
                  <p:nvPicPr>
                    <p:cNvPr id="263" name="Ink 262">
                      <a:extLst>
                        <a:ext uri="{FF2B5EF4-FFF2-40B4-BE49-F238E27FC236}">
                          <a16:creationId xmlns:a16="http://schemas.microsoft.com/office/drawing/2014/main" id="{A53A9F0D-2E92-05C7-4398-CACBCAAB6159}"/>
                        </a:ext>
                      </a:extLst>
                    </p:cNvPr>
                    <p:cNvPicPr/>
                    <p:nvPr/>
                  </p:nvPicPr>
                  <p:blipFill>
                    <a:blip r:embed="rId106"/>
                    <a:stretch>
                      <a:fillRect/>
                    </a:stretch>
                  </p:blipFill>
                  <p:spPr>
                    <a:xfrm>
                      <a:off x="4367291" y="4205455"/>
                      <a:ext cx="152280" cy="180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7">
                  <p14:nvContentPartPr>
                    <p14:cNvPr id="264" name="Ink 263">
                      <a:extLst>
                        <a:ext uri="{FF2B5EF4-FFF2-40B4-BE49-F238E27FC236}">
                          <a16:creationId xmlns:a16="http://schemas.microsoft.com/office/drawing/2014/main" id="{AFF8B8CA-D726-BAC4-4FE8-A2E3276AE75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05891" y="4160815"/>
                    <a:ext cx="102240" cy="233640"/>
                  </p14:xfrm>
                </p:contentPart>
              </mc:Choice>
              <mc:Fallback xmlns="">
                <p:pic>
                  <p:nvPicPr>
                    <p:cNvPr id="264" name="Ink 263">
                      <a:extLst>
                        <a:ext uri="{FF2B5EF4-FFF2-40B4-BE49-F238E27FC236}">
                          <a16:creationId xmlns:a16="http://schemas.microsoft.com/office/drawing/2014/main" id="{AFF8B8CA-D726-BAC4-4FE8-A2E3276AE756}"/>
                        </a:ext>
                      </a:extLst>
                    </p:cNvPr>
                    <p:cNvPicPr/>
                    <p:nvPr/>
                  </p:nvPicPr>
                  <p:blipFill>
                    <a:blip r:embed="rId108"/>
                    <a:stretch>
                      <a:fillRect/>
                    </a:stretch>
                  </p:blipFill>
                  <p:spPr>
                    <a:xfrm>
                      <a:off x="4496891" y="4151815"/>
                      <a:ext cx="119880" cy="2512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id="{1C053C33-B419-DF20-39F0-CB77E302BF94}"/>
                  </a:ext>
                </a:extLst>
              </p:cNvPr>
              <p:cNvGrpSpPr/>
              <p:nvPr/>
            </p:nvGrpSpPr>
            <p:grpSpPr>
              <a:xfrm>
                <a:off x="4137611" y="3276295"/>
                <a:ext cx="2863800" cy="635400"/>
                <a:chOff x="4137611" y="3276295"/>
                <a:chExt cx="2863800" cy="6354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9">
                  <p14:nvContentPartPr>
                    <p14:cNvPr id="268" name="Ink 267">
                      <a:extLst>
                        <a:ext uri="{FF2B5EF4-FFF2-40B4-BE49-F238E27FC236}">
                          <a16:creationId xmlns:a16="http://schemas.microsoft.com/office/drawing/2014/main" id="{D5530472-BDB5-9781-E6CF-C74AE4EE0D7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37611" y="3313015"/>
                    <a:ext cx="189360" cy="151920"/>
                  </p14:xfrm>
                </p:contentPart>
              </mc:Choice>
              <mc:Fallback xmlns="">
                <p:pic>
                  <p:nvPicPr>
                    <p:cNvPr id="268" name="Ink 267">
                      <a:extLst>
                        <a:ext uri="{FF2B5EF4-FFF2-40B4-BE49-F238E27FC236}">
                          <a16:creationId xmlns:a16="http://schemas.microsoft.com/office/drawing/2014/main" id="{D5530472-BDB5-9781-E6CF-C74AE4EE0D7C}"/>
                        </a:ext>
                      </a:extLst>
                    </p:cNvPr>
                    <p:cNvPicPr/>
                    <p:nvPr/>
                  </p:nvPicPr>
                  <p:blipFill>
                    <a:blip r:embed="rId110"/>
                    <a:stretch>
                      <a:fillRect/>
                    </a:stretch>
                  </p:blipFill>
                  <p:spPr>
                    <a:xfrm>
                      <a:off x="4128971" y="3304375"/>
                      <a:ext cx="207000" cy="169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1">
                  <p14:nvContentPartPr>
                    <p14:cNvPr id="269" name="Ink 268">
                      <a:extLst>
                        <a:ext uri="{FF2B5EF4-FFF2-40B4-BE49-F238E27FC236}">
                          <a16:creationId xmlns:a16="http://schemas.microsoft.com/office/drawing/2014/main" id="{1CD26153-4D07-A217-7904-3B97A8BC516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67651" y="3276295"/>
                    <a:ext cx="83880" cy="194040"/>
                  </p14:xfrm>
                </p:contentPart>
              </mc:Choice>
              <mc:Fallback xmlns="">
                <p:pic>
                  <p:nvPicPr>
                    <p:cNvPr id="269" name="Ink 268">
                      <a:extLst>
                        <a:ext uri="{FF2B5EF4-FFF2-40B4-BE49-F238E27FC236}">
                          <a16:creationId xmlns:a16="http://schemas.microsoft.com/office/drawing/2014/main" id="{1CD26153-4D07-A217-7904-3B97A8BC5166}"/>
                        </a:ext>
                      </a:extLst>
                    </p:cNvPr>
                    <p:cNvPicPr/>
                    <p:nvPr/>
                  </p:nvPicPr>
                  <p:blipFill>
                    <a:blip r:embed="rId112"/>
                    <a:stretch>
                      <a:fillRect/>
                    </a:stretch>
                  </p:blipFill>
                  <p:spPr>
                    <a:xfrm>
                      <a:off x="4358651" y="3267655"/>
                      <a:ext cx="101520" cy="211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3">
                  <p14:nvContentPartPr>
                    <p14:cNvPr id="270" name="Ink 269">
                      <a:extLst>
                        <a:ext uri="{FF2B5EF4-FFF2-40B4-BE49-F238E27FC236}">
                          <a16:creationId xmlns:a16="http://schemas.microsoft.com/office/drawing/2014/main" id="{3B662959-6886-3735-667C-78C99F1E115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76011" y="3320215"/>
                    <a:ext cx="140760" cy="121320"/>
                  </p14:xfrm>
                </p:contentPart>
              </mc:Choice>
              <mc:Fallback xmlns="">
                <p:pic>
                  <p:nvPicPr>
                    <p:cNvPr id="270" name="Ink 269">
                      <a:extLst>
                        <a:ext uri="{FF2B5EF4-FFF2-40B4-BE49-F238E27FC236}">
                          <a16:creationId xmlns:a16="http://schemas.microsoft.com/office/drawing/2014/main" id="{3B662959-6886-3735-667C-78C99F1E115A}"/>
                        </a:ext>
                      </a:extLst>
                    </p:cNvPr>
                    <p:cNvPicPr/>
                    <p:nvPr/>
                  </p:nvPicPr>
                  <p:blipFill>
                    <a:blip r:embed="rId114"/>
                    <a:stretch>
                      <a:fillRect/>
                    </a:stretch>
                  </p:blipFill>
                  <p:spPr>
                    <a:xfrm>
                      <a:off x="4467011" y="3311215"/>
                      <a:ext cx="158400" cy="138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5">
                  <p14:nvContentPartPr>
                    <p14:cNvPr id="271" name="Ink 270">
                      <a:extLst>
                        <a:ext uri="{FF2B5EF4-FFF2-40B4-BE49-F238E27FC236}">
                          <a16:creationId xmlns:a16="http://schemas.microsoft.com/office/drawing/2014/main" id="{A3C50604-EF57-3F04-D8CD-575C74EBA0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20731" y="3297535"/>
                    <a:ext cx="91440" cy="168120"/>
                  </p14:xfrm>
                </p:contentPart>
              </mc:Choice>
              <mc:Fallback xmlns="">
                <p:pic>
                  <p:nvPicPr>
                    <p:cNvPr id="271" name="Ink 270">
                      <a:extLst>
                        <a:ext uri="{FF2B5EF4-FFF2-40B4-BE49-F238E27FC236}">
                          <a16:creationId xmlns:a16="http://schemas.microsoft.com/office/drawing/2014/main" id="{A3C50604-EF57-3F04-D8CD-575C74EBA03E}"/>
                        </a:ext>
                      </a:extLst>
                    </p:cNvPr>
                    <p:cNvPicPr/>
                    <p:nvPr/>
                  </p:nvPicPr>
                  <p:blipFill>
                    <a:blip r:embed="rId116"/>
                    <a:stretch>
                      <a:fillRect/>
                    </a:stretch>
                  </p:blipFill>
                  <p:spPr>
                    <a:xfrm>
                      <a:off x="4612091" y="3288535"/>
                      <a:ext cx="109080" cy="185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272" name="Ink 271">
                      <a:extLst>
                        <a:ext uri="{FF2B5EF4-FFF2-40B4-BE49-F238E27FC236}">
                          <a16:creationId xmlns:a16="http://schemas.microsoft.com/office/drawing/2014/main" id="{B025CFAE-5CC7-B985-FFA4-BD7B381A401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83371" y="3652855"/>
                    <a:ext cx="213840" cy="189720"/>
                  </p14:xfrm>
                </p:contentPart>
              </mc:Choice>
              <mc:Fallback xmlns="">
                <p:pic>
                  <p:nvPicPr>
                    <p:cNvPr id="272" name="Ink 271">
                      <a:extLst>
                        <a:ext uri="{FF2B5EF4-FFF2-40B4-BE49-F238E27FC236}">
                          <a16:creationId xmlns:a16="http://schemas.microsoft.com/office/drawing/2014/main" id="{B025CFAE-5CC7-B985-FFA4-BD7B381A4013}"/>
                        </a:ext>
                      </a:extLst>
                    </p:cNvPr>
                    <p:cNvPicPr/>
                    <p:nvPr/>
                  </p:nvPicPr>
                  <p:blipFill>
                    <a:blip r:embed="rId118"/>
                    <a:stretch>
                      <a:fillRect/>
                    </a:stretch>
                  </p:blipFill>
                  <p:spPr>
                    <a:xfrm>
                      <a:off x="4674371" y="3643855"/>
                      <a:ext cx="231480" cy="207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9">
                  <p14:nvContentPartPr>
                    <p14:cNvPr id="273" name="Ink 272">
                      <a:extLst>
                        <a:ext uri="{FF2B5EF4-FFF2-40B4-BE49-F238E27FC236}">
                          <a16:creationId xmlns:a16="http://schemas.microsoft.com/office/drawing/2014/main" id="{62202D1D-06A2-8ED9-4C88-C9D85A5A11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21531" y="3635935"/>
                    <a:ext cx="161640" cy="221040"/>
                  </p14:xfrm>
                </p:contentPart>
              </mc:Choice>
              <mc:Fallback xmlns="">
                <p:pic>
                  <p:nvPicPr>
                    <p:cNvPr id="273" name="Ink 272">
                      <a:extLst>
                        <a:ext uri="{FF2B5EF4-FFF2-40B4-BE49-F238E27FC236}">
                          <a16:creationId xmlns:a16="http://schemas.microsoft.com/office/drawing/2014/main" id="{62202D1D-06A2-8ED9-4C88-C9D85A5A110F}"/>
                        </a:ext>
                      </a:extLst>
                    </p:cNvPr>
                    <p:cNvPicPr/>
                    <p:nvPr/>
                  </p:nvPicPr>
                  <p:blipFill>
                    <a:blip r:embed="rId120"/>
                    <a:stretch>
                      <a:fillRect/>
                    </a:stretch>
                  </p:blipFill>
                  <p:spPr>
                    <a:xfrm>
                      <a:off x="4712531" y="3626935"/>
                      <a:ext cx="179280" cy="238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1">
                  <p14:nvContentPartPr>
                    <p14:cNvPr id="274" name="Ink 273">
                      <a:extLst>
                        <a:ext uri="{FF2B5EF4-FFF2-40B4-BE49-F238E27FC236}">
                          <a16:creationId xmlns:a16="http://schemas.microsoft.com/office/drawing/2014/main" id="{BE22BC0B-C5DD-1AF7-DDB2-6864D9E18D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15571" y="3788935"/>
                    <a:ext cx="83880" cy="122760"/>
                  </p14:xfrm>
                </p:contentPart>
              </mc:Choice>
              <mc:Fallback xmlns="">
                <p:pic>
                  <p:nvPicPr>
                    <p:cNvPr id="274" name="Ink 273">
                      <a:extLst>
                        <a:ext uri="{FF2B5EF4-FFF2-40B4-BE49-F238E27FC236}">
                          <a16:creationId xmlns:a16="http://schemas.microsoft.com/office/drawing/2014/main" id="{BE22BC0B-C5DD-1AF7-DDB2-6864D9E18DF0}"/>
                        </a:ext>
                      </a:extLst>
                    </p:cNvPr>
                    <p:cNvPicPr/>
                    <p:nvPr/>
                  </p:nvPicPr>
                  <p:blipFill>
                    <a:blip r:embed="rId122"/>
                    <a:stretch>
                      <a:fillRect/>
                    </a:stretch>
                  </p:blipFill>
                  <p:spPr>
                    <a:xfrm>
                      <a:off x="4906931" y="3780295"/>
                      <a:ext cx="101520" cy="140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3">
                  <p14:nvContentPartPr>
                    <p14:cNvPr id="275" name="Ink 274">
                      <a:extLst>
                        <a:ext uri="{FF2B5EF4-FFF2-40B4-BE49-F238E27FC236}">
                          <a16:creationId xmlns:a16="http://schemas.microsoft.com/office/drawing/2014/main" id="{D153B1EB-72E9-5584-84D3-71C37A7B48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02051" y="3589495"/>
                    <a:ext cx="73800" cy="280080"/>
                  </p14:xfrm>
                </p:contentPart>
              </mc:Choice>
              <mc:Fallback xmlns="">
                <p:pic>
                  <p:nvPicPr>
                    <p:cNvPr id="275" name="Ink 274">
                      <a:extLst>
                        <a:ext uri="{FF2B5EF4-FFF2-40B4-BE49-F238E27FC236}">
                          <a16:creationId xmlns:a16="http://schemas.microsoft.com/office/drawing/2014/main" id="{D153B1EB-72E9-5584-84D3-71C37A7B48F9}"/>
                        </a:ext>
                      </a:extLst>
                    </p:cNvPr>
                    <p:cNvPicPr/>
                    <p:nvPr/>
                  </p:nvPicPr>
                  <p:blipFill>
                    <a:blip r:embed="rId124"/>
                    <a:stretch>
                      <a:fillRect/>
                    </a:stretch>
                  </p:blipFill>
                  <p:spPr>
                    <a:xfrm>
                      <a:off x="5093411" y="3580855"/>
                      <a:ext cx="91440" cy="297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5">
                  <p14:nvContentPartPr>
                    <p14:cNvPr id="276" name="Ink 275">
                      <a:extLst>
                        <a:ext uri="{FF2B5EF4-FFF2-40B4-BE49-F238E27FC236}">
                          <a16:creationId xmlns:a16="http://schemas.microsoft.com/office/drawing/2014/main" id="{627FCBC0-8045-2713-9FF5-655D7D0786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6571" y="3715135"/>
                    <a:ext cx="145440" cy="98640"/>
                  </p14:xfrm>
                </p:contentPart>
              </mc:Choice>
              <mc:Fallback xmlns="">
                <p:pic>
                  <p:nvPicPr>
                    <p:cNvPr id="276" name="Ink 275">
                      <a:extLst>
                        <a:ext uri="{FF2B5EF4-FFF2-40B4-BE49-F238E27FC236}">
                          <a16:creationId xmlns:a16="http://schemas.microsoft.com/office/drawing/2014/main" id="{627FCBC0-8045-2713-9FF5-655D7D0786C7}"/>
                        </a:ext>
                      </a:extLst>
                    </p:cNvPr>
                    <p:cNvPicPr/>
                    <p:nvPr/>
                  </p:nvPicPr>
                  <p:blipFill>
                    <a:blip r:embed="rId126"/>
                    <a:stretch>
                      <a:fillRect/>
                    </a:stretch>
                  </p:blipFill>
                  <p:spPr>
                    <a:xfrm>
                      <a:off x="5167571" y="3706135"/>
                      <a:ext cx="163080" cy="116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7">
                  <p14:nvContentPartPr>
                    <p14:cNvPr id="277" name="Ink 276">
                      <a:extLst>
                        <a:ext uri="{FF2B5EF4-FFF2-40B4-BE49-F238E27FC236}">
                          <a16:creationId xmlns:a16="http://schemas.microsoft.com/office/drawing/2014/main" id="{A589FA99-E401-8BF6-3DDF-C199426590C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19491" y="3626575"/>
                    <a:ext cx="101880" cy="265320"/>
                  </p14:xfrm>
                </p:contentPart>
              </mc:Choice>
              <mc:Fallback xmlns="">
                <p:pic>
                  <p:nvPicPr>
                    <p:cNvPr id="277" name="Ink 276">
                      <a:extLst>
                        <a:ext uri="{FF2B5EF4-FFF2-40B4-BE49-F238E27FC236}">
                          <a16:creationId xmlns:a16="http://schemas.microsoft.com/office/drawing/2014/main" id="{A589FA99-E401-8BF6-3DDF-C199426590C3}"/>
                        </a:ext>
                      </a:extLst>
                    </p:cNvPr>
                    <p:cNvPicPr/>
                    <p:nvPr/>
                  </p:nvPicPr>
                  <p:blipFill>
                    <a:blip r:embed="rId128"/>
                    <a:stretch>
                      <a:fillRect/>
                    </a:stretch>
                  </p:blipFill>
                  <p:spPr>
                    <a:xfrm>
                      <a:off x="5310851" y="3617935"/>
                      <a:ext cx="119520" cy="28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9">
                  <p14:nvContentPartPr>
                    <p14:cNvPr id="278" name="Ink 277">
                      <a:extLst>
                        <a:ext uri="{FF2B5EF4-FFF2-40B4-BE49-F238E27FC236}">
                          <a16:creationId xmlns:a16="http://schemas.microsoft.com/office/drawing/2014/main" id="{4732C8A8-FE09-B5F9-4B60-9FB953404AF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41611" y="3633415"/>
                    <a:ext cx="189360" cy="177120"/>
                  </p14:xfrm>
                </p:contentPart>
              </mc:Choice>
              <mc:Fallback xmlns="">
                <p:pic>
                  <p:nvPicPr>
                    <p:cNvPr id="278" name="Ink 277">
                      <a:extLst>
                        <a:ext uri="{FF2B5EF4-FFF2-40B4-BE49-F238E27FC236}">
                          <a16:creationId xmlns:a16="http://schemas.microsoft.com/office/drawing/2014/main" id="{4732C8A8-FE09-B5F9-4B60-9FB953404AFB}"/>
                        </a:ext>
                      </a:extLst>
                    </p:cNvPr>
                    <p:cNvPicPr/>
                    <p:nvPr/>
                  </p:nvPicPr>
                  <p:blipFill>
                    <a:blip r:embed="rId130"/>
                    <a:stretch>
                      <a:fillRect/>
                    </a:stretch>
                  </p:blipFill>
                  <p:spPr>
                    <a:xfrm>
                      <a:off x="5532611" y="3624775"/>
                      <a:ext cx="207000" cy="194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1">
                  <p14:nvContentPartPr>
                    <p14:cNvPr id="279" name="Ink 278">
                      <a:extLst>
                        <a:ext uri="{FF2B5EF4-FFF2-40B4-BE49-F238E27FC236}">
                          <a16:creationId xmlns:a16="http://schemas.microsoft.com/office/drawing/2014/main" id="{FB767FBC-CCDE-6A93-3DF0-2B4AE4CD54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65811" y="3511735"/>
                    <a:ext cx="93240" cy="15480"/>
                  </p14:xfrm>
                </p:contentPart>
              </mc:Choice>
              <mc:Fallback xmlns="">
                <p:pic>
                  <p:nvPicPr>
                    <p:cNvPr id="279" name="Ink 278">
                      <a:extLst>
                        <a:ext uri="{FF2B5EF4-FFF2-40B4-BE49-F238E27FC236}">
                          <a16:creationId xmlns:a16="http://schemas.microsoft.com/office/drawing/2014/main" id="{FB767FBC-CCDE-6A93-3DF0-2B4AE4CD5414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5657171" y="3503095"/>
                      <a:ext cx="110880" cy="33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3">
                  <p14:nvContentPartPr>
                    <p14:cNvPr id="280" name="Ink 279">
                      <a:extLst>
                        <a:ext uri="{FF2B5EF4-FFF2-40B4-BE49-F238E27FC236}">
                          <a16:creationId xmlns:a16="http://schemas.microsoft.com/office/drawing/2014/main" id="{0302E304-80E4-22C5-C2D4-CCB3563262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33931" y="3401935"/>
                    <a:ext cx="91440" cy="171720"/>
                  </p14:xfrm>
                </p:contentPart>
              </mc:Choice>
              <mc:Fallback xmlns="">
                <p:pic>
                  <p:nvPicPr>
                    <p:cNvPr id="280" name="Ink 279">
                      <a:extLst>
                        <a:ext uri="{FF2B5EF4-FFF2-40B4-BE49-F238E27FC236}">
                          <a16:creationId xmlns:a16="http://schemas.microsoft.com/office/drawing/2014/main" id="{0302E304-80E4-22C5-C2D4-CCB3563262E9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5825291" y="3392935"/>
                      <a:ext cx="109080" cy="189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5">
                  <p14:nvContentPartPr>
                    <p14:cNvPr id="281" name="Ink 280">
                      <a:extLst>
                        <a:ext uri="{FF2B5EF4-FFF2-40B4-BE49-F238E27FC236}">
                          <a16:creationId xmlns:a16="http://schemas.microsoft.com/office/drawing/2014/main" id="{0AB24161-EA75-A861-6616-D2B11E0BE7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89451" y="3424615"/>
                    <a:ext cx="4680" cy="173880"/>
                  </p14:xfrm>
                </p:contentPart>
              </mc:Choice>
              <mc:Fallback xmlns="">
                <p:pic>
                  <p:nvPicPr>
                    <p:cNvPr id="281" name="Ink 280">
                      <a:extLst>
                        <a:ext uri="{FF2B5EF4-FFF2-40B4-BE49-F238E27FC236}">
                          <a16:creationId xmlns:a16="http://schemas.microsoft.com/office/drawing/2014/main" id="{0AB24161-EA75-A861-6616-D2B11E0BE730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5980811" y="3415615"/>
                      <a:ext cx="22320" cy="191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7">
                  <p14:nvContentPartPr>
                    <p14:cNvPr id="282" name="Ink 281">
                      <a:extLst>
                        <a:ext uri="{FF2B5EF4-FFF2-40B4-BE49-F238E27FC236}">
                          <a16:creationId xmlns:a16="http://schemas.microsoft.com/office/drawing/2014/main" id="{2B227BFD-DA10-7D53-004E-FD53728CBC2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22571" y="3431455"/>
                    <a:ext cx="39960" cy="150480"/>
                  </p14:xfrm>
                </p:contentPart>
              </mc:Choice>
              <mc:Fallback xmlns="">
                <p:pic>
                  <p:nvPicPr>
                    <p:cNvPr id="282" name="Ink 281">
                      <a:extLst>
                        <a:ext uri="{FF2B5EF4-FFF2-40B4-BE49-F238E27FC236}">
                          <a16:creationId xmlns:a16="http://schemas.microsoft.com/office/drawing/2014/main" id="{2B227BFD-DA10-7D53-004E-FD53728CBC2A}"/>
                        </a:ext>
                      </a:extLst>
                    </p:cNvPr>
                    <p:cNvPicPr/>
                    <p:nvPr/>
                  </p:nvPicPr>
                  <p:blipFill>
                    <a:blip r:embed="rId138"/>
                    <a:stretch>
                      <a:fillRect/>
                    </a:stretch>
                  </p:blipFill>
                  <p:spPr>
                    <a:xfrm>
                      <a:off x="6013571" y="3422455"/>
                      <a:ext cx="57600" cy="168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9">
                  <p14:nvContentPartPr>
                    <p14:cNvPr id="283" name="Ink 282">
                      <a:extLst>
                        <a:ext uri="{FF2B5EF4-FFF2-40B4-BE49-F238E27FC236}">
                          <a16:creationId xmlns:a16="http://schemas.microsoft.com/office/drawing/2014/main" id="{4A1EF43B-A000-A6DC-56E2-CBA9EF20BF4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50931" y="3423175"/>
                    <a:ext cx="199440" cy="31680"/>
                  </p14:xfrm>
                </p:contentPart>
              </mc:Choice>
              <mc:Fallback xmlns="">
                <p:pic>
                  <p:nvPicPr>
                    <p:cNvPr id="283" name="Ink 282">
                      <a:extLst>
                        <a:ext uri="{FF2B5EF4-FFF2-40B4-BE49-F238E27FC236}">
                          <a16:creationId xmlns:a16="http://schemas.microsoft.com/office/drawing/2014/main" id="{4A1EF43B-A000-A6DC-56E2-CBA9EF20BF4F}"/>
                        </a:ext>
                      </a:extLst>
                    </p:cNvPr>
                    <p:cNvPicPr/>
                    <p:nvPr/>
                  </p:nvPicPr>
                  <p:blipFill>
                    <a:blip r:embed="rId140"/>
                    <a:stretch>
                      <a:fillRect/>
                    </a:stretch>
                  </p:blipFill>
                  <p:spPr>
                    <a:xfrm>
                      <a:off x="5942291" y="3414535"/>
                      <a:ext cx="217080" cy="4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1">
                  <p14:nvContentPartPr>
                    <p14:cNvPr id="284" name="Ink 283">
                      <a:extLst>
                        <a:ext uri="{FF2B5EF4-FFF2-40B4-BE49-F238E27FC236}">
                          <a16:creationId xmlns:a16="http://schemas.microsoft.com/office/drawing/2014/main" id="{14281DA3-6261-B475-F6C1-EFCB613657A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97891" y="3425335"/>
                    <a:ext cx="70200" cy="115200"/>
                  </p14:xfrm>
                </p:contentPart>
              </mc:Choice>
              <mc:Fallback xmlns="">
                <p:pic>
                  <p:nvPicPr>
                    <p:cNvPr id="284" name="Ink 283">
                      <a:extLst>
                        <a:ext uri="{FF2B5EF4-FFF2-40B4-BE49-F238E27FC236}">
                          <a16:creationId xmlns:a16="http://schemas.microsoft.com/office/drawing/2014/main" id="{14281DA3-6261-B475-F6C1-EFCB613657A5}"/>
                        </a:ext>
                      </a:extLst>
                    </p:cNvPr>
                    <p:cNvPicPr/>
                    <p:nvPr/>
                  </p:nvPicPr>
                  <p:blipFill>
                    <a:blip r:embed="rId142"/>
                    <a:stretch>
                      <a:fillRect/>
                    </a:stretch>
                  </p:blipFill>
                  <p:spPr>
                    <a:xfrm>
                      <a:off x="6188891" y="3416695"/>
                      <a:ext cx="87840" cy="132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3">
                  <p14:nvContentPartPr>
                    <p14:cNvPr id="285" name="Ink 284">
                      <a:extLst>
                        <a:ext uri="{FF2B5EF4-FFF2-40B4-BE49-F238E27FC236}">
                          <a16:creationId xmlns:a16="http://schemas.microsoft.com/office/drawing/2014/main" id="{8F672E61-7E5D-FA93-B762-FEFC1A8F148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19851" y="3324895"/>
                    <a:ext cx="15120" cy="13680"/>
                  </p14:xfrm>
                </p:contentPart>
              </mc:Choice>
              <mc:Fallback xmlns="">
                <p:pic>
                  <p:nvPicPr>
                    <p:cNvPr id="285" name="Ink 284">
                      <a:extLst>
                        <a:ext uri="{FF2B5EF4-FFF2-40B4-BE49-F238E27FC236}">
                          <a16:creationId xmlns:a16="http://schemas.microsoft.com/office/drawing/2014/main" id="{8F672E61-7E5D-FA93-B762-FEFC1A8F1489}"/>
                        </a:ext>
                      </a:extLst>
                    </p:cNvPr>
                    <p:cNvPicPr/>
                    <p:nvPr/>
                  </p:nvPicPr>
                  <p:blipFill>
                    <a:blip r:embed="rId144"/>
                    <a:stretch>
                      <a:fillRect/>
                    </a:stretch>
                  </p:blipFill>
                  <p:spPr>
                    <a:xfrm>
                      <a:off x="6210851" y="3315895"/>
                      <a:ext cx="32760" cy="31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5">
                  <p14:nvContentPartPr>
                    <p14:cNvPr id="287" name="Ink 286">
                      <a:extLst>
                        <a:ext uri="{FF2B5EF4-FFF2-40B4-BE49-F238E27FC236}">
                          <a16:creationId xmlns:a16="http://schemas.microsoft.com/office/drawing/2014/main" id="{57304B7C-7B6B-1F36-9B84-3A8A19A8C08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15611" y="3462415"/>
                    <a:ext cx="147240" cy="129240"/>
                  </p14:xfrm>
                </p:contentPart>
              </mc:Choice>
              <mc:Fallback xmlns="">
                <p:pic>
                  <p:nvPicPr>
                    <p:cNvPr id="287" name="Ink 286">
                      <a:extLst>
                        <a:ext uri="{FF2B5EF4-FFF2-40B4-BE49-F238E27FC236}">
                          <a16:creationId xmlns:a16="http://schemas.microsoft.com/office/drawing/2014/main" id="{57304B7C-7B6B-1F36-9B84-3A8A19A8C087}"/>
                        </a:ext>
                      </a:extLst>
                    </p:cNvPr>
                    <p:cNvPicPr/>
                    <p:nvPr/>
                  </p:nvPicPr>
                  <p:blipFill>
                    <a:blip r:embed="rId146"/>
                    <a:stretch>
                      <a:fillRect/>
                    </a:stretch>
                  </p:blipFill>
                  <p:spPr>
                    <a:xfrm>
                      <a:off x="6306971" y="3453775"/>
                      <a:ext cx="164880" cy="146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7">
                  <p14:nvContentPartPr>
                    <p14:cNvPr id="288" name="Ink 287">
                      <a:extLst>
                        <a:ext uri="{FF2B5EF4-FFF2-40B4-BE49-F238E27FC236}">
                          <a16:creationId xmlns:a16="http://schemas.microsoft.com/office/drawing/2014/main" id="{70028A6C-A786-8BF4-7FE6-CDF5E17EF61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40971" y="3333175"/>
                    <a:ext cx="68400" cy="239400"/>
                  </p14:xfrm>
                </p:contentPart>
              </mc:Choice>
              <mc:Fallback xmlns="">
                <p:pic>
                  <p:nvPicPr>
                    <p:cNvPr id="288" name="Ink 287">
                      <a:extLst>
                        <a:ext uri="{FF2B5EF4-FFF2-40B4-BE49-F238E27FC236}">
                          <a16:creationId xmlns:a16="http://schemas.microsoft.com/office/drawing/2014/main" id="{70028A6C-A786-8BF4-7FE6-CDF5E17EF618}"/>
                        </a:ext>
                      </a:extLst>
                    </p:cNvPr>
                    <p:cNvPicPr/>
                    <p:nvPr/>
                  </p:nvPicPr>
                  <p:blipFill>
                    <a:blip r:embed="rId148"/>
                    <a:stretch>
                      <a:fillRect/>
                    </a:stretch>
                  </p:blipFill>
                  <p:spPr>
                    <a:xfrm>
                      <a:off x="6531971" y="3324535"/>
                      <a:ext cx="86040" cy="257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9">
                  <p14:nvContentPartPr>
                    <p14:cNvPr id="289" name="Ink 288">
                      <a:extLst>
                        <a:ext uri="{FF2B5EF4-FFF2-40B4-BE49-F238E27FC236}">
                          <a16:creationId xmlns:a16="http://schemas.microsoft.com/office/drawing/2014/main" id="{6836CA8C-B795-C57A-3E1E-14D78F4BEA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77251" y="3455935"/>
                    <a:ext cx="134280" cy="360"/>
                  </p14:xfrm>
                </p:contentPart>
              </mc:Choice>
              <mc:Fallback xmlns="">
                <p:pic>
                  <p:nvPicPr>
                    <p:cNvPr id="289" name="Ink 288">
                      <a:extLst>
                        <a:ext uri="{FF2B5EF4-FFF2-40B4-BE49-F238E27FC236}">
                          <a16:creationId xmlns:a16="http://schemas.microsoft.com/office/drawing/2014/main" id="{6836CA8C-B795-C57A-3E1E-14D78F4BEA00}"/>
                        </a:ext>
                      </a:extLst>
                    </p:cNvPr>
                    <p:cNvPicPr/>
                    <p:nvPr/>
                  </p:nvPicPr>
                  <p:blipFill>
                    <a:blip r:embed="rId150"/>
                    <a:stretch>
                      <a:fillRect/>
                    </a:stretch>
                  </p:blipFill>
                  <p:spPr>
                    <a:xfrm>
                      <a:off x="6468251" y="3447295"/>
                      <a:ext cx="1519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1">
                  <p14:nvContentPartPr>
                    <p14:cNvPr id="290" name="Ink 289">
                      <a:extLst>
                        <a:ext uri="{FF2B5EF4-FFF2-40B4-BE49-F238E27FC236}">
                          <a16:creationId xmlns:a16="http://schemas.microsoft.com/office/drawing/2014/main" id="{7687CBD2-DE62-38C6-F396-78D2A94FED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66251" y="3620095"/>
                    <a:ext cx="160920" cy="180720"/>
                  </p14:xfrm>
                </p:contentPart>
              </mc:Choice>
              <mc:Fallback xmlns="">
                <p:pic>
                  <p:nvPicPr>
                    <p:cNvPr id="290" name="Ink 289">
                      <a:extLst>
                        <a:ext uri="{FF2B5EF4-FFF2-40B4-BE49-F238E27FC236}">
                          <a16:creationId xmlns:a16="http://schemas.microsoft.com/office/drawing/2014/main" id="{7687CBD2-DE62-38C6-F396-78D2A94FEDF0}"/>
                        </a:ext>
                      </a:extLst>
                    </p:cNvPr>
                    <p:cNvPicPr/>
                    <p:nvPr/>
                  </p:nvPicPr>
                  <p:blipFill>
                    <a:blip r:embed="rId152"/>
                    <a:stretch>
                      <a:fillRect/>
                    </a:stretch>
                  </p:blipFill>
                  <p:spPr>
                    <a:xfrm>
                      <a:off x="6657251" y="3611095"/>
                      <a:ext cx="178560" cy="198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3">
                  <p14:nvContentPartPr>
                    <p14:cNvPr id="291" name="Ink 290">
                      <a:extLst>
                        <a:ext uri="{FF2B5EF4-FFF2-40B4-BE49-F238E27FC236}">
                          <a16:creationId xmlns:a16="http://schemas.microsoft.com/office/drawing/2014/main" id="{31476725-972D-4896-A5BD-EE2DCB17BF5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45171" y="3660775"/>
                    <a:ext cx="156240" cy="119160"/>
                  </p14:xfrm>
                </p:contentPart>
              </mc:Choice>
              <mc:Fallback xmlns="">
                <p:pic>
                  <p:nvPicPr>
                    <p:cNvPr id="291" name="Ink 290">
                      <a:extLst>
                        <a:ext uri="{FF2B5EF4-FFF2-40B4-BE49-F238E27FC236}">
                          <a16:creationId xmlns:a16="http://schemas.microsoft.com/office/drawing/2014/main" id="{31476725-972D-4896-A5BD-EE2DCB17BF58}"/>
                        </a:ext>
                      </a:extLst>
                    </p:cNvPr>
                    <p:cNvPicPr/>
                    <p:nvPr/>
                  </p:nvPicPr>
                  <p:blipFill>
                    <a:blip r:embed="rId154"/>
                    <a:stretch>
                      <a:fillRect/>
                    </a:stretch>
                  </p:blipFill>
                  <p:spPr>
                    <a:xfrm>
                      <a:off x="6836531" y="3652135"/>
                      <a:ext cx="173880" cy="136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48640F7B-7123-0ADD-225B-FF0FD6BEA0D7}"/>
                </a:ext>
              </a:extLst>
            </p:cNvPr>
            <p:cNvGrpSpPr/>
            <p:nvPr/>
          </p:nvGrpSpPr>
          <p:grpSpPr>
            <a:xfrm>
              <a:off x="1640659" y="4159866"/>
              <a:ext cx="2268720" cy="297000"/>
              <a:chOff x="1574051" y="4457815"/>
              <a:chExt cx="2268720" cy="297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293" name="Ink 292">
                    <a:extLst>
                      <a:ext uri="{FF2B5EF4-FFF2-40B4-BE49-F238E27FC236}">
                        <a16:creationId xmlns:a16="http://schemas.microsoft.com/office/drawing/2014/main" id="{DDC0CFDD-E914-2677-43FF-7F5BD1CC1442}"/>
                      </a:ext>
                    </a:extLst>
                  </p14:cNvPr>
                  <p14:cNvContentPartPr/>
                  <p14:nvPr/>
                </p14:nvContentPartPr>
                <p14:xfrm>
                  <a:off x="1593851" y="4457815"/>
                  <a:ext cx="2248920" cy="171720"/>
                </p14:xfrm>
              </p:contentPart>
            </mc:Choice>
            <mc:Fallback xmlns="">
              <p:pic>
                <p:nvPicPr>
                  <p:cNvPr id="293" name="Ink 292">
                    <a:extLst>
                      <a:ext uri="{FF2B5EF4-FFF2-40B4-BE49-F238E27FC236}">
                        <a16:creationId xmlns:a16="http://schemas.microsoft.com/office/drawing/2014/main" id="{DDC0CFDD-E914-2677-43FF-7F5BD1CC1442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1585211" y="4449175"/>
                    <a:ext cx="2266560" cy="18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94" name="Ink 293">
                    <a:extLst>
                      <a:ext uri="{FF2B5EF4-FFF2-40B4-BE49-F238E27FC236}">
                        <a16:creationId xmlns:a16="http://schemas.microsoft.com/office/drawing/2014/main" id="{95C13FB1-819F-04FE-3261-2CE418FB15EE}"/>
                      </a:ext>
                    </a:extLst>
                  </p14:cNvPr>
                  <p14:cNvContentPartPr/>
                  <p14:nvPr/>
                </p14:nvContentPartPr>
                <p14:xfrm>
                  <a:off x="1574051" y="4498495"/>
                  <a:ext cx="158040" cy="256320"/>
                </p14:xfrm>
              </p:contentPart>
            </mc:Choice>
            <mc:Fallback xmlns="">
              <p:pic>
                <p:nvPicPr>
                  <p:cNvPr id="294" name="Ink 293">
                    <a:extLst>
                      <a:ext uri="{FF2B5EF4-FFF2-40B4-BE49-F238E27FC236}">
                        <a16:creationId xmlns:a16="http://schemas.microsoft.com/office/drawing/2014/main" id="{95C13FB1-819F-04FE-3261-2CE418FB15EE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1565411" y="4489855"/>
                    <a:ext cx="175680" cy="273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9C2B4999-C892-7145-61E0-320F79C626A2}"/>
                </a:ext>
              </a:extLst>
            </p:cNvPr>
            <p:cNvGrpSpPr/>
            <p:nvPr/>
          </p:nvGrpSpPr>
          <p:grpSpPr>
            <a:xfrm>
              <a:off x="1139427" y="4214871"/>
              <a:ext cx="324360" cy="544680"/>
              <a:chOff x="1129451" y="4488775"/>
              <a:chExt cx="324360" cy="54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96" name="Ink 295">
                    <a:extLst>
                      <a:ext uri="{FF2B5EF4-FFF2-40B4-BE49-F238E27FC236}">
                        <a16:creationId xmlns:a16="http://schemas.microsoft.com/office/drawing/2014/main" id="{2F1A7A75-47CE-B91D-7B77-1CBA9D1FE1B6}"/>
                      </a:ext>
                    </a:extLst>
                  </p14:cNvPr>
                  <p14:cNvContentPartPr/>
                  <p14:nvPr/>
                </p14:nvContentPartPr>
                <p14:xfrm>
                  <a:off x="1187771" y="4488775"/>
                  <a:ext cx="145800" cy="179640"/>
                </p14:xfrm>
              </p:contentPart>
            </mc:Choice>
            <mc:Fallback xmlns="">
              <p:pic>
                <p:nvPicPr>
                  <p:cNvPr id="296" name="Ink 295">
                    <a:extLst>
                      <a:ext uri="{FF2B5EF4-FFF2-40B4-BE49-F238E27FC236}">
                        <a16:creationId xmlns:a16="http://schemas.microsoft.com/office/drawing/2014/main" id="{2F1A7A75-47CE-B91D-7B77-1CBA9D1FE1B6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1179131" y="4479775"/>
                    <a:ext cx="163440" cy="19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297" name="Ink 296">
                    <a:extLst>
                      <a:ext uri="{FF2B5EF4-FFF2-40B4-BE49-F238E27FC236}">
                        <a16:creationId xmlns:a16="http://schemas.microsoft.com/office/drawing/2014/main" id="{8412ACAD-2ECE-F252-B7D0-116868253FFA}"/>
                      </a:ext>
                    </a:extLst>
                  </p14:cNvPr>
                  <p14:cNvContentPartPr/>
                  <p14:nvPr/>
                </p14:nvContentPartPr>
                <p14:xfrm>
                  <a:off x="1129451" y="4725655"/>
                  <a:ext cx="263160" cy="25560"/>
                </p14:xfrm>
              </p:contentPart>
            </mc:Choice>
            <mc:Fallback xmlns="">
              <p:pic>
                <p:nvPicPr>
                  <p:cNvPr id="297" name="Ink 296">
                    <a:extLst>
                      <a:ext uri="{FF2B5EF4-FFF2-40B4-BE49-F238E27FC236}">
                        <a16:creationId xmlns:a16="http://schemas.microsoft.com/office/drawing/2014/main" id="{8412ACAD-2ECE-F252-B7D0-116868253FFA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1120811" y="4717015"/>
                    <a:ext cx="280800" cy="4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298" name="Ink 297">
                    <a:extLst>
                      <a:ext uri="{FF2B5EF4-FFF2-40B4-BE49-F238E27FC236}">
                        <a16:creationId xmlns:a16="http://schemas.microsoft.com/office/drawing/2014/main" id="{7DD882F5-EE72-26C0-298A-7DA2B8F5D521}"/>
                      </a:ext>
                    </a:extLst>
                  </p14:cNvPr>
                  <p14:cNvContentPartPr/>
                  <p14:nvPr/>
                </p14:nvContentPartPr>
                <p14:xfrm>
                  <a:off x="1155011" y="4857055"/>
                  <a:ext cx="101520" cy="176400"/>
                </p14:xfrm>
              </p:contentPart>
            </mc:Choice>
            <mc:Fallback xmlns="">
              <p:pic>
                <p:nvPicPr>
                  <p:cNvPr id="298" name="Ink 297">
                    <a:extLst>
                      <a:ext uri="{FF2B5EF4-FFF2-40B4-BE49-F238E27FC236}">
                        <a16:creationId xmlns:a16="http://schemas.microsoft.com/office/drawing/2014/main" id="{7DD882F5-EE72-26C0-298A-7DA2B8F5D521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1146011" y="4848055"/>
                    <a:ext cx="119160" cy="19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299" name="Ink 298">
                    <a:extLst>
                      <a:ext uri="{FF2B5EF4-FFF2-40B4-BE49-F238E27FC236}">
                        <a16:creationId xmlns:a16="http://schemas.microsoft.com/office/drawing/2014/main" id="{3B72FEA2-C0E3-23EC-FA7F-FE0079B51C43}"/>
                      </a:ext>
                    </a:extLst>
                  </p14:cNvPr>
                  <p14:cNvContentPartPr/>
                  <p14:nvPr/>
                </p14:nvContentPartPr>
                <p14:xfrm>
                  <a:off x="1300091" y="4836895"/>
                  <a:ext cx="5400" cy="151200"/>
                </p14:xfrm>
              </p:contentPart>
            </mc:Choice>
            <mc:Fallback xmlns="">
              <p:pic>
                <p:nvPicPr>
                  <p:cNvPr id="299" name="Ink 298">
                    <a:extLst>
                      <a:ext uri="{FF2B5EF4-FFF2-40B4-BE49-F238E27FC236}">
                        <a16:creationId xmlns:a16="http://schemas.microsoft.com/office/drawing/2014/main" id="{3B72FEA2-C0E3-23EC-FA7F-FE0079B51C43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1291091" y="4827895"/>
                    <a:ext cx="23040" cy="16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300" name="Ink 299">
                    <a:extLst>
                      <a:ext uri="{FF2B5EF4-FFF2-40B4-BE49-F238E27FC236}">
                        <a16:creationId xmlns:a16="http://schemas.microsoft.com/office/drawing/2014/main" id="{B89BA690-2135-20E3-8739-E70564A843E9}"/>
                      </a:ext>
                    </a:extLst>
                  </p14:cNvPr>
                  <p14:cNvContentPartPr/>
                  <p14:nvPr/>
                </p14:nvContentPartPr>
                <p14:xfrm>
                  <a:off x="1356251" y="4825375"/>
                  <a:ext cx="25920" cy="111240"/>
                </p14:xfrm>
              </p:contentPart>
            </mc:Choice>
            <mc:Fallback xmlns="">
              <p:pic>
                <p:nvPicPr>
                  <p:cNvPr id="300" name="Ink 299">
                    <a:extLst>
                      <a:ext uri="{FF2B5EF4-FFF2-40B4-BE49-F238E27FC236}">
                        <a16:creationId xmlns:a16="http://schemas.microsoft.com/office/drawing/2014/main" id="{B89BA690-2135-20E3-8739-E70564A843E9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1347251" y="4816375"/>
                    <a:ext cx="43560" cy="12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301" name="Ink 300">
                    <a:extLst>
                      <a:ext uri="{FF2B5EF4-FFF2-40B4-BE49-F238E27FC236}">
                        <a16:creationId xmlns:a16="http://schemas.microsoft.com/office/drawing/2014/main" id="{956A50D3-C5F1-B95C-C2A8-232F4E9CB1A5}"/>
                      </a:ext>
                    </a:extLst>
                  </p14:cNvPr>
                  <p14:cNvContentPartPr/>
                  <p14:nvPr/>
                </p14:nvContentPartPr>
                <p14:xfrm>
                  <a:off x="1237091" y="4734295"/>
                  <a:ext cx="190080" cy="109440"/>
                </p14:xfrm>
              </p:contentPart>
            </mc:Choice>
            <mc:Fallback xmlns="">
              <p:pic>
                <p:nvPicPr>
                  <p:cNvPr id="301" name="Ink 300">
                    <a:extLst>
                      <a:ext uri="{FF2B5EF4-FFF2-40B4-BE49-F238E27FC236}">
                        <a16:creationId xmlns:a16="http://schemas.microsoft.com/office/drawing/2014/main" id="{956A50D3-C5F1-B95C-C2A8-232F4E9CB1A5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1228451" y="4725655"/>
                    <a:ext cx="207720" cy="12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303" name="Ink 302">
                    <a:extLst>
                      <a:ext uri="{FF2B5EF4-FFF2-40B4-BE49-F238E27FC236}">
                        <a16:creationId xmlns:a16="http://schemas.microsoft.com/office/drawing/2014/main" id="{8DF6D765-AED2-F686-5F8D-BDAC6943B277}"/>
                      </a:ext>
                    </a:extLst>
                  </p14:cNvPr>
                  <p14:cNvContentPartPr/>
                  <p14:nvPr/>
                </p14:nvContentPartPr>
                <p14:xfrm>
                  <a:off x="1362371" y="4711255"/>
                  <a:ext cx="91440" cy="101520"/>
                </p14:xfrm>
              </p:contentPart>
            </mc:Choice>
            <mc:Fallback xmlns="">
              <p:pic>
                <p:nvPicPr>
                  <p:cNvPr id="303" name="Ink 302">
                    <a:extLst>
                      <a:ext uri="{FF2B5EF4-FFF2-40B4-BE49-F238E27FC236}">
                        <a16:creationId xmlns:a16="http://schemas.microsoft.com/office/drawing/2014/main" id="{8DF6D765-AED2-F686-5F8D-BDAC6943B277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1353371" y="4702255"/>
                    <a:ext cx="109080" cy="119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378" name="Ink 377">
                <a:extLst>
                  <a:ext uri="{FF2B5EF4-FFF2-40B4-BE49-F238E27FC236}">
                    <a16:creationId xmlns:a16="http://schemas.microsoft.com/office/drawing/2014/main" id="{DC25CA02-48EE-A656-C3FA-6C0EFD43E2CE}"/>
                  </a:ext>
                </a:extLst>
              </p14:cNvPr>
              <p14:cNvContentPartPr/>
              <p14:nvPr/>
            </p14:nvContentPartPr>
            <p14:xfrm>
              <a:off x="5519651" y="1624643"/>
              <a:ext cx="628560" cy="19080"/>
            </p14:xfrm>
          </p:contentPart>
        </mc:Choice>
        <mc:Fallback xmlns="">
          <p:pic>
            <p:nvPicPr>
              <p:cNvPr id="378" name="Ink 377">
                <a:extLst>
                  <a:ext uri="{FF2B5EF4-FFF2-40B4-BE49-F238E27FC236}">
                    <a16:creationId xmlns:a16="http://schemas.microsoft.com/office/drawing/2014/main" id="{DC25CA02-48EE-A656-C3FA-6C0EFD43E2CE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5510651" y="1615643"/>
                <a:ext cx="646200" cy="3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8FD6AE3A-042F-EF82-8E0F-BDA0648727E0}"/>
              </a:ext>
            </a:extLst>
          </p:cNvPr>
          <p:cNvGrpSpPr/>
          <p:nvPr/>
        </p:nvGrpSpPr>
        <p:grpSpPr>
          <a:xfrm>
            <a:off x="2861411" y="3725469"/>
            <a:ext cx="6194408" cy="3076764"/>
            <a:chOff x="2861411" y="3725469"/>
            <a:chExt cx="6194408" cy="30767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3C0536-C5A9-7ABA-26EC-0F73B31183CA}"/>
                </a:ext>
              </a:extLst>
            </p:cNvPr>
            <p:cNvGrpSpPr/>
            <p:nvPr/>
          </p:nvGrpSpPr>
          <p:grpSpPr>
            <a:xfrm>
              <a:off x="2861411" y="4808095"/>
              <a:ext cx="5388480" cy="1994138"/>
              <a:chOff x="2861411" y="4808095"/>
              <a:chExt cx="5388480" cy="1994138"/>
            </a:xfrm>
          </p:grpSpPr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B6AA94A5-404F-C484-06FD-CD9D4532AE84}"/>
                  </a:ext>
                </a:extLst>
              </p:cNvPr>
              <p:cNvGrpSpPr/>
              <p:nvPr/>
            </p:nvGrpSpPr>
            <p:grpSpPr>
              <a:xfrm>
                <a:off x="2861411" y="5487415"/>
                <a:ext cx="163800" cy="83160"/>
                <a:chOff x="2861411" y="5487415"/>
                <a:chExt cx="163800" cy="831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6">
                  <p14:nvContentPartPr>
                    <p14:cNvPr id="305" name="Ink 304">
                      <a:extLst>
                        <a:ext uri="{FF2B5EF4-FFF2-40B4-BE49-F238E27FC236}">
                          <a16:creationId xmlns:a16="http://schemas.microsoft.com/office/drawing/2014/main" id="{AED27D84-4DCA-1948-3637-3E5DE94C880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67891" y="5487415"/>
                    <a:ext cx="116280" cy="360"/>
                  </p14:xfrm>
                </p:contentPart>
              </mc:Choice>
              <mc:Fallback xmlns="">
                <p:pic>
                  <p:nvPicPr>
                    <p:cNvPr id="305" name="Ink 304">
                      <a:extLst>
                        <a:ext uri="{FF2B5EF4-FFF2-40B4-BE49-F238E27FC236}">
                          <a16:creationId xmlns:a16="http://schemas.microsoft.com/office/drawing/2014/main" id="{AED27D84-4DCA-1948-3637-3E5DE94C8803}"/>
                        </a:ext>
                      </a:extLst>
                    </p:cNvPr>
                    <p:cNvPicPr/>
                    <p:nvPr/>
                  </p:nvPicPr>
                  <p:blipFill>
                    <a:blip r:embed="rId287"/>
                    <a:stretch>
                      <a:fillRect/>
                    </a:stretch>
                  </p:blipFill>
                  <p:spPr>
                    <a:xfrm>
                      <a:off x="2859251" y="5478415"/>
                      <a:ext cx="1339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8">
                  <p14:nvContentPartPr>
                    <p14:cNvPr id="306" name="Ink 305">
                      <a:extLst>
                        <a:ext uri="{FF2B5EF4-FFF2-40B4-BE49-F238E27FC236}">
                          <a16:creationId xmlns:a16="http://schemas.microsoft.com/office/drawing/2014/main" id="{B320AAB5-27AC-135D-97A2-3E8A6FF4C3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61411" y="5565895"/>
                    <a:ext cx="163800" cy="4680"/>
                  </p14:xfrm>
                </p:contentPart>
              </mc:Choice>
              <mc:Fallback xmlns="">
                <p:pic>
                  <p:nvPicPr>
                    <p:cNvPr id="306" name="Ink 305">
                      <a:extLst>
                        <a:ext uri="{FF2B5EF4-FFF2-40B4-BE49-F238E27FC236}">
                          <a16:creationId xmlns:a16="http://schemas.microsoft.com/office/drawing/2014/main" id="{B320AAB5-27AC-135D-97A2-3E8A6FF4C399}"/>
                        </a:ext>
                      </a:extLst>
                    </p:cNvPr>
                    <p:cNvPicPr/>
                    <p:nvPr/>
                  </p:nvPicPr>
                  <p:blipFill>
                    <a:blip r:embed="rId289"/>
                    <a:stretch>
                      <a:fillRect/>
                    </a:stretch>
                  </p:blipFill>
                  <p:spPr>
                    <a:xfrm>
                      <a:off x="2852771" y="5556895"/>
                      <a:ext cx="181440" cy="223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307" name="Ink 306">
                    <a:extLst>
                      <a:ext uri="{FF2B5EF4-FFF2-40B4-BE49-F238E27FC236}">
                        <a16:creationId xmlns:a16="http://schemas.microsoft.com/office/drawing/2014/main" id="{F1C1C4D6-791B-DA83-8AAD-9E11CB174548}"/>
                      </a:ext>
                    </a:extLst>
                  </p14:cNvPr>
                  <p14:cNvContentPartPr/>
                  <p14:nvPr/>
                </p14:nvContentPartPr>
                <p14:xfrm>
                  <a:off x="3654131" y="5077015"/>
                  <a:ext cx="333360" cy="550800"/>
                </p14:xfrm>
              </p:contentPart>
            </mc:Choice>
            <mc:Fallback xmlns="">
              <p:pic>
                <p:nvPicPr>
                  <p:cNvPr id="307" name="Ink 306">
                    <a:extLst>
                      <a:ext uri="{FF2B5EF4-FFF2-40B4-BE49-F238E27FC236}">
                        <a16:creationId xmlns:a16="http://schemas.microsoft.com/office/drawing/2014/main" id="{F1C1C4D6-791B-DA83-8AAD-9E11CB174548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3645121" y="5068015"/>
                    <a:ext cx="351019" cy="56844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92EECCAD-9FC0-A135-E400-F35834FBFBE9}"/>
                  </a:ext>
                </a:extLst>
              </p:cNvPr>
              <p:cNvGrpSpPr/>
              <p:nvPr/>
            </p:nvGrpSpPr>
            <p:grpSpPr>
              <a:xfrm>
                <a:off x="3583571" y="5753455"/>
                <a:ext cx="620640" cy="225720"/>
                <a:chOff x="3583571" y="5753455"/>
                <a:chExt cx="620640" cy="2257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92">
                  <p14:nvContentPartPr>
                    <p14:cNvPr id="309" name="Ink 308">
                      <a:extLst>
                        <a:ext uri="{FF2B5EF4-FFF2-40B4-BE49-F238E27FC236}">
                          <a16:creationId xmlns:a16="http://schemas.microsoft.com/office/drawing/2014/main" id="{28473C46-3098-0434-05DA-5AD43ABA0E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83571" y="5793415"/>
                    <a:ext cx="140040" cy="185760"/>
                  </p14:xfrm>
                </p:contentPart>
              </mc:Choice>
              <mc:Fallback xmlns="">
                <p:pic>
                  <p:nvPicPr>
                    <p:cNvPr id="309" name="Ink 308">
                      <a:extLst>
                        <a:ext uri="{FF2B5EF4-FFF2-40B4-BE49-F238E27FC236}">
                          <a16:creationId xmlns:a16="http://schemas.microsoft.com/office/drawing/2014/main" id="{28473C46-3098-0434-05DA-5AD43ABA0E5D}"/>
                        </a:ext>
                      </a:extLst>
                    </p:cNvPr>
                    <p:cNvPicPr/>
                    <p:nvPr/>
                  </p:nvPicPr>
                  <p:blipFill>
                    <a:blip r:embed="rId177"/>
                    <a:stretch>
                      <a:fillRect/>
                    </a:stretch>
                  </p:blipFill>
                  <p:spPr>
                    <a:xfrm>
                      <a:off x="3574571" y="5784415"/>
                      <a:ext cx="157680" cy="203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3">
                  <p14:nvContentPartPr>
                    <p14:cNvPr id="310" name="Ink 309">
                      <a:extLst>
                        <a:ext uri="{FF2B5EF4-FFF2-40B4-BE49-F238E27FC236}">
                          <a16:creationId xmlns:a16="http://schemas.microsoft.com/office/drawing/2014/main" id="{AEE02520-08A1-5B76-9535-6B24B4146F6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92731" y="5832295"/>
                    <a:ext cx="64440" cy="360"/>
                  </p14:xfrm>
                </p:contentPart>
              </mc:Choice>
              <mc:Fallback xmlns="">
                <p:pic>
                  <p:nvPicPr>
                    <p:cNvPr id="310" name="Ink 309">
                      <a:extLst>
                        <a:ext uri="{FF2B5EF4-FFF2-40B4-BE49-F238E27FC236}">
                          <a16:creationId xmlns:a16="http://schemas.microsoft.com/office/drawing/2014/main" id="{AEE02520-08A1-5B76-9535-6B24B4146F6B}"/>
                        </a:ext>
                      </a:extLst>
                    </p:cNvPr>
                    <p:cNvPicPr/>
                    <p:nvPr/>
                  </p:nvPicPr>
                  <p:blipFill>
                    <a:blip r:embed="rId179"/>
                    <a:stretch>
                      <a:fillRect/>
                    </a:stretch>
                  </p:blipFill>
                  <p:spPr>
                    <a:xfrm>
                      <a:off x="3783731" y="5823655"/>
                      <a:ext cx="820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4">
                  <p14:nvContentPartPr>
                    <p14:cNvPr id="311" name="Ink 310">
                      <a:extLst>
                        <a:ext uri="{FF2B5EF4-FFF2-40B4-BE49-F238E27FC236}">
                          <a16:creationId xmlns:a16="http://schemas.microsoft.com/office/drawing/2014/main" id="{6DBC1759-080F-E494-28EF-CB062ED3A80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03891" y="5907895"/>
                    <a:ext cx="36360" cy="360"/>
                  </p14:xfrm>
                </p:contentPart>
              </mc:Choice>
              <mc:Fallback xmlns="">
                <p:pic>
                  <p:nvPicPr>
                    <p:cNvPr id="311" name="Ink 310">
                      <a:extLst>
                        <a:ext uri="{FF2B5EF4-FFF2-40B4-BE49-F238E27FC236}">
                          <a16:creationId xmlns:a16="http://schemas.microsoft.com/office/drawing/2014/main" id="{6DBC1759-080F-E494-28EF-CB062ED3A803}"/>
                        </a:ext>
                      </a:extLst>
                    </p:cNvPr>
                    <p:cNvPicPr/>
                    <p:nvPr/>
                  </p:nvPicPr>
                  <p:blipFill>
                    <a:blip r:embed="rId181"/>
                    <a:stretch>
                      <a:fillRect/>
                    </a:stretch>
                  </p:blipFill>
                  <p:spPr>
                    <a:xfrm>
                      <a:off x="3794891" y="5899255"/>
                      <a:ext cx="54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5">
                  <p14:nvContentPartPr>
                    <p14:cNvPr id="312" name="Ink 311">
                      <a:extLst>
                        <a:ext uri="{FF2B5EF4-FFF2-40B4-BE49-F238E27FC236}">
                          <a16:creationId xmlns:a16="http://schemas.microsoft.com/office/drawing/2014/main" id="{A045163E-745B-44CE-5F00-387F949600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30251" y="5838415"/>
                    <a:ext cx="39240" cy="4680"/>
                  </p14:xfrm>
                </p:contentPart>
              </mc:Choice>
              <mc:Fallback xmlns="">
                <p:pic>
                  <p:nvPicPr>
                    <p:cNvPr id="312" name="Ink 311">
                      <a:extLst>
                        <a:ext uri="{FF2B5EF4-FFF2-40B4-BE49-F238E27FC236}">
                          <a16:creationId xmlns:a16="http://schemas.microsoft.com/office/drawing/2014/main" id="{A045163E-745B-44CE-5F00-387F94960076}"/>
                        </a:ext>
                      </a:extLst>
                    </p:cNvPr>
                    <p:cNvPicPr/>
                    <p:nvPr/>
                  </p:nvPicPr>
                  <p:blipFill>
                    <a:blip r:embed="rId183"/>
                    <a:stretch>
                      <a:fillRect/>
                    </a:stretch>
                  </p:blipFill>
                  <p:spPr>
                    <a:xfrm>
                      <a:off x="3921611" y="5829775"/>
                      <a:ext cx="56880" cy="2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6">
                  <p14:nvContentPartPr>
                    <p14:cNvPr id="313" name="Ink 312">
                      <a:extLst>
                        <a:ext uri="{FF2B5EF4-FFF2-40B4-BE49-F238E27FC236}">
                          <a16:creationId xmlns:a16="http://schemas.microsoft.com/office/drawing/2014/main" id="{3C6D1A0C-D754-23EA-5879-BE10ECCA40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59491" y="5753455"/>
                    <a:ext cx="144720" cy="106560"/>
                  </p14:xfrm>
                </p:contentPart>
              </mc:Choice>
              <mc:Fallback xmlns="">
                <p:pic>
                  <p:nvPicPr>
                    <p:cNvPr id="313" name="Ink 312">
                      <a:extLst>
                        <a:ext uri="{FF2B5EF4-FFF2-40B4-BE49-F238E27FC236}">
                          <a16:creationId xmlns:a16="http://schemas.microsoft.com/office/drawing/2014/main" id="{3C6D1A0C-D754-23EA-5879-BE10ECCA40C7}"/>
                        </a:ext>
                      </a:extLst>
                    </p:cNvPr>
                    <p:cNvPicPr/>
                    <p:nvPr/>
                  </p:nvPicPr>
                  <p:blipFill>
                    <a:blip r:embed="rId185"/>
                    <a:stretch>
                      <a:fillRect/>
                    </a:stretch>
                  </p:blipFill>
                  <p:spPr>
                    <a:xfrm>
                      <a:off x="4050851" y="5744815"/>
                      <a:ext cx="162360" cy="124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97">
                <p14:nvContentPartPr>
                  <p14:cNvPr id="314" name="Ink 313">
                    <a:extLst>
                      <a:ext uri="{FF2B5EF4-FFF2-40B4-BE49-F238E27FC236}">
                        <a16:creationId xmlns:a16="http://schemas.microsoft.com/office/drawing/2014/main" id="{3EC79BBE-10C8-4693-8C02-EF47B061D777}"/>
                      </a:ext>
                    </a:extLst>
                  </p14:cNvPr>
                  <p14:cNvContentPartPr/>
                  <p14:nvPr/>
                </p14:nvContentPartPr>
                <p14:xfrm>
                  <a:off x="3975251" y="4853455"/>
                  <a:ext cx="178920" cy="119520"/>
                </p14:xfrm>
              </p:contentPart>
            </mc:Choice>
            <mc:Fallback xmlns="">
              <p:pic>
                <p:nvPicPr>
                  <p:cNvPr id="314" name="Ink 313">
                    <a:extLst>
                      <a:ext uri="{FF2B5EF4-FFF2-40B4-BE49-F238E27FC236}">
                        <a16:creationId xmlns:a16="http://schemas.microsoft.com/office/drawing/2014/main" id="{3EC79BBE-10C8-4693-8C02-EF47B061D777}"/>
                      </a:ext>
                    </a:extLst>
                  </p:cNvPr>
                  <p:cNvPicPr/>
                  <p:nvPr/>
                </p:nvPicPr>
                <p:blipFill>
                  <a:blip r:embed="rId298"/>
                  <a:stretch>
                    <a:fillRect/>
                  </a:stretch>
                </p:blipFill>
                <p:spPr>
                  <a:xfrm>
                    <a:off x="3966251" y="4844455"/>
                    <a:ext cx="196560" cy="13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9">
                <p14:nvContentPartPr>
                  <p14:cNvPr id="316" name="Ink 315">
                    <a:extLst>
                      <a:ext uri="{FF2B5EF4-FFF2-40B4-BE49-F238E27FC236}">
                        <a16:creationId xmlns:a16="http://schemas.microsoft.com/office/drawing/2014/main" id="{5E13CB42-48C3-0B3B-D3BA-D8C8EA54E500}"/>
                      </a:ext>
                    </a:extLst>
                  </p14:cNvPr>
                  <p14:cNvContentPartPr/>
                  <p14:nvPr/>
                </p14:nvContentPartPr>
                <p14:xfrm>
                  <a:off x="4341011" y="5093575"/>
                  <a:ext cx="122040" cy="452520"/>
                </p14:xfrm>
              </p:contentPart>
            </mc:Choice>
            <mc:Fallback xmlns="">
              <p:pic>
                <p:nvPicPr>
                  <p:cNvPr id="316" name="Ink 315">
                    <a:extLst>
                      <a:ext uri="{FF2B5EF4-FFF2-40B4-BE49-F238E27FC236}">
                        <a16:creationId xmlns:a16="http://schemas.microsoft.com/office/drawing/2014/main" id="{5E13CB42-48C3-0B3B-D3BA-D8C8EA54E500}"/>
                      </a:ext>
                    </a:extLst>
                  </p:cNvPr>
                  <p:cNvPicPr/>
                  <p:nvPr/>
                </p:nvPicPr>
                <p:blipFill>
                  <a:blip r:embed="rId300"/>
                  <a:stretch>
                    <a:fillRect/>
                  </a:stretch>
                </p:blipFill>
                <p:spPr>
                  <a:xfrm>
                    <a:off x="4331984" y="5084575"/>
                    <a:ext cx="139732" cy="47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1">
                <p14:nvContentPartPr>
                  <p14:cNvPr id="317" name="Ink 316">
                    <a:extLst>
                      <a:ext uri="{FF2B5EF4-FFF2-40B4-BE49-F238E27FC236}">
                        <a16:creationId xmlns:a16="http://schemas.microsoft.com/office/drawing/2014/main" id="{0CB04DCC-4243-76CB-BC61-EA4EFC446230}"/>
                      </a:ext>
                    </a:extLst>
                  </p14:cNvPr>
                  <p14:cNvContentPartPr/>
                  <p14:nvPr/>
                </p14:nvContentPartPr>
                <p14:xfrm>
                  <a:off x="4285211" y="5362855"/>
                  <a:ext cx="197280" cy="29880"/>
                </p14:xfrm>
              </p:contentPart>
            </mc:Choice>
            <mc:Fallback xmlns="">
              <p:pic>
                <p:nvPicPr>
                  <p:cNvPr id="317" name="Ink 316">
                    <a:extLst>
                      <a:ext uri="{FF2B5EF4-FFF2-40B4-BE49-F238E27FC236}">
                        <a16:creationId xmlns:a16="http://schemas.microsoft.com/office/drawing/2014/main" id="{0CB04DCC-4243-76CB-BC61-EA4EFC446230}"/>
                      </a:ext>
                    </a:extLst>
                  </p:cNvPr>
                  <p:cNvPicPr/>
                  <p:nvPr/>
                </p:nvPicPr>
                <p:blipFill>
                  <a:blip r:embed="rId302"/>
                  <a:stretch>
                    <a:fillRect/>
                  </a:stretch>
                </p:blipFill>
                <p:spPr>
                  <a:xfrm>
                    <a:off x="4276227" y="5353745"/>
                    <a:ext cx="214888" cy="47735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30E79D17-FF60-3713-4CCC-69C5D432314D}"/>
                  </a:ext>
                </a:extLst>
              </p:cNvPr>
              <p:cNvGrpSpPr/>
              <p:nvPr/>
            </p:nvGrpSpPr>
            <p:grpSpPr>
              <a:xfrm>
                <a:off x="4630091" y="5005015"/>
                <a:ext cx="694440" cy="523800"/>
                <a:chOff x="4630091" y="5005015"/>
                <a:chExt cx="694440" cy="523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03">
                  <p14:nvContentPartPr>
                    <p14:cNvPr id="319" name="Ink 318">
                      <a:extLst>
                        <a:ext uri="{FF2B5EF4-FFF2-40B4-BE49-F238E27FC236}">
                          <a16:creationId xmlns:a16="http://schemas.microsoft.com/office/drawing/2014/main" id="{564CE244-0214-77B7-D632-C2CE2A1862A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30091" y="5094295"/>
                    <a:ext cx="122040" cy="424440"/>
                  </p14:xfrm>
                </p:contentPart>
              </mc:Choice>
              <mc:Fallback xmlns="">
                <p:pic>
                  <p:nvPicPr>
                    <p:cNvPr id="319" name="Ink 318">
                      <a:extLst>
                        <a:ext uri="{FF2B5EF4-FFF2-40B4-BE49-F238E27FC236}">
                          <a16:creationId xmlns:a16="http://schemas.microsoft.com/office/drawing/2014/main" id="{564CE244-0214-77B7-D632-C2CE2A1862A9}"/>
                        </a:ext>
                      </a:extLst>
                    </p:cNvPr>
                    <p:cNvPicPr/>
                    <p:nvPr/>
                  </p:nvPicPr>
                  <p:blipFill>
                    <a:blip r:embed="rId193"/>
                    <a:stretch>
                      <a:fillRect/>
                    </a:stretch>
                  </p:blipFill>
                  <p:spPr>
                    <a:xfrm>
                      <a:off x="4621451" y="5085295"/>
                      <a:ext cx="139680" cy="442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4">
                  <p14:nvContentPartPr>
                    <p14:cNvPr id="320" name="Ink 319">
                      <a:extLst>
                        <a:ext uri="{FF2B5EF4-FFF2-40B4-BE49-F238E27FC236}">
                          <a16:creationId xmlns:a16="http://schemas.microsoft.com/office/drawing/2014/main" id="{1F5E1D06-FDD5-C3EA-3A4A-995D758F36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86331" y="5137135"/>
                    <a:ext cx="120240" cy="113760"/>
                  </p14:xfrm>
                </p:contentPart>
              </mc:Choice>
              <mc:Fallback xmlns="">
                <p:pic>
                  <p:nvPicPr>
                    <p:cNvPr id="320" name="Ink 319">
                      <a:extLst>
                        <a:ext uri="{FF2B5EF4-FFF2-40B4-BE49-F238E27FC236}">
                          <a16:creationId xmlns:a16="http://schemas.microsoft.com/office/drawing/2014/main" id="{1F5E1D06-FDD5-C3EA-3A4A-995D758F36B0}"/>
                        </a:ext>
                      </a:extLst>
                    </p:cNvPr>
                    <p:cNvPicPr/>
                    <p:nvPr/>
                  </p:nvPicPr>
                  <p:blipFill>
                    <a:blip r:embed="rId195"/>
                    <a:stretch>
                      <a:fillRect/>
                    </a:stretch>
                  </p:blipFill>
                  <p:spPr>
                    <a:xfrm>
                      <a:off x="4777691" y="5128495"/>
                      <a:ext cx="137880" cy="131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5">
                  <p14:nvContentPartPr>
                    <p14:cNvPr id="321" name="Ink 320">
                      <a:extLst>
                        <a:ext uri="{FF2B5EF4-FFF2-40B4-BE49-F238E27FC236}">
                          <a16:creationId xmlns:a16="http://schemas.microsoft.com/office/drawing/2014/main" id="{9C3FFCD6-6F17-7CA5-4824-282979034AF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07011" y="5122375"/>
                    <a:ext cx="360" cy="122040"/>
                  </p14:xfrm>
                </p:contentPart>
              </mc:Choice>
              <mc:Fallback xmlns="">
                <p:pic>
                  <p:nvPicPr>
                    <p:cNvPr id="321" name="Ink 320">
                      <a:extLst>
                        <a:ext uri="{FF2B5EF4-FFF2-40B4-BE49-F238E27FC236}">
                          <a16:creationId xmlns:a16="http://schemas.microsoft.com/office/drawing/2014/main" id="{9C3FFCD6-6F17-7CA5-4824-282979034AF5}"/>
                        </a:ext>
                      </a:extLst>
                    </p:cNvPr>
                    <p:cNvPicPr/>
                    <p:nvPr/>
                  </p:nvPicPr>
                  <p:blipFill>
                    <a:blip r:embed="rId197"/>
                    <a:stretch>
                      <a:fillRect/>
                    </a:stretch>
                  </p:blipFill>
                  <p:spPr>
                    <a:xfrm>
                      <a:off x="4998371" y="5113735"/>
                      <a:ext cx="18000" cy="139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6">
                  <p14:nvContentPartPr>
                    <p14:cNvPr id="322" name="Ink 321">
                      <a:extLst>
                        <a:ext uri="{FF2B5EF4-FFF2-40B4-BE49-F238E27FC236}">
                          <a16:creationId xmlns:a16="http://schemas.microsoft.com/office/drawing/2014/main" id="{2EB8E602-E254-4F80-EF9B-5F49EFE51DA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60651" y="5105455"/>
                    <a:ext cx="2520" cy="110520"/>
                  </p14:xfrm>
                </p:contentPart>
              </mc:Choice>
              <mc:Fallback xmlns="">
                <p:pic>
                  <p:nvPicPr>
                    <p:cNvPr id="322" name="Ink 321">
                      <a:extLst>
                        <a:ext uri="{FF2B5EF4-FFF2-40B4-BE49-F238E27FC236}">
                          <a16:creationId xmlns:a16="http://schemas.microsoft.com/office/drawing/2014/main" id="{2EB8E602-E254-4F80-EF9B-5F49EFE51DA5}"/>
                        </a:ext>
                      </a:extLst>
                    </p:cNvPr>
                    <p:cNvPicPr/>
                    <p:nvPr/>
                  </p:nvPicPr>
                  <p:blipFill>
                    <a:blip r:embed="rId199"/>
                    <a:stretch>
                      <a:fillRect/>
                    </a:stretch>
                  </p:blipFill>
                  <p:spPr>
                    <a:xfrm>
                      <a:off x="5052011" y="5096455"/>
                      <a:ext cx="20160" cy="128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7">
                  <p14:nvContentPartPr>
                    <p14:cNvPr id="325" name="Ink 324">
                      <a:extLst>
                        <a:ext uri="{FF2B5EF4-FFF2-40B4-BE49-F238E27FC236}">
                          <a16:creationId xmlns:a16="http://schemas.microsoft.com/office/drawing/2014/main" id="{B9AB90AA-0FB9-E7F6-3F2A-6A88E1D9AC6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44731" y="5078815"/>
                    <a:ext cx="227160" cy="34560"/>
                  </p14:xfrm>
                </p:contentPart>
              </mc:Choice>
              <mc:Fallback xmlns="">
                <p:pic>
                  <p:nvPicPr>
                    <p:cNvPr id="325" name="Ink 324">
                      <a:extLst>
                        <a:ext uri="{FF2B5EF4-FFF2-40B4-BE49-F238E27FC236}">
                          <a16:creationId xmlns:a16="http://schemas.microsoft.com/office/drawing/2014/main" id="{B9AB90AA-0FB9-E7F6-3F2A-6A88E1D9AC60}"/>
                        </a:ext>
                      </a:extLst>
                    </p:cNvPr>
                    <p:cNvPicPr/>
                    <p:nvPr/>
                  </p:nvPicPr>
                  <p:blipFill>
                    <a:blip r:embed="rId201"/>
                    <a:stretch>
                      <a:fillRect/>
                    </a:stretch>
                  </p:blipFill>
                  <p:spPr>
                    <a:xfrm>
                      <a:off x="4936091" y="5070175"/>
                      <a:ext cx="244800" cy="52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8">
                  <p14:nvContentPartPr>
                    <p14:cNvPr id="327" name="Ink 326">
                      <a:extLst>
                        <a:ext uri="{FF2B5EF4-FFF2-40B4-BE49-F238E27FC236}">
                          <a16:creationId xmlns:a16="http://schemas.microsoft.com/office/drawing/2014/main" id="{25EBC601-1284-0491-25A7-C21BEE6330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71571" y="5312815"/>
                    <a:ext cx="410760" cy="11520"/>
                  </p14:xfrm>
                </p:contentPart>
              </mc:Choice>
              <mc:Fallback xmlns="">
                <p:pic>
                  <p:nvPicPr>
                    <p:cNvPr id="327" name="Ink 326">
                      <a:extLst>
                        <a:ext uri="{FF2B5EF4-FFF2-40B4-BE49-F238E27FC236}">
                          <a16:creationId xmlns:a16="http://schemas.microsoft.com/office/drawing/2014/main" id="{25EBC601-1284-0491-25A7-C21BEE633015}"/>
                        </a:ext>
                      </a:extLst>
                    </p:cNvPr>
                    <p:cNvPicPr/>
                    <p:nvPr/>
                  </p:nvPicPr>
                  <p:blipFill>
                    <a:blip r:embed="rId203"/>
                    <a:stretch>
                      <a:fillRect/>
                    </a:stretch>
                  </p:blipFill>
                  <p:spPr>
                    <a:xfrm>
                      <a:off x="4762931" y="5304175"/>
                      <a:ext cx="428400" cy="29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9">
                  <p14:nvContentPartPr>
                    <p14:cNvPr id="329" name="Ink 328">
                      <a:extLst>
                        <a:ext uri="{FF2B5EF4-FFF2-40B4-BE49-F238E27FC236}">
                          <a16:creationId xmlns:a16="http://schemas.microsoft.com/office/drawing/2014/main" id="{EA1E1005-EBE1-542F-66E7-A926B14F5B6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19531" y="5359615"/>
                    <a:ext cx="176040" cy="169200"/>
                  </p14:xfrm>
                </p:contentPart>
              </mc:Choice>
              <mc:Fallback xmlns="">
                <p:pic>
                  <p:nvPicPr>
                    <p:cNvPr id="329" name="Ink 328">
                      <a:extLst>
                        <a:ext uri="{FF2B5EF4-FFF2-40B4-BE49-F238E27FC236}">
                          <a16:creationId xmlns:a16="http://schemas.microsoft.com/office/drawing/2014/main" id="{EA1E1005-EBE1-542F-66E7-A926B14F5B6D}"/>
                        </a:ext>
                      </a:extLst>
                    </p:cNvPr>
                    <p:cNvPicPr/>
                    <p:nvPr/>
                  </p:nvPicPr>
                  <p:blipFill>
                    <a:blip r:embed="rId205"/>
                    <a:stretch>
                      <a:fillRect/>
                    </a:stretch>
                  </p:blipFill>
                  <p:spPr>
                    <a:xfrm>
                      <a:off x="4910531" y="5350975"/>
                      <a:ext cx="193680" cy="186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0">
                  <p14:nvContentPartPr>
                    <p14:cNvPr id="331" name="Ink 330">
                      <a:extLst>
                        <a:ext uri="{FF2B5EF4-FFF2-40B4-BE49-F238E27FC236}">
                          <a16:creationId xmlns:a16="http://schemas.microsoft.com/office/drawing/2014/main" id="{A7506D81-05B2-ACF0-E5D5-7E4ABBAEE9E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04291" y="5005015"/>
                    <a:ext cx="120240" cy="404280"/>
                  </p14:xfrm>
                </p:contentPart>
              </mc:Choice>
              <mc:Fallback xmlns="">
                <p:pic>
                  <p:nvPicPr>
                    <p:cNvPr id="331" name="Ink 330">
                      <a:extLst>
                        <a:ext uri="{FF2B5EF4-FFF2-40B4-BE49-F238E27FC236}">
                          <a16:creationId xmlns:a16="http://schemas.microsoft.com/office/drawing/2014/main" id="{A7506D81-05B2-ACF0-E5D5-7E4ABBAEE9E4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5195291" y="4996015"/>
                      <a:ext cx="137880" cy="4219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D7E8EA80-9824-2564-9CEA-A0AE109B2856}"/>
                  </a:ext>
                </a:extLst>
              </p:cNvPr>
              <p:cNvGrpSpPr/>
              <p:nvPr/>
            </p:nvGrpSpPr>
            <p:grpSpPr>
              <a:xfrm>
                <a:off x="5369171" y="4999615"/>
                <a:ext cx="895680" cy="531720"/>
                <a:chOff x="5369171" y="4999615"/>
                <a:chExt cx="895680" cy="5317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11">
                  <p14:nvContentPartPr>
                    <p14:cNvPr id="333" name="Ink 332">
                      <a:extLst>
                        <a:ext uri="{FF2B5EF4-FFF2-40B4-BE49-F238E27FC236}">
                          <a16:creationId xmlns:a16="http://schemas.microsoft.com/office/drawing/2014/main" id="{59D62A01-5A99-D9A2-A7F6-9F616D779C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69171" y="5194015"/>
                    <a:ext cx="354600" cy="206640"/>
                  </p14:xfrm>
                </p:contentPart>
              </mc:Choice>
              <mc:Fallback xmlns="">
                <p:pic>
                  <p:nvPicPr>
                    <p:cNvPr id="333" name="Ink 332">
                      <a:extLst>
                        <a:ext uri="{FF2B5EF4-FFF2-40B4-BE49-F238E27FC236}">
                          <a16:creationId xmlns:a16="http://schemas.microsoft.com/office/drawing/2014/main" id="{59D62A01-5A99-D9A2-A7F6-9F616D779CDB}"/>
                        </a:ext>
                      </a:extLst>
                    </p:cNvPr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5360171" y="5185375"/>
                      <a:ext cx="372240" cy="224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2">
                  <p14:nvContentPartPr>
                    <p14:cNvPr id="334" name="Ink 333">
                      <a:extLst>
                        <a:ext uri="{FF2B5EF4-FFF2-40B4-BE49-F238E27FC236}">
                          <a16:creationId xmlns:a16="http://schemas.microsoft.com/office/drawing/2014/main" id="{D2EEDB25-A9DC-DBAC-845B-A5085DD2005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74371" y="5199055"/>
                    <a:ext cx="34560" cy="10800"/>
                  </p14:xfrm>
                </p:contentPart>
              </mc:Choice>
              <mc:Fallback xmlns="">
                <p:pic>
                  <p:nvPicPr>
                    <p:cNvPr id="334" name="Ink 333">
                      <a:extLst>
                        <a:ext uri="{FF2B5EF4-FFF2-40B4-BE49-F238E27FC236}">
                          <a16:creationId xmlns:a16="http://schemas.microsoft.com/office/drawing/2014/main" id="{D2EEDB25-A9DC-DBAC-845B-A5085DD20054}"/>
                        </a:ext>
                      </a:extLst>
                    </p:cNvPr>
                    <p:cNvPicPr/>
                    <p:nvPr/>
                  </p:nvPicPr>
                  <p:blipFill>
                    <a:blip r:embed="rId211"/>
                    <a:stretch>
                      <a:fillRect/>
                    </a:stretch>
                  </p:blipFill>
                  <p:spPr>
                    <a:xfrm>
                      <a:off x="5565731" y="5190055"/>
                      <a:ext cx="52200" cy="28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3">
                  <p14:nvContentPartPr>
                    <p14:cNvPr id="335" name="Ink 334">
                      <a:extLst>
                        <a:ext uri="{FF2B5EF4-FFF2-40B4-BE49-F238E27FC236}">
                          <a16:creationId xmlns:a16="http://schemas.microsoft.com/office/drawing/2014/main" id="{60BF819C-2FC5-D89F-CEF7-FD5BAF8891B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79211" y="5196895"/>
                    <a:ext cx="183960" cy="186840"/>
                  </p14:xfrm>
                </p:contentPart>
              </mc:Choice>
              <mc:Fallback xmlns="">
                <p:pic>
                  <p:nvPicPr>
                    <p:cNvPr id="335" name="Ink 334">
                      <a:extLst>
                        <a:ext uri="{FF2B5EF4-FFF2-40B4-BE49-F238E27FC236}">
                          <a16:creationId xmlns:a16="http://schemas.microsoft.com/office/drawing/2014/main" id="{60BF819C-2FC5-D89F-CEF7-FD5BAF8891B3}"/>
                        </a:ext>
                      </a:extLst>
                    </p:cNvPr>
                    <p:cNvPicPr/>
                    <p:nvPr/>
                  </p:nvPicPr>
                  <p:blipFill>
                    <a:blip r:embed="rId213"/>
                    <a:stretch>
                      <a:fillRect/>
                    </a:stretch>
                  </p:blipFill>
                  <p:spPr>
                    <a:xfrm>
                      <a:off x="5770211" y="5188255"/>
                      <a:ext cx="201600" cy="204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4">
                  <p14:nvContentPartPr>
                    <p14:cNvPr id="336" name="Ink 335">
                      <a:extLst>
                        <a:ext uri="{FF2B5EF4-FFF2-40B4-BE49-F238E27FC236}">
                          <a16:creationId xmlns:a16="http://schemas.microsoft.com/office/drawing/2014/main" id="{BD7807EC-8D5C-B591-9D34-8A6BF7A94D0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58891" y="5138215"/>
                    <a:ext cx="47880" cy="43200"/>
                  </p14:xfrm>
                </p:contentPart>
              </mc:Choice>
              <mc:Fallback xmlns="">
                <p:pic>
                  <p:nvPicPr>
                    <p:cNvPr id="336" name="Ink 335">
                      <a:extLst>
                        <a:ext uri="{FF2B5EF4-FFF2-40B4-BE49-F238E27FC236}">
                          <a16:creationId xmlns:a16="http://schemas.microsoft.com/office/drawing/2014/main" id="{BD7807EC-8D5C-B591-9D34-8A6BF7A94D0B}"/>
                        </a:ext>
                      </a:extLst>
                    </p:cNvPr>
                    <p:cNvPicPr/>
                    <p:nvPr/>
                  </p:nvPicPr>
                  <p:blipFill>
                    <a:blip r:embed="rId215"/>
                    <a:stretch>
                      <a:fillRect/>
                    </a:stretch>
                  </p:blipFill>
                  <p:spPr>
                    <a:xfrm>
                      <a:off x="5550251" y="5129215"/>
                      <a:ext cx="65520" cy="60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5">
                  <p14:nvContentPartPr>
                    <p14:cNvPr id="337" name="Ink 336">
                      <a:extLst>
                        <a:ext uri="{FF2B5EF4-FFF2-40B4-BE49-F238E27FC236}">
                          <a16:creationId xmlns:a16="http://schemas.microsoft.com/office/drawing/2014/main" id="{792DD253-0EC3-1AB9-3726-AB3DA3296E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72611" y="4999615"/>
                    <a:ext cx="192240" cy="531720"/>
                  </p14:xfrm>
                </p:contentPart>
              </mc:Choice>
              <mc:Fallback xmlns="">
                <p:pic>
                  <p:nvPicPr>
                    <p:cNvPr id="337" name="Ink 336">
                      <a:extLst>
                        <a:ext uri="{FF2B5EF4-FFF2-40B4-BE49-F238E27FC236}">
                          <a16:creationId xmlns:a16="http://schemas.microsoft.com/office/drawing/2014/main" id="{792DD253-0EC3-1AB9-3726-AB3DA3296EC8}"/>
                        </a:ext>
                      </a:extLst>
                    </p:cNvPr>
                    <p:cNvPicPr/>
                    <p:nvPr/>
                  </p:nvPicPr>
                  <p:blipFill>
                    <a:blip r:embed="rId217"/>
                    <a:stretch>
                      <a:fillRect/>
                    </a:stretch>
                  </p:blipFill>
                  <p:spPr>
                    <a:xfrm>
                      <a:off x="6063611" y="4990975"/>
                      <a:ext cx="209880" cy="549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6B322493-D0DC-EF15-1383-9DA8E410E461}"/>
                  </a:ext>
                </a:extLst>
              </p:cNvPr>
              <p:cNvGrpSpPr/>
              <p:nvPr/>
            </p:nvGrpSpPr>
            <p:grpSpPr>
              <a:xfrm>
                <a:off x="6399131" y="4808095"/>
                <a:ext cx="1837080" cy="1236240"/>
                <a:chOff x="6399131" y="4808095"/>
                <a:chExt cx="1837080" cy="12362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16">
                  <p14:nvContentPartPr>
                    <p14:cNvPr id="338" name="Ink 337">
                      <a:extLst>
                        <a:ext uri="{FF2B5EF4-FFF2-40B4-BE49-F238E27FC236}">
                          <a16:creationId xmlns:a16="http://schemas.microsoft.com/office/drawing/2014/main" id="{7EE587CF-3960-FE22-46E2-F3F6837ACB8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53851" y="5119855"/>
                    <a:ext cx="2520" cy="170280"/>
                  </p14:xfrm>
                </p:contentPart>
              </mc:Choice>
              <mc:Fallback xmlns="">
                <p:pic>
                  <p:nvPicPr>
                    <p:cNvPr id="338" name="Ink 337">
                      <a:extLst>
                        <a:ext uri="{FF2B5EF4-FFF2-40B4-BE49-F238E27FC236}">
                          <a16:creationId xmlns:a16="http://schemas.microsoft.com/office/drawing/2014/main" id="{7EE587CF-3960-FE22-46E2-F3F6837ACB8D}"/>
                        </a:ext>
                      </a:extLst>
                    </p:cNvPr>
                    <p:cNvPicPr/>
                    <p:nvPr/>
                  </p:nvPicPr>
                  <p:blipFill>
                    <a:blip r:embed="rId219"/>
                    <a:stretch>
                      <a:fillRect/>
                    </a:stretch>
                  </p:blipFill>
                  <p:spPr>
                    <a:xfrm>
                      <a:off x="6444851" y="5111215"/>
                      <a:ext cx="20160" cy="187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7">
                  <p14:nvContentPartPr>
                    <p14:cNvPr id="339" name="Ink 338">
                      <a:extLst>
                        <a:ext uri="{FF2B5EF4-FFF2-40B4-BE49-F238E27FC236}">
                          <a16:creationId xmlns:a16="http://schemas.microsoft.com/office/drawing/2014/main" id="{2A129407-681D-B005-6D91-2B468206050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52851" y="5076295"/>
                    <a:ext cx="360" cy="205920"/>
                  </p14:xfrm>
                </p:contentPart>
              </mc:Choice>
              <mc:Fallback xmlns="">
                <p:pic>
                  <p:nvPicPr>
                    <p:cNvPr id="339" name="Ink 338">
                      <a:extLst>
                        <a:ext uri="{FF2B5EF4-FFF2-40B4-BE49-F238E27FC236}">
                          <a16:creationId xmlns:a16="http://schemas.microsoft.com/office/drawing/2014/main" id="{2A129407-681D-B005-6D91-2B4682060505}"/>
                        </a:ext>
                      </a:extLst>
                    </p:cNvPr>
                    <p:cNvPicPr/>
                    <p:nvPr/>
                  </p:nvPicPr>
                  <p:blipFill>
                    <a:blip r:embed="rId221"/>
                    <a:stretch>
                      <a:fillRect/>
                    </a:stretch>
                  </p:blipFill>
                  <p:spPr>
                    <a:xfrm>
                      <a:off x="6543851" y="5067655"/>
                      <a:ext cx="18000" cy="223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8">
                  <p14:nvContentPartPr>
                    <p14:cNvPr id="340" name="Ink 339">
                      <a:extLst>
                        <a:ext uri="{FF2B5EF4-FFF2-40B4-BE49-F238E27FC236}">
                          <a16:creationId xmlns:a16="http://schemas.microsoft.com/office/drawing/2014/main" id="{4F37E313-08CF-FD7A-5CF5-51D8695DEA0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99131" y="5049295"/>
                    <a:ext cx="273600" cy="103680"/>
                  </p14:xfrm>
                </p:contentPart>
              </mc:Choice>
              <mc:Fallback xmlns="">
                <p:pic>
                  <p:nvPicPr>
                    <p:cNvPr id="340" name="Ink 339">
                      <a:extLst>
                        <a:ext uri="{FF2B5EF4-FFF2-40B4-BE49-F238E27FC236}">
                          <a16:creationId xmlns:a16="http://schemas.microsoft.com/office/drawing/2014/main" id="{4F37E313-08CF-FD7A-5CF5-51D8695DEA0D}"/>
                        </a:ext>
                      </a:extLst>
                    </p:cNvPr>
                    <p:cNvPicPr/>
                    <p:nvPr/>
                  </p:nvPicPr>
                  <p:blipFill>
                    <a:blip r:embed="rId223"/>
                    <a:stretch>
                      <a:fillRect/>
                    </a:stretch>
                  </p:blipFill>
                  <p:spPr>
                    <a:xfrm>
                      <a:off x="6390131" y="5040655"/>
                      <a:ext cx="291240" cy="121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9">
                  <p14:nvContentPartPr>
                    <p14:cNvPr id="341" name="Ink 340">
                      <a:extLst>
                        <a:ext uri="{FF2B5EF4-FFF2-40B4-BE49-F238E27FC236}">
                          <a16:creationId xmlns:a16="http://schemas.microsoft.com/office/drawing/2014/main" id="{02813758-8552-69F3-B711-AAA82456A0E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12331" y="5001775"/>
                    <a:ext cx="80280" cy="294120"/>
                  </p14:xfrm>
                </p:contentPart>
              </mc:Choice>
              <mc:Fallback xmlns="">
                <p:pic>
                  <p:nvPicPr>
                    <p:cNvPr id="341" name="Ink 340">
                      <a:extLst>
                        <a:ext uri="{FF2B5EF4-FFF2-40B4-BE49-F238E27FC236}">
                          <a16:creationId xmlns:a16="http://schemas.microsoft.com/office/drawing/2014/main" id="{02813758-8552-69F3-B711-AAA82456A0E4}"/>
                        </a:ext>
                      </a:extLst>
                    </p:cNvPr>
                    <p:cNvPicPr/>
                    <p:nvPr/>
                  </p:nvPicPr>
                  <p:blipFill>
                    <a:blip r:embed="rId225"/>
                    <a:stretch>
                      <a:fillRect/>
                    </a:stretch>
                  </p:blipFill>
                  <p:spPr>
                    <a:xfrm>
                      <a:off x="6703691" y="4992775"/>
                      <a:ext cx="97920" cy="311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0">
                  <p14:nvContentPartPr>
                    <p14:cNvPr id="342" name="Ink 341">
                      <a:extLst>
                        <a:ext uri="{FF2B5EF4-FFF2-40B4-BE49-F238E27FC236}">
                          <a16:creationId xmlns:a16="http://schemas.microsoft.com/office/drawing/2014/main" id="{69F25080-18D4-2652-DCD4-AC0C6AA5862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99451" y="5078095"/>
                    <a:ext cx="168840" cy="173160"/>
                  </p14:xfrm>
                </p:contentPart>
              </mc:Choice>
              <mc:Fallback xmlns="">
                <p:pic>
                  <p:nvPicPr>
                    <p:cNvPr id="342" name="Ink 341">
                      <a:extLst>
                        <a:ext uri="{FF2B5EF4-FFF2-40B4-BE49-F238E27FC236}">
                          <a16:creationId xmlns:a16="http://schemas.microsoft.com/office/drawing/2014/main" id="{69F25080-18D4-2652-DCD4-AC0C6AA5862D}"/>
                        </a:ext>
                      </a:extLst>
                    </p:cNvPr>
                    <p:cNvPicPr/>
                    <p:nvPr/>
                  </p:nvPicPr>
                  <p:blipFill>
                    <a:blip r:embed="rId227"/>
                    <a:stretch>
                      <a:fillRect/>
                    </a:stretch>
                  </p:blipFill>
                  <p:spPr>
                    <a:xfrm>
                      <a:off x="6790811" y="5069455"/>
                      <a:ext cx="186480" cy="19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1">
                  <p14:nvContentPartPr>
                    <p14:cNvPr id="343" name="Ink 342">
                      <a:extLst>
                        <a:ext uri="{FF2B5EF4-FFF2-40B4-BE49-F238E27FC236}">
                          <a16:creationId xmlns:a16="http://schemas.microsoft.com/office/drawing/2014/main" id="{11601241-A757-79FC-A819-6110E938E00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06891" y="4937335"/>
                    <a:ext cx="60840" cy="227520"/>
                  </p14:xfrm>
                </p:contentPart>
              </mc:Choice>
              <mc:Fallback xmlns="">
                <p:pic>
                  <p:nvPicPr>
                    <p:cNvPr id="343" name="Ink 342">
                      <a:extLst>
                        <a:ext uri="{FF2B5EF4-FFF2-40B4-BE49-F238E27FC236}">
                          <a16:creationId xmlns:a16="http://schemas.microsoft.com/office/drawing/2014/main" id="{11601241-A757-79FC-A819-6110E938E00A}"/>
                        </a:ext>
                      </a:extLst>
                    </p:cNvPr>
                    <p:cNvPicPr/>
                    <p:nvPr/>
                  </p:nvPicPr>
                  <p:blipFill>
                    <a:blip r:embed="rId229"/>
                    <a:stretch>
                      <a:fillRect/>
                    </a:stretch>
                  </p:blipFill>
                  <p:spPr>
                    <a:xfrm>
                      <a:off x="7098251" y="4928695"/>
                      <a:ext cx="78480" cy="24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2">
                  <p14:nvContentPartPr>
                    <p14:cNvPr id="344" name="Ink 343">
                      <a:extLst>
                        <a:ext uri="{FF2B5EF4-FFF2-40B4-BE49-F238E27FC236}">
                          <a16:creationId xmlns:a16="http://schemas.microsoft.com/office/drawing/2014/main" id="{50002443-994B-4980-7259-28B8F3E51B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16891" y="5032735"/>
                    <a:ext cx="164160" cy="3240"/>
                  </p14:xfrm>
                </p:contentPart>
              </mc:Choice>
              <mc:Fallback xmlns="">
                <p:pic>
                  <p:nvPicPr>
                    <p:cNvPr id="344" name="Ink 343">
                      <a:extLst>
                        <a:ext uri="{FF2B5EF4-FFF2-40B4-BE49-F238E27FC236}">
                          <a16:creationId xmlns:a16="http://schemas.microsoft.com/office/drawing/2014/main" id="{50002443-994B-4980-7259-28B8F3E51B8F}"/>
                        </a:ext>
                      </a:extLst>
                    </p:cNvPr>
                    <p:cNvPicPr/>
                    <p:nvPr/>
                  </p:nvPicPr>
                  <p:blipFill>
                    <a:blip r:embed="rId231"/>
                    <a:stretch>
                      <a:fillRect/>
                    </a:stretch>
                  </p:blipFill>
                  <p:spPr>
                    <a:xfrm>
                      <a:off x="7008251" y="5024095"/>
                      <a:ext cx="18180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3">
                  <p14:nvContentPartPr>
                    <p14:cNvPr id="345" name="Ink 344">
                      <a:extLst>
                        <a:ext uri="{FF2B5EF4-FFF2-40B4-BE49-F238E27FC236}">
                          <a16:creationId xmlns:a16="http://schemas.microsoft.com/office/drawing/2014/main" id="{7AFF9F87-DE9F-5B90-F62C-2B738BD5051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265291" y="5087815"/>
                    <a:ext cx="72720" cy="4680"/>
                  </p14:xfrm>
                </p:contentPart>
              </mc:Choice>
              <mc:Fallback xmlns="">
                <p:pic>
                  <p:nvPicPr>
                    <p:cNvPr id="345" name="Ink 344">
                      <a:extLst>
                        <a:ext uri="{FF2B5EF4-FFF2-40B4-BE49-F238E27FC236}">
                          <a16:creationId xmlns:a16="http://schemas.microsoft.com/office/drawing/2014/main" id="{7AFF9F87-DE9F-5B90-F62C-2B738BD50518}"/>
                        </a:ext>
                      </a:extLst>
                    </p:cNvPr>
                    <p:cNvPicPr/>
                    <p:nvPr/>
                  </p:nvPicPr>
                  <p:blipFill>
                    <a:blip r:embed="rId233"/>
                    <a:stretch>
                      <a:fillRect/>
                    </a:stretch>
                  </p:blipFill>
                  <p:spPr>
                    <a:xfrm>
                      <a:off x="7256291" y="5078815"/>
                      <a:ext cx="90360" cy="2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4">
                  <p14:nvContentPartPr>
                    <p14:cNvPr id="346" name="Ink 345">
                      <a:extLst>
                        <a:ext uri="{FF2B5EF4-FFF2-40B4-BE49-F238E27FC236}">
                          <a16:creationId xmlns:a16="http://schemas.microsoft.com/office/drawing/2014/main" id="{D6319EA4-EC40-AB06-1C86-C6E9347DCE9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34851" y="4943095"/>
                    <a:ext cx="128880" cy="144360"/>
                  </p14:xfrm>
                </p:contentPart>
              </mc:Choice>
              <mc:Fallback xmlns="">
                <p:pic>
                  <p:nvPicPr>
                    <p:cNvPr id="346" name="Ink 345">
                      <a:extLst>
                        <a:ext uri="{FF2B5EF4-FFF2-40B4-BE49-F238E27FC236}">
                          <a16:creationId xmlns:a16="http://schemas.microsoft.com/office/drawing/2014/main" id="{D6319EA4-EC40-AB06-1C86-C6E9347DCE92}"/>
                        </a:ext>
                      </a:extLst>
                    </p:cNvPr>
                    <p:cNvPicPr/>
                    <p:nvPr/>
                  </p:nvPicPr>
                  <p:blipFill>
                    <a:blip r:embed="rId235"/>
                    <a:stretch>
                      <a:fillRect/>
                    </a:stretch>
                  </p:blipFill>
                  <p:spPr>
                    <a:xfrm>
                      <a:off x="7425851" y="4934455"/>
                      <a:ext cx="146520" cy="162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5">
                  <p14:nvContentPartPr>
                    <p14:cNvPr id="347" name="Ink 346">
                      <a:extLst>
                        <a:ext uri="{FF2B5EF4-FFF2-40B4-BE49-F238E27FC236}">
                          <a16:creationId xmlns:a16="http://schemas.microsoft.com/office/drawing/2014/main" id="{42B58D21-66DD-BFE4-9C80-DBF6C7A1FC1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72091" y="4947415"/>
                    <a:ext cx="2520" cy="166680"/>
                  </p14:xfrm>
                </p:contentPart>
              </mc:Choice>
              <mc:Fallback xmlns="">
                <p:pic>
                  <p:nvPicPr>
                    <p:cNvPr id="347" name="Ink 346">
                      <a:extLst>
                        <a:ext uri="{FF2B5EF4-FFF2-40B4-BE49-F238E27FC236}">
                          <a16:creationId xmlns:a16="http://schemas.microsoft.com/office/drawing/2014/main" id="{42B58D21-66DD-BFE4-9C80-DBF6C7A1FC13}"/>
                        </a:ext>
                      </a:extLst>
                    </p:cNvPr>
                    <p:cNvPicPr/>
                    <p:nvPr/>
                  </p:nvPicPr>
                  <p:blipFill>
                    <a:blip r:embed="rId237"/>
                    <a:stretch>
                      <a:fillRect/>
                    </a:stretch>
                  </p:blipFill>
                  <p:spPr>
                    <a:xfrm>
                      <a:off x="7663091" y="4938415"/>
                      <a:ext cx="20160" cy="184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6">
                  <p14:nvContentPartPr>
                    <p14:cNvPr id="348" name="Ink 347">
                      <a:extLst>
                        <a:ext uri="{FF2B5EF4-FFF2-40B4-BE49-F238E27FC236}">
                          <a16:creationId xmlns:a16="http://schemas.microsoft.com/office/drawing/2014/main" id="{67ED2083-8B5A-2622-A7F2-B863C085296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44811" y="4926175"/>
                    <a:ext cx="360" cy="182520"/>
                  </p14:xfrm>
                </p:contentPart>
              </mc:Choice>
              <mc:Fallback xmlns="">
                <p:pic>
                  <p:nvPicPr>
                    <p:cNvPr id="348" name="Ink 347">
                      <a:extLst>
                        <a:ext uri="{FF2B5EF4-FFF2-40B4-BE49-F238E27FC236}">
                          <a16:creationId xmlns:a16="http://schemas.microsoft.com/office/drawing/2014/main" id="{67ED2083-8B5A-2622-A7F2-B863C085296B}"/>
                        </a:ext>
                      </a:extLst>
                    </p:cNvPr>
                    <p:cNvPicPr/>
                    <p:nvPr/>
                  </p:nvPicPr>
                  <p:blipFill>
                    <a:blip r:embed="rId239"/>
                    <a:stretch>
                      <a:fillRect/>
                    </a:stretch>
                  </p:blipFill>
                  <p:spPr>
                    <a:xfrm>
                      <a:off x="7735811" y="4917175"/>
                      <a:ext cx="18000" cy="200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7">
                  <p14:nvContentPartPr>
                    <p14:cNvPr id="349" name="Ink 348">
                      <a:extLst>
                        <a:ext uri="{FF2B5EF4-FFF2-40B4-BE49-F238E27FC236}">
                          <a16:creationId xmlns:a16="http://schemas.microsoft.com/office/drawing/2014/main" id="{50AAF70F-8CCE-41A6-24DA-363DC7CC478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27091" y="4932295"/>
                    <a:ext cx="201600" cy="19440"/>
                  </p14:xfrm>
                </p:contentPart>
              </mc:Choice>
              <mc:Fallback xmlns="">
                <p:pic>
                  <p:nvPicPr>
                    <p:cNvPr id="349" name="Ink 348">
                      <a:extLst>
                        <a:ext uri="{FF2B5EF4-FFF2-40B4-BE49-F238E27FC236}">
                          <a16:creationId xmlns:a16="http://schemas.microsoft.com/office/drawing/2014/main" id="{50AAF70F-8CCE-41A6-24DA-363DC7CC4783}"/>
                        </a:ext>
                      </a:extLst>
                    </p:cNvPr>
                    <p:cNvPicPr/>
                    <p:nvPr/>
                  </p:nvPicPr>
                  <p:blipFill>
                    <a:blip r:embed="rId241"/>
                    <a:stretch>
                      <a:fillRect/>
                    </a:stretch>
                  </p:blipFill>
                  <p:spPr>
                    <a:xfrm>
                      <a:off x="7618091" y="4923295"/>
                      <a:ext cx="219240" cy="37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8">
                  <p14:nvContentPartPr>
                    <p14:cNvPr id="350" name="Ink 349">
                      <a:extLst>
                        <a:ext uri="{FF2B5EF4-FFF2-40B4-BE49-F238E27FC236}">
                          <a16:creationId xmlns:a16="http://schemas.microsoft.com/office/drawing/2014/main" id="{11BBC829-F50A-355F-104F-3824723F3A3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59651" y="4848775"/>
                    <a:ext cx="134280" cy="350640"/>
                  </p14:xfrm>
                </p:contentPart>
              </mc:Choice>
              <mc:Fallback xmlns="">
                <p:pic>
                  <p:nvPicPr>
                    <p:cNvPr id="350" name="Ink 349">
                      <a:extLst>
                        <a:ext uri="{FF2B5EF4-FFF2-40B4-BE49-F238E27FC236}">
                          <a16:creationId xmlns:a16="http://schemas.microsoft.com/office/drawing/2014/main" id="{11BBC829-F50A-355F-104F-3824723F3A3D}"/>
                        </a:ext>
                      </a:extLst>
                    </p:cNvPr>
                    <p:cNvPicPr/>
                    <p:nvPr/>
                  </p:nvPicPr>
                  <p:blipFill>
                    <a:blip r:embed="rId243"/>
                    <a:stretch>
                      <a:fillRect/>
                    </a:stretch>
                  </p:blipFill>
                  <p:spPr>
                    <a:xfrm>
                      <a:off x="7851011" y="4840135"/>
                      <a:ext cx="151920" cy="368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9">
                  <p14:nvContentPartPr>
                    <p14:cNvPr id="353" name="Ink 352">
                      <a:extLst>
                        <a:ext uri="{FF2B5EF4-FFF2-40B4-BE49-F238E27FC236}">
                          <a16:creationId xmlns:a16="http://schemas.microsoft.com/office/drawing/2014/main" id="{465FD7CF-D306-3A1C-84EF-F1C2F3E8FB0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556891" y="5036335"/>
                    <a:ext cx="57960" cy="39960"/>
                  </p14:xfrm>
                </p:contentPart>
              </mc:Choice>
              <mc:Fallback xmlns="">
                <p:pic>
                  <p:nvPicPr>
                    <p:cNvPr id="353" name="Ink 352">
                      <a:extLst>
                        <a:ext uri="{FF2B5EF4-FFF2-40B4-BE49-F238E27FC236}">
                          <a16:creationId xmlns:a16="http://schemas.microsoft.com/office/drawing/2014/main" id="{465FD7CF-D306-3A1C-84EF-F1C2F3E8FB0E}"/>
                        </a:ext>
                      </a:extLst>
                    </p:cNvPr>
                    <p:cNvPicPr/>
                    <p:nvPr/>
                  </p:nvPicPr>
                  <p:blipFill>
                    <a:blip r:embed="rId245"/>
                    <a:stretch>
                      <a:fillRect/>
                    </a:stretch>
                  </p:blipFill>
                  <p:spPr>
                    <a:xfrm>
                      <a:off x="7547891" y="5027335"/>
                      <a:ext cx="75600" cy="57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0">
                  <p14:nvContentPartPr>
                    <p14:cNvPr id="355" name="Ink 354">
                      <a:extLst>
                        <a:ext uri="{FF2B5EF4-FFF2-40B4-BE49-F238E27FC236}">
                          <a16:creationId xmlns:a16="http://schemas.microsoft.com/office/drawing/2014/main" id="{D15544C1-5D81-245C-15E9-9DE5544C32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14451" y="4808095"/>
                    <a:ext cx="221760" cy="591840"/>
                  </p14:xfrm>
                </p:contentPart>
              </mc:Choice>
              <mc:Fallback xmlns="">
                <p:pic>
                  <p:nvPicPr>
                    <p:cNvPr id="355" name="Ink 354">
                      <a:extLst>
                        <a:ext uri="{FF2B5EF4-FFF2-40B4-BE49-F238E27FC236}">
                          <a16:creationId xmlns:a16="http://schemas.microsoft.com/office/drawing/2014/main" id="{D15544C1-5D81-245C-15E9-9DE5544C3264}"/>
                        </a:ext>
                      </a:extLst>
                    </p:cNvPr>
                    <p:cNvPicPr/>
                    <p:nvPr/>
                  </p:nvPicPr>
                  <p:blipFill>
                    <a:blip r:embed="rId247"/>
                    <a:stretch>
                      <a:fillRect/>
                    </a:stretch>
                  </p:blipFill>
                  <p:spPr>
                    <a:xfrm>
                      <a:off x="8005451" y="4799095"/>
                      <a:ext cx="239400" cy="60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1">
                  <p14:nvContentPartPr>
                    <p14:cNvPr id="356" name="Ink 355">
                      <a:extLst>
                        <a:ext uri="{FF2B5EF4-FFF2-40B4-BE49-F238E27FC236}">
                          <a16:creationId xmlns:a16="http://schemas.microsoft.com/office/drawing/2014/main" id="{BDBABCD1-C3C1-6533-B3AF-0213436962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43491" y="5398135"/>
                    <a:ext cx="1264680" cy="190080"/>
                  </p14:xfrm>
                </p:contentPart>
              </mc:Choice>
              <mc:Fallback xmlns="">
                <p:pic>
                  <p:nvPicPr>
                    <p:cNvPr id="356" name="Ink 355">
                      <a:extLst>
                        <a:ext uri="{FF2B5EF4-FFF2-40B4-BE49-F238E27FC236}">
                          <a16:creationId xmlns:a16="http://schemas.microsoft.com/office/drawing/2014/main" id="{BDBABCD1-C3C1-6533-B3AF-021343696200}"/>
                        </a:ext>
                      </a:extLst>
                    </p:cNvPr>
                    <p:cNvPicPr/>
                    <p:nvPr/>
                  </p:nvPicPr>
                  <p:blipFill>
                    <a:blip r:embed="rId249"/>
                    <a:stretch>
                      <a:fillRect/>
                    </a:stretch>
                  </p:blipFill>
                  <p:spPr>
                    <a:xfrm>
                      <a:off x="6534851" y="5389495"/>
                      <a:ext cx="1282320" cy="207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2">
                  <p14:nvContentPartPr>
                    <p14:cNvPr id="357" name="Ink 356">
                      <a:extLst>
                        <a:ext uri="{FF2B5EF4-FFF2-40B4-BE49-F238E27FC236}">
                          <a16:creationId xmlns:a16="http://schemas.microsoft.com/office/drawing/2014/main" id="{A67E0FA4-D82C-CE20-F4F4-72E4780687D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08091" y="5902855"/>
                    <a:ext cx="360" cy="141480"/>
                  </p14:xfrm>
                </p:contentPart>
              </mc:Choice>
              <mc:Fallback xmlns="">
                <p:pic>
                  <p:nvPicPr>
                    <p:cNvPr id="357" name="Ink 356">
                      <a:extLst>
                        <a:ext uri="{FF2B5EF4-FFF2-40B4-BE49-F238E27FC236}">
                          <a16:creationId xmlns:a16="http://schemas.microsoft.com/office/drawing/2014/main" id="{A67E0FA4-D82C-CE20-F4F4-72E4780687D8}"/>
                        </a:ext>
                      </a:extLst>
                    </p:cNvPr>
                    <p:cNvPicPr/>
                    <p:nvPr/>
                  </p:nvPicPr>
                  <p:blipFill>
                    <a:blip r:embed="rId251"/>
                    <a:stretch>
                      <a:fillRect/>
                    </a:stretch>
                  </p:blipFill>
                  <p:spPr>
                    <a:xfrm>
                      <a:off x="6799451" y="5894215"/>
                      <a:ext cx="18000" cy="159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3">
                  <p14:nvContentPartPr>
                    <p14:cNvPr id="358" name="Ink 357">
                      <a:extLst>
                        <a:ext uri="{FF2B5EF4-FFF2-40B4-BE49-F238E27FC236}">
                          <a16:creationId xmlns:a16="http://schemas.microsoft.com/office/drawing/2014/main" id="{71CB0328-53B1-0B83-1463-2C18380C49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97731" y="5848855"/>
                    <a:ext cx="360" cy="171720"/>
                  </p14:xfrm>
                </p:contentPart>
              </mc:Choice>
              <mc:Fallback xmlns="">
                <p:pic>
                  <p:nvPicPr>
                    <p:cNvPr id="358" name="Ink 357">
                      <a:extLst>
                        <a:ext uri="{FF2B5EF4-FFF2-40B4-BE49-F238E27FC236}">
                          <a16:creationId xmlns:a16="http://schemas.microsoft.com/office/drawing/2014/main" id="{71CB0328-53B1-0B83-1463-2C18380C4933}"/>
                        </a:ext>
                      </a:extLst>
                    </p:cNvPr>
                    <p:cNvPicPr/>
                    <p:nvPr/>
                  </p:nvPicPr>
                  <p:blipFill>
                    <a:blip r:embed="rId253"/>
                    <a:stretch>
                      <a:fillRect/>
                    </a:stretch>
                  </p:blipFill>
                  <p:spPr>
                    <a:xfrm>
                      <a:off x="6888731" y="5839855"/>
                      <a:ext cx="18000" cy="189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4">
                  <p14:nvContentPartPr>
                    <p14:cNvPr id="359" name="Ink 358">
                      <a:extLst>
                        <a:ext uri="{FF2B5EF4-FFF2-40B4-BE49-F238E27FC236}">
                          <a16:creationId xmlns:a16="http://schemas.microsoft.com/office/drawing/2014/main" id="{DA93CA37-B2E5-DEC6-B7A2-85F42503527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67051" y="5877295"/>
                    <a:ext cx="242280" cy="37800"/>
                  </p14:xfrm>
                </p:contentPart>
              </mc:Choice>
              <mc:Fallback xmlns="">
                <p:pic>
                  <p:nvPicPr>
                    <p:cNvPr id="359" name="Ink 358">
                      <a:extLst>
                        <a:ext uri="{FF2B5EF4-FFF2-40B4-BE49-F238E27FC236}">
                          <a16:creationId xmlns:a16="http://schemas.microsoft.com/office/drawing/2014/main" id="{DA93CA37-B2E5-DEC6-B7A2-85F425035275}"/>
                        </a:ext>
                      </a:extLst>
                    </p:cNvPr>
                    <p:cNvPicPr/>
                    <p:nvPr/>
                  </p:nvPicPr>
                  <p:blipFill>
                    <a:blip r:embed="rId255"/>
                    <a:stretch>
                      <a:fillRect/>
                    </a:stretch>
                  </p:blipFill>
                  <p:spPr>
                    <a:xfrm>
                      <a:off x="6758051" y="5868655"/>
                      <a:ext cx="259920" cy="55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5">
                  <p14:nvContentPartPr>
                    <p14:cNvPr id="360" name="Ink 359">
                      <a:extLst>
                        <a:ext uri="{FF2B5EF4-FFF2-40B4-BE49-F238E27FC236}">
                          <a16:creationId xmlns:a16="http://schemas.microsoft.com/office/drawing/2014/main" id="{3BB35DEC-5A1B-F5D4-846E-F290107168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23731" y="5829055"/>
                    <a:ext cx="159480" cy="191880"/>
                  </p14:xfrm>
                </p:contentPart>
              </mc:Choice>
              <mc:Fallback xmlns="">
                <p:pic>
                  <p:nvPicPr>
                    <p:cNvPr id="360" name="Ink 359">
                      <a:extLst>
                        <a:ext uri="{FF2B5EF4-FFF2-40B4-BE49-F238E27FC236}">
                          <a16:creationId xmlns:a16="http://schemas.microsoft.com/office/drawing/2014/main" id="{3BB35DEC-5A1B-F5D4-846E-F2901071683E}"/>
                        </a:ext>
                      </a:extLst>
                    </p:cNvPr>
                    <p:cNvPicPr/>
                    <p:nvPr/>
                  </p:nvPicPr>
                  <p:blipFill>
                    <a:blip r:embed="rId257"/>
                    <a:stretch>
                      <a:fillRect/>
                    </a:stretch>
                  </p:blipFill>
                  <p:spPr>
                    <a:xfrm>
                      <a:off x="7015091" y="5820415"/>
                      <a:ext cx="177120" cy="209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6">
                  <p14:nvContentPartPr>
                    <p14:cNvPr id="361" name="Ink 360">
                      <a:extLst>
                        <a:ext uri="{FF2B5EF4-FFF2-40B4-BE49-F238E27FC236}">
                          <a16:creationId xmlns:a16="http://schemas.microsoft.com/office/drawing/2014/main" id="{B1E247B6-1C5F-7934-9B98-5EAC4353715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309931" y="5673175"/>
                    <a:ext cx="117000" cy="331920"/>
                  </p14:xfrm>
                </p:contentPart>
              </mc:Choice>
              <mc:Fallback xmlns="">
                <p:pic>
                  <p:nvPicPr>
                    <p:cNvPr id="361" name="Ink 360">
                      <a:extLst>
                        <a:ext uri="{FF2B5EF4-FFF2-40B4-BE49-F238E27FC236}">
                          <a16:creationId xmlns:a16="http://schemas.microsoft.com/office/drawing/2014/main" id="{B1E247B6-1C5F-7934-9B98-5EAC43537158}"/>
                        </a:ext>
                      </a:extLst>
                    </p:cNvPr>
                    <p:cNvPicPr/>
                    <p:nvPr/>
                  </p:nvPicPr>
                  <p:blipFill>
                    <a:blip r:embed="rId259"/>
                    <a:stretch>
                      <a:fillRect/>
                    </a:stretch>
                  </p:blipFill>
                  <p:spPr>
                    <a:xfrm>
                      <a:off x="7300931" y="5664535"/>
                      <a:ext cx="134640" cy="349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7">
                  <p14:nvContentPartPr>
                    <p14:cNvPr id="362" name="Ink 361">
                      <a:extLst>
                        <a:ext uri="{FF2B5EF4-FFF2-40B4-BE49-F238E27FC236}">
                          <a16:creationId xmlns:a16="http://schemas.microsoft.com/office/drawing/2014/main" id="{2F2E79EB-29BB-5EE2-090C-F4DE4E7A77C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34131" y="5762455"/>
                    <a:ext cx="85680" cy="195120"/>
                  </p14:xfrm>
                </p:contentPart>
              </mc:Choice>
              <mc:Fallback xmlns="">
                <p:pic>
                  <p:nvPicPr>
                    <p:cNvPr id="362" name="Ink 361">
                      <a:extLst>
                        <a:ext uri="{FF2B5EF4-FFF2-40B4-BE49-F238E27FC236}">
                          <a16:creationId xmlns:a16="http://schemas.microsoft.com/office/drawing/2014/main" id="{2F2E79EB-29BB-5EE2-090C-F4DE4E7A77C5}"/>
                        </a:ext>
                      </a:extLst>
                    </p:cNvPr>
                    <p:cNvPicPr/>
                    <p:nvPr/>
                  </p:nvPicPr>
                  <p:blipFill>
                    <a:blip r:embed="rId261"/>
                    <a:stretch>
                      <a:fillRect/>
                    </a:stretch>
                  </p:blipFill>
                  <p:spPr>
                    <a:xfrm>
                      <a:off x="7425131" y="5753455"/>
                      <a:ext cx="103320" cy="212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8">
                  <p14:nvContentPartPr>
                    <p14:cNvPr id="363" name="Ink 362">
                      <a:extLst>
                        <a:ext uri="{FF2B5EF4-FFF2-40B4-BE49-F238E27FC236}">
                          <a16:creationId xmlns:a16="http://schemas.microsoft.com/office/drawing/2014/main" id="{6C6EE09F-5708-38DF-7FBD-7F869F31630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370051" y="5850655"/>
                    <a:ext cx="159480" cy="2520"/>
                  </p14:xfrm>
                </p:contentPart>
              </mc:Choice>
              <mc:Fallback xmlns="">
                <p:pic>
                  <p:nvPicPr>
                    <p:cNvPr id="363" name="Ink 362">
                      <a:extLst>
                        <a:ext uri="{FF2B5EF4-FFF2-40B4-BE49-F238E27FC236}">
                          <a16:creationId xmlns:a16="http://schemas.microsoft.com/office/drawing/2014/main" id="{6C6EE09F-5708-38DF-7FBD-7F869F31630D}"/>
                        </a:ext>
                      </a:extLst>
                    </p:cNvPr>
                    <p:cNvPicPr/>
                    <p:nvPr/>
                  </p:nvPicPr>
                  <p:blipFill>
                    <a:blip r:embed="rId263"/>
                    <a:stretch>
                      <a:fillRect/>
                    </a:stretch>
                  </p:blipFill>
                  <p:spPr>
                    <a:xfrm>
                      <a:off x="7361051" y="5841655"/>
                      <a:ext cx="177120" cy="20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9">
                  <p14:nvContentPartPr>
                    <p14:cNvPr id="364" name="Ink 363">
                      <a:extLst>
                        <a:ext uri="{FF2B5EF4-FFF2-40B4-BE49-F238E27FC236}">
                          <a16:creationId xmlns:a16="http://schemas.microsoft.com/office/drawing/2014/main" id="{DA42A9D2-CC70-545F-FCFA-1C1939E298C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23851" y="5832295"/>
                    <a:ext cx="87120" cy="12600"/>
                  </p14:xfrm>
                </p:contentPart>
              </mc:Choice>
              <mc:Fallback xmlns="">
                <p:pic>
                  <p:nvPicPr>
                    <p:cNvPr id="364" name="Ink 363">
                      <a:extLst>
                        <a:ext uri="{FF2B5EF4-FFF2-40B4-BE49-F238E27FC236}">
                          <a16:creationId xmlns:a16="http://schemas.microsoft.com/office/drawing/2014/main" id="{DA42A9D2-CC70-545F-FCFA-1C1939E298C6}"/>
                        </a:ext>
                      </a:extLst>
                    </p:cNvPr>
                    <p:cNvPicPr/>
                    <p:nvPr/>
                  </p:nvPicPr>
                  <p:blipFill>
                    <a:blip r:embed="rId265"/>
                    <a:stretch>
                      <a:fillRect/>
                    </a:stretch>
                  </p:blipFill>
                  <p:spPr>
                    <a:xfrm>
                      <a:off x="7615211" y="5823655"/>
                      <a:ext cx="104760" cy="30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0">
                  <p14:nvContentPartPr>
                    <p14:cNvPr id="365" name="Ink 364">
                      <a:extLst>
                        <a:ext uri="{FF2B5EF4-FFF2-40B4-BE49-F238E27FC236}">
                          <a16:creationId xmlns:a16="http://schemas.microsoft.com/office/drawing/2014/main" id="{67BC8260-5E43-E0FC-76CF-01DFEFDC34F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85491" y="5762815"/>
                    <a:ext cx="194040" cy="126720"/>
                  </p14:xfrm>
                </p:contentPart>
              </mc:Choice>
              <mc:Fallback xmlns="">
                <p:pic>
                  <p:nvPicPr>
                    <p:cNvPr id="365" name="Ink 364">
                      <a:extLst>
                        <a:ext uri="{FF2B5EF4-FFF2-40B4-BE49-F238E27FC236}">
                          <a16:creationId xmlns:a16="http://schemas.microsoft.com/office/drawing/2014/main" id="{67BC8260-5E43-E0FC-76CF-01DFEFDC34F4}"/>
                        </a:ext>
                      </a:extLst>
                    </p:cNvPr>
                    <p:cNvPicPr/>
                    <p:nvPr/>
                  </p:nvPicPr>
                  <p:blipFill>
                    <a:blip r:embed="rId267"/>
                    <a:stretch>
                      <a:fillRect/>
                    </a:stretch>
                  </p:blipFill>
                  <p:spPr>
                    <a:xfrm>
                      <a:off x="7776851" y="5754175"/>
                      <a:ext cx="211680" cy="144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70" name="Group 369">
                <a:extLst>
                  <a:ext uri="{FF2B5EF4-FFF2-40B4-BE49-F238E27FC236}">
                    <a16:creationId xmlns:a16="http://schemas.microsoft.com/office/drawing/2014/main" id="{C881E114-D8E4-FB63-5B41-037A2797C0DC}"/>
                  </a:ext>
                </a:extLst>
              </p:cNvPr>
              <p:cNvGrpSpPr/>
              <p:nvPr/>
            </p:nvGrpSpPr>
            <p:grpSpPr>
              <a:xfrm>
                <a:off x="7989611" y="5658415"/>
                <a:ext cx="260280" cy="268560"/>
                <a:chOff x="7989611" y="5658415"/>
                <a:chExt cx="260280" cy="268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41">
                  <p14:nvContentPartPr>
                    <p14:cNvPr id="367" name="Ink 366">
                      <a:extLst>
                        <a:ext uri="{FF2B5EF4-FFF2-40B4-BE49-F238E27FC236}">
                          <a16:creationId xmlns:a16="http://schemas.microsoft.com/office/drawing/2014/main" id="{D143C3E4-9A89-DD3D-E76D-1171E1D2A0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989611" y="5695495"/>
                    <a:ext cx="181800" cy="77760"/>
                  </p14:xfrm>
                </p:contentPart>
              </mc:Choice>
              <mc:Fallback xmlns="">
                <p:pic>
                  <p:nvPicPr>
                    <p:cNvPr id="367" name="Ink 366">
                      <a:extLst>
                        <a:ext uri="{FF2B5EF4-FFF2-40B4-BE49-F238E27FC236}">
                          <a16:creationId xmlns:a16="http://schemas.microsoft.com/office/drawing/2014/main" id="{D143C3E4-9A89-DD3D-E76D-1171E1D2A05E}"/>
                        </a:ext>
                      </a:extLst>
                    </p:cNvPr>
                    <p:cNvPicPr/>
                    <p:nvPr/>
                  </p:nvPicPr>
                  <p:blipFill>
                    <a:blip r:embed="rId269"/>
                    <a:stretch>
                      <a:fillRect/>
                    </a:stretch>
                  </p:blipFill>
                  <p:spPr>
                    <a:xfrm>
                      <a:off x="7980611" y="5686855"/>
                      <a:ext cx="199440" cy="95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2">
                  <p14:nvContentPartPr>
                    <p14:cNvPr id="368" name="Ink 367">
                      <a:extLst>
                        <a:ext uri="{FF2B5EF4-FFF2-40B4-BE49-F238E27FC236}">
                          <a16:creationId xmlns:a16="http://schemas.microsoft.com/office/drawing/2014/main" id="{EFAED372-7C3C-1055-10F1-3C7C2D30A59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60171" y="5784055"/>
                    <a:ext cx="122040" cy="101160"/>
                  </p14:xfrm>
                </p:contentPart>
              </mc:Choice>
              <mc:Fallback xmlns="">
                <p:pic>
                  <p:nvPicPr>
                    <p:cNvPr id="368" name="Ink 367">
                      <a:extLst>
                        <a:ext uri="{FF2B5EF4-FFF2-40B4-BE49-F238E27FC236}">
                          <a16:creationId xmlns:a16="http://schemas.microsoft.com/office/drawing/2014/main" id="{EFAED372-7C3C-1055-10F1-3C7C2D30A591}"/>
                        </a:ext>
                      </a:extLst>
                    </p:cNvPr>
                    <p:cNvPicPr/>
                    <p:nvPr/>
                  </p:nvPicPr>
                  <p:blipFill>
                    <a:blip r:embed="rId271"/>
                    <a:stretch>
                      <a:fillRect/>
                    </a:stretch>
                  </p:blipFill>
                  <p:spPr>
                    <a:xfrm>
                      <a:off x="8051171" y="5775055"/>
                      <a:ext cx="139680" cy="118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3">
                  <p14:nvContentPartPr>
                    <p14:cNvPr id="369" name="Ink 368">
                      <a:extLst>
                        <a:ext uri="{FF2B5EF4-FFF2-40B4-BE49-F238E27FC236}">
                          <a16:creationId xmlns:a16="http://schemas.microsoft.com/office/drawing/2014/main" id="{EAEEC770-6CEF-308A-927C-4AF140486CD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188691" y="5658415"/>
                    <a:ext cx="61200" cy="268560"/>
                  </p14:xfrm>
                </p:contentPart>
              </mc:Choice>
              <mc:Fallback xmlns="">
                <p:pic>
                  <p:nvPicPr>
                    <p:cNvPr id="369" name="Ink 368">
                      <a:extLst>
                        <a:ext uri="{FF2B5EF4-FFF2-40B4-BE49-F238E27FC236}">
                          <a16:creationId xmlns:a16="http://schemas.microsoft.com/office/drawing/2014/main" id="{EAEEC770-6CEF-308A-927C-4AF140486CD1}"/>
                        </a:ext>
                      </a:extLst>
                    </p:cNvPr>
                    <p:cNvPicPr/>
                    <p:nvPr/>
                  </p:nvPicPr>
                  <p:blipFill>
                    <a:blip r:embed="rId273"/>
                    <a:stretch>
                      <a:fillRect/>
                    </a:stretch>
                  </p:blipFill>
                  <p:spPr>
                    <a:xfrm>
                      <a:off x="8179691" y="5649775"/>
                      <a:ext cx="78840" cy="286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51B9831C-FF9D-43BE-FB0F-F1E54A9F6514}"/>
                  </a:ext>
                </a:extLst>
              </p:cNvPr>
              <p:cNvGrpSpPr/>
              <p:nvPr/>
            </p:nvGrpSpPr>
            <p:grpSpPr>
              <a:xfrm>
                <a:off x="4806851" y="5685055"/>
                <a:ext cx="426960" cy="705960"/>
                <a:chOff x="4806851" y="5685055"/>
                <a:chExt cx="426960" cy="7059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44">
                  <p14:nvContentPartPr>
                    <p14:cNvPr id="371" name="Ink 370">
                      <a:extLst>
                        <a:ext uri="{FF2B5EF4-FFF2-40B4-BE49-F238E27FC236}">
                          <a16:creationId xmlns:a16="http://schemas.microsoft.com/office/drawing/2014/main" id="{99189B48-2FB4-4DFA-399A-573DEA6B5A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94691" y="5685055"/>
                    <a:ext cx="81360" cy="326160"/>
                  </p14:xfrm>
                </p:contentPart>
              </mc:Choice>
              <mc:Fallback xmlns="">
                <p:pic>
                  <p:nvPicPr>
                    <p:cNvPr id="371" name="Ink 370">
                      <a:extLst>
                        <a:ext uri="{FF2B5EF4-FFF2-40B4-BE49-F238E27FC236}">
                          <a16:creationId xmlns:a16="http://schemas.microsoft.com/office/drawing/2014/main" id="{99189B48-2FB4-4DFA-399A-573DEA6B5A45}"/>
                        </a:ext>
                      </a:extLst>
                    </p:cNvPr>
                    <p:cNvPicPr/>
                    <p:nvPr/>
                  </p:nvPicPr>
                  <p:blipFill>
                    <a:blip r:embed="rId275"/>
                    <a:stretch>
                      <a:fillRect/>
                    </a:stretch>
                  </p:blipFill>
                  <p:spPr>
                    <a:xfrm>
                      <a:off x="4885691" y="5676055"/>
                      <a:ext cx="99000" cy="343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5">
                  <p14:nvContentPartPr>
                    <p14:cNvPr id="372" name="Ink 371">
                      <a:extLst>
                        <a:ext uri="{FF2B5EF4-FFF2-40B4-BE49-F238E27FC236}">
                          <a16:creationId xmlns:a16="http://schemas.microsoft.com/office/drawing/2014/main" id="{65CED577-0A16-FA8F-B0D9-2F00DC49E4B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15931" y="5983495"/>
                    <a:ext cx="135000" cy="86760"/>
                  </p14:xfrm>
                </p:contentPart>
              </mc:Choice>
              <mc:Fallback xmlns="">
                <p:pic>
                  <p:nvPicPr>
                    <p:cNvPr id="372" name="Ink 371">
                      <a:extLst>
                        <a:ext uri="{FF2B5EF4-FFF2-40B4-BE49-F238E27FC236}">
                          <a16:creationId xmlns:a16="http://schemas.microsoft.com/office/drawing/2014/main" id="{65CED577-0A16-FA8F-B0D9-2F00DC49E4BB}"/>
                        </a:ext>
                      </a:extLst>
                    </p:cNvPr>
                    <p:cNvPicPr/>
                    <p:nvPr/>
                  </p:nvPicPr>
                  <p:blipFill>
                    <a:blip r:embed="rId277"/>
                    <a:stretch>
                      <a:fillRect/>
                    </a:stretch>
                  </p:blipFill>
                  <p:spPr>
                    <a:xfrm>
                      <a:off x="4906931" y="5974855"/>
                      <a:ext cx="152640" cy="10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6">
                  <p14:nvContentPartPr>
                    <p14:cNvPr id="373" name="Ink 372">
                      <a:extLst>
                        <a:ext uri="{FF2B5EF4-FFF2-40B4-BE49-F238E27FC236}">
                          <a16:creationId xmlns:a16="http://schemas.microsoft.com/office/drawing/2014/main" id="{010FB06B-8891-C7F7-CCA4-2692F1769F7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06851" y="6239095"/>
                    <a:ext cx="190080" cy="151920"/>
                  </p14:xfrm>
                </p:contentPart>
              </mc:Choice>
              <mc:Fallback xmlns="">
                <p:pic>
                  <p:nvPicPr>
                    <p:cNvPr id="373" name="Ink 372">
                      <a:extLst>
                        <a:ext uri="{FF2B5EF4-FFF2-40B4-BE49-F238E27FC236}">
                          <a16:creationId xmlns:a16="http://schemas.microsoft.com/office/drawing/2014/main" id="{010FB06B-8891-C7F7-CCA4-2692F1769F7B}"/>
                        </a:ext>
                      </a:extLst>
                    </p:cNvPr>
                    <p:cNvPicPr/>
                    <p:nvPr/>
                  </p:nvPicPr>
                  <p:blipFill>
                    <a:blip r:embed="rId279"/>
                    <a:stretch>
                      <a:fillRect/>
                    </a:stretch>
                  </p:blipFill>
                  <p:spPr>
                    <a:xfrm>
                      <a:off x="4797851" y="6230095"/>
                      <a:ext cx="207720" cy="169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7">
                  <p14:nvContentPartPr>
                    <p14:cNvPr id="374" name="Ink 373">
                      <a:extLst>
                        <a:ext uri="{FF2B5EF4-FFF2-40B4-BE49-F238E27FC236}">
                          <a16:creationId xmlns:a16="http://schemas.microsoft.com/office/drawing/2014/main" id="{D5F6D5A6-4666-B5B4-FD27-9B89CBC7A87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63171" y="6127855"/>
                    <a:ext cx="144360" cy="86400"/>
                  </p14:xfrm>
                </p:contentPart>
              </mc:Choice>
              <mc:Fallback xmlns="">
                <p:pic>
                  <p:nvPicPr>
                    <p:cNvPr id="374" name="Ink 373">
                      <a:extLst>
                        <a:ext uri="{FF2B5EF4-FFF2-40B4-BE49-F238E27FC236}">
                          <a16:creationId xmlns:a16="http://schemas.microsoft.com/office/drawing/2014/main" id="{D5F6D5A6-4666-B5B4-FD27-9B89CBC7A877}"/>
                        </a:ext>
                      </a:extLst>
                    </p:cNvPr>
                    <p:cNvPicPr/>
                    <p:nvPr/>
                  </p:nvPicPr>
                  <p:blipFill>
                    <a:blip r:embed="rId281"/>
                    <a:stretch>
                      <a:fillRect/>
                    </a:stretch>
                  </p:blipFill>
                  <p:spPr>
                    <a:xfrm>
                      <a:off x="5054171" y="6118855"/>
                      <a:ext cx="162000" cy="104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8">
                  <p14:nvContentPartPr>
                    <p14:cNvPr id="375" name="Ink 374">
                      <a:extLst>
                        <a:ext uri="{FF2B5EF4-FFF2-40B4-BE49-F238E27FC236}">
                          <a16:creationId xmlns:a16="http://schemas.microsoft.com/office/drawing/2014/main" id="{362B3739-40E4-AF26-176D-0CDBB2A1C93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32651" y="6186175"/>
                    <a:ext cx="101160" cy="181440"/>
                  </p14:xfrm>
                </p:contentPart>
              </mc:Choice>
              <mc:Fallback xmlns="">
                <p:pic>
                  <p:nvPicPr>
                    <p:cNvPr id="375" name="Ink 374">
                      <a:extLst>
                        <a:ext uri="{FF2B5EF4-FFF2-40B4-BE49-F238E27FC236}">
                          <a16:creationId xmlns:a16="http://schemas.microsoft.com/office/drawing/2014/main" id="{362B3739-40E4-AF26-176D-0CDBB2A1C93F}"/>
                        </a:ext>
                      </a:extLst>
                    </p:cNvPr>
                    <p:cNvPicPr/>
                    <p:nvPr/>
                  </p:nvPicPr>
                  <p:blipFill>
                    <a:blip r:embed="rId283"/>
                    <a:stretch>
                      <a:fillRect/>
                    </a:stretch>
                  </p:blipFill>
                  <p:spPr>
                    <a:xfrm>
                      <a:off x="5123651" y="6177535"/>
                      <a:ext cx="118800" cy="1990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9D6BC04A-0626-39D9-838B-83DD07009C63}"/>
                  </a:ext>
                </a:extLst>
              </p:cNvPr>
              <p:cNvGrpSpPr/>
              <p:nvPr/>
            </p:nvGrpSpPr>
            <p:grpSpPr>
              <a:xfrm>
                <a:off x="5264051" y="6463735"/>
                <a:ext cx="240480" cy="162720"/>
                <a:chOff x="5264051" y="6463735"/>
                <a:chExt cx="240480" cy="1627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49">
                  <p14:nvContentPartPr>
                    <p14:cNvPr id="379" name="Ink 378">
                      <a:extLst>
                        <a:ext uri="{FF2B5EF4-FFF2-40B4-BE49-F238E27FC236}">
                          <a16:creationId xmlns:a16="http://schemas.microsoft.com/office/drawing/2014/main" id="{CC7D9463-555C-EF55-E4C4-305A5E26BC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64051" y="6463735"/>
                    <a:ext cx="214560" cy="124560"/>
                  </p14:xfrm>
                </p:contentPart>
              </mc:Choice>
              <mc:Fallback xmlns="">
                <p:pic>
                  <p:nvPicPr>
                    <p:cNvPr id="379" name="Ink 378">
                      <a:extLst>
                        <a:ext uri="{FF2B5EF4-FFF2-40B4-BE49-F238E27FC236}">
                          <a16:creationId xmlns:a16="http://schemas.microsoft.com/office/drawing/2014/main" id="{CC7D9463-555C-EF55-E4C4-305A5E26BC64}"/>
                        </a:ext>
                      </a:extLst>
                    </p:cNvPr>
                    <p:cNvPicPr/>
                    <p:nvPr/>
                  </p:nvPicPr>
                  <p:blipFill>
                    <a:blip r:embed="rId350"/>
                    <a:stretch>
                      <a:fillRect/>
                    </a:stretch>
                  </p:blipFill>
                  <p:spPr>
                    <a:xfrm>
                      <a:off x="5255411" y="6455095"/>
                      <a:ext cx="232200" cy="142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1">
                  <p14:nvContentPartPr>
                    <p14:cNvPr id="380" name="Ink 379">
                      <a:extLst>
                        <a:ext uri="{FF2B5EF4-FFF2-40B4-BE49-F238E27FC236}">
                          <a16:creationId xmlns:a16="http://schemas.microsoft.com/office/drawing/2014/main" id="{ADAEB661-1601-16DC-0D82-213283E7C5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24611" y="6538975"/>
                    <a:ext cx="79920" cy="87480"/>
                  </p14:xfrm>
                </p:contentPart>
              </mc:Choice>
              <mc:Fallback xmlns="">
                <p:pic>
                  <p:nvPicPr>
                    <p:cNvPr id="380" name="Ink 379">
                      <a:extLst>
                        <a:ext uri="{FF2B5EF4-FFF2-40B4-BE49-F238E27FC236}">
                          <a16:creationId xmlns:a16="http://schemas.microsoft.com/office/drawing/2014/main" id="{ADAEB661-1601-16DC-0D82-213283E7C548}"/>
                        </a:ext>
                      </a:extLst>
                    </p:cNvPr>
                    <p:cNvPicPr/>
                    <p:nvPr/>
                  </p:nvPicPr>
                  <p:blipFill>
                    <a:blip r:embed="rId352"/>
                    <a:stretch>
                      <a:fillRect/>
                    </a:stretch>
                  </p:blipFill>
                  <p:spPr>
                    <a:xfrm>
                      <a:off x="5415611" y="6530335"/>
                      <a:ext cx="97560" cy="1051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384" name="TextBox 383">
                <a:extLst>
                  <a:ext uri="{FF2B5EF4-FFF2-40B4-BE49-F238E27FC236}">
                    <a16:creationId xmlns:a16="http://schemas.microsoft.com/office/drawing/2014/main" id="{D6D7B231-D148-A0B2-B76F-597EF105C4BB}"/>
                  </a:ext>
                </a:extLst>
              </p:cNvPr>
              <p:cNvSpPr txBox="1"/>
              <p:nvPr/>
            </p:nvSpPr>
            <p:spPr>
              <a:xfrm>
                <a:off x="5465733" y="6463679"/>
                <a:ext cx="22621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rgbClr val="FF0000"/>
                    </a:solidFill>
                  </a:rPr>
                  <a:t>Sampling time needed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719112F-8650-D02B-CA5C-3525E7718E04}"/>
                </a:ext>
              </a:extLst>
            </p:cNvPr>
            <p:cNvGrpSpPr/>
            <p:nvPr/>
          </p:nvGrpSpPr>
          <p:grpSpPr>
            <a:xfrm>
              <a:off x="5923459" y="3725469"/>
              <a:ext cx="3132360" cy="1362240"/>
              <a:chOff x="5923459" y="3725469"/>
              <a:chExt cx="3132360" cy="1362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3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94814603-EF89-2543-1C6B-2BF0545C3A84}"/>
                      </a:ext>
                    </a:extLst>
                  </p14:cNvPr>
                  <p14:cNvContentPartPr/>
                  <p14:nvPr/>
                </p14:nvContentPartPr>
                <p14:xfrm>
                  <a:off x="6042619" y="4910229"/>
                  <a:ext cx="360" cy="3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94814603-EF89-2543-1C6B-2BF0545C3A84}"/>
                      </a:ext>
                    </a:extLst>
                  </p:cNvPr>
                  <p:cNvPicPr/>
                  <p:nvPr/>
                </p:nvPicPr>
                <p:blipFill>
                  <a:blip r:embed="rId354"/>
                  <a:stretch>
                    <a:fillRect/>
                  </a:stretch>
                </p:blipFill>
                <p:spPr>
                  <a:xfrm>
                    <a:off x="6033619" y="4901589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5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FBCA9277-0496-DE67-B2F7-2AB89038ED35}"/>
                      </a:ext>
                    </a:extLst>
                  </p14:cNvPr>
                  <p14:cNvContentPartPr/>
                  <p14:nvPr/>
                </p14:nvContentPartPr>
                <p14:xfrm>
                  <a:off x="5923459" y="4107789"/>
                  <a:ext cx="2135880" cy="97992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FBCA9277-0496-DE67-B2F7-2AB89038ED35}"/>
                      </a:ext>
                    </a:extLst>
                  </p:cNvPr>
                  <p:cNvPicPr/>
                  <p:nvPr/>
                </p:nvPicPr>
                <p:blipFill>
                  <a:blip r:embed="rId356"/>
                  <a:stretch>
                    <a:fillRect/>
                  </a:stretch>
                </p:blipFill>
                <p:spPr>
                  <a:xfrm>
                    <a:off x="5914819" y="4099149"/>
                    <a:ext cx="2153520" cy="99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7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BFB35F40-6BC8-B04B-09E2-B1BB6A24633A}"/>
                      </a:ext>
                    </a:extLst>
                  </p14:cNvPr>
                  <p14:cNvContentPartPr/>
                  <p14:nvPr/>
                </p14:nvContentPartPr>
                <p14:xfrm>
                  <a:off x="7931899" y="4122909"/>
                  <a:ext cx="174240" cy="1137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BFB35F40-6BC8-B04B-09E2-B1BB6A24633A}"/>
                      </a:ext>
                    </a:extLst>
                  </p:cNvPr>
                  <p:cNvPicPr/>
                  <p:nvPr/>
                </p:nvPicPr>
                <p:blipFill>
                  <a:blip r:embed="rId358"/>
                  <a:stretch>
                    <a:fillRect/>
                  </a:stretch>
                </p:blipFill>
                <p:spPr>
                  <a:xfrm>
                    <a:off x="7923259" y="4114269"/>
                    <a:ext cx="191880" cy="13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9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CA5969F1-9FD6-541B-9466-D9AC8B77FB56}"/>
                      </a:ext>
                    </a:extLst>
                  </p14:cNvPr>
                  <p14:cNvContentPartPr/>
                  <p14:nvPr/>
                </p14:nvContentPartPr>
                <p14:xfrm>
                  <a:off x="8292619" y="3752829"/>
                  <a:ext cx="367560" cy="2077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CA5969F1-9FD6-541B-9466-D9AC8B77FB56}"/>
                      </a:ext>
                    </a:extLst>
                  </p:cNvPr>
                  <p:cNvPicPr/>
                  <p:nvPr/>
                </p:nvPicPr>
                <p:blipFill>
                  <a:blip r:embed="rId360"/>
                  <a:stretch>
                    <a:fillRect/>
                  </a:stretch>
                </p:blipFill>
                <p:spPr>
                  <a:xfrm>
                    <a:off x="8283619" y="3743829"/>
                    <a:ext cx="385200" cy="22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1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5528080F-27B3-574C-74AB-C9F2D5D0949E}"/>
                      </a:ext>
                    </a:extLst>
                  </p14:cNvPr>
                  <p14:cNvContentPartPr/>
                  <p14:nvPr/>
                </p14:nvContentPartPr>
                <p14:xfrm>
                  <a:off x="8492059" y="3728349"/>
                  <a:ext cx="27720" cy="4824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5528080F-27B3-574C-74AB-C9F2D5D0949E}"/>
                      </a:ext>
                    </a:extLst>
                  </p:cNvPr>
                  <p:cNvPicPr/>
                  <p:nvPr/>
                </p:nvPicPr>
                <p:blipFill>
                  <a:blip r:embed="rId362"/>
                  <a:stretch>
                    <a:fillRect/>
                  </a:stretch>
                </p:blipFill>
                <p:spPr>
                  <a:xfrm>
                    <a:off x="8483059" y="3719709"/>
                    <a:ext cx="45360" cy="6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3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63389B30-346A-7F1A-64C8-921BC4E7291C}"/>
                      </a:ext>
                    </a:extLst>
                  </p14:cNvPr>
                  <p14:cNvContentPartPr/>
                  <p14:nvPr/>
                </p14:nvContentPartPr>
                <p14:xfrm>
                  <a:off x="8708779" y="3754629"/>
                  <a:ext cx="136440" cy="15228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63389B30-346A-7F1A-64C8-921BC4E7291C}"/>
                      </a:ext>
                    </a:extLst>
                  </p:cNvPr>
                  <p:cNvPicPr/>
                  <p:nvPr/>
                </p:nvPicPr>
                <p:blipFill>
                  <a:blip r:embed="rId364"/>
                  <a:stretch>
                    <a:fillRect/>
                  </a:stretch>
                </p:blipFill>
                <p:spPr>
                  <a:xfrm>
                    <a:off x="8700139" y="3745629"/>
                    <a:ext cx="154080" cy="16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5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4E668973-DA29-65D4-5223-366458C3F41A}"/>
                      </a:ext>
                    </a:extLst>
                  </p14:cNvPr>
                  <p14:cNvContentPartPr/>
                  <p14:nvPr/>
                </p14:nvContentPartPr>
                <p14:xfrm>
                  <a:off x="8744779" y="3725469"/>
                  <a:ext cx="86760" cy="14868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4E668973-DA29-65D4-5223-366458C3F41A}"/>
                      </a:ext>
                    </a:extLst>
                  </p:cNvPr>
                  <p:cNvPicPr/>
                  <p:nvPr/>
                </p:nvPicPr>
                <p:blipFill>
                  <a:blip r:embed="rId366"/>
                  <a:stretch>
                    <a:fillRect/>
                  </a:stretch>
                </p:blipFill>
                <p:spPr>
                  <a:xfrm>
                    <a:off x="8735779" y="3716469"/>
                    <a:ext cx="104400" cy="16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544F1080-F689-9F96-A95E-2B424A79DD51}"/>
                      </a:ext>
                    </a:extLst>
                  </p14:cNvPr>
                  <p14:cNvContentPartPr/>
                  <p14:nvPr/>
                </p14:nvContentPartPr>
                <p14:xfrm>
                  <a:off x="8352739" y="4054869"/>
                  <a:ext cx="703080" cy="363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544F1080-F689-9F96-A95E-2B424A79DD51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8343739" y="4045869"/>
                    <a:ext cx="720720" cy="5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47E5E880-C305-9833-5366-2D760DA9C293}"/>
                      </a:ext>
                    </a:extLst>
                  </p14:cNvPr>
                  <p14:cNvContentPartPr/>
                  <p14:nvPr/>
                </p14:nvContentPartPr>
                <p14:xfrm>
                  <a:off x="8601139" y="4225149"/>
                  <a:ext cx="249840" cy="19368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47E5E880-C305-9833-5366-2D760DA9C293}"/>
                      </a:ext>
                    </a:extLst>
                  </p:cNvPr>
                  <p:cNvPicPr/>
                  <p:nvPr/>
                </p:nvPicPr>
                <p:blipFill>
                  <a:blip r:embed="rId370"/>
                  <a:stretch>
                    <a:fillRect/>
                  </a:stretch>
                </p:blipFill>
                <p:spPr>
                  <a:xfrm>
                    <a:off x="8592499" y="4216149"/>
                    <a:ext cx="267480" cy="21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1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2D8B29A0-7E42-E892-8860-00707DF98DAC}"/>
                      </a:ext>
                    </a:extLst>
                  </p14:cNvPr>
                  <p14:cNvContentPartPr/>
                  <p14:nvPr/>
                </p14:nvContentPartPr>
                <p14:xfrm>
                  <a:off x="8619139" y="4276629"/>
                  <a:ext cx="212400" cy="1882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2D8B29A0-7E42-E892-8860-00707DF98DAC}"/>
                      </a:ext>
                    </a:extLst>
                  </p:cNvPr>
                  <p:cNvPicPr/>
                  <p:nvPr/>
                </p:nvPicPr>
                <p:blipFill>
                  <a:blip r:embed="rId372"/>
                  <a:stretch>
                    <a:fillRect/>
                  </a:stretch>
                </p:blipFill>
                <p:spPr>
                  <a:xfrm>
                    <a:off x="8610139" y="4267629"/>
                    <a:ext cx="230040" cy="2059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5618CEAC-6678-9C74-79E0-A38A1AFAD7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64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50"/>
    </mc:Choice>
    <mc:Fallback xmlns="">
      <p:transition spd="slow" advTm="91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B39F23D-8633-B384-844D-47D1D9CC4555}"/>
              </a:ext>
            </a:extLst>
          </p:cNvPr>
          <p:cNvSpPr/>
          <p:nvPr/>
        </p:nvSpPr>
        <p:spPr>
          <a:xfrm>
            <a:off x="1718951" y="4873041"/>
            <a:ext cx="4367719" cy="1673071"/>
          </a:xfrm>
          <a:custGeom>
            <a:avLst/>
            <a:gdLst>
              <a:gd name="connsiteX0" fmla="*/ 0 w 4367719"/>
              <a:gd name="connsiteY0" fmla="*/ 261292 h 1673071"/>
              <a:gd name="connsiteX1" fmla="*/ 359924 w 4367719"/>
              <a:gd name="connsiteY1" fmla="*/ 47283 h 1673071"/>
              <a:gd name="connsiteX2" fmla="*/ 729575 w 4367719"/>
              <a:gd name="connsiteY2" fmla="*/ 854679 h 1673071"/>
              <a:gd name="connsiteX3" fmla="*/ 875490 w 4367719"/>
              <a:gd name="connsiteY3" fmla="*/ 1292424 h 1673071"/>
              <a:gd name="connsiteX4" fmla="*/ 1060315 w 4367719"/>
              <a:gd name="connsiteY4" fmla="*/ 1652347 h 1673071"/>
              <a:gd name="connsiteX5" fmla="*/ 1322962 w 4367719"/>
              <a:gd name="connsiteY5" fmla="*/ 1564798 h 1673071"/>
              <a:gd name="connsiteX6" fmla="*/ 1546698 w 4367719"/>
              <a:gd name="connsiteY6" fmla="*/ 1029777 h 1673071"/>
              <a:gd name="connsiteX7" fmla="*/ 1809345 w 4367719"/>
              <a:gd name="connsiteY7" fmla="*/ 329385 h 1673071"/>
              <a:gd name="connsiteX8" fmla="*/ 2120630 w 4367719"/>
              <a:gd name="connsiteY8" fmla="*/ 18100 h 1673071"/>
              <a:gd name="connsiteX9" fmla="*/ 2431915 w 4367719"/>
              <a:gd name="connsiteY9" fmla="*/ 378024 h 1673071"/>
              <a:gd name="connsiteX10" fmla="*/ 2694562 w 4367719"/>
              <a:gd name="connsiteY10" fmla="*/ 1000594 h 1673071"/>
              <a:gd name="connsiteX11" fmla="*/ 2986392 w 4367719"/>
              <a:gd name="connsiteY11" fmla="*/ 1623164 h 1673071"/>
              <a:gd name="connsiteX12" fmla="*/ 3326860 w 4367719"/>
              <a:gd name="connsiteY12" fmla="*/ 1516160 h 1673071"/>
              <a:gd name="connsiteX13" fmla="*/ 3531141 w 4367719"/>
              <a:gd name="connsiteY13" fmla="*/ 932500 h 1673071"/>
              <a:gd name="connsiteX14" fmla="*/ 3686783 w 4367719"/>
              <a:gd name="connsiteY14" fmla="*/ 368296 h 1673071"/>
              <a:gd name="connsiteX15" fmla="*/ 3920247 w 4367719"/>
              <a:gd name="connsiteY15" fmla="*/ 57011 h 1673071"/>
              <a:gd name="connsiteX16" fmla="*/ 4085617 w 4367719"/>
              <a:gd name="connsiteY16" fmla="*/ 27828 h 1673071"/>
              <a:gd name="connsiteX17" fmla="*/ 4319081 w 4367719"/>
              <a:gd name="connsiteY17" fmla="*/ 358568 h 1673071"/>
              <a:gd name="connsiteX18" fmla="*/ 4367719 w 4367719"/>
              <a:gd name="connsiteY18" fmla="*/ 523938 h 167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67719" h="1673071">
                <a:moveTo>
                  <a:pt x="0" y="261292"/>
                </a:moveTo>
                <a:cubicBezTo>
                  <a:pt x="119164" y="104838"/>
                  <a:pt x="238328" y="-51615"/>
                  <a:pt x="359924" y="47283"/>
                </a:cubicBezTo>
                <a:cubicBezTo>
                  <a:pt x="481520" y="146181"/>
                  <a:pt x="643647" y="647156"/>
                  <a:pt x="729575" y="854679"/>
                </a:cubicBezTo>
                <a:cubicBezTo>
                  <a:pt x="815503" y="1062203"/>
                  <a:pt x="820367" y="1159479"/>
                  <a:pt x="875490" y="1292424"/>
                </a:cubicBezTo>
                <a:cubicBezTo>
                  <a:pt x="930613" y="1425369"/>
                  <a:pt x="985736" y="1606951"/>
                  <a:pt x="1060315" y="1652347"/>
                </a:cubicBezTo>
                <a:cubicBezTo>
                  <a:pt x="1134894" y="1697743"/>
                  <a:pt x="1241898" y="1668560"/>
                  <a:pt x="1322962" y="1564798"/>
                </a:cubicBezTo>
                <a:cubicBezTo>
                  <a:pt x="1404026" y="1461036"/>
                  <a:pt x="1465634" y="1235679"/>
                  <a:pt x="1546698" y="1029777"/>
                </a:cubicBezTo>
                <a:cubicBezTo>
                  <a:pt x="1627762" y="823875"/>
                  <a:pt x="1713690" y="497998"/>
                  <a:pt x="1809345" y="329385"/>
                </a:cubicBezTo>
                <a:cubicBezTo>
                  <a:pt x="1905000" y="160772"/>
                  <a:pt x="2016868" y="9993"/>
                  <a:pt x="2120630" y="18100"/>
                </a:cubicBezTo>
                <a:cubicBezTo>
                  <a:pt x="2224392" y="26206"/>
                  <a:pt x="2336260" y="214275"/>
                  <a:pt x="2431915" y="378024"/>
                </a:cubicBezTo>
                <a:cubicBezTo>
                  <a:pt x="2527570" y="541773"/>
                  <a:pt x="2602149" y="793071"/>
                  <a:pt x="2694562" y="1000594"/>
                </a:cubicBezTo>
                <a:cubicBezTo>
                  <a:pt x="2786975" y="1208117"/>
                  <a:pt x="2881009" y="1537236"/>
                  <a:pt x="2986392" y="1623164"/>
                </a:cubicBezTo>
                <a:cubicBezTo>
                  <a:pt x="3091775" y="1709092"/>
                  <a:pt x="3236069" y="1631271"/>
                  <a:pt x="3326860" y="1516160"/>
                </a:cubicBezTo>
                <a:cubicBezTo>
                  <a:pt x="3417651" y="1401049"/>
                  <a:pt x="3471154" y="1123811"/>
                  <a:pt x="3531141" y="932500"/>
                </a:cubicBezTo>
                <a:cubicBezTo>
                  <a:pt x="3591128" y="741189"/>
                  <a:pt x="3621932" y="514211"/>
                  <a:pt x="3686783" y="368296"/>
                </a:cubicBezTo>
                <a:cubicBezTo>
                  <a:pt x="3751634" y="222381"/>
                  <a:pt x="3853775" y="113756"/>
                  <a:pt x="3920247" y="57011"/>
                </a:cubicBezTo>
                <a:cubicBezTo>
                  <a:pt x="3986719" y="266"/>
                  <a:pt x="4019145" y="-22432"/>
                  <a:pt x="4085617" y="27828"/>
                </a:cubicBezTo>
                <a:cubicBezTo>
                  <a:pt x="4152089" y="78087"/>
                  <a:pt x="4272064" y="275883"/>
                  <a:pt x="4319081" y="358568"/>
                </a:cubicBezTo>
                <a:cubicBezTo>
                  <a:pt x="4366098" y="441253"/>
                  <a:pt x="4366908" y="482595"/>
                  <a:pt x="4367719" y="523938"/>
                </a:cubicBezTo>
              </a:path>
            </a:pathLst>
          </a:custGeom>
          <a:noFill/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A726FDB-D44A-89E0-02CD-66B0145F4CF5}"/>
              </a:ext>
            </a:extLst>
          </p:cNvPr>
          <p:cNvGrpSpPr/>
          <p:nvPr/>
        </p:nvGrpSpPr>
        <p:grpSpPr>
          <a:xfrm>
            <a:off x="1981200" y="4724400"/>
            <a:ext cx="5862240" cy="444600"/>
            <a:chOff x="2713619" y="4687361"/>
            <a:chExt cx="5862240" cy="44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CB0F35E-28C3-C802-F77A-294C64F962AB}"/>
                    </a:ext>
                  </a:extLst>
                </p14:cNvPr>
                <p14:cNvContentPartPr/>
                <p14:nvPr/>
              </p14:nvContentPartPr>
              <p14:xfrm>
                <a:off x="2713619" y="4812281"/>
                <a:ext cx="105480" cy="92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CB0F35E-28C3-C802-F77A-294C64F962A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04979" y="4803641"/>
                  <a:ext cx="123120" cy="11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93E1252-7980-09AF-CD29-BDFB51D43594}"/>
                </a:ext>
              </a:extLst>
            </p:cNvPr>
            <p:cNvGrpSpPr/>
            <p:nvPr/>
          </p:nvGrpSpPr>
          <p:grpSpPr>
            <a:xfrm>
              <a:off x="2861939" y="4774121"/>
              <a:ext cx="4163760" cy="165240"/>
              <a:chOff x="2861939" y="4774121"/>
              <a:chExt cx="4163760" cy="16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289C9F0C-A79B-5456-631E-4691F2DDA9AC}"/>
                      </a:ext>
                    </a:extLst>
                  </p14:cNvPr>
                  <p14:cNvContentPartPr/>
                  <p14:nvPr/>
                </p14:nvContentPartPr>
                <p14:xfrm>
                  <a:off x="4524059" y="4774121"/>
                  <a:ext cx="94320" cy="16524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289C9F0C-A79B-5456-631E-4691F2DDA9AC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515419" y="4765481"/>
                    <a:ext cx="111960" cy="18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B5A85C4A-EA8A-66CD-2F7B-540A60CDE497}"/>
                      </a:ext>
                    </a:extLst>
                  </p14:cNvPr>
                  <p14:cNvContentPartPr/>
                  <p14:nvPr/>
                </p14:nvContentPartPr>
                <p14:xfrm>
                  <a:off x="6480659" y="4788161"/>
                  <a:ext cx="85680" cy="12060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B5A85C4A-EA8A-66CD-2F7B-540A60CDE497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6472019" y="4779521"/>
                    <a:ext cx="103320" cy="13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CE71BA5F-CB17-05D9-5F0E-83FB253DE749}"/>
                      </a:ext>
                    </a:extLst>
                  </p14:cNvPr>
                  <p14:cNvContentPartPr/>
                  <p14:nvPr/>
                </p14:nvContentPartPr>
                <p14:xfrm>
                  <a:off x="2861939" y="4832441"/>
                  <a:ext cx="4163760" cy="838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CE71BA5F-CB17-05D9-5F0E-83FB253DE749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852939" y="4823441"/>
                    <a:ext cx="4181400" cy="101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231367B-4268-CE7A-353E-3B01916D459B}"/>
                </a:ext>
              </a:extLst>
            </p:cNvPr>
            <p:cNvGrpSpPr/>
            <p:nvPr/>
          </p:nvGrpSpPr>
          <p:grpSpPr>
            <a:xfrm>
              <a:off x="7239179" y="4687361"/>
              <a:ext cx="1336680" cy="444600"/>
              <a:chOff x="7239179" y="4687361"/>
              <a:chExt cx="1336680" cy="44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6708161B-78DF-5B00-B650-83A92B8D4C22}"/>
                      </a:ext>
                    </a:extLst>
                  </p14:cNvPr>
                  <p14:cNvContentPartPr/>
                  <p14:nvPr/>
                </p14:nvContentPartPr>
                <p14:xfrm>
                  <a:off x="7239179" y="4728761"/>
                  <a:ext cx="197640" cy="22860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6708161B-78DF-5B00-B650-83A92B8D4C22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230179" y="4719761"/>
                    <a:ext cx="215280" cy="24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0CD38663-022E-1E13-FE46-D5C838EEDCE2}"/>
                      </a:ext>
                    </a:extLst>
                  </p14:cNvPr>
                  <p14:cNvContentPartPr/>
                  <p14:nvPr/>
                </p14:nvContentPartPr>
                <p14:xfrm>
                  <a:off x="7469579" y="4877801"/>
                  <a:ext cx="50400" cy="1422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0CD38663-022E-1E13-FE46-D5C838EEDCE2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460579" y="4868801"/>
                    <a:ext cx="68040" cy="15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60286662-07A4-7255-B77B-454649CD7144}"/>
                      </a:ext>
                    </a:extLst>
                  </p14:cNvPr>
                  <p14:cNvContentPartPr/>
                  <p14:nvPr/>
                </p14:nvContentPartPr>
                <p14:xfrm>
                  <a:off x="7543379" y="4786001"/>
                  <a:ext cx="553680" cy="3459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60286662-07A4-7255-B77B-454649CD7144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534739" y="4777001"/>
                    <a:ext cx="571320" cy="3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65E90E48-4BD7-A80E-B882-37D73C540E9E}"/>
                      </a:ext>
                    </a:extLst>
                  </p14:cNvPr>
                  <p14:cNvContentPartPr/>
                  <p14:nvPr/>
                </p14:nvContentPartPr>
                <p14:xfrm>
                  <a:off x="8096699" y="4973561"/>
                  <a:ext cx="103320" cy="3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65E90E48-4BD7-A80E-B882-37D73C540E9E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8088059" y="4964561"/>
                    <a:ext cx="120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4CCC4982-A884-9858-A3C1-C8316DAD1EAF}"/>
                      </a:ext>
                    </a:extLst>
                  </p14:cNvPr>
                  <p14:cNvContentPartPr/>
                  <p14:nvPr/>
                </p14:nvContentPartPr>
                <p14:xfrm>
                  <a:off x="8191739" y="4831001"/>
                  <a:ext cx="86040" cy="90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4CCC4982-A884-9858-A3C1-C8316DAD1EAF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182739" y="4822001"/>
                    <a:ext cx="103680" cy="2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7BDF06CF-32B8-D07A-F9C1-9D6D263C0F49}"/>
                      </a:ext>
                    </a:extLst>
                  </p14:cNvPr>
                  <p14:cNvContentPartPr/>
                  <p14:nvPr/>
                </p14:nvContentPartPr>
                <p14:xfrm>
                  <a:off x="8203979" y="4927841"/>
                  <a:ext cx="105840" cy="3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7BDF06CF-32B8-D07A-F9C1-9D6D263C0F49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8195339" y="4918841"/>
                    <a:ext cx="123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627CA758-BF06-0B1E-7F0C-B3918F62F15F}"/>
                      </a:ext>
                    </a:extLst>
                  </p14:cNvPr>
                  <p14:cNvContentPartPr/>
                  <p14:nvPr/>
                </p14:nvContentPartPr>
                <p14:xfrm>
                  <a:off x="8372099" y="4687361"/>
                  <a:ext cx="203760" cy="2354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627CA758-BF06-0B1E-7F0C-B3918F62F15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8363459" y="4678361"/>
                    <a:ext cx="221400" cy="253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B930FC-A076-E262-A369-EC547DAC2EE4}"/>
              </a:ext>
            </a:extLst>
          </p:cNvPr>
          <p:cNvGrpSpPr/>
          <p:nvPr/>
        </p:nvGrpSpPr>
        <p:grpSpPr>
          <a:xfrm>
            <a:off x="2315581" y="5040840"/>
            <a:ext cx="3368160" cy="1144800"/>
            <a:chOff x="3048000" y="5003801"/>
            <a:chExt cx="3368160" cy="114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26D7954-3BB2-87BD-C396-D2B076065C14}"/>
                    </a:ext>
                  </a:extLst>
                </p14:cNvPr>
                <p14:cNvContentPartPr/>
                <p14:nvPr/>
              </p14:nvContentPartPr>
              <p14:xfrm>
                <a:off x="4971899" y="5463881"/>
                <a:ext cx="81000" cy="85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26D7954-3BB2-87BD-C396-D2B076065C1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953899" y="5446241"/>
                  <a:ext cx="116640" cy="121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0744C28-2210-C801-00C2-203B72249259}"/>
                </a:ext>
              </a:extLst>
            </p:cNvPr>
            <p:cNvGrpSpPr/>
            <p:nvPr/>
          </p:nvGrpSpPr>
          <p:grpSpPr>
            <a:xfrm>
              <a:off x="3048000" y="5003801"/>
              <a:ext cx="3368160" cy="1144800"/>
              <a:chOff x="3048000" y="5003801"/>
              <a:chExt cx="3368160" cy="1144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6FDA4D1D-03CE-F711-C426-B6CECBCA70EA}"/>
                      </a:ext>
                    </a:extLst>
                  </p14:cNvPr>
                  <p14:cNvContentPartPr/>
                  <p14:nvPr/>
                </p14:nvContentPartPr>
                <p14:xfrm>
                  <a:off x="3977760" y="5715000"/>
                  <a:ext cx="60840" cy="6732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6FDA4D1D-03CE-F711-C426-B6CECBCA70EA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960120" y="5697000"/>
                    <a:ext cx="96480" cy="10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459073AC-7313-A3F5-9A1D-FD3CB3457370}"/>
                      </a:ext>
                    </a:extLst>
                  </p14:cNvPr>
                  <p14:cNvContentPartPr/>
                  <p14:nvPr/>
                </p14:nvContentPartPr>
                <p14:xfrm>
                  <a:off x="3048000" y="5003801"/>
                  <a:ext cx="3368160" cy="11448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459073AC-7313-A3F5-9A1D-FD3CB345737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3030000" y="4986161"/>
                    <a:ext cx="3403800" cy="1180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DA793B2-0249-A659-BF7C-BBEC3E91C5FA}"/>
                    </a:ext>
                  </a:extLst>
                </p14:cNvPr>
                <p14:cNvContentPartPr/>
                <p14:nvPr/>
              </p14:nvContentPartPr>
              <p14:xfrm>
                <a:off x="6024899" y="5687441"/>
                <a:ext cx="61200" cy="108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DA793B2-0249-A659-BF7C-BBEC3E91C5F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007259" y="5669441"/>
                  <a:ext cx="968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42AF953-18EB-1151-688B-F3A20E95500E}"/>
                    </a:ext>
                  </a:extLst>
                </p14:cNvPr>
                <p14:cNvContentPartPr/>
                <p14:nvPr/>
              </p14:nvContentPartPr>
              <p14:xfrm>
                <a:off x="3048000" y="5486400"/>
                <a:ext cx="118080" cy="95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42AF953-18EB-1151-688B-F3A20E95500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30000" y="5468400"/>
                  <a:ext cx="153720" cy="131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B45099D-0F43-219E-D76D-A27C5E420B11}"/>
              </a:ext>
            </a:extLst>
          </p:cNvPr>
          <p:cNvSpPr txBox="1"/>
          <p:nvPr/>
        </p:nvSpPr>
        <p:spPr>
          <a:xfrm>
            <a:off x="1359698" y="24460"/>
            <a:ext cx="7069986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rgbClr val="0000FF"/>
                </a:solidFill>
              </a:rPr>
              <a:t>Nyquist Sampling Theorem</a:t>
            </a:r>
          </a:p>
          <a:p>
            <a:endParaRPr lang="en-US" sz="1800" dirty="0"/>
          </a:p>
          <a:p>
            <a:pPr>
              <a:buNone/>
            </a:pPr>
            <a:r>
              <a:rPr lang="en-US" sz="1800" dirty="0"/>
              <a:t>If we Fourier transform </a:t>
            </a:r>
            <a:r>
              <a:rPr lang="en-US" sz="1800" dirty="0">
                <a:latin typeface="Symbol" pitchFamily="2" charset="2"/>
              </a:rPr>
              <a:t>f</a:t>
            </a:r>
            <a:r>
              <a:rPr lang="en-US" sz="1800" dirty="0"/>
              <a:t>(</a:t>
            </a:r>
            <a:r>
              <a:rPr lang="en-US" sz="1800" dirty="0">
                <a:latin typeface="Symbol" pitchFamily="2" charset="2"/>
              </a:rPr>
              <a:t>w</a:t>
            </a:r>
            <a:r>
              <a:rPr lang="en-US" sz="1800" dirty="0"/>
              <a:t>) and </a:t>
            </a:r>
            <a:r>
              <a:rPr lang="en-US" sz="1800" dirty="0">
                <a:highlight>
                  <a:srgbClr val="FFFF00"/>
                </a:highlight>
              </a:rPr>
              <a:t>capture all frequencies </a:t>
            </a: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w</a:t>
            </a:r>
            <a:r>
              <a:rPr lang="en-US" sz="1800" dirty="0">
                <a:highlight>
                  <a:srgbClr val="FFFF00"/>
                </a:highlight>
              </a:rPr>
              <a:t> &gt; 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n</a:t>
            </a:r>
            <a:r>
              <a:rPr lang="en-US" sz="1800" dirty="0">
                <a:highlight>
                  <a:srgbClr val="FFFF00"/>
                </a:highlight>
              </a:rPr>
              <a:t> correctly</a:t>
            </a:r>
            <a:r>
              <a:rPr lang="en-US" sz="1800" dirty="0"/>
              <a:t>,  then a </a:t>
            </a:r>
            <a:r>
              <a:rPr lang="en-US" sz="1800" dirty="0">
                <a:highlight>
                  <a:srgbClr val="FFFF00"/>
                </a:highlight>
              </a:rPr>
              <a:t>sampling time 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t</a:t>
            </a:r>
            <a:r>
              <a:rPr lang="en-US" sz="1800" dirty="0">
                <a:highlight>
                  <a:srgbClr val="FFFF00"/>
                </a:highlight>
              </a:rPr>
              <a:t> = 2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p</a:t>
            </a:r>
            <a:r>
              <a:rPr lang="en-US" sz="1800" dirty="0">
                <a:highlight>
                  <a:srgbClr val="FFFF00"/>
                </a:highlight>
              </a:rPr>
              <a:t>/2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n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/>
              <a:t>should suffice 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DAC60D67-E8BC-E532-3707-5100B6FF70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251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5"/>
    </mc:Choice>
    <mc:Fallback xmlns="">
      <p:transition spd="slow" advTm="63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1947F48-1E14-057B-1633-5EAD9E50E102}"/>
              </a:ext>
            </a:extLst>
          </p:cNvPr>
          <p:cNvSpPr txBox="1"/>
          <p:nvPr/>
        </p:nvSpPr>
        <p:spPr>
          <a:xfrm>
            <a:off x="574287" y="0"/>
            <a:ext cx="7425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0000FF"/>
                </a:solidFill>
              </a:rPr>
              <a:t>Sampling below Nyquist frequency: Aliasing</a:t>
            </a:r>
          </a:p>
        </p:txBody>
      </p:sp>
      <p:pic>
        <p:nvPicPr>
          <p:cNvPr id="1026" name="Picture 2" descr="Fig 1a">
            <a:extLst>
              <a:ext uri="{FF2B5EF4-FFF2-40B4-BE49-F238E27FC236}">
                <a16:creationId xmlns:a16="http://schemas.microsoft.com/office/drawing/2014/main" id="{081370E9-221B-684A-D4E8-5E95C2EE1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47" y="784429"/>
            <a:ext cx="18034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 2">
            <a:extLst>
              <a:ext uri="{FF2B5EF4-FFF2-40B4-BE49-F238E27FC236}">
                <a16:creationId xmlns:a16="http://schemas.microsoft.com/office/drawing/2014/main" id="{BC52BF1B-BC4E-5EAA-ECA5-A24419F29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48" y="813523"/>
            <a:ext cx="2890675" cy="216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A14D1C-5829-075C-2EC0-562481C53A60}"/>
              </a:ext>
            </a:extLst>
          </p:cNvPr>
          <p:cNvSpPr txBox="1"/>
          <p:nvPr/>
        </p:nvSpPr>
        <p:spPr>
          <a:xfrm>
            <a:off x="2119247" y="1241629"/>
            <a:ext cx="1361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err="1">
                <a:solidFill>
                  <a:schemeClr val="bg1"/>
                </a:solidFill>
              </a:rPr>
              <a:t>Moire</a:t>
            </a:r>
            <a:r>
              <a:rPr lang="en-US" sz="1400" dirty="0">
                <a:solidFill>
                  <a:schemeClr val="bg1"/>
                </a:solidFill>
              </a:rPr>
              <a:t> pattern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CCDBE-C32A-E772-9606-7C2FCECE0280}"/>
              </a:ext>
            </a:extLst>
          </p:cNvPr>
          <p:cNvSpPr txBox="1"/>
          <p:nvPr/>
        </p:nvSpPr>
        <p:spPr>
          <a:xfrm>
            <a:off x="4710047" y="1241628"/>
            <a:ext cx="1957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chemeClr val="bg1"/>
                </a:solidFill>
              </a:rPr>
              <a:t>Wagon Wheel Effect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518415-48A9-57A7-B20D-F00FE2494440}"/>
              </a:ext>
            </a:extLst>
          </p:cNvPr>
          <p:cNvSpPr txBox="1"/>
          <p:nvPr/>
        </p:nvSpPr>
        <p:spPr>
          <a:xfrm>
            <a:off x="1303679" y="3314303"/>
            <a:ext cx="66294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32KHz sampling (must be &gt; twice max </a:t>
            </a:r>
            <a:r>
              <a:rPr lang="en-US" sz="1800" dirty="0" err="1"/>
              <a:t>freq</a:t>
            </a:r>
            <a:r>
              <a:rPr lang="en-US" sz="1800" dirty="0"/>
              <a:t>)</a:t>
            </a:r>
          </a:p>
          <a:p>
            <a:pPr>
              <a:buNone/>
            </a:pPr>
            <a:r>
              <a:rPr lang="en-US" sz="1800" dirty="0"/>
              <a:t>Signals above 16KHz will cause aliasing during DAC/sampling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768C53A-448A-B226-CEC0-F85D33DA844C}"/>
              </a:ext>
            </a:extLst>
          </p:cNvPr>
          <p:cNvSpPr/>
          <p:nvPr/>
        </p:nvSpPr>
        <p:spPr>
          <a:xfrm>
            <a:off x="1718951" y="4873041"/>
            <a:ext cx="4367719" cy="1673071"/>
          </a:xfrm>
          <a:custGeom>
            <a:avLst/>
            <a:gdLst>
              <a:gd name="connsiteX0" fmla="*/ 0 w 4367719"/>
              <a:gd name="connsiteY0" fmla="*/ 261292 h 1673071"/>
              <a:gd name="connsiteX1" fmla="*/ 359924 w 4367719"/>
              <a:gd name="connsiteY1" fmla="*/ 47283 h 1673071"/>
              <a:gd name="connsiteX2" fmla="*/ 729575 w 4367719"/>
              <a:gd name="connsiteY2" fmla="*/ 854679 h 1673071"/>
              <a:gd name="connsiteX3" fmla="*/ 875490 w 4367719"/>
              <a:gd name="connsiteY3" fmla="*/ 1292424 h 1673071"/>
              <a:gd name="connsiteX4" fmla="*/ 1060315 w 4367719"/>
              <a:gd name="connsiteY4" fmla="*/ 1652347 h 1673071"/>
              <a:gd name="connsiteX5" fmla="*/ 1322962 w 4367719"/>
              <a:gd name="connsiteY5" fmla="*/ 1564798 h 1673071"/>
              <a:gd name="connsiteX6" fmla="*/ 1546698 w 4367719"/>
              <a:gd name="connsiteY6" fmla="*/ 1029777 h 1673071"/>
              <a:gd name="connsiteX7" fmla="*/ 1809345 w 4367719"/>
              <a:gd name="connsiteY7" fmla="*/ 329385 h 1673071"/>
              <a:gd name="connsiteX8" fmla="*/ 2120630 w 4367719"/>
              <a:gd name="connsiteY8" fmla="*/ 18100 h 1673071"/>
              <a:gd name="connsiteX9" fmla="*/ 2431915 w 4367719"/>
              <a:gd name="connsiteY9" fmla="*/ 378024 h 1673071"/>
              <a:gd name="connsiteX10" fmla="*/ 2694562 w 4367719"/>
              <a:gd name="connsiteY10" fmla="*/ 1000594 h 1673071"/>
              <a:gd name="connsiteX11" fmla="*/ 2986392 w 4367719"/>
              <a:gd name="connsiteY11" fmla="*/ 1623164 h 1673071"/>
              <a:gd name="connsiteX12" fmla="*/ 3326860 w 4367719"/>
              <a:gd name="connsiteY12" fmla="*/ 1516160 h 1673071"/>
              <a:gd name="connsiteX13" fmla="*/ 3531141 w 4367719"/>
              <a:gd name="connsiteY13" fmla="*/ 932500 h 1673071"/>
              <a:gd name="connsiteX14" fmla="*/ 3686783 w 4367719"/>
              <a:gd name="connsiteY14" fmla="*/ 368296 h 1673071"/>
              <a:gd name="connsiteX15" fmla="*/ 3920247 w 4367719"/>
              <a:gd name="connsiteY15" fmla="*/ 57011 h 1673071"/>
              <a:gd name="connsiteX16" fmla="*/ 4085617 w 4367719"/>
              <a:gd name="connsiteY16" fmla="*/ 27828 h 1673071"/>
              <a:gd name="connsiteX17" fmla="*/ 4319081 w 4367719"/>
              <a:gd name="connsiteY17" fmla="*/ 358568 h 1673071"/>
              <a:gd name="connsiteX18" fmla="*/ 4367719 w 4367719"/>
              <a:gd name="connsiteY18" fmla="*/ 523938 h 167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67719" h="1673071">
                <a:moveTo>
                  <a:pt x="0" y="261292"/>
                </a:moveTo>
                <a:cubicBezTo>
                  <a:pt x="119164" y="104838"/>
                  <a:pt x="238328" y="-51615"/>
                  <a:pt x="359924" y="47283"/>
                </a:cubicBezTo>
                <a:cubicBezTo>
                  <a:pt x="481520" y="146181"/>
                  <a:pt x="643647" y="647156"/>
                  <a:pt x="729575" y="854679"/>
                </a:cubicBezTo>
                <a:cubicBezTo>
                  <a:pt x="815503" y="1062203"/>
                  <a:pt x="820367" y="1159479"/>
                  <a:pt x="875490" y="1292424"/>
                </a:cubicBezTo>
                <a:cubicBezTo>
                  <a:pt x="930613" y="1425369"/>
                  <a:pt x="985736" y="1606951"/>
                  <a:pt x="1060315" y="1652347"/>
                </a:cubicBezTo>
                <a:cubicBezTo>
                  <a:pt x="1134894" y="1697743"/>
                  <a:pt x="1241898" y="1668560"/>
                  <a:pt x="1322962" y="1564798"/>
                </a:cubicBezTo>
                <a:cubicBezTo>
                  <a:pt x="1404026" y="1461036"/>
                  <a:pt x="1465634" y="1235679"/>
                  <a:pt x="1546698" y="1029777"/>
                </a:cubicBezTo>
                <a:cubicBezTo>
                  <a:pt x="1627762" y="823875"/>
                  <a:pt x="1713690" y="497998"/>
                  <a:pt x="1809345" y="329385"/>
                </a:cubicBezTo>
                <a:cubicBezTo>
                  <a:pt x="1905000" y="160772"/>
                  <a:pt x="2016868" y="9993"/>
                  <a:pt x="2120630" y="18100"/>
                </a:cubicBezTo>
                <a:cubicBezTo>
                  <a:pt x="2224392" y="26206"/>
                  <a:pt x="2336260" y="214275"/>
                  <a:pt x="2431915" y="378024"/>
                </a:cubicBezTo>
                <a:cubicBezTo>
                  <a:pt x="2527570" y="541773"/>
                  <a:pt x="2602149" y="793071"/>
                  <a:pt x="2694562" y="1000594"/>
                </a:cubicBezTo>
                <a:cubicBezTo>
                  <a:pt x="2786975" y="1208117"/>
                  <a:pt x="2881009" y="1537236"/>
                  <a:pt x="2986392" y="1623164"/>
                </a:cubicBezTo>
                <a:cubicBezTo>
                  <a:pt x="3091775" y="1709092"/>
                  <a:pt x="3236069" y="1631271"/>
                  <a:pt x="3326860" y="1516160"/>
                </a:cubicBezTo>
                <a:cubicBezTo>
                  <a:pt x="3417651" y="1401049"/>
                  <a:pt x="3471154" y="1123811"/>
                  <a:pt x="3531141" y="932500"/>
                </a:cubicBezTo>
                <a:cubicBezTo>
                  <a:pt x="3591128" y="741189"/>
                  <a:pt x="3621932" y="514211"/>
                  <a:pt x="3686783" y="368296"/>
                </a:cubicBezTo>
                <a:cubicBezTo>
                  <a:pt x="3751634" y="222381"/>
                  <a:pt x="3853775" y="113756"/>
                  <a:pt x="3920247" y="57011"/>
                </a:cubicBezTo>
                <a:cubicBezTo>
                  <a:pt x="3986719" y="266"/>
                  <a:pt x="4019145" y="-22432"/>
                  <a:pt x="4085617" y="27828"/>
                </a:cubicBezTo>
                <a:cubicBezTo>
                  <a:pt x="4152089" y="78087"/>
                  <a:pt x="4272064" y="275883"/>
                  <a:pt x="4319081" y="358568"/>
                </a:cubicBezTo>
                <a:cubicBezTo>
                  <a:pt x="4366098" y="441253"/>
                  <a:pt x="4366908" y="482595"/>
                  <a:pt x="4367719" y="523938"/>
                </a:cubicBezTo>
              </a:path>
            </a:pathLst>
          </a:custGeom>
          <a:noFill/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0D8AED-F4A9-F2F0-5E4A-7CD9D89FD033}"/>
              </a:ext>
            </a:extLst>
          </p:cNvPr>
          <p:cNvGrpSpPr/>
          <p:nvPr/>
        </p:nvGrpSpPr>
        <p:grpSpPr>
          <a:xfrm>
            <a:off x="1981200" y="4724400"/>
            <a:ext cx="5862240" cy="444600"/>
            <a:chOff x="2713619" y="4687361"/>
            <a:chExt cx="5862240" cy="44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B0DAE7C-C023-6855-3F18-153A2898D90B}"/>
                    </a:ext>
                  </a:extLst>
                </p14:cNvPr>
                <p14:cNvContentPartPr/>
                <p14:nvPr/>
              </p14:nvContentPartPr>
              <p14:xfrm>
                <a:off x="2713619" y="4812281"/>
                <a:ext cx="105480" cy="92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CB0F35E-28C3-C802-F77A-294C64F962A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04979" y="4803641"/>
                  <a:ext cx="123120" cy="11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68099FF-7462-EBD5-FDB4-117C5C65FBA7}"/>
                </a:ext>
              </a:extLst>
            </p:cNvPr>
            <p:cNvGrpSpPr/>
            <p:nvPr/>
          </p:nvGrpSpPr>
          <p:grpSpPr>
            <a:xfrm>
              <a:off x="2861939" y="4774121"/>
              <a:ext cx="4163760" cy="165240"/>
              <a:chOff x="2861939" y="4774121"/>
              <a:chExt cx="4163760" cy="16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3158F716-3FC9-BC74-5A01-642FA24F43DA}"/>
                      </a:ext>
                    </a:extLst>
                  </p14:cNvPr>
                  <p14:cNvContentPartPr/>
                  <p14:nvPr/>
                </p14:nvContentPartPr>
                <p14:xfrm>
                  <a:off x="4524059" y="4774121"/>
                  <a:ext cx="94320" cy="16524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289C9F0C-A79B-5456-631E-4691F2DDA9AC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4515419" y="4765481"/>
                    <a:ext cx="111960" cy="18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13045745-7A2E-F762-FCD7-B8C3AB57F7C8}"/>
                      </a:ext>
                    </a:extLst>
                  </p14:cNvPr>
                  <p14:cNvContentPartPr/>
                  <p14:nvPr/>
                </p14:nvContentPartPr>
                <p14:xfrm>
                  <a:off x="6480659" y="4788161"/>
                  <a:ext cx="85680" cy="12060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B5A85C4A-EA8A-66CD-2F7B-540A60CDE49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472019" y="4779521"/>
                    <a:ext cx="103320" cy="13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FF9EA7EB-9594-B8DB-FD2A-693369571B3B}"/>
                      </a:ext>
                    </a:extLst>
                  </p14:cNvPr>
                  <p14:cNvContentPartPr/>
                  <p14:nvPr/>
                </p14:nvContentPartPr>
                <p14:xfrm>
                  <a:off x="2861939" y="4832441"/>
                  <a:ext cx="4163760" cy="838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CE71BA5F-CB17-05D9-5F0E-83FB253DE749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852939" y="4823441"/>
                    <a:ext cx="4181400" cy="101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1B97444-55A3-0D66-4EC6-942AB7393B15}"/>
                </a:ext>
              </a:extLst>
            </p:cNvPr>
            <p:cNvGrpSpPr/>
            <p:nvPr/>
          </p:nvGrpSpPr>
          <p:grpSpPr>
            <a:xfrm>
              <a:off x="7239179" y="4687361"/>
              <a:ext cx="1336680" cy="444600"/>
              <a:chOff x="7239179" y="4687361"/>
              <a:chExt cx="1336680" cy="44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C0CCCA83-C92C-13E6-17EC-E4C2CB8E949E}"/>
                      </a:ext>
                    </a:extLst>
                  </p14:cNvPr>
                  <p14:cNvContentPartPr/>
                  <p14:nvPr/>
                </p14:nvContentPartPr>
                <p14:xfrm>
                  <a:off x="7239179" y="4728761"/>
                  <a:ext cx="197640" cy="22860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6708161B-78DF-5B00-B650-83A92B8D4C22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230179" y="4719761"/>
                    <a:ext cx="215280" cy="24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D7339282-0095-E3E6-79BB-81477121E5CB}"/>
                      </a:ext>
                    </a:extLst>
                  </p14:cNvPr>
                  <p14:cNvContentPartPr/>
                  <p14:nvPr/>
                </p14:nvContentPartPr>
                <p14:xfrm>
                  <a:off x="7469579" y="4877801"/>
                  <a:ext cx="50400" cy="1422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0CD38663-022E-1E13-FE46-D5C838EEDCE2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460579" y="4868801"/>
                    <a:ext cx="68040" cy="15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BDD7AD60-BD36-9C6E-BAE4-94F102DBBA34}"/>
                      </a:ext>
                    </a:extLst>
                  </p14:cNvPr>
                  <p14:cNvContentPartPr/>
                  <p14:nvPr/>
                </p14:nvContentPartPr>
                <p14:xfrm>
                  <a:off x="7543379" y="4786001"/>
                  <a:ext cx="553680" cy="3459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60286662-07A4-7255-B77B-454649CD7144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7534739" y="4777001"/>
                    <a:ext cx="571320" cy="3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A4A85FEE-2619-8D9C-D012-51B6644969A6}"/>
                      </a:ext>
                    </a:extLst>
                  </p14:cNvPr>
                  <p14:cNvContentPartPr/>
                  <p14:nvPr/>
                </p14:nvContentPartPr>
                <p14:xfrm>
                  <a:off x="8096699" y="4973561"/>
                  <a:ext cx="103320" cy="3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65E90E48-4BD7-A80E-B882-37D73C540E9E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088059" y="4964561"/>
                    <a:ext cx="120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AC5B2927-B041-70BF-8723-0881BAB86148}"/>
                      </a:ext>
                    </a:extLst>
                  </p14:cNvPr>
                  <p14:cNvContentPartPr/>
                  <p14:nvPr/>
                </p14:nvContentPartPr>
                <p14:xfrm>
                  <a:off x="8191739" y="4831001"/>
                  <a:ext cx="86040" cy="90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4CCC4982-A884-9858-A3C1-C8316DAD1EAF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8182739" y="4822001"/>
                    <a:ext cx="103680" cy="2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AB5F0E61-42E1-A564-87F5-8E5BC18E15DA}"/>
                      </a:ext>
                    </a:extLst>
                  </p14:cNvPr>
                  <p14:cNvContentPartPr/>
                  <p14:nvPr/>
                </p14:nvContentPartPr>
                <p14:xfrm>
                  <a:off x="8203979" y="4927841"/>
                  <a:ext cx="105840" cy="3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7BDF06CF-32B8-D07A-F9C1-9D6D263C0F49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8195339" y="4918841"/>
                    <a:ext cx="123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C9E90282-1AF3-8410-F760-4DF745D4161E}"/>
                      </a:ext>
                    </a:extLst>
                  </p14:cNvPr>
                  <p14:cNvContentPartPr/>
                  <p14:nvPr/>
                </p14:nvContentPartPr>
                <p14:xfrm>
                  <a:off x="8372099" y="4687361"/>
                  <a:ext cx="203760" cy="2354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627CA758-BF06-0B1E-7F0C-B3918F62F15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8363459" y="4678361"/>
                    <a:ext cx="221400" cy="253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C1F494-AB1F-20CB-21CB-D926502AFE28}"/>
              </a:ext>
            </a:extLst>
          </p:cNvPr>
          <p:cNvGrpSpPr/>
          <p:nvPr/>
        </p:nvGrpSpPr>
        <p:grpSpPr>
          <a:xfrm>
            <a:off x="2315581" y="5040840"/>
            <a:ext cx="3368160" cy="1144800"/>
            <a:chOff x="3048000" y="5003801"/>
            <a:chExt cx="3368160" cy="114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4F5944B-714D-DCB1-212B-EA6F4079D8DE}"/>
                    </a:ext>
                  </a:extLst>
                </p14:cNvPr>
                <p14:cNvContentPartPr/>
                <p14:nvPr/>
              </p14:nvContentPartPr>
              <p14:xfrm>
                <a:off x="4971899" y="5463881"/>
                <a:ext cx="81000" cy="85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26D7954-3BB2-87BD-C396-D2B076065C1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953899" y="5446241"/>
                  <a:ext cx="116640" cy="121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47E03CF-A4D0-3A63-98E7-3065C260AE38}"/>
                </a:ext>
              </a:extLst>
            </p:cNvPr>
            <p:cNvGrpSpPr/>
            <p:nvPr/>
          </p:nvGrpSpPr>
          <p:grpSpPr>
            <a:xfrm>
              <a:off x="3048000" y="5003801"/>
              <a:ext cx="3368160" cy="1144800"/>
              <a:chOff x="3048000" y="5003801"/>
              <a:chExt cx="3368160" cy="1144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759171BA-50D5-8C00-98FC-7D17202BD0FD}"/>
                      </a:ext>
                    </a:extLst>
                  </p14:cNvPr>
                  <p14:cNvContentPartPr/>
                  <p14:nvPr/>
                </p14:nvContentPartPr>
                <p14:xfrm>
                  <a:off x="3977760" y="5715000"/>
                  <a:ext cx="60840" cy="6732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6FDA4D1D-03CE-F711-C426-B6CECBCA70EA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3960120" y="5697000"/>
                    <a:ext cx="96480" cy="10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BBCF934-777B-A870-FE55-8819228EB768}"/>
                      </a:ext>
                    </a:extLst>
                  </p14:cNvPr>
                  <p14:cNvContentPartPr/>
                  <p14:nvPr/>
                </p14:nvContentPartPr>
                <p14:xfrm>
                  <a:off x="3048000" y="5003801"/>
                  <a:ext cx="3368160" cy="11448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459073AC-7313-A3F5-9A1D-FD3CB3457370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030000" y="4986161"/>
                    <a:ext cx="3403800" cy="1180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A367721-6382-9A89-A725-543666F28B4C}"/>
                    </a:ext>
                  </a:extLst>
                </p14:cNvPr>
                <p14:cNvContentPartPr/>
                <p14:nvPr/>
              </p14:nvContentPartPr>
              <p14:xfrm>
                <a:off x="6024899" y="5687441"/>
                <a:ext cx="61200" cy="108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DA793B2-0249-A659-BF7C-BBEC3E91C5F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007259" y="5669441"/>
                  <a:ext cx="968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A5E834A-9AD0-FCBF-C767-FB5084221387}"/>
                    </a:ext>
                  </a:extLst>
                </p14:cNvPr>
                <p14:cNvContentPartPr/>
                <p14:nvPr/>
              </p14:nvContentPartPr>
              <p14:xfrm>
                <a:off x="3048000" y="5486400"/>
                <a:ext cx="118080" cy="95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42AF953-18EB-1151-688B-F3A20E95500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030000" y="5468400"/>
                  <a:ext cx="153720" cy="131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2106D722-A965-2A58-465E-C7F2F55E1E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54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49"/>
    </mc:Choice>
    <mc:Fallback xmlns="">
      <p:transition spd="slow" advTm="79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240120" y="39525"/>
            <a:ext cx="866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To summarize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5767D-316B-ADE2-03EB-B03C6A738432}"/>
              </a:ext>
            </a:extLst>
          </p:cNvPr>
          <p:cNvSpPr txBox="1"/>
          <p:nvPr/>
        </p:nvSpPr>
        <p:spPr>
          <a:xfrm>
            <a:off x="76200" y="558328"/>
            <a:ext cx="9067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/>
            <a:r>
              <a:rPr lang="en-US" sz="1800" dirty="0"/>
              <a:t>Memory units can be error-corrected with </a:t>
            </a:r>
            <a:r>
              <a:rPr lang="en-US" sz="1800" dirty="0">
                <a:highlight>
                  <a:srgbClr val="FFFF00"/>
                </a:highlight>
              </a:rPr>
              <a:t>parity bits. </a:t>
            </a:r>
            <a:r>
              <a:rPr lang="en-US" sz="1800" dirty="0"/>
              <a:t>These can be </a:t>
            </a:r>
          </a:p>
          <a:p>
            <a:pPr algn="l">
              <a:buNone/>
            </a:pPr>
            <a:r>
              <a:rPr lang="en-US" sz="1800" dirty="0"/>
              <a:t>     made efficient with </a:t>
            </a:r>
            <a:r>
              <a:rPr lang="en-US" sz="1800" dirty="0">
                <a:solidFill>
                  <a:srgbClr val="C00000"/>
                </a:solidFill>
              </a:rPr>
              <a:t>Hamming coding</a:t>
            </a:r>
            <a:r>
              <a:rPr lang="en-US" sz="1800" dirty="0"/>
              <a:t>, which approaches the Shannon limit</a:t>
            </a:r>
          </a:p>
          <a:p>
            <a:pPr algn="l">
              <a:buNone/>
            </a:pPr>
            <a:r>
              <a:rPr lang="en-US" sz="1800" dirty="0"/>
              <a:t>     of efficiency for small error rates. </a:t>
            </a:r>
          </a:p>
          <a:p>
            <a:pPr algn="l">
              <a:buNone/>
            </a:pPr>
            <a:endParaRPr lang="en-US" sz="1800" dirty="0"/>
          </a:p>
          <a:p>
            <a:pPr marL="285750" indent="-285750" algn="l"/>
            <a:r>
              <a:rPr lang="en-US" sz="1800" dirty="0"/>
              <a:t> The </a:t>
            </a:r>
            <a:r>
              <a:rPr lang="en-US" sz="1800" dirty="0">
                <a:solidFill>
                  <a:srgbClr val="C00000"/>
                </a:solidFill>
              </a:rPr>
              <a:t>Shannon limit sets </a:t>
            </a:r>
            <a:r>
              <a:rPr lang="en-US" sz="1800" dirty="0"/>
              <a:t>the upper bound on efficiency equal to </a:t>
            </a:r>
            <a:r>
              <a:rPr lang="en-US" sz="1800" dirty="0">
                <a:highlight>
                  <a:srgbClr val="FFFF00"/>
                </a:highlight>
              </a:rPr>
              <a:t>1 minus </a:t>
            </a:r>
          </a:p>
          <a:p>
            <a:pPr algn="l">
              <a:buNone/>
            </a:pPr>
            <a:r>
              <a:rPr lang="en-US" sz="1800" dirty="0">
                <a:highlight>
                  <a:srgbClr val="FFFF00"/>
                </a:highlight>
              </a:rPr>
              <a:t>     the information entropy</a:t>
            </a:r>
          </a:p>
          <a:p>
            <a:pPr algn="l">
              <a:buNone/>
            </a:pPr>
            <a:endParaRPr lang="en-US" sz="1800" dirty="0"/>
          </a:p>
          <a:p>
            <a:pPr marL="285750" indent="-285750" algn="l"/>
            <a:r>
              <a:rPr lang="en-US" sz="1800" dirty="0"/>
              <a:t>Error distributions follow </a:t>
            </a:r>
            <a:r>
              <a:rPr lang="en-US" sz="1800" dirty="0">
                <a:solidFill>
                  <a:srgbClr val="C00000"/>
                </a:solidFill>
              </a:rPr>
              <a:t>Gaussian statistics </a:t>
            </a:r>
          </a:p>
          <a:p>
            <a:pPr marL="285750" indent="-285750" algn="l"/>
            <a:endParaRPr lang="en-US" sz="1800" dirty="0"/>
          </a:p>
          <a:p>
            <a:pPr marL="285750" indent="-285750" algn="l"/>
            <a:r>
              <a:rPr lang="en-US" sz="1800" dirty="0"/>
              <a:t>Biology does error corrections using </a:t>
            </a:r>
            <a:r>
              <a:rPr lang="en-US" sz="1800" dirty="0">
                <a:solidFill>
                  <a:srgbClr val="C00000"/>
                </a:solidFill>
              </a:rPr>
              <a:t>codon degeneracy</a:t>
            </a:r>
            <a:r>
              <a:rPr lang="en-US" sz="1800" dirty="0"/>
              <a:t>, and employing various fixers (nuclease for spotting, polymerase for correcting, ligase for sealing </a:t>
            </a:r>
            <a:r>
              <a:rPr lang="en-US" sz="1800" dirty="0" err="1"/>
              <a:t>etc</a:t>
            </a:r>
            <a:r>
              <a:rPr lang="en-US" sz="1800" dirty="0"/>
              <a:t>).</a:t>
            </a:r>
          </a:p>
          <a:p>
            <a:pPr marL="285750" indent="-285750" algn="l"/>
            <a:endParaRPr lang="en-US" sz="1800" dirty="0"/>
          </a:p>
          <a:p>
            <a:pPr marL="285750" indent="-285750" algn="l"/>
            <a:r>
              <a:rPr lang="en-US" sz="1800" dirty="0">
                <a:solidFill>
                  <a:srgbClr val="C00000"/>
                </a:solidFill>
              </a:rPr>
              <a:t>Huffman Trees </a:t>
            </a:r>
            <a:r>
              <a:rPr lang="en-US" sz="1800" dirty="0"/>
              <a:t>(Fax/Modems) and </a:t>
            </a:r>
            <a:r>
              <a:rPr lang="en-US" sz="1800" dirty="0">
                <a:solidFill>
                  <a:srgbClr val="C00000"/>
                </a:solidFill>
              </a:rPr>
              <a:t>Lempel-Ziv coding </a:t>
            </a:r>
            <a:r>
              <a:rPr lang="en-US" sz="1800" dirty="0"/>
              <a:t>(TIFF/ZIP) allow lossless</a:t>
            </a:r>
          </a:p>
          <a:p>
            <a:pPr algn="l">
              <a:buNone/>
            </a:pPr>
            <a:r>
              <a:rPr lang="en-US" sz="1800" dirty="0"/>
              <a:t>    data compression by assigning </a:t>
            </a:r>
            <a:r>
              <a:rPr lang="en-US" sz="1800" dirty="0">
                <a:highlight>
                  <a:srgbClr val="FFFF00"/>
                </a:highlight>
              </a:rPr>
              <a:t>strings according to frequency or novelty</a:t>
            </a:r>
            <a:r>
              <a:rPr lang="en-US" sz="1800" dirty="0"/>
              <a:t>. </a:t>
            </a:r>
          </a:p>
          <a:p>
            <a:pPr algn="l">
              <a:buNone/>
            </a:pPr>
            <a:endParaRPr lang="en-US" sz="1800" dirty="0"/>
          </a:p>
          <a:p>
            <a:pPr marL="285750" indent="-285750" algn="l"/>
            <a:r>
              <a:rPr lang="en-US" sz="1800" dirty="0"/>
              <a:t>Analog errors in ADC come from </a:t>
            </a:r>
            <a:r>
              <a:rPr lang="en-US" sz="1800" dirty="0">
                <a:solidFill>
                  <a:srgbClr val="C00000"/>
                </a:solidFill>
              </a:rPr>
              <a:t>quantization </a:t>
            </a:r>
            <a:r>
              <a:rPr lang="en-US" sz="1800" dirty="0"/>
              <a:t>(comparator quality) and </a:t>
            </a:r>
            <a:r>
              <a:rPr lang="en-US" sz="1800" dirty="0">
                <a:solidFill>
                  <a:srgbClr val="C00000"/>
                </a:solidFill>
              </a:rPr>
              <a:t>sampling</a:t>
            </a:r>
          </a:p>
          <a:p>
            <a:pPr algn="l">
              <a:buNone/>
            </a:pPr>
            <a:r>
              <a:rPr lang="en-US" sz="1800" dirty="0"/>
              <a:t>    (Nyquist theorem) and can show up as aliasing etc.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B1E1B3-0CE8-0658-10B9-DBDBD34F6C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35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70"/>
    </mc:Choice>
    <mc:Fallback xmlns="">
      <p:transition spd="slow" advTm="192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89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Next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1063118" y="788535"/>
            <a:ext cx="4538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chemeClr val="bg1"/>
                </a:solidFill>
              </a:rPr>
              <a:t>Can we compute anything?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23AAA-750E-C8B3-EDBD-EE898D2F4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133476"/>
            <a:ext cx="1533455" cy="185258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D6BE1ED-6587-C4FE-F399-5937001A06C2}"/>
              </a:ext>
            </a:extLst>
          </p:cNvPr>
          <p:cNvGrpSpPr/>
          <p:nvPr/>
        </p:nvGrpSpPr>
        <p:grpSpPr>
          <a:xfrm>
            <a:off x="1066800" y="1898750"/>
            <a:ext cx="2996640" cy="921600"/>
            <a:chOff x="1230912" y="2599848"/>
            <a:chExt cx="2996640" cy="92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16CBB6C-47D4-8FDA-8E12-D2DB7C7F5B58}"/>
                    </a:ext>
                  </a:extLst>
                </p14:cNvPr>
                <p14:cNvContentPartPr/>
                <p14:nvPr/>
              </p14:nvContentPartPr>
              <p14:xfrm>
                <a:off x="1679112" y="2666088"/>
                <a:ext cx="658080" cy="685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16CBB6C-47D4-8FDA-8E12-D2DB7C7F5B5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70112" y="2657088"/>
                  <a:ext cx="675720" cy="70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E3834AD-7A60-95C6-76C7-7FCF9F3B70AA}"/>
                    </a:ext>
                  </a:extLst>
                </p14:cNvPr>
                <p14:cNvContentPartPr/>
                <p14:nvPr/>
              </p14:nvContentPartPr>
              <p14:xfrm>
                <a:off x="1975032" y="2941128"/>
                <a:ext cx="156960" cy="149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E3834AD-7A60-95C6-76C7-7FCF9F3B70A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66392" y="2932128"/>
                  <a:ext cx="1746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53384E1-FD41-38BE-4A24-7BFE0DC27BE4}"/>
                    </a:ext>
                  </a:extLst>
                </p14:cNvPr>
                <p14:cNvContentPartPr/>
                <p14:nvPr/>
              </p14:nvContentPartPr>
              <p14:xfrm>
                <a:off x="1230912" y="2693808"/>
                <a:ext cx="473040" cy="6076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53384E1-FD41-38BE-4A24-7BFE0DC27BE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221912" y="2685168"/>
                  <a:ext cx="490680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AE79585-DA8D-9B1C-3FA2-D65D30BB216B}"/>
                    </a:ext>
                  </a:extLst>
                </p14:cNvPr>
                <p14:cNvContentPartPr/>
                <p14:nvPr/>
              </p14:nvContentPartPr>
              <p14:xfrm>
                <a:off x="1534752" y="2653848"/>
                <a:ext cx="50400" cy="118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AE79585-DA8D-9B1C-3FA2-D65D30BB216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526112" y="2645208"/>
                  <a:ext cx="680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FF05000-DC9A-88F9-C555-AF9FCAA65E3E}"/>
                    </a:ext>
                  </a:extLst>
                </p14:cNvPr>
                <p14:cNvContentPartPr/>
                <p14:nvPr/>
              </p14:nvContentPartPr>
              <p14:xfrm>
                <a:off x="1627632" y="3323448"/>
                <a:ext cx="77400" cy="106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FF05000-DC9A-88F9-C555-AF9FCAA65E3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618632" y="3314448"/>
                  <a:ext cx="950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6033A37-1122-03FF-E6B2-B4575A33345B}"/>
                    </a:ext>
                  </a:extLst>
                </p14:cNvPr>
                <p14:cNvContentPartPr/>
                <p14:nvPr/>
              </p14:nvContentPartPr>
              <p14:xfrm>
                <a:off x="2338632" y="3006648"/>
                <a:ext cx="72576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6033A37-1122-03FF-E6B2-B4575A33345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329992" y="2997648"/>
                  <a:ext cx="7434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13AEDA1-A3EA-1F79-06C8-676DD447FE00}"/>
                    </a:ext>
                  </a:extLst>
                </p14:cNvPr>
                <p14:cNvContentPartPr/>
                <p14:nvPr/>
              </p14:nvContentPartPr>
              <p14:xfrm>
                <a:off x="2790072" y="2930328"/>
                <a:ext cx="104400" cy="172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13AEDA1-A3EA-1F79-06C8-676DD447FE0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781432" y="2921688"/>
                  <a:ext cx="1220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B376DCC-A18F-F080-9CB7-EB255E2D5648}"/>
                    </a:ext>
                  </a:extLst>
                </p14:cNvPr>
                <p14:cNvContentPartPr/>
                <p14:nvPr/>
              </p14:nvContentPartPr>
              <p14:xfrm>
                <a:off x="2430792" y="2830248"/>
                <a:ext cx="2520" cy="103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B376DCC-A18F-F080-9CB7-EB255E2D564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421792" y="2821608"/>
                  <a:ext cx="2016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D54B5DC-52C0-4FF3-3BF6-A612674BCD0F}"/>
                    </a:ext>
                  </a:extLst>
                </p14:cNvPr>
                <p14:cNvContentPartPr/>
                <p14:nvPr/>
              </p14:nvContentPartPr>
              <p14:xfrm>
                <a:off x="3116232" y="2731968"/>
                <a:ext cx="647640" cy="701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D54B5DC-52C0-4FF3-3BF6-A612674BCD0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07232" y="2722968"/>
                  <a:ext cx="665280" cy="71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DC6EC17-4CF3-DD1B-3CD7-3206C6118146}"/>
                    </a:ext>
                  </a:extLst>
                </p14:cNvPr>
                <p14:cNvContentPartPr/>
                <p14:nvPr/>
              </p14:nvContentPartPr>
              <p14:xfrm>
                <a:off x="3434112" y="2985048"/>
                <a:ext cx="360" cy="195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DC6EC17-4CF3-DD1B-3CD7-3206C611814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425112" y="2976048"/>
                  <a:ext cx="180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06E5C2F-6DB1-AC4F-4143-094E6352A9E4}"/>
                    </a:ext>
                  </a:extLst>
                </p14:cNvPr>
                <p14:cNvContentPartPr/>
                <p14:nvPr/>
              </p14:nvContentPartPr>
              <p14:xfrm>
                <a:off x="3748032" y="2788848"/>
                <a:ext cx="479520" cy="567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06E5C2F-6DB1-AC4F-4143-094E6352A9E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739392" y="2779848"/>
                  <a:ext cx="497160" cy="58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70057CC-50F7-F3C8-86C4-D726C407A929}"/>
                    </a:ext>
                  </a:extLst>
                </p14:cNvPr>
                <p14:cNvContentPartPr/>
                <p14:nvPr/>
              </p14:nvContentPartPr>
              <p14:xfrm>
                <a:off x="3984192" y="3253248"/>
                <a:ext cx="137880" cy="161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70057CC-50F7-F3C8-86C4-D726C407A92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975192" y="3244608"/>
                  <a:ext cx="15552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5C208A1-4AE9-45BD-0938-65362F5B5C30}"/>
                    </a:ext>
                  </a:extLst>
                </p14:cNvPr>
                <p14:cNvContentPartPr/>
                <p14:nvPr/>
              </p14:nvContentPartPr>
              <p14:xfrm>
                <a:off x="3790512" y="2599848"/>
                <a:ext cx="109080" cy="148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5C208A1-4AE9-45BD-0938-65362F5B5C3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781872" y="2590848"/>
                  <a:ext cx="12672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25DEB47-683C-7B88-E221-9FA762B4B5A1}"/>
                    </a:ext>
                  </a:extLst>
                </p14:cNvPr>
                <p14:cNvContentPartPr/>
                <p14:nvPr/>
              </p14:nvContentPartPr>
              <p14:xfrm>
                <a:off x="2279232" y="3230208"/>
                <a:ext cx="874080" cy="34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25DEB47-683C-7B88-E221-9FA762B4B5A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270232" y="3221568"/>
                  <a:ext cx="8917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8EC7E57-AA3C-2A43-1B65-E2F3012C1981}"/>
                    </a:ext>
                  </a:extLst>
                </p14:cNvPr>
                <p14:cNvContentPartPr/>
                <p14:nvPr/>
              </p14:nvContentPartPr>
              <p14:xfrm>
                <a:off x="2647872" y="3219048"/>
                <a:ext cx="80640" cy="986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8EC7E57-AA3C-2A43-1B65-E2F3012C198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39232" y="3210048"/>
                  <a:ext cx="9828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3C80845-BF1C-7C29-1FD7-48092522CCD1}"/>
                    </a:ext>
                  </a:extLst>
                </p14:cNvPr>
                <p14:cNvContentPartPr/>
                <p14:nvPr/>
              </p14:nvContentPartPr>
              <p14:xfrm>
                <a:off x="3113352" y="3364848"/>
                <a:ext cx="360" cy="156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3C80845-BF1C-7C29-1FD7-48092522CCD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04712" y="3355848"/>
                  <a:ext cx="18000" cy="174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D5B97C1-1847-8865-8E45-35AF88378E95}"/>
              </a:ext>
            </a:extLst>
          </p:cNvPr>
          <p:cNvSpPr txBox="1"/>
          <p:nvPr/>
        </p:nvSpPr>
        <p:spPr>
          <a:xfrm>
            <a:off x="1644444" y="2876356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Turing Machine</a:t>
            </a:r>
          </a:p>
        </p:txBody>
      </p:sp>
      <p:pic>
        <p:nvPicPr>
          <p:cNvPr id="36" name="Picture 35" descr="A diagram of a solution&#10;&#10;Description automatically generated">
            <a:extLst>
              <a:ext uri="{FF2B5EF4-FFF2-40B4-BE49-F238E27FC236}">
                <a16:creationId xmlns:a16="http://schemas.microsoft.com/office/drawing/2014/main" id="{9144007C-8C08-589E-2B62-775E538ECF1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12" y="2504481"/>
            <a:ext cx="2755579" cy="235831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417816D-1446-0FD8-D50E-23E71D280AC1}"/>
              </a:ext>
            </a:extLst>
          </p:cNvPr>
          <p:cNvSpPr txBox="1"/>
          <p:nvPr/>
        </p:nvSpPr>
        <p:spPr>
          <a:xfrm>
            <a:off x="5575080" y="4880664"/>
            <a:ext cx="2634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Computational Complexity</a:t>
            </a:r>
          </a:p>
        </p:txBody>
      </p:sp>
      <p:pic>
        <p:nvPicPr>
          <p:cNvPr id="7170" name="Picture 2" descr="Types of Ion Channels in the Body">
            <a:extLst>
              <a:ext uri="{FF2B5EF4-FFF2-40B4-BE49-F238E27FC236}">
                <a16:creationId xmlns:a16="http://schemas.microsoft.com/office/drawing/2014/main" id="{FF57A601-035C-4A67-53A5-B8E2D50AE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08" y="3932075"/>
            <a:ext cx="2246312" cy="200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97B711C-3B2C-A83B-D13F-A5F7AC1AB5C0}"/>
              </a:ext>
            </a:extLst>
          </p:cNvPr>
          <p:cNvSpPr txBox="1"/>
          <p:nvPr/>
        </p:nvSpPr>
        <p:spPr>
          <a:xfrm>
            <a:off x="1759290" y="6051864"/>
            <a:ext cx="140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Ion Channels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712231C-B6F2-E6F2-94DA-C8C5C704AA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8962"/>
    </mc:Choice>
    <mc:Fallback xmlns="">
      <p:transition advTm="58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3048000" y="2286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What about memory?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1AF8A0-9DE1-2040-938B-D0FE917814E8}"/>
              </a:ext>
            </a:extLst>
          </p:cNvPr>
          <p:cNvSpPr txBox="1"/>
          <p:nvPr/>
        </p:nvSpPr>
        <p:spPr>
          <a:xfrm>
            <a:off x="1447800" y="2514600"/>
            <a:ext cx="64770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Memory chunks allow post-processing for static error correction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(error could happen in real time, but static since data bits are not being acted upon)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7B79ED-BB61-C781-B85A-DD152BB03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9"/>
    </mc:Choice>
    <mc:Fallback xmlns="">
      <p:transition spd="slow" advTm="10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3|41.4|16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6.1|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26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1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2|4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39.6|6.9|11.3|27.4|3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10.7|13.8|24.3|26.4|24.6|3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4.9|85.4|7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6|29.6|7.1|2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2|24.9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7.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28673</TotalTime>
  <Words>3046</Words>
  <Application>Microsoft Macintosh PowerPoint</Application>
  <PresentationFormat>On-screen Show (4:3)</PresentationFormat>
  <Paragraphs>627</Paragraphs>
  <Slides>89</Slides>
  <Notes>2</Notes>
  <HiddenSlides>0</HiddenSlides>
  <MMClips>89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Arial</vt:lpstr>
      <vt:lpstr>Comic Sans MS</vt:lpstr>
      <vt:lpstr>Symbol</vt:lpstr>
      <vt:lpstr>Verdana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2076</cp:revision>
  <cp:lastPrinted>2020-01-02T19:55:03Z</cp:lastPrinted>
  <dcterms:created xsi:type="dcterms:W3CDTF">2003-03-02T22:33:52Z</dcterms:created>
  <dcterms:modified xsi:type="dcterms:W3CDTF">2023-09-27T04:30:51Z</dcterms:modified>
</cp:coreProperties>
</file>