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tags/tag5.xml" ContentType="application/vnd.openxmlformats-officedocument.presentationml.tags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notesSlides/notesSlide3.xml" ContentType="application/vnd.openxmlformats-officedocument.presentationml.notesSlide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tags/tag7.xml" ContentType="application/vnd.openxmlformats-officedocument.presentationml.tags+xml"/>
  <Override PartName="/ppt/ink/ink317.xml" ContentType="application/inkml+xml"/>
  <Override PartName="/ppt/ink/ink318.xml" ContentType="application/inkml+xml"/>
  <Override PartName="/ppt/ink/ink319.xml" ContentType="application/inkml+xml"/>
  <Override PartName="/ppt/tags/tag8.xml" ContentType="application/vnd.openxmlformats-officedocument.presentationml.tags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tags/tag9.xml" ContentType="application/vnd.openxmlformats-officedocument.presentationml.tags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tags/tag10.xml" ContentType="application/vnd.openxmlformats-officedocument.presentationml.tags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tags/tag11.xml" ContentType="application/vnd.openxmlformats-officedocument.presentationml.tags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tags/tag12.xml" ContentType="application/vnd.openxmlformats-officedocument.presentationml.tags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tags/tag13.xml" ContentType="application/vnd.openxmlformats-officedocument.presentationml.tags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27"/>
  </p:notesMasterIdLst>
  <p:handoutMasterIdLst>
    <p:handoutMasterId r:id="rId28"/>
  </p:handoutMasterIdLst>
  <p:sldIdLst>
    <p:sldId id="558" r:id="rId2"/>
    <p:sldId id="933" r:id="rId3"/>
    <p:sldId id="853" r:id="rId4"/>
    <p:sldId id="824" r:id="rId5"/>
    <p:sldId id="897" r:id="rId6"/>
    <p:sldId id="898" r:id="rId7"/>
    <p:sldId id="900" r:id="rId8"/>
    <p:sldId id="838" r:id="rId9"/>
    <p:sldId id="282" r:id="rId10"/>
    <p:sldId id="856" r:id="rId11"/>
    <p:sldId id="899" r:id="rId12"/>
    <p:sldId id="857" r:id="rId13"/>
    <p:sldId id="864" r:id="rId14"/>
    <p:sldId id="866" r:id="rId15"/>
    <p:sldId id="855" r:id="rId16"/>
    <p:sldId id="902" r:id="rId17"/>
    <p:sldId id="903" r:id="rId18"/>
    <p:sldId id="868" r:id="rId19"/>
    <p:sldId id="941" r:id="rId20"/>
    <p:sldId id="943" r:id="rId21"/>
    <p:sldId id="944" r:id="rId22"/>
    <p:sldId id="946" r:id="rId23"/>
    <p:sldId id="901" r:id="rId24"/>
    <p:sldId id="904" r:id="rId25"/>
    <p:sldId id="889" r:id="rId26"/>
  </p:sldIdLst>
  <p:sldSz cx="9144000" cy="6858000" type="screen4x3"/>
  <p:notesSz cx="6997700" cy="9271000"/>
  <p:custDataLst>
    <p:tags r:id="rId29"/>
  </p:custDataLst>
  <p:defaultTextStyle>
    <a:defPPr>
      <a:defRPr lang="en-US"/>
    </a:defPPr>
    <a:lvl1pPr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1pPr>
    <a:lvl2pPr marL="4572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2pPr>
    <a:lvl3pPr marL="9144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3pPr>
    <a:lvl4pPr marL="13716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4pPr>
    <a:lvl5pPr marL="18288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DD08D"/>
    <a:srgbClr val="FF0000"/>
    <a:srgbClr val="FF9900"/>
    <a:srgbClr val="899BFC"/>
    <a:srgbClr val="CC66FF"/>
    <a:srgbClr val="FFCCCC"/>
    <a:srgbClr val="FF3300"/>
    <a:srgbClr val="99FFCC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683"/>
    <p:restoredTop sz="89167"/>
  </p:normalViewPr>
  <p:slideViewPr>
    <p:cSldViewPr>
      <p:cViewPr varScale="1">
        <p:scale>
          <a:sx n="131" d="100"/>
          <a:sy n="131" d="100"/>
        </p:scale>
        <p:origin x="86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21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F485B2F-123F-EC4D-BFB6-AE677ED80005}" type="datetimeFigureOut">
              <a:rPr lang="en-US"/>
              <a:pPr>
                <a:defRPr/>
              </a:pPr>
              <a:t>9/27/23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98D270-65A5-9149-957E-C5651A793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516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32.76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61 24575,'23'0'0,"13"0"0,14 0 0,3 0 0,6 0-1785,-3 0 1,3 0 1784,26 0 0,2 0 0,-22 0 0,0 0 0,20 0 0,7 0 0,-22 0 0,3 0 0,0 0-719,-3 0 1,1 0 0,3 0 718,17 0 0,3 0 0,-8 0 0,-3 0 0,-3 0 0,19 0 0,0 0 0,-25 0 0,-1 0 0,18 0 0,3 0-182,-9 0 0,-1 0 182,-1 0 0,-1 0 0,-6 0 0,-2 0 0,-7 0 0,-2 0-117,2 0 1,-5 0 116,18 0 0,-27 0 0,-2 0 0,9 0 0,24 0 0,-20 0 1422,3 0-1422,-18 0 2524,-1 0-2524,4 0 2043,-14 0-2043,15 0 332,-17 0-332,5 0 0,-6 0 0,0 0 0,-5 0 0,4 0 0,-8-4 0,8 3 0,-9-6 0,5 2 0,-6 1 0,-4-3 0,-1 3 0,-4 0 0,-1-3 0,1 6 0,-4-5 0,-1 5 0,-3-2 0,0 3 0,-1 0 0,1-3 0,-3 2 0,-1-2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6:56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24575,'3'2'0,"0"12"0,-3 11 0,0 15 0,0-8 0,0 8 0,0-4 0,0 0 0,0 0 0,0-6 0,0-1 0,0-8 0,0-4 0,0-10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3:30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178 277 24575,'-21'7'0,"-4"12"0,4 6 0,-5 15 0,3 8 0,4-5 0,7 12 0,-3-7 0,6 3 0,3-5 0,6-14 0,0-1 0,0 1 0,0-7 0,0 5 0,0-11 0,0 0 0,0-11 0,4 3 0,9-5 0,12 0 0,7-6 0,16 0 0,3 0 0,6 0 0,0-6 0,23-28 0,-25 7 0,25-34 0,-27 21 0,2-21 0,-3 12 0,-7-10 0,-7 17 0,-3-17 0,-7 17 0,-7-5 0,-2-1 0,-4 5 0,-7-3 0,-4 12 0,-4-4 0,0 13 0,0-7 0,0 13 0,-10-4 0,-3 11 0,-12-1 0,-7 7 0,7 1 0,-13 3 0,-2-2 0,-2 4 0,-15 0 0,14 0 0,-3 0 0,6 4 0,-6 5 0,12 3 0,-6 3 0,17-4 0,-3 1 0,7-1 0,7-5 0,7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3:31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24575,'0'15'0,"6"-3"0,24 18 0,8 2 0,31 14 0,14 2 0,9 12 0,10-8 0,1 5 0,-29-21 0,23 19 0,-34-28 0,19 16 0,-25-22 0,0-13 0,-27-2 0,14-6 0,-35-6 0,16-30 0,-25 21 0,8-18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12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310 1 24575,'-66'53'0,"1"0"0,2-5 0,16-5 0,37-12 0,-7-4 0,11 9 0,-10-4 0,14 1 0,-6 3 0,8-9 0,-4 9 0,3-13 0,-4 7 0,5-9 0,0 0 0,0 0 0,0-6 0,0 6 0,0-8 0,0 6 0,4-7 0,0 3 0,4 1 0,0-4 0,-1 3 0,1-7 0,3 3 0,1-3 0,0-1 0,2 1 0,3 0 0,0-4 0,3 0 0,0-4 0,1 0 0,5 0 0,5-4 0,-3-10 0,4-6 0,2-9 0,-3-5 0,4-2 0,-6 1 0,-4 2 0,1 5 0,-11 6 0,2-4 0,-5 5 0,-2-5 0,2 0 0,-7 0 0,-1 0 0,-4-5 0,0 3 0,4-8 0,-3 9 0,3-9 0,-4 9 0,0-4 0,0 10 0,0-4 0,0 8 0,0-3 0,0 4 0,0 4 0,-4-3 0,-3 6 0,-2 2 0,-6 3 0,-1 4 0,-6 0 0,-4 0 0,0 0 0,0 0 0,-5 4 0,4 5 0,-5 5 0,6 3 0,0 0 0,5 0 0,-4 0 0,12-1 0,-7 0 0,11 0 0,-6-4 0,7 3 0,-4-7 0,8 3 0,-2-4 0,5 1 0,-6-1 0,7 0 0,-1-1 0,5 1 0,3 0 0,4 4 0,-3 1 0,8 8 0,-7 1 0,8 10 0,-3 2 0,5 4 0,-5-4 0,9 4 0,-7 2 0,8-4 0,0 9 0,-5-17 0,4 5 0,-5-1 0,-5-3 0,3-2 0,-6-1 0,1-8 0,-2 3 0,-5-4 0,-1-4 0,-3-2 0,3-2 0,-2-1 0,2 0 0,0 0 0,-2 0 0,6-3 0,-7 2 0,7-5 0,-3 2 0,3-3 0,0 0 0,0 0 0,0 0 0,4 0 0,-3 0 0,7 0 0,-7 0 0,7 0 0,-7 0 0,3 3 0,-4-2 0,0 5 0,-3-5 0,-1 2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13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24575,'0'29'0,"0"0"0,0 20 0,0-4 0,0 12 0,0 2 0,0-5 0,0 23 0,0-32 0,0 40 0,0-36 0,0 15 0,0-13 0,4-6 0,1-7 0,8-7 0,-1-13 0,5-2 0,-5-12 0,7 0 0,-6-4 0,12 0 0,-9 0 0,1-7 0,-1-6 0,-3-8 0,0-11 0,3 5 0,-6-4 0,3 5 0,-8 12 0,-2 2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13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227 7 24575,'-3'-4'0,"-9"1"0,-1 3 0,-8 0 0,-4 0 0,2 0 0,-8 0 0,9 0 0,-3 4 0,9 1 0,-1 3 0,6-4 0,7 2 0,1-5 0,3 2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14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24575,'8'4'0,"-2"-1"0,37-3 0,-6 0 0,5 0 0,11 0 0,-22 0 0,19 0 0,-12 0 0,-10 0 0,2 0 0,-17 0 0,2 0 0,-8 0 0,0 0 0,-3 0 0,-1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15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24575,'0'18'0,"0"2"0,0 11 0,0 1 0,0 6 0,0-1 0,0 0 0,0 1 0,0-1 0,0 1 0,0-6 0,0-1 0,0-9 0,0-2 0,0-5 0,0-3 0,0-1 0,3-7 0,1-1 0,2-3 0,5 0 0,-6 0 0,2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15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24575,'0'-5'0,"0"11"0,0 11 0,0 14 0,0 14 0,0-4 0,0 14 0,0-10 0,0 13 0,0-6 0,0 5 0,0-7 0,0-5 0,0 3 0,0-14 0,0 3 0,0-11 0,0-5 0,0-1 0,0-4 0,0 0 0,0-4 0,0-2 0,0-2 0,0-2 0,0 1 0,0 0 0,0-3 0,0-1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16.3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24575,'15'0'0,"2"0"0,9 0 0,0 0 0,0 0 0,0 0 0,-5 0 0,-1 0 0,-4 0 0,-4 0 0,-4 0 0,-5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16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45 24575,'-5'0'0,"22"0"0,-6 0 0,35 0 0,-20 0 0,12 0 0,-2 0 0,-4 0 0,-4 0 0,-2 0 0,-11 0 0,-3-3 0,0-15 0,-8 11 0,1-10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6:57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24575,'4'4'0,"-1"-1"0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17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24575,'-4'0'0,"0"13"0,4 22 0,0 10 0,0 20 0,0-4 0,0 19 0,0-19 0,0 10 0,0-5 0,0-5 0,0 10 0,0-25 0,0 4 0,0-23 0,0-1 0,0-14 0,0-1 0,0-4 0,0-3 0,0-1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18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24575,'3'-4'0,"15"1"0,0 3 0,13 0 0,6 0 0,-8 0 0,13 0 0,-15 0 0,10 0 0,-10 0 0,-4 0 0,-4 0 0,-7 0 0,0 0 0,-1 0 0,-4 0 0,-3 0 0,-1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18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24575,'22'0'0,"6"0"0,5 0 0,-1 0 0,4 0 0,-3 0 0,-5 0 0,-3 0 0,-9 0 0,-4 0 0,-2 0 0,-6 0 0,-1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19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 1 24575,'-10'3'0,"1"10"0,-8 16 0,11-5 0,-11 17 0,0-1 0,5-4 0,-8 25 0,15-26 0,-1 21 0,-3-16 0,8 16 0,-3-16 0,4 16 0,0-17 0,0 17 0,0-16 0,0 16 0,0 11 0,0-17 0,0 15 0,0-15 0,9-4 0,2 11 0,10-6 0,3-1 0,-3-5 0,7-6 0,-9-8 0,2-9 0,-4-1 0,-2-6 0,-3-3 0,-1-1 0,-4-4 0,0-3 0,0-1 0,0-3 0,-3-3 0,-1 3 0,-3-3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20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26 24575,'-3'-3'0,"-4"7"0,-5 9 0,-6 13 0,-1 12 0,0 7 0,3-5 0,2 2 0,5-4 0,3 7 0,-2 0 0,7 5 0,-4-16 0,5 3 0,0-6 0,0-9 0,0 8 0,0-13 0,0 3 0,0 1 0,0-8 0,0 2 0,4-4 0,4-3 0,8 4 0,1-4 0,3 0 0,1 0 0,0-3 0,0-1 0,4-4 0,-8 0 0,8 0 0,-8 0 0,7 0 0,-7 0 0,3-4 0,2-9 0,-4-6 0,4-13 0,-3-6 0,-4-1 0,-1-5 0,-4 0 0,0-1 0,0-12 0,-4 4 0,-1-4 0,-5 6 0,0 6 0,0 2 0,0 10 0,0 2 0,-7 10 0,-2 0 0,-3 9 0,-8 4 0,7 5 0,-12 3 0,4 0 0,-5 0 0,0 0 0,-5 0 0,3 0 0,-3 8 0,4 6 0,0 10 0,-2 4 0,5 4 0,2-4 0,4 8 0,4-9 0,1-1 0,5-1 0,3-8 0,1-1 0,4-1 0,0-7 0,0 3 0,0-4 0,0-3 0,0-1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21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24575,'14'0'0,"5"0"0,-2 0 0,7 0 0,-6 11 0,6 0 0,-1 15 0,0 1 0,5 7 0,-4-1 0,0 4 0,3-8 0,-8 7 0,9-7 0,-13 3 0,6-10 0,-12-2 0,2-8 0,-4-4 0,0-2 0,-3-2 0,2 4 0,-2-5 0,0 1 0,-1-4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22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24575,'0'2'0,"0"8"0,0 15 0,0 3 0,0 20 0,0-12 0,0 19 0,0-10 0,0 12 0,0-11 0,0 10 0,0-22 0,0 2 0,8-10 0,-3-8 0,10 1 0,-7-11 0,3 3 0,0-4 0,1-3 0,4 0 0,-1-4 0,1 0 0,0-4 0,-1-4 0,-2-4 0,1-3 0,-5-1 0,2 0 0,-3 4 0,-4 4 0,-1 5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23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375 0 24575,'-19'0'0,"3"0"0,-9 0 0,-1 0 0,-1 0 0,-9 0 0,3 0 0,-4 5 0,-1 0 0,0 0 0,10-1 0,3 0 0,13-3 0,4 5 0,2-5 0,14 2 0,2-7 0,19-1 0,-14 0 0,2 1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23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24575,'9'0'0,"-1"0"0,1-3 0,-2 6 0,4-2 0,-6 10 0,2 1 0,-7 4 0,0-5 0,0 9 0,0-7 0,0 11 0,0-7 0,0 3 0,0 0 0,-7-6 0,-1 5 0,-4-11 0,-3 4 0,10-8 0,-2-1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25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367 194 24575,'4'-7'0,"-1"0"0,-3 0 0,0-4 0,0-1 0,0-4 0,0 4 0,0-2 0,0 5 0,0-10 0,0 10 0,0-11 0,0 8 0,0-4 0,0 5 0,-3 3 0,-1 5 0,-7 3 0,-1 0 0,-4 0 0,-4 0 0,-2 7 0,1 2 0,-5 13 0,9-5 0,-4 5 0,5-7 0,3 1 0,2-4 0,3 3 0,4-7 0,1 3 0,3 0 0,0-3 0,0 2 0,0 1 0,0-3 0,0 7 0,0-7 0,3 7 0,2-3 0,6 0 0,1 3 0,0-3 0,4 8 0,-4-3 0,1 3 0,3 1 0,-7-4 0,7 7 0,-7-3 0,3 1 0,-3 2 0,-1-2 0,1 4 0,-1-5 0,0 4 0,0-8 0,1 7 0,-5-7 0,0 8 0,-4-8 0,0 8 0,0-4 0,0 5 0,0-1 0,0-3 0,0-2 0,0-4 0,-4 4 0,0-3 0,-4-1 0,-3-1 0,-1-7 0,-4 4 0,-5-4 0,0 0 0,-5 1 0,0-5 0,0 0 0,-5-4 0,4 0 0,1 0 0,1-7 0,8 1 0,1-9 0,5 6 0,3-6 0,0 10 0,4-5 0,-2 6 0,5-3 0,-2 0 0,3-3 0,0-7 0,0-4 0,4-16 0,-3 20 0,4-6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6:58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24575,'0'15'0,"0"8"0,0 22 0,0 9 0,0-11 0,0 10 0,0-11 0,0 6 0,0-11 0,0-2 0,0-11 0,0-7 0,0-3 0,0-7 0,0-3 0,0-1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26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24575,'0'27'0,"0"-7"0,0 16 0,0-3 0,0 6 0,0 10 0,0-10 0,0 10 0,0-10 0,0 10 0,0-10 0,0 5 0,0-12 0,0-6 0,4-5 0,0-6 0,0-3 0,3-4 0,-3-2 0,3-5 0,0 2 0,0-3 0,0 0 0,1-3 0,-1-5 0,0 0 0,4-7 0,-2 7 0,2-7 0,-4 7 0,0-3 0,1 0 0,-1 3 0,-3-3 0,-1 7 0,-3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26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293 36 24575,'-2'-4'0,"-2"1"0,-12 3 0,-1 0 0,-9 0 0,0 0 0,-11 0 0,8 0 0,-8 0 0,11 0 0,0 0 0,9 0 0,1 0 0,9 0 0,3-5 0,1-4 0,3 1 0,0 1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27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24575,'8'11'0,"0"-4"0,10 21 0,3-6 0,9 17 0,-5-9 0,9 15 0,-14-7 0,9 4 0,-7 7 0,2-2 0,-12 3 0,1-5 0,-8 4 0,5-4 0,-4 6 0,-2 0 0,-4-6 0,0-1 0,0-7 0,0 1 0,0-1 0,-8 1 0,2-6 0,-8 4 0,5-3 0,-4-1 0,3-1 0,-2-5 0,3-5 0,1-1 0,-3-4 0,2-4 0,-2 3 0,7-7 0,-3 3 0,3-4 0,-3-3 0,0-1 0,3-15 0,1 9 0,3-10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29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284 4 24575,'-4'-3'0,"-5"2"0,-4 2 0,-8 13 0,-7 15 0,4 1 0,-10 14 0,13-6 0,-13 4 0,13 2 0,-2-10 0,5-3 0,4-10 0,6 4 0,1-8 0,6 3 0,-3-4 0,4-1 0,0 1 0,0 0 0,0 0 0,0 4 0,0-3 0,0-1 0,0-1 0,4-3 0,0-1 0,3 0 0,0-4 0,9 1 0,-3 0 0,11 0 0,-7 0 0,8-3 0,-4 2 0,5-6 0,0 3 0,-5-4 0,4 0 0,-8 4 0,3-4 0,-4 4 0,-4-1 0,-2-2 0,-2 5 0,-1-2 0,0 3 0,0 0 0,-3 0 0,-1 4 0,-3 1 0,0 8 0,0-3 0,0 3 0,0 0 0,0-3 0,-8 8 0,-1-8 0,-7 3 0,0-5 0,0-2 0,-4 2 0,3-6 0,-3 3 0,-1-4 0,5-3 0,-9-1 0,8-4 0,-8 0 0,8 0 0,-3 0 0,4 0 0,0 0 0,4 0 0,1 0 0,4 0 0,0 0 0,3-3 0,1-1 0,3-3 0,0-1 0,0 1 0,4-4 0,3-1 0,6 0 0,-5 4 0,-1 4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30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24575,'0'19'0,"0"1"0,0 6 0,0 5 0,0 1 0,0 11 0,0-4 0,0 10 0,0-4 0,0-6 0,0 3 0,0-15 0,0 4 0,0-10 0,0-4 0,0-3 0,3-9 0,1 2 0,12-7 0,-3 0 0,12 0 0,-8 0 0,7-3 0,-3-2 0,0-7 0,0-1 0,-6-2 0,1 2 0,0 2 0,-4 3 0,-2 1 0,-2 3 0,-5 0 0,1 4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30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81 24575,'1'0'0,"5"0"0,13 0 0,7-8 0,1 6 0,5-10 0,-7 3 0,6-1 0,-8-2 0,12-2 0,-24 9 0,6-4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31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24575,'22'0'0,"12"0"0,-6 0 0,20 0 0,-15 0 0,11 0 0,-7 0 0,-4 0 0,-2 0 0,-10 0 0,-4 0 0,-2 0 0,-8 0 0,1 0 0,-5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32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24575,'0'4'0,"0"10"0,0 14 0,0 8 0,0-3 0,0 10 0,0-4 0,0 4 0,0 0 0,0-9 0,0 3 0,0-11 0,0-9 0,0-1 0,0-9 0,0 0 0,0-6 0,3 1 0,2-12 0,-1 9 0,-1-6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33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3 24575,'4'-3'0,"-1"21"0,-3 5 0,0 14 0,0-6 0,0-4 0,0 15 0,0-13 0,0 8 0,0-11 0,0-1 0,0-4 0,0 4 0,0-8 0,0 7 0,4-2 0,-3 3 0,3-7 0,-4 1 0,0-11 0,0 7 0,0-7 0,3 3 0,-2-4 0,2 0 0,-3 0 0,0 0 0,0 1 0,0-1 0,0 0 0,0-1 0,-6 1 0,-3 0 0,-5 0 0,2 1 0,-3-1 0,7 1 0,-7-4 0,7-1 0,0-3 0,5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33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24575,'14'0'0,"5"0"0,3 0 0,4 0 0,-5 0 0,4 0 0,-8 0 0,3 0 0,-5 0 0,-3 0 0,-1 0 0,-7 0 0,-1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6:58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 24575,'0'-4'0,"12"1"0,21 3 0,16 0 0,-6 0 0,16 0 0,-10-5 0,13 0 0,-1-1 0,3 1 0,-14 5 0,11 0 0,-11 0 0,0 0 0,-8 0 0,-8 0 0,-17 0 0,6 0 0,-15 0 0,2 0 0,-6 0 0,-1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34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24575,'3'4'0,"4"-1"0,10-3 0,-1 0 0,9 0 0,-8 0 0,8 0 0,-8 0 0,7 0 0,-11 0 0,3 0 0,-5 0 0,-6 0 0,2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39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492 1 24575,'-6'0'0,"-5"0"0,-14 0 0,-1 0 0,0 0 0,0 0 0,0 0 0,0 0 0,9 3 0,-7 6 0,11-1 0,-8 8 0,0 2 0,2 8 0,-3 3 0,4 2 0,0 0 0,0 1 0,0 1 0,3 3 0,-2-4 0,11 1 0,-7 3 0,8-9 0,-4 9 0,4-3 0,-3-1 0,3 4 0,0-8 0,-4 8 0,8-9 0,-7 4 0,7-5 0,-3 0 0,4 0 0,0-5 0,0 4 0,0-8 0,0 8 0,4-8 0,0 3 0,4 0 0,0-3 0,0 3 0,0-4 0,0 0 0,0-4 0,-1-2 0,0 1 0,4-2 0,-2 2 0,6-7 0,-7-1 0,6-3 0,-6 0 0,3 0 0,-4 0 0,1 0 0,-1 0 0,0 0 0,0 0 0,0 0 0,4 0 0,-3 0 0,3 0 0,-4 0 0,4 0 0,1 0 0,3 0 0,-3 0 0,3 0 0,-3-4 0,4 0 0,-1-4 0,1 4 0,0-3 0,-4 3 0,2-4 0,-2 0 0,4-3 0,0-2 0,-4-2 0,3-6 0,-6 4 0,4-8 0,-5 8 0,0-3 0,0 4 0,-1 1 0,-2 3 0,-2-3 0,0 6 0,-2-5 0,2 6 0,-3-3 0,0 3 0,0-3 0,0 3 0,0-3 0,0 0 0,0-1 0,0 0 0,0 1 0,0 4 0,0-4 0,0 3 0,0-3 0,0 3 0,0 1 0,0 0 0,0 0 0,0 0 0,0-1 0,-3 1 0,-1 0 0,-3 3 0,0 1 0,3 0 0,-2 2 0,2-2 0,-3 3 0,-1 0 0,1 0 0,0 0 0,0 0 0,0 0 0,-4 0 0,2 0 0,-2 0 0,0 0 0,3 0 0,-7 0 0,7 3 0,-7 1 0,7 4 0,-3-1 0,4 0 0,0-3 0,-1 2 0,4-2 0,-2 0 0,11-1 0,1-7 0,13-4 0,-2-1 0,7-4 0,-7 5 0,3 3 0,-4-2 0,-4 3 0,-1 0 0,-4 1 0,0 3 0,0 0 0,0 0 0,0 0 0,0 0 0,0 0 0,0 0 0,1 0 0,-2 0 0,1 0 0,0 0 0,-3 2 0,-1 11 0,-3 4 0,0 14 0,0 1 0,0 12 0,0 1 0,0 12 0,0-4 0,0 4 0,0-12 0,0-1 0,0-12 0,0-1 0,0-14 0,0 3 0,0-12 0,0 3 0,0-4 0,0-3 0,0-1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40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229 1 24575,'-38'48'0,"11"-9"0,-14 12 0,18 0 0,-1-15 0,4 19 0,9-10 0,-3 2 0,-1 8 0,8-10 0,-2 5 0,9 1 0,0-6 0,0-1 0,0-1 0,0-4 0,0 10 0,0-10 0,0 5 0,0-7 0,5 1 0,0-1 0,4-4 0,-1-7 0,4-6 0,-3-4 0,5-1 0,-2-3 0,0-1 0,3-3 0,-7-1 0,7 1 0,-7-1 0,3-2 0,-4 1 0,0-5 0,0 5 0,0-6 0,-1 6 0,1-5 0,0 2 0,0-3 0,0 0 0,0 0 0,0 3 0,-3-2 0,-1 2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41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88 213 24575,'-6'2'0,"0"12"0,-4 3 0,-3 18 0,-1-7 0,-1 9 0,1 1 0,9 5 0,1-9 0,4 2 0,0-5 0,0-4 0,0-1 0,0-1 0,3-12 0,1 6 0,7-10 0,1-2 0,9 1 0,-9-4 0,8 4 0,-8-4 0,3-1 0,-3-3 0,3 0 0,-3 0 0,3 0 0,-2-7 0,2-6 0,-2-8 0,5-10 0,0-2 0,1-4 0,-5-1 0,0 1 0,-1-6 0,-2 4 0,3-3 0,-9 4 0,-1 1 0,-4 4 0,0-3 0,0 9 0,0-5 0,0 1 0,0 8 0,0-7 0,-3 13 0,-5 1 0,-5 4 0,-3 8 0,1 0 0,-6 4 0,0 0 0,-5 0 0,0 0 0,4 7 0,-2-1 0,7 9 0,-4 2 0,5 0 0,3 3 0,1-5 0,4 1 0,0 0 0,4 0 0,0-1 0,4 1 0,0-4 0,0-1 0,0-4 0,0 0 0,0 0 0,0 0 0,4 0 0,0-3 0,6 3 0,-1-6 0,5 6 0,-6-3 0,7 4 0,-7-4 0,3 2 0,-4-2 0,0 3 0,1 4 0,-1 1 0,1 4 0,0 0 0,0 4 0,0-3 0,0 7 0,1-2 0,-1-1 0,0 3 0,0-7 0,1 8 0,-1-8 0,0 7 0,0-7 0,0 3 0,0-4 0,0 0 0,0-1 0,-1 1 0,1-1 0,0-3 0,0 3 0,-1-7 0,0 3 0,0-4 0,-3 0 0,3 0 0,-4-3 0,1-1 0,-1-3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42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24575,'0'18'0,"0"8"0,0 6 0,0 6 0,0 5 0,0-4 0,0 5 0,0-7 0,0 6 0,0-9 0,0 8 0,0-20 0,0 8 0,3-17 0,-2 2 0,9-7 0,-5-4 0,6-1 0,-4-3 0,0 0 0,1 0 0,2 0 0,-2 0 0,7-3 0,-2-10 0,-1 0 0,4-12 0,-3 8 0,-4 4 0,-2 6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43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1 24575,'-6'0'0,"-5"0"0,-5 0 0,-1 0 0,-8 0 0,4 0 0,-1 0 0,-3 0 0,8 0 0,-8 0 0,12 0 0,-2 3 0,4-2 0,6 5 0,-2-5 0,7 2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43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1 24575,'7'0'0,"3"0"0,-5 3 0,1 1 0,-6 7 0,0-3 0,0 3 0,0-4 0,0 4 0,0-3 0,0 3 0,0-1 0,-7-5 0,-6 10 0,-4-10 0,4 4 0,6-6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45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201 165 24575,'3'-6'0,"0"-5"0,-3-1 0,0-4 0,0-4 0,0 3 0,0-3 0,0 4 0,0 4 0,0 1 0,0 0 0,-3 6 0,-4-2 0,-10 7 0,4 0 0,-11 0 0,7 4 0,-5 4 0,-3 9 0,11 0 0,-6 4 0,8-5 0,-1 4 0,5-3 0,4 3 0,4 0 0,0-3 0,0 8 0,0-8 0,0 3 0,0-4 0,0-1 0,4 1 0,3-4 0,6-1 0,7-3 0,-3 0 0,7 5 0,-7-5 0,8 5 0,-8-5 0,-1 3 0,-4 2 0,-5 2 0,1 1 0,0 0 0,-3 4 0,-2 1 0,-3 0 0,0 4 0,0-8 0,0 8 0,0-8 0,0 3 0,-3-4 0,-2-5 0,-2 0 0,-1 0 0,1-3 0,0 3 0,-1-7 0,-3-1 0,3-3 0,-7 0 0,3 0 0,0 0 0,-2 0 0,2 0 0,0-3 0,1-1 0,0-4 0,3 1 0,-3 0 0,3 3 0,4-3 0,-2 6 0,2-2 0,0 0 0,1-1 0,3-3 0,0-4 0,0 6 0,0-2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46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24575,'0'15'0,"0"2"0,0 9 0,0 0 0,0 4 0,0 2 0,0 5 0,0 1 0,0-6 0,0 4 0,0-13 0,4 2 0,4-9 0,0-8 0,3 3 0,0-7 0,1 0 0,4-1 0,-1-3 0,1 0 0,4 0 0,-7 0 0,7-7 0,-9-1 0,5-5 0,0-6 0,-3 5 0,3-10 0,-7 2 0,3 1 0,-7 7 0,-2 8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46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8 24575,'-3'-4'0,"-1"1"0,-6 3 0,1 0 0,-2 0 0,0 0 0,3 0 0,-7 0 0,3 0 0,-3 0 0,-1 0 0,4 3 0,1-2 0,0 5 0,-1-5 0,3 6 0,-1-6 0,9 2 0,-2-3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01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317 56 24575,'4'-2'0,"-2"-6"0,-2 1 0,0-3 0,0 3 0,0-4 0,-2 7 0,-6-3 0,-7 7 0,-1 0 0,-12 4 0,6 4 0,-4 14 0,1 0 0,8 4 0,-4-2 0,13-8 0,-3 3 0,11-5 0,-4 1 0,4-4 0,0 3 0,0-6 0,3 2 0,5-3 0,7-3 0,5 3 0,4-6 0,1 6 0,-1-3 0,-4 4 0,3 0 0,-7-1 0,0 9 0,-5 0 0,-3 9 0,0-1 0,-3 0 0,-2 1 0,-3-1 0,0 0 0,0 0 0,-3 0 0,-2-4 0,-6 0 0,0-6 0,-8-2 0,-1-1 0,-1-3 0,-7-4 0,7 0 0,-8-4 0,-1-4 0,5-5 0,-5-4 0,6-3 0,4 0 0,1 4 0,7 2 0,2 6 0,6-2 0,-2 5 0,5 1 0,1 3 0,12 4 0,0 0 0,11 1 0,-2 0 0,3 0 0,5 1 0,1-5 0,1 0 0,-2-4 0,-5 0 0,1 0 0,-1 0 0,0 0 0,-4 0 0,3-7 0,-6-6 0,3-8 0,-4-8 0,1-1 0,-3-6 0,-1 1 0,-4-1 0,-1 6 0,-3 5 0,-1 1 0,-4 12 0,0-3 0,0 9 0,0-1 0,-3 3 0,2 4 0,-5 12 0,5 0 0,-3 11 0,4-3 0,0 5 0,0-1 0,0 0 0,0-4 0,0 3 0,4-7 0,0 3 0,3-4 0,4-4 0,-3 0 0,5-4 0,-5 0 0,2 0 0,1-4 0,-4 0 0,3-3 0,1 0 0,0 0 0,0-3 0,0-8 0,-4-1 0,1-17 0,0 12 0,1-16 0,-2 12 0,2-9 0,-1 6 0,0-1 0,-3 5 0,1 1 0,-5 8 0,6 1 0,-7 3 0,6 3 0,-3 1 0,4 3 0,-4 3 0,0 13 0,1 7 0,-3 12 0,3 1 0,-1-6 0,2 4 0,0-8 0,2 3 0,-6-13 0,6 2 0,-6-10 0,5 2 0,-2-6 0,2-1 0,1-3 0,0 0 0,-1-3 0,1-4 0,0-5 0,1-7 0,-1 3 0,1-3 0,0 4 0,-1 4 0,0 1 0,-4 3 0,3 0 0,-2 0 0,-1 1 0,3 2 0,-2-2 0,2 6 0,0-3 0,1 3 0,-1 0 0,0 0 0,1 0 0,-1 6 0,2 6 0,-4 3 0,3 8 0,-2 2 0,-1 1 0,4 3 0,-7-9 0,5-1 0,-5-5 0,3-2 0,-4-2 0,0-3 0,0-1 0,3-2 0,-3-1 0,3-3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48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8 144 24575,'-4'-3'0,"1"-9"0,3-1 0,0-8 0,0 1 0,0 3 0,0 1 0,0 1 0,0 7 0,0-3 0,0 4 0,0 6 0,0 6 0,0 7 0,0 8 0,0 1 0,0 1 0,0-9 0,0-6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48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24575,'7'0'0,"3"0"0,-2 0 0,7 0 0,-4 0 0,0 0 0,4 0 0,-4 0 0,4 0 0,-3 0 0,-1 0 0,-4 0 0,0 0 0,-4 0 0,0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49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0 24575,'-3'7'0,"0"0"0,3 8 0,0-6 0,0 15 0,0-11 0,0 12 0,0-12 0,0 6 0,0-11 0,0 7 0,0-7 0,0 7 0,0-7 0,0 3 0,0-4 0,0 0 0,0 0 0,0 0 0,0 0 0,0 0 0,-3-3 0,2 3 0,-5-7 0,2 7 0,-3-7 0,0 3 0,3 0 0,-2-2 0,8-4 0,-1-5 0,2 0 0,1 1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50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93 24575,'0'-11'0,"0"1"0,0 0 0,0 2 0,3-2 0,1 3 0,3-1 0,0 1 0,-3 0 0,3 3 0,-6-2 0,5 5 0,-2-2 0,3 3 0,0 0 0,0 0 0,0 0 0,0 0 0,0 0 0,-4 3 0,1 1 0,-4 7 0,0 1 0,0 3 0,0 1 0,0-4 0,0 3 0,3-7 0,-2 3 0,2-4 0,-3 4 0,0-3 0,0 3 0,0 0 0,0-3 0,0 3 0,0-4 0,0 0 0,0 0 0,0 0 0,0-3 0,0-1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52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24575,'14'0'0,"0"0"0,2 7 0,4 2 0,2 13 0,0-5 0,0 9 0,0 2 0,-7-1 0,11 5 0,-15 0 0,10-5 0,-11 10 0,7-5 0,-8-4 0,5 7 0,-10-13 0,4 10 0,-3-7 0,0 1 0,-1 5 0,0-4 0,-3 4 0,2-9 0,-3 2 0,0-2 0,0-1 0,0 3 0,0-2 0,0 4 0,0 0 0,0 0 0,0-1 0,0 6 0,-3-3 0,-5-2 0,2-1 0,-8-8 0,9 3 0,-7-4 0,4-1 0,0 1 0,0 0 0,0 0 0,-3-1 0,2 1 0,-3 0 0,1 0 0,3-5 0,-7 4 0,6-7 0,-2 7 0,4-7 0,-1 3 0,4-4 0,-2 0 0,2-3 0,-2-1 0,-1-6 0,3-10 0,1-9 0,-1-11 0,3 12 0,-4 4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0:49.3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303 40 24575,'-18'-4'0,"-6"6"0,0 21 0,1-4 0,-15 19 0,19-15 0,-22 29 0,19-10 0,-11 18 0,22-15 0,-7 4 0,11-10 0,-3 5 0,1-1 0,8-4 0,-3 0 0,4-3 0,0-13 0,0 12 0,0-12 0,0 3 0,0-6 0,11-3 0,9-8 0,12 3 0,6-7 0,0 0 0,-1-1 0,1-4 0,-1 0 0,1-4 0,-1-5 0,-2-16 0,-3 0 0,-3-9 0,0 1 0,1-7 0,7-15 0,-14 8 0,8-11 0,-15 6 0,5 0 0,-5-6 0,-1 7 0,-10 6 0,0 1 0,-5 6 0,0 6 0,0 1 0,-4 9 0,0 2 0,-12 7 0,2 2 0,-10 6 0,2 1 0,-4 4 0,-5 0 0,4 0 0,-10 0 0,4 14 0,0-3 0,0 17 0,6-5 0,3 4 0,2 0 0,9-1 0,-4 0 0,8-5 0,-3-1 0,8-4 0,-3-4 0,6-1 0,-5-4 0,5 0 0,-2 0 0,3 0 0,0 0 0,0-1 0,0 1 0,0 0 0,0 0 0,0 4 0,0 6 0,0 4 0,3 5 0,2 0 0,8 5 0,1-4 0,5 9 0,-1-3 0,5 0 0,-4 3 0,10-1 0,-9 3 0,4 1 0,-6-1 0,1-1 0,4-3 0,-7 2 0,10-6 0,-15 6 0,10-8 0,-7 3 0,3-5 0,-4-4 0,0 2 0,-5-7 0,0 3 0,0-8 0,-1 3 0,0-7 0,1 3 0,-1-4 0,0 0 0,4 1 0,-3-1 0,7 1 0,-3-1 0,3 1 0,1 0 0,0-4 0,-1 0 0,1-4 0,-4 0 0,3 0 0,-7 0 0,3 0 0,-4 0 0,0 0 0,-3 0 0,-1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0:53.8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284 6 24575,'-11'-3'0,"2"0"0,-2 3 0,-2 0 0,-2 0 0,-1 0 0,0 4 0,-4 4 0,3 5 0,-4 3 0,5 0 0,0 4 0,3-3 0,1 8 0,3-4 0,1 1 0,0-2 0,3 0 0,2-3 0,3 8 0,0-9 0,0 1 0,0-2 0,0-3 0,0 0 0,7-1 0,2-4 0,6 1 0,1 0 0,4 0 0,2-3 0,4 2 0,5-6 0,-4 7 0,9-7 0,-4 7 0,6-3 0,0 4 0,-6 0 0,-6 0 0,-1 3 0,-8-3 0,0 7 0,-6-4 0,-3 4 0,-1-4 0,-2 7 0,-2-6 0,-3 7 0,0-5 0,0 1 0,0 0 0,0 0 0,-4 4 0,-4-3 0,-10 9 0,-4-9 0,-6 10 0,2-8 0,-1 3 0,-4-4 0,4-5 0,-5 4 0,6-7 0,0 2 0,0-7 0,1-1 0,-1-4 0,0 0 0,4-4 0,1-8 0,5-2 0,3-6 0,-2 4 0,7 4 0,-3 1 0,7 4 0,-3 3 0,6-2 0,-2 2 0,0-3 0,3 0 0,-6 3 0,5-2 0,-2 6 0,3-3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1:26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24575,'10'0'0,"6"0"0,-3 0 0,11 8 0,-11 1 0,13 13 0,-8 0 0,4 5 0,-4 4 0,0 1 0,0 6 0,3 12 0,-6-10 0,-1 10 0,0-12 0,-8 5 0,7-4 0,-12 11 0,3-16 0,-4 8 0,0-4 0,0-4 0,0 14 0,0-14 0,0 10 0,0-7 0,0 1 0,0-1 0,0-4 0,0 3 0,0-13 0,-4 7 0,3-14 0,-3 1 0,4-6 0,0-4 0,0 0 0,-3 0 0,2 0 0,-5-3 0,2-1 0,0-1 0,-2-1 0,2 5 0,0-2 0,-2 3 0,5 0 0,-6 4 0,7 1 0,-7 0 0,6 2 0,-2-5 0,0 1 0,2-2 0,-2-1 0,0-3 0,-1-1 0,-3-3 0,0 0 0,0 0 0,0-3 0,-4-2 0,3-6 0,-4-6 0,0 0 0,3-8 0,-7 4 0,6-5 0,-2 0 0,3 5 0,5 0 0,-3 9 0,6-3 0,-2 7 0,3 3 0,3 10 0,2 7 0,3 8 0,0 1 0,1 1 0,-1 2 0,0-2 0,1 4 0,-1-5 0,1 4 0,-5-8 0,4 3 0,-7-4 0,2-1 0,1 1 0,-4-4 0,4-1 0,-4 0 0,0-3 0,0 3 0,3-4 0,-2 0 0,5-3 0,-2-1 0,2-3 0,1 0 0,0 0 0,4 0 0,1-4 0,8-4 0,2-6 0,10-9 0,-3 0 0,3-2 0,2-3 0,-6 9 0,4-4 0,-11 6 0,0 4 0,-6 2 0,1 3 0,-4 3 0,-1-1 0,-4 5 0,0-2 0,-3 3 0,-1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1:27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82 24575,'7'-7'0,"1"-4"0,8 2 0,4-6 0,2 5 0,-1 2 0,4-4 0,-12 10 0,11-5 0,-11 7 0,3 0 0,-5 0 0,0 0 0,-3 0 0,0 7 0,-1 6 0,-6 13 0,7 7 0,-7 10 0,3 2 0,-4 6 0,0 0 0,0 0 0,0 0 0,0-6 0,-4-2 0,-2-5 0,-6-10 0,2 2 0,-5-14 0,3 1 0,-4-5 0,0-5 0,-4-2 0,3-2 0,-4-3 0,5 0 0,-4 0 0,7-7 0,-7 2 0,11-10 0,-2 6 0,4-2 0,3 4 0,0 0 0,4 0 0,-3 3 0,2-2 0,1 5 0,8-2 0,8 3 0,5 0 0,5 0 0,-5 0 0,9 0 0,-7 0 0,8 4 0,-5 4 0,0 6 0,-1 3 0,1 0 0,-4 0 0,2 0 0,-7-5 0,0 0 0,-2-4 0,-7-1 0,3 0 0,-4 0 0,0-3 0,-4 0 0,0-4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1:29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6 24575,'-4'-5'0,"1"6"0,3 20 0,0 7 0,0 5 0,0 16 0,0-14 0,0 10 0,0-9 0,0-3 0,0 4 0,0 1 0,0 0 0,0-1 0,0 1 0,0-1 0,0 1 0,0-10 0,0 2 0,0-13 0,0 3 0,0-8 0,0-1 0,0-5 0,0-5 0,0-10 0,0-8 0,0-9 0,0-5 0,0-2 0,0-5 0,0 1 0,8-1 0,2 5 0,4 7 0,2 1 0,-8 12 0,4-7 0,-1 12 0,-2-7 0,6 6 0,-7 1 0,7 1 0,-7 3 0,7-1 0,-7 2 0,7 3 0,-7 0 0,3 0 0,-4 0 0,0 0 0,0 0 0,-3 7 0,-1 2 0,-3 11 0,0-3 0,0 3 0,0-8 0,0 3 0,0-3 0,0 0 0,-6-1 0,0 0 0,-9-2 0,7 2 0,-7-3 0,7-4 0,-7 3 0,7-6 0,-3 2 0,3-3 0,1 0 0,0 0 0,0 0 0,0 0 0,0 0 0,3 3 0,1 0 0,6 4 0,1-4 0,6 4 0,2-3 0,9 1 0,-5 2 0,9-3 0,-8 4 0,3 0 0,-4 0 0,0 0 0,-1 0 0,-3-4 0,-1 3 0,-4-6 0,0 2 0,-3 0 0,3-2 0,-7 2 0,4-3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01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47 24575,'10'7'0,"7"-2"0,-8 3 0,5-2 0,-3-5 0,-1 2 0,4-3 0,-4-3 0,0-4 0,-6-4 0,-1-1 0,-3 2 0,0 3 0,0 1 0,0-1 0,-3 0 0,-4 3 0,0 1 0,-3 3 0,3 0 0,1 0 0,-1 0 0,0 0 0,0 0 0,4 3 0,0 1 0,3 2 0,0 1 0,0 0 0,0-1 0,0-2 0,0-1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1:33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225 465 24575,'0'-19'0,"0"4"0,0-6 0,0 1 0,0 3 0,0-3 0,0 4 0,-6 7 0,-3 2 0,-5 7 0,-7 8 0,4 5 0,-9 10 0,6 9 0,-3 1 0,5-1 0,0 0 0,5-7 0,-4 1 0,11-4 0,-1-2 0,7-8 0,0 3 0,0-7 0,0 3 0,0-4 0,3 0 0,4 0 0,5 1 0,4-4 0,0 3 0,0-2 0,-1 2 0,-3 1 0,-1-1 0,-4 0 0,0 1 0,0-1 0,1 0 0,-5 0 0,1 0 0,-4 0 0,0 0 0,0 0 0,0 0 0,-7 1 0,-1-5 0,-8 4 0,1-6 0,3 2 0,-3-3 0,3 0 0,-4 0 0,4 0 0,1 0 0,4 0 0,-1 0 0,1 0 0,0-3 0,6 3 0,6 0 0,6 5 0,5 2 0,-4 1 0,3 0 0,-3-4 0,3-1 0,1-3 0,0 0 0,-1 0 0,6 0 0,-4 0 0,8-12 0,-2-4 0,0-11 0,4-2 0,-7-2 0,2-3 0,-3-3 0,0-1 0,-5 1 0,5-7 0,-9 5 0,5-10 0,-6 10 0,-3-5 0,-2 11 0,-4-3 0,0 9 0,0-5 0,0 11 0,0 4 0,0 3 0,0 6 0,-3-3 0,-1 7 0,-3 1 0,3-1 0,-2 4 0,2-4 0,0 13 0,-3 5 0,6 15 0,-3 3 0,4 6 0,-4 5 0,3-4 0,-4 10 0,5-10 0,0 5 0,0-7 0,0 1 0,0-6 0,0-1 0,0-9 0,0-6 0,4-1 0,0-7 0,3 3 0,0-4 0,0-3 0,4-1 0,1-3 0,4 0 0,4 0 0,1 0 0,5 0 0,0 0 0,0-4 0,0-1 0,0-7 0,-5 2 0,4-6 0,-8 7 0,3-6 0,-5 6 0,-3-2 0,0-1 0,-5 4 0,-3-7 0,-1 7 0,-3-7 0,0 7 0,0-7 0,0 7 0,0-3 0,0 4 0,-3 3 0,-1-3 0,-7 6 0,3-2 0,-7 0 0,7 2 0,-7-3 0,7 4 0,-7 0 0,7 0 0,-7 0 0,7 0 0,-3 0 0,0 4 0,2 4 0,1 4 0,1 0 0,7 2 0,-4-2 0,4 4 0,0-4 0,0-1 0,0-4 0,0 0 0,0 0 0,4-3 0,0-1 0,11-3 0,-2 0 0,7 0 0,-4 0 0,0-3 0,-1-5 0,1-5 0,0-3 0,-4 1 0,3-1 0,-6 0 0,6 4 0,-7-3 0,3 6 0,-3-2 0,-4 4 0,-1 0 0,0 3 0,1 0 0,0 7 0,2 5 0,-5 4 0,6 3 0,-6 6 0,6-4 0,-3 3 0,4-4 0,0-1 0,-1-3 0,1-1 0,-1-4 0,0 0 0,0-3 0,0-1 0,4-3 0,-3 0 0,7 0 0,-7-3 0,7-9 0,-2-6 0,1-8 0,2-5 0,-5-1 0,2-6 0,-3-6 0,0-1 0,0-6 0,-5 0 0,0 6 0,-5-4 0,0 15 0,0-9 0,0 21 0,0-8 0,0 17 0,0-3 0,0 9 0,0 0 0,0 9 0,0 7 0,0 17 0,0 6 0,0 6 0,0 0 0,0-1 0,0 1 0,0-1 0,0 1 0,0 0 0,0-1 0,4-4 0,1 3 0,7-9 0,-2-1 0,5-6 0,-6-4 0,6-4 0,-7-1 0,7-3 0,-7-1 0,7-2 0,-3-2 0,3-3 0,1 0 0,0 0 0,-1-7 0,7-8 0,-4-6 0,4-12 0,1 0 0,-3 0 0,-1-5 0,-2 11 0,-7-4 0,2 9 0,-4-2 0,-3 10 0,-1-1 0,-4 8 0,0-1 0,-7 4 0,-2 1 0,-6 3 0,-5 0 0,-1 4 0,-2 9 0,-3 6 0,7 12 0,-3-3 0,7 4 0,3-11 0,4-1 0,4-4 0,0 0 0,4-1 0,0-3 0,0-1 0,0-4 0,0 0 0,3 0 0,5-3 0,8 0 0,6-4 0,4 0 0,0 0 0,-1 0 0,1 0 0,0-4 0,0-5 0,0-5 0,1-8 0,-1 4 0,2-10 0,-6 11 0,0-9 0,-6 9 0,1-8 0,-1 3 0,2-9 0,-1 4 0,-2-4 0,-3 5 0,-3 0 0,-1 4 0,0 2 0,-4 4 0,0 4 0,-4 1 0,-6 7 0,1 1 0,-9 3 0,6 3 0,-3 5 0,3 4 0,4 4 0,-3-1 0,6 1 0,-3 0 0,4-4 0,0 2 0,0-5 0,0 1 0,0-2 0,0 2 0,0-2 0,3 3 0,5-3 0,4-1 0,4 1 0,-1 0 0,1 0 0,0-1 0,0 1 0,-1 0 0,-2 4 0,-2-4 0,0 7 0,-3-3 0,4 3 0,-8-3 0,0 3 0,-4-7 0,0 7 0,0-7 0,0 7 0,-12-7 0,-2 4 0,-17 1 0,-2-3 0,-4 4 0,4-5 0,2 0 0,5-1 0,5-3 0,0-1 0,6-4 0,3 0 0,-3 0 0,7 0 0,-3 0 0,3 0 0,1 0 0,-1-17 0,4-10 0,0-12 0,4-10 0,-5 3 0,4 18 0,-3 5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1:34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44 24575,'-7'3'0,"20"0"0,0-3 0,23 0 0,-8 0 0,20-5 0,-7 0 0,17-6 0,-14 1 0,-1 1 0,-15 3 0,2 2 0,-13 4 0,-1 0 0,-5 0 0,-4 0 0,-3 0 0,-1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1:35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6 24575,'-8'-6'0,"1"17"0,7 8 0,0 12 0,-4 6 0,2-9 0,-2 20 0,-4-19 0,6 13 0,-5-19 0,7 7 0,0-9 0,0 0 0,0 0 0,0-10 0,0-3 0,0-5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1:36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0 324 24575,'0'-51'0,"0"0"0,0 15 0,0 2 0,0 3 0,0 5 0,0 5 0,0 0 0,0 5 0,0 4 0,0-2 0,0 9 0,0-1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1:38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152 67 24575,'2'0'0,"3"0"0,14 0 0,8 0 0,-5-3 0,13-2 0,-12-4 0,8 0 0,-5 1 0,0-1 0,-5 1 0,-1 3 0,-8-2 0,-1 6 0,-4-2 0,0 3 0,0 0 0,-6 0 0,-8 0 0,-6 0 0,-11 0 0,3 0 0,-5 0 0,-5 4 0,4 1 0,-4 4 0,5 0 0,0-1 0,4 1 0,2-1 0,4 0 0,0-4 0,4 3 0,1-6 0,4 2 0,0-3 0,0 0 0,0 3 0,0-3 0,0 3 0,0-3 0,0 0 0,0 0 0,0 0 0,0 0 0,0 0 0,0 0 0,0 0 0,0 0 0,3 3 0,-2-2 0,3 2 0,-1-3 0,1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1:40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35 119 24575,'0'-10'0,"0"-2"0,0-4 0,0 4 0,0-3 0,0 7 0,0-7 0,4 10 0,-4-5 0,4 6 0,-1 0 0,-2 4 0,2 4 0,-7 2 0,4 2 0,-7-5 0,7 4 0,-7-3 0,7 3 0,-7 0 0,7 0 0,-7 0 0,6 0 0,-2 0 0,0 0 0,-1-3 0,0 2 0,1-8 0,3-2 0,0-8 0,4-4 0,0 0 0,3 4 0,-2 1 0,1 4 0,-5 0 0,2-1 0,0 4 0,-2 7 0,2 5 0,-3 3 0,-4 4 0,4-7 0,-4 3 0,4-4 0,0 0 0,-3-3 0,2 2 0,-2-5 0,3 2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5:30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0 24575,'0'6'0,"0"32"0,0 61 0,0-10 0,0 10-2483,0 9 0,0 8 2483,-6-15 0,-3 9 0,1-1 0,2-1 0,-1 2 0,3-3 0,-6 13 0,1 5 0,1-3 0,1 9 0,5 0 0,0-7 0,0 28 0,4 0 0,-2-32 0,0 7 0,0-7 0,0 32 0,0-5 0,0-39 0,0 4 0,0-1 0,0 3 0,0 2 0,0-6 0,0 23 0,0-9 259,0-14 1,0-5-260,0-16 0,0-3 1012,0 30-1012,0 3 0,0-20 0,0-38 2539,0-11-2539,0-26 0,0-12 0,0-7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5:30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55 24575,'0'-9'0,"0"-1"0,0-3 0,8 7 0,39 4 0,8 2 0,54 0 0,-33 0 0,6 0-1011,11 0 1,8 0 1010,47 0 0,8 0-1277,-2 0 1,6 0 1276,-31 0 0,4 0 0,0 0-904,6 0 0,0 0 0,-2 0 904,-23 0 0,-4 0 0,4 0 0,27-4 0,7-3 0,-7 3 0,-33 8 0,-3 5 0,3-1 0,20 1 0,5-3 0,-4 7 0,-11-3 0,0 5 0,-6 0 0,46 20 0,-8-3-385,-43-19 1,-1-1 384,1 14 0,-8-1 1186,17 5-1186,11-3 2185,-34-2-2185,-26-12 3247,-18-5-3247,-22-1 1177,-4-3-1177,-12-2 260,0 2-260,-5 3 0,4-3 0,-10 6 0,5 7 0,-5 17 0,0 8 0,0 34 0,0 6 0,0 20 0,0 7 0,-9 20 0,9 8-1115,-19 17 1115,19-68 0,-2 5 0,-2 2 0,0 2-817,-1 17 1,1 6 816,2 6 0,0 1 0,-2 10 0,0-3 0,4 3 0,0 0 0,-7 5 0,1-1 0,6-13 0,-2 1 0,-2 10 0,-3-8 0,3-41 0,2-3-217,2 18 0,-2-6 217,-4 13 0,-3 29 0,7-38 995,-11-21-995,5-23 1685,-1-8-1685,-1-9 502,8-9-502,-9 1 0,9-9 0,-8 3 0,1-3 0,3-6 0,-3 2 0,3-9 0,-13 1 0,6-1 0,-8-3 0,-4 5 0,-9-5 0,-6 5 0,-25 3 0,2 0 0,-37 2 0,-1-1 0,-13 10 0,-38-5-697,77-8 0,-8 1 697,-12-3 0,-6-1 0,-6 1 0,-1-3 0,0 5 0,-1-2 0,-11-5 0,-3 0 0,7-2 0,-2 1 0,4-5 0,-4 0 0,6 0 0,-6 0 0,6 0 0,-10 0 0,0 0 0,14 0 0,-4 0 0,9 0 0,-2 0 0,10 0 0,15 0 0,-1 0-452,-77 0 452,42 0 0,-19 0 0,32 0 0,-5 0 0,37 6 0,-14-4 0,35 4 1360,-16-6-1360,26 0 486,-8 0-486,10 0 0,-5 0 0,12 0 0,-1 0 0,9 0 0,-2 0 0,8 0 0,-2 0 0,8 0 0,1 0 0,-1 0 0,-6 0 0,7 0 0,-7 0 0,4 0 0,-2-6 0,3 6 0,-11-6 0,10 6 0,-4 0 0,0-4 0,5 1 0,-12-3 0,5 6 0,3 0 0,-8 0 0,7-4 0,-8 2 0,6-2 0,2 4 0,7 0 0,-1-5 0,-1 3 0,5-8 0,3 3 0,4-3 0,0-5 0,6-4 0,5-6 0,8 2 0,6-9 0,0 5 0,-6-11 0,0 12 0,-6-5 0,0 7 0,-7 1 0,-2 4 0,-4-4 0,0 10 0,0-10 0,0 6 0,0-2 0,0-4 0,0 4 0,0 6 0,0 3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5:30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23 863 24575,'-12'2'0,"1"-13"0,11-14 0,0-36 0,0-5 0,8-20 0,-5 16 0,16-6 0,6-4 0,15 8 0,2-14 0,-6 33 0,-9 3 0,-8 12 0,-2 19 0,-4-4 0,-3 10 0,1 7 0,2-9 0,-3 11 0,1-7 0,-1 11 0,3 0 0,4 0 0,6 0 0,4 6 0,3 5 0,-5 14 0,11 19 0,-6 7 0,5 19 0,-11-11 0,5 17 0,-12-9 0,6 3 0,-10 4 0,2-15 0,2 8 0,-5-8 0,3-2 0,-7-15 0,5 3 0,-13-18 0,6-4 0,-1-6 0,-3 0 0,2-11 0,-4 5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5:30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24575,'40'0'0,"0"0"0,11 0 0,12 0 0,-10 0 0,14 0 0,1 0 0,-9 0 0,-11 0 0,-8 0 0,-2 0 0,-17 0 0,3 0 0,-18 0 0,-2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02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0 24575,'-2'2'0,"-5"12"0,-4 6 0,-5 14 0,2-3 0,0 4 0,2 0 0,3 1 0,4-1 0,1 0 0,4 6 0,0-4 0,0 4 0,0 0 0,0 1 0,0 6 0,0-6 0,0 4 0,0-9 0,4 9 0,5-9 0,5 4 0,3-6 0,0-9 0,-1 3 0,4-13 0,-4 0 0,3-5 0,-4-3 0,0-1 0,-1-3 0,1-1 0,-1-3 0,-3 0 0,3 0 0,-6 0 0,2 0 0,-4 3 0,-2-2 0,-1 2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5:30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24575,'46'0'0,"7"0"0,23 0 0,13 0 0,12 0 0,4 0 0,18 0 0,-9 0 0,-20 0 0,14 0 0,-26 0 0,7 0 0,8 0 0,-23 0 0,10 0 0,-31 0 0,12 0 0,-16 0 0,-7 0 0,4 0 0,-12 0 0,-2 0 0,6 0 0,-19 0 0,10 0 0,-16 0 0,4 0 0,-7 0 0,3 0 0,-5 0 0,3 0 0,2 0 0,-3 0 0,1 0 0,-7 4 0,2-6 0,-6 6 0,0-8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5:30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453 160 24575,'0'-10'0,"0"-1"0,0 1 0,0-7 0,0 4 0,0-10 0,0 4 0,0 2 0,0 0 0,0 5 0,-14 5 0,-1 3 0,-15 4 0,1 0 0,-5 0 0,-6 6 0,0 15 0,-4 9 0,10 12 0,-2-2 0,11 9 0,-3-7 0,5-2 0,4-2 0,13-13 0,0 13 0,6-12 0,0 5 0,0-12 0,0 2 0,0-2 0,6 4 0,13 3 0,8-1 0,13-4 0,0 4 0,7-1 0,-5-5 0,4 0 0,-6 0 0,9-3 0,-7 10 0,-2-11 0,-10 4 0,1-7 0,-12-1 0,7 1 0,-16-3 0,1 3 0,-5-1 0,-2 0 0,-4-1 0,0 3 0,-6 4 0,-5-5 0,-16 11 0,-5-8 0,-8 8 0,-8-6 0,8 9 0,-9-12 0,1 5 0,8-6 0,-9 2 0,15-7 0,-4-4 0,13-4 0,-13 0 0,19 0 0,-6 0 0,14-10 0,-1-3 0,5-12 0,1 0 0,6 12 0,0 2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5:30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24575,'11'0'0,"-1"0"0,-1 0 0,3 0 0,-8 0 0,1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5:30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1795 24575,'11'0'0,"-1"0"0,13 0 0,-2 0 0,17 0 0,-6 0 0,2-9 0,4-7 0,-7-3 0,9-7 0,-8 14 0,0-14 0,-1 14 0,-5-12 0,3 10 0,-10-10 0,6 12 0,-12-5 0,8 4 0,-8 3 0,10-9 0,-10 6 0,8-8 0,-6 2 0,6-4 0,-9-2 0,14-1 0,-14 3 0,5-2 0,-4 2 0,-1-9 0,1-2 0,4 2 0,-2-5 0,10-4 0,-4-1 0,7-15 0,-7 17 0,6-17 0,-6 15 0,9-13 0,-11 13 0,6-4 0,-10 12 0,10-4 0,-12 11 0,12-11 0,-6 12 0,6-5 0,-6 1 0,4 3 0,-4-11 0,7 12 0,-1-5 0,-6-1 0,4 7 0,-2-7 0,3 9 0,-1-2 0,8-1 0,-5 3 0,5-2 0,5-5 0,-10 5 0,7 0 0,-14 2 0,4 8 0,-4-2 0,5 0 0,1 4 0,-2-3 0,0 3 0,-4 7 0,-2-7 0,-6 7 0,6-1 0,-5 3 0,5 4 0,-21 0 0,-2 0 0,-18 0 0,1 0 0,0 0 0,-9 0 0,-1 6 0,-1 1 0,-4 7 0,13-3 0,-7 2 0,0-1 0,7 1 0,-7 0 0,1-1 0,5-1 0,-5 1 0,1 1 0,3 0 0,-5-1 0,9-5 0,0 5 0,-3-5 0,1 5 0,6-5 0,-2 3 0,8-8 0,-10 3 0,11-1 0,-5-2 0,6 2 0,1-4 0,3 4 0,-3-2 0,18 3 0,7-5 0,23 0 0,4 0 0,5-7 0,1 1 0,3-9 0,-3 0 0,1 3 0,-11-3 0,2 2 0,-7 1 0,-3 5 0,-11-3 0,-2 8 0,-7-2 0,1 4 0,-1 0 0,3 0 0,-7 12 0,-8 11 0,-12 11 0,-8 15 0,-5-1 0,-2 20 0,-1-7 0,0 4 0,7-8 0,2-6 0,13-3 0,-3-10 0,9-10 0,-8 1 0,7-10 0,-3-2 0,6 0 0,0-7 0,0 3 0,0-9 0,0 3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5:30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365 1 24575,'-17'0'0,"-2"0"0,-11 0 0,3 0 0,-11 0 0,4 6 0,3 5 0,-9 18 0,14-3 0,-3 7 0,12-9 0,6-5 0,1-5 0,4 5 0,-1-6 0,7 4 0,0-9 0,0 5 0,0-2 0,0-1 0,0 1 0,11 1 0,4-1 0,14 1 0,5 1 0,4 2 0,2-2 0,0-1 0,0 1 0,-2 0 0,2-5 0,-6 3 0,-5-5 0,-10 6 0,-2-1 0,-6 0 0,-1-1 0,-3 3 0,-3-3 0,-4 1 0,0 6 0,-4 2 0,-15 6 0,-3-2 0,-15 5 0,5-9 0,-8 6 0,6-12 0,5 6 0,3-7 0,3-5 0,-2-3 0,-1-4 0,3 0 0,4 0 0,-15 0 0,22 0 0,-18 0 0,20 0 0,-1 0 0,-1 0 0,5-4 0,3-3 0,4 1 0,0 2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5:30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 24575,'0'2'0,"0"7"0,0 20 0,0-4 0,0 13 0,0-4 0,0 4 0,-4-11 0,2 9 0,-2-21 0,4 15 0,-5-11 0,3 0 0,-4-5 0,6-3 0,0 2 0,0-7 0,0-2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5:30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11 166 24575,'-11'6'0,"24"-2"0,31-4 0,30 0 0,48 0 0,-29-10 0,2-1-904,-13 9 1,2 0 903,43-19 0,4 0 0,-30 12 0,2 3 0,28-7 0,2 3 0,-13-1 0,-2 1 0,11 10 0,-3 0 0,-12-7 0,-8 3 0,-22 2 0,-2 4 4,5-2 1,-3 0-5,34 0 0,11 0 0,-15 0 0,-25 0 0,-30 0 1340,-2-13-1340,-24 11 458,-3-10-458,-11 12 0,-2-5 0,-11 3 0,-2-2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5:30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0 24575,'9'0'0,"1"0"0,18 0 0,-3 6 0,-8 1 0,6 3 0,-17 3 0,11 10 0,-15-8 0,3 14 0,-5-3 0,0-1 0,0 13 0,0-13 0,-5 13 0,-14-10 0,-2 3 0,-17-5 0,13-3 0,-7-8 0,1 1 0,-1-13 0,-8 1 0,17-4 0,6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5:30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178 277 24575,'-21'7'0,"-4"12"0,4 6 0,-5 15 0,3 8 0,4-5 0,7 12 0,-3-7 0,6 3 0,3-5 0,6-14 0,0-1 0,0 1 0,0-7 0,0 5 0,0-11 0,0 0 0,0-11 0,4 3 0,9-5 0,12 0 0,7-6 0,16 0 0,3 0 0,6 0 0,0-6 0,23-28 0,-25 7 0,25-34 0,-27 21 0,2-21 0,-3 12 0,-7-10 0,-7 17 0,-3-17 0,-7 17 0,-7-5 0,-2-1 0,-4 5 0,-7-3 0,-4 12 0,-4-4 0,0 13 0,0-7 0,0 13 0,-10-4 0,-3 11 0,-12-1 0,-7 7 0,7 1 0,-13 3 0,-2-2 0,-2 4 0,-15 0 0,14 0 0,-3 0 0,6 4 0,-6 5 0,12 3 0,-6 3 0,17-4 0,-3 1 0,7-1 0,7-5 0,7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5:30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24575,'0'15'0,"6"-3"0,24 18 0,8 2 0,31 14 0,14 2 0,9 12 0,10-8 0,1 5 0,-29-21 0,23 19 0,-34-28 0,19 16 0,-25-22 0,0-13 0,-27-2 0,14-6 0,-35-6 0,16-30 0,-25 21 0,8-18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03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0 123 24575,'10'0'0,"5"0"0,1 0 0,8 0 0,-4 0 0,0 0 0,3 0 0,-11 0 0,10 0 0,-13 0 0,3 3 0,-9 13 0,-3-2 0,0 19 0,0-7 0,0 4 0,-8 0 0,-1-1 0,-4-8 0,-3 7 0,8-12 0,-7 3 0,7-8 0,1-1 0,1-3 0,5 0 0,-2-6 0,3-15 0,0-14 0,0-14 0,8 0 0,6-5 0,10 5 0,0-1 0,3-3 0,-8 14 0,2-3 0,-8 15 0,-2 4 0,-4 6 0,-1 3 0,-8 9 0,-4 12 0,-14 17 0,5 5 0,-7 5 0,12 0 0,-3 1 0,4 0 0,3-1 0,2-6 0,4-4 0,0-6 0,0-2 0,0-11 0,4 6 0,3-10 0,9 3 0,0-7 0,7 0 0,-7-4 0,7 0 0,-7 0 0,7 0 0,-7-7 0,-1 3 0,-1-10 0,-6 6 0,2-2 0,-3 3 0,-4 3 0,0 1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59:41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1611 24575,'0'10'0,"0"2"0,0 4 0,8 5 0,1-4 0,8 0 0,4-5 0,1-7 0,-1-1 0,5-4 0,-9 0 0,20 0 0,-17-12 0,10-8 0,-5-34 0,-12-2 0,14-19 0,-8-7-719,-1 3 719,-8 25 0,-2-1 0,5-41 0,-1 7 0,-5 0 0,-3 20 0,-4-1 0,0 10 0,0 20 0,0 13 0,0 6 0,0 22 719,0 11-719,0 25 0,0 9 0,0 20 0,0-16 0,0 21 0,0-2 0,5-5 0,1 17 0,0-20 0,3-1 0,-3-1 0,4-7 0,0-6 0,0-7 0,-1-7 0,0-6 0,-4-4 0,2-5 0,-6-2 0,5-7 0,-5 4 0,6-5 0,-7-6 0,4-6 0,-8-11 0,-1-6 0,-7 0 0,-2-4 0,-8 3 0,-2-5 0,-4 5 0,1 0 0,0 5 0,0 4 0,-5 5 0,5 1 0,-11 7 0,5-2 0,0 3 0,1 0 0,10 0 0,1 0 0,9 0 0,1 0 0,7 3 0,1 1 0,3 3 0,0 0 0,7-3 0,12-1 0,15-3 0,6 0 0,17-10 0,-15-1 0,15-10 0,-11-4 0,6 3 0,-5-8 0,-2 8 0,-10-2 0,-4 10 0,-9 1 0,-5 5 0,-6 4 0,-4 1 0,1 3 0,-1 0 0,0 0 0,-3 3 0,3 9 0,-3 2 0,5 11 0,0-3 0,-4 4 0,2-4 0,-3-1 0,5-5 0,-1 0 0,0 0 0,3-3 0,-2-2 0,2-4 0,-4 1 0,1-4 0,-1-1 0,0-3 0,0 0 0,-3-10 0,0-9 0,0-19 0,2-2 0,4-10 0,0 10 0,0-11 0,-1 17 0,1-10 0,-1 21 0,-1-3 0,0 14 0,4 0 0,-4 8 0,3 0 0,-4 4 0,0 0 0,1 7 0,0 7 0,1 13 0,1 12 0,-1 1 0,1 5 0,-1-12 0,0-2 0,0-4 0,-1-9 0,1 2 0,-5-12 0,-1 3 0,1-7 0,-1-1 0,5-3 0,0-17 0,0-10 0,8-26 0,1-8 0,0 1 0,-1-6 0,-5-2 0,0-1 0,0 1 0,-4 10 0,-3 11 0,-4 8 0,0 12 0,0 6 0,0 9 0,0 17 0,0 7 0,0 27 0,0 2 0,0 11 0,0-6 0,0 4 0,0-10 0,0-1 0,4-7 0,0-14 0,5 2 0,-2-12 0,5 0 0,0-5 0,4-3 0,-4 0 0,3-3 0,-3-6 0,1-8 0,-1-5 0,-3 0 0,-1 1 0,0 5 0,-4 4 0,0 1 0,-4 3 0,0 1 0,0 0 0,0 0 0,0 0 0,0 24 0,0-3 0,-4 21 0,3-13 0,-7-1 0,8-5 0,-4 0 0,4-4 0,0-1 0,6-7 0,7 0 0,14-9 0,12-10 0,1-1 0,6-19 0,-6 8 0,1-13 0,-4 3 0,-2 0 0,-9-1 0,-7 3 0,-5 2 0,-5-4 0,-4 4 0,-1-6 0,-4 6 0,-4 1 0,-5 5 0,-4 6 0,-4 3 0,1 7 0,4 6 0,-3 1 0,6 4 0,-2 0 0,3 12 0,0 8 0,-2 13 0,5 12 0,1-5 0,4 4 0,0-5 0,0-6 0,0-2 0,3-13 0,9-1 0,6-9 0,9-3 0,5-1 0,-5-4 0,5-8 0,-4-7 0,0-15 0,2-6 0,-4-4 0,-5 0 0,-4 7 0,-7 6 0,2 6 0,-4 9 0,-4 0 0,-1 5 0,-3 19 0,0 12 0,0 21 0,0 21 0,0 4 0,6 14 0,-1-21 0,7 16 0,-2-23 0,2 18 0,-2-20 0,-4-3 0,-2-12 0,-4-6 0,0-6 0,0-6 0,-7-9 0,-7 0 0,-19-7 0,4-1 0,-14-4 0,8-14 0,1-3 0,-1-12 0,15-5 0,-2 5 0,16-8 0,-2 4 0,8-5 0,0-1 0,5-12 0,10 3 0,13-12 0,12-2 0,8-10-765,2-10 765,-24 35 0,-1-1 0,1-1 0,-1 1 0,12-26-169,-13 29 0,-1 0 169,7-11 0,5-15 0,-13 18 0,-8 14 0,-5 2 751,-4 13-751,0-6 352,-5 12-352,0-2 0,0 7 0,-8-2 0,-1 6 0,-7-2 0,0 2 0,0 5 0,0 0 0,3 4 0,2 0 0,4 0 0,-1 0 0,1 3 0,3 10 0,1 5 0,3 8 0,0 6 0,0 7 0,0 7 0,0 6 0,0 0 0,0 0 0,0-6 0,0 4 0,0-4 0,0 0 0,0-7 0,0-7 0,0-6 0,0 1 0,0-6 0,0-4 0,0-6 0,0 0 0,0-2 0,0 2 0,0-4 0,0 4 0,0-2 0,0 6 0,0-3 0,-4 4 0,4 0 0,-4 0 0,0 5 0,3-4 0,-3 0 0,4-2 0,0-7 0,0 3 0,0-3 0,0-7 0,0-6 0,0-7 0,3 0 0,2-3 0,2 2 0,1 1 0,0-3 0,-1 6 0,1-6 0,-4 7 0,3-3 0,-3 3 0,0 1 0,3 3 0,-4 1 0,4 3 0,0 0 0,-3 3 0,2 1 0,-2 3 0,0 0 0,3 0 0,-6 1 0,5-4 0,-2-1 0,3-3 0,1 0 0,-1 0 0,0 0 0,1-7 0,-1 5 0,1-9 0,-4 7 0,2 0 0,-5 4 0,2 8 0,1 4 0,0 4 0,1 0 0,1-4 0,-2-1 0,4-4 0,3-3 0,1 0 0,0-4 0,3 0 0,-3 0 0,0-4 0,0-8 0,-4-6 0,1-9 0,0 5 0,-5-3 0,0 7 0,-4-3 0,0 9 0,0 1 0,-10 7 0,0 0 0,-9 4 0,-2 0 0,3 12 0,0-2 0,2 11 0,7-5 0,1-4 0,5-1 0,3-3 0,0-1 0,3-3 0,9-1 0,11-11 0,18-14 0,2-17 0,0 0 0,-8-2 0,-6 12 0,-5 1 0,-2 5 0,-9 3 0,-1 7 0,-5 2 0,1 7 0,-1 1 0,0 3 0,0 0 0,-3 3 0,-1 5 0,-3 8 0,0 1 0,0 4 0,0-5 0,0-4 0,0-1 0,0-3 0,0-1 0,0 4 0,-3-3 0,-5 4 0,-1-5 0,-2 1 0,3-1 0,1 0 0,0-3 0,3 3 0,7-6 0,5 2 0,12-7 0,2-5 0,0-9 0,3 0 0,-1-9 0,-1-1 0,1-6 0,-5-5 0,-4 1 0,5-21 0,-9 15 0,1-20 0,-8 24 0,-4 0 0,0 8 0,-3 11 0,-5 0 0,-5 12 0,-3 2 0,4 7 0,-4 0 0,4 3 0,-6 21 0,4 9 0,3 13 0,7 4 0,-1 3 0,3 7 0,-3 1 0,5 4 0,0-17 0,0 3 0,0-18 0,0-6 0,4-6 0,0-9 0,4-1 0,-1-7 0,0-1 0,0-3 0,5 0 0,0-3 0,4-6 0,-4 1 0,3-4 0,-3 4 0,4 4 0,1 0 0,-1 4 0,0 0 0,0 0 0,-4 0 0,3 0 0,-3 0 0,0 0 0,-4 0 0,-4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59:42.2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15 24575,'-4'-8'0,"1"2"0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59:43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145 69 24575,'-19'-42'0,"-14"16"0,8 39 0,-5 4 0,17 9 0,5-9 0,3 8 0,-2-8 0,6 4 0,-2-5 0,3-4 0,0-1 0,0-3 0,7-1 0,2-3 0,7 0 0,5-4 0,-4 0 0,8 0 0,-12 0 0,7-7 0,-8 1 0,1-9 0,-2 2 0,-3 1 0,0-3 0,0 3 0,0-1 0,-4-2 0,-1 7 0,-3-3 0,4-1 0,-3 4 0,2-3 0,-3 10 0,0 11 0,0 13 0,0 4 0,4 11 0,-2-5 0,6 11 0,-3-9 0,1 8 0,2-15 0,-7-1 0,3-6 0,-1-9 0,-2-1 0,2-4 0,-3 0 0,3-3 0,-2 0 0,2-4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59:44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24575,'0'89'0,"0"0"0,0 0 0,0 0 0,0 0 0,0 16 0,0 6 0,0-20 0,0-44 0,0-44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59:49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24575,'5'4'0,"4"-1"0,2-3 0,4 0 0,-3 0 0,4 0 0,-4 0 0,0 0 0,-1 0 0,-3 0 0,3 3 0,-4 1 0,-3 8 0,0 4 0,-4 2 0,0 7 0,0-3 0,0 0 0,0-2 0,0-3 0,0-1 0,0 0 0,0 0 0,-4 0 0,0-4 0,-4 3 0,-4-3 0,4 1 0,-8 2 0,8-7 0,-3 3 0,3-4 0,4 1 0,-2-1 0,5 0 0,-2 0 0,9-4 0,2 0 0,12-3 0,2 0 0,4-4 0,1-4 0,-1-2 0,1-7 0,-6 8 0,-4-3 0,-2 4 0,-7 0 0,4 4 0,-5 0 0,-3 4 0,-1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59:50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24575,'0'95'0,"0"-1"0,0 14 0,0-21 0,0-55 0,0 24 0,0-45 0,0-4 0,0 0 0,3-3 0,-2-1 0,2-3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59:51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1 137 24575,'0'-10'0,"0"0"0,0 3 0,0-5 0,7 4 0,-2-8 0,11 7 0,2-12 0,-1 11 0,5-4 0,-6 3 0,0 10 0,0-7 0,-3 8 0,-2 0 0,-4 0 0,0 0 0,-3 3 0,-1 15 0,-3 1 0,0 18 0,-4-3 0,-2 4 0,-3 1 0,-5-1 0,3-5 0,-2-1 0,4-10 0,4-5 0,2-6 0,-1-4 0,4 0 0,-1-3 0,9-8 0,10-10 0,4-5 0,6-8 0,0 3 0,-5 0 0,-1 2 0,-6 10 0,0-4 0,-3 8 0,-2-4 0,-4 8 0,0 1 0,-3 0 0,3 2 0,-6-2 0,2 3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59:52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24575,'56'9'0,"1"0"0,22 4 0,-90 26 0,-11-17 0,4 3 0,2-7 0,-1-1 0,5-6 0,1-3 0,7-1 0,3-6 0,9-2 0,8-7 0,2 0 0,7-5 0,-8 4 0,4 0 0,0 5 0,-4 4 0,8 0 0,-8 0 0,0 0 0,-2 0 0,-6 0 0,2 4 0,-4 4 0,1 4 0,-3 4 0,-2 0 0,-3 0 0,0 0 0,0 0 0,-4 0 0,-4 0 0,-4-3 0,-4 2 0,-5-6 0,3 7 0,-2-7 0,7 2 0,-2-3 0,7-4 0,-4 3 0,5-6 0,0 2 0,3-3 0,1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22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896 1 24575,'-38'45'0,"-22"8"0,-21 33 0,-15-15 0,-12 25 0,-1-30 0,-2 11 0,26-19 0,8-20 0,34-8 0,-3-14 0,25-9 0,6-1 0,10-6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23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24575,'34'11'0,"-1"11"0,12-1 0,12 27 0,0-16 0,13 26 0,-7-19 0,-6 9 0,-1-12 0,11 16 0,-15-15 0,3 6 0,-24-25 0,5-1 0,-17-5 0,3-1 0,-12-1 0,0-4 0,0-2 0,2-4 0,-8 0 0,2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04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24575,'0'-18'0,"0"4"0,0 4 0,2 6 0,2 1 0,6 3 0,1 0 0,4 0 0,0 0 0,-1 0 0,1 0 0,-4 0 0,3 0 0,-6 0 0,2 0 0,-7 7 0,0 5 0,-3 13 0,-3-3 0,-6 11 0,-4-7 0,-8 5 0,2 3 0,-2-8 0,5-1 0,4-6 0,1-7 0,4-2 0,3-3 0,7-6 0,5-3 0,5-8 0,2 2 0,4-3 0,-3 3 0,3 1 0,-4 2 0,-1 2 0,1 3 0,0 0 0,-4 0 0,-1 0 0,-3 0 0,0 0 0,-1 0 0,1 3 0,-3 1 0,-1 6 0,-3 1 0,0 8 0,0-3 0,0 7 0,-4-3 0,-4 5 0,-9 0 0,-1 0 0,-6-4 0,7-2 0,-2-7 0,4-1 0,4-4 0,1 0 0,3 0 0,3-1 0,-2-2 0,6-1 0,-3-3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25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0 147 24575,'0'140'0,"0"-19"0,0-20 0,0-19 0,0-20 0,0 17 0,0-12 0,0 39 0,0-37 0,0 11 0,0-37 0,0-17 0,0 8 0,0-16 0,0 10 0,0-5 0,0 0 0,0-1 0,0-5 0,0 5 0,0-11 0,0 4 0,0-5 0,0 0 0,0 0 0,4 0 0,2-4 0,4 2 0,1-6 0,-1 2 0,0-4 0,5 6 0,2-5 0,6 3 0,0-4 0,5 0 0,3 0 0,6 0 0,0 0 0,-1 0 0,1 0 0,9 0 0,-8 0 0,7-5 0,-8-3 0,0 3 0,-1-7 0,1 11 0,0-10 0,-6 9 0,4-3 0,-11 5 0,12 0 0,-12 0 0,11 0 0,-11 0 0,12 0 0,-7 0 0,2 0 0,5 0 0,-6 0 0,1 0 0,-3 0 0,-5 0 0,-1 0 0,1 0 0,0 0 0,-1 0 0,1 0 0,-6 0 0,3 0 0,-8 0 0,10 0 0,-11 0 0,4 0 0,-5 0 0,6 0 0,-5 0 0,5 0 0,-6 0 0,0 0 0,1 0 0,-1 0 0,0 0 0,0 0 0,-1 0 0,3 0 0,-2 0 0,0 0 0,-5-5 0,-2-6 0,-3-12 0,-4-8 0,2-13 0,-3 5 0,-2-13 0,5 5 0,-9-7 0,2 0 0,2 8 0,-4-7 0,3 7 0,1-1 0,-5 3 0,11 7 0,-11-1 0,11 8 0,-10 1 0,11 6 0,-6-7 0,6 6 0,0 2 0,0-1 0,0 12 0,0-5 0,0 6 0,0 0 0,0 0 0,0 1 0,0-7 0,0-1 0,0-6 0,0-6 0,0 5 0,4-6 0,-2 7 0,3 1 0,-5 5 0,0-5 0,0 5 0,0 0 0,0-4 0,0 9 0,0-4 0,0 6 0,0 0 0,0 0 0,0-5 0,0 2 0,0-3 0,0 7 0,0-1 0,0-2 0,0 2 0,0 0 0,0 6 0,0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27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164 9 24575,'-14'-4'0,"0"3"0,-2-2 0,4 3 0,-3 0 0,7 0 0,-7 0 0,7 7 0,-8 2 0,7 11 0,-3-3 0,4 8 0,3-3 0,-2-1 0,6 0 0,-3-1 0,4-7 0,0 6 0,0-7 0,0 4 0,0-4 0,0-1 0,0-3 0,3-1 0,1 0 0,3 0 0,1 0 0,-1-3 0,0 0 0,0-4 0,0 0 0,0 0 0,1 0 0,-1 0 0,0-4 0,0-4 0,1 0 0,0-12 0,0 7 0,0-7 0,-4 4 0,0-5 0,-1 4 0,-2-4 0,3 5 0,-4 0 0,0 0 0,0 4 0,0-3 0,0 7 0,0-3 0,0 3 0,0 1 0,0 0 0,0 0 0,3 3 0,0 4 0,1 8 0,-1 8 0,1 11 0,-3 0 0,8 10 0,-8-4 0,7 11 0,-6-5 0,7 11 0,-8-10 0,8 4 0,-8-6 0,7 0 0,-7-5 0,3-7 0,-4-5 0,4-5 0,-3-4 0,2-1 0,-3-4 0,3-3 0,1-1 0,3-3 0,1-11 0,0 1 0,0-11 0,4 0 0,-2 0 0,5-1 0,-2 1 0,4 1 0,-5 7 0,0-7 0,-5 12 0,1-3 0,-1 3 0,0 4 0,0-2 0,1 5 0,-1-2 0,-4-1 0,4 4 0,-7-4 0,4 4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41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24575,'0'11'0,"0"-4"0,0 25 0,0-5 0,0 5 0,0 4 0,0-3 0,0 0 0,0-2 0,0 6 0,0-8 0,0 8 0,0-16 0,0 4 0,0-8 0,0-1 0,0-6 0,3-6 0,1 0 0,3-4 0,4 0 0,-3 0 0,7-4 0,-3-4 0,4-4 0,0-5 0,1-3 0,-1 3 0,-3-8 0,-5 15 0,-4-2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42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1 24575,'-7'0'0,"-4"0"0,-1 0 0,0 0 0,-3 0 0,3 0 0,-3 0 0,-1 0 0,4 0 0,0 0 0,5 0 0,0 0 0,0 0 0,0 0 0,0 0 0,0 0 0,0 0 0,3 0 0,1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20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160 7 24575,'-6'-4'0,"-2"1"0,-2 3 0,1 0 0,-6 0 0,10 7 0,-9 2 0,9 7 0,-11 0 0,11 0 0,-6 4 0,6-3 0,-3 4 0,0-5 0,4-4 0,0 3 0,4-7 0,0 3 0,0-4 0,0 0 0,0 0 0,0 0 0,0 1 0,3-5 0,1 1 0,3-4 0,0 3 0,4-2 0,1 5 0,0-5 0,-1 6 0,0-3 0,-3 3 0,7 1 0,-3 0 0,1 3 0,2 2 0,-7-1 0,7 3 0,-6-3 0,2 4 0,-3-4 0,-1 3 0,1-3 0,-3 4 0,-2-1 0,-3 1 0,0-4 0,0 8 0,0-11 0,0 11 0,0-8 0,-7 0 0,2-1 0,-10-3 0,7-1 0,-7 1 0,3 0 0,-4 0 0,0-4 0,4 3 0,-3-7 0,3 4 0,-4-4 0,4 0 0,-4 0 0,8 0 0,-3 0 0,0 0 0,3-4 0,-3 0 0,3-3 0,4 0 0,1-1 0,3 1 0,0 3 0,0 1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43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24575,'0'3'0,"0"7"0,0 16 0,0 7 0,0 5 0,0 13 0,0-10 0,0 13 0,0-10 0,0 5 0,0-9 0,0-2 0,0-13 0,0-8 0,0-2 0,3-8 0,1 0 0,3 0 0,4-3 0,-3-1 0,3-3 0,0 0 0,1-7 0,0-2 0,-4 1 0,-5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43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387 1 24575,'-11'0'0,"-10"0"0,2 0 0,-20 0 0,20 0 0,-26 0 0,16 0 0,-10 0 0,4 3 0,8-2 0,-3 7 0,5-3 0,7 0 0,3 1 0,8-2 0,3 0 0,1-1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29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318 64 24575,'-9'-4'0,"-3"-3"0,-3 3 0,-1-4 0,4-4 0,-8 3 0,10-2 0,-9 6 0,7 2 0,-4 3 0,3 0 0,-6 0 0,6 0 0,-8 3 0,5 5 0,3 9 0,-3 5 0,7-1 0,-8 4 0,8-3 0,-4 4 0,8 0 0,-2 0 0,6 0 0,-3 1 0,4-1 0,0 0 0,0 5 0,0-3 0,0 3 0,0-5 0,3-4 0,2-1 0,6-9 0,1-1 0,4-3 0,-4 0 0,3-4 0,-7-1 0,7-3 0,-7 0 0,7-7 0,-1-11 0,-1-5 0,4-14 0,-2 4 0,5-18 0,-1 15 0,-3-19 0,2 21 0,-8-5 0,3 7 0,-4 6 0,-1 8 0,0-1 0,-1 11 0,-2-3 0,-2 12 0,-3 5 0,0 9 0,0 1 0,-4 4 0,3 2 0,-3 4 0,4 0 0,0 5 0,0 8 0,0 13 0,0 1 0,0 19 0,0-11 0,0 7 0,0-4 0,0-4 0,0 6 0,0-6 0,0-13 0,0-4 0,0-20 0,0 2 0,0-13 0,0 0 0,0-5 0,3-3 0,1-1 0,3-3 0,0-3 0,5-10 0,0 0 0,10-13 0,1 3 0,7-12 0,-7 6 0,6-5 0,-6 7 0,6-2 0,-5 2 0,-3 4 0,-4 2 0,-5 9 0,-1 1 0,-4 4 0,0 3 0,0 0 0,0 4 0,-3 0 0,-1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32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24575,'0'14'0,"0"6"0,0 1 0,0 1 0,0 3 0,0 1 0,0 7 0,0 4 0,0 1 0,0 0 0,0 0 0,0-1 0,0 1 0,0-5 0,0 3 0,0-13 0,0 8 0,0-14 0,0 3 0,3-8 0,1 3 0,3-7 0,1 3 0,-1-4 0,0-3 0,0-1 0,0-3 0,1 0 0,-1 0 0,4 0 0,1 0 0,4-7 0,5-7 0,-2-13 0,8-3 0,-8-1 0,3 3 0,-4 2 0,-1 4 0,-5 6 0,0 1 0,-8 10 0,-1-3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33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78 24575,'67'-8'0,"-10"-3"0,-37 11 0,-8-4 0,6 4 0,-6 0 0,4 0 0,-4-3 0,6-1 0,0 0 0,-2 0 0,3 1 0,-7 2 0,4-10 0,0 10 0,0-7 0,-4 1 0,-4 5 0,-4-5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05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 24575,'0'10'0,"0"1"0,0 3 0,-3-3 0,2 3 0,-5-6 0,3 2 0,-1-3 0,1-4 0,3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33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 24575,'12'11'0,"-8"4"0,4 11 0,-8 0 0,0 12 0,0-9 0,0 8 0,0-6 0,0-8 0,0 13 0,0-18 0,0 8 0,-3-10 0,-5 0 0,-5-8 0,4 3 0,-5-11 0,12 4 0,-5-4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35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326 347 24575,'0'-7'0,"0"0"0,0-4 0,0 0 0,0-1 0,0 1 0,0 4 0,0 0 0,0-4 0,0 4 0,0-7 0,0 6 0,0-6 0,0 5 0,0-6 0,0 7 0,0-7 0,0 3 0,0 0 0,-4-8 0,3 7 0,-10-8 0,9 5 0,-12 0 0,9 0 0,-7 4 0,5 1 0,-4 3 0,2 4 0,-6-3 0,3 6 0,-4-2 0,4 3 0,-3 0 0,3 0 0,-4 0 0,0 3 0,-1 10 0,0 5 0,0 8 0,-1 0 0,1 0 0,3 0 0,2-4 0,3 3 0,4-8 0,2 4 0,3-5 0,0-1 0,0 1 0,0-4 0,0-1 0,0-3 0,0-1 0,0 0 0,3 0 0,5 1 0,4-1 0,3 1 0,6 0 0,-4 0 0,3 1 0,1-1 0,-4 0 0,3 0 0,1 1 0,-4 2 0,3-2 0,-8 6 0,0-2 0,-4 3 0,0 4 0,1 2 0,-5 4 0,0 0 0,-4 5 0,0-3 0,0 3 0,0-5 0,0-4 0,-8 3 0,-1-12 0,-7 7 0,4-12 0,-8 4 0,7-4 0,-12-3 0,7-2 0,-2-3 0,4 0 0,0 0 0,0 0 0,0 0 0,0-3 0,3-5 0,2-1 0,3-6 0,1 7 0,2-7 0,2 6 0,0-2 0,2 4 0,-2 0 0,3-1 0,0 1 0,0 0 0,0 0 0,0 0 0,0-1 0,0 4 0,0 1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36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24575,'3'3'0,"0"1"0,-3 17 0,0-7 0,0 16 0,0-3 0,0 6 0,0 25 0,0-25 0,0 34 0,0-29 0,0 13 0,0-1 0,0-11 0,5 5 0,-1-16 0,5-2 0,-1-10 0,-1-4 0,-2-1 0,1-4 0,-2-3 0,3-1 0,0 1 0,1-4 0,-1 3 0,4-3 0,-3 0 0,7 4 0,-7-3 0,3 2 0,0-3 0,-3 0 0,3 0 0,0 0 0,-3-3 0,3-1 0,-3-3 0,-1-4 0,0 2 0,1-2 0,-1 4 0,0 0 0,-3 0 0,-1 3 0,-3 1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37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339 1 24575,'-19'0'0,"-1"0"0,-7 0 0,1 0 0,0 0 0,-1 0 0,1 0 0,4 0 0,-3 0 0,8 0 0,-3 0 0,8 0 0,-3 0 0,6 0 0,-6 0 0,7 0 0,-3 0 0,4 0 0,3 0 0,1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38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24575,'6'-4'0,"2"1"0,11 3 0,-2 0 0,4 0 0,-5 0 0,4 7 0,-2 7 0,2 4 0,-2 6 0,-2-2 0,2 9 0,0-3 0,0 3 0,-4 1 0,3 1 0,-2 5 0,4 0 0,-4 0 0,-2 0 0,-3 0 0,-1-6 0,0 5 0,-4-4 0,0 5 0,-5 0 0,0-6 0,0 4 0,0-3 0,0 5 0,0-6 0,-5 5 0,0-5 0,-4 1 0,-5 4 0,4-10 0,-3 5 0,0-6 0,3 0 0,-2-5 0,3 0 0,1-5 0,1-4 0,2-1 0,2-4 0,0-3 0,-1-1 0,0-9 0,1 4 0,3-4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39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 24 24575,'1'-13'0,"-1"2"0,-16 11 0,3 0 0,-4 7 0,2 2 0,6 12 0,-8 5 0,3 2 0,-1 21 0,2-13 0,3 14 0,4 1 0,2-10 0,4 15 0,0-11 0,0-5 0,0 2 0,0-9 0,0 5 0,0 0 0,8-5 0,2 3 0,13 3 0,3 1 0,5 6 0,-1-1 0,1-3 0,-1 3 0,1-4 0,0 0 0,4-4 0,-3 2 0,2-8 0,-5 3 0,4-10 0,-5-2 0,3-4 0,-9-5 0,3 0 0,-8-5 0,-1 0 0,-1 0 0,-7-4 0,3-1 0,-3-3 0,-1 0 0,0 0 0,-3 0 0,-1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45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24575,'56'0'0,"1"0"0,19 0 0,-5 0 0,-8 0 0,-10 0 0,-2 0 0,3 0 0,10 0 0,-11 0 0,12 0 0,-12 0 0,5 0 0,0 0 0,-5 0 0,5 0 0,-13 0 0,5 0 0,-11-4 0,5 3 0,0-3 0,-5 4 0,4 0 0,-5 0 0,-6 0 0,5 0 0,-5 0 0,1 0 0,-2 0 0,-5 0 0,1 0 0,-1 0 0,-5 0 0,4 0 0,-8 0 0,-1 0 0,-1 0 0,-6 0 0,2 0 0,-4 0 0,0 0 0,0 0 0,-3 0 0,-1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46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 24575,'-4'6'0,"1"2"0,10 7 0,2 1 0,7-1 0,6 13 0,0-9 0,2 8 0,2-5 0,-9-8 0,14 8 0,-12-9 0,6 0 0,-13-2 0,3-3 0,-3 0 0,0-1 0,-1 1 0,-4-1 0,0-3 0,0-1 0,-3 0 0,2-2 0,-5 5 0,2-3 0,-3 4 0,0 0 0,0 0 0,-3 0 0,-5 1 0,-1 3 0,-6 1 0,3 4 0,-10 6 0,-1 1 0,0 4 0,-5 1 0,5-1 0,-6 2 0,6-2 0,0 0 0,6-5 0,1-2 0,-1 1 0,5-8 0,0 6 0,4-10 0,4 2 0,-3-4 0,7 0 0,-4 0 0,1-3 0,3-7 0,-3 1 0,3-4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48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328 239 24575,'4'-3'0,"-1"-5"0,-3-4 0,0-8 0,0-7 0,0 4 0,0-8 0,0 10 0,-3-1 0,-6-3 0,0 11 0,-7-2 0,8 12 0,-12-3 0,3 6 0,-5-3 0,1 4 0,1 0 0,-2 0 0,1 0 0,0 3 0,5 2 0,0 6 0,-1 6 0,1 0 0,3 8 0,-3-3 0,6 4 0,1 0 0,2 0 0,6 0 0,-3-5 0,4 4 0,0-8 0,0 4 0,0-5 0,0-4 0,3-1 0,5-4 0,4-3 0,8 0 0,-3-4 0,8 0 0,-3 0 0,0-12 0,5-4 0,-9-10 0,10-3 0,-10 3 0,5-2 0,-6 2 0,0 4 0,-4 2 0,-2 8 0,-4 1 0,1 3 0,-1 1 0,0 3 0,-3 4 0,-1 12 0,-3 5 0,0 21 0,0-10 0,0 21 0,-11 5 0,9-5 0,-13 14 0,9-18 0,-4 5 0,4 2 0,-3-1 0,8-5 0,-4-8 0,5-6 0,0-11 0,0-4 0,0-6 0,0-4 0,0 0 0,0 0 0,3-3 0,1 0 0,3-4 0,4-8 0,1 0 0,4-8 0,0-5 0,0 4 0,1-3 0,-1 4 0,-4 3 0,3-2 0,-7 7 0,3-7 0,1 7 0,-4-4 0,3 5 0,-3-4 0,-1-2 0,-2 4 0,-2 2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49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24575,'4'3'0,"-1"9"0,-3 1 0,0 17 0,0-7 0,0 20 0,0-9 0,0 16 0,0-11 0,0 0 0,0 3 0,0-8 0,0 0 0,0 1 0,0-16 0,0 2 0,0-6 0,3-7 0,1 3 0,3-3 0,0-4 0,1-1 0,-1-3 0,0 0 0,0-3 0,4-5 0,-2-4 0,6-5 0,-6 1 0,2 0 0,1 4 0,-4-3 0,3 6 0,-3-2 0,-4 4 0,-1 3 0,-3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6:51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600 312 24575,'4'-4'0,"-1"-6"0,-3-12 0,0-7 0,0-2 0,0-10 0,0 4 0,0-3 0,0 9 0,-4 6 0,0 6 0,-7 7 0,-4 5 0,2 4 0,-5 3 0,3 0 0,-6 3 0,1 5 0,-5 18 0,7 2 0,-9 14 0,7-1 0,-2-3 0,3 8 0,4-4 0,1 6 0,9 13 0,1-10 0,4 22 0,0-9 0,0-6 0,0 7 0,0-15 0,0 19 0,4-6 0,2 6 0,5 6 0,-1-21 0,0 19 0,-5-1 0,0-16 0,-5 18 0,0-26 0,0 16 0,0-17 0,0 13 0,0-23 0,0 11 0,-4-6 0,-1-1 0,-7-11 0,-2 4 0,-2-8 0,0-1 0,-4-6 0,4-4 0,-12-2 0,7-2 0,-13-2 0,8-1 0,-11-4 0,11 0 0,-12-4 0,13 0 0,6 0 0,9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07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636 0 24575,'-10'0'0,"-1"7"0,-9 6 0,3 12 0,-11 18 0,-3 9 0,-6 6 0,-6 6 0,-7 3 0,4 7 0,2-16 0,1 11 0,8-27 0,-2 14 0,4-16 0,4 1 0,7-14 0,4-1 0,7-7 0,3-4 0,1-1 0,-1 1 0,1-4 0,0 3 0,3-6 0,-3 2 0,4-3 0,-1-1 0,1 1 0,0 0 0,-1-3 0,1-4 0,0-1 0,3-2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49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18 24575,'-11'0'0,"0"0"0,4 0 0,7 0 0,5 0 0,7 0 0,4 0 0,4 0 0,-3 0 0,8 0 0,-8 0 0,8-4 0,-8 3 0,4-3 0,-6 0 0,1 3 0,-1-2 0,-3 3 0,-5 0 0,-3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50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 24575,'1'0'0,"5"0"0,13 0 0,2 0 0,6 0 0,4 0 0,-4 0 0,10-9 0,-9 7 0,3-10 0,-5 11 0,0-3 0,-4 1 0,-6 2 0,-5-6 0,-3 6 0,-1-2 0,0 3 0,-3 0 0,-1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51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24575,'0'7'0,"0"4"0,0 9 0,0 1 0,0 4 0,0-2 0,0 8 0,0-5 0,0 6 0,0-5 0,0 4 0,0 0 0,0-3 0,0-5 0,0-4 0,0-7 0,0 0 0,0-1 0,0-3 0,0-4 0,0-1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52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 24575,'0'-6'0,"0"-1"0,0-1 0,0 1 0,0 0 0,0 0 0,0-1 0,0 1 0,0 0 0,0 0 0,0-1 0,0 2 0,0 4 0,0 7 0,0 7 0,0 8 0,0 2 0,0 4 0,0 0 0,0 6 0,0-5 0,0 5 0,0-1 0,0-8 0,0 7 0,0-17 0,0 7 0,0-12 0,0 3 0,0-4 0,0 0 0,0 0 0,0-3 0,0-1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53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0 24575,'4'6'0,"-1"-1"0,-3 8 0,0-1 0,0 4 0,0 0 0,0 5 0,0-4 0,0 8 0,0-8 0,0 8 0,0-12 0,0 6 0,-4-7 0,-3 0 0,-2-1 0,-5-7 0,-3-1 0,7-3 0,-1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54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387 204 24575,'0'-39'0,"0"11"0,0-4 0,0 10 0,0 1 0,0-4 0,0 11 0,0-1 0,-6 11 0,-3 0 0,-6 4 0,-5 0 0,-2 0 0,-4 12 0,-1 3 0,-6 14 0,-2 8 0,6-11 0,-4 20 0,9-15 0,-2 14 0,1 0 0,6-6 0,4 0 0,1-8 0,9-9 0,1-2 0,4-5 0,0-3 0,0-1 0,0-4 0,0 0 0,7 1 0,7-4 0,3 3 0,8-2 0,-3-1 0,-1 4 0,4-3 0,-8 3 0,4 3 0,-1 2 0,-7 0 0,7 2 0,-12-3 0,3 0 0,-3 3 0,-1-7 0,-2 7 0,-2-3 0,-3 4 0,0 0 0,0-4 0,0 3 0,-4-3 0,-4 4 0,-4 0 0,-4-4 0,0-1 0,4-3 0,-3 0 0,3-1 0,-5-2 0,2-2 0,-1-3 0,0 0 0,-5 0 0,8 0 0,-7 0 0,8 0 0,0-3 0,1-5 0,3 0 0,4-3 0,1 4 0,3-1 0,0 4 0,0 1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55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24575,'0'10'0,"0"2"0,0 23 0,0 10 0,0-9 0,0 19 0,0-15 0,0 5 0,0 4 0,0-9 0,0-1 0,0-12 0,0-2 0,0-12 0,0 2 0,3-11 0,4-1 0,1-3 0,6 0 0,-2-3 0,-3-5 0,5-5 0,-5 1 0,4-3 0,-2 2 0,0-3 0,-5 7 0,1 2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55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233 1 24575,'-7'0'0,"-4"0"0,3 0 0,-11 0 0,1 0 0,-4 0 0,2 0 0,4 0 0,0 0 0,4 0 0,0 0 0,5 0 0,-3 0 0,2 0 0,-3 0 0,4 0 0,0 0 0,0 0 0,0 0 0,3 0 0,0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57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24575,'6'0'0,"1"0"0,8 0 0,4 0 0,-6 0 0,12 0 0,-11 0 0,9 0 0,-10 0 0,3 0 0,-6 0 0,-6 0 0,-1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57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24575,'0'15'0,"0"3"0,0 8 0,0 0 0,0 5 0,0 2 0,0 5 0,0-6 0,0 0 0,0 5 0,0-13 0,0 17 0,0-23 0,0 12 0,0-13 0,0 4 0,0-9 0,0-1 0,0-4 0,0 0 0,0 1 0,0-1 0,0 0 0,0 0 0,0 0 0,0 0 0,0 0 0,0 0 0,0 0 0,3-4 0,1 0 0,-1-3 0,0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09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7 466 24575,'-6'4'0,"5"-1"0,6-3 0,10 0 0,1 0 0,7-8 0,2-1 0,3-17 0,15-11 0,-18 7 0,14-13 0,-16 15 0,0-4 0,-1-3 0,-9 4 0,-1 1 0,-7-5 0,-1 14 0,-4-7 0,0 7 0,0 1 0,0 5 0,0 4 0,-3 5 0,-1 2 0,-6 1 0,-1 3 0,-8 0 0,3 0 0,-4 11 0,1-1 0,2 13 0,-3-2 0,7 3 0,-2 1 0,9 4 0,-5-4 0,10 9 0,-2-3 0,3-1 0,0 4 0,0-8 0,0 3 0,0-5 0,3 1 0,1-5 0,4 3 0,0-7 0,3 3 0,-3-4 0,2-4 0,-2 3 0,-2-7 0,1 4 0,0-5 0,0-2 0,0-1 0,-1-3 0,1 0 0,0 0 0,-1 0 0,4 0 0,2-3 0,3-9 0,1-5 0,-4-7 0,3-1 0,-2 1 0,0 0 0,-2 3 0,-3 2 0,-1 8 0,0 1 0,-1 3 0,1 3 0,-3 4 0,-2 11 0,2 5 0,-3 14 0,2 0 0,-3 0 0,0 4 0,4-13 0,-4 3 0,4-9 0,-4-4 0,0-1 0,0-3 0,2-4 0,-1-6 0,5-9 0,-5-12 0,6-2 0,-2-3 0,3 4 0,-4 1 0,4 0 0,-4 3 0,4 2 0,-4 8 0,2 1 0,-2 3 0,-1 0 0,3 0 0,-2 3 0,2 1 0,1 3 0,-1 0 0,1 0 0,-4 3 0,3 5 0,-5 3 0,2 3 0,-3 1 0,3 0 0,-2-4 0,3 3 0,-1-6 0,-3 2 0,3-4 0,0 1 0,-2 0 0,5-3 0,-6 1 0,6-1 0,-6 2 0,3-2 0,-3-2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58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 24575,'-4'-3'0,"1"5"0,3 3 0,0 7 0,0 14 0,0-4 0,0 15 0,0 1 0,0-3 0,0 13 0,0-13 0,0 9 0,0-6 0,0 0 0,0-6 0,0 0 0,0-11 0,0-1 0,0-4 0,0-4 0,0-1 0,0-4 0,0-3 0,0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59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1 24575,'4'2'0,"2"6"0,-5 9 0,6 0 0,-6 8 0,3-4 0,-4 5 0,0 1 0,0 4 0,0-8 0,0 7 0,0-8 0,0-1 0,0 4 0,-4-12 0,-4 7 0,0-12 0,-7 7 0,3-7 0,0 0 0,4-4 0,5-4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8:01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1 812 24575,'0'-24'0,"0"-9"0,0-25 0,0-4 0,0-19 0,0 6 0,0 12 0,5-8 0,0 18 0,11-13 0,-4 14 0,3 1 0,-6 13 0,0 10 0,-4 6 0,2 7 0,-6 7 0,5 0 0,-2 5 0,0 6 0,3 9 0,-2 6 0,4 8 0,-1 0 0,1 5 0,0 2 0,0 0 0,1 3 0,-2-9 0,2 9 0,-2-8 0,1 3 0,0-10 0,-1 4 0,0-8 0,1 4 0,-1-6 0,-4-3 0,3-1 0,-3-3 0,-1-1 0,4 0 0,-3-3 0,3-1 0,0-3 0,0-3 0,0-10 0,2-10 0,0-9 0,0-6 0,1-6 0,0 4 0,-1-4 0,1 6 0,-1 6 0,0 0 0,0 6 0,-1 0 0,1 5 0,-1 0 0,-1 9 0,1 1 0,-1 3 0,0 4 0,1-2 0,-2 5 0,1-2 0,0 3 0,0 0 0,-1 0 0,-2 3 0,-1 5 0,1 4 0,0 8 0,1 2 0,2-1 0,-2 10 0,4-9 0,-4 15 0,4 8 0,-4-9 0,5 20 0,0-16 0,0 11 0,0 0 0,5 0 0,-4-5 0,3-3 0,-5-10 0,0-6 0,-1-6 0,0-6 0,0-3 0,-4-1 0,-1-10 0,-3 2 0,0-6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8:02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24575,'40'65'0,"0"-1"0,0 1 0,0 0 0,8 8 0,0-3 0,-12-9 0,-9 29 0,-6-26 0,-15-11 0,3 4 0,-8-5 0,4-2 0,-5-9 0,0 7 0,-5-1 0,-10 1 0,-6-2 0,-10-1 0,1-9 0,0 4 0,0 0 0,7-16 0,-1 8 0,12-19 0,0 6 0,5-11 0,-1 3 0,1-7 0,3 0 0,1-4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8:03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490 0 24575,'-15'0'0,"3"0"0,-8 0 0,-10 0 0,6 0 0,-27 18 0,26-10 0,-32 34 0,31-20 0,-27 31 0,26-22 0,-16 36 0,21-22 0,-8 36 0,13-26 0,-3 34 0,13-33 0,-3 27 0,10-16 0,0 13 0,0-17 0,0 23 0,14-28 0,4 25 0,13-28 0,11 21 0,-13-30 0,15 19 0,-12-18 0,6-4 0,4 0 0,-5-8 0,2-8 0,-8-2 0,6-6 0,-12-3 0,6 2 0,-10-6 0,-1 0 0,-4-4 0,-5-1 0,0-2 0,-7-2 0,-1-3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8:04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24575,'0'11'0,"0"12"0,0 29 0,0 15 0,0 10 0,0 7 0,0-15 0,0 20 0,0-18 0,0 13 0,0-11 0,0-13 0,0 5 0,0-18 0,0 4 0,0-19 0,0 0 0,0-6 0,0 0 0,0 0 0,0 0 0,0-5 0,0-5 0,0-1 0,0-7 0,0 4 0,0-5 0,0 0 0,0-3 0,0-1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8:05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21 24575,'-3'-1'0,"6"6"0,-1 17 0,7 0 0,0 20 0,0-13 0,4 8 0,-7 0 0,6-2 0,-7 3 0,4-1 0,1-4 0,-1-1 0,0 0 0,-5-6 0,4 0 0,-3-5 0,-1-4 0,0-6 0,-1-4 0,-2 0 0,5-3 0,-2-1 0,3-6 0,0-5 0,1-14 0,1-6 0,4-5 0,2-10 0,9 7 0,-3-8 0,3 4 0,1 1 0,-5 0 0,9-2 0,-8 3 0,2 4 0,-9 7 0,-2 6 0,-4 9 0,0-3 0,-1 10 0,1-6 0,-4 11 0,-1-4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8:09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1 278 24575,'0'-15'0,"0"-2"0,0-18 0,0 11 0,0-15 0,0 12 0,3-5 0,2 7 0,10 4 0,-5 1 0,5 10 0,-3-2 0,-1 12 0,1 0 0,-1 0 0,0 0 0,-3 0 0,0 15 0,-1 6 0,-2 15 0,0-4 0,0 4 0,-5-9 0,0 7 0,0-7 0,0-1 0,0-2 0,0-12 0,0 7 0,0-11 0,0 3 0,0-4 0,0-6 0,0-10 0,3-9 0,2-11 0,4-4 0,0 2 0,4-4 0,-4 8 0,8-3 0,-4 5 0,-1 7 0,0 0 0,-2 9 0,-1-2 0,1 7 0,1 1 0,-3 3 0,4 0 0,-5 0 0,0 3 0,0 8 0,1 7 0,-3 7 0,2 0 0,-6 1 0,3-1 0,-4 1 0,0-1 0,0 0 0,0-4 0,0 0 0,0-10 0,3 0 0,-3-4 0,4 0 0,-4 0 0,2-3 0,2-1 0,3-6 0,1-13 0,0-3 0,1-11 0,3 0 0,-2 3 0,6-3 0,-7 9 0,3 1 0,-4 8 0,3-2 0,-3 9 0,2-5 0,-2 6 0,2 0 0,-2 0 0,3 4 0,-4 0 0,0 0 0,0 0 0,0 0 0,0 0 0,0 0 0,0 4 0,1 3 0,-1 5 0,-2 4 0,2 0 0,-3-1 0,1 1 0,2 0 0,-6 0 0,5-4 0,-5-1 0,5-4 0,-5 1 0,6-1 0,-3 0 0,3-3 0,0-1 0,0-3 0,0 0 0,4 0 0,-2 0 0,2 0 0,0-3 0,-3-1 0,3-8 0,-4 4 0,1-7 0,0 3 0,-1 0 0,1-4 0,0 4 0,-4 0 0,0-3 0,-1 7 0,-2-7 0,2 7 0,-3-3 0,0 3 0,0 1 0,0 23 0,0-2 0,0 21 0,0-4 0,0-3 0,0 8 0,0-8 0,0 3 0,0-5 0,0 0 0,0-4 0,0-2 0,3-4 0,2-4 0,6-1 0,1-3 0,0 0 0,3-4 0,-7-1 0,7-3 0,-3 0 0,4-3 0,-4-5 0,4-10 0,-2-9 0,0-5 0,0-7 0,-5 1 0,1 0 0,-5-5 0,-1 9 0,-4-9 0,0 16 0,0 0 0,-3 6 0,-10 9 0,-5 0 0,-4 3 0,-3 4 0,8 2 0,-4 3 0,5 0 0,0 0 0,1 0 0,-1 7 0,-1 6 0,4 9 0,0 4 0,4 0 0,5 0 0,0-4 0,4 3 0,0-12 0,0 6 0,0-11 0,7 3 0,1-3 0,13-4 0,-4 0 0,8-4 0,-4 0 0,6 0 0,4-9 0,-4-1 0,4-8 0,-4 1 0,-1 3 0,-5-2 0,4 11 0,-8-6 0,0 10 0,-6-2 0,-4 3 0,0 0 0,0 0 0,1 0 0,-4 7 0,-1 6 0,-3 14 0,0 6 0,0 5 0,4 0 0,-3-1 0,8 1 0,-5-5 0,6-2 0,-2-9 0,0-2 0,0-4 0,0-4 0,-1-1 0,0-4 0,1 1 0,-1-4 0,0-1 0,0-3 0,1-12 0,0-2 0,2-24 0,-1 4 0,1-10 0,-5 5 0,3 1 0,-7 5 0,4 6 0,-5 2 0,0 12 0,0-7 0,0 12 0,2 0 0,2 5 0,3 3 0,0 0 0,1 0 0,3 4 0,1 0 0,4 4 0,-1 0 0,1-4 0,5 0 0,-4-4 0,8 0 0,-8 0 0,8 0 0,-8-4 0,0-4 0,-1-9 0,-7 0 0,3-8 0,-7 3 0,-1 1 0,-4 0 0,0 5 0,0 4 0,0 1 0,-8 3 0,3 1 0,-10 2 0,3 2 0,-4 3 0,0 0 0,0 0 0,4 3 0,-3 2 0,7 6 0,-4 1 0,4 8 0,3-2 0,-3 7 0,7-4 0,-3 5 0,4-4 0,0 3 0,0-3 0,0-1 0,0 4 0,0-8 0,7 4 0,2-9 0,7 3 0,0-3 0,0 1 0,4 3 0,-3-8 0,4 8 0,-5-7 0,0 3 0,0-5 0,0-2 0,-1-2 0,1-3 0,-4 0 0,3 0 0,-7 0 0,4 0 0,-5 0 0,0 0 0,0 0 0,0-3 0,0-1 0,-3-3 0,3-4 0,-6-2 0,3-7 0,-4 3 0,0 3 0,0 7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8:10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1 24575,'-7'0'0,"-4"0"0,-10 0 0,7 3 0,-14 6 0,18 7 0,-20 17 0,18-9 0,-14 11 0,16-8 0,-3 4 0,8 2 0,-3 2 0,7-4 0,-3 7 0,4-1 0,0-4 0,0-2 0,0 0 0,0-3 0,0-2 0,0-1 0,4-3 0,3-1 0,3 0 0,4-9 0,-5 3 0,6-6 0,-2 2 0,-1-3 0,3-4 0,-3 0 0,4-4 0,0 0 0,-1 0 0,1-4 0,5-5 0,-4-8 0,5-5 0,1-11 0,-3 0 0,3-1 0,-4-2 0,-2 8 0,-2-9 0,1 10 0,-6-5 0,3 6 0,-8 4 0,-1-3 0,-4 4 0,0-1 0,0-3 0,0 3 0,0 1 0,0-4 0,0 7 0,-4-2 0,-4 4 0,0 4 0,-4 1 0,1 3 0,-1 4 0,0-3 0,-3 6 0,7-5 0,-6 5 0,5-2 0,-1 3 0,2 0 0,1 0 0,3 0 0,1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8:11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 1 24575,'3'3'0,"1"4"0,-4 5 0,0 0 0,0 3 0,0 1 0,0 1 0,0 8 0,0 2 0,0 0 0,0 15 0,-8-17 0,-3 22 0,-11-21 0,2 16 0,-3-14 0,10-2 0,-3-5 0,7-9 0,1-1 0,5-7 0,3-1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10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 24575,'7'0'0,"3"0"0,5 0 0,1 0 0,3 0 0,0 0 0,-3 0 0,7 0 0,-3 0 0,-4 0 0,-1 0 0,-5 0 0,-5 3 0,4 1 0,-8 10 0,2 8 0,-3 3 0,0 15 0,0-8 0,-8 8 0,2-4 0,-10-6 0,7-1 0,-6-9 0,6 4 0,-5-9 0,6 1 0,-3-6 0,5-3 0,-1-1 0,3-5 0,1-9 0,3-13 0,8-10 0,7-6 0,8-4 0,6 2 0,0-4 0,-1 5 0,0 5 0,-6 6 0,-2 7 0,-5 5 0,-4 4 0,-1 0 0,-3 8 0,0-3 0,-6 7 0,-11 9 0,-8 13 0,-10 14 0,5-4 0,0 12 0,5-13 0,4 4 0,-3-2 0,12-13 0,-3 3 0,8-9 0,0 0 0,0-4 0,0-1 0,0-3 0,7 0 0,1 0 0,11 0 0,1-2 0,4-2 0,5-3 0,-3 0 0,3 0 0,-9 0 0,3 0 0,-7 0 0,7-3 0,-10-1 0,5-4 0,-10-2 0,2 2 0,-3-3 0,0 4 0,-4 1 0,0-1 0,0 0 0,-2 0 0,2 4 0,-3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8:12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24575,'0'23'0,"0"5"0,0 11 0,0-5 0,0 15 0,0-9 0,0 11 0,0-11 0,0 1 0,0-8 0,0 5 0,0-6 0,0-1 0,0-5 0,3-4 0,2-2 0,-1-8 0,0 0 0,-1-5 0,-2 0 0,2 0 0,-3-3 0,0-1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8:12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60 24575,'2'-4'0,"3"1"0,30-6 0,1 2 0,14-3 0,14 0 0,-26 9 0,31-4 0,-27 0 0,9 4 0,-7-4 0,-11 5 0,-10 0 0,0 0 0,-13 0 0,5 0 0,-8 0 0,0 0 0,0 0 0,1 0 0,-5 0 0,1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8:13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24575,'2'0'0,"3"0"0,26 0 0,4 0 0,24 0 0,-6 0 0,5 0 0,-7 0 0,7 0 0,-5 0 0,6 0 0,-14 0 0,-1 0 0,-11 0 0,-7 0 0,-5 0 0,-6 0 0,-3 0 0,-1 3 0,-3-2 0,-4 2 0,-1-3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8:14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24575,'4'-6'0,"-1"7"0,-3 11 0,0 4 0,0 4 0,0 13 0,0-4 0,0 14 0,0-5 0,0 1 0,0 11 0,0-11 0,0 11 0,0-4 0,0-1 0,0-2 0,0-5 0,5 0 0,-1-6 0,2-5 0,1-6 0,-6-5 0,2-4 0,-3-1 0,0-4 0,0 0 0,0 0 0,3-3 0,-2 2 0,2-14 0,-3 9 0,0-10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8:19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4929 482 24575,'0'11'0,"0"10"0,0 2 0,0 33 0,0-28 0,0 40 0,0-36 0,0 31 0,0-9 0,0 12 0,0-7 0,0-1 0,0 0 0,0-4 0,0 4 0,5-7 0,0 0 0,5-5 0,0-2 0,-5-1 0,4-4 0,-4 4 0,4-10 0,-4-2 0,3-10 0,-7 0 0,2-9 0,-3 2 0,3-6 0,-2 4 0,2-5 0,-3 0 0,0 0 0,0 0 0,0 0 0,0 0 0,0 0 0,0-1 0,-3-2 0,-9 3 0,-1-6 0,-12 6 0,-8-1 0,-8 4 0,-10 0 0,-7 0 0,-9-4 0,-2-1 0,-12-5 0,20 0 0,8 0 0,0 0 0,-23 0 0,23 0 0,-1 0 0,-36 0 0,5 0 0,8 0 0,-12 0 0,32 0 0,-39 0 0,39 0 0,-21 0 0,19-5 0,-12 4 0,15-8 0,-19 8 0,33-4 0,-32 5 0,31 0 0,-45 0 0,43 0 0,-44 0 0,46 0 0,-31 0 0,20 5 0,-11 1 0,6 0 0,-10 3 0,20-4 0,-32 6 0,25-6 0,-21 4 0,-5-2 0,1-1 0,4 4 0,24-7 0,2 0 0,-10 3 0,-3 0 0,0-1 0,3 1 0,2 0 0,-3 0 0,-17 5 0,27-5 0,1 0 0,-25 5 0,-22 0 0,40 0 0,5-6 0,1 1 0,-5 4 0,-21-3 0,20-3 0,-1 1 0,1-4 0,5 3 0,3-4 0,3 0 0,2 0 0,5 0 0,8 0 0,3 0 0,3 0 0,2 0 0,-2 0 0,5 0 0,-4 0 0,5 0 0,-6 0 0,2 0 0,-2 0 0,1 0 0,-1 0 0,6 0 0,-5 0 0,9 0 0,-9 0 0,9 0 0,-1 0 0,3 0 0,6 0 0,-3 0 0,4 0 0,0 0 0,0 0 0,0 0 0,0 0 0,4-3 0,-3-1 0,5-3 0,-2-4 0,3 0 0,0-15 0,0 4 0,0-14 0,0-5 0,0 1 0,0-23 0,0 22 0,0-34 0,0 26 0,0-48 0,0 44 0,0-3 0,0 1 0,0 8 0,0-44 0,0 37 0,0-12 0,0 1 0,0 12 0,0-4 0,0-1 0,0 16 0,0-14 0,0 16 0,0-2 0,0-1 0,3 13 0,2-2 0,3 8 0,0 2 0,0 3 0,0 3 0,-1 5 0,1-4 0,-4 3 0,3-4 0,-6 4 0,5 1 0,-5 4 0,5 0 0,-2 3 0,0-2 0,3 5 0,-4-2 0,5 0 0,6 2 0,4-2 0,15 3 0,7 0 0,12 0 0,14-5 0,8-1 0,-26 0 0,4-1 0,15-2 0,2 0 0,-10 2 0,1-1 0,17-4 0,2 0-276,-13 1 0,0 0 276,5-1 0,-1-2 0,-12 1 0,1 1 0,20-1 0,-1-1 0,-26 2 0,0 0 0,24-2 0,2 1 0,-16 3 0,-3 0 0,-2 1 0,-1 0 0,3-1 0,-1 1 0,-1 5 0,-2 0 0,34-7 0,8 6 0,-29 4 0,11-4 0,-6 5 0,-7 0 0,-8 0 0,5 0 0,-15 0 552,19 0-552,-25 0 0,32 0 0,-25 0 0,41 0 0,-39 0 0,43 0 0,-49 0 0,42 0 0,-38 0 0,41 5 0,-34-4 0,42 10 0,-43-6 0,-1-2 0,0 0 0,5 2 0,-1-2 0,-1-1 0,-5-1 0,0 5 0,-1-1 0,-7-4 0,35 9 0,-29-9 0,8 9 0,-5-5 0,-2 5 0,-2-5 0,-3 4 0,-3-4 0,-10 1 0,4 2 0,-10-3 0,10 4 0,-10-4 0,4 3 0,1-7 0,-5 7 0,4-7 0,1 3 0,-5 0 0,0-3 0,-2 2 0,-8-3 0,3 4 0,-8-3 0,3 2 0,-3 1 0,0-3 0,-1 2 0,-4-3 0,1 0 0,-4 3 0,2-2 0,-5 5 0,2-3 0,-3 4 0,-4-3 0,0 2 0,-3-2 0,-4 3 0,-1 1 0,-4-4 0,4 3 0,-3-3 0,6 0 0,-2 3 0,0-6 0,3 2 0,-3 0 0,-1-2 0,4 2 0,-3-3 0,0 0 0,3 0 0,-4 0 0,5 0 0,0 0 0,0 0 0,0 0 0,0 0 0,0 0 0,3 3 0,1 1 0,3 3 0,0 8 0,0 3 0,0 8 0,0 5 0,0-4 0,0 0 0,0-2 0,0-8 0,0 3 0,0-8 0,0-1 0,0-4 0,0-11 0,0-3 0,0-15 0,0 1 0,0-6 0,0 6 0,0 4 0,4 2 0,-4 7 0,7 0 0,-3 5 0,2 3 0,-2 3 0,-1 5 0,-3-3 0,0 2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9:31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91 195 24575,'0'2'0,"0"8"0,0 10 0,0 7 0,0 24 0,0-18 0,0 36 0,0-13 0,0-1 0,0 9 0,0-18 0,0-1 0,0 5 0,0-15 0,7-3 0,-6-11 0,10-9 0,-10-1 0,2-4 0,-3 0 0,-3-19 0,2-6 0,-12-32 0,5-4 0,-7 0 0,4-9 0,0 9 0,0-12 0,1 6 0,-1 2 0,5 7 0,-2 10 0,7-1 0,-3 18 0,4-1 0,0 9 0,0 3 0,0 2 0,6 7 0,7 1 0,7 7 0,8 10 0,13 19 0,-4 5 0,8 11 0,-5-8 0,-2 6 0,5 2 0,0 0 0,-5-1 0,-3-7 0,-10-6 0,-2-2 0,-6-12 0,-4-4 0,-2-6 0,-4-4 0,0 0 0,-3 0 0,0-9 0,-4-19 0,0-14 0,0-10 0,-5-12 0,-2 3 0,-4-12 0,1 6 0,-2-5 0,7 12 0,0 1 0,5 13 0,0 7 0,0 6 0,0 4 0,0 2 0,0 8 0,0 0 0,0 8 0,0 1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9:31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24575,'0'20'0,"0"-3"0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9:32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20 24575,'-7'0'0,"0"0"0,0 3 0,-1 5 0,4 4 0,1 8 0,3 2 0,0 0 0,0 3 0,0-4 0,0 6 0,0-6 0,0 4 0,0-8 0,0 4 0,0-5 0,0-4 0,0 3 0,0-3 0,0 0 0,3-1 0,1-4 0,7 0 0,-3 1 0,7 0 0,-3-4 0,4 3 0,0-6 0,-4 2 0,3-3 0,-3 0 0,0 0 0,3 0 0,-3 0 0,0-7 0,4-6 0,-4-4 0,6-9 0,-6 5 0,5-6 0,-7 1 0,2 5 0,-4-5 0,-3 9 0,-1-3 0,-4 4 0,0-5 0,0 4 0,0-4 0,-4 5 0,-4 0 0,-9 0 0,0 3 0,-4 1 0,1 3 0,-2 5 0,0 0 0,-3 4 0,4 0 0,-1 0 0,8 0 0,7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9:34.0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0 117 24575,'0'24'0,"0"-2"0,0 15 0,0-5 0,0 6 0,0-5 0,0-1 0,0-6 0,0 0 0,0-5 0,0 0 0,0-5 0,0-4 0,12-4 0,-6-2 0,9-2 0,-3 0 0,0-1 0,3-3 0,1 0 0,0 0 0,-4 0 0,8 0 0,-7 0 0,7-7 0,-7-2 0,2-7 0,-6-4 0,3-2 0,1-4 0,-4 4 0,3 1 0,-4 5 0,-4 4 0,0 1 0,-4 4 0,3 3 0,-2 3 0,2 9 0,-3 8 0,0 1 0,0 4 0,0-1 0,4-3 0,0 8 0,4-11 0,0 5 0,3-7 0,2 0 0,3 0 0,0-1 0,-1-2 0,1-1 0,0-4 0,0-4 0,0 0 0,-4 0 0,-1 0 0,-4-4 0,5-8 0,-3-1 0,3-13 0,-3 5 0,-5-6 0,4 1 0,-7-5 0,3 3 0,-4-3 0,0 9 0,0-3 0,0 3 0,0-4 0,0 4 0,0-3 0,0 8 0,0-8 0,0 3 0,0 4 0,0-2 0,0 8 0,0 0 0,0 1 0,0 4 0,0 3 0,0 1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9:34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 24575,'-8'7'0,"7"-3"0,19 4 0,9-7 0,17 7 0,15-6 0,10 7 0,31-7-644,-44 0 0,1 1 644,4-3 0,1 0 0,12 0 0,2 0-840,-4 0 1,1 0 839,9 0 0,1 0 0,-1 0 0,0 0 0,0 0 0,1 0 0,-1 0 0,0 0 0,-2 0 0,-5 0 0,-18 0 0,-2 0-234,2 0 1,-2 0 233,24 0 0,13 0 0,-1 0 0,-23 0 0,4 0 0,3 0 0,-18 0 1144,14 0-1144,-25-5 1744,5 4-1744,-5-3 546,-2 4-546,-6 0 0,-5 0 0,-7 0 0,-5 0 0,-5 0 0,-4 0 0,-1 0 0,-4 0 0,0 0 0,-3-6 0,-1 4 0,-3-4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11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24575,'6'-3'0,"2"0"0,5 3 0,6 0 0,1 3 0,0 5 0,0 8 0,-5 0 0,4 3 0,-2 1 0,7 1 0,-10 9 0,7 1 0,-7 4 0,-5 0 0,8 6 0,-11-9 0,7 7 0,-9-8 0,0 4 0,-4-5 0,0 5 0,0-10 0,-3 4 0,-6 0 0,-4-3 0,0 3 0,1-9 0,1 3 0,5-7 0,-4 3 0,9-4 0,-5-4 0,5-1 0,-2-3 0,3 0 0,0-4 0,0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9:36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41 109 24575,'-11'0'0,"1"0"0,-2 0 0,5 0 0,27 0 0,-4 0 0,52 0 0,-17 0 0,38 0-908,-23 0 1,4 0 907,-1 0 0,4 0 0,26 0 0,0 0 0,-30 0 0,1 0-1049,24 0 0,3 0 1049,-17 0 0,4 0-839,2 0 0,8 0 1,-6 0 838,5 0 0,0 0 0,-4 0 0,5 0 0,-8 0 0,-8 0 0,-3 0 0,-7 1 0,4-1 0,-3-1-649,16-2 1,-3 0 648,-4 3 0,0-2 0,3-8 0,-2 0 0,-16 9 0,-1-1 369,10-11 0,-3 0-369,21 10 0,-38-8 0,0-1 0,19 9 1708,12-8-1708,-10 11 0,-6-5 2722,-8 4-2722,-1-4 1822,-7 5-1822,0 0 736,1 0-736,-1 0 0,1 0 0,-1 0 0,-6 0 0,5 5 0,-10 0 0,10 5 0,-11-5 0,5 4 0,-6-4 0,-5 4 0,3-3 0,-8-2 0,3-1 0,-5-2 0,1 3 0,-1-4 0,-5 0 0,4 0 0,-12 0 0,7 0 0,-8 0 0,0 0 0,-1-3 0,-7 2 0,-1-2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9:38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1 246 24575,'0'24'0,"0"-7"0,0 19 0,0-14 0,0 5 0,0 9 0,0-6 0,0 9 0,4-8 0,-3-5 0,6-4 0,-6-6 0,2-5 0,-3-3 0,0-1 0,0-24 0,0-8 0,0-25 0,0-1 0,0-1 0,0 1 0,0 5 0,0 2 0,0 6 0,0 9 0,0 4 0,0 9 0,0 4 0,3 4 0,5 5 0,0 3 0,7 0 0,-3 3 0,9 11 0,-3-1 0,3 9 0,0-6 0,-4 5 0,10 2 0,-4 5 0,6 1 0,-1-1 0,2 6 0,-7-5 0,6 5 0,-11-8 0,4-3 0,-5-3 0,-5-8 0,-1-1 0,-4-4 0,0-3 0,0-1 0,-3-9 0,-1-12 0,-3-16 0,0-11 0,0-7 0,-5-6 0,-1-1 0,-5-1 0,5 8 0,-3 8 0,8 11 0,-3 10 0,4 3 0,0 12 0,0-3 0,0 6 0,0 2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9:39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24575,'20'4'0,"10"-1"0,-11-3 0,8 0 0,-6 0 0,-4 0 0,3 0 0,-4 0 0,5 0 0,-8 0 0,6 0 0,-7 0 0,0 0 0,-1 0 0,-4 0 0,-9 0 0,-3 0 0,-14 0 0,-3 0 0,-4 0 0,-1 0 0,1 0 0,4 0 0,2 0 0,4 0 0,0 0 0,0 0 0,4 0 0,0 3 0,5 1 0,0 4 0,0-4 0,3 2 0,-3-2 0,6 3 0,-2 4 0,3-3 0,0 7 0,0 2 0,0 4 0,0 6 0,0-1 0,0 0 0,0 5 0,0-3 0,0 9 0,0-10 0,0 5 0,0-1 0,0-3 0,0 3 0,0-9 0,0 3 0,0-8 0,0-1 0,4-1 0,0-7 0,3 3 0,0-3 0,4-1 0,1 1 0,0-1 0,8-2 0,-7-2 0,12-3 0,-3 0 0,4 0 0,5 0 0,-3 0 0,-1 0 0,-2 0 0,-8-4 0,3 0 0,-4-1 0,-4 2 0,-1 3 0,-7 0 0,-1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9:40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24575,'11'0'0,"1"0"0,3 0 0,1 0 0,0 0 0,0 0 0,0 0 0,5 0 0,-8 0 0,6 0 0,-11 0 0,7 0 0,-6 0 0,-2 0 0,-3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9:41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24575,'0'15'0,"11"-1"0,-3 22 0,17-10 0,-8 17 0,10-13 0,-2 8 0,-1-9 0,5 10 0,-6-15 0,6 9 0,-2-14 0,-5 2 0,-1-4 0,-10-5 0,0-1 0,-3-4 0,-1-3 0,-3-4 0,-5-8 0,-3-4 0,-4-8 0,-1-2 0,4 8 0,1 2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9:42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495 5 24575,'-9'-4'0,"0"4"0,-15 23 0,0 5 0,-10 16 0,2-3 0,-16 13 0,20-16 0,-18 14 0,15-18 0,-5 7 0,7-11 0,6 2 0,6-11 0,0 1 0,1-2 0,3 1 0,-2-8 0,5 7 0,-1-8 0,6 0 0,-1-1 0,5-4 0,-2 0 0,-1-3 0,4 3 0,-4-7 0,4 4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9:43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24575,'29'0'0,"-17"0"0,39 0 0,-17 0 0,5 0 0,5 0 0,0 0 0,-9 0 0,2 0 0,-6 0 0,-12 0 0,6 0 0,-13 0 0,0 0 0,-1 0 0,-4 0 0,-3-3 0,2 2 0,-5-2 0,2 3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9:43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24575,'-4'3'0,"1"1"0,3 7 0,0 0 0,0 5 0,0 10 0,0-3 0,0 8 0,0 1 0,0-5 0,0 5 0,0-6 0,0 0 0,0 0 0,0-4 0,0 3 0,0-8 0,0 3 0,0 1 0,0 0 0,4 1 0,0 3 0,4-8 0,0 3 0,0-4 0,0 0 0,0 0 0,-3-1 0,2 1 0,-7-4 0,4 3 0,-1-7 0,-2 7 0,2-6 0,-3 2 0,0-4 0,3 0 0,-2 0 0,2 0 0,-3-5 0,0 0 0,0-5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9:44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24575,'7'0'0,"4"0"0,1 0 0,8 0 0,-3 0 0,8 0 0,-8 0 0,4 0 0,-5 0 0,-1 0 0,1 0 0,0 0 0,-4 0 0,-1 0 0,-4 0 0,0 0 0,0 0 0,-3 0 0,-1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16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261 266 24575,'0'-52'0,"0"1"0,-7 14 0,5-16 0,-4 6 0,-6 36 0,1 3 0,-5 5 0,3-1 0,-7 4 0,4 0 0,-4 0 0,2 12 0,-3 2 0,3 17 0,0 2 0,3-1 0,2-1 0,4-5 0,1 0 0,3-5 0,-3-1 0,7-4 0,-2 0 0,3-4 0,0 3 0,0-7 0,0 3 0,0-4 0,3-3 0,1-1 0,3-3 0,4 0 0,-3 0 0,3 0 0,-4 0 0,0 0 0,0 0 0,0 0 0,0 0 0,0 0 0,0-3 0,0-1 0,1-4 0,-1 1 0,0 0 0,0 0 0,0 0 0,0-1 0,0 4 0,0-2 0,0 5 0,0-2 0,-3 0 0,3 2 0,-3-2 0,3 3 0,0 0 0,-3-3 0,2 2 0,-2-2 0,3 3 0,0 0 0,-3 5 0,-1 4 0,-3 10 0,-4 2 0,-1 5 0,-4 5 0,0-4 0,0 10 0,4-5 0,-3 0 0,7 5 0,-3-10 0,0 4 0,3-5 0,-3-5 0,4-1 0,0-8 0,0 3 0,0-7 0,0 3 0,3-7 0,5-1 0,3-3 0,5 0 0,0 0 0,0-7 0,4-2 0,-3-7 0,3 3 0,-4-2 0,-1 6 0,-3-2 0,-1 3 0,-4 1 0,0 3 0,0 1 0,-3 3 0,0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13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563 0 24575,'0'63'0,"0"-16"0,0-25 0,0-8 0,0-7 0,0-2 0,0-21 0,0 3 0,0-13 0,0 7 0,-3 10 0,2-8 0,-5 12 0,-1-2 0,-4 4 0,-4 3 0,-4 0 0,-1 0 0,-5 7 0,5 1 0,-4 13 0,7-1 0,-4 10 0,8-5 0,-4 9 0,12-3 0,-7 4 0,11 11 0,-3-12 0,4 16 0,0-12 0,0 10 0,0 6 0,8-5 0,-1 10 0,11-10 0,-2 10 0,4-3 0,-5-1 0,0 5 0,-5-10 0,-1-2 0,0-2 0,-4-9 0,0-1 0,-5-2 0,0-8 0,0 3 0,-4-5 0,-3-4 0,-10 0 0,-3-8 0,-9 0 0,-1-4 0,-11-3 0,5-1 0,-11-4 0,10 0 0,-9-9 0,14 0 0,-9-14 0,19 6 0,-8-5 0,21 14 0,-2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17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24575,'0'10'0,"0"8"0,0 17 0,0-3 0,0 10 0,0-2 0,0 11 0,0-7 0,0-5 0,0-8 0,0-5 0,0-5 0,0-5 0,0-5 0,0-3 0,0-1 0,3-3 0,5-1 0,3-3 0,9-4 0,-4-1 0,5-11 0,-1 2 0,-1-11 0,1 7 0,-11 5 0,-2 6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17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24575,'3'-8'0,"5"1"0,3 7 0,5 0 0,0 0 0,4 0 0,1 0 0,5 0 0,0 0 0,-12 0 0,-2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18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24575,'1'0'0,"5"0"0,18 0 0,-1 0 0,19 0 0,-8 0 0,9 0 0,-6 0 0,-4 0 0,-7 0 0,-6 0 0,-8 0 0,3 0 0,-7 0 0,0 0 0,-5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19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24575,'0'5'0,"0"3"0,0 24 0,0-5 0,0 4 0,0-5 0,0 0 0,0-5 0,0-1 0,0-8 0,0-1 0,0-4 0,0 0 0,0 0 0,0 0 0,3-4 0,1 3 0,0-5 0,-1 2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19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24575,'0'15'0,"0"2"0,0 14 0,0 1 0,0 18 0,0-19 0,0 30 0,0-31 0,0 15 0,0-9 0,0-8 0,0-2 0,0-6 0,0-8 0,0-1 0,0-7 0,0-1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20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24575,'2'0'0,"-3"0"0,7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21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 24575,'2'-3'0,"3"0"0,14 3 0,-2-4 0,7 3 0,-7-2 0,3 3 0,-4 0 0,0 0 0,-1 0 0,-3 0 0,8 0 0,-14 0 0,5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22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 24575,'11'0'0,"0"0"0,9 0 0,2 0 0,4 0 0,-5 0 0,4 0 0,-8 0 0,3 0 0,-4-11 0,-7 8 0,-1-9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22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1 631 24575,'0'11'0,"0"-1"0,0 1 0,0 1 0,0 4 0,0 4 0,0-3 0,0 8 0,0-9 0,0 9 0,0-12 0,0 6 0,0-10 0,0 1 0,0-11 0,0-9 0,0-22 0,0 4 0,0-15 0,0 5 0,0-21 0,0 10 0,0-20 0,0 22 0,0-17 0,0 11 0,0-4 0,0 6 0,0 6 0,0 1 0,0 6 0,0 10 0,0-2 0,0 17 0,0-6 0,0 11 0,0-3 0,3 7 0,4 1 0,10 3 0,4 0 0,5 4 0,-1-3 0,6 7 0,-3-7 0,8 3 0,-9-4 0,4 0 0,-5 0 0,-5 0 0,-4 0 0,-2 0 0,-11 0 0,3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23.5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24575,'15'0'0,"3"0"0,3 0 0,9 0 0,-7 0 0,13 0 0,-9 0 0,4 0 0,-5 0 0,-5 0 0,0 0 0,-9 0 0,2 0 0,-9 0 0,2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14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5 181 24575,'-5'-4'0,"10"1"0,17 3 0,14-4 0,6-1 0,11-10 0,-14 9 0,17-8 0,-17 5 0,9-2 0,-2-3 0,-10 5 0,0-3 0,-7 3 0,-5-3 0,0 8 0,-4-7 0,3 6 0,-11-3 0,11 1 0,-11 3 0,7-1 0,-8-1 0,-4 5 0,-4-2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24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 0 24575,'-11'15'0,"-4"8"0,9-1 0,-6 14 0,6-8 0,-3 9 0,0 1 0,3 5 0,2 8 0,-4-4 0,6 9 0,-7-5 0,9 2 0,0 11 0,0-12 0,0 6 0,0-1 0,0-4 0,0 11 0,0-5 0,0 0 0,10 5 0,1-11 0,10 4 0,4-6 0,-4-6 0,8 0 0,-4-11 0,-1-2 0,3-4 0,-9-6 0,3-4 0,-5-7 0,-1-3 0,-3-1 0,-1-2 0,-4-2 0,0-3 0,0 0 0,0 0 0,0 0 0,-4 0 0,0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25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235 51 24575,'3'-6'0,"0"1"0,-3-4 0,0-2 0,-11 6 0,5-6 0,-10 11 0,0-4 0,7 4 0,-15 0 0,15 0 0,-10 0 0,2 0 0,0 0 0,0 12 0,2-2 0,2 10 0,-3 0 0,3 7 0,0 0 0,8 4 0,1-5 0,4-5 0,0 0 0,0-6 0,0 1 0,0-4 0,3-1 0,9-7 0,1-1 0,12-3 0,-8 0 0,3 0 0,0 0 0,-3-3 0,3-5 0,-4-5 0,0-3 0,-4 1 0,3-1 0,-7 0 0,4 0 0,-4 0 0,-1 1 0,1-1 0,-3 0 0,2 0 0,-6 4 0,2-3 0,0 7 0,-2-3 0,2 4 0,-3-1 0,0 25 0,-9 7 0,3 19 0,-14 6 0,9-4 0,-8 6 0,12-1 0,-6 1 0,7-6 0,-4-2 0,5-5 0,-3-10 0,8 2 0,-4-17 0,4 2 0,0-8 0,0 0 0,3-3 0,5-7 0,3-6 0,5-7 0,4-1 0,-2-3 0,6 2 0,-6-3 0,2 5 0,-4 0 0,-4 4 0,3 1 0,-7 3 0,2 1 0,-6 3 0,-1 1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26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24575,'0'10'0,"0"2"0,0 35 0,0-17 0,0 19 0,0-11 0,0 7 0,0 0 0,0-2 0,0-5 0,0-6 0,0-1 0,0-13 0,0 1 0,0-11 0,3 3 0,4-7 0,1-1 0,11-3 0,-6 0 0,7 0 0,0-8 0,-3-1 0,4-12 0,-5 4 0,0 0 0,0 2 0,-4 3 0,-1 0 0,-3-3 0,-1 7 0,1-7 0,-4 10 0,-1-2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27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 8 24575,'-14'-4'0,"-1"1"0,0 3 0,-1 0 0,4 0 0,-3 0 0,3 0 0,1 0 0,-3 0 0,3 0 0,1 0 0,3 0 0,4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27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0 24575,'0'11'0,"0"-4"0,0 8 0,0-3 0,0 4 0,0-1 0,0 1 0,0 0 0,0-4 0,0 3 0,-3-7 0,2 6 0,-5-5 0,-2 2 0,3-4 0,-5 0 0,2 1 0,3-4 0,-2-1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29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220 195 24575,'0'-14'0,"0"-5"0,0-8 0,0 4 0,0-7 0,0 13 0,0-3 0,0 8 0,0 1 0,0 4 0,0 0 0,-3 3 0,-1 1 0,-3 3 0,-4 0 0,-1 0 0,0 0 0,-3 0 0,7 3 0,-3 1 0,3 7 0,1-3 0,-1 7 0,1-4 0,-2 10 0,1-5 0,4 5 0,-4-1 0,4-3 0,-1 8 0,1-9 0,4 5 0,0-6 0,0 1 0,0-4 0,0 3 0,0-7 0,0 7 0,0-7 0,0 3 0,0-4 0,0 0 0,4 0 0,-1 0 0,5 0 0,-1-3 0,0 2 0,4-1 0,1-1 0,3 3 0,-3-3 0,3 0 0,-3 3 0,0-3 0,-1 3 0,0 1 0,-3-1 0,3 4 0,-4-3 0,1 7 0,-4-7 0,-1 7 0,-3-3 0,0-1 0,0 4 0,0-3 0,0 4 0,0 0 0,0-1 0,0 1 0,-3 0 0,-5-1 0,-4-2 0,-4 2 0,0-7 0,0 4 0,-4-4 0,3 0 0,-8 0 0,8-3 0,-3-1 0,4-4 0,4 0 0,-3 0 0,7 0 0,-3 0 0,4 0 0,3-3 0,1-1 0,3-3 0,0 0 0,0-4 0,0-6 0,0 0 0,0-8 0,0 15 0,0-1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30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24575,'0'11'0,"0"7"0,0 12 0,0 6 0,0 3 0,0 0 0,0 4 0,0 1 0,0-10 0,0 3 0,0-6 0,0-9 0,0 0 0,3-11 0,1-4 0,3 0 0,0 0 0,0-3 0,4-1 0,-3-3 0,7 0 0,-7 0 0,7 0 0,-3 0 0,0 0 0,3-3 0,-4-2 0,10-3 0,-8 0 0,6 0 0,-11 1 0,3-4 0,-4 6 0,1-6 0,-1 3 0,-3 3 0,0-2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31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145 14 24575,'-6'-8'0,"-5"2"0,3 6 0,-3 0 0,0 0 0,3 0 0,-3 0 0,-1 0 0,4 0 0,-3 0 0,4 0 0,-4 0 0,0 0 0,-1 0 0,8 0 0,1 0 0,6 0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32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24575,'7'3'0,"3"5"0,2 1 0,5 15 0,-1-9 0,6 15 0,-3-3 0,7 2 0,-10 13 0,12-1 0,-8 0 0,1 7 0,1-13 0,-7 4 0,4 3 0,-1-9 0,-7 6 0,1-3 0,-6-4 0,3 0 0,-4 5 0,-1-10 0,-4 4 0,0-5 0,0 0 0,0-5 0,0 4 0,0-8 0,0 7 0,0-7 0,-4 8 0,-5-4 0,-1 5 0,-2 0 0,-1 0 0,1-5 0,-2 4 0,-1-8 0,6 8 0,-6-12 0,5 6 0,2-10 0,2 2 0,5-4 0,-5 0 0,2 0 0,-3 0 0,0-4 0,3 3 0,-2-5 0,5 2 0,-2-3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34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300 44 24575,'3'-3'0,"0"-5"0,-3 0 0,0-3 0,-3 4 0,-5 3 0,0 1 0,-7 3 0,3 0 0,-3 0 0,-1 0 0,0 0 0,0 0 0,-5 13 0,3 1 0,-9 14 0,8-1 0,-9 6 0,9-5 0,-4 4 0,9-6 0,2-5 0,4-4 0,4-2 0,0-7 0,4 3 0,0-4 0,0 0 0,0 0 0,4 0 0,3-3 0,5 3 0,4-3 0,0 0 0,4 4 0,-3-7 0,3 6 0,0-2 0,-3 2 0,3 2 0,1-1 0,-5 0 0,4 0 0,-4 0 0,0 0 0,0 3 0,-4 1 0,3 4 0,-7-4 0,4 3 0,-5-3 0,-3 3 0,0 1 0,-4 0 0,0-4 0,0 2 0,0-2 0,0 0 0,0 3 0,0-7 0,-4 7 0,-4-7 0,0 7 0,-7-6 0,2 6 0,-3-7 0,-4 4 0,3-4 0,-8 1 0,4-5 0,-1 0 0,-2-4 0,7 0 0,-4 0 0,5 0 0,1 0 0,3 0 0,1-3 0,3-1 0,1-3 0,3-1 0,-2 2 0,3-1 0,-1 3 0,1 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14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 7 24575,'4'-7'0,"-5"17"0,-6-3 0,-5 14 0,-4 3 0,0-2 0,2 23 0,3-21 0,1 21 0,-7-17 0,6 7 0,-7 8 0,9-12 0,0 15 0,-3-20 0,6 5 0,-1-8 0,4-11 0,2 6 0,-2-11 0,3 1 0,0-6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35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24575,'0'11'0,"0"-3"0,0 25 0,0-11 0,0 15 0,0-5 0,0 5 0,0-4 0,0 3 0,0-4 0,0-4 0,0 2 0,0-17 0,0 2 0,0-8 0,0 0 0,4-3 0,3-1 0,5-3 0,4 0 0,-4 0 0,3-7 0,-7 2 0,6-9 0,-2 5 0,1-6 0,-2 7 0,-4-3 0,-3 7 0,-1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35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24575,'5'0'0,"6"0"0,12 0 0,3 0 0,5 0 0,-4 0 0,9 0 0,-9 0 0,-1 0 0,-1 0 0,-4 0 0,-3 0 0,6 0 0,-11 0 0,7 0 0,-8 0 0,-4 0 0,-5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36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24575,'19'0'0,"1"0"0,5 0 0,1 0 0,0 0 0,5 0 0,-8 0 0,2 0 0,-9 0 0,-4 0 0,-2 0 0,-3 0 0,-3 0 0,-1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37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24575,'0'11'0,"0"1"0,0 17 0,0 2 0,0 1 0,0 6 0,0-1 0,0 1 0,0 0 0,0-1 0,0-9 0,0 2 0,0-17 0,0 2 0,0-8 0,0-6 0,0-10 0,0 3 0,0-6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38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74 24575,'3'-6'0,"0"-1"0,-3 0 0,0 0 0,0 0 0,0 0 0,0-3 0,0 1 0,0-5 0,0 15 0,0 6 0,0 13 0,0 11 0,0 1 0,0 6 0,0-1 0,0 1 0,0-1 0,0 1 0,0-6 0,4-5 0,-3-3 0,5-11 0,-5 7 0,6-9 0,-6 1 0,6 3 0,-6-7 0,2 3 0,-3-4 0,0 0 0,0 0 0,3-3 0,-2 2 0,2-2 0,-3 3 0,0 0 0,3-3 0,-2-1 0,2-3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38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24575,'15'0'0,"2"0"0,5 0 0,2 0 0,-2 0 0,3 0 0,-3 0 0,-2 0 0,-8 0 0,-4 0 0,-5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39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24575,'18'0'0,"4"0"0,-1 0 0,5 0 0,-1 0 0,1 0 0,5 0 0,-8 0 0,-1 0 0,-11 0 0,0 0 0,-7-4 0,3 4 0,-7-4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40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278 245 24575,'4'-10'0,"-1"-2"0,-3-7 0,0-7 0,0-2 0,0-8 0,0 9 0,0 0 0,0 7 0,0 7 0,0-1 0,-3 9 0,-15-2 0,4 7 0,-16 0 0,8 0 0,-10 18 0,8-7 0,-9 27 0,8 3 0,8-9 0,-7 22 0,17-19 0,-8 16 0,5 0 0,4 0 0,2-6 0,4-2 0,0-10 0,0 3 0,0-9 0,0 4 0,0-10 0,4 4 0,0-8 0,12 4 0,-3-5 0,8 0 0,-6-4 0,1 0 0,4-4 0,-3 0 0,3 0 0,-4-4 0,0 0 0,0-4 0,-1 0 0,1 0 0,-4 0 0,3 0 0,-7 0 0,3 0 0,-4 0 0,0 0 0,-3-3 0,-1-1 0,-3-3 0,0 0 0,0-1 0,0 1 0,0 0 0,0 0 0,0 0 0,-7-1 0,2 1 0,-6-1 0,4 4 0,0-2 0,-1 5 0,1-5 0,0 5 0,3-5 0,1 2 0,3-3 0,0 0 0,0 0 0,0-4 0,3 3 0,5-7 0,4 6 0,4-2 0,4 3 0,-3 0 0,3 3 0,-5 1 0,1 1 0,0 2 0,0-3 0,-4 4 0,2 0 0,-6 0 0,3 0 0,-4 0 0,-3 3 0,-1 1 0,-3 7 0,0 1 0,0 0 0,0 2 0,0-2 0,0 0 0,0 3 0,0-3 0,0 4 0,0 4 0,0-3 0,0 3 0,0-4 0,0-1 0,0 1 0,0-4 0,0 3 0,0-7 0,0 3 0,0-4 0,0 0 0,0 0 0,-2-3 0,-2-1 0,-7-10 0,6 5 0,-2-5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41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5 24575,'-2'-4'0,"-13"5"0,1 7 0,-12 15 0,13-1 0,-6 15 0,5 1 0,4 7 0,6 6 0,4-1 0,0-5 0,0 5 0,0-5 0,0 0 0,0 4 0,0-10 0,4 5 0,9-11 0,2-1 0,12-4 0,-4-6 0,4-4 0,-10-6 0,2-4 0,-7 0 0,0-4 0,3 0 0,-7-4 0,3 0 0,-4 0 0,-3 0 0,-1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42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170 60 24575,'0'-7'0,"0"-4"0,0-1 0,0 0 0,-7 1 0,2 7 0,-9 1 0,6 3 0,-11 0 0,9 0 0,-9 0 0,7 0 0,-4 7 0,4 2 0,0 11 0,0 2 0,2 9 0,1-9 0,5 8 0,4-8 0,0-1 0,0 4 0,0-9 0,0 4 0,0-8 0,7-1 0,1-3 0,8-4 0,0 0 0,0-4 0,4 0 0,-3-12 0,4 2 0,-8-15 0,2 8 0,-6-3 0,2 4 0,-3 0 0,0 1 0,-3-1 0,-2 4 0,-3 1 0,0 4 0,-3 6 0,-1 5 0,-4 12 0,0 6 0,-1 9 0,0 1 0,3 6 0,-2-1 0,7 1 0,-3 0 0,0-1 0,2-4 0,-2-2 0,4-5 0,0-5 0,0-5 0,0-5 0,0-4 0,3-3 0,5 0 0,8-4 0,1-4 0,9-9 0,-9-1 0,9-8 0,-9 6 0,3-1 0,-4 1 0,-1 0 0,-3 4 0,3-2 0,-3 5 0,0-2 0,-5 7 0,-3 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15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471 8 24575,'-5'-8'0,"-12"10"0,-10 17 0,-17 17 0,-3 11 0,-3 13 0,-5 8-971,8 7 971,-6 7 0,23-21 239,-1 7-239,16-18 0,-5 5 0,9-1 0,-2-7 0,12-5 732,-3 5-732,4-11 0,0 5 0,0-6 0,0-4 0,0-2 0,3-9 0,14 0 0,6-4 0,7-2 0,4-6 0,2 0 0,6-3 0,0 5 0,-1-1 0,-6-1 0,-15-3 0,-5-1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43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24575,'0'24'0,"0"-3"0,0 16 0,0 1 0,0 7 0,0 0 0,0-7 0,0 5 0,0-15 0,0 9 0,0-15 0,0 2 0,0-7 0,3 0 0,1-7 0,6-6 0,-2-1 0,7-3 0,-3 0 0,0 0 0,3 0 0,-7-3 0,3-5 0,1-8 0,0-1 0,1-8 0,-5 15 0,-4-2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44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242 0 24575,'-18'0'0,"-4"0"0,1 0 0,-5 0 0,4 0 0,-3 0 0,4 0 0,-1 0 0,6 0 0,1 0 0,4 0 0,-1 0 0,5 0 0,4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44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24575,'7'0'0,"-4"2"0,0-1 0,-3 2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45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0 24575,'7'0'0,"0"4"0,-3 0 0,2 0 0,-5 2 0,2-2 0,-3 6 0,0 1 0,0 1 0,0 2 0,0-2 0,0 0 0,0 3 0,0-3 0,0 3 0,-7-3 0,1 3 0,-5-3 0,3 0 0,1 3 0,-5-7 0,7 3 0,-5-3 0,6-4 0,0 2 0,1-5 0,3 2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46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246 35 24575,'4'-7'0,"-1"0"0,-3 1 0,0-2 0,-3 5 0,-1-1 0,-7 4 0,-1 0 0,0 0 0,-7 0 0,6 0 0,-12 0 0,4 4 0,-1 4 0,2 1 0,4 6 0,4-3 0,0 4 0,5-4 0,-1 3 0,4-7 0,0 3 0,4-4 0,0 0 0,0 0 0,0 0 0,0 0 0,3 0 0,5-4 0,4 4 0,8-2 0,-3-1 0,4 3 0,-6-2 0,-3 2 0,3 1 0,-7-1 0,3 1 0,-4-1 0,0 0 0,-3 0 0,-1 0 0,-3 0 0,0 0 0,0 1 0,0 3 0,0-3 0,0 2 0,-7-2 0,2-1 0,-6 1 0,4-1 0,-4 0 0,3 0 0,-7-2 0,3-2 0,0-3 0,-3 0 0,3 0 0,0 0 0,-3 0 0,7 0 0,-3-4 0,7 0 0,-3-7 0,7 3 0,-7-3 0,6 4 0,-2 0 0,3 0 0,-3 3 0,2 1 0,-2 3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47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24575,'0'6'0,"0"5"0,0 9 0,0 4 0,0 3 0,0-4 0,0 12 0,0-13 0,0 14 0,0-9 0,0 4 0,4-5 0,0-8 0,1 6 0,5-15 0,-2 7 0,8-8 0,-4-4 0,7 0 0,-6-4 0,7 0 0,-4-4 0,-1-4 0,-2-4 0,1-4 0,-5 0 0,6 4 0,-6-3 0,2 2 0,-6 5 0,-2 1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48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250 1 24575,'-14'0'0,"-1"0"0,3 0 0,-7 0 0,1 0 0,-8 0 0,5 0 0,1 3 0,-1-2 0,8 3 0,-2-4 0,8 3 0,-1-2 0,5 5 0,-4-5 0,1 2 0,1 0 0,-4-2 0,5 4 0,0-4 0,1 2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49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24575,'0'6'0,"7"-3"0,-2 15 0,11-1 0,1 5 0,7 5 0,-1 0 0,0 5 0,0 1 0,-3 5 0,9 2 0,-13-2 0,6-4 0,-8 2 0,-4-3 0,2-5 0,-11 1 0,2-7 0,-3-1 0,0 4 0,0-4 0,0 4 0,-3 1 0,-6 0 0,-4-6 0,0 1 0,-2-1 0,6-7 0,-3 6 0,5-11 0,2 7 0,-1-7 0,2 3 0,-3 0 0,-1-3 0,1 3 0,0-4 0,3 0 0,-3 0 0,6 0 0,-5-3 0,5-7 0,-2 2 0,3-5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51.862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8 629 24575,'-5'-4'0,"2"-9"0,3-26 0,0 5 0,0-14 0,0 8 0,4-5 0,2 2 0,3 10 0,-4 2 0,2 5 0,-2 4 0,0 2 0,1 4 0,-1 0 0,3 1 0,0-1 0,-1 4 0,1 1 0,-1 3 0,0 1 0,0 3 0,0-2 0,0 5 0,0-2 0,-1 3 0,1 0 0,0 0 0,-1 0 0,2 0 0,-1 7 0,1 2 0,0 11 0,3-3 0,-1 7 0,1-2 0,-2 3 0,-1-3 0,5 3 0,-5-9 0,9 9 0,-8-8 0,6 3 0,-6-4 0,2 0 0,-3-1 0,0-3 0,-1-1 0,0-4 0,0 0 0,0 1 0,0-5 0,0 1 0,0-4 0,0 0 0,-1 0 0,1 0 0,0 0 0,-1 0 0,1-4 0,0-3 0,1-10 0,0-4 0,1-10 0,0-2 0,0-4 0,1-1 0,-1 6 0,4-5 0,-3 5 0,7-1 0,-3 2 0,3 10 0,-1 0 0,-4 5 0,0 1 0,-5 3 0,1 1 0,-1 7 0,0 0 0,-3 1 0,2 3 0,-2-3 0,3 3 0,-1 0 0,-2 3 0,2 1 0,-2 6 0,0 2 0,0 4 0,-1 4 0,-2-3 0,7 8 0,-7-4 0,7 5 0,-3 5 0,4-4 0,-1 5 0,-3-1 0,3-4 0,-3 4 0,3-5 0,1 0 0,-1-5 0,1 4 0,-1-8 0,0 3 0,0-4 0,0-1 0,-1 1 0,1 0 0,0 0 0,0-1 0,0-3 0,-4 3 0,2-7 0,-5 3 0,6 0 0,-7-3 0,4 3 0,-1-4 0,-2 0 0,5-3 0,-2-1 0,-1-3 0,0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53.956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1 24575,'11'0'0,"5"0"0,1 0 0,8 0 0,-4 0 0,0 0 0,4 0 0,2 0 0,0 0 0,4 0 0,-10 0 0,4 0 0,-8 0 0,3 0 0,-11 0 0,-2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16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0 315 24575,'3'-4'0,"0"1"0,7 3 0,1 0 0,4 0 0,0 0 0,-1 0 0,1 0 0,0 0 0,-4 0 0,3 0 0,-3 0 0,4 0 0,-7 7 0,2 1 0,-9 15 0,2-5 0,-3 14 0,0-10 0,0 7 0,-4 0 0,-4-8 0,-1 3 0,-5-5 0,6-7 0,-7 3 0,7-8 0,-2 0 0,3-3 0,3-10 0,1-12 0,3-15 0,13-6 0,10-15 0,12 7 0,14-13 0,-13 15 0,10-6 0,-12 11 0,1-4 0,-2 6 0,-10 6 0,-2 6 0,-9 7 0,-2 8 0,-3 0 0,0 8 0,-3-3 0,-4 5 0,-8 9 0,-15 17 0,-1 12 0,-2 7 0,1 1 0,9-3 0,-6 0 0,7-1 0,3-6 0,3-5 0,4-1 0,2-9 0,3-4 0,0-3 0,0-5 0,6 3 0,7-4 0,12-3 0,0 0 0,9-4 0,-3 0 0,4 0 0,0 0 0,-5-4 0,-1 0 0,-9-4 0,-1 0 0,-4 0 0,-4 1 0,-1 0 0,-3 3 0,0-2 0,-1 6 0,-2-3 0,-1 3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54.378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0 24575,'6'0'0,"21"0"0,-12 0 0,26 0 0,-7 0 0,5 0 0,11 0 0,-16 0 0,8 0 0,-19 0 0,2 0 0,-9 0 0,-4 0 0,-1 0 0,-7 0 0,-1 0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59.345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8 486 24575,'-4'-2'0,"1"-19"0,3-7 0,0-28 0,4 16 0,5-10 0,2 7 0,3 4 0,-5-5 0,1 11 0,-2 7 0,0 5 0,0 6 0,0 3 0,-1 4 0,0 5 0,-1 3 0,1 0 0,1 7 0,-1 1 0,1 13 0,1 0 0,-1 5 0,1 0 0,0 0 0,-1-5 0,0-1 0,0-4 0,0 0 0,-1-5 0,1 0 0,-4-4 0,2 1 0,-2-4 0,0 2 0,2-5 0,-6 5 0,7-5 0,-3 5 0,0-2 0,2 0 0,-2-1 0,0 0 0,2-2 0,-2 2 0,2-3 0,2-7 0,0-11 0,1-10 0,4-10 0,2 0 0,3 1 0,-3-1 0,2 5 0,-7 2 0,2 10 0,-4 4 0,-1 6 0,0 4 0,0 3 0,0 1 0,0 3 0,-1 0 0,1 0 0,-3 3 0,-1 5 0,0 4 0,-2 3 0,3 6 0,0 0 0,-3 0 0,6 4 0,-2 1 0,0 1 0,3 4 0,-3 0 0,0-4 0,3 5 0,-3-7 0,3-3 0,-3-2 0,-2-8 0,0-1 0,-2-4 0,2 0 0,0-3 0,-2-1 0,2-3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5:03.565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171 0 24575,'-6'0'0,"0"7"0,-14 6 0,4 9 0,-2 3 0,0 6 0,0 2 0,3 4 0,-2 1 0,5 12 0,-2-3 0,8 4 0,2 5 0,4-15 0,0 15 0,0-17 0,0 5 0,0-1 0,0-9 0,3 3 0,12-5 0,10-2 0,7 9 0,7-7 0,-9-3 0,3-6 0,-8-6 0,-3-3 0,-2-2 0,-4-5 0,-4 1 0,-1-1 0,-4-3 0,0-1 0,0-3 0,0 0 0,0-3 0,1-9 0,4-6 0,-3-8 0,0 12 0,-5 2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5:04.981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164 21 24575,'0'-7'0,"0"0"0,-3 4 0,-1-1 0,-3 4 0,-4 0 0,3 0 0,-7 0 0,3 0 0,0 0 0,-3 4 0,3 4 0,0 4 0,-4 8 0,7-3 0,-3 3 0,4-4 0,4 0 0,0-4 0,4-1 0,0-4 0,0 0 0,0 0 0,0 0 0,0 0 0,3-3 0,5-1 0,4-3 0,3 0 0,1 0 0,0 0 0,-4-3 0,-1-1 0,0-3 0,-3-1 0,3 1 0,-4 0 0,0-1 0,0 1 0,-3 0 0,2-4 0,-2 3 0,1-3 0,0 4 0,-1 3 0,0 4 0,-1 8 0,-3 3 0,0 5 0,0 4 0,0-3 0,0 8 0,0-8 0,0 3 0,0-4 0,0-1 0,0 1 0,0-4 0,0-1 0,0-4 0,0 0 0,0 0 0,0 0 0,0 0 0,0 0 0,0 0 0,2-3 0,2-1 0,3-3 0,0 0 0,0 0 0,0 0 0,4-4 0,1-4 0,4-4 0,-4 0 0,2-3 0,-6 7 0,7-7 0,-7 7 0,3-3 0,-4 3 0,0 4 0,0 1 0,1 0 0,-5 2 0,1-2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5:05.636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1 24575,'0'22'0,"0"1"0,0 8 0,0 14 0,0-9 0,0 12 0,0-15 0,0 10 0,0-9 0,0-1 0,0-9 0,0-7 0,0 4 0,0-10 0,0 0 0,3-7 0,5-1 0,0-3 0,7 0 0,-7 0 0,3 0 0,4 0 0,-2-3 0,8-5 0,-6-5 0,-3 1 0,3-3 0,-7 7 0,3-3 0,-3 0 0,-1 3 0,-3 0 0,-1 5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5:06.303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291 7 24575,'-6'-3'0,"1"-1"0,-8 4 0,-4 0 0,0 0 0,-3 0 0,-6 0 0,4 0 0,-10 0 0,6 0 0,0 0 0,5 0 0,1 4 0,8-3 0,-3 2 0,10 0 0,-2-2 0,7 2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5:06.891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22 1 24575,'6'3'0,"-2"3"0,6 2 0,-6 0 0,3 11 0,-6-6 0,3 17 0,-4-11 0,0 16 0,0-13 0,0 10 0,-8-1 0,2-4 0,-10-1 0,7-9 0,-2-6 0,7-8 0,1 1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5:08.105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254 115 24575,'0'-11'0,"0"-1"0,0 0 0,0-3 0,0 3 0,0 0 0,0 1 0,0 0 0,0 3 0,-3 0 0,-1 5 0,-7 3 0,-1 0 0,0 0 0,1 0 0,4 0 0,-4 4 0,3 0 0,-4 7 0,5 1 0,-1 4 0,0 4 0,3-3 0,-2 3 0,6-4 0,-3-4 0,4 3 0,0-7 0,0 3 0,0-4 0,3 0 0,5-3 0,4 2 0,4-5 0,-4 3 0,2-1 0,-6 1 0,3 0 0,-4 3 0,1-3 0,-1 3 0,0 0 0,-3 4 0,2-3 0,-2 7 0,0-4 0,3 1 0,-6 3 0,2-7 0,0 7 0,-2-7 0,3 3 0,-4-4 0,0 4 0,0-3 0,0 3 0,0-4 0,-3 0 0,-5 1 0,-9-4 0,-4 3 0,-10-6 0,4 3 0,-10-4 0,10 0 0,0 0 0,7 0 0,4 0 0,4 0 0,1 0 0,3-8 0,4 4 0,1-8 0,3 1 0,0 3 0,0-7 0,0 7 0,3-7 0,2 3 0,2 0 0,4-3 0,-3 7 0,0 0 0,-5 5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5:09.221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1 24575,'0'10'0,"0"6"0,0 11 0,0 5 0,0 6 0,0-6 0,0-1 0,0 6 0,0-13 0,0 12 0,0-19 0,0 3 0,0-4 0,3-4 0,1-4 0,3-2 0,0-5 0,4 2 0,-3-3 0,3 0 0,0 0 0,-3 0 0,3 0 0,-4 0 0,1 0 0,-1 0 0,0 0 0,0 0 0,0-3 0,0-1 0,0-3 0,1-9 0,-4 10 0,0-5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5:10.015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325 1 24575,'-7'0'0,"-4"0"0,0 0 0,-10 0 0,5 0 0,-14 0 0,7 0 0,-8 0 0,6 0 0,3 0 0,2 0 0,8 0 0,1 0 0,4 0 0,-3 0 0,-1 0 0,1 0 0,-1 0 0,4 0 0,0 0 0,0 0 0,0 0 0,3 0 0,1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17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24575,'3'-8'0,"4"2"0,8 6 0,5 0 0,5 0 0,-1 7 0,1 6 0,1 9 0,1 10 0,9 21 0,-10-12 0,0 11 0,-8-7 0,-9-12 0,1 18 0,-6-9 0,-4 6 0,0 0 0,0 0 0,0-6 0,-9 4 0,-1-4 0,-13 1 0,-2-1 0,3-14 0,4 1 0,2-4 0,8-4 0,-8 8 0,10-14 0,-4 4 0,6-4 0,-3-4 0,2 0 0,-1-5 0,6 1 0,-3 0 0,0-4 0,-5 0 0,-7-3 0,-10 0 0,10 0 0,-1 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5:11.169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47 1 24575,'18'0'0,"4"0"0,-5 0 0,8 3 0,-9-2 0,1 10 0,-2-2 0,-6 7 0,2-4 0,-4 2 0,-2-2 0,-2 4 0,-3 0 0,0-1 0,0 1 0,0 4 0,0 2 0,0-1 0,0-1 0,0 1 0,0-4 0,0 7 0,0-2 0,0-1 0,0 4 0,0-4 0,0-3 0,0 6 0,0-11 0,0 7 0,0-4 0,0-1 0,0 1 0,0 0 0,0 0 0,0-1 0,-7 1 0,2 0 0,-7 0 0,1-1 0,2 1 0,-6 0 0,6 0 0,-6-1 0,6 1 0,-6 0 0,6-1 0,-2 1 0,0 0 0,2-4 0,-2 3 0,3-4 0,-3 2 0,5 1 0,-4-5 0,6 2 0,-3-4 0,3 0 0,1-3 0,3-1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4:31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0 24575,'-4'0'0,"-1"2"0,0 1 0,2 2 0,-1-2 0,3 1 0,-4-1 0,2 1 0,1 1 0,-2 1 0,1-1 0,-3 0 0,1 0 0,0 1 0,-1 1 0,1-1 0,2 2 0,-2-3 0,4 3 0,-3-2 0,3 2 0,-3-3 0,3 0 0,-4 0 0,5 1 0,-3 2 0,3-3 0,0 3 0,-2-2 0,1-1 0,-1 0 0,2 0 0,0 0 0,0 0 0,0 0 0,0 1 0,0-1 0,0 0 0,0 0 0,0 0 0,0 0 0,0 0 0,0 1 0,0-1 0,0 0 0,2 0 0,1 0 0,2 0 0,0-3 0,-2 3 0,2-4 0,-2 3 0,1-3 0,1 3 0,1-1 0,-1 0 0,0-1 0,0 0 0,0-1 0,0 1 0,0-2 0,1 0 0,-2 0 0,1 0 0,1 0 0,-2 0 0,1 0 0,1 0 0,-2 0 0,1 0 0,1 0 0,-1 0 0,0-2 0,0-1 0,1-2 0,-1-1 0,-1 1 0,2-2 0,-3 1 0,1-2 0,-3 1 0,3 1 0,-1-6 0,3 4 0,-3-3 0,3-4 0,-3 5 0,0-4 0,-1 6 0,1-4 0,-2 3 0,1-2 0,-2 6 0,0-3 0,0 2 0,0 1 0,0-3 0,0 0 0,0-1 0,-2 2 0,-1 2 0,-6-1 0,3 3 0,-4-2 0,1 4 0,1-3 0,-1 3 0,1-1 0,3 2 0,-3 0 0,2 0 0,4 0 0,0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4:13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913 3514 24575,'-2'5'0,"-3"-2"0,-9-3 0,1 0 0,-10 0 0,7 0 0,-12 0 0,3 0 0,-7 0 0,-5 0 0,7-10 0,0 1 0,-15-25 0,9-2 0,-10-7 0,4-10 0,1 10 0,2-16 0,-2-11 0,1-3 0,0-10 0,-1-3 0,6 8 0,6-15 0,-7 7 0,7-8 0,0 0 0,5 8 0,2-16 0,8 5-636,-5-18 636,17-1 0,-1 54 0,1-2 0,1 1 0,2-3 0,-4-2 0,6-1 0,5-1 0,3 2 0,0-2 0,4 1 0,9 4 0,3 3 0,0-9 0,0 5 0,5 10 0,1 0 0,1-3 0,-1 2 0,37-37 0,-30 48 0,-2 1 0,40-41 0,7 8 0,-18 22 0,9-6 0,-14 29 0,29-34 0,-27 32 0,36-20-210,-25 24 210,21 0 0,-4-1 0,5 18 0,8-7-705,12 13 705,-55 5 0,0 0 0,30 3 0,26 0 0,-8 0 0,-33 0 0,-1 0 0,-7 3 0,-2 0 0,3 2 0,-3 3-232,27 19 232,-8 2 0,6 9 0,-27-8 0,44 20 0,-54-18 0,39 20 0,-31-12 0,2 9 599,-1 4-599,-2-4 206,-13-1-206,-1 5 727,0 3-727,-12 2 0,6 3 0,4 23 0,-21-31 0,28 54 251,-37-69-251,22 50 0,-22-39 0,10 16 0,-9-6 0,1 0 0,-7 0 0,-3 0 0,-3 33 0,-5-25 0,0 27 0,0-35 0,0-1 0,0 9 0,0-5 0,0 3 0,-7 2 0,-4-7 0,-3 6 0,-9-7 0,6 0 0,-12 0 0,4-7 0,-2-2 0,0-4 0,3-3 0,-18 11 0,12-13 0,-19 26 0,14-28 0,-29 27 0,11-13 0,-18 8 0,4 4 0,-5-11 0,5 5 0,2-14 0,-2-2 0,9 0 0,-8-5 0,2 11 0,5-14 0,-16 18 0,18-15 0,-9 0 0,26-11 0,-1-11 0,3 0 0,-5-5 0,-7 1 0,4-3 0,-10-1 0,4-3 0,-7-5 0,0 0 0,0 0 0,0 0 0,0 0 0,0 0 0,7 0 0,1 0 0,8-5 0,0-3 0,-8-6 0,6-1 0,-6-5 0,0 2 0,6 1 0,-12 1 0,12 5 0,-5-2 0,0 3 0,10-1 0,-9 5 0,-2-4 0,10 9 0,-2-7 0,14 6 0,3-1 0,2-2 0,-4 5 0,7-5 0,-3 2 0,2 2 0,1-4 0,2 2 0,3-2 0,7-8 0,-1-1 0,5-15 0,5 15 0,0-5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4:15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869 3562 24575,'-1'9'0,"-9"-2"0,-3-7 0,-11 0 0,5 0 0,-5-4 0,1-2 0,-3-4 0,-4-4 0,-12-8 0,1-7 0,-12-11 0,6-3 0,-3-19 0,9 6 0,-18-22 0,11-8 0,-14-14-609,35 41 0,3-3 609,-3 3 0,3 0 0,3-8 0,2-1 0,0-3 0,1 1 0,3 7 0,0-4 0,2-7 0,2 1 0,2 9 0,4 2 0,0-6 0,2-2 0,3 3 0,0-2-358,0-1 1,0 2 357,0-2 0,0 3 0,6-3 0,2 1 0,2 4 0,3 1 0,7-3 0,6-1 0,-1 7 0,1 4 0,4-9 0,0 6-89,23-25 89,1-9 0,3 29 0,4-10 0,17-1 0,-24 22 0,27-15 0,-30 24 0,37-21 0,-13 10 0,14 2 0,-3 6 685,10 14-685,9 1 0,11 9 0,1 3 0,-3 13 0,-52 5 0,2 0 0,52 3 0,-52 0 0,0 0 0,-2 0 0,0 0 0,2 6 0,1 2 0,-1 2 0,0 3 0,-1 4 0,-1 2 0,-4 5 0,-1 3 0,-1-1 0,-2-1 0,0 2 0,-1 4 0,39 31 0,-23-8 0,1 10 0,-6 12 700,-17-15-700,15 25 0,-33-26 0,9 9 97,-6 4-97,-3-11 0,-4 11 0,-7-12 502,4 6-502,-9-10 38,6 10-38,-6 10 0,-7-14 0,-1 19 0,-5-28 0,0 19 0,0-4 0,0 7 0,0 18 0,0-13 0,0-3 0,0 12 0,0-38 0,0 29 0,0-20 0,0-1 0,0 7 0,-5-8 0,-4-8 0,-6 0 0,1-8 0,-8 2 0,-4 6 0,-7 3 0,-10 7 0,-32 29 0,2-8-224,26-33 1,1 0 223,-21 17 0,4-7 0,0-5 0,-4 6 0,4-2 0,2-9 0,7-8 0,-5-5 447,5-1-447,-23 11 0,33-16 0,-25 8 0,25-11 0,-9-3 0,2 5 0,0-8 0,8 1 0,0-6 0,0 0 0,-8-5 0,7-5 0,-7-1 0,-15-5 0,11 0 0,-14 0 0,12-5 0,10-1 0,-10-12 0,14 3 0,-8-9 0,14 9 0,-14-13 0,18 8 0,-5-3 0,9 3 0,10 6 0,-5 0 0,0-1 0,0 1 0,0 8 0,-4-7 0,2 7 0,2-1 0,0 4 0,7 3 0,-2-5 0,0 4 0,4-2 0,-1-1 0,4 3 0,-3-7 0,-2 6 0,2-6 0,1-1 0,-2-1 0,5-7 0,3 10 0,3-1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4:17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431 1 24575,'-17'0'0,"2"8"0,-21 11 0,13 0 0,-21 15 0,23-15 0,-16 14 0,9-7 0,-4 6 0,5 6 0,-7 2 0,12 4 0,3 1 0,0-2 0,11 1 0,-8-1 0,6 1 0,4-6 0,-4 3 0,9-9 0,-4 9 0,5-9 0,0 3 0,0-4 0,0-1 0,0-6 0,5 4 0,3-8 0,12 3 0,0-3 0,8-1 0,-2-5 0,4 2 0,-1-6 0,7-1 0,-5-3 0,5-1 0,-5-5 0,-8 0 0,6 0 0,-10 0 0,19-8 0,-17-3 0,11-13 0,-13 4 0,0-9 0,-4 3 0,4-2 0,-3-3 0,0 1 0,1 0 0,-4-5 0,1 3 0,-4-5 0,-1 2 0,2 2 0,-1-2 0,1-2 0,0 7 0,-6-7 0,0 7 0,-5 0 0,0-1 0,0 3 0,0 2 0,0 2 0,0 7 0,0 2 0,-5 3 0,0 4 0,-3 0 0,-3-2 0,-3 1 0,0 1 0,-4-2 0,4 2 0,-4 2 0,4-1 0,1 3 0,0-1 0,4-3 0,-4 6 0,5-4 0,0 4 0,0 1 0,3-4 0,-3 5 0,5-5 0,-2 0 0,-1 5 0,4-3 0,-1 3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4:19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24575,'0'-6'0,"0"9"0,0 15 0,0 7 0,0 10 0,0-3 0,0 10 0,0 10 0,0-6 0,0 44 0,0-33 0,0 19 0,0-18 0,0-1 0,0 5 0,0 3 0,0-14 0,0 0 0,0-8 0,0-9 0,0-5 0,0-12 0,0-3 0,0-1 0,0-5 0,0 0 0,0-3 0,0-2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4:26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1493 1 24575,'-8'0'0,"1"0"0,-1 0 0,4 3 0,-3-3 0,-1 8 0,-1-3 0,-7 3 0,3 0 0,-6 1 0,0 1 0,1 3 0,-1-2 0,2 2 0,-1-4 0,-1 4 0,0-4 0,1 4 0,-5-3 0,-3-1 0,-3 6 0,-1 1 0,-7 4 0,-15 9 0,6-11 0,-18 10 0,11-4 0,-7 0 0,1 6 0,2-7 0,-4-4 0,2 3 0,6-9 0,-4 7 0,13-5 0,-7-1 0,8-3 0,0 2 0,-1-3 0,0 1 0,7-2 0,1 2 0,5-1 0,1 1 0,5-1 0,5-6 0,9 1 0,2-5 0,1 3 0,6-3 0,-1 5 0,6-5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4:27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202 0 24575,'-8'0'0,"0"0"0,-4 5 0,2 3 0,-3 1 0,-1 6 0,4-3 0,-7 0 0,7 3 0,-2 0 0,-1 2 0,7-2 0,-6-4 0,8-6 0,-4 6 0,3-5 0,-8 7 0,11-5 0,-5 0 0,7 6 0,-5-4 0,5 1 0,-8-3 0,6 1 0,-1-1 0,3 0 0,0 0 0,0 0 0,0 0 0,0 0 0,0 2 0,0-2 0,0 0 0,0 0 0,3 0 0,7 1 0,4-1 0,4 0 0,1-2 0,-2 2 0,6-8 0,-3 10 0,9-10 0,-5 5 0,1 0 0,4-1 0,-10 1 0,5 5 0,-6-10 0,-4 4 0,-1 0 0,-5-3 0,0 2 0,0-3 0,-4 0 0,-1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4:34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1709 2668 24575,'-8'0'0,"0"0"0,1 0 0,-6 0 0,-2 0 0,-8 0 0,3 0 0,-15 0 0,10 0 0,-18 0 0,16 0 0,-13 0 0,13 0 0,-8 0 0,-2 0 0,12 0 0,-6 0 0,12 0 0,2 0 0,2 0 0,3 0 0,4 0 0,-3 0 0,-9 0 0,1 0 0,-5 0 0,1 0 0,3 0 0,-3 0 0,3 0 0,1 0 0,2 0 0,-7-5 0,5 4 0,-10-7 0,4 1 0,-4-2 0,-1-6 0,-7 4 0,5-8 0,-9 1 0,2-2 0,3-1 0,-9-8 0,13 9 0,-6-14 0,6 7 0,7 2 0,-9-7 0,15 11 0,-5-3 0,10 5 0,0 2 0,6 2 0,1-1 0,4 7 0,3-6 0,0 4 0,-9 5 0,-12-7 0,-3 7 0,-17-10 0,20 1 0,-14-10 0,14 4 0,-4-9 0,1 6 0,5-8 0,-5-4 0,8 4 0,-7-11 0,8 6 0,-1-1 0,4-4 0,3 11 0,-1-12 0,4 6 0,-4-1 0,9-4 0,-4 6 0,5-9 0,0-6 0,0 6 0,0-12 0,0 4 0,0-5 0,0-1 0,0 0 0,0 6 0,6-4 0,1 11 0,2 3 0,2-1 0,-1 14 0,6-13 0,-5 11 0,8-3 0,-6-1 0,6 4 0,-3-10 0,5 11 0,6-13 0,-5 11 0,4-4 0,-6 7 0,-1 0 0,1 6 0,-1 0 0,-2 7 0,2-3 0,0 1 0,5 0 0,0 0 0,11-2 0,-3 1 0,11-1 0,-13 0 0,12-1 0,-9 3 0,21-8 0,-19 11 0,15-8 0,-21 11 0,1-4 0,2 4 0,-4-1 0,3 4 0,5 0 0,-5-1 0,5 0 0,-7 6 0,1-4 0,7 7 0,-5-1 0,3 3 0,-5 0 0,7 0 0,-7 0 0,13 0 0,-6 0 0,7 0 0,-1 0 0,0 0 0,8 0 0,-6 0 0,4 0 0,-4 0 0,-2 0 0,0 5 0,-5-4 0,3 9 0,10-1 0,-9 3 0,12 4 0,-17-7 0,15 4 0,-9-4 0,10 3 0,-10 0 0,0-2 0,-5-1 0,-3 3 0,-5-3 0,1 2 0,-7-1 0,-1-1 0,-5-1 0,1-3 0,-1 3 0,-1-3 0,2 4 0,-4 1 0,1-5 0,-7 3 0,4-8 0,-5 8 0,0-5 0,0 2 0,1 3 0,-1-7 0,0 6 0,0-6 0,2 6 0,-4-6 0,2 7 0,2-3 0,-2 0 0,-4-2 0,0-3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4:36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0 487 24575,'21'0'0,"-1"0"0,4 0 0,0 0 0,6 0 0,1 0 0,-1 0 0,-6 0 0,0 0 0,-7 0 0,1 0 0,-1 0 0,-2 0 0,-4 0 0,-3 0 0,1 0 0,-1 0 0,0 0 0,0 0 0,0 0 0,-3-3 0,-3-2 0,-2-1 0,4 1 0,1-3 0,8 6 0,-3-4 0,1 1 0,-2 0 0,-1 2 0,0-2 0,0 5 0,2-4 0,-6 0 0,0 0 0,-4-3 0,0-2 0,-5-2 0,0 1 0,-8-3 0,4-1 0,-10 0 0,4-1 0,-2-2 0,2 2 0,0 3 0,3-6 0,0 8 0,-3-9 0,11 10 0,-9-7 0,8 6 0,-3-7 0,3 7 0,-3 1 0,7 2 0,-7 3 0,8-4 0,-5 0 0,5 0 0,0 0 0,0 0 0,0 0 0,0 0 0,0 0 0,0 0 0,0 0 0,0-2 0,0 2 0,0 0 0,0 0 0,0-1 0,0 1 0,0 0 0,0 0 0,0 3 0,0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6:51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0 123 24575,'3'-7'0,"13"0"0,6 7 0,19-4 0,8-2 0,6-4 0,1 0 0,4-4 0,2 7 0,1-7 0,6 9 0,-8-6 0,-6 6 0,5 0 0,-11 1 0,-1 3 0,-7-4 0,-11 2 0,-5 2 0,-13-3 0,-5 4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17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24575,'6'-3'0,"11"0"0,13 3 0,-2 0 0,16 0 0,-12 0 0,10 0 0,-1 0 0,-11 0 0,-5 0 0,-2 0 0,-7 0 0,0 0 0,-6 0 0,-7 0 0,0 0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4:40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24575,'3'-5'0,"12"2"0,5 3 0,17 0 0,0 0 0,6 0 0,1 0 0,-1 0 0,0 0 0,0 0 0,2 0 0,6 0 0,-7 0 0,7 0 0,-8 0 0,0 0 0,0 0 0,-4 0 0,-3 3 0,-5 4 0,-3-1 0,2 2 0,1-2 0,-1-1 0,-1 5 0,1-9 0,0 2 0,1 2 0,-3-3 0,2 6 0,1-7 0,-1 9 0,0-10 0,-6 9 0,0-9 0,-2 10 0,-1-10 0,-2 5 0,-1-5 0,-9 3 0,2-1 0,-3 1 0,2-3 0,-2 0 0,0 0 0,0 0 0,-3 0 0,-2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4:42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24575,'0'13'0,"0"1"0,0 4 0,0 4 0,0-1 0,0 7 0,0-9 0,0 10 0,0-3 0,0 2 0,0-7 0,0 6 0,0-13 0,0 10 0,0-5 0,0-1 0,0-4 0,0-3 0,0-1 0,3-2 0,-1 0 0,1 0 0,-3 1 0,5-4 0,-5 2 0,5-4 0,-2 2 0,-3 3 0,6-7 0,-1 2 0,0-3 0,-2 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4:44.1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24575,'18'0'0,"4"0"0,32 0 0,5 0 0,27 0 0,3 0-973,24 0 973,4 0 0,2 0 0,-57 0 0,0 0 0,0 0 0,1 0 0,0 0 0,3 0 0,1 0 0,1 0 0,1 0 0,-1 0 0,1 0 0,1 0 0,-3 0 0,1 0 0,-3 0 0,-2 0 0,0 0 0,-2 0-7,22 0 7,-18 0 0,-1 0 0,-1 0 0,-4 0 0,3 0 0,7 0 0,15 0 0,-9 0 725,2 0-725,-1 0 255,-1 0-255,-6 0 0,4 0 0,-19 0 0,11 0 0,-26 0 0,10 0 0,-17 0 0,3 0 0,-5 0 0,0 0 0,1 5 0,-7-4 0,0 3 0,-7-4 0,2 4 0,-4-2 0,0 1 0,-5-3 0,8 0 0,-9 0 0,2 3 0,2-1 0,-3 1 0,2-3 0,-4 0 0,0 0 0,2 0 0,-2 0 0,0 0 0,-5 0 0,2 0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4:46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81 24575,'6'0'0,"7"0"0,16 0 0,-6 0 0,6 0 0,-5 0 0,6 0 0,7 0 0,-12 0 0,17 10 0,-15-2 0,3 6 0,-1-4 0,-10-1 0,5 1 0,-15-1 0,3-1 0,-8 0 0,4-3 0,2 3 0,-5-5 0,-5 5 0,-10 0 0,-9 2 0,0-1 0,-16 1 0,8-1 0,-15 7 0,4 0 0,-11 7 0,3-1 0,-4 0 0,12-1 0,1 0 0,7-1 0,6-4 0,0-3 0,10-3 0,1-3 0,5 1 0,10-6 0,11-4 0,9-12 0,8 3 0,0-8 0,-1 8 0,1-4 0,1 1 0,-1 3 0,-6-3 0,4 4 0,-7 0 0,1 1 0,-2 4 0,-1-4 0,-7 4 0,1-3 0,-5 3 0,0-1 0,0 4 0,-3-6 0,-2 3 0,-3-3 0,0 2 0,0-4 0,0 2 0,0 0 0,0-4 0,-8 2 0,-3-4 0,-7 4 0,4-3 0,-8 2 0,6-1 0,-8-1 0,6 2 0,-6-2 0,5 0 0,-9 0 0,7 1 0,-8 2 0,10 1 0,0-1 0,3 2 0,7 3 0,-6-4 0,7 9 0,0-5 0,4 2 0,-4 1 0,3-1 0,5 3 0,5 0 0,9 5 0,3 0 0,7 4 0,-5 1 0,10-1 0,-3 1 0,-3-1 0,6 6 0,-10-6 0,10 6 0,-10-1 0,5-5 0,-10 4 0,4-3 0,-10-1 0,5-1 0,-4 0 0,-4 0 0,1-3 0,-4 1 0,1-1 0,-3 3 0,0 0 0,0 3 0,-8 4 0,-8 4 0,-16 8 0,-1 0 0,-7 6 0,0 1 0,7-1 0,-6 1 0,6-1 0,1-6 0,5 2 0,3-8 0,5 3 0,2-7 0,2 2 0,1-4 0,9-4 0,-1-3 0,4 1 0,-4-4 0,1-2 0,0-3 0,2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4:50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70 348 24575,'-5'5'0,"2"-2"0,3 10 0,0-3 0,0 2 0,0-4 0,8 0 0,3-3 0,7 0 0,1-5 0,-2 0 0,3 0 0,2 0 0,-3-8 0,5-3 0,1-15 0,-6 7 0,7-10 0,-12 4 0,5-12 0,-6 5 0,1-3 0,-7 5 0,-2 0 0,-5 0 0,0 6 0,-5 0 0,-5 5 0,-4 4 0,-10 3 0,0 5 0,-6 4 0,4 3 0,-2 0 0,2 0 0,2 3 0,0 2 0,5 14 0,0-3 0,0 13 0,5-10 0,-1 16 0,6-10 0,-2 12 0,1-7 0,4-1 0,1-4 0,5 4 0,0-18 0,0 4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4:55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211 1 24575,'-17'13'0,"-6"-1"0,4 9 0,-11-3 0,11-4 0,-5 5 0,7-4 0,2 0 0,1-5 0,6 4 0,0-6 0,0-1 0,3 2 0,2-1 0,3-1 0,0 2 0,0-1 0,0 0 0,0 0 0,0 2 0,0 1 0,0-2 0,3 9 0,2-9 0,9 7 0,-1-1 0,6-1 0,-1 4 0,-6-4 0,8 3 0,-6 1 0,-1-1 0,4 3 0,-7-6 0,2 2 0,-2-7 0,-2 4 0,-3-3 0,-2-2 0,-3 0 0,0-5 0,0 2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4:59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5156 335 24575,'-17'0'0,"-2"0"0,-12 0 0,1 0 0,0 0 0,4 0 0,4 0 0,3 0 0,1 0 0,4 0 0,-3 0 0,7 0 0,-3 0 0,5 0 0,-12 0 0,-7 0 0,-29 0 0,-6 0 0,-13 0 0,-10 0 0,-2 0 0,-7-7 0,-2-7 0,-7 0-541,-4-14 541,-9 6-572,53 8 1,0-2 571,-4-2 0,-5-1 0,-3 2 0,-1-1 0,-6-1 0,1-2 0,5 5 0,1 2 0,0 1 0,2 1 0,3 0 0,3 1-216,-3 6 0,1 2 216,-33-3 0,-17-2 0,37 8 0,-21-8-26,23 8 26,-3 0 497,23 0-497,6 0 1145,6 0-1145,19 0 470,1 0-470,13 0 30,-4 3-30,0 4 0,-15 1 0,-9 3 0,-9 1 0,-15 0 0,13 0 0,-11-1 0,12-4 0,-4 4 0,-20-11 0,-9 5 0,-21-5-487,-1 0 487,-5 0 0,16 0 0,9 0-21,-3 0 21,21 0 0,-16 0 0,10-5 0,9 3 0,0-14 486,14 13-486,2-6 22,8 9-22,-1 0 0,7 0 0,2 0 0,11 0 0,-5 0 0,10 0 0,0 0 0,2 0 0,9 0 0,-5 0 0,8 0 0,2 0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5:01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669 1 24575,'-7'5'0,"-9"-2"0,-12 2 0,-17 6 0,-6 11 0,-8 4 0,14 1 0,-10 1 0,16-5 0,-26 5 0,25-7 0,-16 3 0,26-10 0,-8 5 0,9-11 0,9 8 0,-3-9 0,14 2 0,-1-1 0,7-3 0,3 1 0,0 2 0,0 2 0,8-2 0,6 0 0,12 1 0,-2 6 0,4 1 0,-2 3 0,4 0 0,0 6 0,1-2 0,-4 7 0,-5-11 0,-3 5 0,0-6 0,-4-1 0,-3-3 0,-4-1 0,0-5 0,-3-6 0,0 1 0,-5-6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5:02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66 24575,'-5'8'0,"2"8"0,3 0 0,0 11 0,0 5 0,0 5 0,0 6 0,0 1 0,0-1 0,0 2 0,0-2 0,0-6 0,0-2 0,0-10 0,0-1 0,0-11 0,0 1 0,0-7 0,0 0 0,0 3 0,-3-10 0,1-5 0,-1-19 0,3-9 0,0-18 0,0 6 0,0-12 0,0 4 0,0 1 0,0-6 0,0 20 0,0-11 0,0 22 0,0-2 0,0 10 0,0 6 0,0 0 0,0 6 0,0-3 0,0 4 0,0 4 0,0 7 0,0 0 0,0 3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5:27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399 64 24575,'-14'9'0,"5"-2"0,-7 16 0,3-6 0,-5 7 0,-3 0 0,3 5 0,-3 1 0,2-1 0,-2-4 0,0-1 0,1-6 0,2 5 0,0-10 0,5 2 0,-5-9 0,6 3 0,-3-6 0,0 0 0,3 0 0,0-3 0,1 0 0,2 0 0,-2 0 0,2-6 0,0-3 0,6-7 0,0-7 0,3-1 0,0 1 0,0-4 0,0 4 0,0-5 0,3 1 0,4 3 0,3 2 0,2 3 0,0 3 0,0 2 0,0 2 0,-1 3 0,0 1 0,4 5 0,-3 0 0,6 3 0,-5 0 0,5 0 0,-3 0 0,4 0 0,-1 3 0,1 3 0,-3 3 0,2 3 0,-6 0 0,3 0 0,-4 0 0,6 7 0,-4-5 0,4 6 0,-8-6 0,2-1 0,-2 1 0,3 1 0,0-5 0,0 4 0,-1-6 0,0 1 0,-2 0 0,2-4 0,-5 0 0,1-1 0,2-2 0,-3-2 0,4 0 0,-4 0 0,5 0 0,-2 0 0,5-6 0,-4-1 0,4-5 0,-5 1 0,2 0 0,-2-4 0,2 3 0,-4-10 0,1 6 0,-1-7 0,-1 1 0,-2-7 0,-1 4 0,-3-2 0,0 12 0,0 0 0,0 3 0,-5 3 0,-1 1 0,-6 5 0,0 0 0,-2 3 0,1 0 0,-5 0 0,3 0 0,-4 0 0,0 6 0,3 4 0,1 3 0,3 5 0,0-3 0,-1 3 0,4-2 0,0 2 0,3-6 0,2 0 0,-1-1 0,4-5 0,-1-1 0,2-3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18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24575,'-1'4'0,"10"-1"0,12-3 0,15 0 0,-8 0 0,16 0 0,-11 0 0,15 0 0,-6 0 0,-10 0 0,-9 0 0,-8 0 0,-4 0 0,0 0 0,-8 0 0,0 0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5:28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24575,'0'-9'0,"0"11"0,0 19 0,0 15 0,0-2 0,0 13 0,0 1 0,0-12 0,0 24 0,0-27 0,0 20 0,0-12 0,0-6 0,0 4 0,0-14 0,0 2 0,0-14 0,2 0 0,1-7 0,9 0 0,-6-3 0,9-3 0,-3 0 0,3 0 0,3-3 0,2-3 0,-1-8 0,-3-2 0,4-5 0,-12 11 0,0 1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5:28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56 24575,'-5'-3'0,"10"-5"0,7 4 0,20-13 0,-7 8 0,8-2 0,-3 8 0,-1 3 0,8 0 0,5 0 0,-4 0 0,-1 0 0,-5 0 0,-5 0 0,-3 0 0,-2 0 0,-11 0 0,-3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5:31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54 24575,'-3'0'0,"-3"0"0,-10 0 0,3 0 0,-5 0 0,6 0 0,-10 0 0,10 3 0,-5 3 0,2 10 0,7 1 0,-9 10 0,13-3 0,-5 3 0,8 0 0,-2-6 0,3 4 0,0-8 0,0 5 0,0-6 0,2-4 0,7-4 0,4-2 0,6-2 0,0-2 0,3-2 0,-2 0 0,0-8 0,-1-3 0,-3-9 0,2-4 0,-2 4 0,-3-6 0,-3 5 0,0-1 0,-4 3 0,0 4 0,0 0 0,-3 3 0,0 4 0,-3 0 0,0 2 0,0 6 0,0 3 0,0 6 0,0 2 0,0 1 0,0-1 0,0 0 0,0 1 0,0 0 0,2-1 0,1-3 0,3 3 0,-1-5 0,1 2 0,-1-3 0,0 0 0,0-2 0,0 0 0,0-3 0,0 0 0,1-3 0,-1-6 0,4-3 0,-5-6 0,11 0 0,-8 0 0,10-1 0,-8 3 0,2 2 0,-4 2 0,0 4 0,-1-1 0,-4 4 0,1 9 0,-3 3 0,0 18 0,0 0 0,0 15 0,0-6 0,0 13 0,0-9 0,0 8 0,0-7 0,0 7 0,0-8 0,0-1 0,0-5 0,0-8 0,0-6 0,0-3 0,0-6 0,0-1 0,0-3 0,0 0 0,-2-2 0,-1-1 0,-5-4 0,2-7 0,-3-4 0,6-6 0,-4-8 0,3-7 0,0 0 0,0-16 0,4 18 0,0-14 0,0 9 0,0-1 0,0-4 0,4 6 0,0 3 0,5 5 0,1 5 0,5 7 0,-2 2 0,2 2 0,-1 2 0,2 2 0,0 2 0,2 2 0,-3 2 0,4 2 0,-4 0 0,3 0 0,-5 0 0,1 2 0,-5 4 0,-1 6 0,-2 4 0,-2 2 0,-1 1 0,-3 4 0,0-4 0,0 7 0,-10-5 0,-1 3 0,-9-4 0,-5 1 0,0 1 0,-5-4 0,3-3 0,-1-6 0,0-2 0,5 0 0,0-3 0,8-2 0,0-2 0,6 0 0,3-2 0,6 2 0,9-3 0,4 3 0,10 0 0,0 0 0,8 0 0,2 0 0,9 0 0,-4 0 0,4 0 0,-1-3 0,-3-1 0,14-12 0,-21 4 0,15-15 0,-16 8 0,4-11 0,-1 5 0,-3-10 0,-4 5 0,-3-3 0,-5 4 0,-8 6 0,-1 0 0,-3 8 0,-2 0 0,-2 6 0,-4 3 0,-11 4 0,3 2 0,-16 3 0,5 11 0,-4 5 0,-1 14 0,4-2 0,3 5 0,1-2 0,6 2 0,5-3 0,4-1 0,3-5 0,0-3 0,0-2 0,0-3 0,5-6 0,5 1 0,8-6 0,3 1 0,5-3 0,-3-3 0,1 1 0,2-4 0,-6 0 0,2 0 0,-6 0 0,-2 0 0,-2 0 0,-3 0 0,-1 0 0,-3 0 0,-3 0 0,1 0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5:32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24575,'0'4'0,"0"2"0,0 10 0,0-1 0,0-4 0,0 1 0,0-1 0,3 0 0,-2 1 0,3-6 0,-3 0 0,4-5 0,-2 1 0,0-2 0,-1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5:36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1363 0 24575,'-7'0'0,"-14"0"0,0 0 0,-10 0 0,-1 0 0,-11 0 0,-1 0 0,-14 4 0,3 1 0,-10 8 0,4-4-469,-10 8 469,15-4 0,-14 1 0,20 5 0,-4-6 0,2 2 0,12 3 0,-29 1 0,29 4 0,-23-1 0,27 4 0,-6-5 0,8 8 0,1-6 469,3 6-469,0-3 0,4 4 0,1-5 0,3 4 0,5-9 0,0 8 0,6-5 0,-1 1 0,5 2 0,0-2 0,1 3 0,5 0 0,-2 1 0,3 4 0,0-4 0,0 4 0,0 4 0,10-2 0,10 5 0,22-3 0,11-1-561,-20-14 1,3-1 560,4-2 0,2-2 0,2 4 0,3-1 0,7-3 0,1-1-1235,-1 2 0,3-2 1235,-5-4 0,3-1 0,0-1 0,-4-1 0,1-1 0,-1 0 0,1 0 0,-1-1 0,1-1 0,22 2 0,-1-3 0,-12 0 0,0-2 0,7 1 0,2 0 0,-20-3 0,2 0 0,-2 0 0,19 0 0,0 0 0,-19 0 0,1 0 0,0 0 0,18 0 0,0 0 0,0-3 0,-3 0-575,-5-1 1,-2-2 574,-5-1 0,-1-2 0,-1-3 0,-2-1 0,-6 4 0,0-2-351,-2-1 0,0 0 351,31-6 576,-17 5-576,7-4 0,-18 5 0,8-4 2283,-6 4-2283,-4-3 1307,-1 3-1307,-10-3 897,0 1-897,-5 1 379,0-1-379,-3-2 0,4-3 0,-7 2 0,0-3 0,-2 4 0,-6-1 0,2-2 0,-6 7 0,0-6 0,-3 3 0,1-7 0,-4 2 0,0-7 0,-3 3 0,0-3 0,0 0 0,0-4 0,0 2 0,-10-11 0,1 14 0,-13-19 0,5 22 0,-15-23 0,-1 13 0,-13-9 0,-1 4 0,4 16 0,-1 1 0,9 6 0,0 1 0,-6-1 0,-1 2 0,-27-5 0,18 6-427,-20-2 427,10 1 0,22 8 0,0 1 0,-23-5 0,4 4 0,3 1 0,14 1 0,-17 2 0,9-3 0,-4 4 0,10 0 0,-3 0 427,8 0-427,0 0 0,2 0 0,8 0 0,-4 0 0,8 0 0,-2 0 0,6 0 0,-6 0 0,6 0 0,-3 0 0,1 0 0,2 0 0,-3 0 0,5 0 0,-6 0 0,3 0 0,0 0 0,7 0 0,-1 0 0,5 0 0,-3 0 0,7 0 0,-5 0 0,5 0 0,-5 0 0,5 0 0,-5 0 0,6 0 0,-7 0 0,3 0 0,-2 0 0,0 3 0,2-2 0,-2 3 0,2-3 0,1 2 0,-3-3 0,5 0 0,-2 0 0,0 0 0,2 0 0,-2 0 0,0 0 0,2 0 0,-5 0 0,5 0 0,-4 0 0,4 0 0,-8-3 0,8 0 0,-4 0 0,4-1 0,1 1 0,0 0 0,0-2 0,-1 4 0,-2-1 0,0 0 0,-1 1 0,-2-2 0,2 1 0,-3 1 0,1-1 0,0 2 0,-1 0 0,4 0 0,-1 0 0,4 0 0,0 0 0,0 0 0,-1 0 0,2 0 0,1 0 0,1 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47:01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387 234 24575,'0'-6'0,"0"-1"0,0 1 0,6-4 0,-2 3 0,3-3 0,-2 3 0,-1 3 0,0-2 0,2 3 0,-3-4 0,4 0 0,0-3 0,3-1 0,-3 0 0,7 1 0,-7 3 0,3 0 0,-3 0 0,3 4 0,-2-4 0,6 3 0,-7-2 0,4-2 0,-1 5 0,-3-3 0,7 2 0,-6 0 0,2-3 0,3 4 0,-4-1 0,7 1 0,-8 0 0,2 2 0,0-5 0,1 5 0,1-2 0,1-1 0,-1 4 0,2-4 0,-2 1 0,1 2 0,-1-2 0,2 3 0,1 0 0,7 0 0,-6 0 0,5 0 0,-6 0 0,0 0 0,-1 0 0,5 0 0,-6 0 0,5 0 0,-7 0 0,4 0 0,-1 0 0,1 0 0,0 0 0,-4 0 0,3 0 0,-6 3 0,5-2 0,-5 2 0,2 0 0,7-2 0,-8 5 0,12-6 0,-14 3 0,7-3 0,-3 4 0,4-4 0,0 7 0,0-3 0,-1 0 0,1 3 0,-4-4 0,3 1 0,-3 3 0,0-3 0,0 0 0,-1 2 0,-2-2 0,5 3 0,-1 0 0,5 3 0,-5-2 0,5 2 0,-6-3 0,4 1 0,4-1 0,-3 1 0,3 3 0,-4-3 0,-1 6 0,-2-6 0,1 6 0,-1-6 0,2 6 0,-3-6 0,3 5 0,1 2 0,-3 0 0,5 4 0,-9-8 0,3 3 0,0 1 0,-3 1 0,3 3 0,0-4 0,-2 4 0,1-4 0,-2 4 0,0 0 0,3 1 0,-2 1 0,2 2 0,-3-3 0,0 0 0,0 3 0,-4-7 0,3 18 0,-2-15 0,3 15 0,-4-19 0,3 9 0,-6-9 0,6 4 0,-3-4 0,3 4 0,-2-3 0,1 3 0,-5 0 0,3-3 0,-1 3 0,-2 0 0,2-4 0,-3 9 0,0-8 0,0 7 0,4-3 0,-4 6 0,4-1 0,-4-3 0,0-2 0,0-6 0,0 1 0,0 0 0,0-1 0,0 1 0,0 4 0,0 1 0,-4 5 0,4-1 0,-7-4 0,2 3 0,-3-7 0,0 7 0,4-7 0,-3 3 0,3-8 0,-3 6 0,3-5 0,-2 2 0,6-3 0,-7-1 0,6-3 0,-5 4 0,5-1 0,-5 1 0,2 4 0,0 4 0,-3-3 0,3 7 0,-1-7 0,-2 7 0,6-7 0,-6 3 0,6 0 0,-9 3 0,9-5 0,-9 4 0,6-14 0,0 4 0,-3-1 0,4-2 0,-5 5 0,1-1 0,3-1 0,-3 3 0,3-3 0,-4 4 0,1-1 0,0 1 0,-4 0 0,2 0 0,-1-4 0,-4 6 0,5-8 0,-5 8 0,8-10 0,-5 4 0,0-1 0,-1-2 0,-2 3 0,3-4 0,-4 0 0,4 4 0,-4-3 0,4 3 0,0-4 0,-3 0 0,6 0 0,-2 0 0,-1 0 0,0 0 0,0 0 0,-10 4 0,12-4 0,-8 4 0,6-8 0,4 3 0,-4-5 0,4 5 0,-3-5 0,2 5 0,-2-6 0,0 3 0,2 0 0,-2-2 0,3 2 0,-4 0 0,4-2 0,-4 2 0,5 0 0,-1-2 0,-4 2 0,1 0 0,-5-2 0,4 5 0,1-6 0,3 3 0,0-3 0,1 0 0,-1 0 0,-4 0 0,4 0 0,-4 0 0,1 0 0,2 0 0,-6 0 0,7 0 0,-7 0 0,-1 0 0,0 0 0,0 0 0,1 0 0,3 0 0,0 0 0,-3 0 0,6 0 0,-6 0 0,7 0 0,-7 0 0,6 0 0,-6 0 0,6-3 0,-6 3 0,7-3 0,-7 3 0,2 0 0,1-3 0,-3 2 0,0-2 0,-2 3 0,2 0 0,3 0 0,5 0 0,-1 0 0,0-3 0,0 2 0,0-2 0,1 3 0,-1 0 0,0 0 0,0 0 0,1 0 0,-5-3 0,3 2 0,-9-6 0,5 6 0,-2-5 0,0 5 0,3-5 0,-4 2 0,-4-4 0,-1 0 0,-5-4 0,1 3 0,4-2 0,-4 3 0,8 0 0,-7 4 0,7-3 0,-3 3 0,4 0 0,0-3 0,0 3 0,1 0 0,-8-3 0,5 3 0,-4 0 0,10-3 0,-3 6 0,2-2 0,1 3 0,-3 0 0,3-3 0,0 2 0,-3-2 0,2 0 0,1 2 0,-3-3 0,6 4 0,-2 0 0,3 0 0,1-3 0,-1 3 0,0-3 0,1 0 0,-1 2 0,0-5 0,0 5 0,1-4 0,2 1 0,2-2 0,2-13 0,0 12 0,0-9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47:02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 24575,'-7'0'0,"2"0"0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50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959 1 24575,'-20'12'0,"-7"5"0,-9 17 0,-11 4 0,-3 5 0,-12 8 0,-10 3-504,35-20 1,-1-1 503,-2-1 0,0-1 0,-1 1 0,1-1 247,-13 9-247,-15 10 0,20-21 0,-4 15 0,1-18 0,20 2 0,1-9 760,12-6-760,5-2 0,2-7 0,11 3 0,-11-3 0,3-1 0,0-3 0,2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52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24575,'59'15'0,"0"1"0,-7-3 0,-4 2 0,17 12 0,-24-7 0,30 25 0,-36-18 0,30 18 0,-15-8 0,-3-10 0,20 23 0,-35-28 0,18 14 0,-25-8 0,7-11 0,-8 9 0,-3-17 0,-13 2 0,3-3 0,-7-4 0,3 2 0,-3-5 0,-1 2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55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0 266 24575,'0'5'0,"0"11"0,0 37 0,0 2 0,0 37 0,0-22 0,0 27 0,0-19 0,0-13 0,0-12 0,0-3 0,0 0 0,0 6 0,0 2 0,0 12 0,0 7 0,0-12 0,0-8 0,0 3 0,0-1 0,0-1 0,0-13 0,0-6 0,0-8 0,0-9 0,0-1 0,0-6 0,0-2 0,0-2 0,0-4 0,0 0 0,0 0 0,0 0 0,0 0 0,0 1 0,0-1 0,0-1 0,3-2 0,1-1 0,3-3 0,5 4 0,0-4 0,8 4 0,7-4 0,6 0 0,5 0 0,5 0 0,10 0 0,6 0 0,8-5 0,6-1 0,3-1 0,6-3-474,9 3 474,-6 0 0,-8-3 0,2 9 0,-10-4 0,6 0 0,-1 4 0,-8-4 0,-6 5 0,-2 0 0,-7 0 0,1 0 0,-1 0 474,1 0-474,-1 0 0,0 0 0,1 0 0,-1 0 0,1 0 0,-7 0 0,-1 0 0,-6 0 0,-5 0 0,-1 0 0,-6 0 0,-5 0 0,-4 0 0,-6 0 0,0 0 0,-3 0 0,3 0 0,-4 0 0,1 0 0,-1 0 0,0 0 0,0 0 0,0 0 0,0 0 0,-3 3 0,-4 1 0,-4 3 0,-4 0 0,1 0 0,0 0 0,3 1 0,-3-1 0,3 0 0,-3 0 0,3 0 0,1 0 0,-1-3 0,3 3 0,-2-10 0,3-1 0,0-8 0,0-4 0,0-5 0,0 0 0,0-6 0,0 6 0,0-4 0,0 3 0,0 0 0,0 2 0,0-1 0,0 4 0,0-8 0,0 8 0,0-9 0,0 5 0,0-6 0,0 1 0,0 0 0,0-6 0,0 0 0,0-7 0,0 1 0,0 0 0,0 5 0,0-4 0,0 5 0,0-6 0,0 5 0,0 1 0,0 1 0,0 3 0,0-3 0,0 5 0,0-1 0,0 6 0,0-4 0,0 3 0,0-4 0,0-1 0,0 1 0,0-5 0,0 3 0,0-8 0,0 3 0,0-11 0,0 10 0,0-9 0,0 10 0,0 0 0,0 1 0,0 11 0,0 0 0,0 5 0,0 0 0,0 0 0,0 4 0,0 1 0,0 3 0,0 1 0,0 0 0,-3 3 0,2-2 0,-5 5 0,2-2 0,-3 3 0,0 0 0,-4 0 0,3 0 0,-3-3 0,3 2 0,-3-2 0,3 0 0,-7-2 0,3-2 0,-1-5 0,-2-1 0,3 1 0,-4-3 0,4 3 0,-4-1 0,8-2 0,-8 6 0,8-2 0,-7 3 0,7 0 0,-4 1 0,5-1 0,0 4 0,0-2 0,-1 5 0,1-5 0,0 5 0,3-6 0,-3 7 0,3-4 0,0 1 0,-2 2 0,2-2 0,-3 0 0,0 2 0,4-2 0,0 3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22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94 739 24575,'-7'0'0,"-2"0"0,2 0 0,-3 0 0,3 0 0,-3 3 0,-2 8 0,4 6 0,-3 8 0,6-1 0,1 0 0,0 5 0,4-3 0,0 3 0,0-5 0,0-4 0,0-1 0,0-8 0,0 3 0,7-9 0,10 1 0,15-6 0,10 0 0,-9 0 0,24-14 0,-25-3 0,18-13 0,2-17 0,-20 11 0,21-23 0,-23 9 0,5-1 0,-5-9 0,-4 5 0,-1-7 0,-5 0 0,-4 1 0,-1-1 0,-5 0 0,-4 7 0,-2 1 0,-4 11 0,0 2 0,0 11 0,0 5 0,-6 6 0,-7 7 0,-3 1 0,-7 6 0,7 2 0,-3 3 0,4 0 0,0 0 0,0 11 0,-2 7 0,4 18 0,-5 13 0,11 6 0,-6-5 0,12 31 0,-3-37 0,4 8 0,0 0 0,0-3 0,0 34 0,0-28 0,0 7 0,0-7 0,4-6 0,1-9 0,3-13 0,0-4 0,-1-11 0,0-2 0,0-4 0,-4 1 0,3-3 0,-5-4 0,5-12 0,-1-4 0,3-14 0,0 5 0,1-10 0,-1 5 0,5-5 0,-3 4 0,5 2 0,-2 4 0,-1 5 0,3 4 0,-7 2 0,3 6 0,-1 1 0,-2 1 0,2 5 0,0-2 0,-2 3 0,6 0 0,-7 0 0,8 11 0,-3 3 0,5 15 0,-1-4 0,1 4 0,-1-4 0,-1-5 0,1-5 0,3-4 0,-3-3 0,7 0 0,-3-4 0,4 0 0,0-4 0,0-8 0,1-5 0,-3-13 0,4-7 0,-2-4 0,0-5 0,-1 4 0,-8-9 0,-3 11 0,-3-5 0,0 5 0,-4 6 0,-1 0 0,-4 6 0,0 4 0,-3 4 0,-4 6 0,-5 6 0,-2 0 0,-6 4 0,0 0 0,-9 4 0,-3 14 0,4 12 0,-4 13 0,16-1 0,-7 11 0,7-3 0,1 6 0,4 4 0,7-17 0,4 4 0,0-16 0,0-2 0,0-9 0,3-4 0,9-6 0,4-6 0,13 0 0,-3-4 0,3 0 0,1-13 0,-2-7 0,4-9 0,-4-12 0,-1 7 0,-2-13 0,-6 4 0,-2 1 0,-7 1 0,3 10 0,-5 6 0,-4 6 0,-1 4 0,-3 4 0,0 15 0,-3 6 0,2 20 0,-3 0 0,4 6 0,0-1 0,0 0 0,0-5 0,0 0 0,0-10 0,7-1 0,1-8 0,7 0 0,4-3 0,-3-4 0,3-1 0,-5-3 0,5 0 0,-3-6 0,0-7 0,0-12 0,-3-5 0,1-6 0,-1-5 0,-4 4 0,0-9 0,0 9 0,-4 2 0,2 5 0,-6 10 0,3 1 0,-4 8 0,0 1 0,0 14 0,0 11 0,0 18 0,0 10 0,0 4 0,0-4 0,0 3 0,0-9 0,0-1 0,0-7 0,0-9 0,0-5 0,3-4 0,1-5 0,2-2 0,1-1 0,0-3 0,3-3 0,-2-9 0,7-10 0,-1-8 0,3-6 0,-3 1 0,-1-1 0,-1 6 0,-3 0 0,3 6 0,-4 4 0,-1 1 0,0 8 0,-3 0 0,2 8 0,-5-3 0,5 5 0,-3-2 0,1 6 0,2 8 0,-5 11 0,7 8 0,-7 11 0,2 1 0,2 5 0,-4-5 0,7-1 0,-7-11 0,6-5 0,-6-6 0,2-8 0,0-1 0,-2-3 0,5-3 0,-2-12 0,0-11 0,3-11 0,-1-17 0,3 3 0,4-3 0,-2 0 0,1 10 0,1-4 0,-3 15 0,2-2 0,-5 16 0,0-3 0,-3 8 0,2 3 0,-3 1 0,3 3 0,2 11 0,-1 3 0,-3 15 0,4 1 0,-3 6 0,0-6 0,2-1 0,-6-9 0,6-4 0,-7-3 0,3-5 0,-3 2 0,0-3 0,3-4 0,-2 0 0,2-3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4:05:47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595 7 24575,'-9'-4'0,"-4"2"0,-16 19 0,-5 1 0,-8 27 0,0-1 0,-1 9 0,0 1 0,15-8 0,-30 32 0,36-27 0,-27 32 0,28-25 0,5 7 0,-4-7 0,7 20 0,-1-28 0,2 34 0,2-36 0,-6 22 0,4 4 0,-4-12 0,10 16 0,1-26 0,-4 11 0,6-12 0,-7 12 0,10-12 0,0 6 0,0-6 0,0-1 0,0 0 0,0 0 0,0 0 0,6 14 0,-1-16 0,10 14 0,1-11 0,4 1 0,6 5 0,-1-7 0,1 0 0,3 1 0,-3-1 0,-2-11 0,5 5 0,-6-16 0,1 4 0,2-9 0,-9-3 0,3-3 0,-8-6 0,3 0 0,-7-4 0,2 1 0,-3-1 0,0-3 0,-3 2 0,-1-3 0,-3 4 0,0 0 0,0-4 0,0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4:05:49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585 0 24575,'-76'50'0,"-1"-1"0,4-1 0,16-4 0,37-5 0,-9 10 0,8-5 0,-9 13 0,9-11 0,0 10 0,7-17 0,0 9 0,7-3 0,-6 5 0,12-11 0,-13 9 0,12-9 0,-18 33 0,13-27 0,-9 29 0,6-33 0,-1 22 0,1-11 0,4 4 0,-3-5 0,8-1 0,-3 0 0,4-1 0,0-5 0,0 4 0,0-3 0,0-1 0,0-1 0,0-6 0,0 0 0,0-5 0,4 4 0,0-9 0,9 3 0,5-3 0,1 4 0,3-3 0,1 3 0,0-4 0,0 0 0,3 1 0,-2-1 0,-2-5 0,5 5 0,-10-10 0,8 4 0,-8-5 0,3 0 0,-5-4 0,5 4 0,-3-4 0,3 1 0,-8-2 0,2 0 0,-6-3 0,3 3 0,-4-4 0,0-3 0,0 2 0,0-5 0,0 2 0,0-3 0,0 0 0,0 0 0,0 0 0,-4-16 0,0 13 0,-3-13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4:05:50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541 1 24575,'-9'0'0,"-7"0"0,-4 0 0,-2 0 0,-9 13 0,7 3 0,-15 18 0,9 1 0,-5 10 0,4 7 0,-1 7 0,5 5 0,-11 9 0,12 9 0,-8-5 0,21-10 0,-15 28 0,19-53 0,-2 9 0,-2-1 0,-2-7 0,8 27 0,-7-11 0,13-1 0,-4 5 0,0-4 0,4 6 0,-4-7 0,5-1 0,0-7 0,0 1 0,0-7 0,0 5 0,0-4 0,0-1 0,0 19 0,5-15 0,5 22 0,6-23 0,11 22 0,-1-15 0,8 18 0,4-5 0,-10-14 0,15 13 0,-10-18 0,11 13 0,0-7 0,-3-7 0,1-5 0,-7-8 0,-3-10 0,-10-3 0,-2-4 0,-4-5 0,-1-1 0,-3-7 0,-1 0 0,-7-4 0,-1 0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4:05:52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0 24575,'23'0'0,"-1"0"0,8 4 0,7 10 0,-2 7 0,3 3 0,23 26 0,-22-16 0,17 13 0,-6 19 0,-12-23 0,10 39 0,-16-34 0,0 28 0,-5-20 0,3 30 0,-8-12 0,-11-13 0,-4-10 0,-2-1 0,-4-1 0,2 10 0,0 0 0,-3-8 0,0 36 0,0-29 0,0 7 0,-4-7 0,-2-1 0,-4-13 0,-3-1 0,-2-6 0,-4 1 0,1-1 0,-2 6 0,-3-3 0,-3 4 0,1-5 0,1-1 0,0 1 0,5-7 0,0 0 0,3-6 0,7-5 0,-3-1 0,4-8 0,4 2 0,-3-6 0,7 3 0,-7 0 0,3-3 0,-4 3 0,4-4 0,-2 4 0,2-3 0,-1 3 0,-1-4 0,5 0 0,-5-3 0,5 2 0,-5-3 0,2 4 0,1 0 0,-4-3 0,7 2 0,-7-2 0,6 3 0,-5-3 0,5 2 0,-2-2 0,0 3 0,-1-3 0,0 2 0,-2-2 0,5 3 0,-5-3 0,2 2 0,0-2 0,-2 3 0,2 0 0,-4 0 0,1 0 0,-4 0 0,3 4 0,-7 1 0,6 4 0,-2-4 0,0 2 0,3-2 0,-3 0 0,0 2 0,-1-2 0,-4 4 0,4-1 0,-3 1 0,7-4 0,-7-1 0,7-4 0,-3 0 0,7 0 0,-2 0 0,2-3 0,-3-1 0,0-3 0,4 0 0,-1 0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4:05:54.3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421 0 24575,'-15'0'0,"6"7"0,-11 6 0,1 15 0,-11 12 0,4 0 0,0 0 0,4-3 0,6-5 0,-9 19 0,6-10 0,-7 21 0,10-27 0,-5 32 0,3-25 0,9 16 0,-9-9 0,8 1 0,3 2 0,-11-2 0,12-1 0,-3-5 0,0 6 0,7 0 0,-2 7 0,-5-6 0,7 6 0,-7-7 0,9 0 0,0 0 0,0 1 0,0-7 0,0-1 0,0 0 0,0-4 0,8 4 0,2-6 0,14 1 0,-5-5 0,9 5 0,-4-10 0,5 11 0,0-10 0,1 10 0,-7-10 0,5 4 0,-10-7 0,4 5 0,0-3 0,-3 3 0,8-4 0,-9-1 0,8 2 0,-2-1 0,3-4 0,-5 2 0,4-2 0,-4-1 0,0-1 0,4 1 0,-9-5 0,4 1 0,-9-4 0,2-5 0,-1 2 0,-2-3 0,4-4 0,-7-1 0,3-3 0,-4 0 0,0 0 0,0 0 0,0 0 0,-3 0 0,-1 0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4:05:56.2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24575,'15'0'0,"7"0"0,16 0 0,-5 0 0,21 10 0,-24-4 0,31 19 0,-31-10 0,20 14 0,-17-4 0,28 19 0,-20-6 0,20 18 0,-25-14 0,2 15 0,-9-21 0,2 25 0,-11-20 0,10 21 0,-13-11 0,3 5 0,-6-6 0,-3 1 0,4-1 0,-6-6 0,1 5 0,0-11 0,-5 0 0,-1-3 0,-4-3 0,0 5 0,0-5 0,0 9 0,0-7 0,0 4 0,0 3 0,0-7 0,0 9 0,0-11 0,0 4 0,-4 1 0,-5-3 0,-7 20 0,-2-24 0,-1 18 0,-5-10 0,5 0 0,-5 5 0,6-11 0,0 3 0,0-8 0,5 0 0,-3-3 0,6-3 0,-5 0 0,6-1 0,-6-4 0,3-1 0,-1 1 0,-1-1 0,1 1 0,-3 4 0,0-3 0,0 3 0,4-5 0,-3 1 0,6-1 0,-2-3 0,4-1 0,3-4 0,-2 0 0,5 0 0,-8-3 0,7 2 0,-3-2 0,5 3 0,-3-3 0,2 1 0,-5-4 0,6 5 0,-6-5 0,-6 2 0,-7-16 0,5 10 0,1-9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4:05:58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24575,'2'-3'0,"3"0"0,9 3 0,6 7 0,2 3 0,-1 6 0,3 1 0,-7-1 0,4 9 0,0-1 0,2 3 0,-3 9 0,5-10 0,-10 16 0,13-8 0,-8 3 0,2-4 0,2 9 0,-9-9 0,7 9 0,-8-4 0,5-1 0,0 6 0,-4-4 0,3 8 0,-7-2 0,3-2 0,-4 5 0,-1-4 0,1 6 0,0 0 0,-5-6 0,0 5 0,-5-5 0,0 7 0,0-1 0,0-6 0,0-1 0,0-6 0,0-5 0,-4-1 0,-1-5 0,-4 4 0,1-3 0,-2 9 0,-3 2 0,-2 0 0,-5 11 0,0-5 0,1 0 0,-1 5 0,6-11 0,-4 0 0,8-7 0,-2-6 0,3-4 0,1 4 0,-1-4 0,-3 5 0,-1-5 0,0 3 0,-3-3 0,3 5 0,0-1 0,1-3 0,3-2 0,2-9 0,-1 0 0,4-4 0,-2 0 0,5 0 0,-5 0 0,2 0 0,-3 0 0,0 0 0,3 0 0,-3 1 0,3-5 0,-3 4 0,0-7 0,0 4 0,4-4 0,0 0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4:06:25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959 1 24575,'-20'12'0,"-7"5"0,-9 17 0,-11 4 0,-3 5 0,-12 8 0,-10 3-504,35-20 1,-1-1 503,-2-1 0,0-1 0,-1 1 0,1-1 247,-13 9-247,-15 10 0,20-21 0,-4 15 0,1-18 0,20 2 0,1-9 760,12-6-760,5-2 0,2-7 0,11 3 0,-11-3 0,3-1 0,0-3 0,2 0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4:06:25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24575,'59'15'0,"0"1"0,-7-3 0,-4 2 0,17 12 0,-24-7 0,30 25 0,-36-18 0,30 18 0,-15-8 0,-3-10 0,20 23 0,-35-28 0,18 14 0,-25-8 0,7-11 0,-8 9 0,-3-17 0,-13 2 0,3-3 0,-7-4 0,3 2 0,-3-5 0,-1 2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4:06:25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0 266 24575,'0'5'0,"0"11"0,0 37 0,0 2 0,0 37 0,0-22 0,0 27 0,0-19 0,0-13 0,0-12 0,0-3 0,0 0 0,0 6 0,0 2 0,0 12 0,0 7 0,0-12 0,0-8 0,0 3 0,0-1 0,0-1 0,0-13 0,0-6 0,0-8 0,0-9 0,0-1 0,0-6 0,0-2 0,0-2 0,0-4 0,0 0 0,0 0 0,0 0 0,0 0 0,0 1 0,0-1 0,0-1 0,3-2 0,1-1 0,3-3 0,5 4 0,0-4 0,8 4 0,7-4 0,6 0 0,5 0 0,5 0 0,10 0 0,6 0 0,8-5 0,6-1 0,3-1 0,6-3-474,9 3 474,-6 0 0,-8-3 0,2 9 0,-10-4 0,6 0 0,-1 4 0,-8-4 0,-6 5 0,-2 0 0,-7 0 0,1 0 0,-1 0 474,1 0-474,-1 0 0,0 0 0,1 0 0,-1 0 0,1 0 0,-7 0 0,-1 0 0,-6 0 0,-5 0 0,-1 0 0,-6 0 0,-5 0 0,-4 0 0,-6 0 0,0 0 0,-3 0 0,3 0 0,-4 0 0,1 0 0,-1 0 0,0 0 0,0 0 0,0 0 0,0 0 0,-3 3 0,-4 1 0,-4 3 0,-4 0 0,1 0 0,0 0 0,3 1 0,-3-1 0,3 0 0,-3 0 0,3 0 0,1 0 0,-1-3 0,3 3 0,-2-10 0,3-1 0,0-8 0,0-4 0,0-5 0,0 0 0,0-6 0,0 6 0,0-4 0,0 3 0,0 0 0,0 2 0,0-1 0,0 4 0,0-8 0,0 8 0,0-9 0,0 5 0,0-6 0,0 1 0,0 0 0,0-6 0,0 0 0,0-7 0,0 1 0,0 0 0,0 5 0,0-4 0,0 5 0,0-6 0,0 5 0,0 1 0,0 1 0,0 3 0,0-3 0,0 5 0,0-1 0,0 6 0,0-4 0,0 3 0,0-4 0,0-1 0,0 1 0,0-5 0,0 3 0,0-8 0,0 3 0,0-11 0,0 10 0,0-9 0,0 10 0,0 0 0,0 1 0,0 11 0,0 0 0,0 5 0,0 0 0,0 0 0,0 4 0,0 1 0,0 3 0,0 1 0,0 0 0,-3 3 0,2-2 0,-5 5 0,2-2 0,-3 3 0,0 0 0,-4 0 0,3 0 0,-3-3 0,3 2 0,-3-2 0,3 0 0,-7-2 0,3-2 0,-1-5 0,-2-1 0,3 1 0,-4-3 0,4 3 0,-4-1 0,8-2 0,-8 6 0,8-2 0,-7 3 0,7 0 0,-4 1 0,5-1 0,0 4 0,0-2 0,-1 5 0,1-5 0,0 5 0,3-6 0,-3 7 0,3-4 0,0 1 0,-2 2 0,2-2 0,-3 0 0,0 2 0,4-2 0,0 3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23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39 24575,'-4'-6'0,"1"-4"0,3 3 0,0-2 0,0 5 0,0 1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8:33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369 314 24575,'0'-2'0,"0"-8"0,0-11 0,0-10 0,0 3 0,0-9 0,-4 14 0,-11-14 0,4 14 0,-10-5 0,3 6 0,-3 6 0,-6 2 0,1 1 0,0 8 0,0 1 0,4 4 0,-3 0 0,3 0 0,1 7 0,-1 7 0,6 7 0,2 5 0,1 0 0,4 6 0,4-5 0,1 10 0,4-9 0,0 8 0,0-8 0,0 3 0,0-9 0,0-2 0,3-4 0,2 0 0,2-4 0,5-1 0,0-3 0,4-3 0,4-2 0,-3-3 0,8 0 0,-8 0 0,3 0 0,-4 0 0,0-4 0,-4-4 0,4 0 0,-8-4 0,3 5 0,-4-1 0,1-3 0,-1 3 0,0-3 0,1 0 0,-4 2 0,3-2 0,-3 7 0,0-2 0,2 2 0,-2-3 0,3 3 0,-3-3 0,2 6 0,-2-2 0,3 3 0,0 0 0,-1 0 0,1-3 0,0 2 0,0-5 0,4 1 0,-2-6 0,6 6 0,-7-6 0,3 7 0,-4-3 0,1 3 0,-1 1 0,-3 8 0,-1 4 0,-7 10 0,-1 3 0,-4 4 0,0 0 0,0 5 0,0 2 0,-1 4 0,5 1 0,-3 0 0,2 0 0,1-5 0,1 4 0,-1-5 0,4 1 0,-7-2 0,7 1 0,-6-9 0,6 7 0,-7-9 0,7 1 0,-6-2 0,6-8 0,-2-1 0,3-4 0,-4 0 0,4 0 0,-1-3 0,9-1 0,8-3 0,6 0 0,4-8 0,0 3 0,0-12 0,0 7 0,0-6 0,0 6 0,-4-2 0,-2 4 0,-4 0 0,-4 3 0,-1-2 0,-3 6 0,-1-2 0,-3 0 0,-1 2 0,-3-1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8:35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27 24575,'-7'0'0,"4"3"0,-1 1 0,1 3 0,2 0 0,-2 4 0,3 1 0,0 0 0,0 3 0,0-7 0,0 3 0,0-3 0,0-1 0,0 4 0,0-3 0,0 6 0,0-6 0,0 3 0,0-4 0,0 0 0,6 0 0,-1 0 0,9-3 0,-5-1 0,6 1 0,-7-4 0,7 4 0,-3-4 0,0 0 0,3 0 0,-7 0 0,7 0 0,-3 0 0,0 0 0,3 0 0,-7 0 0,7-4 0,-7 0 0,3 0 0,-4-3 0,0 3 0,1 0 0,-1-2 0,-3 2 0,2 0 0,-5-3 0,5 3 0,-5-3 0,5-1 0,-5 1 0,2 0 0,-3 0 0,0-1 0,0-3 0,0 3 0,0-7 0,0 7 0,0-4 0,0 1 0,0 3 0,-3-3 0,-1 0 0,-7 2 0,2 1 0,-2 1 0,0 3 0,-1 0 0,-4 0 0,0 4 0,-1 0 0,1 0 0,0 0 0,0 4 0,0 0 0,0 8 0,4-4 0,-3 4 0,10-5 0,-5 0 0,9 1 0,-2-1 0,3 0 0,0-4 0,0 0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8:38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1293 1956 24575,'-3'4'0,"-1"-1"0,-3-3 0,-3 0 0,-2 0 0,-3 0 0,3 0 0,-8 0 0,2 0 0,-8 0 0,0 0 0,0 0 0,0 0 0,0 0 0,-6 0 0,5 0 0,-5 0 0,6 0 0,-5 0 0,3 0 0,-9 0 0,10 0 0,-10-4 0,4-2 0,1-3 0,-5-4 0,10 3 0,-4-3 0,5 4 0,-1 0 0,1 0 0,5-3 0,-5 3 0,5-3 0,-1 0 0,-3-2 0,8 2 0,-8-5 0,8 5 0,-8-2 0,8-1 0,-8 2 0,8-4 0,-4 1 0,5 0 0,1 0 0,-1 0 0,-1-5 0,0-1 0,-1-4 0,5 0 0,-4 0 0,7-5 0,-6 3 0,6-3 0,-8-1 0,8 5 0,-3 0 0,5 2 0,3 3 0,-3-4 0,4 0 0,-1 4 0,-3-3 0,7 8 0,-3-8 0,0 3 0,3-4 0,-3 4 0,0-3 0,3 8 0,-3-8 0,4 3 0,0-9 0,0 3 0,0-8 0,0 8 0,0-4 0,0 6 0,0 5 0,4-5 0,1 9 0,3-8 0,0 8 0,1-8 0,2 8 0,-1-8 0,6 3 0,-3-4 0,4 0 0,-3 4 0,2-3 0,-3 4 0,0-1 0,4-3 0,-5 8 0,5-8 0,-1 8 0,2-8 0,-2 3 0,2-4 0,-1 0 0,4 3 0,-2-2 0,6 7 0,-8-3 0,8 4 0,-3 0 0,4-1 0,5 0 0,-3 5 0,8-5 0,-3 7 0,5-2 0,0-1 0,0 3 0,0-3 0,-1 5 0,-4 4 0,-2-3 0,-5 3 0,0-4 0,-4 4 0,-2-3 0,0 8 0,-3-8 0,8 8 0,-3-4 0,0 4 0,2 0 0,-2 0 0,4 0 0,5 0 0,-3 0 0,9 0 0,-10 0 0,10 0 0,-10 0 0,10 0 0,-9 0 0,8 4 0,-8 1 0,3 4 0,-5 0 0,0 3 0,1-2 0,-6 6 0,4-3 0,-8 3 0,8 1 0,-8-1 0,4 6 0,0-5 0,-4 4 0,8-4 0,-7 4 0,3-4 0,-5 4 0,0-5 0,1 4 0,3-2 0,-5 3 0,5 0 0,-11-4 0,7 7 0,-7-2 0,7 0 0,-7-2 0,3 1 0,-4-4 0,1 3 0,-2-4 0,2 5 0,-1-4 0,0 3 0,-4-4 0,0 0 0,-1-1 0,-2 1 0,3 0 0,-4 0 0,0 0 0,0 4 0,3-3 0,-2 4 0,3-1 0,-4-3 0,0 4 0,0-1 0,3-3 0,-2 4 0,3-5 0,-4 4 0,0-3 0,0 4 0,0-5 0,0-1 0,0 1 0,0 0 0,0-4 0,0 3 0,0-7 0,0 3 0,0-4 0,0 1 0,0 3 0,0-3 0,0 7 0,-4-7 0,4 7 0,-7-3 0,6 0 0,-6 3 0,6-7 0,-6 7 0,6-7 0,-6 7 0,6-7 0,-3 3 0,1 0 0,2 1 0,-6 0 0,6 3 0,-6-3 0,7 0 0,-8 3 0,4-3 0,0 0 0,-3-1 0,6 0 0,-6-3 0,7 7 0,-7-7 0,3 7 0,0-7 0,-3 3 0,6-4 0,-6 4 0,6-3 0,-5 4 0,1-1 0,-3 1 0,0 4 0,1-4 0,-1 2 0,0-2 0,0 4 0,0-4 0,0 3 0,1-7 0,-1 7 0,1-6 0,-1 2 0,0 0 0,1-3 0,-1 7 0,1-7 0,-1 7 0,-4-7 0,3 7 0,-6-6 0,6 6 0,-6-2 0,7-1 0,-7-1 0,6-4 0,-6 1 0,3 0 0,-4 0 0,0-1 0,4 1 0,-3 0 0,7-1 0,-7 1 0,6-1 0,-6-2 0,7-2 0,-7 0 0,7-2 0,-7 3 0,7-1 0,-7-2 0,3 2 0,-1 0 0,-1-2 0,1 6 0,1-6 0,-3 6 0,7-6 0,-3 5 0,0-5 0,2 6 0,-2-7 0,4 7 0,0-7 0,0 7 0,0-7 0,-1 7 0,1-3 0,0 0 0,-1 2 0,1-5 0,3 5 0,-2-5 0,2 5 0,-4-5 0,1 2 0,0-3 0,0 0 0,0 0 0,0 0 0,0-3 0,0-1 0,3-3 0,1 3 0,3 1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8:41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350 649 24575,'-2'4'0,"0"-1"0,-7-3 0,-3 0 0,0 0 0,-8 0 0,3 0 0,-8-8 0,3-1 0,0-13 0,-5-1 0,9 1 0,-9-5 0,9 5 0,-1-11 0,6 5 0,1 1 0,6 2 0,-5 4 0,6-1 0,-4-3 0,5 8 0,-4-8 0,3 7 0,-3-2 0,4 4 0,-4-5 0,7 4 0,-3-8 0,4 8 0,0-8 0,0 8 0,0-8 0,0 8 0,0-4 0,0 9 0,0 1 0,0 0 0,0 3 0,0-3 0,0 7 0,0 1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8:42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1 214 24575,'0'-2'0,"3"-4"0,2-9 0,3-1 0,-1 4 0,1-3 0,0 6 0,-1-6 0,-2 7 0,1-3 0,-5 4 0,6-5 0,-3 4 0,0-3 0,3 4 0,-3-1 0,0 1 0,2-4 0,-2 3 0,1-3 0,1 7 0,-5-3 0,5 7 0,-2-4 0,3 4 0,-1 0 0,2 0 0,-1 0 0,4 0 0,-3 0 0,7 0 0,-3 0 0,0 0 0,3 4 0,-3 0 0,0 4 0,-1-4 0,-4 2 0,0-5 0,0 2 0,-3 0 0,-1-2 0,-3 2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8:44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1 24575,'0'7'0,"-3"-4"0,2 4 0,-2-3 0,0 2 0,2 2 0,-2-1 0,3 0 0,-3 0 0,2 0 0,-2 4 0,3-3 0,0 3 0,0 1 0,-8-4 0,7 3 0,-6-3 0,7-1 0,0 0 0,0 0 0,0 0 0,0 1 0,0-1 0,0 0 0,0 0 0,0 0 0,0 1 0,3-1 0,-2 0 0,5 0 0,-2-3 0,3 3 0,0-4 0,0 4 0,0-3 0,0 3 0,1-7 0,-1 7 0,0-6 0,0 2 0,0-3 0,1 0 0,-1 3 0,0-2 0,0 2 0,0-3 0,0 0 0,0 0 0,0 0 0,0 0 0,0 0 0,0 0 0,-1 0 0,-2-3 0,2-1 0,-5-7 0,5 2 0,-5-6 0,6 3 0,-6 0 0,6 1 0,-7 4 0,4-1 0,-4 1 0,0 0 0,0-1 0,0 1 0,0 0 0,0-4 0,0 2 0,0-6 0,0 7 0,0-7 0,0 7 0,0-4 0,0 5 0,0 0 0,0 0 0,0-1 0,-4 4 0,0 1 0,-3 0 0,0 2 0,-1-2 0,1 3 0,0 0 0,-5 0 0,4 0 0,-3 0 0,4 3 0,3 1 0,-3 3 0,3 0 0,0 1 0,-2-1 0,5-3 0,-2-1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8:46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57 109 24575,'-10'0'0,"2"0"0,1 3 0,1-2 0,5 5 0,-5-5 0,2 5 0,-3-5 0,3 6 0,1-10 0,9-5 0,-1 0 0,10-11 0,-7 11 0,7-7 0,-3 7 0,0-4 0,3 1 0,-7 2 0,3-2 0,-4 7 0,0-2 0,1 5 0,-1-2 0,-3 0 0,2 2 0,-2-2 0,2 3 0,5 0 0,1 0 0,0 0 0,3 0 0,-3 0 0,4 0 0,-4 0 0,-1 0 0,-7 0 0,-1 0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8:47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0 559 24575,'0'-7'0,"0"-4"0,0-6 0,0 0 0,0-3 0,0 4 0,0 5 0,0-4 0,0 3 0,0 0 0,0 1 0,4-1 0,-3 4 0,5-3 0,-5 0 0,6 3 0,-7-7 0,7 6 0,-3-6 0,4 3 0,-1 0 0,-2-3 0,1 3 0,-2 0 0,1-3 0,1 7 0,-5-4 0,5 5 0,-5 0 0,2 0 0,-3 0 0,4 3 0,-1-2 0,4 2 0,0-3 0,0 0 0,0 0 0,0 3 0,0-2 0,1 2 0,-1-4 0,0 1 0,0 3 0,0-3 0,0 3 0,1-3 0,-1 0 0,4-1 0,-3 4 0,3-3 0,-4 3 0,4-3 0,-3-1 0,3 4 0,0-3 0,-3 6 0,7-6 0,-3 3 0,4-1 0,-4-2 0,3 6 0,2-6 0,0 6 0,3-3 0,-4 1 0,0 2 0,0-3 0,0 1 0,0 2 0,0-3 0,-1 4 0,1 0 0,0 0 0,0 0 0,-4 0 0,7 0 0,-9 0 0,9 0 0,-7 0 0,4 0 0,-4 0 0,-1 0 0,-4 0 0,1 0 0,-1 0 0,0 0 0,0 0 0,-1 0 0,1 0 0,-3 0 0,-1 0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8:49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30 134 24575,'-3'2'0,"0"2"0,3 3 0,0-1 0,0 1 0,0 0 0,0 0 0,0 1 0,3-5 0,1 4 0,3-3 0,0 0 0,0 2 0,1-2 0,-1 0 0,0-1 0,0-3 0,0 0 0,1 0 0,-1 3 0,0-2 0,0 2 0,0-3 0,0 0 0,0 0 0,1 0 0,-1 0 0,-1 0 0,1 0 0,0 0 0,0 0 0,0 0 0,0 0 0,-1 0 0,-2-3 0,2-1 0,-5-3 0,5-1 0,-5 1 0,2 0 0,1 0 0,-4-1 0,4-3 0,-1 3 0,-2-7 0,2 7 0,-3-3 0,0-1 0,0 4 0,0-7 0,0 7 0,0-3 0,0 4 0,0-1 0,0 1 0,0 0 0,0 0 0,-3-1 0,-1 5 0,-4-1 0,4 1 0,-2 2 0,2-2 0,-4 3 0,1-3 0,0 2 0,0-2 0,-1 3 0,1 0 0,0 0 0,0 0 0,-4 0 0,3 0 0,-3 0 0,3 0 0,1 0 0,0 0 0,-1 3 0,1 1 0,0 3 0,0 0 0,-1 1 0,1 3 0,-1-3 0,1 3 0,-1 0 0,1-3 0,-1 3 0,1-4 0,3 0 0,1 0 0,3 1 0,0-1 0,0 0 0,0 0 0,0 0 0,0 0 0,0 1 0,0-1 0,0 0 0,0 0 0,0 0 0,0 0 0,3 0 0,1-3 0,3-1 0,0-3 0,0 0 0,-3 0 0,-1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8:51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0 24575,'10'0'0,"-2"0"0,3 0 0,-4 0 0,0 0 0,1 0 0,-1 0 0,0 0 0,-3 3 0,-1 1 0,-3 3 0,0 4 0,0 1 0,-7 4 0,2-4 0,-7 3 0,5-7 0,-1 4 0,1-5 0,0 0 0,-1 0 0,1-3 0,3 2 0,-3-2 0,3 0 0,-3 3 0,3-4 0,-2 1 0,5-1 0,-2-3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25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1 940 24575,'20'52'0,"-1"0"0,5 6 0,-4-5 0,-13-12 0,8 14 0,-11-9 0,6-4 0,-4 1 0,6-7 0,-11-11 0,3-10 0,-4-1 0,0-7 0,0-5 0,0-11 0,0-15 0,0-7 0,0-4 0,0 0 0,0-1 0,0-5 0,4 5 0,9-7 0,7 6 0,13-1 0,-4 5 0,3 1 0,-2 9 0,-2-2 0,6 6 0,-8 2 0,9 0 0,-10 8 0,4-4 0,-9 9 0,-1-3 0,-8 6 0,0-3 0,-5 4 0,1 0 0,-9 0 0,4 3 0,-11 9 0,4 9 0,0 5 0,1 14 0,4-9 0,0 16 0,0-5 0,0 0 0,0-1 0,0-10 0,4-2 0,0-9 0,7-5 0,0-4 0,8-7 0,-3-1 0,4-18 0,2-11 0,-7-10 0,7-11 0,-8 10 0,0-9 0,3 9 0,-7 1 0,2 11 0,-4 6 0,-1 4 0,-3 4 0,2 3 0,-5 2 0,5 6 0,-6 3 0,6 5 0,-5 10 0,6-2 0,-3 7 0,4-7 0,-1 3 0,1-4 0,2-4 0,2 0 0,3-4 0,3 1 0,-2-4 0,8 0 0,1-4 0,5 0 0,5-4 0,-3-9 0,3-11 0,6-17 0,2-11 0,1-14 0,-11-14-476,-15 34 1,-2-3 475,-2-6 0,-2-2 0,4-1 0,-1 1 0,-5 8 0,-1 0-154,1-5 0,-2 2 154,-2-23 0,-1-10 0,-5 23 0,0 18 0,0 13 936,-3 16-936,-4 7 323,-5 5-323,-12 3 0,7 7 0,-9 16 0,10 0 0,1 28 0,-2-12 0,11 15 0,-8 0 0,13-5 0,-3 5 0,4-7 0,0-4 0,0 3 0,0-10 0,7 0 0,2-7 0,7-5 0,0 0 0,4-3 0,-3-5 0,2-2 0,-5-5 0,1 1 0,0-2 0,0-1 0,-1 0 0,-3-3 0,3 3 0,-6-6 0,6 2 0,-7-3 0,4 0 0,-1 0 0,1 0 0,4 0 0,-4 0 0,3 0 0,-3 0 0,4-7 0,0-5 0,1-8 0,1-10 0,-4 5 0,4-15 0,-8 13 0,4-13 0,-4 15 0,-1 0 0,-1 6 0,-3 4 0,0 3 0,-4 2 0,-6 6 0,-2 1 0,-10 10 0,0 16 0,1 6 0,4 11 0,-1 1 0,4-4 0,0 9 0,7-9 0,3-1 0,0-2 0,0-13 0,0 8 0,0-17 0,0 6 0,6-7 0,7 1 0,7-1 0,4-7 0,0 0 0,0-4 0,6 0 0,-5 0 0,4 0 0,-4-7 0,-5 2 0,-1-7 0,-8 1 0,-1 3 0,-2-6 0,-1 7 0,-3-1 0,-1 5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8:53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1 120 24575,'0'2'0,"0"3"0,0 10 0,0 1 0,0 10 0,0-8 0,0 8 0,0-10 0,0 0 0,0 0 0,0-1 0,0-3 0,0-2 0,0-9 0,0-6 0,0-3 0,0-12 0,0 7 0,0-7 0,0-1 0,0 4 0,0-8 0,0 8 0,0-8 0,0 7 0,0-2 0,0 8 0,0-3 0,0 7 0,3-4 0,-2 5 0,5 3 0,-5-2 0,5 2 0,-2-1 0,0-1 0,2 5 0,-2-5 0,3 5 0,0-5 0,0 5 0,0-2 0,0 3 0,0 0 0,0 0 0,0 0 0,1-3 0,-1 2 0,0-2 0,0 3 0,0 0 0,0 0 0,0 0 0,0 0 0,0 0 0,0 0 0,0 0 0,0 3 0,-3 1 0,-1 3 0,-3 0 0,0-1 0,0 2 0,0-1 0,0 0 0,0 0 0,0 0 0,0 0 0,0 0 0,-4 4 0,0-3 0,-4 7 0,4-7 0,-3 3 0,3-3 0,-3-1 0,3 0 0,-3 0 0,6 0 0,-5 0 0,5 0 0,-5-3 0,5 3 0,-6-3 0,4 3 0,-5 0 0,1-4 0,0 4 0,0-6 0,0 2 0,3 0 0,-3-2 0,3 5 0,-3-5 0,0 5 0,4-8 0,0 1 0,3-6 0,0 0 0,0 0 0,0 0 0,3 3 0,1 1 0,2 3 0,1 0 0,0 0 0,1 0 0,-1 0 0,0 0 0,0 0 0,4 0 0,-3 0 0,7 3 0,-3 5 0,4 5 0,-4-1 0,8-1 0,-11-3 0,10 0 0,-7 0 0,0-1 0,-1 1 0,-4-4 0,1 2 0,-1-5 0,0 2 0,-3-3 0,-1 0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8:54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 24575,'-3'2'0,"0"2"0,3 3 0,0 4 0,0-4 0,0 4 0,0-4 0,0 4 0,0-3 0,0 3 0,0-4 0,0 0 0,0 0 0,0 0 0,-7 1 0,5-4 0,-5-1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8:57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24575,'11'0'0,"-3"0"0,7 0 0,-3 0 0,4 0 0,-4 0 0,7 0 0,-6 0 0,8 0 0,-5 0 0,-1 4 0,1 0 0,5 4 0,-4 0 0,3 1 0,-4-1 0,0 0 0,0 0 0,0-1 0,-4 1 0,3 0 0,-3 3 0,0-3 0,3 4 0,-7-1 0,3 1 0,1 1 0,-3 2 0,2-7 0,-3 7 0,-1-7 0,1 3 0,-1 0 0,0-2 0,1 5 0,0-2 0,-1 0 0,1 3 0,-1-7 0,1 7 0,-1-7 0,1 7 0,0-3 0,-1 0 0,1 3 0,-1-7 0,1 7 0,-4-7 0,0 7 0,-1-3 0,1 0 0,1 3 0,1-3 0,-5 4 0,6 0 0,-2 0 0,-1-1 0,3 1 0,-6 5 0,2-4 0,1 3 0,-3-4 0,2 0 0,-3-5 0,4 4 0,-3-6 0,2 2 0,-3-4 0,0 4 0,0-3 0,0 3 0,0 0 0,0 1 0,0 0 0,0 3 0,0-7 0,0 7 0,0-7 0,0 7 0,0-3 0,0 0 0,0 3 0,0-3 0,0 0 0,0 3 0,0-7 0,0 3 0,0-4 0,0 0 0,0 0 0,0 1 0,0-1 0,-3 0 0,-1 0 0,0 0 0,1 0 0,0 0 0,2 0 0,-2 1 0,0-4 0,2 2 0,-2-2 0,0 0 0,2-4 0,-2-18 0,3-1 0,0-1 0,0 9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8:59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90 246 24575,'2'0'0,"0"0"0,8 0 0,-3 3 0,-3 1 0,2 3 0,-2 0 0,0 0 0,2 1 0,-5-1 0,5 0 0,-2 0 0,0 0 0,-1 0 0,0-3 0,-2 2 0,2-8 0,-13-3 0,4-6 0,-13-5 0,11 4 0,-7-3 0,7 7 0,-3-3 0,3 3 0,1 1 0,-4-1 0,3 1 0,-4-1 0,5 1 0,0 0 0,0 0 0,-1 3 0,1-3 0,6 7 0,2-3 0,6 3 0,4 3 0,-3 1 0,3 4 0,-4-1 0,1 4 0,-1-3 0,1 3 0,-1-4 0,0 0 0,0 1 0,0-1 0,-3 0 0,-1 0 0,1-3 0,-1 2 0,4-5 0,0 2 0,-1-3 0,1 0 0,0 0 0,0 0 0,0 0 0,0-7 0,1-2 0,0-7 0,4-4 0,-3 3 0,7-8 0,-3 3 0,5-4 0,-1-1 0,1 1 0,-2 4 0,1 5 0,-5 2 0,-1 7 0,-3 0 0,-1 1 0,0 7 0,0-7 0,0 6 0,-3-2 0,-1 3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9:00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24575,'2'0'0,"3"0"0,9 0 0,1 3 0,6-2 0,0 3 0,6-4 0,-1 0 0,0 4 0,5-4 0,-4 4 0,10-4 0,-5 0 0,6 5 0,1-4 0,-1 3 0,0-4 0,-1 0 0,7 4 0,2-2 0,5 2 0,0-4 0,0 0 0,7 0 0,-5 0 0,5 0 0,-7 0 0,0 0 0,-6 0 0,5 0 0,-11 0 0,5 0 0,-6 0 0,-6 0 0,5 0 0,-10 0 0,5 0 0,-6 0 0,0 0 0,0 0 0,0 0 0,-4 0 0,3 0 0,-8 0 0,8 0 0,-8 0 0,3 0 0,-8 0 0,3 0 0,-7 0 0,3 0 0,-4 0 0,0 0 0,1 0 0,-1 0 0,0 0 0,0 0 0,-4 0 0,0 0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9:03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30 364 24575,'4'-1'0,"-1"6"0,-3 11 0,0 1 0,0 8 0,0-4 0,0 0 0,0-4 0,0-2 0,0-7 0,0 3 0,0-4 0,0 0 0,0-6 0,0-10 0,-4-4 0,3-12 0,-7-2 0,7-1 0,-7-9 0,7 10 0,-4-5 0,5 6 0,-3 0 0,2 0 0,-3 4 0,4 1 0,0 5 0,0 0 0,0 0 0,0 0 0,0 0 0,0 4 0,0-3 0,0 3 0,0 0 0,0 1 0,0 4 0,0-1 0,0 1 0,3 0 0,1 0 0,3 3 0,0-3 0,0 6 0,0-5 0,0 5 0,0-5 0,5 5 0,-4-6 0,7 7 0,-3-4 0,0 4 0,3 0 0,-3 0 0,4 0 0,-4 0 0,2 0 0,-5 0 0,6 0 0,-7 0 0,3 0 0,-4 4 0,-3 3 0,-1 5 0,-3 4 0,0 0 0,0 0 0,0 5 0,0-4 0,0 3 0,0-4 0,-7 0 0,2-4 0,-10 3 0,7-7 0,-7 3 0,6 0 0,-6-2 0,3 6 0,-1-6 0,-2 2 0,3-3 0,0-1 0,-3 1 0,7 0 0,-3-1 0,3-3 0,1-1 0,0-3 0,-1 3 0,1-2 0,0 2 0,3 1 0,-2-4 0,18-3 0,-4-2 0,13-6 0,-5-1 0,0 3 0,0-2 0,0 6 0,0-2 0,5 6 0,-8-3 0,11 1 0,-15 2 0,11-3 0,-12 4 0,7 0 0,-3 0 0,0 0 0,-1 3 0,-4 1 0,1 7 0,-1 1 0,-3 4 0,0 0 0,-4 0 0,0-1 0,0 6 0,0-4 0,0 3 0,0-4 0,0 0 0,0-4 0,-4 3 0,0-3 0,-4 4 0,0-4 0,0 3 0,1-3 0,-5 0 0,4-1 0,-4 0 0,5-3 0,-5 4 0,4-8 0,-3 3 0,4-7 0,-5 4 0,4-4 0,-7 0 0,3 0 0,-4 0 0,4 0 0,-3 0 0,7 0 0,-4 0 0,5 0 0,0 0 0,0 0 0,3-3 0,1-1 0,3-3 0,0-5 0,0 4 0,0-3 0,0 4 0,0 0 0,0 3 0,0 1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9:04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7 24575,'-4'-3'0,"1"2"0,3-1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9:27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0 24575,'-7'11'0,"4"7"0,-4-9 0,2 15 0,1-11 0,-7 8 0,9-1 0,-5-7 0,3 11 0,3-14 0,-3 5 0,4-7 0,0 3 0,0 0 0,0 5 0,0-5 0,0 4 0,0-7 0,0 7 0,4-7 0,0 7 0,4-3 0,-4 0 0,3 3 0,-3-3 0,4 0 0,0 3 0,0-3 0,-1 0 0,1-1 0,-1 0 0,0-3 0,1 3 0,-1 0 0,1-3 0,-1 3 0,0-3 0,0-1 0,1 0 0,-4 0 0,2-3 0,-3-1 0,1-3 0,-1 0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9:29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24575,'6'0'0,"5"0"0,1 0 0,4 0 0,-4 0 0,7 0 0,-10 0 0,16 8 0,-16-3 0,15 11 0,-14-3 0,9 3 0,-6 5 0,0-4 0,-1 8 0,0-4 0,-2 5 0,3 1 0,-5-1 0,-3 0 0,-1-5 0,-4 4 0,0-8 0,0 8 0,0-8 0,0 4 0,0-1 0,0-3 0,0 8 0,0-7 0,0 2 0,0-4 0,-3-4 0,2 3 0,-2-7 0,0 3 0,-2-4 0,1 4 0,-2-3 0,2 3 0,0 0 0,-3-2 0,3 2 0,0-4 0,1 0 0,0 0 0,2 0 0,-2-3 0,3-1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9:39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26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 24575,'2'0'0,"7"0"0,10 0 0,10 0 0,13 0 0,2-4 0,16-2 0,-21 0 0,-9 2 0,-19 4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9:05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1 24575,'10'0'0,"3"3"0,16 2 0,-3 8 0,5 1 0,-8-1 0,3 0 0,-10-5 0,0 0 0,-4-3 0,-1 1 0,-4-2 0,-3 6 0,-1 2 0,-7 2 0,-5 7 0,-10 7 0,-11 12 0,3-4 0,-7 9 0,4-11 0,3 6 0,-7 1 0,14-8 0,-3 0 0,10-12 0,0 0 0,6-9 0,2-1 0,-1-4 0,5 0 0,-5-3 0,5-1 0,-2-3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9:06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 24575,'99'-8'0,"0"-1"0,-16 2 0,-7 1 0,22 6 0,-11 0 0,-41 0 0,24 0 0,-30 0 0,1 0 0,19 0 0,-33 0 0,21 0 0,-26 0 0,-5 0 0,3 0 0,-12 0 0,3 0 0,-4 0 0,0 0 0,-3-3 0,-1 2 0,-3-2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9:09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522 1276 24575,'-3'4'0,"-4"-1"0,-5-3 0,-9 0 0,4 0 0,-8 0 0,4 0 0,-5 0 0,0 0 0,-1-4 0,6-1 0,-4-7 0,3 2 0,0-6 0,-3 7 0,8-11 0,-4 6 0,4-3 0,1 2 0,0-2 0,3 0 0,-3-3 0,4 4 0,-1-5 0,1 4 0,4-8 0,-1 8 0,1-8 0,-1 3 0,1-4 0,3 0 0,-3 0 0,7 0 0,-3-5 0,0 3 0,3-3 0,-3 5 0,4-1 0,0 6 0,0-4 0,0 8 0,0-9 0,0 9 0,0-3 0,0 4 0,0-5 0,0 4 0,4-3 0,0-1 0,4 4 0,1-3 0,2 4 0,2 0 0,-1 0 0,4-5 0,-4 4 0,5-4 0,-1 1 0,6-3 0,-4-3 0,8 2 0,-7-1 0,2 3 0,0-1 0,1 2 0,0 4 0,3 0 0,2 0 0,0-1 0,4 4 0,-5-3 0,5 7 0,-3-2 0,8 2 0,-8 1 0,3 0 0,-5 4 0,0-3 0,6 7 0,-5-3 0,10 4 0,-10 0 0,4 0 0,-5 0 0,0 0 0,0 0 0,0 0 0,-4 0 0,3 0 0,-8 0 0,3 0 0,1 0 0,-4 0 0,3 0 0,0 4 0,-3 1 0,8 3 0,-8 1 0,8-1 0,-3 4 0,0-2 0,3 6 0,-8-3 0,8 4 0,-8-1 0,3 1 0,-4-1 0,-3-1 0,2 1 0,-6 5 0,2-4 0,-2 3 0,2-4 0,-2 5 0,3-4 0,-4 8 0,0-8 0,1 8 0,-1-8 0,0 3 0,1 1 0,-1-4 0,0 3 0,-4-4 0,3 0 0,-2 0 0,-1-4 0,3 3 0,-6-3 0,3 0 0,-4 3 0,0-7 0,0 7 0,0-3 0,0 4 0,0 0 0,0 0 0,0 4 0,0-3 0,0 8 0,0-3 0,0 4 0,0 0 0,-4 0 0,-1-4 0,-4 3 0,1-3 0,-1-1 0,1 0 0,0-9 0,0 3 0,1-3 0,-1 4 0,-4-1 0,0 1 0,-1 0 0,-2 4 0,2-2 0,-4 6 0,0-7 0,5 0 0,-3-2 0,6-3 0,-6 4 0,6-4 0,-6 3 0,3-7 0,-3 7 0,-6-2 0,4-1 0,-4 4 0,1-3 0,3-1 0,0 0 0,2 0 0,3-4 0,0 3 0,-3-3 0,3 0 0,0-4 0,-3 0 0,2-1 0,-3-2 0,-4 2 0,3-3 0,-3 0 0,4 0 0,-5 0 0,4 0 0,-3 0 0,-1 0 0,4 0 0,-8 0 0,8 0 0,-8 0 0,8 0 0,-8 0 0,7 0 0,-2 0 0,-1-3 0,4 2 0,-3-3 0,4 0 0,0 3 0,4-2 0,-3-1 0,6 3 0,-6-6 0,7 6 0,-3-2 0,4-1 0,-4 3 0,3-2 0,-2 0 0,2 2 0,1-2 0,0 3 0,0 0 0,-1 0 0,1 0 0,0-3 0,0 2 0,-1-2 0,1 3 0,0-4 0,3 0 0,-3-3 0,6 0 0,-2 3 0,3 1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9:11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295 90 24575,'0'-7'0,"0"0"0,0-4 0,0 3 0,0-7 0,-6 4 0,-2-1 0,-8 1 0,5 7 0,-4 0 0,3 4 0,-4 0 0,-5 0 0,4 0 0,-3 0 0,-1 8 0,3 5 0,-7 6 0,7 6 0,0-3 0,3 0 0,5-2 0,-2 0 0,4-3 0,4 4 0,0-9 0,4 3 0,0-3 0,0 0 0,0-1 0,0 0 0,0-3 0,0 3 0,0-4 0,3 0 0,1-3 0,3 2 0,4-5 0,-3 2 0,7-3 0,-3 0 0,0 0 0,3 0 0,-3 0 0,4 0 0,0 0 0,0-3 0,0-2 0,0-3 0,-4 1 0,3-5 0,-3 3 0,0-2 0,-1 7 0,-4-3 0,0 7 0,0-7 0,0 6 0,-3-5 0,3 5 0,-3-6 0,0 3 0,2-3 0,-2 0 0,3 0 0,0-1 0,1-3 0,-1 3 0,1-3 0,-1 4 0,0 2 0,-3-1 0,2 5 0,-8-2 0,1 10 0,-6 2 0,-2 11 0,-3 2 0,3-1 0,-4 4 0,5-4 0,-1 11 0,0-5 0,0 4 0,0-4 0,4-6 0,-3 4 0,7-12 0,-6 7 0,6-12 0,-3 3 0,4-4 0,0 0 0,0 0 0,0 0 0,0 0 0,0-1 0,0 1 0,0 0 0,0 0 0,3-3 0,5 0 0,8-8 0,1-4 0,8-6 0,-3-7 0,5 2 0,1-8 0,-2 8 0,-3-3 0,-3 6 0,-8 3 0,-1 2 0,-4 4 0,1 3 0,-1-3 0,0 7 0,-3-4 0,-2 4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9:12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24575,'4'-1'0,"-1"10"0,-3 4 0,0 12 0,0 2 0,0-8 0,0 15 0,0-19 0,0 11 0,0-10 0,0-5 0,0 1 0,0-5 0,4 0 0,-4 0 0,3-3 0,-3-1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9:22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0 207 24575,'0'6'0,"0"0"0,0 13 0,0-7 0,0 8 0,0-7 0,0 3 0,0-4 0,0-1 0,0-3 0,0 3 0,0 0 0,0 0 0,0 1 0,0-2 0,0-3 0,0 0 0,0 0 0,3 0 0,1 1 0,4-4 0,3-1 0,1-3 0,4 0 0,0 0 0,-1 0 0,1 0 0,-4 0 0,3 0 0,-3 0 0,4 0 0,-4 0 0,3-4 0,-7 0 0,7-4 0,-6 1 0,2-5 0,-3 0 0,0-4 0,0 0 0,-1 0 0,1 0 0,1-5 0,-1 0 0,0-1 0,1-3 0,-5 12 0,4-12 0,-7 12 0,3-4 0,-4 2 0,0 3 0,0-4 0,0 0 0,0 0 0,0 4 0,0-3 0,0 3 0,0 0 0,-3 1 0,-1 3 0,-7 4 0,-2-2 0,1 5 0,-3-3 0,3 4 0,-4 0 0,0 0 0,0 0 0,0 0 0,0 7 0,0 2 0,-1 11 0,5-3 0,-4 4 0,7-5 0,1 0 0,1-1 0,2 1 0,1-4 0,0 3 0,1-7 0,2 7 0,-2-6 0,3 2 0,0-4 0,0 0 0,0 0 0,0 0 0,0-3 0,0 0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9:22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24575,'4'3'0,"-1"5"0,-3 4 0,0 4 0,0-4 0,0 3 0,0-3 0,0 3 0,0-3 0,0-2 0,0-3 0,0 0 0,0 0 0,0 1 0,0-4 0,0-1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9:24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9 263 24575,'0'5'0,"0"1"0,0 12 0,0-3 0,0 6 0,0-4 0,0 8 0,0-12 0,0 7 0,0-12 0,0 7 0,0-7 0,0 3 0,0-4 0,0-9 0,0-4 0,0-19 0,0 2 0,0-13 0,0 3 0,0 0 0,0 1 0,0 1 0,-4 8 0,3-3 0,-2 10 0,3 0 0,0 0 0,0 4 0,0-3 0,0 7 0,0-4 0,0 5 0,0 0 0,0-1 0,0 1 0,0 0 0,3 0 0,-2-1 0,5 4 0,-2-2 0,3 2 0,0 0 0,0-3 0,0 4 0,1-1 0,-1 1 0,0 3 0,0 0 0,0 0 0,0 0 0,4 0 0,-3 0 0,4 0 0,-5 0 0,0 0 0,0 0 0,0 3 0,1 1 0,-1 3 0,-3 0 0,-1 0 0,0 0 0,-2 1 0,2-1 0,-3 0 0,0 0 0,0 0 0,0 1 0,0-1 0,0 0 0,0 0 0,0 0 0,0 1 0,0-1 0,0 4 0,0-3 0,0 3 0,0-4 0,0 0 0,0 1 0,0-1 0,-3 0 0,-1 0 0,0 0 0,-2 0 0,1 4 0,-2-3 0,-1 7 0,1-7 0,-1 7 0,0-6 0,1 2 0,3-4 0,-3 0 0,6 0 0,-5-3 0,2-1 0,-3 0 0,0-2 0,0 2 0,0-3 0,0 0 0,6 0 0,9 0 0,5 0 0,2 0 0,0 0 0,-3 0 0,4 0 0,4 0 0,-3 0 0,0 0 0,2 4 0,-6 0 0,8 8 0,-9 1 0,3-1 0,-6 3 0,2-6 0,-3 2 0,-1-4 0,0 0 0,-3-3 0,-1-1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9:25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0 24575,'0'7'0,"0"4"0,0-3 0,0 3 0,0 0 0,0-3 0,0 7 0,0-7 0,-7-1 0,5-1 0,-12-1 0,9-1 0,-10 3 0,10-3 0,-5 3 0,2 1 0,-1-4 0,1-1 0,5-3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9:31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211 4 24575,'-7'0'0,"0"0"0,0 0 0,-3-3 0,2 5 0,-3-1 0,0 6 0,3 4 0,-8-2 0,8 6 0,-4-9 0,4 8 0,1-9 0,-1 6 0,1-4 0,3 4 0,-2-3 0,2 3 0,0-4 0,-7 4 0,9-3 0,-5 3 0,4 1 0,-1-4 0,-1 7 0,-1-7 0,5 7 0,-2-7 0,-1 3 0,4-4 0,-4 4 0,1-3 0,2 3 0,-2-4 0,3 5 0,0-4 0,0 3 0,0 0 0,0-3 0,0 3 0,0-4 0,0 0 0,0 1 0,0-1 0,0 0 0,0 0 0,0 0 0,0 0 0,0 1 0,0-1 0,0 0 0,0 0 0,0 0 0,0 0 0,0 1 0,0-1 0,0 0 0,0 0 0,0 0 0,0 0 0,0 0 0,0 0 0,0 0 0,0 0 0,0 1 0,0-1 0,0 0 0,0 0 0,0 0 0,0 1 0,0-1 0,0 0 0,0 0 0,0 0 0,0 0 0,0 0 0,0 0 0,0 0 0,0 0 0,0 0 0,0 0 0,0 0 0,3 0 0,1 0 0,3 0 0,-3 1 0,2-1 0,-2 0 0,3 0 0,1 4 0,-1-3 0,1 7 0,-1-7 0,5 7 0,-4-6 0,3 2 0,0-4 0,-3 0 0,3 1 0,-4-1 0,1 0 0,-1 0 0,-3 1 0,2-1 0,-5 0 0,5-3 0,-2 2 0,4-2 0,-1 3 0,0 0 0,0 0 0,0-3 0,-3 3 0,2-6 0,-2 5 0,3-6 0,0 3 0,-1-3 0,1 0 0,1 0 0,-1-3 0,0-9 0,1-6 0,-3 3 0,-1 4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27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24575,'21'0'0,"12"0"0,4 0 0,17 0 0,-19 0 0,21 0 0,-21 0 0,19 0 0,-12-4 0,-10 3 0,-4-7 0,-16 5 0,0-2 0,-10 2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9:33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24575,'3'0'0,"-1"0"0,8 0 0,1 3 0,-2 5 0,2 1 0,0 2 0,-2 5 0,6-3 0,-6 8 0,3-5 0,-4 0 0,0 4 0,-3 2 0,2-1 0,-2 4 0,3-8 0,-4 4 0,4-1 0,-4-3 0,1 4 0,-1-5 0,-1 0 0,-2 0 0,3 4 0,-4-3 0,0 3 0,0-4 0,0 0 0,0 0 0,0 0 0,0 0 0,0 0 0,0-4 0,0 3 0,0-7 0,0 7 0,0-7 0,0 7 0,0-3 0,-4 4 0,0 0 0,-4-1 0,3 1 0,-2 0 0,3 0 0,-4 0 0,0-4 0,3-1 0,-1-4 0,5 0 0,-5 1 0,5-1 0,-6 0 0,7 0 0,-7 0 0,6 0 0,-2 1 0,0-4 0,2 2 0,-5-2 0,2 3 0,-3-1 0,4-2 0,-1-1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0:20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0:21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22 24575,'-12'33'0,"2"6"0,10-29 0,0 13 0,0-15 0,0 3 0,0 0 0,0-3 0,0 3 0,0-4 0,0 0 0,7 1 0,-2-1 0,10 1 0,-7-1 0,7 1 0,-3 0 0,4 0 0,0-4 0,0 0 0,0-4 0,-4 0 0,3 0 0,-3 0 0,0 0 0,3 0 0,-3 0 0,0-8 0,3 0 0,-6-8 0,2-1 0,-3 5 0,0-3 0,-1 3 0,1-4 0,-3 4 0,-2-3 0,-3 7 0,0-7 0,0 3 0,0 0 0,0-3 0,-3 6 0,-1-6 0,-8 7 0,4-4 0,-7 8 0,7-2 0,-7 5 0,6-2 0,-6 3 0,3 0 0,0 0 0,-3 0 0,3 3 0,0 1 0,0 8 0,5 0 0,-1 0 0,0 3 0,4-7 0,0 7 0,4-3 0,0-3 0,0-2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0:24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137 1143 24575,'0'-2'0,"0"-4"0,-3-9 0,2 3 0,-2 2 0,-4-1 0,5 3 0,-8-8 0,9 4 0,-10-4 0,9-4 0,-9 3 0,7-4 0,-4 5 0,-1-4 0,5 2 0,-4-2 0,4 4 0,-4 0 0,3 0 0,-2 0 0,6 0 0,-6 0 0,6 0 0,-5 4 0,5-3 0,-6-2 0,6 0 0,-3-4 0,4 0 0,0 0 0,0-1 0,0-3 0,0 8 0,0-8 0,0 7 0,3-2 0,2 4 0,-1 0 0,3 0 0,-2 0 0,2 0 0,1 0 0,0 0 0,0 0 0,1-5 0,-1 0 0,4-1 0,-3 1 0,7 1 0,-4 3 0,6-8 0,-6 3 0,4 0 0,-3 2 0,3 4 0,-4-5 0,4 7 0,-7-5 0,6 10 0,-7-2 0,7 3 0,-7 0 0,3 1 0,-3 3 0,-1-3 0,4 3 0,-3 0 0,7-4 0,-7 4 0,7 0 0,-3-3 0,4 3 0,0-5 0,0 1 0,0 4 0,4-3 0,-3 6 0,3-7 0,-4 7 0,5-2 0,0 3 0,6 0 0,-1 0 0,0 0 0,0 0 0,5 0 0,-3 0 0,3 0 0,1 0 0,-5 0 0,5 0 0,-6 0 0,0 0 0,6 0 0,-5 0 0,4 0 0,-9 3 0,3 2 0,-3 7 0,4-2 0,0 6 0,-4-3 0,3 4 0,-8-1 0,3 1 0,-4-1 0,0 0 0,-4 0 0,3 0 0,-6-4 0,2 3 0,-3-3 0,0 3 0,0 1 0,0 5 0,0-4 0,-3 8 0,-2-4 0,-3 6 0,0-1 0,0-5 0,4 4 0,-3-8 0,3 8 0,-4-7 0,0 2 0,0-4 0,0 4 0,0 2 0,0 0 0,0 3 0,0 2 0,0 0 0,0 5 0,0-6 0,0 0 0,0 0 0,0-5 0,0 0 0,-4-5 0,3 4 0,-6-3 0,3 4 0,-1-5 0,-2 4 0,2-3 0,-3 8 0,-5-3 0,3 4 0,-2-5 0,3 4 0,1-8 0,-4 8 0,3-8 0,-4 8 0,5-8 0,-4 4 0,3-5 0,-3 4 0,1-3 0,1 3 0,-2 1 0,1-4 0,-2 3 0,-4 1 0,1-4 0,-1 8 0,0-8 0,1 3 0,0-4 0,0 0 0,-5-3 0,4-2 0,-4-2 0,5 2 0,0-2 0,0 3 0,0-4 0,0-1 0,4-2 0,1 2 0,4-7 0,0 3 0,3-3 0,1 0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0:25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24575,'4'7'0,"2"-1"0,-2 5 0,0 2 0,3-1 0,-3-1 0,4 0 0,-4 1 0,2 0 0,-1 3 0,2-3 0,-2 0 0,2 3 0,-6-7 0,5 3 0,-5-4 0,6 0 0,-4-3 0,5-1 0,-2-3 0,1 0 0,0 0 0,1 0 0,3 0 0,-3 0 0,7 0 0,-7 0 0,7 0 0,-7 0 0,7-3 0,-7 2 0,3-3 0,0 4 0,-3-3 0,3 2 0,-3-2 0,-1 3 0,0-3 0,0 2 0,0-2 0,0 0 0,-3 2 0,-1-2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0:26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186 0 24575,'-7'0'0,"0"0"0,-3 0 0,-3 4 0,-3 8 0,7 2 0,-7 11 0,6-4 0,-7 6 0,-2 4 0,6-3 0,-1 3 0,2-5 0,6 0 0,-2 1 0,8 4 0,-4-8 0,3 7 0,-2-13 0,3 8 0,0-12 0,0 11 0,0-14 0,0 9 0,0-7 0,0 4 0,0-4 0,3 3 0,1-7 0,4 7 0,0-3 0,0 0 0,-1 3 0,5-3 0,-4 0 0,7 0 0,-3-1 0,0-3 0,3 4 0,-3-5 0,0 1 0,-1-4 0,0 0 0,-3-4 0,3 3 0,-7-2 0,0 2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0:27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60 167 24575,'0'7'0,"0"3"0,0 2 0,0 0 0,0 3 0,0-7 0,0 3 0,0 1 0,0-4 0,0 2 0,3-6 0,1-1 0,3-3 0,4 0 0,1 0 0,0 0 0,3 0 0,1 0 0,-3 0 0,7 0 0,-8-3 0,4 2 0,0-6 0,-4 3 0,-1-1 0,0-2 0,-3 3 0,3 0 0,-4-3 0,-3-1 0,2 0 0,-5-7 0,2 3 0,-3-4 0,0 0 0,0 0 0,0-5 0,0 4 0,0-3 0,0 4 0,0 0 0,-7 3 0,2-2 0,-10 10 0,2-6 0,1 7 0,-3-1 0,3 2 0,-4 3 0,0 0 0,0 0 0,0 0 0,0 0 0,3 7 0,-2 7 0,1 7 0,-4 11 0,4-5 0,0 10 0,2-10 0,2 5 0,-3-6 0,8-8 0,1 1 0,4-11 0,0 3 0,0-7 0,0-1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0:28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0 24575,'0'15'0,"0"-6"0,-3 11 0,-2-8 0,-3 4 0,-3 0 0,5-4 0,-4 3 0,6-7 0,-8 7 0,7-7 0,-2 0 0,7-5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0:29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24575,'0'11'0,"0"0"0,0 10 0,0-4 0,0 3 0,0-4 0,0 5 0,0-8 0,0 6 0,0-7 0,0 1 0,0 1 0,0-6 0,0 3 0,0-4 0,0 0 0,0 0 0,0 0 0,0 1 0,0-2 0,0 1 0,0 0 0,0 0 0,0 0 0,0 1 0,0-1 0,0 0 0,0 0 0,0 4 0,0-3 0,0 3 0,0-3 0,0-1 0,0 0 0,0-3 0,0-1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0:30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 24575,'11'-4'0,"-4"3"0,4-6 0,5 3 0,-7-1 0,7 1 0,0 4 0,-7 0 0,10 0 0,-10 0 0,2 0 0,-4 0 0,0 0 0,0 0 0,4 0 0,-2 0 0,2 0 0,-4 4 0,4 0 0,-3 3 0,3 1 0,-4-1 0,-3 0 0,-1 4 0,-3 1 0,0 4 0,0 5 0,0-4 0,0 3 0,-3-4 0,-2 0 0,-3 0 0,-3 0 0,-2 0 0,-3-1 0,4 1 0,-3-3 0,-2-1 0,-1-1 0,-2-2 0,-1 3 0,8-4 0,-7-3 0,8-2 0,0-3 0,1 0 0,4 0 0,3-3 0,4-4 0,4-1 0,3 1 0,4 0 0,-2 3 0,2-1 0,0 2 0,-3 3 0,7 0 0,-7 0 0,7 0 0,-7 0 0,7 0 0,-7 0 0,7 0 0,-7 3 0,7 5 0,-6 4 0,2 4 0,-3 0 0,0 0 0,0 0 0,-1-4 0,1 3 0,0-7 0,-1 3 0,0-4 0,-3 0 0,3-3 0,-4-1 0,1-3 0,-1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27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24575,'0'5'0,"0"15"0,0 15 0,0 13 0,0 12 0,0 3 0,0 7 0,0-8 0,0-3 0,0 3 0,0-5 0,0 4 0,0-24 0,0 3 0,0-19 0,0-4 0,0-10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0:31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24575,'3'-4'0,"1"1"0,3 3 0,4 0 0,1 0 0,4 0 0,0 4 0,-4 4 0,3 1 0,-6 10 0,6-5 0,-9 11 0,8-8 0,-12 8 0,9-4 0,-10 1 0,3 8 0,-4-2 0,0 5 0,0 4 0,0-4 0,0 0 0,0 3 0,-5-3 0,-3 0 0,-6-2 0,0-5 0,-2-4 0,7-2 0,-3-8 0,5 3 0,2-6 0,-1 2 0,5-7 0,-3-1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0:33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0 151 24575,'5'4'0,"6"-1"0,17-3 0,18 0 0,7 0 0,7 0 0,5 0 0,-6 0 0,15 0 0,-19 0 0,31 0 0,-35 0 0,0 0 0,3 0 0,18 0 0,28 0 0,-18 0-588,9 0 588,-7 0 0,-7 0-26,3-5 26,-12 4 0,8-5 0,-4 6 0,-13 0 0,5 0 0,-11 0 0,5-4 0,-8 3 587,16-9-587,-18 8 27,16-3-27,-12 0 0,24 4 0,-19-4 0,22 5 0,-32 0 0,17 0 0,-11-5 0,5 4 0,-6-3 0,-1 4 0,1 0 0,-1 0 0,-6 0 0,12 0 0,-10 0 0,10 0 0,-5-5 0,-1 4 0,1-4 0,-1 5 0,-6 0 0,5 0 0,-10 0 0,-2 0 0,-1 0 0,-9 0 0,-1 0 0,-2 0 0,-8 0 0,3-3 0,-4 2 0,0-3 0,-4 1 0,3 2 0,-7-5 0,7 5 0,-7-6 0,3 7 0,-4-7 0,1-1 0,0-14 0,-4 11 0,1-6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0:35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53 349 24575,'0'11'0,"0"0"0,0 5 0,0 0 0,0 0 0,0-4 0,0 3 0,0-7 0,0 3 0,0 0 0,0-3 0,0 3 0,0-16 0,0-6 0,0-18 0,0-4 0,0-5 0,-9-6 0,6 4 0,-6-4 0,9 6 0,0 0 0,0 5 0,0 2 0,0 9 0,0 1 0,0 5 0,0 4 0,0 1 0,0 4 0,0 0 0,0 0 0,3 3 0,1 1 0,3 3 0,0 0 0,0 0 0,0 0 0,0 0 0,5 0 0,-4 0 0,7 0 0,-3 0 0,8 0 0,-3 0 0,8 0 0,-8 0 0,8 0 0,-8 0 0,4 0 0,-5 3 0,-4 1 0,-1 4 0,-4-4 0,0 2 0,0-5 0,-3 5 0,-1-2 0,-3 4 0,0-1 0,0 4 0,0 1 0,0 4 0,0 0 0,-7 0 0,2 0 0,-10-1 0,2 1 0,-3 0 0,0 0 0,0-4 0,0 4 0,0-8 0,0 4 0,0-4 0,4-1 0,1 1 0,4-4 0,-1-1 0,1-3 0,3-3 0,4-1 0,4-3 0,4 0 0,-1 3 0,0-3 0,0 7 0,0-7 0,4 6 0,1-2 0,4 3 0,0 0 0,0 0 0,5 0 0,0 0 0,1 0 0,-2 0 0,-4 0 0,0 4 0,0 4 0,-3 9 0,-1 4 0,-4 1 0,1 3 0,-1-4 0,0 1 0,1-2 0,-5-4 0,0-4 0,-4 3 0,0-3 0,0 0 0,0 0 0,0-5 0,-4 4 0,-4-3 0,-9 4 0,0-4 0,-8-3 0,-2-1 0,-1-4 0,-9 0 0,10 0 0,-10 0 0,9 0 0,-9-5 0,14 1 0,-7-5 0,8 0 0,1 1 0,4 0 0,2 3 0,7-1 0,-3 5 0,7-5 0,1 2 0,3 0 0,0 1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0:37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24575,'15'0'0,"4"0"0,2 0 0,6 0 0,-1 0 0,0 0 0,0 0 0,0 0 0,-4 3 0,3 2 0,-12 0 0,3-2 0,-5-3 0,-3 0 0,3 0 0,-8 3 0,0 1 0,-3 3 0,0 0 0,0 0 0,-3 0 0,-5 4 0,-4 1 0,-4 4 0,-1 5 0,-4-3 0,4 2 0,-5 1 0,6-4 0,-1 4 0,5-5 0,-3 0 0,6-4 0,-2-1 0,7-4 0,-2 0 0,5-3 0,-2-1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50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959 1 24575,'-20'12'0,"-7"5"0,-9 17 0,-11 4 0,-3 5 0,-12 8 0,-10 3-504,35-20 1,-1-1 503,-2-1 0,0-1 0,-1 1 0,1-1 247,-13 9-247,-15 10 0,20-21 0,-4 15 0,1-18 0,20 2 0,1-9 760,12-6-760,5-2 0,2-7 0,11 3 0,-11-3 0,3-1 0,0-3 0,2 0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52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24575,'59'15'0,"0"1"0,-7-3 0,-4 2 0,17 12 0,-24-7 0,30 25 0,-36-18 0,30 18 0,-15-8 0,-3-10 0,20 23 0,-35-28 0,18 14 0,-25-8 0,7-11 0,-8 9 0,-3-17 0,-13 2 0,3-3 0,-7-4 0,3 2 0,-3-5 0,-1 2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55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0 266 24575,'0'5'0,"0"11"0,0 37 0,0 2 0,0 37 0,0-22 0,0 27 0,0-19 0,0-13 0,0-12 0,0-3 0,0 0 0,0 6 0,0 2 0,0 12 0,0 7 0,0-12 0,0-8 0,0 3 0,0-1 0,0-1 0,0-13 0,0-6 0,0-8 0,0-9 0,0-1 0,0-6 0,0-2 0,0-2 0,0-4 0,0 0 0,0 0 0,0 0 0,0 0 0,0 1 0,0-1 0,0-1 0,3-2 0,1-1 0,3-3 0,5 4 0,0-4 0,8 4 0,7-4 0,6 0 0,5 0 0,5 0 0,10 0 0,6 0 0,8-5 0,6-1 0,3-1 0,6-3-474,9 3 474,-6 0 0,-8-3 0,2 9 0,-10-4 0,6 0 0,-1 4 0,-8-4 0,-6 5 0,-2 0 0,-7 0 0,1 0 0,-1 0 474,1 0-474,-1 0 0,0 0 0,1 0 0,-1 0 0,1 0 0,-7 0 0,-1 0 0,-6 0 0,-5 0 0,-1 0 0,-6 0 0,-5 0 0,-4 0 0,-6 0 0,0 0 0,-3 0 0,3 0 0,-4 0 0,1 0 0,-1 0 0,0 0 0,0 0 0,0 0 0,0 0 0,-3 3 0,-4 1 0,-4 3 0,-4 0 0,1 0 0,0 0 0,3 1 0,-3-1 0,3 0 0,-3 0 0,3 0 0,1 0 0,-1-3 0,3 3 0,-2-10 0,3-1 0,0-8 0,0-4 0,0-5 0,0 0 0,0-6 0,0 6 0,0-4 0,0 3 0,0 0 0,0 2 0,0-1 0,0 4 0,0-8 0,0 8 0,0-9 0,0 5 0,0-6 0,0 1 0,0 0 0,0-6 0,0 0 0,0-7 0,0 1 0,0 0 0,0 5 0,0-4 0,0 5 0,0-6 0,0 5 0,0 1 0,0 1 0,0 3 0,0-3 0,0 5 0,0-1 0,0 6 0,0-4 0,0 3 0,0-4 0,0-1 0,0 1 0,0-5 0,0 3 0,0-8 0,0 3 0,0-11 0,0 10 0,0-9 0,0 10 0,0 0 0,0 1 0,0 11 0,0 0 0,0 5 0,0 0 0,0 0 0,0 4 0,0 1 0,0 3 0,0 1 0,0 0 0,-3 3 0,2-2 0,-5 5 0,2-2 0,-3 3 0,0 0 0,-4 0 0,3 0 0,-3-3 0,3 2 0,-3-2 0,3 0 0,-7-2 0,3-2 0,-1-5 0,-2-1 0,3 1 0,-4-3 0,4 3 0,-4-1 0,8-2 0,-8 6 0,8-2 0,-7 3 0,7 0 0,-4 1 0,5-1 0,0 4 0,0-2 0,-1 5 0,1-5 0,0 5 0,3-6 0,-3 7 0,3-4 0,0 1 0,-2 2 0,2-2 0,-3 0 0,0 2 0,4-2 0,0 3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0:45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192 1 24575,'-10'0'0,"-2"0"0,1 0 0,-4 3 0,3 2 0,-4 6 0,4-2 0,-3 2 0,6 0 0,-2 1 0,2 9 0,1-4 0,0 3 0,-1 1 0,5 0 0,-4 5 0,7 1 0,-7-1 0,7 5 0,-7-3 0,7 3 0,-2 0 0,3-8 0,0 7 0,0-8 0,0 4 0,0-8 0,0 1 0,0-2 0,0 0 0,0 8 0,3-8 0,6 8 0,3-8 0,5 8 0,4-7 0,-3 7 0,8-2 0,-3 0 0,-1-2 0,-1-4 0,-5-5 0,0 3 0,-4-6 0,-1 2 0,-4-4 0,0 0 0,0-3 0,1-1 0,-1 1 0,0-4 0,0 4 0,-3-4 0,-1 0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0:47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1 355 24575,'0'3'0,"0"3"0,0 9 0,0 1 0,0 4 0,0-3 0,0 4 0,0-1 0,0-3 0,0 0 0,0-3 0,0-5 0,0 2 0,0-5 0,0-8 0,0-8 0,0-10 0,0-12 0,0-1 0,0-5 0,0-6 0,0 4 0,0 2 0,0 6 0,0 6 0,0 4 0,0 6 0,0 4 0,0 5 0,0 0 0,0 0 0,0 0 0,0 0 0,0-1 0,0 1 0,0 0 0,0 0 0,0 0 0,0 0 0,0 0 0,0 0 0,0-1 0,0 1 0,3 0 0,1 0 0,3-1 0,0 1 0,0 3 0,0-2 0,1 2 0,-1 0 0,4-3 0,5 6 0,1-6 0,4 6 0,-1-3 0,-3 1 0,4 2 0,-5-3 0,0 4 0,0 0 0,-4 0 0,-1 0 0,-4 0 0,0 0 0,-3 4 0,-1 0 0,-3 3 0,0 4 0,0 1 0,0 4 0,0 0 0,0 4 0,-3-3 0,-5 4 0,-5-5 0,-3-1 0,0-2 0,-5 3 0,4-4 0,-3 1 0,-1-1 0,4-4 0,-3 0 0,7 0 0,-2 0 0,7-1 0,-3 0 0,4-3 0,6-1 0,6-6 0,6-5 0,5-1 0,5-7 0,-4 10 0,3-5 0,1 6 0,-4 1 0,8 0 0,-8 4 0,3 0 0,-8 0 0,3 0 0,-3 3 0,1 10 0,-2 0 0,-2 8 0,-1-1 0,-4-3 0,0 8 0,-4-8 0,0 8 0,0-8 0,0 4 0,-3-5 0,-5 0 0,-5-4 0,1-1 0,-7 1 0,5-3 0,-6 3 0,-1-4 0,-1-3 0,-4 3 0,0-7 0,4 2 0,-3-3 0,8 0 0,-4 0 0,9 0 0,1 0 0,4 0 0,3 0 0,1 0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0:48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1 24575,'4'3'0,"-1"4"0,-3 1 0,0 7 0,0-3 0,0 4 0,0-4 0,-3 3 0,-5-3 0,-1 4 0,-6-7 0,6 5 0,-3-12 0,5 8 0,-1-6 0,4 0 0,1-1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28.3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24575,'0'-5'0,"0"10"0,0 16 0,0 15 0,0 12 0,0 7 0,0 13 0,0 2 0,0 7 0,0 0 0,0-25 0,0 13 0,0-20 0,0 10 0,0-1 0,0-12 0,0-10 0,0-4 0,0-16 0,0 6 0,0-10 0,0-1 0,0-4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0:56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24575,'3'0'0,"-1"0"0,9 0 0,-3 0 0,3 0 0,-3 4 0,7 0 0,-7 7 0,4 1 0,-4 4 0,-4 0 0,3 4 0,-2-2 0,0 7 0,2-4 0,-6 1 0,3-2 0,-4 1 0,0 0 0,0 5 0,0 1 0,0-1 0,0 0 0,0 0 0,-4 0 0,3 1 0,-6-6 0,2 4 0,-3-8 0,-1 4 0,1-5 0,0-4 0,0 3 0,4-7 0,-3 7 0,3-7 0,-4 7 0,1-7 0,2 7 0,-1-7 0,2 3 0,0-4 0,-3 1 0,6-4 0,-2-1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0:58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24575,'9'-4'0,"5"1"0,49 3 0,-8 0 0,41 0 0,-20 0 0,-1 0 0,15 0 0,-27 0 0,-6 0 0,0 0 0,-2 0 0,1 0 0,1 0 0,8 0 0,33 0 0,-13 0 0,5 0-544,-8 0 544,1 0 0,-20 0 0,14 0 135,-21 0-135,18 0 0,-8 0 0,-6-4 0,-2 3 0,-7-8 409,-5 7-409,-2-6 0,-6 6 0,0-2 0,0 4 0,-5 0 0,3 0 0,-3 0 0,5 0 0,0 0 0,-5 0 0,-2 0 0,-4 0 0,-1 0 0,-5 0 0,0 0 0,-1 0 0,-3 0 0,4 0 0,-5 0 0,0 0 0,-1 0 0,-3 0 0,3 0 0,-7 0 0,3 0 0,-3 0 0,-1 0 0,-3 0 0,-1 0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02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574 1365 24575,'-3'4'0,"-5"-1"0,-3-3 0,-5 0 0,4 0 0,-2 0 0,6 0 0,-8 0 0,0 0 0,-1 0 0,-4 0 0,1-8 0,-7-2 0,4-7 0,-9-6 0,5 4 0,2-7 0,-6 1 0,13 3 0,-5-4 0,7 9 0,-1-3 0,5-1 0,0-1 0,3 1 0,-3 4 0,3 2 0,-3-3 0,4 1 0,0-3 0,-1-1 0,1 4 0,0-3 0,0 3 0,3 1 0,-2 1 0,3-1 0,-4 0 0,3-5 0,2 4 0,-1-4 0,3 5 0,-2 0 0,-1-4 0,3 2 0,-3-2 0,4 4 0,0-5 0,-4 4 0,3-3 0,-2-1 0,3-1 0,0 1 0,0-5 0,0 5 0,0-6 0,0 1 0,0 0 0,3 4 0,2-3 0,3 3 0,1 1 0,3-4 0,-3 8 0,3-4 0,0 5 0,-3-5 0,6 4 0,-2-3 0,7 3 0,-3 1 0,8-2 0,-3 1 0,10-1 0,-5 0 0,10 0 0,-10 0 0,5 0 0,-1 4 0,-3 1 0,3 4 0,-5-4 0,0 7 0,1-6 0,-1 11 0,0-3 0,0 4 0,0 0 0,-4 0 0,3 0 0,-4 0 0,1 0 0,3 0 0,-8 0 0,8 0 0,-8 0 0,8 0 0,-3 0 0,-1 0 0,4 0 0,-3 0 0,4 4 0,0 1 0,1 4 0,4 0 0,-4 0 0,5 0 0,-6-1 0,-4 1 0,3-1 0,-8 0 0,8 1 0,-8-1 0,8 1 0,-8-5 0,8 4 0,-8-4 0,8 5 0,-8-1 0,3 0 0,-4 0 0,5 1 0,-4-1 0,3 4 0,-4-4 0,-4 4 0,3-1 0,-3 1 0,0 0 0,-1 3 0,1-7 0,-4 7 0,4-2 0,-4 3 0,0 0 0,0-1 0,3 1 0,-2 5 0,3-4 0,-3 8 0,-1-4 0,1 6 0,-1-1 0,1 0 0,-4 0 0,3 0 0,-3 0 0,-1 1 0,4-6 0,-7 0 0,6-1 0,-6-7 0,7 11 0,-7-10 0,3 6 0,-1-4 0,-2 0 0,3 0 0,-4 0 0,0 0 0,0 4 0,0-3 0,0 4 0,0-9 0,0 3 0,0-3 0,0 3 0,0 1 0,0 5 0,0-4 0,-4 3 0,0-4 0,-4 0 0,-1 0 0,1 0 0,-3 0 0,2 0 0,-2-4 0,3 3 0,0 1 0,-4 1 0,-2 8 0,2-8 0,-5 8 0,5-8 0,-1 4 0,-3-5 0,7 0 0,-2-4 0,3 3 0,4-7 0,-3 3 0,3-4 0,-3 0 0,-4 1 0,3-1 0,-7 1 0,2-1 0,1 5 0,-3-3 0,6 2 0,-6-3 0,7-1 0,-7-3 0,7 0 0,-4-1 0,1-2 0,3 2 0,-7-3 0,3 3 0,-4-2 0,0 3 0,0-4 0,0 3 0,-5-2 0,4 3 0,-8-4 0,8 0 0,-8 0 0,3 0 0,-4 0 0,0 0 0,0 0 0,-1-4 0,1-1 0,-5-9 0,3 1 0,-4-6 0,6 2 0,4 0 0,-2 0 0,6 4 0,-2 1 0,4 4 0,0 0 0,0 0 0,0 0 0,0 0 0,0 0 0,0 0 0,0 0 0,0 0 0,0 0 0,-4 3 0,2-2 0,-2 3 0,4-1 0,0-2 0,0 6 0,4-3 0,-3 4 0,6-3 0,-6 2 0,3-2 0,0 3 0,-3 0 0,3-3 0,-4 2 0,4-3 0,-3 4 0,7 0 0,0 0 0,4 0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04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221 127 24575,'3'-5'0,"0"-3"0,-3-3 0,0 1 0,0 2 0,0-3 0,0 3 0,0-7 0,0 7 0,0-3 0,0 3 0,0-3 0,-6 6 0,1-2 0,-9 7 0,2 0 0,-4 0 0,0 0 0,-5 0 0,4 7 0,-4 2 0,5 7 0,0 0 0,3 4 0,-2-3 0,6 8 0,-3-8 0,7 3 0,-2 1 0,6-4 0,-3-1 0,4-1 0,0-7 0,0 3 0,0-3 0,7-1 0,2 1 0,7 0 0,0-4 0,0 0 0,-1-4 0,6 0 0,-8 0 0,7 0 0,-8 0 0,0-4 0,-1 0 0,-4-3 0,0 0 0,0-1 0,1 1 0,-1 0 0,0 0 0,0 0 0,-3 8 0,-1 9 0,-7 11 0,3 5 0,-3 5 0,0 2 0,3-1 0,-4 5 0,2-14 0,2 7 0,-3-16 0,4 5 0,0-11 0,0 3 0,0-3 0,3-4 0,1-1 0,3-3 0,4 0 0,1 0 0,4-4 0,-4 0 0,3-4 0,-3 0 0,0 1 0,-1 2 0,-4-1 0,-3 5 0,0-2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05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24575,'11'0'0,"1"0"0,3 0 0,-3 0 0,2 0 0,-6 0 0,7 0 0,-7 0 0,7 0 0,-7 0 0,3 0 0,0 0 0,-4 0 0,4 0 0,-8-3 0,0 5 0,-3 3 0,0 12 0,-4 4 0,0 1 0,-9 3 0,4-3 0,-7-1 0,7 0 0,-3-5 0,4-1 0,0-2 0,4 1 0,-3-5 0,6 2 0,-2 0 0,0-3 0,2 3 0,-2-4 0,3 0 0,6-3 0,3-1 0,5-3 0,7 0 0,-4 0 0,8 0 0,-3 0 0,4-4 0,5-2 0,-3 1 0,-1-3 0,-7 4 0,-4 0 0,-4 0 0,-1 4 0,-4 0 0,0 0 0,1-3 0,-4 2 0,-1-2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18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20 147 24575,'0'7'0,"0"-1"0,0 9 0,0-4 0,0-4 0,0 0 0,0 3 0,0-2 0,0 3 0,0-1 0,0 1 0,0 0 0,7 0 0,-5-4 0,12 1 0,-9-4 0,10 0 0,-10-1 0,9-2 0,-9 2 0,10-3 0,-7 0 0,7 0 0,-7 0 0,3 0 0,-3 0 0,3 0 0,-3 0 0,3-3 0,-4-5 0,1-5 0,0-3 0,0-4 0,0-2 0,-3-4 0,-1 0 0,-4 0 0,0 0 0,0 4 0,0-3 0,0 8 0,0 0 0,0 6 0,-7 3 0,-2 0 0,-7 4 0,0 0 0,0 4 0,-4 0 0,2 0 0,-7 0 0,8 4 0,-4 0 0,9 8 0,-3 0 0,6 9 0,-3-4 0,7 8 0,-2-8 0,6 8 0,-3-4 0,4-6 0,0-4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20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 24575,'78'0'0,"3"0"0,-56 0 0,23 0 0,-13 0 0,21 0 0,-9 0 0,11 0 0,8 0 0,-11 0 0,32 0 0,-16 0 0,12 0 0,-2 0 0,-20 0 0,36 0 0,-38 0 0,30 0 0,-22 5 0,1-4 0,5 4 0,-13 0 0,-3-4 0,-5 4 0,-1-5 0,1 0 0,-1 0 0,7 0 0,-5 0 0,5 0 0,-13 0 0,5 0 0,-4 0 0,5 0 0,-5 0 0,-2 0 0,-6 0 0,0 0 0,0 0 0,-5 0 0,3 0 0,-8 0 0,3 0 0,-9 0 0,3 0 0,-4 0 0,1 0 0,3 0 0,-3 0 0,-1 0 0,4 0 0,-3 0 0,4 0 0,-4 0 0,3 0 0,-8 0 0,3 0 0,1 0 0,-4 0 0,8 0 0,-8 0 0,3 0 0,-4 0 0,5 0 0,-4 0 0,3 0 0,-4 0 0,0 3 0,4-2 0,-3 3 0,4-1 0,-1-2 0,2 3 0,0-4 0,3 0 0,-8 3 0,8-2 0,-4 2 0,5-3 0,-4 0 0,3 0 0,-3 0 0,-1 0 0,4 0 0,-8 0 0,0 0 0,-2 0 0,-3 0 0,4 0 0,-4 0 0,-1 0 0,-4-3 0,0-1 0,-3-3 0,-1-4 0,-3-11 0,0 10 0,0-5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21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190 4 24575,'-2'0'0,"-3"0"0,-6-3 0,-4 9 0,3-4 0,-9 14 0,4-4 0,0 10 0,2-9 0,5 7 0,-6 2 0,6-4 0,-3 18 0,8-8 0,-6 0 0,9 7 0,-5-7 0,7 4 0,0 0 0,0-1 0,0-3 0,0 3 0,0-5 0,0 1 0,0-1 0,3-5 0,5 0 0,10 0 0,4-3 0,5 5 0,0-6 0,-1 1 0,0-1 0,0 0 0,0 1 0,-4-5 0,-2-1 0,-4-4 0,0 0 0,-4-3 0,-1-2 0,-4-3 0,1 0 0,-1 0 0,0 0 0,-4 0 0,0 0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23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35 210 24575,'0'18'0,"0"4"0,0-5 0,0 8 0,0-8 0,0 4 0,0-5 0,0-4 0,0-2 0,0-3 0,0-6 0,0-6 0,0-11 0,0-6 0,-4-4 0,3-6 0,-7 5 0,7-10 0,-7 9 0,7-3 0,-6 9 0,6-3 0,-3 8 0,4 0 0,0 2 0,0 7 0,0-3 0,0 4 0,0 0 0,0 0 0,3 3 0,5-3 0,0 6 0,7-2 0,-3 3 0,4 0 0,0 0 0,-4 0 0,3 0 0,-3 0 0,0 0 0,-1 0 0,-4 0 0,0 0 0,1 0 0,-1 0 0,0 0 0,0 3 0,0 1 0,0 3 0,1 0 0,-1 0 0,-3 0 0,2-3 0,-5 3 0,2-3 0,-3 3 0,0 0 0,0 0 0,0 0 0,0 0 0,0 0 0,0 0 0,0 0 0,0 4 0,0-3 0,-7 4 0,1-1 0,-9-2 0,3 6 0,0-7 0,0 3 0,5-4 0,0 0 0,-4 1 0,2-4 0,-2 3 0,4-3 0,0 0 0,-1-1 0,1 0 0,0-2 0,0 2 0,3-6 0,4 2 0,8-5 0,0 2 0,3-4 0,0 4 0,-3-2 0,7 5 0,-7-6 0,7 7 0,-7-4 0,7 4 0,-7 0 0,7 0 0,-6 0 0,6 0 0,-4 0 0,2 0 0,-2 0 0,0 0 0,-3 4 0,3 0 0,-4 7 0,1 1 0,0 0 0,0 3 0,-4-3 0,3 3 0,-6-3 0,2 3 0,-3-7 0,0 3 0,0-3 0,0-1 0,0 0 0,0 0 0,0 0 0,-7 1 0,2-1 0,-6 1 0,0-1 0,2 0 0,-6-2 0,-1 2 0,-1-6 0,-4 3 0,5-4 0,0 0 0,0 0 0,0 0 0,0 0 0,4 0 0,1 0 0,4 0 0,3 0 0,1 0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24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0 24575,'0'11'0,"0"-3"0,0 7 0,0-3 0,0 4 0,0-1 0,0 6 0,0-4 0,0-1 0,-4-1 0,-4-3 0,3-3 0,-2-2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28.8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0 108 24575,'26'0'0,"7"0"0,4 0 0,15 0 0,-2-5 0,12-1 0,-1 1 0,1-4 0,0 3 0,-13 0 0,4-3 0,-16 8 0,-1-7 0,-7 7 0,-5-2 0,-8 3 0,-1-3 0,-12-1 0,0-15 0,-3 12 0,0-9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25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24575,'0'22'0,"0"2"0,0 2 0,0 5 0,0-3 0,0 3 0,0 7 0,0-9 0,0 8 0,0-6 0,0-8 0,0 8 0,0-14 0,0-1 0,0-5 0,0-3 0,0-1 0,0 0 0,0-1 0,3-2 0,1 2 0,3-5 0,0 2 0,0 0 0,0-2 0,0 2 0,0-3 0,1 0 0,-1 0 0,4 0 0,1 0 0,4 0 0,0 0 0,4 0 0,2 0 0,-1 0 0,4 0 0,-7 0 0,7 0 0,-12 0 0,6-3 0,-11 2 0,3-3 0,-3 4 0,-4 0 0,-1 0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26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24575,'3'-4'0,"10"1"0,-1 3 0,19 0 0,-13 0 0,12 0 0,-8 0 0,4 0 0,-4 7 0,-2 2 0,2 13 0,-8-1 0,12 8 0,-19 2 0,10 3 0,-16 4 0,8 0 0,-8-5 0,3-1 0,-4-1 0,0-3 0,-4-2 0,-4-1 0,-10-2 0,-5 0 0,-6 4 0,7-13 0,-4 8 0,9-13 0,0 6 0,6-6 0,3 2 0,1-7 0,0-1 0,0-3 0,3 0 0,1 0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27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24575,'3'-4'0,"5"1"0,3 3 0,10 0 0,6 0 0,0 0 0,10 8 0,-14-2 0,12 7 0,-16-5 0,11 5 0,-17-7 0,7 8 0,-8-8 0,0 5 0,-1-7 0,-7 3 0,2-7 0,-2 7 0,3-3 0,1 0 0,-1 2 0,0-5 0,-3 5 0,2-5 0,-5 5 0,2-3 0,-3 4 0,0 0 0,0 0 0,0 0 0,0 9 0,0-3 0,-8 12 0,-5-7 0,-6 7 0,-8 4 0,3 0 0,-1 4 0,-2-5 0,8-2 0,0 1 0,4-9 0,5 2 0,2-12 0,1 3 0,7-3 0,-7-4 0,6-1 0,-2-3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28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24575,'19'0'0,"1"0"0,6 0 0,0 0 0,6 0 0,0 0 0,6 0 0,1 0 0,-1 0 0,-6 0 0,-5 0 0,-2 0 0,-8 0 0,3 0 0,-8 0 0,-5 0 0,-4 0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31.7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211 1411 24575,'0'-6'0,"-4"-5"0,-4-9 0,-2-5 0,-2 8 0,-1-14 0,-1 3 0,-1-5 0,-9-16 0,13 18 0,-9-19 0,5 12 0,0-2 0,4-4 0,-7 0 0,16 9 0,-11-7 0,11 9 0,-2-5 0,4-1 0,0 1 0,0 5 0,0-3 0,0 3 0,0 0 0,0 1 0,0 6 0,0 0 0,0 4 0,0-3 0,0 8 0,4-8 0,1 3 0,7 0 0,1-3 0,0 4 0,3-1 0,-3-3 0,8 7 0,2-8 0,4 7 0,6-10 0,0 10 0,7-5 0,-3 5 0,7-1 0,2 0 0,5 4 0,1 1 0,-1 4 0,-5 6 0,-2-4 0,0 8 0,-10-8 0,8 9 0,-9-4 0,0 4 0,-2-4 0,0 3 0,-3-3 0,9 4 0,-5 0 0,1 0 0,4 0 0,-5 0 0,1 4 0,4 1 0,-10 8 0,10 1 0,-9 4 0,3-4 0,-5 2 0,0-2 0,0-1 0,-4 3 0,3-2 0,-8 2 0,3 0 0,-4 0 0,1 5 0,0 0 0,-1 1 0,2 3 0,-2-4 0,1 1 0,-3 3 0,1-8 0,-6 4 0,3-1 0,-4-3 0,0 4 0,0-5 0,-4-1 0,4 1 0,-8 0 0,8 0 0,-8 5 0,7-4 0,-6 8 0,7-4 0,-7 1 0,3 3 0,-4-4 0,0 5 0,0-4 0,0 3 0,0-3 0,0 4 0,0 0 0,0-4 0,0 3 0,0-4 0,0 5 0,0-4 0,0 3 0,-4-3 0,-4-1 0,2 4 0,-8-8 0,8 4 0,-5-5 0,3 0 0,0-1 0,-4 1 0,3 0 0,-3 5 0,4-4 0,-4 3 0,3 1 0,-3-4 0,0 3 0,3-4 0,-2-4 0,-1 3 0,4-7 0,-7 7 0,7-7 0,-7 7 0,3-6 0,-1 6 0,-2-7 0,3 7 0,-4-6 0,0 2 0,0 1 0,0-3 0,-5 3 0,4-4 0,-8 0 0,3 1 0,-4-1 0,4 4 0,-8-2 0,12 2 0,-13-3 0,9-1 0,-4 1 0,4-1 0,-3 1 0,8-5 0,-8 0 0,8-4 0,-8 0 0,8 0 0,-8 0 0,8 0 0,-8 0 0,4 0 0,-1 0 0,-3-4 0,3-1 0,-4-4 0,0 1 0,-1-5 0,1 3 0,0-3 0,0 1 0,-1 2 0,1-6 0,0 2 0,0 0 0,-1-2 0,5-2 0,1 0 0,4-2 0,1 4 0,4 3 0,1-2 0,-1 3 0,4 0 0,-3 1 0,3 4 0,1-1 0,0 1 0,3 0 0,-3-1 0,3 4 0,0-2 0,-2 2 0,2 0 0,-4-3 0,1 7 0,0-7 0,-1 6 0,1-5 0,0 5 0,0-2 0,-1 0 0,1 2 0,3-6 0,-2 6 0,2-5 0,-3 5 0,3-5 0,-2 5 0,3-5 0,-4 5 0,3-5 0,-2 5 0,2-5 0,-3 5 0,0-2 0,0 3 0,0 0 0,0 0 0,0 0 0,0 3 0,4 5 0,0 4 0,3 4 0,0 4 0,0-3 0,0 8 0,0-8 0,0 0 0,0-2 0,3-7 0,1 3 0,3-4 0,0-3 0,0-1 0,4-3 0,-3 0 0,7 0 0,-7 0 0,3 0 0,0 0 0,-2 0 0,1 0 0,-2 0 0,-1 0 0,0 0 0,0 0 0,-3 0 0,-1 0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33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233 162 24575,'-26'-90'0,"-5"19"0,8 71 0,3 0 0,-4 0 0,14 0 0,-9 0 0,7 3 0,-4 5 0,7 9 0,-6 5 0,13 4 0,-6 5 0,0-3 0,6 8 0,-5-3 0,7-5 0,0 3 0,3-14 0,5 0 0,9-6 0,0-3 0,8 1 0,-3-4 0,-1-2 0,4-3 0,-8 0 0,4 0 0,-5-7 0,0-2 0,0-7 0,-4-4 0,0-2 0,-3 0 0,-1 2 0,0-1 0,0 8 0,-3-7 0,-2 12 0,-3-3 0,0 4 0,0 0 0,-3 3 0,-1 1 0,-3 3 0,-1 0 0,1 0 0,0 0 0,0 0 0,2 3 0,-1 5 0,5 8 0,-3 1 0,4 14 0,0-3 0,0 9 0,0 1 0,0 0 0,0 6 0,0-4 0,0 4 0,0-12 0,0 0 0,0-6 0,-3-8 0,2-3 0,-2-7 0,3-1 0,0 0 0,3-3 0,5-1 0,8-7 0,1 0 0,4-8 0,-6 3 0,-2-6 0,2 6 0,-3-7 0,0 8 0,3-4 0,-7 8 0,3-3 0,-7 7 0,0-4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34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24575,'3'-4'0,"4"1"0,1 3 0,6 0 0,-2 0 0,4 0 0,0 0 0,0 0 0,-4 0 0,7 0 0,-9 0 0,5 0 0,-4 0 0,-6 3 0,2 4 0,-7 1 0,0 7 0,0-3 0,0 4 0,-3 0 0,-2 0 0,1 0 0,-3-4 0,6 3 0,-6-7 0,7 3 0,-4-4 0,1 0 0,2 0 0,-5-3 0,5 3 0,-5-6 0,2 5 0,3-5 0,2 2 0,9-3 0,-2 0 0,7 0 0,-3 0 0,0 0 0,3 0 0,-7 0 0,3 0 0,-3 0 0,-1 0 0,0 0 0,0 3 0,1 5 0,-4 4 0,-1 4 0,-3-1 0,0-2 0,0 1 0,0-1 0,0-1 0,0 2 0,-3-2 0,-5 1 0,-5 2 0,-3-6 0,0 2 0,0-3 0,0 0 0,0-4 0,0 0 0,4-1 0,1-2 0,4 2 0,-1-3 0,1 0 0,0 0 0,3-6 0,1 5 0,3-6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2:04:50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24575,'0'26'0,"0"14"0,0-1 0,0 12 0,0 0 0,0 1 0,0 7 0,0-13 0,0 4 0,0-13 0,0-4 0,0-4 0,0-11 0,0 6 0,0-9 0,0 8 0,0-14 0,0 8 0,0-7 0,0 2 0,0-3 0,0-1 0,3-4 0,6 0 0,0-4 0,8 0 0,-3 0 0,10 0 0,-5-4 0,10 3 0,-9-8 0,3 8 0,-4-3 0,-1 4 0,0 0 0,-4 0 0,-1 0 0,-5 0 0,0 0 0,0 0 0,0-3 0,-3 2 0,-2-3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2:15:48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1 404 24575,'0'9'0,"0"4"0,0 30 0,0-3 0,9 4 0,4 5 0,3-10 0,12 26 0,-7-3 0,4-18 0,2-1 0,8 24-438,2-17 0,3-2 438,17 16 0,-18-21 0,0-1 0,20 12-390,7 10 390,-9-18 0,8 12 0,-8-8 0,-2-6 0,-8-4 0,-1-10 0,-1-2 0,-1-11 859,0-2-859,-1-4 407,-5 0-407,4 0 0,-4-6 0,0 0 0,4-5 0,-4 0 0,5 0 0,15-11 0,-3-3 0,11-10 0,-14 1 0,31-9 0,-17 6 0,14-6-273,-29 11 0,-1 0 273,18-12 0,-12 8 0,1 0 0,21-13 0,-32 17 0,1 1 0,1-1 0,0 1 0,1 2 0,0 1 0,8-2 0,0 2 0,1 2 0,-1 2-560,2-2 0,1 0 560,7 3 0,0 1 0,-7 0 0,-1 1-304,-9 5 0,1 1 304,15-3 0,-3 1 0,0 4 0,11-2 0,1 1 0,5 3 0,-18 0 0,2 0 0,30 0 0,1 0 0,-1 18 0,-41-11 0,-2 3 0,23 21 0,-15-7 0,0 1 0,9 10 0,16 18 0,-10-9 0,-21 0 0,11 7 0,9 16-73,-28-22 73,20 25 0,-17-26 0,12 20 0,-10-19 0,5 10 0,-6-12 497,0 4-497,5 2 1109,-11-1-1109,-3-1 659,-4 1-659,-7-9 82,-2-1-82,-12-8 0,0 0 0,-5 1 0,-1-7 0,0-5 0,-4-1 0,-1-9 0,-4 4 0,0-5 0,-4-3 0,3-12 0,-2-9 0,3-17 0,0 2 0,0-5 0,0 0 0,0 4 0,4-11 0,2 12 0,5-11 0,-1 10 0,1-10 0,4 4 0,1 0 0,12-6 0,-6 12 0,10-7 0,2 1 0,8-11 0,-1 12 0,13-16 0,-12 17 0,18-8 0,-12 3 0,10 5 0,-11 7 0,5-5 0,-9 11 0,3-5 0,12-1 0,-11 10 0,34-18 0,-31 23 0,-1-5 0,1-1 0,2 6 0,-1-3 0,4 0 0,19-3 0,-24 10 0,2-1-461,0-3 0,1 1 461,0 8 0,0 1 0,0-6 0,1 1 0,3 7 0,0 3 0,-3-5 0,-1 1 0,5 3 0,0 0 0,-5 0 0,1 0 0,3 0 0,-3 0-73,21 0 73,22 13 0,-25 7 0,15 8 0,-10 9 0,-10-11 0,-8 8 0,-7-10 0,-7 3 0,-9-6 0,-11-1 919,-1-5-919,-10-3 76,-2-7-76,3-1 0,11-4 0,8 0 0,16 0 0,3 0 0,14 0 0,-6 0 0,6 0 0,-8 0 0,-1 0 0,1 0 0,15 0 0,-18 0 0,43 0 0,-47 0 0,38 0 0,-28 0 0,15 0 0,-9 0 0,-1 0 0,-7 0 0,-8 0 0,5 0 0,-11 0 0,-1 5 0,-3 1 0,-4-1 0,5 0 0,1 0 0,7-4 0,-6 4 0,6 0 0,-1-4 0,-4 4 0,4-5 0,-6 5 0,0-4 0,-1 4 0,1 0 0,0-4 0,0 9 0,-7-9 0,6 4 0,-6-5 0,7 0 0,0 0 0,-6 4 0,4-3 0,-4 4 0,-1-5 0,6 0 0,-6 0 0,7 0 0,0 0 0,0 0 0,0 0 0,0 0 0,6 0 0,-4 0 0,11 0 0,-12 0 0,13 0 0,-13-5 0,6-1 0,-7-5 0,0 0 0,-1 0 0,-5 0 0,4 0 0,-10-4 0,10-1 0,-11-5 0,6 0 0,-2 5 0,-3-3 0,3 3 0,3-11 0,-6 5 0,13-12 0,-10 0 0,11-3 0,-10-8 0,4 9 0,-6-3 0,-7 7 0,3 5 0,-14 4 0,7-2 0,-12 5 0,3-8 0,-1 8 0,-2-9 0,7 4 0,-6-5 0,2-1 0,-4 7 0,-1 0 0,0 5 0,1 1 0,-5 4 0,-1 1 0,-4 5 0,0-1 0,3 5 0,-2-4 0,3 4 0,-4-7 0,0 2 0,4-6 0,1 1 0,4-5 0,0 1 0,1-6 0,-5 4 0,4-9 0,-4 10 0,5-5 0,-5 1 0,3 3 0,-3-4 0,5 1 0,-1 3 0,-4 1 0,4 1 0,-5 9 0,1-4 0,3 5 0,-4-1 0,1 1 0,-2-1 0,1 1 0,-3 0 0,6-1 0,-6 1 0,7 0 0,-8-1 0,4 1 0,0 0 0,-4 0 0,7 3 0,-6 2 0,2 3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2:15:49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240 252 24575,'-28'-6'0,"-1"2"0,10 4 0,4-3 0,-14-13 0,12-5 0,-13-6 0,8-2 0,-1 8 0,11 2 0,-4 6 0,21 8 0,15 1 0,19 4 0,28 0 0,10 0 0,1 0 0,15 0 0,-22 0 0,12 0 0,-21-11 0,4 3 0,-13-8 0,-9 5 0,-13 0 0,-7 2 0,-11 0 0,0 4 0,-5 1 0,1 4 0,-5 3 0,0 25 0,-15 8 0,-3 39 0,-19 14-611,15-36 0,-1 1 611,-3 4 0,0 1 0,3 4 0,0 0 0,1-3 0,1-1 0,5-9 0,1 0 0,-2 6 0,-1-2-406,-6 27 406,8-28 0,2-1 0,-9 27 0,6-3 0,2-30 0,4-8 0,3-14 1196,0-6-1196,3-4 432,-4-1-432,2-9 0,2 0 0,-2-4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6:52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14 24575,'-2'-8'0,"-10"2"0,0 6 0,-11 0 0,7 7 0,-4 5 0,4 8 0,-6 21 0,2-2 0,0 15 0,6 0 0,9 1 0,0-5 0,5 9 0,0-15 0,0 16 0,0-11 0,0-1 0,0-1 0,0-15 0,0 7 0,0-8 0,0-5 0,12 3 0,-6-9 0,19 7 0,-8-6 0,9-4 0,-2-2 0,0-6 0,0 6 0,1-6 0,-1 3 0,0-4 0,-10-3 0,-3-2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29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7 227 24575,'0'6'0,"0"1"0,7-1 0,1 1 0,11-2 0,6-2 0,5-3 0,5 0 0,6 0 0,-4 0 0,-1 0 0,-3 0 0,-7 0 0,3 0 0,-9 0 0,3-4 0,-11 0 0,6-3 0,-10-4 0,3 0 0,-4-9 0,1 5 0,-4-9 0,-1 4 0,-3-4 0,0 0 0,-3 4 0,-5-4 0,-8 11 0,-5-6 0,-3 14 0,0-6 0,-1 10 0,1-2 0,-5 3 0,-2 0 0,-4 3 0,-2 15 0,0 8 0,3 16 0,10-4 0,1 14 0,7 12 0,4-11 0,-4 43 0,15-53 0,-5 32 0,6-26 0,0 0 0,0-1 0,13-2 0,2-13 0,17 3 0,-4-9 0,8-3 0,-5-3 0,4-7 0,0-2 0,0-3 0,0-4 0,0-1 0,-4-4 0,2-4 0,-6-9 0,3-6 0,-3-7 0,-1-1 0,-3-3 0,2 3 0,-7-3 0,2 5 0,-4 5 0,-4 1 0,-2 4 0,-2 4 0,-2 0 0,1 5 0,-3 2 0,-1 1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2:15:50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1 222 24575,'2'-10'0,"9"-2"0,25 0 0,11 0 0,19-11 0,3 9 0,16-11 0,2 10 0,-15-4 0,2 2 0,-15 3 0,-4 2 0,3-3 0,-25 12 0,-8-6 0,-8 5 0,-8 3 0,4-4 0,-8 5 0,-2 0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50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959 1 24575,'-20'12'0,"-7"5"0,-9 17 0,-11 4 0,-3 5 0,-12 8 0,-10 3-504,35-20 1,-1-1 503,-2-1 0,0-1 0,-1 1 0,1-1 247,-13 9-247,-15 10 0,20-21 0,-4 15 0,1-18 0,20 2 0,1-9 760,12-6-760,5-2 0,2-7 0,11 3 0,-11-3 0,3-1 0,0-3 0,2 0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52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24575,'59'15'0,"0"1"0,-7-3 0,-4 2 0,17 12 0,-24-7 0,30 25 0,-36-18 0,30 18 0,-15-8 0,-3-10 0,20 23 0,-35-28 0,18 14 0,-25-8 0,7-11 0,-8 9 0,-3-17 0,-13 2 0,3-3 0,-7-4 0,3 2 0,-3-5 0,-1 2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55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0 266 24575,'0'5'0,"0"11"0,0 37 0,0 2 0,0 37 0,0-22 0,0 27 0,0-19 0,0-13 0,0-12 0,0-3 0,0 0 0,0 6 0,0 2 0,0 12 0,0 7 0,0-12 0,0-8 0,0 3 0,0-1 0,0-1 0,0-13 0,0-6 0,0-8 0,0-9 0,0-1 0,0-6 0,0-2 0,0-2 0,0-4 0,0 0 0,0 0 0,0 0 0,0 0 0,0 1 0,0-1 0,0-1 0,3-2 0,1-1 0,3-3 0,5 4 0,0-4 0,8 4 0,7-4 0,6 0 0,5 0 0,5 0 0,10 0 0,6 0 0,8-5 0,6-1 0,3-1 0,6-3-474,9 3 474,-6 0 0,-8-3 0,2 9 0,-10-4 0,6 0 0,-1 4 0,-8-4 0,-6 5 0,-2 0 0,-7 0 0,1 0 0,-1 0 474,1 0-474,-1 0 0,0 0 0,1 0 0,-1 0 0,1 0 0,-7 0 0,-1 0 0,-6 0 0,-5 0 0,-1 0 0,-6 0 0,-5 0 0,-4 0 0,-6 0 0,0 0 0,-3 0 0,3 0 0,-4 0 0,1 0 0,-1 0 0,0 0 0,0 0 0,0 0 0,0 0 0,-3 3 0,-4 1 0,-4 3 0,-4 0 0,1 0 0,0 0 0,3 1 0,-3-1 0,3 0 0,-3 0 0,3 0 0,1 0 0,-1-3 0,3 3 0,-2-10 0,3-1 0,0-8 0,0-4 0,0-5 0,0 0 0,0-6 0,0 6 0,0-4 0,0 3 0,0 0 0,0 2 0,0-1 0,0 4 0,0-8 0,0 8 0,0-9 0,0 5 0,0-6 0,0 1 0,0 0 0,0-6 0,0 0 0,0-7 0,0 1 0,0 0 0,0 5 0,0-4 0,0 5 0,0-6 0,0 5 0,0 1 0,0 1 0,0 3 0,0-3 0,0 5 0,0-1 0,0 6 0,0-4 0,0 3 0,0-4 0,0-1 0,0 1 0,0-5 0,0 3 0,0-8 0,0 3 0,0-11 0,0 10 0,0-9 0,0 10 0,0 0 0,0 1 0,0 11 0,0 0 0,0 5 0,0 0 0,0 0 0,0 4 0,0 1 0,0 3 0,0 1 0,0 0 0,-3 3 0,2-2 0,-5 5 0,2-2 0,-3 3 0,0 0 0,-4 0 0,3 0 0,-3-3 0,3 2 0,-3-2 0,3 0 0,-7-2 0,3-2 0,-1-5 0,-2-1 0,3 1 0,-4-3 0,4 3 0,-4-1 0,8-2 0,-8 6 0,8-2 0,-7 3 0,7 0 0,-4 1 0,5-1 0,0 4 0,0-2 0,-1 5 0,1-5 0,0 5 0,3-6 0,-3 7 0,3-4 0,0 1 0,-2 2 0,2-2 0,-3 0 0,0 2 0,4-2 0,0 3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51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28 24575,'0'2'0,"0"4"0,0 13 0,0 3 0,0 0 0,4 3 0,-3-8 0,3 0 0,-4-2 0,3-3 0,-2 1 0,3 2 0,-1-7 0,-2 3 0,2-4 0,-3 5 0,0-4 0,0 3 0,3-4 0,-2 1 0,2-1 0,-3 0 0,0 0 0,0 1 0,3-1 0,-2 0 0,2 0 0,1 0 0,-4 0 0,7 1 0,-6-1 0,2 0 0,0-3 0,-2-4 0,2-8 0,-7-4 0,-1-9 0,-3 4 0,-1-9 0,1 4 0,-1-4 0,4-1 0,-3 1 0,3-1 0,-4 5 0,1 1 0,3 5 0,-2 0 0,6 4 0,-2 0 0,3 5 0,0-3 0,0 3 0,0-3 0,0 3 0,0 0 0,0-1 0,0 1 0,0 6 0,0 5 0,3 4 0,-2 2 0,6 2 0,-7-4 0,8 7 0,-8-7 0,7 3 0,-6-3 0,2-1 0,-3 4 0,4-2 0,-4 2 0,4-4 0,-1 0 0,-2 1 0,2-1 0,-3 0 0,0 0 0,3-3 0,-2 2 0,2-2 0,-3 3 0,3 0 0,-2 0 0,2 0 0,-3 0 0,0 0 0,0 0 0,0 0 0,0 0 0,0 0 0,0-4 0,0 0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7:55.3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72 75 24575,'0'15'0,"0"-2"0,0 13 0,0 1 0,0 1 0,0 9 0,0-4 0,0 0 0,0-1 0,0-6 0,0 1 0,0-5 0,-8-2 0,7-8 0,-7 0 0,8-5 0,0 0 0,0 0 0,0 0 0,3-3 0,5-1 0,4-3 0,4 0 0,5-4 0,-4 0 0,8-9 0,-3 7 0,0-5 0,3 6 0,-7 0 0,7 1 0,-8 4 0,4 0 0,-5 0 0,0 0 0,-4 0 0,3 0 0,-7 0 0,4 0 0,-5 0 0,0 0 0,-6 0 0,-9 0 0,-5 0 0,-2 0 0,-1 0 0,4 4 0,-4-3 0,0 6 0,0-6 0,-5 6 0,3-6 0,-2 3 0,3-4 0,1 4 0,0-3 0,0 2 0,3-3 0,2 0 0,4 0 0,-1 0 0,1 0 0,0 0 0,0 0 0,0 0 0,0 0 0,0 0 0,0 0 0,0 0 0,0 0 0,0 0 0,0 0 0,0 0 0,0 0 0,0 0 0,3 3 0,-2-2 0,2 2 0,-3-3 0,4-3 0,0-1 0,3-7 0,0-1 0,0-4 0,0-1 0,0 1 0,0 0 0,3-4 0,-2 2 0,7-2 0,-7-1 0,6 3 0,-6-2 0,6-1 0,-6 4 0,7-9 0,-3 9 0,-1-9 0,4 4 0,-4 0 0,5 2 0,-5 3 0,3 1 0,-6 4 0,3 1 0,-1 7 0,-2-3 0,2 3 0,0 0 0,1 1 0,3 3 0,-3 0 0,-1 0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7:56.9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8 413 24575,'-4'6'0,"1"1"0,3 0 0,0 1 0,0-1 0,0 0 0,0 0 0,0 0 0,0 0 0,0-6 0,0-14 0,0-11 0,0-12 0,0-3 0,10-12 0,1 9 0,9-9 0,-5 6 0,4 5 0,-9 1 0,4 7 0,-6 14 0,0-2 0,-1 12 0,-2-3 0,1 7 0,-2 1 0,3 3 0,0 0 0,0 0 0,0 3 0,1 9 0,-1 1 0,2 8 0,-1 0 0,1 1 0,-1-1 0,1 5 0,-1-9 0,0 8 0,-3-8 0,3 8 0,-4-7 0,4-2 0,0 0 0,-4-8 0,3 3 0,-2 0 0,2-3 0,-3 3 0,3 1 0,-6-4 0,6 7 0,-3-7 0,0 7 0,3-7 0,-6 3 0,2-3 0,-3-1 0,3-3 0,1-1 0,0-3 0,-1 0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7:57.8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41 24575,'7'0'0,"0"-4"0,12 0 0,7-1 0,-7-5 0,7 8 0,-10-5 0,0 3 0,-1 3 0,-3-3 0,-5 4 0,-3 0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8:01.3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0 123 24575,'0'2'0,"0"8"0,0 11 0,0 5 0,0 1 0,0 5 0,0-5 0,5 16 0,-4-18 0,8 17 0,-4-19 0,0 4 0,3-1 0,-4-13 0,1 7 0,-2-12 0,-3 3 0,0-4 0,0-9 0,0-13 0,0-7 0,0-15 0,0 4 0,0-6 0,-4 1 0,3-1 0,-8 6 0,9 1 0,-4 6 0,0-1 0,3 0 0,-3 5 0,4 2 0,0 3 0,0 5 0,0-3 0,0 7 0,0-4 0,0 5 0,0 0 0,0 0 0,3 3 0,1 1 0,2 3 0,6-4 0,-4 3 0,7-2 0,-3 3 0,4 0 0,0 0 0,1 0 0,-1 0 0,0 0 0,0 0 0,0 0 0,-4 0 0,3 0 0,-7 0 0,3 0 0,-3 0 0,-1 3 0,-3 1 0,-1 3 0,0 0 0,-2 1 0,2-1 0,-3 0 0,0 0 0,0 0 0,0 1 0,0-1 0,-4 4 0,0-3 0,-3 3 0,-1 1 0,-4-4 0,4 4 0,-3-5 0,-1 1 0,4-1 0,-3 1 0,-1-1 0,4 1 0,0-1 0,1-3 0,3-1 0,0 1 0,-2 0 0,2 3 0,-3 0 0,3 0 0,-3 0 0,3 0 0,0 0 0,-2 1 0,8-7 0,2-6 0,4-2 0,2-4 0,-3 3 0,5 1 0,0-1 0,0 0 0,3 0 0,-3 0 0,4 0 0,-4 4 0,3 0 0,-6 4 0,6 0 0,-7 0 0,7 0 0,-7 0 0,4 0 0,-1 0 0,-3 0 0,3 0 0,-4 3 0,1 1 0,-1 7 0,1 2 0,0 3 0,-4-4 0,0 3 0,0-3 0,-4 0 0,4 3 0,-4-6 0,0 6 0,0-7 0,0 7 0,0-7 0,0 7 0,0-6 0,0 2 0,0 0 0,0-3 0,0 3 0,0-3 0,0-1 0,-3 0 0,-1 0 0,-4 1 0,1-1 0,-4 1 0,2-1 0,-6 1 0,7-4 0,-4 3 0,-2-7 0,5 7 0,-10-6 0,11 2 0,-3-3 0,3 0 0,-3 0 0,3 0 0,-3 0 0,3 0 0,1 0 0,0 0 0,-1 0 0,1 0 0,0 0 0,3-3 0,-2-1 0,2-4 0,-1 1 0,-1-1 0,5 1 0,-5 3 0,5-3 0,-6 6 0,6-5 0,-5 5 0,-1 1 0,3 4 0,-5 2 0,8 2 0,-5-5 0,5 4 0,-2-7 0,3 3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47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0 24575,'-7'15'0,"-4"-1"0,2 2 0,-3 5 0,7-4 0,-2-3 0,2 0 0,-2-9 0,6-3 0,-2-1 0,6-6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41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398 15 24575,'-2'-8'0,"-10"2"0,-4 6 0,-8 0 0,3 0 0,-2 0 0,3 0 0,-5 0 0,1 0 0,0 0 0,-6 0 0,5 0 0,-5 0 0,10 0 0,-3 0 0,7 0 0,-3 7 0,8-6 0,0 9 0,7-7 0,1 4 0,-3 3 0,4-3 0,-5 7 0,7-3 0,0 8 0,0-3 0,0 3 0,0 0 0,0 1 0,0 9 0,0-3 0,0 8 0,0-4 0,0 11 0,0-4 0,0 9 0,5-4 0,6 27 0,1-10 0,4 17 0,-11-8 0,0 10 0,-5 1 0,0 13-521,0-6 521,0 8 0,0-1 0,0-19 0,0 15 0,0-24 0,0 13 0,0-3 0,0-17 0,0 9 0,0-18 0,4 5 0,-3-12 521,3-1-521,-4-6 0,0 0 0,0-4 0,0-6 0,0-2 0,0-11 0,0 6 0,0-10 0,0 2 0,0-3 0,3-1 0,1-2 0,2-1 0,1-3 0,3 0 0,1 0 0,8 0 0,6 0 0,6 0 0,4 0 0,0 0 0,6 0 0,-4-4 0,9-2 0,-9 1 0,-1-2 0,-7 6 0,-5-7 0,-4 7 0,-4-2 0,-6 0 0,-6 2 0,-1-2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48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24575,'10'0'0,"9"0"0,-10 0 0,11 0 0,-3 4 0,-4-3 0,3 6 0,-5-3 0,-3 4 0,3-4 0,-3-1 0,-1-3 0,0 0 0,0 0 0,-3-6 0,-1 5 0,-3-5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6:27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24575,'12'-7'0,"13"1"0,30 6 0,7 0 0,13 0 0,0 0 0,1 0 0,8 5 0,8-3 0,-27 3 0,22 0 0,-31-3 0,11 3 0,-2-5 0,-11 0 0,-1 0 0,-9 0 0,-5 0 0,-1 0 0,-5 0 0,-1 0 0,-6 0 0,1 0 0,-1 0 0,0 0 0,-4 0 0,4 4 0,-9-3 0,4 3 0,-1-1 0,-3-2 0,4 7 0,-5-7 0,5 2 0,-4 1 0,4-3 0,-1 2 0,-3-3 0,9 4 0,-9-3 0,8 3 0,-8-4 0,4 0 0,-5 4 0,0-3 0,8 6 0,-7-6 0,7 2 0,-8-3 0,0 0 0,0 0 0,5 0 0,-4 0 0,4 0 0,-5 0 0,0 0 0,4 0 0,2 0 0,0 0 0,3 0 0,-7 0 0,7 0 0,-3 0 0,4 0 0,-4 0 0,4 0 0,-9 0 0,8 0 0,-8 0 0,8 0 0,-7 0 0,2 0 0,-4 0 0,1 0 0,-5 0 0,10 0 0,-8 0 0,9 0 0,-11 0 0,3 0 0,-3 0 0,5 0 0,-5 0 0,-1 0 0,0 0 0,-3 0 0,4 0 0,-1 0 0,-3 0 0,3 0 0,0 0 0,-3 0 0,4 0 0,-5 0 0,0 0 0,0 0 0,1 0 0,-4 0 0,-1 0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6:28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24575,'20'19'0,"-1"-5"0,-3-2 0,-4-4 0,11-1 0,-9 1 0,6-4 0,-9 0 0,-3-4 0,-1 0 0,0 3 0,0-2 0,0 2 0,0-3 0,-3 3 0,-1 1 0,0 3 0,-2 0 0,6 0 0,-7 0 0,4 0 0,-4 1 0,0-2 0,0 2 0,0-1 0,0 0 0,-4 4 0,-4 1 0,-10 10 0,-5-4 0,0 9 0,-3-9 0,7 8 0,2-8 0,5-1 0,4-6 0,1-4 0,-1 0 0,4 1 0,1-1 0,0 0 0,2 0 0,-6 1 0,3-1 0,0 0 0,-2 0 0,5 1 0,-2-1 0,-1 0 0,4 0 0,-4-3 0,4-1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6:30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0 155 24575,'8'19'0,"-2"2"0,7 1 0,-1 3 0,7-2 0,-1-1 0,4 0 0,-2-9 0,-6 2 0,10-9 0,-14 4 0,14-9 0,-10 2 0,6-3 0,1 0 0,-7-7 0,11-8 0,2-20 0,-2 4 0,6-20 0,-7 15 0,-2-9 0,1 10 0,-4 4 0,-6 9 0,-1 1 0,-4 9 0,-1 1 0,1 7 0,-7 6 0,-7 12 0,-7 12 0,-5 1 0,-1 10 0,0-3 0,0-1 0,5 4 0,-3-9 0,7 3 0,-7-9 0,8-1 0,-3-5 0,5-4 0,-1-1 0,0-3 0,4-1 0,-2 0 0,2-3 0,-3 0 0,3-1 0,-3-2 0,3 5 0,-3-5 0,3 5 0,1-3 0,3 4 0,0 0 0,0 4 0,0 6 0,0 5 0,0 5 0,0 4 0,0-3 0,0 4 0,0-6 0,0 6 0,0-4 0,4 4 0,1-6 0,4 1 0,-4-1 0,2 0 0,-6-4 0,3-1 0,-1-9 0,-2 3 0,3-7 0,-4 3 0,0-7 0,0 0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6:34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318 1120 24575,'-10'0'0,"2"0"0,-2 0 0,-6 0 0,7 0 0,-16 0 0,12-4 0,-12-4 0,11-5 0,-11-1 0,12-1 0,-5 2 0,3 0 0,2 1 0,-3 1 0,0-2 0,4 1 0,0-3 0,5 6 0,-1-6 0,3 3 0,-2-4 0,3-1 0,-1-3 0,1 2 0,4-2 0,-3 3 0,2 1 0,-3 0 0,4 0 0,0 0 0,0 4 0,0-4 0,0 4 0,0-4 0,0 0 0,0 0 0,0-1 0,0 1 0,0-5 0,0 4 0,0-4 0,0 5 0,0 0 0,0 0 0,0 0 0,0-1 0,0 1 0,4 0 0,1-5 0,6-3 0,-5 1 0,5-5 0,-6 6 0,4-5 0,4 1 0,0 4 0,4-3 0,0 3 0,6-6 0,-5 6 0,4-5 0,-6 10 0,1-4 0,4 8 0,-4-2 0,8 5 0,-7-5 0,7 5 0,-3-2 0,4 3 0,1 0 0,4 0 0,-3 0 0,9 4 0,-4 1 0,5 4 0,-4 0 0,3 0 0,-10 0 0,5 0 0,0 0 0,8 0 0,-6 0 0,4 0 0,-11 0 0,-1 4 0,1 1 0,-1 3 0,-4 4 0,3 2 0,-7 2 0,7 2 0,-2 4 0,-1-4 0,0 3 0,-6-4 0,1 3 0,-1-3 0,1 4 0,-5-5 0,0 0 0,-4 0 0,-1-3 0,1 2 0,0-3 0,0 4 0,0 0 0,0 0 0,0 0 0,0 0 0,-3 0 0,-2 0 0,0-4 0,-2 15 0,2-12 0,-3 13 0,0-12 0,0 0 0,0 0 0,0 0 0,0 0 0,0 0 0,0 1 0,0-1 0,0 4 0,0-2 0,0 7 0,-4 2 0,-5 1 0,-1 9 0,-13-3 0,11-1 0,-16 2 0,17-9 0,-10-3 0,8-2 0,1-5 0,-4 0 0,8-4 0,-8 3 0,8-6 0,-7 6 0,3-7 0,-1 4 0,-2-1 0,-4 1 0,1 4 0,-2-4 0,5 0 0,7-5 0,-4 1 0,1-1 0,3 1 0,-4-1 0,5 1 0,-4-1 0,2 1 0,-6 0 0,7-1 0,-7-3 0,6 3 0,-6-3 0,7 3 0,-4-2 0,1 2 0,3-3 0,-4 0 0,5 3 0,-4-7 0,2 4 0,-6-4 0,3 0 0,-4 0 0,0 0 0,-1 0 0,1 0 0,0 0 0,0 0 0,0 0 0,-8 0 0,2-4 0,-3-1 0,4-3 0,5-1 0,0 1 0,0 0 0,0 4 0,3-3 0,-2 2 0,3 1 0,-4-3 0,3 6 0,-2-3 0,7 4 0,-7-3 0,6 2 0,-2-3 0,4 4 0,-1-3 0,1 2 0,0-2 0,3 0 0,-3 2 0,3-3 0,0 1 0,1-1 0,0-3 0,2 0 0,-6-1 0,4 1 0,-1 3 0,0 1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6:36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9 366 24575,'0'10'0,"0"7"0,0-4 0,0 11 0,0-11 0,0 8 0,0-5 0,0 0 0,0 0 0,0 0 0,0 0 0,0 1 0,0-6 0,0 1 0,0-18 0,0-4 0,0-14 0,0-8 0,0-1 0,0-6 0,0 1 0,0-7 0,0 5 0,-4 1 0,3 2 0,-3 9 0,4 1 0,0 2 0,0 3 0,0 0 0,0 5 0,0 2 0,0 6 0,0-2 0,0 4 0,0 0 0,0 0 0,3 0 0,1 0 0,3 3 0,1-3 0,-1 3 0,0 0 0,0-2 0,1 5 0,3-3 0,1 4 0,0 0 0,3 0 0,-6 0 0,6 0 0,-7 0 0,3 0 0,-4 0 0,1 0 0,-1 4 0,0 0 0,1 3 0,-1 0 0,0 0 0,0 1 0,1-1 0,-4 0 0,2 0 0,-5 1 0,2-1 0,-3 0 0,0 0 0,0 1 0,0-1 0,0 0 0,0 1 0,0-1 0,0 0 0,0 0 0,0 0 0,0 1 0,0-1 0,0 0 0,-3 0 0,-1 1 0,-4-1 0,1 0 0,-4 4 0,2-2 0,-2 2 0,4 0 0,-1-3 0,-4 4 0,4-5 0,-7 1 0,3 2 0,0-4 0,2 3 0,3-8 0,0 2 0,0-3 0,6 0 0,9 0 0,5 3 0,6 2 0,-3 3 0,0 0 0,5 0 0,-4 0 0,8 1 0,-3 0 0,0-1 0,3 1 0,-8 2 0,9-1 0,-9 5 0,0-6 0,-2 3 0,-7-5 0,3 1 0,-4-1 0,1-3 0,-1-1 0,0-3 0,0 0 0,-4 0 0,0 0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8:19.4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51 24575,'0'11'0,"0"-3"0,0 7 0,0-3 0,0 4 0,0 0 0,0 10 0,0-3 0,0 14 0,0-9 0,0 9 0,0-9 0,0 9 0,0-14 0,0 13 0,0-17 0,0 12 0,0-14 0,0 0 0,0-6 0,0-4 0,0 0 0,0 1 0,0-1 0,0-6 0,0-10 0,0-9 0,0-8 0,0-1 0,0 0 0,0-4 0,0 3 0,0-9 0,0 9 0,0-9 0,0 9 0,0-4 0,0 5 0,0 6 0,0 0 0,0 8 0,0 2 0,0 4 0,0 0 0,3 0 0,1 3 0,3-2 0,0 2 0,0 0 0,0-2 0,0 5 0,-3-6 0,2 7 0,-2-7 0,4 6 0,-1-5 0,0 2 0,0 0 0,0-3 0,1 3 0,3 0 0,-3-2 0,3 5 0,-4-6 0,5 6 0,-4-2 0,3 3 0,-4 0 0,0 0 0,1 0 0,-1 0 0,0 0 0,1 0 0,-1 0 0,0 0 0,0 0 0,0 0 0,0 0 0,0 0 0,-3 3 0,2-2 0,-5 5 0,2-1 0,-3 2 0,3-3 0,-2 2 0,2-2 0,-3 4 0,0-1 0,0 0 0,0 0 0,0 4 0,0-2 0,0 6 0,0-7 0,0 7 0,0-7 0,-3 8 0,-2-8 0,1 7 0,-3-7 0,3 7 0,-3-6 0,2 2 0,-1-4 0,5 0 0,-6 1 0,3-1 0,-3 0 0,-1-3 0,1 3 0,0-7 0,-1 7 0,1-3 0,0 0 0,-1-1 0,1-3 0,0 0 0,-1 0 0,1 0 0,0 0 0,0 0 0,0 0 0,3-3 0,1-1 0,3-2 0,0-1 0,3 3 0,1 1 0,3 3 0,0 0 0,0 0 0,1 0 0,-1 0 0,0 0 0,0 0 0,1 3 0,3 2 0,-3 2 0,7 1 0,-7-4 0,8 3 0,-4-6 0,0 6 0,3-6 0,-3 2 0,4 1 0,0-4 0,-4 7 0,3-6 0,-6 2 0,6-3 0,-7 3 0,3-2 0,-4 6 0,5-7 0,-4 4 0,3-4 0,-4 3 0,1-2 0,-1 2 0,0 0 0,0-2 0,1 2 0,-1-3 0,0 0 0,0 3 0,1-2 0,-1 2 0,0-3 0,-3 3 0,2-2 0,-5 2 0,2-3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8:21.5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23 24575,'2'4'0,"2"-1"0,3-3 0,0 0 0,-1 0 0,1 0 0,0 0 0,0 0 0,0 0 0,-1 0 0,1 0 0,0 0 0,-6 0 0,1-3 0,-8-1 0,2 0 0,-7-3 0,2 6 0,-6-2 0,7-1 0,-4 3 0,5-2 0,0 3 0,-1 0 0,7 0 0,6 0 0,2 0 0,4 0 0,-4 0 0,0 0 0,0 0 0,-3 3 0,2-2 0,-2 2 0,3 1 0,1-4 0,-1 4 0,0-4 0,-3 3 0,2-2 0,-2 2 0,3-3 0,1 0 0,-2 0 0,1 0 0,0 0 0,0 0 0,0 0 0,0 0 0,0 0 0,0 0 0,0-3 0,-3 2 0,0-2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8:24.4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1 208 24575,'0'7'0,"0"0"0,0 4 0,12-2 0,-6 6 0,14-2 0,-11-1 0,10 4 0,-5-7 0,6-1 0,-7-1 0,2 1 0,-7-3 0,3 6 0,0-7 0,-3 0 0,4 0 0,-5-4 0,0 0 0,0 0 0,0 0 0,1 0 0,-1 0 0,0-4 0,5-8 0,1-6 0,5-9 0,5-6 0,-3-1 0,4 0 0,-5-3 0,-1 9 0,-1 0 0,-3 8 0,-3 3 0,-3 1 0,0 4 0,0 1 0,-1 3 0,0 1 0,-3-1 0,2 4 0,-5 7 0,2 5 0,-3 7 0,-3 1 0,-2 5 0,-3-4 0,-1 8 0,0-3 0,-4 5 0,4-6 0,-8 5 0,8-9 0,-7 4 0,7-5 0,-6 0 0,6 0 0,-3-4 0,1 3 0,2-7 0,-2 7 0,3-3 0,0 1 0,0 2 0,1-7 0,-1 3 0,4-4 0,-3 1 0,7-1 0,-4 0 0,4 0 0,0 0 0,0-1 0,0 1 0,0 0 0,0 0 0,0 0 0,0 1 0,0-1 0,0 0 0,0 0 0,0 0 0,0 1 0,0 3 0,0-3 0,0 7 0,0 2 0,0 0 0,0 8 0,0-7 0,0 2 0,0 1 0,0-4 0,0 4 0,0-5 0,0 0 0,0 0 0,0 0 0,0 0 0,0 0 0,0 0 0,0 0 0,0 0 0,0 1 0,4-1 0,-3-4 0,2 3 0,1-3 0,-3 0 0,2 3 0,1-2 0,-3-1 0,2 3 0,-3-7 0,0 3 0,4 1 0,-3-4 0,2 3 0,-3 0 0,0-3 0,0 4 0,0-5 0,0 0 0,0 0 0,0 0 0,0 1 0,4-4 0,-4-4 0,4-4 0,-4-7 0,0 3 0,-4-8 0,3 4 0,-2-4 0,3 4 0,0-3 0,-4 2 0,3 1 0,-2 1 0,3 4 0,0 0 0,0 0 0,0 0 0,0-1 0,0 4 0,0 1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42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1146 24575,'3'-15'0,"6"-4"0,8 1 0,1-3 0,7 3 0,-2-4 0,0-1 0,4 0 0,2-5 0,-1 9 0,6-10 0,-6 5 0,0 0 0,6-5 0,-6 10 0,6-5 0,-8 6 0,2-4 0,-2 3 0,7-5 0,2 0 0,4 4 0,0-5 0,1 0 0,5 4 0,-4-4 0,4 5 0,-7 1 0,0 0 0,-4-5 0,4 4 0,-4-4 0,-1 6 0,4-1 0,-9 1 0,9-1 0,-4 0 0,23-4 0,-14 6 0,20-6 0,-23 12 0,6-3 0,-1 4 0,-4 0 0,4 0 0,-5 0 0,-1 1 0,1-1 0,-1 0 0,0 1 0,1-1 0,-1 0 0,-4 5 0,3-4 0,-4 4 0,11-1 0,-4-2 0,5 2 0,-7 1 0,0-4 0,0 8 0,1-7 0,-1 7 0,0-4 0,1 1 0,-1 3 0,1-3 0,-1-1 0,-5 4 0,4-7 0,-9 3 0,11-4 0,-11 0 0,1 1 0,-4-1 0,-7 4 0,2-2 0,1 6 0,-4-6 0,4 6 0,-5-3 0,-4 4 0,3 0 0,-6 0 0,2 0 0,-4 0 0,-3-3 0,-1 2 0,-3-2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36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24575,'3'0'0,"0"0"0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43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24575,'11'0'0,"-3"0"0,11 0 0,-5 0 0,6 0 0,1 0 0,-4 0 0,4-3 0,-9 2 0,8 1 0,-11 1 0,7 10 0,-8-6 0,3 6 0,-3-6 0,3 1 0,-3-2 0,-1 4 0,0-4 0,1 2 0,-1-5 0,0 6 0,0-4 0,0 1 0,-3 3 0,-1-4 0,-3 4 0,0 0 0,0 0 0,0 0 0,-3 1 0,-5-1 0,-1 1 0,-6 0 0,6 3 0,-6 1 0,6 1 0,-6-2 0,6 0 0,-2-2 0,3 2 0,1-3 0,-1 3 0,1-3 0,-1 3 0,0 0 0,1-2 0,-1 2 0,4-4 0,1 0 0,0 0 0,2 0 0,-5 0 0,5 0 0,-5 0 0,2 0 0,-4 1 0,-3-1 0,6 1 0,-6-1 0,7 1 0,-3-1 0,3 0 0,1-6 0,3-2 0,0-10 0,3-1 0,-2 3 0,3 2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47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0 328 24575,'0'-2'0,"0"0"0,0-17 0,0 10 0,0-15 0,0 14 0,0-14 0,4 6 0,1-14 0,7 8 0,2-6 0,0 2 0,2 5 0,-7-3 0,3 10 0,-4-1 0,0 8 0,-1-1 0,0 9 0,0-2 0,1 3 0,-1 0 0,0 0 0,0 3 0,0 5 0,-3 4 0,3 4 0,-2 0 0,3 0 0,0 5 0,4-4 0,2 8 0,-1-3 0,-1 5 0,-3-1 0,3-4 0,-2 3 0,2-8 0,-4 0 0,0-2 0,-4-6 0,2 2 0,-5-4 0,3 0 0,-4-3 0,0 0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48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78 24575,'0'6'0,"0"-3"0,0 20 0,0-10 0,0 8 0,0-5 0,0 0 0,0 0 0,0 1 0,0-2 0,0 2 0,0-1 0,0-4 0,0-1 0,0 0 0,0-3 0,0-3 0,0-17 0,0-2 0,0-14 0,0 11 0,0-4 0,0 5 0,0 0 0,0 0 0,0 3 0,0-2 0,4 3 0,-3-4 0,2 0 0,-3-1 0,0 5 0,0-3 0,0 7 0,0-4 0,0 5 0,0 0 0,0 0 0,3 3 0,1 1 0,7 3 0,1 0 0,4 0 0,0 0 0,0 0 0,0 0 0,1 4 0,-1 0 0,-4 4 0,3 0 0,-7-1 0,3 1 0,-3-1 0,-1-3 0,-3 3 0,2-3 0,-5 0 0,2-2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57.8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 1 24575,'-4'11'0,"1"-1"0,0-3 0,2 4 0,-5-3 0,1 7 0,1-7 0,0 8 0,4-8 0,0 12 0,0-7 0,0 8 0,0-1 0,0-3 0,0 14 0,0-12 0,0 7 0,0-6 0,0-2 0,0 7 0,0-3 0,0-4 0,0 1 0,0-6 0,4 3 0,4-7 0,1 1 0,6-6 0,-3 4 0,0 0 0,3 0 0,-3-4 0,0-1 0,4-3 0,-8 0 0,7 0 0,-7 0 0,7 0 0,-6 0 0,2-3 0,-4-5 0,1 0 0,0-7 0,-1 2 0,1 1 0,-4-3 0,0 3 0,-4-5 0,0 1 0,0-5 0,0 4 0,0-14 0,0 8 0,0-9 0,0 5 0,0 5 0,0-3 0,0 8 0,0 0 0,-4 6 0,0 3 0,-3 1 0,0 0 0,-5 2 0,4-1 0,-3 5 0,3-2 0,1 3 0,-1 0 0,1 0 0,0 0 0,0 0 0,0 0 0,-1 0 0,2 0 0,2 0 0,1 0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2:00.0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1 328 24575,'0'-7'0,"0"0"0,0 0 0,0 0 0,0 9 0,0 8 0,0 11 0,0 5 0,0 1 0,0 5 0,0-5 0,0 5 0,0-10 0,0-2 0,0-7 0,0-2 0,0-4 0,0 0 0,0-29 0,0 2 0,0-34 0,0 8 0,0-6 0,0 6 0,0-4 0,0 10 0,0 0 0,0 13 0,0 2 0,0 7 0,0 2 0,0 4 0,0 1 0,0 3 0,0-4 0,0 5 0,0 0 0,0-1 0,0 1 0,0 0 0,0 0 0,0 1 0,0-2 0,0 7 0,0 5 0,0 4 0,0 7 0,0-7 0,0 3 0,0-4 0,0 1 0,3-1 0,-2 0 0,5-3 0,-5-1 0,2-3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2:04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1121 24575,'-15'0'0,"5"0"0,-6-3 0,4-5 0,0-1 0,1-2 0,-1 3 0,3-8 0,-6 6 0,2-10 0,0 3 0,-2-1 0,5-7 0,-6 8 0,11-9 0,-10 9 0,9-9 0,-2 4 0,1 0 0,2-3 0,-4 3 0,4-4 0,-7-1 0,10 0 0,-9 1 0,10-1 0,-7 1 0,7 4 0,-7-3 0,7 7 0,-3-3 0,0 5 0,3 0 0,-2 0 0,3 4 0,0-4 0,0-1 0,0-5 0,0-4 0,0 4 0,0-9 0,0 8 0,0-9 0,4 6 0,4-1 0,2 5 0,6-3 0,-7 7 0,7 1 0,-7 2 0,3 6 0,-5-2 0,0 3 0,1 4 0,-1-2 0,0 2 0,0-4 0,5 1 0,-4 2 0,11-2 0,-5 2 0,6-3 0,-4 0 0,-3 0 0,2 3 0,-7-1 0,7 1 0,-7-2 0,7 2 0,-2 2 0,3 0 0,0 2 0,4-7 0,-2 7 0,19-7 0,-17 7 0,17-3 0,-15 4 0,4 0 0,1 0 0,-1 0 0,1 0 0,-1 0 0,6 0 0,-4 0 0,8 0 0,-8 4 0,9 6 0,-9 4 0,4 4 0,-6 0 0,1-1 0,-1 1 0,0-1 0,1 1 0,-5-1 0,4 6 0,-8-6 0,9 10 0,-9-5 0,11 12 0,-10-6 0,4 5 0,-5-1 0,0-4 0,-3 9 0,5 2 0,-8-4 0,4 3 0,-7-16 0,-1 3 0,-3-8 0,3 9 0,-7-9 0,3 8 0,-4-3 0,0 5 0,0-1 0,0 6 0,-4-4 0,-2 9 0,-3-4 0,-5 5 0,0-5 0,-5 5 0,1-11 0,3 11 0,-2-11 0,3 1 0,-3-3 0,1-8 0,-1 4 0,0-9 0,1 4 0,-5-7 0,4 2 0,-8-2 0,7 3 0,-7-3 0,8 3 0,-16 1 0,14-4 0,-9 3 0,12-4 0,-1 0 0,1 0 0,0-4 0,0 0 0,0-4 0,-1 0 0,1 0 0,-5 0 0,4 0 0,-4 0 0,5 0 0,0 0 0,0 0 0,0 0 0,-1 0 0,1 0 0,-4 0 0,-2-4 0,-5-1 0,1 0 0,-1-3 0,5 3 0,1-3 0,5 3 0,0-2 0,4 3 0,-4-4 0,8 0 0,-3 1 0,3-1 0,-6 0 0,5 1 0,-6-1 0,8 1 0,3 0 0,-3-1 0,6 1 0,-2-1 0,3-3 0,0 3 0,0-7 0,0 2 0,0 1 0,0-3 0,0 10 0,0-3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50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24575,'0'35'0,"0"-17"0,4 41 0,0-36 0,14 9 0,-7-10 0,23 14 0,-13-12 0,14 11 0,-8-16 0,1 4 0,-6-6 0,3 0 0,-3 0 0,4 1 0,1-1 0,-1 1 0,1 0 0,-1-1 0,0 1 0,6 0 0,-5 0 0,11 1 0,-11-2 0,10 2 0,-3-4 0,4 3 0,-5-4 0,4 5 0,-9-5 0,9 4 0,-9-4 0,3 4 0,-4-1 0,-1-3 0,1 3 0,-1-3 0,0-1 0,1 4 0,-1-7 0,1 6 0,16 2 0,-12-3 0,18 7 0,-22-12 0,5 4 0,0-1 0,-4-3 0,3 3 0,1 1 0,-4-4 0,4 3 0,-6 0 0,0-4 0,0 4 0,1-4 0,4 0 0,-3 0 0,4 0 0,-6 3 0,0-2 0,0 3 0,1-4 0,-1-1 0,1 5 0,-1-3 0,0 2 0,1-3 0,-1 0 0,1 0 0,4 0 0,-3 0 0,9 0 0,-9 0 0,9 1 0,-4-5 0,0-1 0,6-1 0,-11-2 0,1 3 0,-8-1 0,-5-2 0,0 6 0,-4-6 0,3 6 0,-7-6 0,3 6 0,1-6 0,-4 5 0,3-5 0,-4 2 0,0-3 0,-3 0 0,-1 0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51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1 24575,'25'76'0,"-5"-18"0,-7-31 0,-7-13 0,-6-8 0,0 2 0,0-1 0,0 0 0,0 0 0,0 0 0,0 1 0,0-1 0,-3 0 0,-1 0 0,-3-3 0,-1 2 0,1-2 0,-4 4 0,-6 0 0,0 0 0,-9 1 0,4-1 0,1 1 0,-5-1 0,9-3 0,-4 2 0,9-6 0,1 6 0,3-6 0,1 2 0,3-6 0,1-9 0,3 6 0,0-6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53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94 24575,'0'89'0,"0"-13"0,0-49 0,0-1 0,0-4 0,0 3 0,3-12 0,-2 3 0,2-9 0,-3-6 0,0-11 0,0-7 0,0-5 0,-4-4 0,3-1 0,-6-1 0,6-4 0,-7 6 0,3-1 0,0 5 0,-3 1 0,7 5 0,-2 4 0,3 0 0,0 5 0,0 0 0,0 0 0,0-1 0,0 1 0,0 0 0,0-1 0,3 1 0,5-1 0,4 0 0,4 0 0,0 4 0,0-3 0,0 6 0,-4-3 0,3 4 0,-2 0 0,-1 0 0,3 0 0,-7 0 0,3 0 0,-3 0 0,-1 0 0,0 3 0,0 1 0,1 4 0,-4-1 0,-1 0 0,-3 0 0,0 5 0,0 0 0,0 4 0,0 0 0,0 0 0,0 0 0,0 0 0,-4 0 0,-4 0 0,-5-3 0,1 2 0,-3-6 0,2 2 0,1-3 0,0 0 0,1-1 0,3-3 0,-3 0 0,4-4 0,-1 0 0,1 0 0,0 0 0,0 0 0,-1 0 0,2 0 0,2-3 0,1-1 0,3-3 0,0-5 0,0 4 0,3-3 0,1 0 0,8 2 0,0 1 0,4 1 0,0 6 0,0-7 0,0 8 0,0-4 0,-3 4 0,1 0 0,-1 0 0,-1 0 0,3 4 0,-3 4 0,0 4 0,0 9 0,0-4 0,-2 8 0,1-8 0,-6 9 0,2-9 0,-6 4 0,3-9 0,-4 3 0,0-7 0,0 3 0,0-3 0,0-1 0,0 0 0,-3 0 0,-2 1 0,-6-1 0,-1-3 0,-4 4 0,0-8 0,-1 4 0,1-4 0,-5 4 0,4-3 0,-4 3 0,5-4 0,0 0 0,0 0 0,0 0 0,0 0 0,3-3 0,-2-2 0,7-2 0,-4 2 0,5-1 0,3 1 0,-3-2 0,7 0 0,-4-1 0,4-3 0,0 3 0,0-7 0,0 6 0,0-6 0,4 3 0,5-14 0,-3 14 0,2-5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2:07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492 1349 24575,'-10'0'0,"2"0"0,-1 0 0,1 0 0,-8 0 0,7-4 0,-16-4 0,12 2 0,-14-14 0,14 13 0,-14-19 0,13 12 0,-13-14 0,13 11 0,-7-5 0,8 1 0,-4-1 0,3-4 0,-8-2 0,11 1 0,-10 4 0,7-2 0,-2 3 0,-2 0 0,2 2 0,3 3 0,1 1 0,5 4 0,-2-3 0,2 3 0,2-1 0,-2-2 0,2 3 0,1 0 0,-3-4 0,6 4 0,-3-4 0,1 0 0,2 3 0,-3-2 0,4 3 0,0-9 0,0 4 0,0-9 0,0 9 0,0-25 0,4 15 0,1-16 0,8 16 0,0 5 0,4-3 0,-1 8 0,2-9 0,-2 9 0,1-4 0,3 4 0,3-5 0,5-2 0,6-5 0,-5 4 0,11-4 0,-11 9 0,9-4 0,-10 6 0,4 4 0,-6-3 0,0 7 0,1-3 0,-1 4 0,-4 1 0,3-1 0,-3 1 0,4-1 0,18-5 0,-13 5 0,17-5 0,-20 5 0,9-1 0,-4 1 0,0 0 0,5 3 0,-11 2 0,5 4 0,-5 0 0,-1 0 0,0 0 0,1 0 0,-1 0 0,-4 0 0,4 0 0,-5 0 0,1 4 0,-1 0 0,0 5 0,-4-1 0,8 5 0,-8-1 0,4 5 0,-5-1 0,6 6 0,-5-5 0,6 10 0,-6-5 0,0 4 0,-3-4 0,2 3 0,-2 2 0,0 1 0,4 4 0,-4 12 0,0-14 0,-1 19 0,-4-21 0,0 4 0,0-10 0,-1 3 0,1-3 0,-4 4 0,-1 1 0,-4-1 0,0 6 0,0-4 0,0 4 0,0-6 0,0 0 0,0 1 0,-4-1 0,-1-4 0,-4 3 0,1-7 0,-1 7 0,1-8 0,-1 4 0,-3-1 0,3-2 0,-8 7 0,4-3 0,-4-1 0,4 0 0,-10 2 0,13-9 0,-9 8 0,7-13 0,4 2 0,-7 1 0,2-4 0,-3 4 0,0-4 0,0 0 0,-5 0 0,4 1 0,-9-1 0,9 0 0,-4 1 0,5-1 0,0-4 0,-5 4 0,3-4 0,-7 1 0,8 2 0,-9-6 0,4 7 0,-4-7 0,-1 3 0,5-4 0,-3 0 0,8 0 0,-8 0 0,7 3 0,-3-2 0,5 3 0,0-4 0,0 0 0,0 0 0,-1 0 0,-2 0 0,2 0 0,-3 0 0,8 0 0,-3 0 0,3 0 0,-4 0 0,-1 0 0,-3-4 0,2-1 0,-3-3 0,5-1 0,0 1 0,0 4 0,0-4 0,0 4 0,-1-4 0,1 3 0,0-2 0,0 3 0,-5-5 0,4 1 0,-9-1 0,9 1 0,-4 0 0,5-1 0,4 2 0,0-5 0,8 0 0,1-9 0,3-1 0,0 7 0,0 4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36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24575,'7'0'0,"-1"0"0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2:11.7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56 156 24575,'0'15'0,"0"3"0,0 8 0,0-4 0,0 9 0,0-8 0,0 9 0,0-11 0,0 5 0,0-9 0,0 14 0,0-13 0,0 8 0,0-14 0,0 3 0,0-6 0,0 2 0,4-7 0,-4 2 0,4-8 0,-4-2 0,-4-13 0,3-10 0,-3-7 0,-1-4 0,4-1 0,-7 6 0,3-4 0,0 4 0,-4 0 0,4 1 0,1 10 0,-4 1 0,7 5 0,-3 4 0,4 0 0,0 5 0,0 0 0,0-1 0,0 1 0,0 0 0,0 0 0,0 0 0,4 0 0,0 3 0,7-3 0,1 2 0,4-3 0,0 3 0,0-2 0,5 6 0,-4-2 0,9-1 0,-9 3 0,3-3 0,-3 4 0,-1 0 0,-4 0 0,3 0 0,-7 0 0,3 0 0,-3 0 0,-1 0 0,0 0 0,0 0 0,0 0 0,-3 3 0,2 1 0,-5 3 0,2 1 0,-3-1 0,0 4 0,0-3 0,0 7 0,0-7 0,0 8 0,0-8 0,-3 7 0,-2-7 0,-3 7 0,-3-6 0,2 2 0,-6-3 0,3 0 0,0-4 0,-4 4 0,4-8 0,0 4 0,-4-4 0,8 0 0,-3 0 0,4 3 0,-1-2 0,1 2 0,3 0 0,5-3 0,3 3 0,7-3 0,6 4 0,0 1 0,8 4 0,-3-1 0,4 1 0,1 0 0,-1 3 0,1-2 0,-1 7 0,-4-4 0,-1 0 0,-5-1 0,-4-5 0,-1 1 0,-3-1 0,-1-3 0,-3-1 0,-1-3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2:13.9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46 157 24575,'0'11'0,"0"1"0,0 17 0,0-2 0,0-1 0,0 1 0,0 5 0,0-5 0,0 11 0,0-15 0,0 13 0,0-22 0,0 11 0,0-16 0,0 2 0,0-4 0,0-6 0,0-11 0,-4-7 0,3-10 0,-3-5 0,0 4 0,-2-15 0,1 8 0,-4-4 0,8 2 0,-3 9 0,4-4 0,-3 10 0,2 1 0,-3 5 0,4 0 0,0 4 0,0-3 0,0 6 0,0-2 0,0 4 0,4-1 0,0 1 0,3-1 0,0 4 0,0-2 0,5 5 0,-4-2 0,7 3 0,-3-4 0,9 3 0,-4-2 0,8 3 0,-3-4 0,5 3 0,-1-3 0,-4 4 0,3 0 0,-7 0 0,2 0 0,-4 0 0,-4 0 0,0 0 0,-5 0 0,-3 6 0,-1 3 0,-3 10 0,0 3 0,-3 0 0,-6 3 0,-5-3 0,-3 0 0,4-1 0,-2-5 0,2 0 0,-3 0 0,0-3 0,-1-2 0,1-3 0,4 0 0,-3 0 0,6-1 0,-2 1 0,0-4 0,2-1 0,-2-3 0,4 0 0,0 0 0,0 0 0,6 0 0,10 0 0,9 0 0,8 0 0,1 0 0,4 4 0,2 2 0,6 3 0,-1 1 0,1-1 0,-1 1 0,-5-1 0,4 1 0,-4-1 0,0 4 0,-1-3 0,-10 3 0,-1-5 0,-5 0 0,-4 0 0,-1-1 0,-3 1 0,-1-4 0,0-1 0,-3-3 0,-1 0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20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24575,'7'0'0,"4"0"0,1 3 0,4-2 0,4 7 0,2-3 0,5-1 0,5 5 0,1-4 0,5 5 0,1-1 0,5-4 0,2 4 0,6-3 0,0 4 0,6 1 0,-4-1 0,11 1 0,-5 0 0,21 1 0,-10-6 0,17 0 0,-32-6 0,40 6 0,-43-5 0,36 5 0,-28-1 0,20 2 0,-23 3 0,21 2 0,-25 3 0,6 2 0,21 12 0,-18-6 0,19 6 0,-28-12 0,9 3 0,-9-3 0,7 5 0,4 0 0,-11-1 0,5 1 0,-7-6 0,-1 3 0,1-7 0,-1 2 0,-5-4 0,4 0 0,-10 0 0,-1-4 0,-7-2 0,-11-1 0,0-2 0,-9 3 0,-1-4 0,-1 0 0,7 0 0,8 0 0,3 4 0,15 1 0,18 6 0,-15-1 0,45 13 0,-51-6 0,40 12 0,-33-9 0,19 7 0,-13-5 0,6 5 0,-7-7 0,-6 0 0,4-4 0,-10 2 0,10-6 0,-10 2 0,9-4 0,-14-1 0,7 1 0,-14-1 0,9 0 0,-9 0 0,3 0 0,-9 3 0,3-2 0,-3 2 0,4-4 0,-4 4 0,3-2 0,-3 2 0,10-3 0,-4 0 0,3 4 0,1-3 0,1 3 0,0-3 0,4-1 0,-4 0 0,0 0 0,-1 0 0,-6 0 0,0 0 0,6 4 0,-9-3 0,8 7 0,-9-3 0,4-1 0,1 0 0,-1-4 0,6 0 0,-4 0 0,8 0 0,-8 0 0,8 0 0,-3 5 0,6-4 0,-1 4 0,0 0 0,-4-4 0,3 8 0,-4-7 0,5 2 0,-5 1 0,21 4 0,-17 2 0,13 3 0,-18-5 0,-1 0 0,-3 0 0,4 0 0,-6-4 0,1 3 0,-1-8 0,1 8 0,-1-7 0,1 3 0,4-4 0,-3 0 0,4 0 0,-6 0 0,1-1 0,-1 1 0,1-4 0,-1-1 0,-4-4 0,3 0 0,-8 0 0,4 0 0,-9 0 0,3 0 0,-6 0 0,2 0 0,-4 0 0,0 0 0,-3 0 0,0 0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23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125 1103 24575,'-8'-3'0,"1"-5"0,3-8 0,3 2 0,-11-15 0,6 10 0,-7-13 0,-1 1 0,4 3 0,-4-10 0,5 10 0,4-3 0,-3 4 0,3 1 0,0 0 0,1-1 0,4 5 0,0-3 0,0 8 0,0-4 0,0 5 0,0 0 0,0 0 0,0-1 0,0 1 0,0 0 0,0 4 0,0-3 0,0 2 0,0-3 0,0 0 0,0 0 0,0 0 0,4-5 0,1 4 0,3-9 0,1 4 0,0-4 0,-1-1 0,4 5 0,-2-3 0,2 8 0,-4 0 0,0 2 0,-1 6 0,4-6 0,-2 10 0,2-9 0,1 8 0,5-2 0,0-3 0,8 6 0,-3-8 0,5 4 0,4-4 0,2 3 0,5-8 0,0 7 0,1-3 0,-1 4 0,12 1 0,-2 3 0,-2-2 0,-3 7 0,-10-3 0,0 4 0,-1 0 0,-6 0 0,1 0 0,-5 0 0,-2 0 0,1 0 0,-4 0 0,9 4 0,-9 1 0,8 3 0,-7 1 0,7-1 0,-8 0 0,4 1 0,-1 3 0,-2-3 0,2 3 0,-4 0 0,0-3 0,-3 6 0,2-6 0,-6 6 0,2-6 0,-3 6 0,3 0 0,-2 7 0,2-6 0,-2 8 0,-2-14 0,-2 14 0,2-10 0,-6 6 0,6-4 0,-6 0 0,2 5 0,-3-4 0,0 8 0,0-3 0,0 0 0,0 3 0,0-7 0,0 2 0,0-4 0,0 1 0,0-5 0,-3 3 0,2-7 0,-3 7 0,1-3 0,-2 0 0,1 4 0,-3-4 0,3 4 0,-1-4 0,-2 3 0,3-7 0,-4 7 0,0-6 0,0 6 0,0-3 0,-11 11 0,9-9 0,-13 8 0,11-9 0,0 3 0,-4 0 0,8-4 0,-8 3 0,8-3 0,-8 1 0,7 2 0,-6-3 0,2 4 0,-3 1 0,3-1 0,-2 0 0,3 0 0,-5-4 0,5 4 0,-4-8 0,8 4 0,-7-4 0,6 3 0,-6-2 0,6 2 0,-6-3 0,6-4 0,-6 0 0,3-4 0,-4 0 0,-5 0 0,-1 0 0,0 0 0,-9 0 0,-4-4 0,0-1 0,-3-8 0,6 3 0,4-3 0,-4 0 0,6 7 0,4-6 0,-3 7 0,7-3 0,-3 3 0,5-2 0,4 6 0,-3-6 0,6 6 0,-2-6 0,4 3 0,-5-4 0,4 1 0,-3-1 0,-1 0 0,4 1 0,-4-5 0,5 0 0,-2-4 0,1 0 0,0-1 0,0 5 0,4-3 0,-3 6 0,3-6 0,-4 7 0,-3-7 0,2 7 0,-2 0 0,7 1 0,-3 7 0,3-7 0,-3 3 0,3-3 0,-2 3 0,5-3 0,-6 3 0,3-3 0,-3 0 0,0-1 0,0 1 0,3 0 0,1 0 0,3 0 0,0 0 0,0 0 0,2 3 0,2 4 0,0 4 0,-1 7 0,-3-3 0,0 7 0,0-7 0,0 8 0,0-8 0,0 7 0,0-7 0,4 7 0,-4-6 0,8 6 0,-4-7 0,0 3 0,3-4 0,-3 1 0,0-1 0,2 0 0,-5 0 0,2-3 0,-3 0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28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1 131 24575,'0'6'0,"0"5"0,0 1 0,0 4 0,0 0 0,0 5 0,0-4 0,0 9 0,0-5 0,0 6 0,0-1 0,0 1 0,0-1 0,0 6 0,0-4 0,0-1 0,0-2 0,0-7 0,0-2 0,0-1 0,0-6 0,0 6 0,0-7 0,0 3 0,0-3 0,0-1 0,0 0 0,0 0 0,0 1 0,3-4 0,-3 2 0,3-11 0,-3 3 0,0-12 0,0-2 0,0-2 0,0-7 0,0 3 0,0-10 0,0-1 0,0-6 0,0-5 0,0 3 0,0-9 0,0 10 0,0 0 0,0 9 0,0 4 0,0 5 0,4 1 0,-3 9 0,2 1 0,1 3 0,-4 1 0,7 3 0,-3-2 0,3 2 0,0-4 0,0 1 0,1 3 0,-1-3 0,0 3 0,1-3 0,-1 2 0,0-1 0,0 5 0,1-2 0,-1 3 0,0-3 0,0 2 0,1-3 0,-1 4 0,0 0 0,0 0 0,1 0 0,-1 0 0,0 0 0,0 0 0,1 0 0,-1 0 0,0 0 0,0 0 0,1 0 0,-1 0 0,0 0 0,1 0 0,-4 3 0,-1 5 0,-3 4 0,0 4 0,0 0 0,0 0 0,0 0 0,0 0 0,0 1 0,0-1 0,0-4 0,-7 3 0,1-3 0,-6 4 0,5-4 0,-1 4 0,0-8 0,-4 3 0,7-3 0,-9 0 0,9-4 0,-6 2 0,-1-5 0,4 3 0,-3-4 0,3 0 0,1 0 0,0 0 0,0 0 0,0 0 0,0 0 0,6 0 0,5 0 0,7 0 0,1 3 0,3 1 0,-3 4 0,0 0 0,3 0 0,2 0 0,0 0 0,4 4 0,-5-3 0,5 3 0,-4-1 0,4-1 0,-5 1 0,0-3 0,-4 0 0,3-4 0,-6 3 0,2-6 0,-4 2 0,0 0 0,1-2 0,-1 2 0,0-3 0,0 0 0,0-6 0,-3 5 0,-1-5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32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0 686 24575,'26'0'0,"3"0"0,-2 0 0,6 0 0,11 0 0,-4 0 0,24 0 0,-14 0 0,30 0 0,-10 0 0,14 0 0,8 0-548,2 0 548,0 0 0,-44 0 0,0 0 0,44 0 0,0 0 0,-39 0 0,-1 0 0,35 0 0,-35 0 0,1 0 0,30 0 0,-34 0 0,-1 0 0,28 0-35,-3 0 35,-2 0 0,-4 0 0,7 0 0,-8 0 0,-9 0 0,-7-9 0,0 7 546,-7-7-546,-5 9 37,-9 0-37,-9 0 0,-1 0 0,-9 0 0,3 0 0,-6 0 0,7 0 0,7-5 0,7 4 0,8-7 0,1-2 0,5 4 0,8-13 0,2 17 0,11-18 0,-4 17 0,5-12 0,1 9 0,8 0 0,-18 1 0,9 1 0,-14 2 0,2-2 0,5-1 0,-7 4 0,-6-4 0,-2 5 0,1 0 0,-5 0 0,4-4 0,1 3 0,-5-8 0,10 3 0,-10 1 0,4-4 0,-5 4 0,-1-5 0,1 5 0,-1-4 0,1 4 0,-6-5 0,4 5 0,-9-3 0,9 3 0,-9-4 0,9-1 0,-9 1 0,3 4 0,-4-3 0,11-1 0,-9 3 0,9-6 0,-11 11 0,-5-7 0,3 8 0,-3-4 0,0 0 0,-2 3 0,1-2 0,-8 3 0,12 0 0,-16 0 0,11 0 0,-12 0 0,7 0 0,-7 0 0,4 0 0,-5 0 0,0 0 0,0 0 0,-2-7 0,1 6 0,6-6 0,11 7 0,4-4 0,5-1 0,-6-4 0,-4 1 0,-1 3 0,5-3 0,2 3 0,6-1 0,3-2 0,-10 7 0,10-4 0,-9 1 0,9 4 0,-9-4 0,9-1 0,-9 4 0,9-7 0,-9 6 0,3-6 0,-4 7 0,-1-7 0,1 7 0,-1-7 0,-4 7 0,-1-3 0,-5 1 0,0 2 0,0-3 0,0 4 0,-4-3 0,3 2 0,-6-5 0,2 5 0,0-6 0,-3 6 0,3-6 0,1 3 0,-4-1 0,7-2 0,-3 6 0,0-6 0,-1 3 0,-3 0 0,-1-2 0,0 5 0,0-2 0,1-1 0,-1 4 0,0-4 0,0 1 0,0 2 0,0-2 0,-3 0 0,3 2 0,-3-2 0,0-1 0,2 4 0,-5-7 0,5 6 0,-2-5 0,-3 5 0,-2-2 0,-6 3 0,0-3 0,0 2 0,-1-5 0,-3 5 0,-1-6 0,-4 6 0,-4-2 0,-2-1 0,-3 3 0,-2-3 0,-5 0 0,1 3 0,-2-8 0,-3 8 0,9-7 0,-11 3 0,11 0 0,-4-3 0,10 7 0,0-7 0,5 4 0,0 0 0,4 0 0,1 1 0,4 2 0,3-2 0,1 3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34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24575,'63'0'0,"4"0"0,-33 0 0,0 0 0,-8 0 0,-6 0 0,-7 0 0,6 0 0,-7 0 0,4 0 0,-4 0 0,3 0 0,-2 0 0,-1 0 0,-1 0 0,0 0 0,-3 0 0,3 0 0,-4 0 0,-3 3 0,-1 1 0,-3 3 0,0 0 0,0 0 0,0 0 0,0 0 0,0 0 0,0 0 0,3 1 0,1-1 0,3 0 0,1 0 0,-1 0 0,0-3 0,0 3 0,-3-4 0,-1 4 0,-3 0 0,0 1 0,0 3 0,0 11 0,-8 6 0,-8 17 0,-16 2 0,4 0 0,-14 7 0,17-11 0,-12 5 0,8-10 0,5-6 0,5-4 0,8-11 0,3-2 0,4-7 0,-3-1 0,6-6 0,-2-10 0,3 3 0,0-6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35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0 481 24575,'19'0'0,"7"0"0,20-5 0,-14 3 0,23-7 0,-19 8 0,10-4 0,-7 5 0,-2 0 0,-14 0 0,3 0 0,-14 0 0,0 0 0,-5 0 0,0 0 0,0 0 0,0 0 0,0 0 0,0 0 0,0 0 0,0 0 0,-3-6 0,-5-3 0,-4-10 0,-4-8 0,-4-7 0,2-4 0,1-7 0,1 5 0,4-4 0,0 5 0,-4 0 0,8 6 0,-3 6 0,4 10 0,0 2 0,0 6 0,0-2 0,0 7 0,0 1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43.1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22 24575,'0'23'0,"0"0"0,0 9 0,0-5 0,0 5 0,0 0 0,0-5 0,0 1 0,0-3 0,0-8 0,0 4 0,0-9 0,0 3 0,0-3 0,0 0 0,0-1 0,0-3 0,0-1 0,0 0 0,0 1 0,0-1 0,0-6 0,0-9 0,0-5 0,0-6 0,0 3 0,0-5 0,0-6 0,0-1 0,0-9 0,0 3 0,0-4 0,0 4 0,0 3 0,0 9 0,0 1 0,0 8 0,0 2 0,0 4 0,0 0 0,0-1 0,3 2 0,1 2 0,-1 1 0,0 3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49.0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24575,'0'7'0,"0"4"0,0 1 0,0 4 0,0 0 0,0 5 0,0-4 0,0 9 0,0-9 0,0 4 0,0-1 0,0-6 0,0 5 0,3-7 0,-2 1 0,3-2 0,-4-4 0,3 0 0,-2 0 0,2 1 0,-3-1 0,0 0 0,0 0 0,0 0 0,0 0 0,3 0 0,-2 0 0,2 0 0,-3 0 0,0 1 0,0-1 0,0 0 0,0 0 0,0-6 0,0-10 0,0-4 0,0-12 0,0 3 0,-4-5 0,3 1 0,-3-1 0,4 6 0,0 0 0,0 5 0,0 3 0,0 2 0,0 4 0,0-1 0,0 1 0,0 0 0,0 0 0,0 0 0,0 1 0,0-1 0,0 0 0,0-1 0,0 1 0,0 0 0,0-1 0,4 1 0,-4 0 0,7 0 0,-6 0 0,5 2 0,-2 2 0,3 0 0,1 2 0,-1-2 0,0 0 0,0 2 0,1-2 0,-1 3 0,0 0 0,0 0 0,1 0 0,-1 0 0,0 0 0,0 0 0,1 0 0,-1 0 0,0 0 0,0 0 0,1 0 0,-1 0 0,0 0 0,1 0 0,-1 0 0,0 0 0,0 3 0,-3 1 0,3 3 0,-6 0 0,2 0 0,0 1 0,-2-1 0,2 0 0,-3 0 0,0 1 0,0 3 0,0-3 0,0 7 0,0-3 0,-3 0 0,-2 4 0,-2-4 0,-1 4 0,-4-4 0,3 3 0,1-6 0,1 2 0,3-4 0,-3 0 0,2 1 0,-1-4 0,5 2 0,-5-2 0,2 0 0,-3-1 0,3 0 0,-3-2 0,3 5 0,-3-5 0,3 6 0,-3-7 0,3 4 0,-3-4 0,0 3 0,0-3 0,0 3 0,0-3 0,-1 4 0,1-4 0,0 4 0,3-1 0,-3-3 0,4 3 0,-4-3 0,-1 0 0,1 0 0,9-3 0,4 3 0,5-7 0,4 3 0,-3 0 0,4-4 0,-4 8 0,3-8 0,-6 7 0,6-2 0,-7 3 0,7 0 0,-7 0 0,3 0 0,1 0 0,-4 0 0,3 0 0,-4 0 0,0 0 0,1 0 0,-1 0 0,-3 3 0,3 1 0,-7 3 0,4 0 0,-4 0 0,0 0 0,0 1 0,0-1 0,0 0 0,0 0 0,0 0 0,0 0 0,0 1 0,0-1 0,0 0 0,0 0 0,0 1 0,0-1 0,0 0 0,-4 0 0,3 0 0,-5 0 0,2 0 0,1 0 0,-4-3 0,6 2 0,-5-2 0,2 0 0,-4 3 0,1-6 0,0 2 0,0-3 0,-1 0 0,1 0 0,-1 0 0,1 0 0,0 0 0,-1 0 0,1 0 0,0 0 0,-1 0 0,1-3 0,0-1 0,-1-4 0,1 4 0,-1-2 0,1 5 0,0-6 0,-1 6 0,1-2 0,3 0 0,1 2 0,3-2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37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24575,'3'0'0,"0"0"0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53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91 24575,'0'6'0,"0"5"0,0 14 0,0 1 0,0 6 0,0-9 0,0 8 0,0-14 0,0 8 0,0-8 0,0 4 0,0-5 0,0 0 0,0-4 0,0 0 0,0-5 0,0 0 0,0 0 0,0 1 0,0-1 0,0-6 0,0-6 0,0-7 0,0-9 0,0 4 0,0-9 0,0 9 0,0-8 0,0 7 0,0-3 0,0 5 0,0 4 0,0-3 0,0 6 0,0-6 0,0 7 0,0-3 0,0 4 0,0 0 0,0 6 0,0 13 0,0 2 0,0 14 0,0-11 0,0 8 0,0-3 0,0 5 0,0-5 0,0 3 0,0-8 0,0 4 0,0-9 0,0-1 0,0-4 0,0 1 0,0-1 0,0 0 0,0-6 0,0-6 0,0-7 0,0-9 0,0-6 0,0-1 0,0-9 0,0 9 0,0-4 0,0 6 0,0-1 0,0 5 0,0-3 0,0 11 0,0-6 0,0 12 0,0-3 0,0 4 0,0 11 0,0 3 0,4 15 0,-3 0 0,7 10 0,-7-4 0,4 3 0,-5-9 0,0-1 0,3-9 0,-2-1 0,2-4 0,-3 1 0,0-10 0,0-8 0,0-11 0,0-11 0,0 4 0,0-9 0,0 9 0,0-4 0,0 6 0,0 4 0,0 1 0,0 5 0,0 4 0,0 0 0,0 5 0,0 0 0,0 5 0,0 7 0,0 3 0,3 7 0,-2-7 0,3 3 0,-4-3 0,0-1 0,0-3 0,0-1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56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30 216 24575,'-3'7'0,"2"-1"0,-6 1 0,7 0 0,-3 0 0,3-1 0,-4 1 0,3 1 0,-2-1 0,0 0 0,2 0 0,-2 0 0,3 0 0,0 1 0,0-1 0,0 0 0,0 0 0,0 0 0,0 0 0,0 0 0,0 0 0,0 1 0,0-1 0,0 0 0,0 0 0,0 1 0,0-1 0,0 0 0,0 0 0,0 0 0,0 0 0,3 0 0,-2 0 0,5-3 0,-2 2 0,3-6 0,0 4 0,0-4 0,0 0 0,0 0 0,0 0 0,0 0 0,0 0 0,0 0 0,1 0 0,-1 0 0,0 0 0,0 0 0,-1 0 0,1 0 0,-3-4 0,3 0 0,-4-3 0,5 0 0,-1-1 0,-3 1 0,3-4 0,-3 2 0,0-2 0,2 4 0,-2-1 0,0-3 0,3 3 0,-3-3 0,0 3 0,-1 1 0,0-1 0,-2 1 0,6 0 0,-6-1 0,2 1 0,-3 0 0,0-1 0,0 1 0,0-5 0,0 4 0,0-7 0,0 3 0,0-5 0,0 1 0,0 0 0,0-5 0,0 8 0,0-7 0,0 8 0,0-5 0,0 5 0,0 1 0,0 3 0,0 1 0,0 0 0,0-1 0,0 1 0,-3 3 0,-2-3 0,1 3 0,-2-3 0,2 3 0,0-3 0,-3 7 0,3-4 0,-3 4 0,-1 0 0,1 0 0,0 0 0,-1 0 0,1 0 0,0 0 0,0 0 0,0 0 0,-1 0 0,1 0 0,0 0 0,3 3 0,-3 1 0,3 4 0,0-1 0,-2 0 0,5 0 0,-6 5 0,6 4 0,-6-2 0,3 5 0,-1-7 0,2 4 0,-1 0 0,3 0 0,-2-3 0,3-2 0,0-4 0,0 0 0,0 0 0,0 1 0,0-1 0,0 0 0,0 0 0,0-3 0,0-1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30:03.4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0 576 24575,'0'7'0,"0"0"0,0 0 0,0 4 0,0-3 0,0 7 0,0-6 0,0 2 0,0-4 0,0 0 0,0-9 0,0-8 0,0-16 0,0-7 0,0-18 0,0-4 0,5-12 0,1 0 0,5 13 0,5-10 0,-5 17 0,9-6 0,-10 14 0,4 7 0,-6 10 0,0 5 0,0 6 0,-1 4 0,0 3 0,0 0 0,0 4 0,1 0 0,-1 0 0,0 0 0,1 11 0,-4 3 0,3 11 0,-2 6 0,4 2 0,1 6 0,-1-6 0,0 4 0,1-4 0,-1 5 0,1 0 0,-1 1 0,1-6 0,-1-2 0,-1-4 0,1-6 0,-1 0 0,0-9 0,-4-1 0,-1-3 0,1-1 0,-4 0 0,7 4 0,-6-2 0,3 6 0,-1-7 0,1 7 0,4-3 0,0 4 0,-4-4 0,3-1 0,-3-3 0,0-1 0,3 0 0,-6 0 0,5-2 0,-2-9 0,-1 3 0,1-5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30:04.6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84 3 24575,'1'0'0,"2"0"0,15 0 0,-2 0 0,-4 0 0,-1 0 0,-4 0 0,-9 0 0,-4 0 0,-9 0 0,-1 0 0,0 0 0,0 3 0,0 2 0,0-1 0,3 3 0,-2-6 0,10 5 0,-5-5 0,6 2 0,3-3 0,6-3 0,2 2 0,9-3 0,-8 4 0,7 0 0,-3 0 0,4 0 0,-4 0 0,3-4 0,-2 4 0,3-4 0,0 0 0,-4 3 0,3-2 0,-3-1 0,1 3 0,-2-2 0,-4 3 0,0 0 0,1 0 0,-1 0 0,0 0 0,0 0 0,0 0 0,-3 0 0,-1 0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20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152 7 24575,'-3'-3'0,"-1"-1"0,-7 4 0,-6 0 0,0 8 0,-4 0 0,-1 14 0,8-4 0,-4 8 0,7-9 0,5 4 0,-1-9 0,7-1 0,0-3 0,11-4 0,10-1 0,6-3 0,10 0 0,-3 0 0,4 0 0,-5 0 0,-6 0 0,-6 3 0,-8 10 0,-5 5 0,-4 8 0,-4 6 0,-4 1 0,-11 6 0,-11 1 0,-12-3 0,2-2 0,3-14 0,5-3 0,2-9 0,4-4 0,5-1 0,5-4 0,5 0 0,3-4 0,1-8 0,3-6 0,0-9 0,0-5 0,14-3 0,-11 14 0,11 2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20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24575,'91'0'0,"-16"-4"0,-44 3 0,-4-3 0,-5 4 0,-6 0 0,-8 0 0,-4 0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31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24575,'0'11'0,"0"5"0,0 17 0,0-4 0,0 14 0,0-15 0,0 9 0,0-4 0,0 0 0,0 4 0,0-14 0,0 13 0,0-17 0,0 11 0,0-8 0,0-4 0,0 2 0,0-12 0,0 3 0,0-3 0,0-1 0,0 0 0,3-3 0,1-1 0,3-3 0,0 0 0,0 0 0,0 0 0,0 0 0,0 0 0,0 0 0,-3 3 0,2-2 0,-5 6 0,2-4 0,0 1 0,-2 3 0,5-4 0,-2 5 0,3-5 0,0 4 0,-3-4 0,2 1 0,-5 3 0,6-3 0,-7 3 0,4 0 0,-1 0 0,-3 0 0,3 0 0,1-3 0,-4 3 0,7-7 0,-3 4 0,3-4 0,1 0 0,-1 0 0,0 0 0,0 0 0,1 0 0,-1 0 0,0 0 0,0 0 0,1 0 0,-1 0 0,0-8 0,1 3 0,-1-6 0,-3 7 0,0 1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32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1 24575,'-11'0'0,"-11"0"0,4 0 0,-13 0 0,13 0 0,-2 0 0,-1 0 0,7 0 0,-2 0 0,5 0 0,3 0 0,0 0 0,5 0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34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318 118 24575,'0'-14'0,"0"-1"0,0-2 0,-4 1 0,0 4 0,-8 0 0,0 1 0,-4 5 0,3-4 0,-6 9 0,5-2 0,-7 3 0,5 0 0,-5 0 0,4 0 0,-8 8 0,7 6 0,-3 3 0,3 9 0,2-9 0,2 8 0,2-7 0,4 2 0,0-4 0,3 0 0,2 1 0,3-1 0,0-4 0,0 3 0,0-7 0,0 7 0,0-6 0,3 6 0,5-7 0,1 4 0,6-4 0,-7-1 0,7 1 0,-3-1 0,1-2 0,2-1 0,-3-4 0,4 0 0,0 0 0,0 0 0,0-4 0,0-4 0,0-1 0,0-7 0,1 4 0,-2-8 0,-2 3 0,-2-2 0,-3 7 0,0-4 0,-1 8 0,-3-3 0,-1 3 0,-3 1 0,0 0 0,0-1 0,0 1 0,0 0 0,0 0 0,0 9 0,0 4 0,0 8 0,0 2 0,0-3 0,0 2 0,0-3 0,0 0 0,0-1 0,0-3 0,0-1 0,4 0 0,0 0 0,3-3 0,0 0 0,1-4 0,-1 0 0,0 0 0,0 0 0,1 0 0,-1 0 0,0 0 0,0 0 0,1 0 0,-4 0 0,-1 0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35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94 24575,'7'3'0,"-3"1"0,3 12 0,-6-3 0,3 8 0,-4-5 0,0 0 0,0-4 0,0-1 0,3-3 0,-2-1 0,2 0 0,-3 0 0,0-5 0,0-10 0,0-5 0,0-7 0,0 4 0,0 0 0,4 0 0,0 0 0,4-1 0,0 5 0,0-3 0,-1 7 0,1-4 0,-1 1 0,0 3 0,1-4 0,-1 5 0,1 3 0,-1-3 0,0 3 0,0 0 0,0-2 0,0 5 0,0-2 0,0 3 0,0 0 0,0 0 0,1 0 0,-2 0 0,2 0 0,-1 0 0,-4 3 0,4-2 0,-6 5 0,2-5 0,-3 2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37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24575,'10'0'0,"1"0"0,-1 53 0,-5 41 0,-3-16 0,-4-15 0,3 16 0,0 15 0,-9-34 0,-6-51 0,1-3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36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24575,'0'16'0,"0"-3"0,0 12 0,0-3 0,0 4 0,0-4 0,0 3 0,0-3 0,0 5 0,0-5 0,0 8 0,0-11 0,0 11 0,0-12 0,0 2 0,0-8 0,0 0 0,0-5 0,0 0 0,0-3 0,0-1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37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24575,'0'23'0,"0"12"0,0-1 0,0 17 0,0-5 0,0 6 0,0 0 0,0 0 0,0 0 0,0-6 0,0-7 0,0-7 0,3-6 0,-2-4 0,6-5 0,-6-6 0,6-4 0,-3 0 0,3-3 0,0 0 0,0-4 0,0 0 0,5 0 0,0 0 0,4-8 0,0-1 0,0-7 0,0 3 0,0-2 0,-4 7 0,3-4 0,-6 1 0,2 5 0,-3-4 0,-1 6 0,0 0 0,-3 0 0,0 4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37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205 7 24575,'-6'-3'0,"-8"0"0,-2 3 0,-4 0 0,-1 0 0,3 0 0,-7 0 0,8 0 0,-4 0 0,9 0 0,-4 0 0,8 0 0,0 0 0,5 0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14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1 549 24575,'14'0'0,"5"0"0,14-9 0,3-7 0,-1-1 0,18-19 0,-15 13 0,11-6 0,0 1 0,-8 11 0,11-9 0,0 5 0,0 5 0,7-4 0,-11 8 0,9 1 0,-17 2 0,4 0 0,-5-2 0,-1-7 0,-5 8 0,-1-8 0,-6 4 0,1-3 0,-1 3 0,-4-2 0,3 2 0,-8-2 0,4 2 0,-5 3 0,-3-1 0,2 3 0,-7-2 0,4 6 0,-5-1 0,0 5 0,0-6 0,1 6 0,-4-5 0,-1 2 0,0 0 0,-2-2 0,2 5 0,-3-2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16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24575,'14'0'0,"3"0"0,-9 0 0,7 0 0,-6 0 0,2 0 0,0 0 0,-3 0 0,3 0 0,0 0 0,-2 0 0,6 0 0,-7 0 0,7 0 0,-7 0 0,4 0 0,-5 0 0,0 0 0,0 0 0,0 0 0,0 0 0,-3 3 0,-2 1 0,-2 3 0,0 0 0,0 4 0,-3-3 0,-1 4 0,0-1 0,-3-3 0,7 3 0,-7-3 0,6-1 0,-2 0 0,0 0 0,2 5 0,-2-4 0,-1 3 0,3-4 0,-2 0 0,3 1 0,-3-5 0,2 1 0,-2-4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18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386 971 24575,'-3'4'0,"-5"-1"0,-4-3 0,-9 0 0,4 0 0,-4 0 0,0 0 0,-1 0 0,0 0 0,-3-4 0,11 3 0,-5-10 0,10 5 0,-6-9 0,6 3 0,-6-1 0,10-7 0,-10 7 0,10-8 0,-11 0 0,6-1 0,-2 0 0,3-3 0,0 3 0,0-5 0,1 5 0,-1-3 0,1 7 0,3-2 0,1 3 0,0-3 0,3 2 0,-3-2 0,4 3 0,0 1 0,0-5 0,0 4 0,0-4 0,0 5 0,0 0 0,4 0 0,0 0 0,9-5 0,-1 3 0,5-2 0,-1 3 0,5 1 0,-4-1 0,8 0 0,-3 0 0,5-1 0,0-5 0,0 8 0,-4-11 0,8 11 0,-7-7 0,8 4 0,-6 4 0,18-12 0,-14 11 0,14-8 0,-18 10 0,1 4 0,-1 4 0,1-3 0,-1 7 0,1-6 0,-1 6 0,1-3 0,-1 4 0,1 0 0,-1 0 0,0 0 0,1 0 0,-1 0 0,1 0 0,-1 0 0,-4 0 0,3 0 0,-3 0 0,5 3 0,-6 2 0,5 8 0,-4-4 0,-1 7 0,5-2 0,-4 2 0,-1 1 0,7 7 0,-10-9 0,10 8 0,-14-11 0,6 10 0,-7-5 0,0 4 0,-1-5 0,-5-4 0,2 8 0,-2-7 0,2 8 0,-1-5 0,-4 0 0,0 0 0,-1 0 0,-2 5 0,3-4 0,-4 4 0,0-1 0,0-3 0,0 4 0,0-5 0,0 5 0,0-4 0,0 8 0,0-3 0,0 0 0,0 3 0,0-3 0,0 0 0,-4 3 0,-1-8 0,-3 4 0,3-5 0,-2 5 0,2-4 0,-8 8 0,0-3 0,-5 5 0,0-1 0,1 0 0,0-4 0,-6 4 0,6-8 0,-5 3 0,6-5 0,0-3 0,3-2 0,-2-3 0,7-1 0,-7 1 0,6 0 0,-6 0 0,3-1 0,-4-2 0,-1 2 0,1-6 0,0 6 0,0-6 0,0 6 0,-5-6 0,4 6 0,-4-6 0,0 6 0,4-6 0,-4 7 0,-3-7 0,6 2 0,-5-3 0,2 0 0,4 0 0,-4 0 0,5 0 0,0 0 0,4 0 0,-4-3 0,4-2 0,-4-3 0,0 0 0,-5 3 0,4 2 0,-4-1 0,5 3 0,-1-2 0,-3 3 0,2 0 0,-2-4 0,3 3 0,1-6 0,0 6 0,4-3 0,1 4 0,3-3 0,1 2 0,0-2 0,-1 3 0,4-3 0,-2-1 0,5-3 0,-2-1 0,0 1 0,2 0 0,-2-1 0,3 4 0,0 1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19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24575,'0'19'0,"0"1"0,0 7 0,0 5 0,0 1 0,0 5 0,0 7 0,0 1 0,0-6 0,0-2 0,0-6 0,0-13 0,0 6 0,0-13 0,0 0 0,0 0 0,3-9 0,1 1 0,3-4 0,0 0 0,1 0 0,-1 0 0,0 0 0,1-4 0,3 3 0,1-5 0,9 1 0,-4-4 0,8 1 0,-3 3 0,0-3 0,-1 8 0,-5-4 0,0 4 0,-4 0 0,-1 0 0,-4 0 0,1 0 0,-4 0 0,-1 0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40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562 1137 24575,'-11'0'0,"-5"0"0,-1 0 0,-14 0 0,7 0 0,-7 0 0,-1 0 0,4 0 0,-9 0 0,9 0 0,-9 0 0,14 0 0,-8 0 0,9-4 0,0 0 0,-3-9 0,7 0 0,-3-8 0,4-1 0,-1-5 0,0 0 0,4-4 0,1 3 0,8-4 0,-3 0 0,2 4 0,1-9 0,1 4 0,4-6 0,0 0 0,0 1 0,0 0 0,0-7 0,0 5 0,0-4 0,0 5 0,4 1 0,5 5 0,5 1 0,4 6 0,0-1 0,-1 0 0,6 0 0,0 4 0,5-5 0,0 4 0,5-1 0,-3-3 0,14 7 0,-9-2 0,10 3 0,-1 4 0,2 2 0,0 4 0,5-1 0,-5 6 0,-1 0 0,0 5 0,-7 0 0,-5 0 0,4 0 0,-9 0 0,4 0 0,-6 4 0,-4 4 0,4 6 0,-9 2 0,8 2 0,-8-2 0,11 8 0,-10-6 0,5 5 0,-7-7 0,-3 0 0,-1 5 0,-4 1 0,1 4 0,0 0 0,0 1 0,-1-1 0,1 1 0,-4 5 0,3-5 0,-7 5 0,3-10 0,-4 3 0,4-3 0,-3 5 0,3-1 0,-4-4 0,0 3 0,0-8 0,0 9 0,0-9 0,0 8 0,-4-3 0,-1 4 0,-8 1 0,0-5 0,-1 3 0,-1-8 0,2 11 0,1-14 0,0 8 0,4-10 0,-3 4 0,2 0 0,-7 0 0,7 0 0,-6 1 0,6-1 0,-3 0 0,4-4 0,4-1 0,1-4 0,-1 1 0,0-4 0,-3 2 0,0-5 0,0 5 0,3-2 0,-3 1 0,3 1 0,-4-5 0,4 5 0,-2-5 0,5 2 0,-2-3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42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1 150 24575,'34'0'0,"-10"0"0,3 0 0,-15 0 0,-1 0 0,0 4 0,-3 0 0,3 3 0,-4 0 0,-3 0 0,-1 0 0,0-3 0,1-1 0,3-3 0,0 0 0,0 0 0,0 0 0,0 0 0,-1 0 0,2-7 0,-1 1 0,1-9 0,-1 3 0,1-4 0,5-5 0,-4 4 0,7-4 0,-7 5 0,6 3 0,-7 2 0,4 3 0,-5 0 0,0 4 0,0-2 0,1 5 0,-1-2 0,0 3 0,0 0 0,-3-3 0,-1 2 0,-3-2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43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0 120 24575,'0'56'0,"0"-1"0,0 38 0,3-69 0,2-6 0,6-10 0,-3-1 0,7 1 0,-3-4 0,4 0 0,0-4 0,1 0 0,-5 0 0,3 0 0,-7 0 0,3 0 0,0 0 0,-3 0 0,8 0 0,-8-7 0,7 1 0,-6-9 0,6 6 0,-6-7 0,3 8 0,-4-7 0,-1 6 0,1-6 0,-1 3 0,1 0 0,0-4 0,0 4 0,0-4 0,-4 0 0,3 3 0,-6-2 0,2 3 0,-3 0 0,0-4 0,0 4 0,0-4 0,0 4 0,0-3 0,0 2 0,0 1 0,0-3 0,-3 7 0,-1-4 0,-3 5 0,-1 0 0,-2-1 0,-3 4 0,2 1 0,-4 3 0,6 0 0,-6 0 0,7 0 0,-7 0 0,2 0 0,1 0 0,-3 0 0,7 3 0,-8 2 0,8 6 0,-8-2 0,7 6 0,-6-3 0,6 5 0,-2-5 0,3 3 0,0-7 0,4 3 0,-3-4 0,7 4 0,-4-2 0,4 2 0,0-4 0,0 0 0,0 0 0,0 0 0,3-3 0,1-1 0,0-3 0,-1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38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 0 24575,'-10'0'0,"0"0"0,4 0 0,-2 7 0,-2 1 0,2 7 0,-3-1 0,3 1 0,1 4 0,-1 1 0,0 0 0,3 3 0,2-2 0,0 3 0,2 0 0,-3 0 0,4 1 0,0 4 0,0-4 0,0 0 0,0 4 0,0-8 0,0 8 0,0-9 0,0-1 0,0 0 0,0 1 0,0-4 0,4 7 0,3-11 0,5 11 0,7-6 0,3 7 0,2-7 0,2 4 0,-2-5 0,0 0 0,1-3 0,-5 2 0,-1-7 0,0 3 0,-3-3 0,-1-1 0,-1 0 0,-3-3 0,-3-1 0,-1-3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46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525 1 24575,'11'0'0,"1"0"0,4 0 0,0 0 0,10 0 0,-7 0 0,11 0 0,-3 0 0,1 0 0,4 4 0,0 5 0,-5 5 0,5 4 0,-4 5 0,-6 0 0,6 5 0,-8 4 0,2-3 0,-3 8 0,-2-14 0,2 13 0,-6-13 0,4 9 0,-7-6 0,3 0 0,-5-4 0,1 4 0,0-5 0,-1 1 0,-3 3 0,-2-7 0,-3 2 0,0-4 0,0 5 0,0-4 0,0 4 0,0-5 0,0 0 0,0 5 0,0-4 0,0 8 0,0-3 0,0 0 0,0 3 0,0-3 0,0 5 0,-4-1 0,-4-4 0,-6 3 0,-2-8 0,-1 9 0,-4-8 0,-3 8 0,-3-7 0,-2 9 0,2-9 0,0 3 0,5-9 0,-3 4 0,8-8 0,-9 3 0,9 0 0,-8-2 0,3 2 0,0-4 0,-4 1 0,9-1 0,-8 1 0,7-1 0,-2 0 0,-8-3 0,8-2 0,-8 1 0,12-3 0,0 2 0,0-3 0,0 0 0,-1 0 0,-3 0 0,2 0 0,-7 0 0,7 0 0,-2 0 0,3 0 0,1 0 0,4 0 0,-3 0 0,2 0 0,1 0 0,-3-3 0,7-2 0,-8-6 0,4 2 0,-4-3 0,0 4 0,3-4 0,-2 3 0,6-2 0,-10-4 0,10 2 0,-6-3 0,7 0 0,0 4 0,0-4 0,-1-5 0,1 4 0,-1-9 0,5 9 0,-4-8 0,3 3 0,0-5 0,-3 6 0,7-5 0,-2 9 0,-1-4 0,3 5 0,-2 0 0,-1 0 0,3-1 0,-2 1 0,3 0 0,0 0 0,0 0 0,0 0 0,0-5 0,0 3 0,0-7 0,0 8 0,0-9 0,0 9 0,0-4 0,0 9 0,0 1 0,3-1 0,-2 1 0,6 2 0,-6-5 0,5 9 0,-5-6 0,5 4 0,-1-5 0,-1 4 0,3-3 0,-6 3 0,5 1 0,-5 0 0,2 0 0,0 0 0,-2 0 0,2-1 0,1-3 0,-4 3 0,4-4 0,-4 1 0,3 6 0,-2-6 0,2 7 0,0 0 0,-2-2 0,5 2 0,-5-3 0,2 0 0,0-1 0,-2 1 0,6-1 0,-7 1 0,4 0 0,-1-3 0,-2 2 0,2-2 0,-3 2 0,0 1 0,0 0 0,0 3 0,0 0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57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1 596 24575,'19'-8'0,"1"-2"0,7-4 0,6-9 0,-5 12 0,10-8 0,-14 2 0,13 1 0,-18-2 0,11 5 0,-8 0 0,0 4 0,-5-3 0,-2 4 0,-3-4 0,4 3 0,-4-2 0,3 3 0,-7 1 0,8-1 0,-4 0 0,4 0 0,-4 0 0,3 3 0,-7-1 0,4 2 0,-1 0 0,-3-3 0,3 6 0,-4-5 0,1 2 0,-1-1 0,4-1 0,-3 1 0,8 1 0,-4-3 0,0 3 0,3-1 0,-7-1 0,7 5 0,-6-5 0,2 5 0,-1-3 0,-2 1 0,3 2 0,-4-2 0,0 3 0,-3-3 0,3 2 0,-3-6 0,3 7 0,0-7 0,0 6 0,5-6 0,-4 3 0,7 0 0,-7-3 0,7 3 0,-6 0 0,6-4 0,-7 7 0,3-6 0,-4 7 0,1-7 0,3 6 0,-3-5 0,3 5 0,-3-6 0,-1 3 0,0 0 0,0-2 0,5 1 0,-4-2 0,3-1 0,3 1 0,-5-1 0,6 1 0,-8 3 0,0-3 0,1 6 0,-1-2 0,0 3 0,0-3 0,0 2 0,0-6 0,0 7 0,0-4 0,1 4 0,-5-3 0,-5 2 0,-3-2 0,-5 3 0,2 0 0,-3 0 0,3 0 0,-7 0 0,2 0 0,1-3 0,1 2 0,-1-2 0,4 3 0,-3-3 0,3 2 0,1-2 0,3 0 0,-2 2 0,2-2 0,-3 3 0,0 0 0,0 0 0,0 0 0,0 0 0,0 0 0,0 0 0,-1 0 0,5-3 0,-4 2 0,4-2 0,-5 3 0,1 0 0,0 0 0,0 0 0,-1 0 0,1 0 0,0 0 0,6-3 0,1 2 0,11-2 0,6 3 0,0 0 0,9 0 0,-5 0 0,1 0 0,4 0 0,-5 0 0,1 0 0,4 0 0,-9 0 0,3 0 0,-3 0 0,-1 0 0,-4 0 0,3 4 0,-7-3 0,3 2 0,-4 0 0,1-2 0,-1 2 0,0-3 0,0 0 0,0 0 0,-3 4 0,2-3 0,-2 2 0,-3-3 0,-6 3 0,-7 5 0,-4 5 0,3 3 0,-3 5 0,4-4 0,-5 4 0,4-5 0,-2-4 0,6-1 0,-2-3 0,7-1 0,-3 1 0,7-1 0,-7-3 0,7 2 0,-3-2 0,3 2 0,0 1 0,0 0 0,0 0 0,0 0 0,0 1 0,0-1 0,0 0 0,0 0 0,0-6 0,3-9 0,2-5 0,2-2 0,1 0 0,0 6 0,0-6 0,-1 7 0,-3-4 0,3 5 0,-6 0 0,5-1 0,-2 1 0,0 0 0,2 0 0,-2-1 0,0 1 0,-1 0 0,1-1 0,0-3 0,0 2 0,3-2 0,-6 4 0,6-5 0,-7 4 0,4-3 0,-1 7 0,-2-2 0,6 2 0,-3-3 0,3-5 0,-3 7 0,0-2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58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81 24575,'0'-11'0,"0"3"0,0-3 0,0 0 0,0 2 0,0-6 0,3 10 0,1-5 0,0 12 0,-1-2 0,-3 11 0,0 1 0,0 4 0,0-3 0,0 2 0,0-3 0,0 0 0,0-1 0,0 1 0,0-4 0,0 3 0,0-4 0,0 0 0,0 1 0,0-1 0,0 0 0,0 1 0,0-1 0,0 0 0,0 0 0,0-3 0,0-1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6:00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24575,'7'0'0,"0"0"0,4 0 0,-3 0 0,7 0 0,-3 0 0,1 0 0,2 0 0,-7 4 0,3 0 0,-4 0 0,1 2 0,-1-5 0,0 2 0,-3 0 0,2-2 0,-8 2 0,1-6 0,-6 2 0,0-2 0,-1 0 0,1-1 0,0 0 0,-1-3 0,4 3 0,-2 0 0,2-3 0,-4 3 0,4-3 0,1 0 0,0 2 0,2-1 0,-6 5 0,6-6 0,-2 4 0,0-2 0,2-1 0,-5 6 0,5-3 0,-2 3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33:42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197 374 24575,'-4'-7'0,"1"0"0,3-3 0,-3 6 0,-1-5 0,-7 1 0,4 4 0,-4-10 0,4 9 0,-2-10 0,-2 2 0,2-3 0,-3 0 0,4 0 0,0 0 0,0-5 0,-5-1 0,3-5 0,-2 5 0,3-3 0,0 3 0,1 0 0,0 5 0,3 2 0,-1 7 0,5-3 0,0 9 0,5 3 0,4 10 0,3 1 0,-2 4 0,3 0 0,-1 1 0,-2 3 0,4 2 0,-1 5 0,2-1 0,0 0 0,2 1 0,-6-1 0,6 0 0,-6-4 0,6 3 0,-6-7 0,2 2 0,-1-4 0,-2 1 0,3-1 0,-4 0 0,4-4 0,-3 3 0,2-6 0,-4 2 0,1 0 0,-1-3 0,1 4 0,-1-5 0,-3 0 0,2 0 0,-5 1 0,6-1 0,-3 0 0,3 0 0,0 1 0,1-1 0,-4 0 0,2 0 0,-2 1 0,0-1 0,3-3 0,-7 2 0,7-5 0,-7 2 0,3-3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33:43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15 641 24575,'-8'1'0,"1"-10"0,7-9 0,0-20 0,5 3 0,4-9 0,7-1 0,8-1 0,-7 0 0,6 7 0,-9 7 0,4 5 0,-5 5 0,3 2 0,-7 7 0,2 2 0,-4 0 0,1 3 0,-1-4 0,0 5 0,-3 0 0,2 3 0,-5-2 0,2 2 0,0-3 0,-2 0 0,6 0 0,-7-5 0,7 4 0,-3-7 0,0 3 0,3-5 0,-3 5 0,1 1 0,1 3 0,-5 1 0,2 0 0,0 3 0,-2 1 0,2 3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34:08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14343 3915 24575,'0'-11'0,"0"-6"0,-4-5 0,-1-4 0,-4-1 0,-4 1 0,3-1 0,-3 1 0,4-1 0,-3 1 0,2-1 0,-7 1 0,7-1 0,-7 1 0,3-1 0,-4-5 0,-5 3 0,3-8 0,-4 2 0,6 2 0,-1 1 0,2 6 0,-1 0 0,1-1 0,-1 6 0,5-5 0,-3 9 0,3-9 0,-4 5 0,-6-7 0,4 1 0,-16-13 0,11 14 0,-13-24 0,8 18 0,-2-19 0,0 9 0,0-9 0,5 9 0,-4-8 0,10 10 0,-10-6 0,9 7 0,-9-7 0,4 5 0,-12-19 0,5 21 0,-5-15 0,3 18 0,-2-6 0,1 7 0,-4-5 0,4 4 0,-1-6 0,-3 0 0,7 0 0,-2 1 0,-3-7 0,6 5 0,-10-5 0,10 6 0,-4 1 0,-14-19 0,10 19 0,-10-13 0,17 29 0,4-3 0,2 9 0,4-3 0,2 9 0,9 2 0,1 3 0,3 1 0,4-1 0,1-3 0,3 2 0,-3 1 0,-21 5 0,-8-2 0,-20-5 0,0-6 0,6-4 0,-21-15 0,0-2-309,23 13 0,-2-3 309,2-1 0,-1 0 0,0 2 0,1-1 0,0-4 0,-1 1 0,1 3 0,-1 1 0,1-5 0,-1 0 0,-2 5 0,0 0 0,2-5 0,0 0 0,-6 5 0,1-1 0,5-4 0,-1 0 0,0 5 0,-2 0 0,1-3 0,-1 1 0,-39-16 0,37 22 0,0 1 0,-44-11 0,44 13 0,-1 2 0,0 5 0,-1 2 0,-3-3 0,-1 2 0,4 4 0,0 1 0,-3-1 0,0 1 0,3-1 0,1 1 0,0 0 0,1-1 0,-30-4 0,23 1 0,-1 0 0,-17-8 0,15 4 0,1 1 0,-6-5 0,-22-5 0,31 6 0,-19-1 0,16-2 0,6 8 0,9 2 0,10 2 618,7 7-618,10-3 0,9 1 0,-1 2 0,-9-2 0,-10 3 0,-16 0 0,4 0 0,-11 0 0,-9 0 0,-9 0 0,-15 0 0,1 0-741,-9-6 741,7-6 0,7-6 0,-19-7 0,15 2 0,28 9 0,-2 2 0,5 4 0,0 1 0,-4-2 0,0 1 0,3 7 0,0 1 0,-7-3 0,-1 0 0,3 2 0,1 2 0,-35-1 0,25 0 0,0 0 0,-21 0 0,27 0 0,0 0 0,-18 0 0,24 0 0,1 0-66,-2 0 66,2 0 0,0 0 0,-2-5 0,-20 4 0,16-4 0,0 0 738,19 4-738,2-4 69,16 5-69,5-3 0,9-1 0,-7 0 0,-33 1 0,-13 3 0,-23 10 0,1 3 0,7 5 0,-7-1-689,34-11 1,-2 0 688,-15 1 0,-3 0-1100,-10 1 0,-3-1 1100,-7-2 0,-2-1 0,-3 0 0,1-1 0,14-3 0,0 0 0,-8 2 0,1 2-808,8 0 1,2 1 807,-2 1 0,0 2-406,6-1 0,3 0 406,6 0 0,3 0 0,4-1 0,1 1 0,3-1 0,2 1 1043,-30 4-1043,-7 1 0,25-6 2020,-11-1-2020,18-5 1852,11 0-1852,16 0 1089,11 0-1089,1 0 0,-13 10 0,-9 6 0,-20 6 0,4 4 0,-19 2 0,11-5 0,13-5 0,-2 1-409,3-3 1,-1 0 408,-8 7 0,0 0 0,-31 10 0,27-4 0,3 0 0,0 3 0,2-3 0,0 1-73,5 4 73,-27 13 0,24-14 0,-7 6 0,13-8 0,-2-5 0,8-1 0,-2-5 814,6-1-814,-1-4 76,1 3-76,5-8 0,1 7 0,6-3 0,-1 3 0,1 1 0,-1 0 0,1-1 0,-1 1 0,1-1 0,4 0 0,-3 0 0,8-4 0,-4 3 0,9-8 0,1 6 0,7-6 0,-2 5 0,-3 4 0,-8 4 0,-7 6 0,-6 8 0,6-10 0,1 7 0,6-15 0,4 4 0,2-9 0,3 3 0,0-7 0,1 3 0,-1 0 0,4-2 0,-3 2 0,6-4 0,-6 0 0,7 1 0,-7-1 0,6 0 0,-5-3 0,2 2 0,1-2 0,-4 3 0,3 0 0,-3 0 0,-1 0 0,1 4 0,-1-2 0,1 2 0,-1-4 0,1 0 0,3 1 0,-3-1 0,6 0 0,-5 0 0,2 1 0,-4-1 0,-3 1 0,3 3 0,-4-3 0,4 7 0,1-6 0,-1 2 0,4-4 0,-3 0 0,7 0 0,-7-3 0,6 3 0,-2-3 0,0 3 0,2 0 0,-6 0 0,3 1 0,0-1 0,-2 0 0,1 0 0,1 1 0,-2-1 0,1 4 0,-2-3 0,-1 8 0,0-4 0,0 4 0,-4 4 0,3-7 0,-3 7 0,4-8 0,0 4 0,-4 0 0,3 1 0,-3-1 0,0 0 0,3 0 0,-2 0 0,-1 0 0,3 0 0,-3 0 0,0 0 0,0 0 0,-1 0 0,-2 0 0,2 0 0,-3 5 0,-1-4 0,0 4 0,1-5 0,4 0 0,-4 5 0,3-4 0,0 4 0,-3-5 0,3 4 0,-3-2 0,-2 7 0,2-8 0,-2 8 0,1-3 0,-6 6 0,0-1 0,-1-4 0,-16 18 0,14-15 0,-16 16 0,14-19 0,4 4 0,-2-4 0,7 0 0,-3 3 0,5-9 0,0 8 0,0-3 0,3 0 0,-2-1 0,3-1 0,0-2 0,-3 2 0,4-3 0,-5-1 0,5 0 0,-4 0 0,7 0 0,-6 0 0,6 0 0,-3 0 0,4 0 0,0 0 0,0 0 0,0-4 0,0 3 0,0-2 0,0 3 0,-3-4 0,5 3 0,-5-2 0,7 3 0,-8 0 0,4 3 0,-4-2 0,1 2 0,5-3 0,-4-4 0,5 3 0,-2-6 0,2 2 0,-1-4 0,5 0 0,-6 0 0,7 1 0,-7-1 0,6 0 0,-5 0 0,2-3 0,0 3 0,0-4 0,1 2 0,2 1 0,-5-2 0,5 3 0,-6 0 0,3 0 0,-3 1 0,3-1 0,-3-3 0,7 2 0,-7-5 0,6 6 0,-5-4 0,5 5 0,-5-1 0,2 0 0,-3 0 0,-1 4 0,4-2 0,-3 2 0,6-4 0,-5 0 0,5 0 0,-2 0 0,0-3 0,2 2 0,-5-2 0,5 0 0,-2 0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34:08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24575,'11'86'0,"1"-1"0,47-3 0,10-27 0,-4-55 0,7 0 0,-14 0 0,-47 0 0,-4 0 0,1 0 0,-4 0 0,-1 0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38:39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0 287 24575,'7'-11'0,"4"3"0,-2-7 0,3 2 0,-4 4 0,-4-5 0,3 9 0,-3-7 0,3 5 0,0 3 0,-3-7 0,2 10 0,-5-10 0,2 7 0,-3-3 0,3 0 0,-2 0 0,2 0 0,0 3 0,-2-2 0,2-1 0,-3-1 0,4-6 0,0 2 0,1-1 0,2-2 0,-3 7 0,4-7 0,-4 6 0,-1-2 0,1 7 0,-4-2 0,7 5 0,-7 0 0,3 5 0,-3 3 0,3 0 0,1 0 0,3-3 0,0 2 0,1-2 0,-1 0 0,0 2 0,0-5 0,1 6 0,-1-3 0,4 3 0,-3-2 0,4 1 0,-1-5 0,-3 6 0,3-7 0,-4 7 0,4-6 0,-2 5 0,2-5 0,-4 2 0,0 0 0,1-2 0,-1 2 0,0-3 0,0 0 0,0 0 0,0 0 0,-3 0 0,-1 0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50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959 1 24575,'-20'12'0,"-7"5"0,-9 17 0,-11 4 0,-3 5 0,-12 8 0,-10 3-504,35-20 1,-1-1 503,-2-1 0,0-1 0,-1 1 0,1-1 247,-13 9-247,-15 10 0,20-21 0,-4 15 0,1-18 0,20 2 0,1-9 760,12-6-760,5-2 0,2-7 0,11 3 0,-11-3 0,3-1 0,0-3 0,2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40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24575,'13'0'0,"5"0"0,2 0 0,0 0 0,-1 0 0,-4 0 0,0 0 0,0 0 0,-4 3 0,3 4 0,-3 9 0,2 9 0,-2 0 0,2 5 0,-8-6 0,9 0 0,-12 11 0,9-4 0,-7 1 0,1 1 0,-1-7 0,-4 4 0,0-1 0,0-9 0,0-1 0,0 0 0,-4-3 0,0 3 0,0-5 0,-3 1 0,3-4 0,0 3 0,-2-3 0,2 0 0,-3 0 0,0-1 0,0 1 0,0 0 0,-1 3 0,1-3 0,0 4 0,0-4 0,-1 3 0,4-6 0,-2 2 0,5-3 0,-2-1 0,3-2 0,0-1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52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24575,'59'15'0,"0"1"0,-7-3 0,-4 2 0,17 12 0,-24-7 0,30 25 0,-36-18 0,30 18 0,-15-8 0,-3-10 0,20 23 0,-35-28 0,18 14 0,-25-8 0,7-11 0,-8 9 0,-3-17 0,-13 2 0,3-3 0,-7-4 0,3 2 0,-3-5 0,-1 2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55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0 266 24575,'0'5'0,"0"11"0,0 37 0,0 2 0,0 37 0,0-22 0,0 27 0,0-19 0,0-13 0,0-12 0,0-3 0,0 0 0,0 6 0,0 2 0,0 12 0,0 7 0,0-12 0,0-8 0,0 3 0,0-1 0,0-1 0,0-13 0,0-6 0,0-8 0,0-9 0,0-1 0,0-6 0,0-2 0,0-2 0,0-4 0,0 0 0,0 0 0,0 0 0,0 0 0,0 1 0,0-1 0,0-1 0,3-2 0,1-1 0,3-3 0,5 4 0,0-4 0,8 4 0,7-4 0,6 0 0,5 0 0,5 0 0,10 0 0,6 0 0,8-5 0,6-1 0,3-1 0,6-3-474,9 3 474,-6 0 0,-8-3 0,2 9 0,-10-4 0,6 0 0,-1 4 0,-8-4 0,-6 5 0,-2 0 0,-7 0 0,1 0 0,-1 0 474,1 0-474,-1 0 0,0 0 0,1 0 0,-1 0 0,1 0 0,-7 0 0,-1 0 0,-6 0 0,-5 0 0,-1 0 0,-6 0 0,-5 0 0,-4 0 0,-6 0 0,0 0 0,-3 0 0,3 0 0,-4 0 0,1 0 0,-1 0 0,0 0 0,0 0 0,0 0 0,0 0 0,-3 3 0,-4 1 0,-4 3 0,-4 0 0,1 0 0,0 0 0,3 1 0,-3-1 0,3 0 0,-3 0 0,3 0 0,1 0 0,-1-3 0,3 3 0,-2-10 0,3-1 0,0-8 0,0-4 0,0-5 0,0 0 0,0-6 0,0 6 0,0-4 0,0 3 0,0 0 0,0 2 0,0-1 0,0 4 0,0-8 0,0 8 0,0-9 0,0 5 0,0-6 0,0 1 0,0 0 0,0-6 0,0 0 0,0-7 0,0 1 0,0 0 0,0 5 0,0-4 0,0 5 0,0-6 0,0 5 0,0 1 0,0 1 0,0 3 0,0-3 0,0 5 0,0-1 0,0 6 0,0-4 0,0 3 0,0-4 0,0-1 0,0 1 0,0-5 0,0 3 0,0-8 0,0 3 0,0-11 0,0 10 0,0-9 0,0 10 0,0 0 0,0 1 0,0 11 0,0 0 0,0 5 0,0 0 0,0 0 0,0 4 0,0 1 0,0 3 0,0 1 0,0 0 0,-3 3 0,2-2 0,-5 5 0,2-2 0,-3 3 0,0 0 0,-4 0 0,3 0 0,-3-3 0,3 2 0,-3-2 0,3 0 0,-7-2 0,3-2 0,-1-5 0,-2-1 0,3 1 0,-4-3 0,4 3 0,-4-1 0,8-2 0,-8 6 0,8-2 0,-7 3 0,7 0 0,-4 1 0,5-1 0,0 4 0,0-2 0,-1 5 0,1-5 0,0 5 0,3-6 0,-3 7 0,3-4 0,0 1 0,-2 2 0,2-2 0,-3 0 0,0 2 0,4-2 0,0 3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51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28 24575,'0'2'0,"0"4"0,0 13 0,0 3 0,0 0 0,4 3 0,-3-8 0,3 0 0,-4-2 0,3-3 0,-2 1 0,3 2 0,-1-7 0,-2 3 0,2-4 0,-3 5 0,0-4 0,0 3 0,3-4 0,-2 1 0,2-1 0,-3 0 0,0 0 0,0 1 0,3-1 0,-2 0 0,2 0 0,1 0 0,-4 0 0,7 1 0,-6-1 0,2 0 0,0-3 0,-2-4 0,2-8 0,-7-4 0,-1-9 0,-3 4 0,-1-9 0,1 4 0,-1-4 0,4-1 0,-3 1 0,3-1 0,-4 5 0,1 1 0,3 5 0,-2 0 0,6 4 0,-2 0 0,3 5 0,0-3 0,0 3 0,0-3 0,0 3 0,0 0 0,0-1 0,0 1 0,0 6 0,0 5 0,3 4 0,-2 2 0,6 2 0,-7-4 0,8 7 0,-8-7 0,7 3 0,-6-3 0,2-1 0,-3 4 0,4-2 0,-4 2 0,4-4 0,-1 0 0,-2 1 0,2-1 0,-3 0 0,0 0 0,3-3 0,-2 2 0,2-2 0,-3 3 0,3 0 0,-2 0 0,2 0 0,-3 0 0,0 0 0,0 0 0,0 0 0,0 0 0,0 0 0,0-4 0,0 0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7:55.3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72 75 24575,'0'15'0,"0"-2"0,0 13 0,0 1 0,0 1 0,0 9 0,0-4 0,0 0 0,0-1 0,0-6 0,0 1 0,0-5 0,-8-2 0,7-8 0,-7 0 0,8-5 0,0 0 0,0 0 0,0 0 0,3-3 0,5-1 0,4-3 0,4 0 0,5-4 0,-4 0 0,8-9 0,-3 7 0,0-5 0,3 6 0,-7 0 0,7 1 0,-8 4 0,4 0 0,-5 0 0,0 0 0,-4 0 0,3 0 0,-7 0 0,4 0 0,-5 0 0,0 0 0,-6 0 0,-9 0 0,-5 0 0,-2 0 0,-1 0 0,4 4 0,-4-3 0,0 6 0,0-6 0,-5 6 0,3-6 0,-2 3 0,3-4 0,1 4 0,0-3 0,0 2 0,3-3 0,2 0 0,4 0 0,-1 0 0,1 0 0,0 0 0,0 0 0,0 0 0,0 0 0,0 0 0,0 0 0,0 0 0,0 0 0,0 0 0,0 0 0,0 0 0,0 0 0,0 0 0,3 3 0,-2-2 0,2 2 0,-3-3 0,4-3 0,0-1 0,3-7 0,0-1 0,0-4 0,0-1 0,0 1 0,0 0 0,3-4 0,-2 2 0,7-2 0,-7-1 0,6 3 0,-6-2 0,6-1 0,-6 4 0,7-9 0,-3 9 0,-1-9 0,4 4 0,-4 0 0,5 2 0,-5 3 0,3 1 0,-6 4 0,3 1 0,-1 7 0,-2-3 0,2 3 0,0 0 0,1 1 0,3 3 0,-3 0 0,-1 0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7:56.9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8 413 24575,'-4'6'0,"1"1"0,3 0 0,0 1 0,0-1 0,0 0 0,0 0 0,0 0 0,0 0 0,0-6 0,0-14 0,0-11 0,0-12 0,0-3 0,10-12 0,1 9 0,9-9 0,-5 6 0,4 5 0,-9 1 0,4 7 0,-6 14 0,0-2 0,-1 12 0,-2-3 0,1 7 0,-2 1 0,3 3 0,0 0 0,0 0 0,0 3 0,1 9 0,-1 1 0,2 8 0,-1 0 0,1 1 0,-1-1 0,1 5 0,-1-9 0,0 8 0,-3-8 0,3 8 0,-4-7 0,4-2 0,0 0 0,-4-8 0,3 3 0,-2 0 0,2-3 0,-3 3 0,3 1 0,-6-4 0,6 7 0,-3-7 0,0 7 0,3-7 0,-6 3 0,2-3 0,-3-1 0,3-3 0,1-1 0,0-3 0,-1 0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7:57.8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41 24575,'7'0'0,"0"-4"0,12 0 0,7-1 0,-7-5 0,7 8 0,-10-5 0,0 3 0,-1 3 0,-3-3 0,-5 4 0,-3 0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8:01.3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0 123 24575,'0'2'0,"0"8"0,0 11 0,0 5 0,0 1 0,0 5 0,0-5 0,5 16 0,-4-18 0,8 17 0,-4-19 0,0 4 0,3-1 0,-4-13 0,1 7 0,-2-12 0,-3 3 0,0-4 0,0-9 0,0-13 0,0-7 0,0-15 0,0 4 0,0-6 0,-4 1 0,3-1 0,-8 6 0,9 1 0,-4 6 0,0-1 0,3 0 0,-3 5 0,4 2 0,0 3 0,0 5 0,0-3 0,0 7 0,0-4 0,0 5 0,0 0 0,0 0 0,3 3 0,1 1 0,2 3 0,6-4 0,-4 3 0,7-2 0,-3 3 0,4 0 0,0 0 0,1 0 0,-1 0 0,0 0 0,0 0 0,0 0 0,-4 0 0,3 0 0,-7 0 0,3 0 0,-3 0 0,-1 3 0,-3 1 0,-1 3 0,0 0 0,-2 1 0,2-1 0,-3 0 0,0 0 0,0 0 0,0 1 0,0-1 0,-4 4 0,0-3 0,-3 3 0,-1 1 0,-4-4 0,4 4 0,-3-5 0,-1 1 0,4-1 0,-3 1 0,-1-1 0,4 1 0,0-1 0,1-3 0,3-1 0,0 1 0,-2 0 0,2 3 0,-3 0 0,3 0 0,-3 0 0,3 0 0,0 0 0,-2 1 0,8-7 0,2-6 0,4-2 0,2-4 0,-3 3 0,5 1 0,0-1 0,0 0 0,3 0 0,-3 0 0,4 0 0,-4 4 0,3 0 0,-6 4 0,6 0 0,-7 0 0,7 0 0,-7 0 0,4 0 0,-1 0 0,-3 0 0,3 0 0,-4 3 0,1 1 0,-1 7 0,1 2 0,0 3 0,-4-4 0,0 3 0,0-3 0,-4 0 0,4 3 0,-4-6 0,0 6 0,0-7 0,0 7 0,0-7 0,0 7 0,0-6 0,0 2 0,0 0 0,0-3 0,0 3 0,0-3 0,0-1 0,-3 0 0,-1 0 0,-4 1 0,1-1 0,-4 1 0,2-1 0,-6 1 0,7-4 0,-4 3 0,-2-7 0,5 7 0,-10-6 0,11 2 0,-3-3 0,3 0 0,-3 0 0,3 0 0,-3 0 0,3 0 0,1 0 0,0 0 0,-1 0 0,1 0 0,0 0 0,3-3 0,-2-1 0,2-4 0,-1 1 0,-1-1 0,5 1 0,-5 3 0,5-3 0,-6 6 0,6-5 0,-5 5 0,-1 1 0,3 4 0,-5 2 0,8 2 0,-5-5 0,5 4 0,-2-7 0,3 3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47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0 24575,'-7'15'0,"-4"-1"0,2 2 0,-3 5 0,7-4 0,-2-3 0,2 0 0,-2-9 0,6-3 0,-2-1 0,6-6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48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24575,'10'0'0,"9"0"0,-10 0 0,11 0 0,-3 4 0,-4-3 0,3 6 0,-5-3 0,-3 4 0,3-4 0,-3-1 0,-1-3 0,0 0 0,0 0 0,-3-6 0,-1 5 0,-3-5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6:27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24575,'12'-7'0,"13"1"0,30 6 0,7 0 0,13 0 0,0 0 0,1 0 0,8 5 0,8-3 0,-27 3 0,22 0 0,-31-3 0,11 3 0,-2-5 0,-11 0 0,-1 0 0,-9 0 0,-5 0 0,-1 0 0,-5 0 0,-1 0 0,-6 0 0,1 0 0,-1 0 0,0 0 0,-4 0 0,4 4 0,-9-3 0,4 3 0,-1-1 0,-3-2 0,4 7 0,-5-7 0,5 2 0,-4 1 0,4-3 0,-1 2 0,-3-3 0,9 4 0,-9-3 0,8 3 0,-8-4 0,4 0 0,-5 4 0,0-3 0,8 6 0,-7-6 0,7 2 0,-8-3 0,0 0 0,0 0 0,5 0 0,-4 0 0,4 0 0,-5 0 0,0 0 0,4 0 0,2 0 0,0 0 0,3 0 0,-7 0 0,7 0 0,-3 0 0,4 0 0,-4 0 0,4 0 0,-9 0 0,8 0 0,-8 0 0,8 0 0,-7 0 0,2 0 0,-4 0 0,1 0 0,-5 0 0,10 0 0,-8 0 0,9 0 0,-11 0 0,3 0 0,-3 0 0,5 0 0,-5 0 0,-1 0 0,0 0 0,-3 0 0,4 0 0,-1 0 0,-3 0 0,3 0 0,0 0 0,-3 0 0,4 0 0,-5 0 0,0 0 0,0 0 0,1 0 0,-4 0 0,-1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42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24575,'13'0'0,"5"0"0,7 0 0,6-4 0,4 3 0,0-6 0,-5 6 0,-1-3 0,-4 4 0,-5 0 0,-1 0 0,-8 0 0,3 0 0,-7 0 0,3 0 0,-3 0 0,-4 3 0,3 0 0,-1 17 0,-1 2 0,0 13 0,0 11 0,-3 11 0,8 12 0,-2 16 0,4 8-347,-5-42 1,0 2 346,1 4 0,-1 2-636,0 7 1,1 0 635,-1-1 0,1 1 0,0 9 0,-1 1 0,1-10 0,-1 0 0,1 9 0,0 0 0,3-8 0,-1-2 0,-2 2 0,1-3 0,9 34-333,0-1 333,-5-25 0,5 13 0,-3-22 0,-2 4 0,1-23 637,-3 8-637,-1-15 1290,-4 3-1290,-1-4 370,-4-1-370,0 0 0,0-5 0,0-1 0,0-5 0,0-4 0,0-1 0,0-4 0,0-4 0,0 3 0,-7-6 0,-10 3 0,-15-6 0,-10-1 0,-18-4 0,-5 0 0,2-5 0,2-4 0,14-6 0,4 0 0,2-2 0,11 7 0,5-2 0,6 5 0,8-1 0,0 1 0,4 4 0,4-3 0,-3 5 0,2-5 0,-3 2 0,1 0 0,2 2 0,1 2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6:28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24575,'20'19'0,"-1"-5"0,-3-2 0,-4-4 0,11-1 0,-9 1 0,6-4 0,-9 0 0,-3-4 0,-1 0 0,0 3 0,0-2 0,0 2 0,0-3 0,-3 3 0,-1 1 0,0 3 0,-2 0 0,6 0 0,-7 0 0,4 0 0,-4 1 0,0-2 0,0 2 0,0-1 0,0 0 0,-4 4 0,-4 1 0,-10 10 0,-5-4 0,0 9 0,-3-9 0,7 8 0,2-8 0,5-1 0,4-6 0,1-4 0,-1 0 0,4 1 0,1-1 0,0 0 0,2 0 0,-6 1 0,3-1 0,0 0 0,-2 0 0,5 1 0,-2-1 0,-1 0 0,4 0 0,-4-3 0,4-1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6:30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0 155 24575,'8'19'0,"-2"2"0,7 1 0,-1 3 0,7-2 0,-1-1 0,4 0 0,-2-9 0,-6 2 0,10-9 0,-14 4 0,14-9 0,-10 2 0,6-3 0,1 0 0,-7-7 0,11-8 0,2-20 0,-2 4 0,6-20 0,-7 15 0,-2-9 0,1 10 0,-4 4 0,-6 9 0,-1 1 0,-4 9 0,-1 1 0,1 7 0,-7 6 0,-7 12 0,-7 12 0,-5 1 0,-1 10 0,0-3 0,0-1 0,5 4 0,-3-9 0,7 3 0,-7-9 0,8-1 0,-3-5 0,5-4 0,-1-1 0,0-3 0,4-1 0,-2 0 0,2-3 0,-3 0 0,3-1 0,-3-2 0,3 5 0,-3-5 0,3 5 0,1-3 0,3 4 0,0 0 0,0 4 0,0 6 0,0 5 0,0 5 0,0 4 0,0-3 0,0 4 0,0-6 0,0 6 0,0-4 0,4 4 0,1-6 0,4 1 0,-4-1 0,2 0 0,-6-4 0,3-1 0,-1-9 0,-2 3 0,3-7 0,-4 3 0,0-7 0,0 0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6:34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318 1120 24575,'-10'0'0,"2"0"0,-2 0 0,-6 0 0,7 0 0,-16 0 0,12-4 0,-12-4 0,11-5 0,-11-1 0,12-1 0,-5 2 0,3 0 0,2 1 0,-3 1 0,0-2 0,4 1 0,0-3 0,5 6 0,-1-6 0,3 3 0,-2-4 0,3-1 0,-1-3 0,1 2 0,4-2 0,-3 3 0,2 1 0,-3 0 0,4 0 0,0 0 0,0 4 0,0-4 0,0 4 0,0-4 0,0 0 0,0 0 0,0-1 0,0 1 0,0-5 0,0 4 0,0-4 0,0 5 0,0 0 0,0 0 0,0 0 0,0-1 0,0 1 0,4 0 0,1-5 0,6-3 0,-5 1 0,5-5 0,-6 6 0,4-5 0,4 1 0,0 4 0,4-3 0,0 3 0,6-6 0,-5 6 0,4-5 0,-6 10 0,1-4 0,4 8 0,-4-2 0,8 5 0,-7-5 0,7 5 0,-3-2 0,4 3 0,1 0 0,4 0 0,-3 0 0,9 4 0,-4 1 0,5 4 0,-4 0 0,3 0 0,-10 0 0,5 0 0,0 0 0,8 0 0,-6 0 0,4 0 0,-11 0 0,-1 4 0,1 1 0,-1 3 0,-4 4 0,3 2 0,-7 2 0,7 2 0,-2 4 0,-1-4 0,0 3 0,-6-4 0,1 3 0,-1-3 0,1 4 0,-5-5 0,0 0 0,-4 0 0,-1-3 0,1 2 0,0-3 0,0 4 0,0 0 0,0 0 0,0 0 0,0 0 0,-3 0 0,-2 0 0,0-4 0,-2 15 0,2-12 0,-3 13 0,0-12 0,0 0 0,0 0 0,0 0 0,0 0 0,0 0 0,0 1 0,0-1 0,0 4 0,0-2 0,0 7 0,-4 2 0,-5 1 0,-1 9 0,-13-3 0,11-1 0,-16 2 0,17-9 0,-10-3 0,8-2 0,1-5 0,-4 0 0,8-4 0,-8 3 0,8-6 0,-7 6 0,3-7 0,-1 4 0,-2-1 0,-4 1 0,1 4 0,-2-4 0,5 0 0,7-5 0,-4 1 0,1-1 0,3 1 0,-4-1 0,5 1 0,-4-1 0,2 1 0,-6 0 0,7-1 0,-7-3 0,6 3 0,-6-3 0,7 3 0,-4-2 0,1 2 0,3-3 0,-4 0 0,5 3 0,-4-7 0,2 4 0,-6-4 0,3 0 0,-4 0 0,0 0 0,-1 0 0,1 0 0,0 0 0,0 0 0,0 0 0,-8 0 0,2-4 0,-3-1 0,4-3 0,5-1 0,0 1 0,0 0 0,0 4 0,3-3 0,-2 2 0,3 1 0,-4-3 0,3 6 0,-2-3 0,7 4 0,-7-3 0,6 2 0,-2-3 0,4 4 0,-1-3 0,1 2 0,0-2 0,3 0 0,-3 2 0,3-3 0,0 1 0,1-1 0,0-3 0,2 0 0,-6-1 0,4 1 0,-1 3 0,0 1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6:36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9 366 24575,'0'10'0,"0"7"0,0-4 0,0 11 0,0-11 0,0 8 0,0-5 0,0 0 0,0 0 0,0 0 0,0 0 0,0 1 0,0-6 0,0 1 0,0-18 0,0-4 0,0-14 0,0-8 0,0-1 0,0-6 0,0 1 0,0-7 0,0 5 0,-4 1 0,3 2 0,-3 9 0,4 1 0,0 2 0,0 3 0,0 0 0,0 5 0,0 2 0,0 6 0,0-2 0,0 4 0,0 0 0,0 0 0,3 0 0,1 0 0,3 3 0,1-3 0,-1 3 0,0 0 0,0-2 0,1 5 0,3-3 0,1 4 0,0 0 0,3 0 0,-6 0 0,6 0 0,-7 0 0,3 0 0,-4 0 0,1 0 0,-1 4 0,0 0 0,1 3 0,-1 0 0,0 0 0,0 1 0,1-1 0,-4 0 0,2 0 0,-5 1 0,2-1 0,-3 0 0,0 0 0,0 1 0,0-1 0,0 0 0,0 1 0,0-1 0,0 0 0,0 0 0,0 0 0,0 1 0,0-1 0,0 0 0,-3 0 0,-1 1 0,-4-1 0,1 0 0,-4 4 0,2-2 0,-2 2 0,4 0 0,-1-3 0,-4 4 0,4-5 0,-7 1 0,3 2 0,0-4 0,2 3 0,3-8 0,0 2 0,0-3 0,6 0 0,9 0 0,5 3 0,6 2 0,-3 3 0,0 0 0,5 0 0,-4 0 0,8 1 0,-3 0 0,0-1 0,3 1 0,-8 2 0,9-1 0,-9 5 0,0-6 0,-2 3 0,-7-5 0,3 1 0,-4-1 0,1-3 0,-1-1 0,0-3 0,0 0 0,-4 0 0,0 0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8:19.4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51 24575,'0'11'0,"0"-3"0,0 7 0,0-3 0,0 4 0,0 0 0,0 10 0,0-3 0,0 14 0,0-9 0,0 9 0,0-9 0,0 9 0,0-14 0,0 13 0,0-17 0,0 12 0,0-14 0,0 0 0,0-6 0,0-4 0,0 0 0,0 1 0,0-1 0,0-6 0,0-10 0,0-9 0,0-8 0,0-1 0,0 0 0,0-4 0,0 3 0,0-9 0,0 9 0,0-9 0,0 9 0,0-4 0,0 5 0,0 6 0,0 0 0,0 8 0,0 2 0,0 4 0,0 0 0,3 0 0,1 3 0,3-2 0,0 2 0,0 0 0,0-2 0,0 5 0,-3-6 0,2 7 0,-2-7 0,4 6 0,-1-5 0,0 2 0,0 0 0,0-3 0,1 3 0,3 0 0,-3-2 0,3 5 0,-4-6 0,5 6 0,-4-2 0,3 3 0,-4 0 0,0 0 0,1 0 0,-1 0 0,0 0 0,1 0 0,-1 0 0,0 0 0,0 0 0,0 0 0,0 0 0,0 0 0,-3 3 0,2-2 0,-5 5 0,2-1 0,-3 2 0,3-3 0,-2 2 0,2-2 0,-3 4 0,0-1 0,0 0 0,0 0 0,0 4 0,0-2 0,0 6 0,0-7 0,0 7 0,0-7 0,-3 8 0,-2-8 0,1 7 0,-3-7 0,3 7 0,-3-6 0,2 2 0,-1-4 0,5 0 0,-6 1 0,3-1 0,-3 0 0,-1-3 0,1 3 0,0-7 0,-1 7 0,1-3 0,0 0 0,-1-1 0,1-3 0,0 0 0,-1 0 0,1 0 0,0 0 0,0 0 0,0 0 0,3-3 0,1-1 0,3-2 0,0-1 0,3 3 0,1 1 0,3 3 0,0 0 0,0 0 0,1 0 0,-1 0 0,0 0 0,0 0 0,1 3 0,3 2 0,-3 2 0,7 1 0,-7-4 0,8 3 0,-4-6 0,0 6 0,3-6 0,-3 2 0,4 1 0,0-4 0,-4 7 0,3-6 0,-6 2 0,6-3 0,-7 3 0,3-2 0,-4 6 0,5-7 0,-4 4 0,3-4 0,-4 3 0,1-2 0,-1 2 0,0 0 0,0-2 0,1 2 0,-1-3 0,0 0 0,0 3 0,1-2 0,-1 2 0,0-3 0,-3 3 0,2-2 0,-5 2 0,2-3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8:21.5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23 24575,'2'4'0,"2"-1"0,3-3 0,0 0 0,-1 0 0,1 0 0,0 0 0,0 0 0,0 0 0,-1 0 0,1 0 0,0 0 0,-6 0 0,1-3 0,-8-1 0,2 0 0,-7-3 0,2 6 0,-6-2 0,7-1 0,-4 3 0,5-2 0,0 3 0,-1 0 0,7 0 0,6 0 0,2 0 0,4 0 0,-4 0 0,0 0 0,0 0 0,-3 3 0,2-2 0,-2 2 0,3 1 0,1-4 0,-1 4 0,0-4 0,-3 3 0,2-2 0,-2 2 0,3-3 0,1 0 0,-2 0 0,1 0 0,0 0 0,0 0 0,0 0 0,0 0 0,0 0 0,0 0 0,0-3 0,-3 2 0,0-2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8:24.4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1 208 24575,'0'7'0,"0"0"0,0 4 0,12-2 0,-6 6 0,14-2 0,-11-1 0,10 4 0,-5-7 0,6-1 0,-7-1 0,2 1 0,-7-3 0,3 6 0,0-7 0,-3 0 0,4 0 0,-5-4 0,0 0 0,0 0 0,0 0 0,1 0 0,-1 0 0,0-4 0,5-8 0,1-6 0,5-9 0,5-6 0,-3-1 0,4 0 0,-5-3 0,-1 9 0,-1 0 0,-3 8 0,-3 3 0,-3 1 0,0 4 0,0 1 0,-1 3 0,0 1 0,-3-1 0,2 4 0,-5 7 0,2 5 0,-3 7 0,-3 1 0,-2 5 0,-3-4 0,-1 8 0,0-3 0,-4 5 0,4-6 0,-8 5 0,8-9 0,-7 4 0,7-5 0,-6 0 0,6 0 0,-3-4 0,1 3 0,2-7 0,-2 7 0,3-3 0,0 1 0,0 2 0,1-7 0,-1 3 0,4-4 0,-3 1 0,7-1 0,-4 0 0,4 0 0,0 0 0,0-1 0,0 1 0,0 0 0,0 0 0,0 0 0,0 1 0,0-1 0,0 0 0,0 0 0,0 0 0,0 1 0,0 3 0,0-3 0,0 7 0,0 2 0,0 0 0,0 8 0,0-7 0,0 2 0,0 1 0,0-4 0,0 4 0,0-5 0,0 0 0,0 0 0,0 0 0,0 0 0,0 0 0,0 0 0,0 0 0,0 0 0,0 1 0,4-1 0,-3-4 0,2 3 0,1-3 0,-3 0 0,2 3 0,1-2 0,-3-1 0,2 3 0,-3-7 0,0 3 0,4 1 0,-3-4 0,2 3 0,-3 0 0,0-3 0,0 4 0,0-5 0,0 0 0,0 0 0,0 0 0,0 1 0,4-4 0,-4-4 0,4-4 0,-4-7 0,0 3 0,-4-8 0,3 4 0,-2-4 0,3 4 0,0-3 0,-4 2 0,3 1 0,-2 1 0,3 4 0,0 0 0,0 0 0,0 0 0,0-1 0,0 4 0,0 1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42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1146 24575,'3'-15'0,"6"-4"0,8 1 0,1-3 0,7 3 0,-2-4 0,0-1 0,4 0 0,2-5 0,-1 9 0,6-10 0,-6 5 0,0 0 0,6-5 0,-6 10 0,6-5 0,-8 6 0,2-4 0,-2 3 0,7-5 0,2 0 0,4 4 0,0-5 0,1 0 0,5 4 0,-4-4 0,4 5 0,-7 1 0,0 0 0,-4-5 0,4 4 0,-4-4 0,-1 6 0,4-1 0,-9 1 0,9-1 0,-4 0 0,23-4 0,-14 6 0,20-6 0,-23 12 0,6-3 0,-1 4 0,-4 0 0,4 0 0,-5 0 0,-1 1 0,1-1 0,-1 0 0,0 1 0,1-1 0,-1 0 0,-4 5 0,3-4 0,-4 4 0,11-1 0,-4-2 0,5 2 0,-7 1 0,0-4 0,0 8 0,1-7 0,-1 7 0,0-4 0,1 1 0,-1 3 0,1-3 0,-1-1 0,-5 4 0,4-7 0,-9 3 0,11-4 0,-11 0 0,1 1 0,-4-1 0,-7 4 0,2-2 0,1 6 0,-4-6 0,4 6 0,-5-3 0,-4 4 0,3 0 0,-6 0 0,2 0 0,-4 0 0,-3-3 0,-1 2 0,-3-2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43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24575,'11'0'0,"-3"0"0,11 0 0,-5 0 0,6 0 0,1 0 0,-4 0 0,4-3 0,-9 2 0,8 1 0,-11 1 0,7 10 0,-8-6 0,3 6 0,-3-6 0,3 1 0,-3-2 0,-1 4 0,0-4 0,1 2 0,-1-5 0,0 6 0,0-4 0,0 1 0,-3 3 0,-1-4 0,-3 4 0,0 0 0,0 0 0,0 0 0,-3 1 0,-5-1 0,-1 1 0,-6 0 0,6 3 0,-6 1 0,6 1 0,-6-2 0,6 0 0,-2-2 0,3 2 0,1-3 0,-1 3 0,1-3 0,-1 3 0,0 0 0,1-2 0,-1 2 0,4-4 0,1 0 0,0 0 0,2 0 0,-5 0 0,5 0 0,-5 0 0,2 0 0,-4 1 0,-3-1 0,6 1 0,-6-1 0,7 1 0,-3-1 0,3 0 0,1-6 0,3-2 0,0-10 0,3-1 0,-2 3 0,3 2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47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0 328 24575,'0'-2'0,"0"0"0,0-17 0,0 10 0,0-15 0,0 14 0,0-14 0,4 6 0,1-14 0,7 8 0,2-6 0,0 2 0,2 5 0,-7-3 0,3 10 0,-4-1 0,0 8 0,-1-1 0,0 9 0,0-2 0,1 3 0,-1 0 0,0 0 0,0 3 0,0 5 0,-3 4 0,3 4 0,-2 0 0,3 0 0,0 5 0,4-4 0,2 8 0,-1-3 0,-1 5 0,-3-1 0,3-4 0,-2 3 0,2-8 0,-4 0 0,0-2 0,-4-6 0,2 2 0,-5-4 0,3 0 0,-4-3 0,0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43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24575,'10'0'0,"1"0"0,8 0 0,1 0 0,10 17 0,-8-2 0,4 11 0,-5 4 0,6-7 0,3 14 0,2-8 0,8 20 0,-5-12 0,0 3 0,-4 0 0,-14-18 0,15 15 0,-13-7 0,7-7 0,-14 1 0,-4-16 0,-5-2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48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78 24575,'0'6'0,"0"-3"0,0 20 0,0-10 0,0 8 0,0-5 0,0 0 0,0 0 0,0 1 0,0-2 0,0 2 0,0-1 0,0-4 0,0-1 0,0 0 0,0-3 0,0-3 0,0-17 0,0-2 0,0-14 0,0 11 0,0-4 0,0 5 0,0 0 0,0 0 0,0 3 0,0-2 0,4 3 0,-3-4 0,2 0 0,-3-1 0,0 5 0,0-3 0,0 7 0,0-4 0,0 5 0,0 0 0,0 0 0,3 3 0,1 1 0,7 3 0,1 0 0,4 0 0,0 0 0,0 0 0,0 0 0,1 4 0,-1 0 0,-4 4 0,3 0 0,-7-1 0,3 1 0,-3-1 0,-1-3 0,-3 3 0,2-3 0,-5 0 0,2-2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57.8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 1 24575,'-4'11'0,"1"-1"0,0-3 0,2 4 0,-5-3 0,1 7 0,1-7 0,0 8 0,4-8 0,0 12 0,0-7 0,0 8 0,0-1 0,0-3 0,0 14 0,0-12 0,0 7 0,0-6 0,0-2 0,0 7 0,0-3 0,0-4 0,0 1 0,0-6 0,4 3 0,4-7 0,1 1 0,6-6 0,-3 4 0,0 0 0,3 0 0,-3-4 0,0-1 0,4-3 0,-8 0 0,7 0 0,-7 0 0,7 0 0,-6 0 0,2-3 0,-4-5 0,1 0 0,0-7 0,-1 2 0,1 1 0,-4-3 0,0 3 0,-4-5 0,0 1 0,0-5 0,0 4 0,0-14 0,0 8 0,0-9 0,0 5 0,0 5 0,0-3 0,0 8 0,0 0 0,-4 6 0,0 3 0,-3 1 0,0 0 0,-5 2 0,4-1 0,-3 5 0,3-2 0,1 3 0,-1 0 0,1 0 0,0 0 0,0 0 0,0 0 0,-1 0 0,2 0 0,2 0 0,1 0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2:00.0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1 328 24575,'0'-7'0,"0"0"0,0 0 0,0 0 0,0 9 0,0 8 0,0 11 0,0 5 0,0 1 0,0 5 0,0-5 0,0 5 0,0-10 0,0-2 0,0-7 0,0-2 0,0-4 0,0 0 0,0-29 0,0 2 0,0-34 0,0 8 0,0-6 0,0 6 0,0-4 0,0 10 0,0 0 0,0 13 0,0 2 0,0 7 0,0 2 0,0 4 0,0 1 0,0 3 0,0-4 0,0 5 0,0 0 0,0-1 0,0 1 0,0 0 0,0 0 0,0 1 0,0-2 0,0 7 0,0 5 0,0 4 0,0 7 0,0-7 0,0 3 0,0-4 0,0 1 0,3-1 0,-2 0 0,5-3 0,-5-1 0,2-3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2:04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1121 24575,'-15'0'0,"5"0"0,-6-3 0,4-5 0,0-1 0,1-2 0,-1 3 0,3-8 0,-6 6 0,2-10 0,0 3 0,-2-1 0,5-7 0,-6 8 0,11-9 0,-10 9 0,9-9 0,-2 4 0,1 0 0,2-3 0,-4 3 0,4-4 0,-7-1 0,10 0 0,-9 1 0,10-1 0,-7 1 0,7 4 0,-7-3 0,7 7 0,-3-3 0,0 5 0,3 0 0,-2 0 0,3 4 0,0-4 0,0-1 0,0-5 0,0-4 0,0 4 0,0-9 0,0 8 0,0-9 0,4 6 0,4-1 0,2 5 0,6-3 0,-7 7 0,7 1 0,-7 2 0,3 6 0,-5-2 0,0 3 0,1 4 0,-1-2 0,0 2 0,0-4 0,5 1 0,-4 2 0,11-2 0,-5 2 0,6-3 0,-4 0 0,-3 0 0,2 3 0,-7-1 0,7 1 0,-7-2 0,7 2 0,-2 2 0,3 0 0,0 2 0,4-7 0,-2 7 0,19-7 0,-17 7 0,17-3 0,-15 4 0,4 0 0,1 0 0,-1 0 0,1 0 0,-1 0 0,6 0 0,-4 0 0,8 0 0,-8 4 0,9 6 0,-9 4 0,4 4 0,-6 0 0,1-1 0,-1 1 0,0-1 0,1 1 0,-5-1 0,4 6 0,-8-6 0,9 10 0,-9-5 0,11 12 0,-10-6 0,4 5 0,-5-1 0,0-4 0,-3 9 0,5 2 0,-8-4 0,4 3 0,-7-16 0,-1 3 0,-3-8 0,3 9 0,-7-9 0,3 8 0,-4-3 0,0 5 0,0-1 0,0 6 0,-4-4 0,-2 9 0,-3-4 0,-5 5 0,0-5 0,-5 5 0,1-11 0,3 11 0,-2-11 0,3 1 0,-3-3 0,1-8 0,-1 4 0,0-9 0,1 4 0,-5-7 0,4 2 0,-8-2 0,7 3 0,-7-3 0,8 3 0,-16 1 0,14-4 0,-9 3 0,12-4 0,-1 0 0,1 0 0,0-4 0,0 0 0,0-4 0,-1 0 0,1 0 0,-5 0 0,4 0 0,-4 0 0,5 0 0,0 0 0,0 0 0,0 0 0,-1 0 0,1 0 0,-4 0 0,-2-4 0,-5-1 0,1 0 0,-1-3 0,5 3 0,1-3 0,5 3 0,0-2 0,4 3 0,-4-4 0,8 0 0,-3 1 0,3-1 0,-6 0 0,5 1 0,-6-1 0,8 1 0,3 0 0,-3-1 0,6 1 0,-2-1 0,3-3 0,0 3 0,0-7 0,0 2 0,0 1 0,0-3 0,0 10 0,0-3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50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24575,'0'35'0,"0"-17"0,4 41 0,0-36 0,14 9 0,-7-10 0,23 14 0,-13-12 0,14 11 0,-8-16 0,1 4 0,-6-6 0,3 0 0,-3 0 0,4 1 0,1-1 0,-1 1 0,1 0 0,-1-1 0,0 1 0,6 0 0,-5 0 0,11 1 0,-11-2 0,10 2 0,-3-4 0,4 3 0,-5-4 0,4 5 0,-9-5 0,9 4 0,-9-4 0,3 4 0,-4-1 0,-1-3 0,1 3 0,-1-3 0,0-1 0,1 4 0,-1-7 0,1 6 0,16 2 0,-12-3 0,18 7 0,-22-12 0,5 4 0,0-1 0,-4-3 0,3 3 0,1 1 0,-4-4 0,4 3 0,-6 0 0,0-4 0,0 4 0,1-4 0,4 0 0,-3 0 0,4 0 0,-6 3 0,0-2 0,0 3 0,1-4 0,-1-1 0,1 5 0,-1-3 0,0 2 0,1-3 0,-1 0 0,1 0 0,4 0 0,-3 0 0,9 0 0,-9 0 0,9 1 0,-4-5 0,0-1 0,6-1 0,-11-2 0,1 3 0,-8-1 0,-5-2 0,0 6 0,-4-6 0,3 6 0,-7-6 0,3 6 0,1-6 0,-4 5 0,3-5 0,-4 2 0,0-3 0,-3 0 0,-1 0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51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1 24575,'25'76'0,"-5"-18"0,-7-31 0,-7-13 0,-6-8 0,0 2 0,0-1 0,0 0 0,0 0 0,0 0 0,0 1 0,0-1 0,-3 0 0,-1 0 0,-3-3 0,-1 2 0,1-2 0,-4 4 0,-6 0 0,0 0 0,-9 1 0,4-1 0,1 1 0,-5-1 0,9-3 0,-4 2 0,9-6 0,1 6 0,3-6 0,1 2 0,3-6 0,1-9 0,3 6 0,0-6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53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94 24575,'0'89'0,"0"-13"0,0-49 0,0-1 0,0-4 0,0 3 0,3-12 0,-2 3 0,2-9 0,-3-6 0,0-11 0,0-7 0,0-5 0,-4-4 0,3-1 0,-6-1 0,6-4 0,-7 6 0,3-1 0,0 5 0,-3 1 0,7 5 0,-2 4 0,3 0 0,0 5 0,0 0 0,0 0 0,0-1 0,0 1 0,0 0 0,0-1 0,3 1 0,5-1 0,4 0 0,4 0 0,0 4 0,0-3 0,0 6 0,-4-3 0,3 4 0,-2 0 0,-1 0 0,3 0 0,-7 0 0,3 0 0,-3 0 0,-1 0 0,0 3 0,0 1 0,1 4 0,-4-1 0,-1 0 0,-3 0 0,0 5 0,0 0 0,0 4 0,0 0 0,0 0 0,0 0 0,0 0 0,-4 0 0,-4 0 0,-5-3 0,1 2 0,-3-6 0,2 2 0,1-3 0,0 0 0,1-1 0,3-3 0,-3 0 0,4-4 0,-1 0 0,1 0 0,0 0 0,0 0 0,-1 0 0,2 0 0,2-3 0,1-1 0,3-3 0,0-5 0,0 4 0,3-3 0,1 0 0,8 2 0,0 1 0,4 1 0,0 6 0,0-7 0,0 8 0,0-4 0,-3 4 0,1 0 0,-1 0 0,-1 0 0,3 4 0,-3 4 0,0 4 0,0 9 0,0-4 0,-2 8 0,1-8 0,-6 9 0,2-9 0,-6 4 0,3-9 0,-4 3 0,0-7 0,0 3 0,0-3 0,0-1 0,0 0 0,-3 0 0,-2 1 0,-6-1 0,-1-3 0,-4 4 0,0-8 0,-1 4 0,1-4 0,-5 4 0,4-3 0,-4 3 0,5-4 0,0 0 0,0 0 0,0 0 0,0 0 0,3-3 0,-2-2 0,7-2 0,-4 2 0,5-1 0,3 1 0,-3-2 0,7 0 0,-4-1 0,4-3 0,0 3 0,0-7 0,0 6 0,0-6 0,4 3 0,5-14 0,-3 14 0,2-5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2:07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492 1349 24575,'-10'0'0,"2"0"0,-1 0 0,1 0 0,-8 0 0,7-4 0,-16-4 0,12 2 0,-14-14 0,14 13 0,-14-19 0,13 12 0,-13-14 0,13 11 0,-7-5 0,8 1 0,-4-1 0,3-4 0,-8-2 0,11 1 0,-10 4 0,7-2 0,-2 3 0,-2 0 0,2 2 0,3 3 0,1 1 0,5 4 0,-2-3 0,2 3 0,2-1 0,-2-2 0,2 3 0,1 0 0,-3-4 0,6 4 0,-3-4 0,1 0 0,2 3 0,-3-2 0,4 3 0,0-9 0,0 4 0,0-9 0,0 9 0,0-25 0,4 15 0,1-16 0,8 16 0,0 5 0,4-3 0,-1 8 0,2-9 0,-2 9 0,1-4 0,3 4 0,3-5 0,5-2 0,6-5 0,-5 4 0,11-4 0,-11 9 0,9-4 0,-10 6 0,4 4 0,-6-3 0,0 7 0,1-3 0,-1 4 0,-4 1 0,3-1 0,-3 1 0,4-1 0,18-5 0,-13 5 0,17-5 0,-20 5 0,9-1 0,-4 1 0,0 0 0,5 3 0,-11 2 0,5 4 0,-5 0 0,-1 0 0,0 0 0,1 0 0,-1 0 0,-4 0 0,4 0 0,-5 0 0,1 4 0,-1 0 0,0 5 0,-4-1 0,8 5 0,-8-1 0,4 5 0,-5-1 0,6 6 0,-5-5 0,6 10 0,-6-5 0,0 4 0,-3-4 0,2 3 0,-2 2 0,0 1 0,4 4 0,-4 12 0,0-14 0,-1 19 0,-4-21 0,0 4 0,0-10 0,-1 3 0,1-3 0,-4 4 0,-1 1 0,-4-1 0,0 6 0,0-4 0,0 4 0,0-6 0,0 0 0,0 1 0,-4-1 0,-1-4 0,-4 3 0,1-7 0,-1 7 0,1-8 0,-1 4 0,-3-1 0,3-2 0,-8 7 0,4-3 0,-4-1 0,4 0 0,-10 2 0,13-9 0,-9 8 0,7-13 0,4 2 0,-7 1 0,2-4 0,-3 4 0,0-4 0,0 0 0,-5 0 0,4 1 0,-9-1 0,9 0 0,-4 1 0,5-1 0,0-4 0,-5 4 0,3-4 0,-7 1 0,8 2 0,-9-6 0,4 7 0,-4-7 0,-1 3 0,5-4 0,-3 0 0,8 0 0,-8 0 0,7 3 0,-3-2 0,5 3 0,0-4 0,0 0 0,0 0 0,-1 0 0,-2 0 0,2 0 0,-3 0 0,8 0 0,-3 0 0,3 0 0,-4 0 0,-1 0 0,-3-4 0,2-1 0,-3-3 0,5-1 0,0 1 0,0 4 0,0-4 0,0 4 0,-1-4 0,1 3 0,0-2 0,0 3 0,-5-5 0,4 1 0,-9-1 0,9 1 0,-4 0 0,5-1 0,4 2 0,0-5 0,8 0 0,1-9 0,3-1 0,0 7 0,0 4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2:11.7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56 156 24575,'0'15'0,"0"3"0,0 8 0,0-4 0,0 9 0,0-8 0,0 9 0,0-11 0,0 5 0,0-9 0,0 14 0,0-13 0,0 8 0,0-14 0,0 3 0,0-6 0,0 2 0,4-7 0,-4 2 0,4-8 0,-4-2 0,-4-13 0,3-10 0,-3-7 0,-1-4 0,4-1 0,-7 6 0,3-4 0,0 4 0,-4 0 0,4 1 0,1 10 0,-4 1 0,7 5 0,-3 4 0,4 0 0,0 5 0,0 0 0,0-1 0,0 1 0,0 0 0,0 0 0,0 0 0,4 0 0,0 3 0,7-3 0,1 2 0,4-3 0,0 3 0,0-2 0,5 6 0,-4-2 0,9-1 0,-9 3 0,3-3 0,-3 4 0,-1 0 0,-4 0 0,3 0 0,-7 0 0,3 0 0,-3 0 0,-1 0 0,0 0 0,0 0 0,0 0 0,-3 3 0,2 1 0,-5 3 0,2 1 0,-3-1 0,0 4 0,0-3 0,0 7 0,0-7 0,0 8 0,0-8 0,-3 7 0,-2-7 0,-3 7 0,-3-6 0,2 2 0,-6-3 0,3 0 0,0-4 0,-4 4 0,4-8 0,0 4 0,-4-4 0,8 0 0,-3 0 0,4 3 0,-1-2 0,1 2 0,3 0 0,5-3 0,3 3 0,7-3 0,6 4 0,0 1 0,8 4 0,-3-1 0,4 1 0,1 0 0,-1 3 0,1-2 0,-1 7 0,-4-4 0,-1 0 0,-5-1 0,-4-5 0,-1 1 0,-3-1 0,-1-3 0,-3-1 0,-1-3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2:13.9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46 157 24575,'0'11'0,"0"1"0,0 17 0,0-2 0,0-1 0,0 1 0,0 5 0,0-5 0,0 11 0,0-15 0,0 13 0,0-22 0,0 11 0,0-16 0,0 2 0,0-4 0,0-6 0,0-11 0,-4-7 0,3-10 0,-3-5 0,0 4 0,-2-15 0,1 8 0,-4-4 0,8 2 0,-3 9 0,4-4 0,-3 10 0,2 1 0,-3 5 0,4 0 0,0 4 0,0-3 0,0 6 0,0-2 0,0 4 0,4-1 0,0 1 0,3-1 0,0 4 0,0-2 0,5 5 0,-4-2 0,7 3 0,-3-4 0,9 3 0,-4-2 0,8 3 0,-3-4 0,5 3 0,-1-3 0,-4 4 0,3 0 0,-7 0 0,2 0 0,-4 0 0,-4 0 0,0 0 0,-5 0 0,-3 6 0,-1 3 0,-3 10 0,0 3 0,-3 0 0,-6 3 0,-5-3 0,-3 0 0,4-1 0,-2-5 0,2 0 0,-3 0 0,0-3 0,-1-2 0,1-3 0,4 0 0,-3 0 0,6-1 0,-2 1 0,0-4 0,2-1 0,-2-3 0,4 0 0,0 0 0,0 0 0,6 0 0,10 0 0,9 0 0,8 0 0,1 0 0,4 4 0,2 2 0,6 3 0,-1 1 0,1-1 0,-1 1 0,-5-1 0,4 1 0,-4-1 0,0 4 0,-1-3 0,-10 3 0,-1-5 0,-5 0 0,-4 0 0,-1-1 0,-3 1 0,-1-4 0,0-1 0,-3-3 0,-1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6:53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1 165 24575,'0'-6'0,"0"-1"0,0 0 0,0 1 0,0-1 0,3 0 0,4 0 0,4 0 0,4 0 0,0 2 0,9-2 0,-7 6 0,6-3 0,1 4 0,-7 0 0,7 0 0,-9 0 0,0 0 0,-4 0 0,-1 0 0,-3 0 0,-3 3 0,-1 9 0,-3 9 0,0 4 0,-5 15 0,-3-13 0,-5 8 0,0-11 0,-2-4 0,7-1 0,0-8 0,2-1 0,5-3 0,-2 0 0,0-3 0,2-4 0,-2-17 0,3-5 0,4-14 0,5 1 0,5-6 0,4 4 0,-3-4 0,1 11 0,-7 0 0,2 10 0,-3 5 0,-1 4 0,-1 5 0,-2-1 0,2 3 0,-11 9 0,3 8 0,-12 14 0,4 3 0,-3 6 0,5-6 0,-1-1 0,5-4 0,0-5 0,4-1 0,0-5 0,0-2 0,0-2 0,3-3 0,4-1 0,9-2 0,4 0 0,4-4 0,5 0 0,-3 0 0,3-4 0,-5-4 0,1-1 0,-5-3 0,-1 4 0,-8 1 0,-1 3 0,-3 1 0,-1 0 0,-2 2 0,-1-2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44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324 0 24575,'-15'16'0,"-4"0"0,0 24 0,-5 4 0,0 11 0,-4 21 0,-4-4 0,-2 12 0,12-27 0,-8 9 0,18-16 0,-10 0 0,15-3 0,-4-21 0,7-2 0,-1-9 0,2-4 0,0-4 0,0-4 0,-1-3 0,2 0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20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24575,'7'0'0,"4"0"0,1 3 0,4-2 0,4 7 0,2-3 0,5-1 0,5 5 0,1-4 0,5 5 0,1-1 0,5-4 0,2 4 0,6-3 0,0 4 0,6 1 0,-4-1 0,11 1 0,-5 0 0,21 1 0,-10-6 0,17 0 0,-32-6 0,40 6 0,-43-5 0,36 5 0,-28-1 0,20 2 0,-23 3 0,21 2 0,-25 3 0,6 2 0,21 12 0,-18-6 0,19 6 0,-28-12 0,9 3 0,-9-3 0,7 5 0,4 0 0,-11-1 0,5 1 0,-7-6 0,-1 3 0,1-7 0,-1 2 0,-5-4 0,4 0 0,-10 0 0,-1-4 0,-7-2 0,-11-1 0,0-2 0,-9 3 0,-1-4 0,-1 0 0,7 0 0,8 0 0,3 4 0,15 1 0,18 6 0,-15-1 0,45 13 0,-51-6 0,40 12 0,-33-9 0,19 7 0,-13-5 0,6 5 0,-7-7 0,-6 0 0,4-4 0,-10 2 0,10-6 0,-10 2 0,9-4 0,-14-1 0,7 1 0,-14-1 0,9 0 0,-9 0 0,3 0 0,-9 3 0,3-2 0,-3 2 0,4-4 0,-4 4 0,3-2 0,-3 2 0,10-3 0,-4 0 0,3 4 0,1-3 0,1 3 0,0-3 0,4-1 0,-4 0 0,0 0 0,-1 0 0,-6 0 0,0 0 0,6 4 0,-9-3 0,8 7 0,-9-3 0,4-1 0,1 0 0,-1-4 0,6 0 0,-4 0 0,8 0 0,-8 0 0,8 0 0,-3 5 0,6-4 0,-1 4 0,0 0 0,-4-4 0,3 8 0,-4-7 0,5 2 0,-5 1 0,21 4 0,-17 2 0,13 3 0,-18-5 0,-1 0 0,-3 0 0,4 0 0,-6-4 0,1 3 0,-1-8 0,1 8 0,-1-7 0,1 3 0,4-4 0,-3 0 0,4 0 0,-6 0 0,1-1 0,-1 1 0,1-4 0,-1-1 0,-4-4 0,3 0 0,-8 0 0,4 0 0,-9 0 0,3 0 0,-6 0 0,2 0 0,-4 0 0,0 0 0,-3 0 0,0 0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23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125 1103 24575,'-8'-3'0,"1"-5"0,3-8 0,3 2 0,-11-15 0,6 10 0,-7-13 0,-1 1 0,4 3 0,-4-10 0,5 10 0,4-3 0,-3 4 0,3 1 0,0 0 0,1-1 0,4 5 0,0-3 0,0 8 0,0-4 0,0 5 0,0 0 0,0 0 0,0-1 0,0 1 0,0 0 0,0 4 0,0-3 0,0 2 0,0-3 0,0 0 0,0 0 0,0 0 0,4-5 0,1 4 0,3-9 0,1 4 0,0-4 0,-1-1 0,4 5 0,-2-3 0,2 8 0,-4 0 0,0 2 0,-1 6 0,4-6 0,-2 10 0,2-9 0,1 8 0,5-2 0,0-3 0,8 6 0,-3-8 0,5 4 0,4-4 0,2 3 0,5-8 0,0 7 0,1-3 0,-1 4 0,12 1 0,-2 3 0,-2-2 0,-3 7 0,-10-3 0,0 4 0,-1 0 0,-6 0 0,1 0 0,-5 0 0,-2 0 0,1 0 0,-4 0 0,9 4 0,-9 1 0,8 3 0,-7 1 0,7-1 0,-8 0 0,4 1 0,-1 3 0,-2-3 0,2 3 0,-4 0 0,0-3 0,-3 6 0,2-6 0,-6 6 0,2-6 0,-3 6 0,3 0 0,-2 7 0,2-6 0,-2 8 0,-2-14 0,-2 14 0,2-10 0,-6 6 0,6-4 0,-6 0 0,2 5 0,-3-4 0,0 8 0,0-3 0,0 0 0,0 3 0,0-7 0,0 2 0,0-4 0,0 1 0,0-5 0,-3 3 0,2-7 0,-3 7 0,1-3 0,-2 0 0,1 4 0,-3-4 0,3 4 0,-1-4 0,-2 3 0,3-7 0,-4 7 0,0-6 0,0 6 0,0-3 0,-11 11 0,9-9 0,-13 8 0,11-9 0,0 3 0,-4 0 0,8-4 0,-8 3 0,8-3 0,-8 1 0,7 2 0,-6-3 0,2 4 0,-3 1 0,3-1 0,-2 0 0,3 0 0,-5-4 0,5 4 0,-4-8 0,8 4 0,-7-4 0,6 3 0,-6-2 0,6 2 0,-6-3 0,6-4 0,-6 0 0,3-4 0,-4 0 0,-5 0 0,-1 0 0,0 0 0,-9 0 0,-4-4 0,0-1 0,-3-8 0,6 3 0,4-3 0,-4 0 0,6 7 0,4-6 0,-3 7 0,7-3 0,-3 3 0,5-2 0,4 6 0,-3-6 0,6 6 0,-2-6 0,4 3 0,-5-4 0,4 1 0,-3-1 0,-1 0 0,4 1 0,-4-5 0,5 0 0,-2-4 0,1 0 0,0-1 0,0 5 0,4-3 0,-3 6 0,3-6 0,-4 7 0,-3-7 0,2 7 0,-2 0 0,7 1 0,-3 7 0,3-7 0,-3 3 0,3-3 0,-2 3 0,5-3 0,-6 3 0,3-3 0,-3 0 0,0-1 0,0 1 0,3 0 0,1 0 0,3 0 0,0 0 0,0 0 0,2 3 0,2 4 0,0 4 0,-1 7 0,-3-3 0,0 7 0,0-7 0,0 8 0,0-8 0,0 7 0,0-7 0,4 7 0,-4-6 0,8 6 0,-4-7 0,0 3 0,3-4 0,-3 1 0,0-1 0,2 0 0,-5 0 0,2-3 0,-3 0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28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1 131 24575,'0'6'0,"0"5"0,0 1 0,0 4 0,0 0 0,0 5 0,0-4 0,0 9 0,0-5 0,0 6 0,0-1 0,0 1 0,0-1 0,0 6 0,0-4 0,0-1 0,0-2 0,0-7 0,0-2 0,0-1 0,0-6 0,0 6 0,0-7 0,0 3 0,0-3 0,0-1 0,0 0 0,0 0 0,0 1 0,3-4 0,-3 2 0,3-11 0,-3 3 0,0-12 0,0-2 0,0-2 0,0-7 0,0 3 0,0-10 0,0-1 0,0-6 0,0-5 0,0 3 0,0-9 0,0 10 0,0 0 0,0 9 0,0 4 0,0 5 0,4 1 0,-3 9 0,2 1 0,1 3 0,-4 1 0,7 3 0,-3-2 0,3 2 0,0-4 0,0 1 0,1 3 0,-1-3 0,0 3 0,1-3 0,-1 2 0,0-1 0,0 5 0,1-2 0,-1 3 0,0-3 0,0 2 0,1-3 0,-1 4 0,0 0 0,0 0 0,1 0 0,-1 0 0,0 0 0,0 0 0,1 0 0,-1 0 0,0 0 0,0 0 0,1 0 0,-1 0 0,0 0 0,1 0 0,-4 3 0,-1 5 0,-3 4 0,0 4 0,0 0 0,0 0 0,0 0 0,0 0 0,0 1 0,0-1 0,0-4 0,-7 3 0,1-3 0,-6 4 0,5-4 0,-1 4 0,0-8 0,-4 3 0,7-3 0,-9 0 0,9-4 0,-6 2 0,-1-5 0,4 3 0,-3-4 0,3 0 0,1 0 0,0 0 0,0 0 0,0 0 0,0 0 0,6 0 0,5 0 0,7 0 0,1 3 0,3 1 0,-3 4 0,0 0 0,3 0 0,2 0 0,0 0 0,4 4 0,-5-3 0,5 3 0,-4-1 0,4-1 0,-5 1 0,0-3 0,-4 0 0,3-4 0,-6 3 0,2-6 0,-4 2 0,0 0 0,1-2 0,-1 2 0,0-3 0,0 0 0,0-6 0,-3 5 0,-1-5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32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0 686 24575,'26'0'0,"3"0"0,-2 0 0,6 0 0,11 0 0,-4 0 0,24 0 0,-14 0 0,30 0 0,-10 0 0,14 0 0,8 0-548,2 0 548,0 0 0,-44 0 0,0 0 0,44 0 0,0 0 0,-39 0 0,-1 0 0,35 0 0,-35 0 0,1 0 0,30 0 0,-34 0 0,-1 0 0,28 0-35,-3 0 35,-2 0 0,-4 0 0,7 0 0,-8 0 0,-9 0 0,-7-9 0,0 7 546,-7-7-546,-5 9 37,-9 0-37,-9 0 0,-1 0 0,-9 0 0,3 0 0,-6 0 0,7 0 0,7-5 0,7 4 0,8-7 0,1-2 0,5 4 0,8-13 0,2 17 0,11-18 0,-4 17 0,5-12 0,1 9 0,8 0 0,-18 1 0,9 1 0,-14 2 0,2-2 0,5-1 0,-7 4 0,-6-4 0,-2 5 0,1 0 0,-5 0 0,4-4 0,1 3 0,-5-8 0,10 3 0,-10 1 0,4-4 0,-5 4 0,-1-5 0,1 5 0,-1-4 0,1 4 0,-6-5 0,4 5 0,-9-3 0,9 3 0,-9-4 0,9-1 0,-9 1 0,3 4 0,-4-3 0,11-1 0,-9 3 0,9-6 0,-11 11 0,-5-7 0,3 8 0,-3-4 0,0 0 0,-2 3 0,1-2 0,-8 3 0,12 0 0,-16 0 0,11 0 0,-12 0 0,7 0 0,-7 0 0,4 0 0,-5 0 0,0 0 0,0 0 0,-2-7 0,1 6 0,6-6 0,11 7 0,4-4 0,5-1 0,-6-4 0,-4 1 0,-1 3 0,5-3 0,2 3 0,6-1 0,3-2 0,-10 7 0,10-4 0,-9 1 0,9 4 0,-9-4 0,9-1 0,-9 4 0,9-7 0,-9 6 0,3-6 0,-4 7 0,-1-7 0,1 7 0,-1-7 0,-4 7 0,-1-3 0,-5 1 0,0 2 0,0-3 0,0 4 0,-4-3 0,3 2 0,-6-5 0,2 5 0,0-6 0,-3 6 0,3-6 0,1 3 0,-4-1 0,7-2 0,-3 6 0,0-6 0,-1 3 0,-3 0 0,-1-2 0,0 5 0,0-2 0,1-1 0,-1 4 0,0-4 0,0 1 0,0 2 0,0-2 0,-3 0 0,3 2 0,-3-2 0,0-1 0,2 4 0,-5-7 0,5 6 0,-2-5 0,-3 5 0,-2-2 0,-6 3 0,0-3 0,0 2 0,-1-5 0,-3 5 0,-1-6 0,-4 6 0,-4-2 0,-2-1 0,-3 3 0,-2-3 0,-5 0 0,1 3 0,-2-8 0,-3 8 0,9-7 0,-11 3 0,11 0 0,-4-3 0,10 7 0,0-7 0,5 4 0,0 0 0,4 0 0,1 1 0,4 2 0,3-2 0,1 3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34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24575,'63'0'0,"4"0"0,-33 0 0,0 0 0,-8 0 0,-6 0 0,-7 0 0,6 0 0,-7 0 0,4 0 0,-4 0 0,3 0 0,-2 0 0,-1 0 0,-1 0 0,0 0 0,-3 0 0,3 0 0,-4 0 0,-3 3 0,-1 1 0,-3 3 0,0 0 0,0 0 0,0 0 0,0 0 0,0 0 0,0 0 0,3 1 0,1-1 0,3 0 0,1 0 0,-1 0 0,0-3 0,0 3 0,-3-4 0,-1 4 0,-3 0 0,0 1 0,0 3 0,0 11 0,-8 6 0,-8 17 0,-16 2 0,4 0 0,-14 7 0,17-11 0,-12 5 0,8-10 0,5-6 0,5-4 0,8-11 0,3-2 0,4-7 0,-3-1 0,6-6 0,-2-10 0,3 3 0,0-6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35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0 481 24575,'19'0'0,"7"0"0,20-5 0,-14 3 0,23-7 0,-19 8 0,10-4 0,-7 5 0,-2 0 0,-14 0 0,3 0 0,-14 0 0,0 0 0,-5 0 0,0 0 0,0 0 0,0 0 0,0 0 0,0 0 0,0 0 0,0 0 0,-3-6 0,-5-3 0,-4-10 0,-4-8 0,-4-7 0,2-4 0,1-7 0,1 5 0,4-4 0,0 5 0,-4 0 0,8 6 0,-3 6 0,4 10 0,0 2 0,0 6 0,0-2 0,0 7 0,0 1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43.1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22 24575,'0'23'0,"0"0"0,0 9 0,0-5 0,0 5 0,0 0 0,0-5 0,0 1 0,0-3 0,0-8 0,0 4 0,0-9 0,0 3 0,0-3 0,0 0 0,0-1 0,0-3 0,0-1 0,0 0 0,0 1 0,0-1 0,0-6 0,0-9 0,0-5 0,0-6 0,0 3 0,0-5 0,0-6 0,0-1 0,0-9 0,0 3 0,0-4 0,0 4 0,0 3 0,0 9 0,0 1 0,0 8 0,0 2 0,0 4 0,0 0 0,0-1 0,3 2 0,1 2 0,-1 1 0,0 3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49.0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24575,'0'7'0,"0"4"0,0 1 0,0 4 0,0 0 0,0 5 0,0-4 0,0 9 0,0-9 0,0 4 0,0-1 0,0-6 0,0 5 0,3-7 0,-2 1 0,3-2 0,-4-4 0,3 0 0,-2 0 0,2 1 0,-3-1 0,0 0 0,0 0 0,0 0 0,0 0 0,3 0 0,-2 0 0,2 0 0,-3 0 0,0 1 0,0-1 0,0 0 0,0 0 0,0-6 0,0-10 0,0-4 0,0-12 0,0 3 0,-4-5 0,3 1 0,-3-1 0,4 6 0,0 0 0,0 5 0,0 3 0,0 2 0,0 4 0,0-1 0,0 1 0,0 0 0,0 0 0,0 0 0,0 1 0,0-1 0,0 0 0,0-1 0,0 1 0,0 0 0,0-1 0,4 1 0,-4 0 0,7 0 0,-6 0 0,5 2 0,-2 2 0,3 0 0,1 2 0,-1-2 0,0 0 0,0 2 0,1-2 0,-1 3 0,0 0 0,0 0 0,1 0 0,-1 0 0,0 0 0,0 0 0,1 0 0,-1 0 0,0 0 0,0 0 0,1 0 0,-1 0 0,0 0 0,1 0 0,-1 0 0,0 0 0,0 3 0,-3 1 0,3 3 0,-6 0 0,2 0 0,0 1 0,-2-1 0,2 0 0,-3 0 0,0 1 0,0 3 0,0-3 0,0 7 0,0-3 0,-3 0 0,-2 4 0,-2-4 0,-1 4 0,-4-4 0,3 3 0,1-6 0,1 2 0,3-4 0,-3 0 0,2 1 0,-1-4 0,5 2 0,-5-2 0,2 0 0,-3-1 0,3 0 0,-3-2 0,3 5 0,-3-5 0,3 6 0,-3-7 0,3 4 0,-3-4 0,0 3 0,0-3 0,0 3 0,0-3 0,-1 4 0,1-4 0,0 4 0,3-1 0,-3-3 0,4 3 0,-4-3 0,-1 0 0,1 0 0,9-3 0,4 3 0,5-7 0,4 3 0,-3 0 0,4-4 0,-4 8 0,3-8 0,-6 7 0,6-2 0,-7 3 0,7 0 0,-7 0 0,3 0 0,1 0 0,-4 0 0,3 0 0,-4 0 0,0 0 0,1 0 0,-1 0 0,-3 3 0,3 1 0,-7 3 0,4 0 0,-4 0 0,0 0 0,0 1 0,0-1 0,0 0 0,0 0 0,0 0 0,0 0 0,0 1 0,0-1 0,0 0 0,0 0 0,0 1 0,0-1 0,0 0 0,-4 0 0,3 0 0,-5 0 0,2 0 0,1 0 0,-4-3 0,6 2 0,-5-2 0,2 0 0,-4 3 0,1-6 0,0 2 0,0-3 0,-1 0 0,1 0 0,-1 0 0,1 0 0,0 0 0,-1 0 0,1 0 0,0 0 0,-1 0 0,1-3 0,0-1 0,-1-4 0,1 4 0,-1-2 0,1 5 0,0-6 0,-1 6 0,1-2 0,3 0 0,1 2 0,3-2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53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91 24575,'0'6'0,"0"5"0,0 14 0,0 1 0,0 6 0,0-9 0,0 8 0,0-14 0,0 8 0,0-8 0,0 4 0,0-5 0,0 0 0,0-4 0,0 0 0,0-5 0,0 0 0,0 0 0,0 1 0,0-1 0,0-6 0,0-6 0,0-7 0,0-9 0,0 4 0,0-9 0,0 9 0,0-8 0,0 7 0,0-3 0,0 5 0,0 4 0,0-3 0,0 6 0,0-6 0,0 7 0,0-3 0,0 4 0,0 0 0,0 6 0,0 13 0,0 2 0,0 14 0,0-11 0,0 8 0,0-3 0,0 5 0,0-5 0,0 3 0,0-8 0,0 4 0,0-9 0,0-1 0,0-4 0,0 1 0,0-1 0,0 0 0,0-6 0,0-6 0,0-7 0,0-9 0,0-6 0,0-1 0,0-9 0,0 9 0,0-4 0,0 6 0,0-1 0,0 5 0,0-3 0,0 11 0,0-6 0,0 12 0,0-3 0,0 4 0,0 11 0,0 3 0,4 15 0,-3 0 0,7 10 0,-7-4 0,4 3 0,-5-9 0,0-1 0,3-9 0,-2-1 0,2-4 0,-3 1 0,0-10 0,0-8 0,0-11 0,0-11 0,0 4 0,0-9 0,0 9 0,0-4 0,0 6 0,0 4 0,0 1 0,0 5 0,0 4 0,0 0 0,0 5 0,0 0 0,0 5 0,0 7 0,0 3 0,3 7 0,-2-7 0,3 3 0,-4-3 0,0-1 0,0-3 0,0-1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56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30 216 24575,'-3'7'0,"2"-1"0,-6 1 0,7 0 0,-3 0 0,3-1 0,-4 1 0,3 1 0,-2-1 0,0 0 0,2 0 0,-2 0 0,3 0 0,0 1 0,0-1 0,0 0 0,0 0 0,0 0 0,0 0 0,0 0 0,0 0 0,0 1 0,0-1 0,0 0 0,0 0 0,0 1 0,0-1 0,0 0 0,0 0 0,0 0 0,0 0 0,3 0 0,-2 0 0,5-3 0,-2 2 0,3-6 0,0 4 0,0-4 0,0 0 0,0 0 0,0 0 0,0 0 0,0 0 0,0 0 0,1 0 0,-1 0 0,0 0 0,0 0 0,-1 0 0,1 0 0,-3-4 0,3 0 0,-4-3 0,5 0 0,-1-1 0,-3 1 0,3-4 0,-3 2 0,0-2 0,2 4 0,-2-1 0,0-3 0,3 3 0,-3-3 0,0 3 0,-1 1 0,0-1 0,-2 1 0,6 0 0,-6-1 0,2 1 0,-3 0 0,0-1 0,0 1 0,0-5 0,0 4 0,0-7 0,0 3 0,0-5 0,0 1 0,0 0 0,0-5 0,0 8 0,0-7 0,0 8 0,0-5 0,0 5 0,0 1 0,0 3 0,0 1 0,0 0 0,0-1 0,0 1 0,-3 3 0,-2-3 0,1 3 0,-2-3 0,2 3 0,0-3 0,-3 7 0,3-4 0,-3 4 0,-1 0 0,1 0 0,0 0 0,-1 0 0,1 0 0,0 0 0,0 0 0,0 0 0,-1 0 0,1 0 0,0 0 0,3 3 0,-3 1 0,3 4 0,0-1 0,-2 0 0,5 0 0,-6 5 0,6 4 0,-6-2 0,3 5 0,-1-7 0,2 4 0,-1 0 0,3 0 0,-2-3 0,3-2 0,0-4 0,0 0 0,0 0 0,0 1 0,0-1 0,0 0 0,0 0 0,0-3 0,0-1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47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206 207 24575,'0'-10'0,"0"2"0,0-10 0,0 6 0,0-11 0,0 2 0,0 1 0,0-3 0,0 7 0,0-3 0,0 4 0,0 4 0,-4 3 0,1 5 0,-8 3 0,-4 0 0,-5 0 0,-1 4 0,-4 13 0,8 7 0,-6 12 0,5 5 0,3 7 0,1 1 0,4 5 0,5-6 0,1-6 0,4-1 0,0-6 0,0-4 0,0-6 0,6-6 0,7-7 0,7-1 0,4-7 0,5 0 0,-3-4 0,3 0 0,-5-7 0,7-8 0,-5-7 0,2-10 0,-1 0 0,-9-4 0,1 4 0,-7 3 0,-4 5 0,-4 3 0,0 2 0,-4 8 0,-5 6 0,0 14 0,-6 12 0,6 9 0,2 11 0,3-4 0,0-1 0,0-2 0,0-9 0,0 0 0,0-6 0,6-7 0,2-2 0,7-2 0,4-4 0,-3-1 0,3-3 0,-4 0 0,4-7 0,-7-1 0,6-8 0,-6-3 0,0-1 0,0-5 0,-4 1 0,-3 0 0,-2 0 0,-3-1 0,0 5 0,0-3 0,0 7 0,0-3 0,0 7 0,-7 5 0,3 1 0,-10 5 0,6-2 0,-6 3 0,3 0 0,-8 0 0,3 4 0,-3 3 0,4 4 0,4 0 0,-3 3 0,6-6 0,-2 2 0,6-3 0,1-1 0,3 1 0,9-3 0,4-1 0,8-3 0,8 0 0,2 0 0,4 0 0,6-13 0,-9 2 0,9-16 0,-9 4 0,6-10 0,0 3 0,-5-2 0,-7 6 0,0 0 0,-13 5 0,3-3 0,-8 8 0,-4-3 0,-1 8 0,-3 1 0,0 3 0,-6 3 0,-6 1 0,-8 3 0,-4 0 0,0 0 0,4 3 0,1 1 0,4 7 0,4-3 0,0 2 0,7-3 0,-2 0 0,6-1 0,-3 5 0,3-4 0,0 3 0,0-3 0,0 0 0,6 0 0,2 0 0,11 0 0,1 1 0,5 0 0,-1 0 0,-4 0 0,3 4 0,-7-1 0,0 9 0,-5 5 0,-2 5 0,-4 1 0,-1 3 0,-4-9 0,0 5 0,0-6 0,-7-4 0,-1-1 0,-11-4 0,3-3 0,-3-1 0,0-7 0,3-1 0,-3-3 0,4 0 0,4 0 0,-3-6 0,5-7 0,2-3 0,3-7 0,4 3 0,0-5 0,0 1 0,0 4 0,0 1 0,0 8 0,0-3 0,0 6 0,0 1 0,0 4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30:03.4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0 576 24575,'0'7'0,"0"0"0,0 0 0,0 4 0,0-3 0,0 7 0,0-6 0,0 2 0,0-4 0,0 0 0,0-9 0,0-8 0,0-16 0,0-7 0,0-18 0,0-4 0,5-12 0,1 0 0,5 13 0,5-10 0,-5 17 0,9-6 0,-10 14 0,4 7 0,-6 10 0,0 5 0,0 6 0,-1 4 0,0 3 0,0 0 0,0 4 0,1 0 0,-1 0 0,0 0 0,1 11 0,-4 3 0,3 11 0,-2 6 0,4 2 0,1 6 0,-1-6 0,0 4 0,1-4 0,-1 5 0,1 0 0,-1 1 0,1-6 0,-1-2 0,-1-4 0,1-6 0,-1 0 0,0-9 0,-4-1 0,-1-3 0,1-1 0,-4 0 0,7 4 0,-6-2 0,3 6 0,-1-7 0,1 7 0,4-3 0,0 4 0,-4-4 0,3-1 0,-3-3 0,0-1 0,3 0 0,-6 0 0,5-2 0,-2-9 0,-1 3 0,1-5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30:04.6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84 3 24575,'1'0'0,"2"0"0,15 0 0,-2 0 0,-4 0 0,-1 0 0,-4 0 0,-9 0 0,-4 0 0,-9 0 0,-1 0 0,0 0 0,0 3 0,0 2 0,0-1 0,3 3 0,-2-6 0,10 5 0,-5-5 0,6 2 0,3-3 0,6-3 0,2 2 0,9-3 0,-8 4 0,7 0 0,-3 0 0,4 0 0,-4 0 0,3-4 0,-2 4 0,3-4 0,0 0 0,-4 3 0,3-2 0,-3-1 0,1 3 0,-2-2 0,-4 3 0,0 0 0,1 0 0,-1 0 0,0 0 0,0 0 0,0 0 0,-3 0 0,-1 0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20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152 7 24575,'-3'-3'0,"-1"-1"0,-7 4 0,-6 0 0,0 8 0,-4 0 0,-1 14 0,8-4 0,-4 8 0,7-9 0,5 4 0,-1-9 0,7-1 0,0-3 0,11-4 0,10-1 0,6-3 0,10 0 0,-3 0 0,4 0 0,-5 0 0,-6 0 0,-6 3 0,-8 10 0,-5 5 0,-4 8 0,-4 6 0,-4 1 0,-11 6 0,-11 1 0,-12-3 0,2-2 0,3-14 0,5-3 0,2-9 0,4-4 0,5-1 0,5-4 0,5 0 0,3-4 0,1-8 0,3-6 0,0-9 0,0-5 0,14-3 0,-11 14 0,11 2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20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24575,'91'0'0,"-16"-4"0,-44 3 0,-4-3 0,-5 4 0,-6 0 0,-8 0 0,-4 0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31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24575,'0'11'0,"0"5"0,0 17 0,0-4 0,0 14 0,0-15 0,0 9 0,0-4 0,0 0 0,0 4 0,0-14 0,0 13 0,0-17 0,0 11 0,0-8 0,0-4 0,0 2 0,0-12 0,0 3 0,0-3 0,0-1 0,0 0 0,3-3 0,1-1 0,3-3 0,0 0 0,0 0 0,0 0 0,0 0 0,0 0 0,0 0 0,-3 3 0,2-2 0,-5 6 0,2-4 0,0 1 0,-2 3 0,5-4 0,-2 5 0,3-5 0,0 4 0,-3-4 0,2 1 0,-5 3 0,6-3 0,-7 3 0,4 0 0,-1 0 0,-3 0 0,3 0 0,1-3 0,-4 3 0,7-7 0,-3 4 0,3-4 0,1 0 0,-1 0 0,0 0 0,0 0 0,1 0 0,-1 0 0,0 0 0,0 0 0,1 0 0,-1 0 0,0-8 0,1 3 0,-1-6 0,-3 7 0,0 1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32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1 24575,'-11'0'0,"-11"0"0,4 0 0,-13 0 0,13 0 0,-2 0 0,-1 0 0,7 0 0,-2 0 0,5 0 0,3 0 0,0 0 0,5 0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34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318 118 24575,'0'-14'0,"0"-1"0,0-2 0,-4 1 0,0 4 0,-8 0 0,0 1 0,-4 5 0,3-4 0,-6 9 0,5-2 0,-7 3 0,5 0 0,-5 0 0,4 0 0,-8 8 0,7 6 0,-3 3 0,3 9 0,2-9 0,2 8 0,2-7 0,4 2 0,0-4 0,3 0 0,2 1 0,3-1 0,0-4 0,0 3 0,0-7 0,0 7 0,0-6 0,3 6 0,5-7 0,1 4 0,6-4 0,-7-1 0,7 1 0,-3-1 0,1-2 0,2-1 0,-3-4 0,4 0 0,0 0 0,0 0 0,0-4 0,0-4 0,0-1 0,0-7 0,1 4 0,-2-8 0,-2 3 0,-2-2 0,-3 7 0,0-4 0,-1 8 0,-3-3 0,-1 3 0,-3 1 0,0 0 0,0-1 0,0 1 0,0 0 0,0 0 0,0 9 0,0 4 0,0 8 0,0 2 0,0-3 0,0 2 0,0-3 0,0 0 0,0-1 0,0-3 0,0-1 0,4 0 0,0 0 0,3-3 0,0 0 0,1-4 0,-1 0 0,0 0 0,0 0 0,1 0 0,-1 0 0,0 0 0,0 0 0,1 0 0,-4 0 0,-1 0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35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94 24575,'7'3'0,"-3"1"0,3 12 0,-6-3 0,3 8 0,-4-5 0,0 0 0,0-4 0,0-1 0,3-3 0,-2-1 0,2 0 0,-3 0 0,0-5 0,0-10 0,0-5 0,0-7 0,0 4 0,0 0 0,4 0 0,0 0 0,4-1 0,0 5 0,0-3 0,-1 7 0,1-4 0,-1 1 0,0 3 0,1-4 0,-1 5 0,1 3 0,-1-3 0,0 3 0,0 0 0,0-2 0,0 5 0,0-2 0,0 3 0,0 0 0,0 0 0,1 0 0,-2 0 0,2 0 0,-1 0 0,-4 3 0,4-2 0,-6 5 0,2-5 0,-3 2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36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24575,'0'16'0,"0"-3"0,0 12 0,0-3 0,0 4 0,0-4 0,0 3 0,0-3 0,0 5 0,0-5 0,0 8 0,0-11 0,0 11 0,0-12 0,0 2 0,0-8 0,0 0 0,0-5 0,0 0 0,0-3 0,0-1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37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24575,'0'23'0,"0"12"0,0-1 0,0 17 0,0-5 0,0 6 0,0 0 0,0 0 0,0 0 0,0-6 0,0-7 0,0-7 0,3-6 0,-2-4 0,6-5 0,-6-6 0,6-4 0,-3 0 0,3-3 0,0 0 0,0-4 0,0 0 0,5 0 0,0 0 0,4-8 0,0-1 0,0-7 0,0 3 0,0-2 0,-4 7 0,3-4 0,-6 1 0,2 5 0,-3-4 0,-1 6 0,0 0 0,-3 0 0,0 4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48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7 24575,'0'-6'0,"-3"9"0,-7 17 0,-8 13 0,-7 21 0,-6 8 0,-1 8 0,3 14 0,7-5 0,10-14 0,-2 1 0,12-9 0,-7 6 0,9 12 0,0-23 0,0 13 0,0-21 0,0 9 0,8-5 0,2-6 0,8-1 0,0-6 0,4-4 0,0 0 0,4-9 0,-1-1 0,-5-9 0,3-1 0,-7-6 0,3-2 0,-4-3 0,-1 0 0,1 0 0,0 0 0,-7 0 0,-1 0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37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205 7 24575,'-6'-3'0,"-8"0"0,-2 3 0,-4 0 0,-1 0 0,3 0 0,-7 0 0,8 0 0,-4 0 0,9 0 0,-4 0 0,8 0 0,0 0 0,5 0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14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1 549 24575,'14'0'0,"5"0"0,14-9 0,3-7 0,-1-1 0,18-19 0,-15 13 0,11-6 0,0 1 0,-8 11 0,11-9 0,0 5 0,0 5 0,7-4 0,-11 8 0,9 1 0,-17 2 0,4 0 0,-5-2 0,-1-7 0,-5 8 0,-1-8 0,-6 4 0,1-3 0,-1 3 0,-4-2 0,3 2 0,-8-2 0,4 2 0,-5 3 0,-3-1 0,2 3 0,-7-2 0,4 6 0,-5-1 0,0 5 0,0-6 0,1 6 0,-4-5 0,-1 2 0,0 0 0,-2-2 0,2 5 0,-3-2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16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24575,'14'0'0,"3"0"0,-9 0 0,7 0 0,-6 0 0,2 0 0,0 0 0,-3 0 0,3 0 0,0 0 0,-2 0 0,6 0 0,-7 0 0,7 0 0,-7 0 0,4 0 0,-5 0 0,0 0 0,0 0 0,0 0 0,0 0 0,-3 3 0,-2 1 0,-2 3 0,0 0 0,0 4 0,-3-3 0,-1 4 0,0-1 0,-3-3 0,7 3 0,-7-3 0,6-1 0,-2 0 0,0 0 0,2 5 0,-2-4 0,-1 3 0,3-4 0,-2 0 0,3 1 0,-3-5 0,2 1 0,-2-4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18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386 971 24575,'-3'4'0,"-5"-1"0,-4-3 0,-9 0 0,4 0 0,-4 0 0,0 0 0,-1 0 0,0 0 0,-3-4 0,11 3 0,-5-10 0,10 5 0,-6-9 0,6 3 0,-6-1 0,10-7 0,-10 7 0,10-8 0,-11 0 0,6-1 0,-2 0 0,3-3 0,0 3 0,0-5 0,1 5 0,-1-3 0,1 7 0,3-2 0,1 3 0,0-3 0,3 2 0,-3-2 0,4 3 0,0 1 0,0-5 0,0 4 0,0-4 0,0 5 0,0 0 0,4 0 0,0 0 0,9-5 0,-1 3 0,5-2 0,-1 3 0,5 1 0,-4-1 0,8 0 0,-3 0 0,5-1 0,0-5 0,0 8 0,-4-11 0,8 11 0,-7-7 0,8 4 0,-6 4 0,18-12 0,-14 11 0,14-8 0,-18 10 0,1 4 0,-1 4 0,1-3 0,-1 7 0,1-6 0,-1 6 0,1-3 0,-1 4 0,1 0 0,-1 0 0,0 0 0,1 0 0,-1 0 0,1 0 0,-1 0 0,-4 0 0,3 0 0,-3 0 0,5 3 0,-6 2 0,5 8 0,-4-4 0,-1 7 0,5-2 0,-4 2 0,-1 1 0,7 7 0,-10-9 0,10 8 0,-14-11 0,6 10 0,-7-5 0,0 4 0,-1-5 0,-5-4 0,2 8 0,-2-7 0,2 8 0,-1-5 0,-4 0 0,0 0 0,-1 0 0,-2 5 0,3-4 0,-4 4 0,0-1 0,0-3 0,0 4 0,0-5 0,0 5 0,0-4 0,0 8 0,0-3 0,0 0 0,0 3 0,0-3 0,0 0 0,-4 3 0,-1-8 0,-3 4 0,3-5 0,-2 5 0,2-4 0,-8 8 0,0-3 0,-5 5 0,0-1 0,1 0 0,0-4 0,-6 4 0,6-8 0,-5 3 0,6-5 0,0-3 0,3-2 0,-2-3 0,7-1 0,-7 1 0,6 0 0,-6 0 0,3-1 0,-4-2 0,-1 2 0,1-6 0,0 6 0,0-6 0,0 6 0,-5-6 0,4 6 0,-4-6 0,0 6 0,4-6 0,-4 7 0,-3-7 0,6 2 0,-5-3 0,2 0 0,4 0 0,-4 0 0,5 0 0,0 0 0,4 0 0,-4-3 0,4-2 0,-4-3 0,0 0 0,-5 3 0,4 2 0,-4-1 0,5 3 0,-1-2 0,-3 3 0,2 0 0,-2-4 0,3 3 0,1-6 0,0 6 0,4-3 0,1 4 0,3-3 0,1 2 0,0-2 0,-1 3 0,4-3 0,-2-1 0,5-3 0,-2-1 0,0 1 0,2 0 0,-2-1 0,3 4 0,0 1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19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24575,'0'19'0,"0"1"0,0 7 0,0 5 0,0 1 0,0 5 0,0 7 0,0 1 0,0-6 0,0-2 0,0-6 0,0-13 0,0 6 0,0-13 0,0 0 0,0 0 0,3-9 0,1 1 0,3-4 0,0 0 0,1 0 0,-1 0 0,0 0 0,1-4 0,3 3 0,1-5 0,9 1 0,-4-4 0,8 1 0,-3 3 0,0-3 0,-1 8 0,-5-4 0,0 4 0,-4 0 0,-1 0 0,-4 0 0,1 0 0,-4 0 0,-1 0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40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562 1137 24575,'-11'0'0,"-5"0"0,-1 0 0,-14 0 0,7 0 0,-7 0 0,-1 0 0,4 0 0,-9 0 0,9 0 0,-9 0 0,14 0 0,-8 0 0,9-4 0,0 0 0,-3-9 0,7 0 0,-3-8 0,4-1 0,-1-5 0,0 0 0,4-4 0,1 3 0,8-4 0,-3 0 0,2 4 0,1-9 0,1 4 0,4-6 0,0 0 0,0 1 0,0 0 0,0-7 0,0 5 0,0-4 0,0 5 0,4 1 0,5 5 0,5 1 0,4 6 0,0-1 0,-1 0 0,6 0 0,0 4 0,5-5 0,0 4 0,5-1 0,-3-3 0,14 7 0,-9-2 0,10 3 0,-1 4 0,2 2 0,0 4 0,5-1 0,-5 6 0,-1 0 0,0 5 0,-7 0 0,-5 0 0,4 0 0,-9 0 0,4 0 0,-6 4 0,-4 4 0,4 6 0,-9 2 0,8 2 0,-8-2 0,11 8 0,-10-6 0,5 5 0,-7-7 0,-3 0 0,-1 5 0,-4 1 0,1 4 0,0 0 0,0 1 0,-1-1 0,1 1 0,-4 5 0,3-5 0,-7 5 0,3-10 0,-4 3 0,4-3 0,-3 5 0,3-1 0,-4-4 0,0 3 0,0-8 0,0 9 0,0-9 0,0 8 0,-4-3 0,-1 4 0,-8 1 0,0-5 0,-1 3 0,-1-8 0,2 11 0,1-14 0,0 8 0,4-10 0,-3 4 0,2 0 0,-7 0 0,7 0 0,-6 1 0,6-1 0,-3 0 0,4-4 0,4-1 0,1-4 0,-1 1 0,0-4 0,-3 2 0,0-5 0,0 5 0,3-2 0,-3 1 0,3 1 0,-4-5 0,4 5 0,-2-5 0,5 2 0,-2-3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42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1 150 24575,'34'0'0,"-10"0"0,3 0 0,-15 0 0,-1 0 0,0 4 0,-3 0 0,3 3 0,-4 0 0,-3 0 0,-1 0 0,0-3 0,1-1 0,3-3 0,0 0 0,0 0 0,0 0 0,0 0 0,-1 0 0,2-7 0,-1 1 0,1-9 0,-1 3 0,1-4 0,5-5 0,-4 4 0,7-4 0,-7 5 0,6 3 0,-7 2 0,4 3 0,-5 0 0,0 4 0,0-2 0,1 5 0,-1-2 0,0 3 0,0 0 0,-3-3 0,-1 2 0,-3-2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43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0 120 24575,'0'56'0,"0"-1"0,0 38 0,3-69 0,2-6 0,6-10 0,-3-1 0,7 1 0,-3-4 0,4 0 0,0-4 0,1 0 0,-5 0 0,3 0 0,-7 0 0,3 0 0,0 0 0,-3 0 0,8 0 0,-8-7 0,7 1 0,-6-9 0,6 6 0,-6-7 0,3 8 0,-4-7 0,-1 6 0,1-6 0,-1 3 0,1 0 0,0-4 0,0 4 0,0-4 0,-4 0 0,3 3 0,-6-2 0,2 3 0,-3 0 0,0-4 0,0 4 0,0-4 0,0 4 0,0-3 0,0 2 0,0 1 0,0-3 0,-3 7 0,-1-4 0,-3 5 0,-1 0 0,-2-1 0,-3 4 0,2 1 0,-4 3 0,6 0 0,-6 0 0,7 0 0,-7 0 0,2 0 0,1 0 0,-3 0 0,7 3 0,-8 2 0,8 6 0,-8-2 0,7 6 0,-6-3 0,6 5 0,-2-5 0,3 3 0,0-7 0,4 3 0,-3-4 0,7 4 0,-4-2 0,4 2 0,0-4 0,0 0 0,0 0 0,0 0 0,3-3 0,1-1 0,0-3 0,-1 0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46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525 1 24575,'11'0'0,"1"0"0,4 0 0,0 0 0,10 0 0,-7 0 0,11 0 0,-3 0 0,1 0 0,4 4 0,0 5 0,-5 5 0,5 4 0,-4 5 0,-6 0 0,6 5 0,-8 4 0,2-3 0,-3 8 0,-2-14 0,2 13 0,-6-13 0,4 9 0,-7-6 0,3 0 0,-5-4 0,1 4 0,0-5 0,-1 1 0,-3 3 0,-2-7 0,-3 2 0,0-4 0,0 5 0,0-4 0,0 4 0,0-5 0,0 0 0,0 5 0,0-4 0,0 8 0,0-3 0,0 0 0,0 3 0,0-3 0,0 5 0,-4-1 0,-4-4 0,-6 3 0,-2-8 0,-1 9 0,-4-8 0,-3 8 0,-3-7 0,-2 9 0,2-9 0,0 3 0,5-9 0,-3 4 0,8-8 0,-9 3 0,9 0 0,-8-2 0,3 2 0,0-4 0,-4 1 0,9-1 0,-8 1 0,7-1 0,-2 0 0,-8-3 0,8-2 0,-8 1 0,12-3 0,0 2 0,0-3 0,0 0 0,-1 0 0,-3 0 0,2 0 0,-7 0 0,7 0 0,-2 0 0,3 0 0,1 0 0,4 0 0,-3 0 0,2 0 0,1 0 0,-3-3 0,7-2 0,-8-6 0,4 2 0,-4-3 0,0 4 0,3-4 0,-2 3 0,6-2 0,-10-4 0,10 2 0,-6-3 0,7 0 0,0 4 0,0-4 0,-1-5 0,1 4 0,-1-9 0,5 9 0,-4-8 0,3 3 0,0-5 0,-3 6 0,7-5 0,-2 9 0,-1-4 0,3 5 0,-2 0 0,-1 0 0,3-1 0,-2 1 0,3 0 0,0 0 0,0 0 0,0 0 0,0-5 0,0 3 0,0-7 0,0 8 0,0-9 0,0 9 0,0-4 0,0 9 0,0 1 0,3-1 0,-2 1 0,6 2 0,-6-5 0,5 9 0,-5-6 0,5 4 0,-1-5 0,-1 4 0,3-3 0,-6 3 0,5 1 0,-5 0 0,2 0 0,0 0 0,-2 0 0,2-1 0,1-3 0,-4 3 0,4-4 0,-4 1 0,3 6 0,-2-6 0,2 7 0,0 0 0,-2-2 0,5 2 0,-5-3 0,2 0 0,0-1 0,-2 1 0,6-1 0,-7 1 0,4 0 0,-1-3 0,-2 2 0,2-2 0,-3 2 0,0 1 0,0 0 0,0 3 0,0 0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57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1 596 24575,'19'-8'0,"1"-2"0,7-4 0,6-9 0,-5 12 0,10-8 0,-14 2 0,13 1 0,-18-2 0,11 5 0,-8 0 0,0 4 0,-5-3 0,-2 4 0,-3-4 0,4 3 0,-4-2 0,3 3 0,-7 1 0,8-1 0,-4 0 0,4 0 0,-4 0 0,3 3 0,-7-1 0,4 2 0,-1 0 0,-3-3 0,3 6 0,-4-5 0,1 2 0,-1-1 0,4-1 0,-3 1 0,8 1 0,-4-3 0,0 3 0,3-1 0,-7-1 0,7 5 0,-6-5 0,2 5 0,-1-3 0,-2 1 0,3 2 0,-4-2 0,0 3 0,-3-3 0,3 2 0,-3-6 0,3 7 0,0-7 0,0 6 0,5-6 0,-4 3 0,7 0 0,-7-3 0,7 3 0,-6 0 0,6-4 0,-7 7 0,3-6 0,-4 7 0,1-7 0,3 6 0,-3-5 0,3 5 0,-3-6 0,-1 3 0,0 0 0,0-2 0,5 1 0,-4-2 0,3-1 0,3 1 0,-5-1 0,6 1 0,-8 3 0,0-3 0,1 6 0,-1-2 0,0 3 0,0-3 0,0 2 0,0-6 0,0 7 0,0-4 0,1 4 0,-5-3 0,-5 2 0,-3-2 0,-5 3 0,2 0 0,-3 0 0,3 0 0,-7 0 0,2 0 0,1-3 0,1 2 0,-1-2 0,4 3 0,-3-3 0,3 2 0,1-2 0,3 0 0,-2 2 0,2-2 0,-3 3 0,0 0 0,0 0 0,0 0 0,0 0 0,0 0 0,0 0 0,-1 0 0,5-3 0,-4 2 0,4-2 0,-5 3 0,1 0 0,0 0 0,0 0 0,-1 0 0,1 0 0,0 0 0,6-3 0,1 2 0,11-2 0,6 3 0,0 0 0,9 0 0,-5 0 0,1 0 0,4 0 0,-5 0 0,1 0 0,4 0 0,-9 0 0,3 0 0,-3 0 0,-1 0 0,-4 0 0,3 4 0,-7-3 0,3 2 0,-4 0 0,1-2 0,-1 2 0,0-3 0,0 0 0,0 0 0,-3 4 0,2-3 0,-2 2 0,-3-3 0,-6 3 0,-7 5 0,-4 5 0,3 3 0,-3 5 0,4-4 0,-5 4 0,4-5 0,-2-4 0,6-1 0,-2-3 0,7-1 0,-3 1 0,7-1 0,-7-3 0,7 2 0,-3-2 0,3 2 0,0 1 0,0 0 0,0 0 0,0 0 0,0 1 0,0-1 0,0 0 0,0 0 0,0-6 0,3-9 0,2-5 0,2-2 0,1 0 0,0 6 0,0-6 0,-1 7 0,-3-4 0,3 5 0,-6 0 0,5-1 0,-2 1 0,0 0 0,2 0 0,-2-1 0,0 1 0,-1 0 0,1-1 0,0-3 0,0 2 0,3-2 0,-6 4 0,6-5 0,-7 4 0,4-3 0,-1 7 0,-2-2 0,6 2 0,-3-3 0,3-5 0,-3 7 0,0-2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48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24575,'0'-7'0,"0"1"0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58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81 24575,'0'-11'0,"0"3"0,0-3 0,0 0 0,0 2 0,0-6 0,3 10 0,1-5 0,0 12 0,-1-2 0,-3 11 0,0 1 0,0 4 0,0-3 0,0 2 0,0-3 0,0 0 0,0-1 0,0 1 0,0-4 0,0 3 0,0-4 0,0 0 0,0 1 0,0-1 0,0 0 0,0 1 0,0-1 0,0 0 0,0 0 0,0-3 0,0-1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6:00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24575,'7'0'0,"0"0"0,4 0 0,-3 0 0,7 0 0,-3 0 0,1 0 0,2 0 0,-7 4 0,3 0 0,-4 0 0,1 2 0,-1-5 0,0 2 0,-3 0 0,2-2 0,-8 2 0,1-6 0,-6 2 0,0-2 0,-1 0 0,1-1 0,0 0 0,-1-3 0,4 3 0,-2 0 0,2-3 0,-4 3 0,4-3 0,1 0 0,0 2 0,2-1 0,-6 5 0,6-6 0,-2 4 0,0-2 0,2-1 0,-5 6 0,5-3 0,-2 3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33:42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197 374 24575,'-4'-7'0,"1"0"0,3-3 0,-3 6 0,-1-5 0,-7 1 0,4 4 0,-4-10 0,4 9 0,-2-10 0,-2 2 0,2-3 0,-3 0 0,4 0 0,0 0 0,0-5 0,-5-1 0,3-5 0,-2 5 0,3-3 0,0 3 0,1 0 0,0 5 0,3 2 0,-1 7 0,5-3 0,0 9 0,5 3 0,4 10 0,3 1 0,-2 4 0,3 0 0,-1 1 0,-2 3 0,4 2 0,-1 5 0,2-1 0,0 0 0,2 1 0,-6-1 0,6 0 0,-6-4 0,6 3 0,-6-7 0,2 2 0,-1-4 0,-2 1 0,3-1 0,-4 0 0,4-4 0,-3 3 0,2-6 0,-4 2 0,1 0 0,-1-3 0,1 4 0,-1-5 0,-3 0 0,2 0 0,-5 1 0,6-1 0,-3 0 0,3 0 0,0 1 0,1-1 0,-4 0 0,2 0 0,-2 1 0,0-1 0,3-3 0,-7 2 0,7-5 0,-7 2 0,3-3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33:43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15 641 24575,'-8'1'0,"1"-10"0,7-9 0,0-20 0,5 3 0,4-9 0,7-1 0,8-1 0,-7 0 0,6 7 0,-9 7 0,4 5 0,-5 5 0,3 2 0,-7 7 0,2 2 0,-4 0 0,1 3 0,-1-4 0,0 5 0,-3 0 0,2 3 0,-5-2 0,2 2 0,0-3 0,-2 0 0,6 0 0,-7-5 0,7 4 0,-3-7 0,0 3 0,3-5 0,-3 5 0,1 1 0,1 3 0,-5 1 0,2 0 0,0 3 0,-2 1 0,2 3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34:08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14343 3915 24575,'0'-11'0,"0"-6"0,-4-5 0,-1-4 0,-4-1 0,-4 1 0,3-1 0,-3 1 0,4-1 0,-3 1 0,2-1 0,-7 1 0,7-1 0,-7 1 0,3-1 0,-4-5 0,-5 3 0,3-8 0,-4 2 0,6 2 0,-1 1 0,2 6 0,-1 0 0,1-1 0,-1 6 0,5-5 0,-3 9 0,3-9 0,-4 5 0,-6-7 0,4 1 0,-16-13 0,11 14 0,-13-24 0,8 18 0,-2-19 0,0 9 0,0-9 0,5 9 0,-4-8 0,10 10 0,-10-6 0,9 7 0,-9-7 0,4 5 0,-12-19 0,5 21 0,-5-15 0,3 18 0,-2-6 0,1 7 0,-4-5 0,4 4 0,-1-6 0,-3 0 0,7 0 0,-2 1 0,-3-7 0,6 5 0,-10-5 0,10 6 0,-4 1 0,-14-19 0,10 19 0,-10-13 0,17 29 0,4-3 0,2 9 0,4-3 0,2 9 0,9 2 0,1 3 0,3 1 0,4-1 0,1-3 0,3 2 0,-3 1 0,-21 5 0,-8-2 0,-20-5 0,0-6 0,6-4 0,-21-15 0,0-2-309,23 13 0,-2-3 309,2-1 0,-1 0 0,0 2 0,1-1 0,0-4 0,-1 1 0,1 3 0,-1 1 0,1-5 0,-1 0 0,-2 5 0,0 0 0,2-5 0,0 0 0,-6 5 0,1-1 0,5-4 0,-1 0 0,0 5 0,-2 0 0,1-3 0,-1 1 0,-39-16 0,37 22 0,0 1 0,-44-11 0,44 13 0,-1 2 0,0 5 0,-1 2 0,-3-3 0,-1 2 0,4 4 0,0 1 0,-3-1 0,0 1 0,3-1 0,1 1 0,0 0 0,1-1 0,-30-4 0,23 1 0,-1 0 0,-17-8 0,15 4 0,1 1 0,-6-5 0,-22-5 0,31 6 0,-19-1 0,16-2 0,6 8 0,9 2 0,10 2 618,7 7-618,10-3 0,9 1 0,-1 2 0,-9-2 0,-10 3 0,-16 0 0,4 0 0,-11 0 0,-9 0 0,-9 0 0,-15 0 0,1 0-741,-9-6 741,7-6 0,7-6 0,-19-7 0,15 2 0,28 9 0,-2 2 0,5 4 0,0 1 0,-4-2 0,0 1 0,3 7 0,0 1 0,-7-3 0,-1 0 0,3 2 0,1 2 0,-35-1 0,25 0 0,0 0 0,-21 0 0,27 0 0,0 0 0,-18 0 0,24 0 0,1 0-66,-2 0 66,2 0 0,0 0 0,-2-5 0,-20 4 0,16-4 0,0 0 738,19 4-738,2-4 69,16 5-69,5-3 0,9-1 0,-7 0 0,-33 1 0,-13 3 0,-23 10 0,1 3 0,7 5 0,-7-1-689,34-11 1,-2 0 688,-15 1 0,-3 0-1100,-10 1 0,-3-1 1100,-7-2 0,-2-1 0,-3 0 0,1-1 0,14-3 0,0 0 0,-8 2 0,1 2-808,8 0 1,2 1 807,-2 1 0,0 2-406,6-1 0,3 0 406,6 0 0,3 0 0,4-1 0,1 1 0,3-1 0,2 1 1043,-30 4-1043,-7 1 0,25-6 2020,-11-1-2020,18-5 1852,11 0-1852,16 0 1089,11 0-1089,1 0 0,-13 10 0,-9 6 0,-20 6 0,4 4 0,-19 2 0,11-5 0,13-5 0,-2 1-409,3-3 1,-1 0 408,-8 7 0,0 0 0,-31 10 0,27-4 0,3 0 0,0 3 0,2-3 0,0 1-73,5 4 73,-27 13 0,24-14 0,-7 6 0,13-8 0,-2-5 0,8-1 0,-2-5 814,6-1-814,-1-4 76,1 3-76,5-8 0,1 7 0,6-3 0,-1 3 0,1 1 0,-1 0 0,1-1 0,-1 1 0,1-1 0,4 0 0,-3 0 0,8-4 0,-4 3 0,9-8 0,1 6 0,7-6 0,-2 5 0,-3 4 0,-8 4 0,-7 6 0,-6 8 0,6-10 0,1 7 0,6-15 0,4 4 0,2-9 0,3 3 0,0-7 0,1 3 0,-1 0 0,4-2 0,-3 2 0,6-4 0,-6 0 0,7 1 0,-7-1 0,6 0 0,-5-3 0,2 2 0,1-2 0,-4 3 0,3 0 0,-3 0 0,-1 0 0,1 4 0,-1-2 0,1 2 0,-1-4 0,1 0 0,3 1 0,-3-1 0,6 0 0,-5 0 0,2 1 0,-4-1 0,-3 1 0,3 3 0,-4-3 0,4 7 0,1-6 0,-1 2 0,4-4 0,-3 0 0,7 0 0,-7-3 0,6 3 0,-2-3 0,0 3 0,2 0 0,-6 0 0,3 1 0,0-1 0,-2 0 0,1 0 0,1 1 0,-2-1 0,1 4 0,-2-3 0,-1 8 0,0-4 0,0 4 0,-4 4 0,3-7 0,-3 7 0,4-8 0,0 4 0,-4 0 0,3 1 0,-3-1 0,0 0 0,3 0 0,-2 0 0,-1 0 0,3 0 0,-3 0 0,0 0 0,0 0 0,-1 0 0,-2 0 0,2 0 0,-3 5 0,-1-4 0,0 4 0,1-5 0,4 0 0,-4 5 0,3-4 0,0 4 0,-3-5 0,3 4 0,-3-2 0,-2 7 0,2-8 0,-2 8 0,1-3 0,-6 6 0,0-1 0,-1-4 0,-16 18 0,14-15 0,-16 16 0,14-19 0,4 4 0,-2-4 0,7 0 0,-3 3 0,5-9 0,0 8 0,0-3 0,3 0 0,-2-1 0,3-1 0,0-2 0,-3 2 0,4-3 0,-5-1 0,5 0 0,-4 0 0,7 0 0,-6 0 0,6 0 0,-3 0 0,4 0 0,0 0 0,0 0 0,0-4 0,0 3 0,0-2 0,0 3 0,-3-4 0,5 3 0,-5-2 0,7 3 0,-8 0 0,4 3 0,-4-2 0,1 2 0,5-3 0,-4-4 0,5 3 0,-2-6 0,2 2 0,-1-4 0,5 0 0,-6 0 0,7 1 0,-7-1 0,6 0 0,-5 0 0,2-3 0,0 3 0,0-4 0,1 2 0,2 1 0,-5-2 0,5 3 0,-6 0 0,3 0 0,-3 1 0,3-1 0,-3-3 0,7 2 0,-7-5 0,6 6 0,-5-4 0,5 5 0,-5-1 0,2 0 0,-3 0 0,-1 4 0,4-2 0,-3 2 0,6-4 0,-5 0 0,5 0 0,-2 0 0,0-3 0,2 2 0,-5-2 0,5 0 0,-2 0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34:08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24575,'11'86'0,"1"-1"0,47-3 0,10-27 0,-4-55 0,7 0 0,-14 0 0,-47 0 0,-4 0 0,1 0 0,-4 0 0,-1 0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38:39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0 287 24575,'7'-11'0,"4"3"0,-2-7 0,3 2 0,-4 4 0,-4-5 0,3 9 0,-3-7 0,3 5 0,0 3 0,-3-7 0,2 10 0,-5-10 0,2 7 0,-3-3 0,3 0 0,-2 0 0,2 0 0,0 3 0,-2-2 0,2-1 0,-3-1 0,4-6 0,0 2 0,1-1 0,2-2 0,-3 7 0,4-7 0,-4 6 0,-1-2 0,1 7 0,-4-2 0,7 5 0,-7 0 0,3 5 0,-3 3 0,3 0 0,1 0 0,3-3 0,0 2 0,1-2 0,-1 0 0,0 2 0,0-5 0,1 6 0,-1-3 0,4 3 0,-3-2 0,4 1 0,-1-5 0,-3 6 0,3-7 0,-4 7 0,4-6 0,-2 5 0,2-5 0,-4 2 0,0 0 0,1-2 0,-1 2 0,0-3 0,0 0 0,0 0 0,0 0 0,-3 0 0,-1 0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40:46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24575,'0'4'0,"0"-1"0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49:43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24575,'60'0'0,"28"18"0,-18-9 0,19 20 0,-47-18 0,10 10 0,-10-6 0,4 6 0,1 5 0,-4 1 0,10 5 0,-9-5 0,4 5 0,-1-5 0,-3 5 0,3-5 0,-3 5 0,-4-11 0,-4 4 0,3-5 0,-5-5 0,1 3 0,4-3 0,-10 0 0,4-1 0,-6-1 0,1-3 0,-1 3 0,-4 0 0,4-3 0,-4 3 0,-1-1 0,5-2 0,-9 6 0,8-6 0,-3 7 0,0-3 0,4 0 0,-5 3 0,6-7 0,-5 7 0,3-7 0,-3 6 0,0-2 0,-1 3 0,-1 1 0,-3-1 0,4 1 0,-5-2 0,6 7 0,-9-5 0,14 11 0,-14-11 0,9 5 0,-6-6 0,0 0 0,0 0 0,-4-1 0,3-3 0,-7-1 0,3 0 0,-5-3 0,1 3 0,0-5 0,-1 1 0,1-1 0,-1 1 0,1-1 0,-1 0 0,-3 0 0,2-3 0,-5 2 0,5-5 0,-5 5 0,5-1 0,-2 2 0,1 1 0,1-1 0,-5 1 0,6-4 0,-6 2 0,5-1 0,-5 2 0,6-3 0,-6 3 0,5-3 0,-2 3 0,1 1 0,1-1 0,-5 1 0,6-4 0,-6 3 0,2-3 0,-3 0 0,0-1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49:45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1 139 24575,'6'-4'0,"3"1"0,11 3 0,3 0 0,10 0 0,-4 0 0,4 0 0,-10 0 0,-1 0 0,-5 0 0,-5 0 0,0 0 0,-4 0 0,-1 0 0,1 3 0,-4 1 0,3 4 0,-6-1 0,2 1 0,0-4 0,-2 2 0,5-5 0,-2 2 0,0-11 0,-1-1 0,1-8 0,1-5 0,0 4 0,3-4 0,-7 6 0,2 3 0,1 1 0,-3 4 0,2 1 0,0-1 0,-2 0 0,3 4 0,-4 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48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24575,'4'0'0,"-1"0"0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49:47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302 1 24575,'-11'0'0,"3"0"0,-3 0 0,3 0 0,-4 0 0,4 0 0,-4 3 0,0 2 0,3-1 0,-3 3 0,5-2 0,-1-1 0,1 2 0,-1-2 0,1 4 0,3-1 0,-3-3 0,0-1 0,-1-3 0,-2 3 0,3 2 0,-1 2 0,0 0 0,1 1 0,-1 0 0,0-1 0,4 1 0,-3-1 0,3 1 0,-4 0 0,0 3 0,4-2 0,-3 3 0,2-1 0,1-2 0,-4 7 0,7-8 0,-6 8 0,6-8 0,-3 8 0,0-7 0,4 7 0,-4-8 0,4 4 0,0-4 0,0-1 0,0 1 0,0-1 0,0 1 0,0 0 0,0-1 0,3 0 0,1-3 0,4 3 0,-1-6 0,1 6 0,4-7 0,-4 4 0,8-4 0,-7 3 0,2-2 0,1 2 0,-3-3 0,2 0 0,-3 0 0,4 0 0,-4 0 0,4 0 0,-1 0 0,-2 0 0,3-3 0,-5-1 0,1-4 0,0-4 0,0 3 0,0-3 0,0 1 0,-1 2 0,2-7 0,-1 3 0,-4 0 0,4-2 0,-7 6 0,2-3 0,-3 4 0,0 0 0,0 1 0,0-1 0,0 1 0,0-1 0,0 1 0,0-1 0,0 1 0,0-1 0,0 1 0,0-1 0,0 0 0,-3 1 0,2-1 0,-6 4 0,3-3 0,0 2 0,-3-2 0,2-1 0,-2 4 0,3-3 0,-3 6 0,3-3 0,-4 4 0,1 0 0,0 0 0,3-3 0,0-1 0,4 0 0,0 1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49:50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1 903 24575,'16'0'0,"-6"0"0,10 0 0,-7 0 0,4 0 0,-1 0 0,6 0 0,-4 0 0,4 0 0,-1 0 0,2 0 0,0 0 0,3 0 0,-3-4 0,0 3 0,3-3 0,-8 4 0,4-4 0,0 3 0,-4-3 0,3 1 0,-4 2 0,0-7 0,5 7 0,-4-6 0,3 2 0,1-4 0,-4 4 0,3-3 0,-4 7 0,0-6 0,0 6 0,-5-3 0,4 0 0,-7 3 0,7-2 0,-8 3 0,8-4 0,-7 3 0,7-7 0,-4 7 0,1-6 0,3 2 0,-8 1 0,8-4 0,-3 4 0,4-1 0,-1-2 0,-3 6 0,10-11 0,-8 7 0,9-7 0,-7 3 0,-1 1 0,6-1 0,-4-4 0,9 3 0,-5-7 0,1 7 0,4-7 0,-4 7 0,4-8 0,1 8 0,0-3 0,-5 0 0,3 3 0,-8-3 0,4 4 0,-6 1 0,1-1 0,-4 1 0,3-4 0,-3 3 0,3-3 0,-3 3 0,3-3 0,-3 3 0,4-7 0,-1 7 0,1-7 0,-4 7 0,10-11 0,-8 6 0,14-3 0,-11 1 0,8 1 0,-8-2 0,10-6 0,-5 4 0,6-5 0,-1 5 0,-1 1 0,-4 0 0,-1 0 0,-5 1 0,-1 4 0,-2-3 0,1 7 0,-6-3 0,7 0 0,-7 3 0,2-3 0,-3 4 0,0 1 0,-1 2 0,1-1 0,-1 1 0,1 1 0,-4-3 0,-1 3 0,1 0 0,0 1 0,3-1 0,0 4 0,-3-7 0,-1 6 0,-3-2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49:51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24575,'7'0'0,"4"0"0,10 0 0,6 0 0,-4 0 0,-5 0 0,8 0 0,-12 0 0,3 0 0,-5 0 0,0 0 0,-4 0 0,4 0 0,-4 0 0,-1 0 0,-3 3 0,-1 1 0,-3 3 0,0 1 0,0-1 0,0 5 0,-3 1 0,-2 8 0,-4-3 0,0 9 0,0-4 0,4 0 0,-4 3 0,4-8 0,0 0 0,2-3 0,3-6 0,-4 3 0,3-5 0,-2 1 0,0-4 0,2-15 0,-2 7 0,3-10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49:55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24575,'0'11'0,"0"3"0,0-5 0,0 3 0,0-5 0,0 5 0,0 1 0,0 4 0,0 0 0,0-1 0,0 1 0,0-4 0,0 3 0,0-4 0,0 5 0,0-4 0,0 3 0,0-8 0,0 8 0,0-3 0,0 0 0,0 2 0,0-6 0,0 3 0,0-5 0,0 1 0,0-1 0,0-5 0,0-7 0,0-3 0,0-3 0,0-1 0,0-1 0,0-4 0,0-4 0,0-2 0,0 0 0,0-4 0,0 4 0,0 0 0,0 2 0,0 4 0,0 4 0,0 1 0,0 4 0,0 1 0,0 6 0,4 1 0,-4 4 0,4-1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49:57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428 864 24575,'-11'0'0,"4"0"0,-4 0 0,4 0 0,-5 0 0,0 0 0,-10 0 0,9 0 0,-8-4 0,3 3 0,0-7 0,-3 4 0,4-5 0,0 1 0,0-1 0,0 1 0,4-5 0,-3 4 0,7-3 0,-3 0 0,0 3 0,3-3 0,-7 4 0,7-4 0,-3 3 0,0-4 0,3 6 0,-3-1 0,5 0 0,2 0 0,-1 0 0,1 1 0,1-1 0,0 0 0,1 1 0,2-1 0,-2 0 0,3-3 0,-4 2 0,4-3 0,-4 4 0,4-3 0,0 2 0,0-3 0,0 4 0,0-3 0,0 2 0,0-3 0,0 4 0,0-3 0,0 2 0,0-7 0,0 3 0,4-4 0,-3 0 0,7-4 0,-4 2 0,6-7 0,-2 8 0,1-9 0,0 9 0,3-4 0,-2 0 0,6 4 0,-3-4 0,4 6 0,0-1 0,-1 0 0,6 0 0,-4 0 0,3-1 0,1 5 0,-4 0 0,-1 5 0,2-4 0,-5 3 0,2 1 0,0 0 0,-8 7 0,8-6 0,-3 6 0,-1-6 0,4 6 0,-3-6 0,4 6 0,-4-3 0,2 4 0,-2 0 0,0 0 0,3 0 0,-4 0 0,5 0 0,0 0 0,0 0 0,0 0 0,-1 0 0,1 0 0,0 0 0,0 0 0,0 4 0,-1 0 0,6 5 0,-4 0 0,4-1 0,2 4 0,-1-2 0,3 2 0,-4 1 0,-6-4 0,1 7 0,0-7 0,0 4 0,0-1 0,-5-3 0,0 7 0,-3-4 0,-1 5 0,0 0 0,1 0 0,-1 0 0,-3-1 0,2-3 0,-6 3 0,6-3 0,-6-1 0,6 4 0,-6-7 0,3 3 0,0-1 0,-3 2 0,3 0 0,-4 2 0,0-2 0,0 4 0,0 0 0,0 0 0,0 0 0,0-1 0,0 9 0,0-7 0,0 7 0,0-4 0,0-3 0,0 4 0,-4-5 0,-1-5 0,1 4 0,-3-7 0,3 2 0,-4-3 0,0 0 0,0 3 0,0-2 0,0 7 0,0-4 0,-1 5 0,-3-4 0,2 3 0,-1-7 0,-2 3 0,5-4 0,-4 0 0,4 0 0,-4 0 0,3-1 0,-2 1 0,-1 0 0,3-4 0,-3 4 0,5-4 0,-5 0 0,3 3 0,-7-6 0,7 5 0,-10-1 0,10 3 0,-11-4 0,11 3 0,-7-6 0,8 6 0,-8-7 0,7 4 0,-3-1 0,0-2 0,4 2 0,-4 1 0,4-3 0,-4 2 0,4-3 0,-4 0 0,0 0 0,3 0 0,-3 0 0,1 0 0,2 0 0,-3 0 0,4 0 0,1 0 0,-5 0 0,3 0 0,-3 0 0,5 0 0,-5 0 0,3 0 0,-10 0 0,9 0 0,-5 0 0,7 0 0,1 0 0,-1 0 0,0 0 0,1 0 0,-1 0 0,1 0 0,0 0 0,-1 0 0,4 0 0,1 0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50:00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24575,'0'2'0,"0"4"0,0 14 0,0 3 0,0 5 0,0-1 0,0 1 0,0-1 0,0-4 0,0-1 0,0-6 0,0 1 0,0-4 0,0-2 0,0-3 0,0 0 0,0-1 0,3-3 0,1-1 0,4-3 0,-1 0 0,1 0 0,-1 0 0,1 0 0,-1 0 0,5 0 0,-3 0 0,11 0 0,-6 0 0,8 0 0,-1 0 0,-3 0 0,9 0 0,-9-4 0,8 3 0,-12-6 0,6 6 0,-11-2 0,3 3 0,-5 0 0,1 0 0,-4-4 0,-4 4 0,-8-4 0,0 4 0,-13 0 0,11 4 0,-11 0 0,9 4 0,-5 1 0,0-1 0,0-3 0,0 2 0,0-6 0,4 6 0,-3-6 0,8 6 0,-4-6 0,4 2 0,0-3 0,0 0 0,1 0 0,-1 0 0,1 0 0,0 0 0,0 0 0,0 0 0,0 0 0,0 0 0,3-7 0,0 1 0,4-5 0,0-1 0,0-1 0,0-4 0,0 0 0,0 0 0,0 0 0,0-4 0,0 2 0,0-2 0,0 4 0,0 0 0,0 0 0,0 0 0,0 4 0,0 2 0,0 3 0,0 0 0,0 1 0,0 3 0,0 0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50:01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272 160 24575,'-10'0'0,"1"0"0,2-8 0,-4 6 0,6-9 0,-7 7 0,4-4 0,0-3 0,0 2 0,0-3 0,0 5 0,1-1 0,-1 0 0,1 1 0,-1-1 0,4 1 0,-3 3 0,3 1 0,-3 3 0,0 0 0,6 0 0,6 0 0,7 0 0,5 0 0,0 0 0,0 0 0,-1 0 0,-3 3 0,-1-2 0,-5 2 0,1-3 0,0 0 0,-4 4 0,-1 0 0,-6 0 0,-5-1 0,-10-3 0,0 0 0,-4 0 0,1 0 0,2 0 0,-2 0 0,-1 0 0,8 0 0,-7 0 0,8 0 0,1 0 0,-4 0 0,7-4 0,-3 4 0,8-7 0,1 2 0,3-2 0,0-5 0,0-1 0,0 4 0,0 1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50:04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5906 215 24575,'-7'0'0,"-15"0"0,7 4 0,-22 1 0,7 4 0,-16-3 0,-9 3 0,-24-2 0,-12 0-499,39-4 1,-3 0 498,-2-3 0,-2 0 0,0 0 0,-1 0 0,-4 0 0,1 0 0,2 0 0,3 0-267,-35 0 267,42 0 0,1 0 0,-25 0 0,-22 0 0,17 0 0,2 0 0,8 0 0,0-5 0,7-1 0,-2-6 0,10 2 983,-3-1-983,4 0 281,0 0-281,2 1 0,10 4 0,0-3 0,12 8 0,2-7 0,11 7 0,5-3 0,4 4 0,1 0 0,-15 0 0,-4 0 0,-14 0 0,-7 0 0,-1 5 0,-13-4 0,-19 4 0,-2-5 0,-14 0-807,0 0 807,7 0 0,36-5 0,1-1 0,-31-2 0,22-4 0,0-1 0,-11 4 0,12-3 0,0-1 0,-15 5-291,-14-11 291,3 7 0,21 0 0,-11 5 0,12-3 0,-8 4 0,14 0 0,-4 1 0,13 0 794,-12 4-794,7-4 304,-6 5-304,9 0 0,3 0 0,-2 0 0,9 0 0,-3 0 0,9 0 0,-4 0 0,6 0 0,-1 0 0,-3 0 0,2 0 0,0 0 0,-4 0 0,-5 0 0,7 0 0,-18 0 0,4 0 0,6 0 0,-23 0 0,24 0 0,-18 0 0,11 0 0,3 0 0,-2 0 0,8 0 0,-4 0 0,7 0 0,5 4 0,-3-3 0,8 7 0,-5-3 0,8 0 0,-2 4 0,6-8 0,-3 3 0,7-1 0,-3-2 0,4 3 0,4-4 0,-2 0 0,6 0 0,-3 0 0,5 0 0,-1 0 0,0 0 0,1 0 0,-1 0 0,1 0 0,-1 0 0,1 0 0,0 0 0,-1 0 0,4 0 0,1 0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50:05.7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175 337 24575,'1'4'0,"-2"-9"0,-7-3 0,-4-9 0,3 0 0,-7 0 0,10 0 0,-9-4 0,9 2 0,-7-2 0,0 4 0,4 0 0,-7 4 0,7-3 0,-3 7 0,4-3 0,1 4 0,-1 1 0,4-1 0,1 1 0,3 0 0,6 0 0,4 3 0,6-4 0,1 4 0,-1-1 0,1-3 0,-4 4 0,3-1 0,-8-1 0,4 5 0,-5-3 0,1 4 0,0 0 0,-1 0 0,0 0 0,0 0 0,1 0 0,-1 0 0,1 0 0,-1-3 0,0 2 0,1-2 0,-1 3 0,1-4 0,-1 4 0,1-4 0,-1 4 0,-3-3 0,-1 2 0,-3-2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50:07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1 139 24575,'6'-1'0,"-1"6"0,6 12 0,1-3 0,2 7 0,-5-8 0,6 4 0,-10-8 0,4 6 0,-2-13 0,-7 9 0,7-10 0,-3 2 0,4-3 0,3 0 0,1-7 0,5-3 0,-4-7 0,3-4 0,4-3 0,-1-4 0,4 0 0,-1 4 0,-3-1 0,3 6 0,-8-3 0,-2 9 0,-4 1 0,-1 8 0,1-3 0,-1 6 0,1-2 0,-4 9 0,-1 3 0,-3 12 0,-7-3 0,1 8 0,-10-8 0,3 3 0,0-4 0,-3-1 0,7-3 0,-3-1 0,4-5 0,4 1 0,-3 0 0,3-1 0,0 1 0,-3-1 0,3 1 0,0-1 0,1 0 0,3 0 0,0 0 0,0 1 0,0-1 0,0 5 0,0-3 0,0 6 0,0-6 0,0 3 0,0-5 0,0 1 0,0 0 0,0-1 0,0 1 0,0-1 0,0 1 0,0-1 0,0 1 0,0-1 0,0 0 0,0 1 0,0-1 0,0 1 0,0-1 0,0 1 0,0-1 0,0-3 0,0-1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49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54:03.7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67 228 24575,'0'34'0,"0"-3"0,0-14 0,0-1 0,0-3 0,0-1 0,0-1 0,0-2 0,0 3 0,-3-18 0,2 0 0,-6-13 0,2 2 0,-3-5 0,-1 4 0,0-4 0,4 9 0,-2-2 0,6 2 0,-6 0 0,6-3 0,-3 3 0,4 0 0,0 1 0,0 5 0,0-1 0,0 0 0,0 1 0,0-1 0,0 1 0,0-1 0,0 1 0,0 0 0,0-1 0,0 0 0,0 1 0,0-1 0,4 0 0,0-4 0,4 3 0,4-3 0,1 8 0,8-4 0,-2 7 0,2-7 0,-4 7 0,0-3 0,0 4 0,-1 0 0,-3 0 0,-1 0 0,-4 0 0,-1 0 0,1 0 0,-1 0 0,1 0 0,0 0 0,-4 4 0,-1 0 0,-3 3 0,0 5 0,0-3 0,0 7 0,0-8 0,0 4 0,0-5 0,0 1 0,0-1 0,0 1 0,0-1 0,0 1 0,0-1 0,0 5 0,-7-3 0,-3 7 0,-3-3 0,-3 0 0,3-1 0,0-4 0,-3 0 0,7 0 0,1 0 0,1 0 0,3-4 0,-4-1 0,-4-3 0,3 0 0,-2 3 0,3-2 0,0 3 0,0-4 0,1 3 0,6-5 0,6 0 0,7-6 0,5-4 0,0 3 0,0-4 0,-1 5 0,6-1 0,-8 1 0,7-1 0,-9 5 0,5-4 0,-4 7 0,-1-3 0,-5 4 0,1 0 0,-1 0 0,1 0 0,0 0 0,-1 0 0,1 0 0,-1 0 0,1 0 0,-4 3 0,2 2 0,-5 2 0,6 1 0,-6-1 0,6 1 0,-6-1 0,5 1 0,-5 0 0,6-1 0,-6 1 0,2-1 0,-3 1 0,0 0 0,4-1 0,-4 1 0,4-1 0,-4 1 0,0-1 0,-7-2 0,2-2 0,-9-3 0,5 0 0,-3 0 0,5 0 0,-1 0 0,0 0 0,4 3 0,1 1 0,3 3 0,0 5 0,0-4 0,0 4 0,-8-4 0,6 0 0,-5-1 0,4 1 0,-1-1 0,-4 0 0,1 0 0,-1 1 0,1-4 0,-1 3 0,0-6 0,4 5 0,-3-5 0,3 6 0,-3-6 0,-1 2 0,1-3 0,-1 0 0,1 0 0,-1 0 0,0 0 0,1 0 0,-1 0 0,0 0 0,1 0 0,-1 0 0,1 0 0,-5 0 0,3 0 0,-2 0 0,4 0 0,3-4 0,1 4 0,3-4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53:58.6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77 24575,'96'-21'0,"0"0"0,-5-2 0,-31 11 0,-56 15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54:00.6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8 523 24575,'0'7'0,"-4"1"0,4-1 0,-4 0 0,4-6 0,0-10 0,0-15 0,0-9 0,0-8 0,5 1 0,0 0 0,6-7 0,-1 5 0,0-4 0,0 5 0,0 7 0,-1 0 0,-4 11 0,3 6 0,-4 1 0,4 7 0,-3-3 0,1 5 0,-2-1 0,0 1 0,3 3 0,-3-3 0,3 3 0,0 0 0,0 1 0,1 3 0,-1 0 0,0 0 0,2 12 0,-1-1 0,1 15 0,-1-8 0,5 8 0,-3-4 0,6 0 0,-3 0 0,5 0 0,-5-4 0,4 3 0,-8-4 0,6-1 0,-5 1 0,1 0 0,-3-5 0,0 0 0,-3-4 0,-2-1 0,0 1 0,-2-1 0,3 1 0,-4 0 0,3-1 0,-2 1 0,5-1 0,-5 5 0,6-4 0,-6 4 0,5-4 0,-5-1 0,3 1 0,-4-1 0,0 1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56:51.7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50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959 1 24575,'-20'12'0,"-7"5"0,-9 17 0,-11 4 0,-3 5 0,-12 8 0,-10 3-504,35-20 1,-1-1 503,-2-1 0,0-1 0,-1 1 0,1-1 247,-13 9-247,-15 10 0,20-21 0,-4 15 0,1-18 0,20 2 0,1-9 760,12-6-760,5-2 0,2-7 0,11 3 0,-11-3 0,3-1 0,0-3 0,2 0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52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24575,'59'15'0,"0"1"0,-7-3 0,-4 2 0,17 12 0,-24-7 0,30 25 0,-36-18 0,30 18 0,-15-8 0,-3-10 0,20 23 0,-35-28 0,18 14 0,-25-8 0,7-11 0,-8 9 0,-3-17 0,-13 2 0,3-3 0,-7-4 0,3 2 0,-3-5 0,-1 2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55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0 266 24575,'0'5'0,"0"11"0,0 37 0,0 2 0,0 37 0,0-22 0,0 27 0,0-19 0,0-13 0,0-12 0,0-3 0,0 0 0,0 6 0,0 2 0,0 12 0,0 7 0,0-12 0,0-8 0,0 3 0,0-1 0,0-1 0,0-13 0,0-6 0,0-8 0,0-9 0,0-1 0,0-6 0,0-2 0,0-2 0,0-4 0,0 0 0,0 0 0,0 0 0,0 0 0,0 1 0,0-1 0,0-1 0,3-2 0,1-1 0,3-3 0,5 4 0,0-4 0,8 4 0,7-4 0,6 0 0,5 0 0,5 0 0,10 0 0,6 0 0,8-5 0,6-1 0,3-1 0,6-3-474,9 3 474,-6 0 0,-8-3 0,2 9 0,-10-4 0,6 0 0,-1 4 0,-8-4 0,-6 5 0,-2 0 0,-7 0 0,1 0 0,-1 0 474,1 0-474,-1 0 0,0 0 0,1 0 0,-1 0 0,1 0 0,-7 0 0,-1 0 0,-6 0 0,-5 0 0,-1 0 0,-6 0 0,-5 0 0,-4 0 0,-6 0 0,0 0 0,-3 0 0,3 0 0,-4 0 0,1 0 0,-1 0 0,0 0 0,0 0 0,0 0 0,0 0 0,-3 3 0,-4 1 0,-4 3 0,-4 0 0,1 0 0,0 0 0,3 1 0,-3-1 0,3 0 0,-3 0 0,3 0 0,1 0 0,-1-3 0,3 3 0,-2-10 0,3-1 0,0-8 0,0-4 0,0-5 0,0 0 0,0-6 0,0 6 0,0-4 0,0 3 0,0 0 0,0 2 0,0-1 0,0 4 0,0-8 0,0 8 0,0-9 0,0 5 0,0-6 0,0 1 0,0 0 0,0-6 0,0 0 0,0-7 0,0 1 0,0 0 0,0 5 0,0-4 0,0 5 0,0-6 0,0 5 0,0 1 0,0 1 0,0 3 0,0-3 0,0 5 0,0-1 0,0 6 0,0-4 0,0 3 0,0-4 0,0-1 0,0 1 0,0-5 0,0 3 0,0-8 0,0 3 0,0-11 0,0 10 0,0-9 0,0 10 0,0 0 0,0 1 0,0 11 0,0 0 0,0 5 0,0 0 0,0 0 0,0 4 0,0 1 0,0 3 0,0 1 0,0 0 0,-3 3 0,2-2 0,-5 5 0,2-2 0,-3 3 0,0 0 0,-4 0 0,3 0 0,-3-3 0,3 2 0,-3-2 0,3 0 0,-7-2 0,3-2 0,-1-5 0,-2-1 0,3 1 0,-4-3 0,4 3 0,-4-1 0,8-2 0,-8 6 0,8-2 0,-7 3 0,7 0 0,-4 1 0,5-1 0,0 4 0,0-2 0,-1 5 0,1-5 0,0 5 0,3-6 0,-3 7 0,3-4 0,0 1 0,-2 2 0,2-2 0,-3 0 0,0 2 0,4-2 0,0 3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51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28 24575,'0'2'0,"0"4"0,0 13 0,0 3 0,0 0 0,4 3 0,-3-8 0,3 0 0,-4-2 0,3-3 0,-2 1 0,3 2 0,-1-7 0,-2 3 0,2-4 0,-3 5 0,0-4 0,0 3 0,3-4 0,-2 1 0,2-1 0,-3 0 0,0 0 0,0 1 0,3-1 0,-2 0 0,2 0 0,1 0 0,-4 0 0,7 1 0,-6-1 0,2 0 0,0-3 0,-2-4 0,2-8 0,-7-4 0,-1-9 0,-3 4 0,-1-9 0,1 4 0,-1-4 0,4-1 0,-3 1 0,3-1 0,-4 5 0,1 1 0,3 5 0,-2 0 0,6 4 0,-2 0 0,3 5 0,0-3 0,0 3 0,0-3 0,0 3 0,0 0 0,0-1 0,0 1 0,0 6 0,0 5 0,3 4 0,-2 2 0,6 2 0,-7-4 0,8 7 0,-8-7 0,7 3 0,-6-3 0,2-1 0,-3 4 0,4-2 0,-4 2 0,4-4 0,-1 0 0,-2 1 0,2-1 0,-3 0 0,0 0 0,3-3 0,-2 2 0,2-2 0,-3 3 0,3 0 0,-2 0 0,2 0 0,-3 0 0,0 0 0,0 0 0,0 0 0,0 0 0,0 0 0,0-4 0,0 0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7:55.3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72 75 24575,'0'15'0,"0"-2"0,0 13 0,0 1 0,0 1 0,0 9 0,0-4 0,0 0 0,0-1 0,0-6 0,0 1 0,0-5 0,-8-2 0,7-8 0,-7 0 0,8-5 0,0 0 0,0 0 0,0 0 0,3-3 0,5-1 0,4-3 0,4 0 0,5-4 0,-4 0 0,8-9 0,-3 7 0,0-5 0,3 6 0,-7 0 0,7 1 0,-8 4 0,4 0 0,-5 0 0,0 0 0,-4 0 0,3 0 0,-7 0 0,4 0 0,-5 0 0,0 0 0,-6 0 0,-9 0 0,-5 0 0,-2 0 0,-1 0 0,4 4 0,-4-3 0,0 6 0,0-6 0,-5 6 0,3-6 0,-2 3 0,3-4 0,1 4 0,0-3 0,0 2 0,3-3 0,2 0 0,4 0 0,-1 0 0,1 0 0,0 0 0,0 0 0,0 0 0,0 0 0,0 0 0,0 0 0,0 0 0,0 0 0,0 0 0,0 0 0,0 0 0,0 0 0,0 0 0,3 3 0,-2-2 0,2 2 0,-3-3 0,4-3 0,0-1 0,3-7 0,0-1 0,0-4 0,0-1 0,0 1 0,0 0 0,3-4 0,-2 2 0,7-2 0,-7-1 0,6 3 0,-6-2 0,6-1 0,-6 4 0,7-9 0,-3 9 0,-1-9 0,4 4 0,-4 0 0,5 2 0,-5 3 0,3 1 0,-6 4 0,3 1 0,-1 7 0,-2-3 0,2 3 0,0 0 0,1 1 0,3 3 0,-3 0 0,-1 0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7:56.9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8 413 24575,'-4'6'0,"1"1"0,3 0 0,0 1 0,0-1 0,0 0 0,0 0 0,0 0 0,0 0 0,0-6 0,0-14 0,0-11 0,0-12 0,0-3 0,10-12 0,1 9 0,9-9 0,-5 6 0,4 5 0,-9 1 0,4 7 0,-6 14 0,0-2 0,-1 12 0,-2-3 0,1 7 0,-2 1 0,3 3 0,0 0 0,0 0 0,0 3 0,1 9 0,-1 1 0,2 8 0,-1 0 0,1 1 0,-1-1 0,1 5 0,-1-9 0,0 8 0,-3-8 0,3 8 0,-4-7 0,4-2 0,0 0 0,-4-8 0,3 3 0,-2 0 0,2-3 0,-3 3 0,3 1 0,-6-4 0,6 7 0,-3-7 0,0 7 0,3-7 0,-6 3 0,2-3 0,-3-1 0,3-3 0,1-1 0,0-3 0,-1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50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24575,'0'6'0,"7"0"0,5 8 0,8-3 0,4 1 0,1 0 0,4 5 0,1-4 0,7 9 0,-6-8 0,5 13 0,-8 1 0,11 11 0,-14 5 0,5 12 0,-19-17 0,8 25 0,-17-10 0,8-1 0,-10 12 0,0-20 0,0 10 0,0-1 0,0-6 0,0-6 0,-8-1 0,2-11 0,-10 0 0,7-6 0,-6 0 0,2 0 0,1-4 0,-3-1 0,7-4 0,-2-4 0,-1 3 0,6-7 0,-4 4 0,5-8 0,-3 0 0,4-3 0,0 0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7:57.8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41 24575,'7'0'0,"0"-4"0,12 0 0,7-1 0,-7-5 0,7 8 0,-10-5 0,0 3 0,-1 3 0,-3-3 0,-5 4 0,-3 0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8:01.3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0 123 24575,'0'2'0,"0"8"0,0 11 0,0 5 0,0 1 0,0 5 0,0-5 0,5 16 0,-4-18 0,8 17 0,-4-19 0,0 4 0,3-1 0,-4-13 0,1 7 0,-2-12 0,-3 3 0,0-4 0,0-9 0,0-13 0,0-7 0,0-15 0,0 4 0,0-6 0,-4 1 0,3-1 0,-8 6 0,9 1 0,-4 6 0,0-1 0,3 0 0,-3 5 0,4 2 0,0 3 0,0 5 0,0-3 0,0 7 0,0-4 0,0 5 0,0 0 0,0 0 0,3 3 0,1 1 0,2 3 0,6-4 0,-4 3 0,7-2 0,-3 3 0,4 0 0,0 0 0,1 0 0,-1 0 0,0 0 0,0 0 0,0 0 0,-4 0 0,3 0 0,-7 0 0,3 0 0,-3 0 0,-1 3 0,-3 1 0,-1 3 0,0 0 0,-2 1 0,2-1 0,-3 0 0,0 0 0,0 0 0,0 1 0,0-1 0,-4 4 0,0-3 0,-3 3 0,-1 1 0,-4-4 0,4 4 0,-3-5 0,-1 1 0,4-1 0,-3 1 0,-1-1 0,4 1 0,0-1 0,1-3 0,3-1 0,0 1 0,-2 0 0,2 3 0,-3 0 0,3 0 0,-3 0 0,3 0 0,0 0 0,-2 1 0,8-7 0,2-6 0,4-2 0,2-4 0,-3 3 0,5 1 0,0-1 0,0 0 0,3 0 0,-3 0 0,4 0 0,-4 4 0,3 0 0,-6 4 0,6 0 0,-7 0 0,7 0 0,-7 0 0,4 0 0,-1 0 0,-3 0 0,3 0 0,-4 3 0,1 1 0,-1 7 0,1 2 0,0 3 0,-4-4 0,0 3 0,0-3 0,-4 0 0,4 3 0,-4-6 0,0 6 0,0-7 0,0 7 0,0-7 0,0 7 0,0-6 0,0 2 0,0 0 0,0-3 0,0 3 0,0-3 0,0-1 0,-3 0 0,-1 0 0,-4 1 0,1-1 0,-4 1 0,2-1 0,-6 1 0,7-4 0,-4 3 0,-2-7 0,5 7 0,-10-6 0,11 2 0,-3-3 0,3 0 0,-3 0 0,3 0 0,-3 0 0,3 0 0,1 0 0,0 0 0,-1 0 0,1 0 0,0 0 0,3-3 0,-2-1 0,2-4 0,-1 1 0,-1-1 0,5 1 0,-5 3 0,5-3 0,-6 6 0,6-5 0,-5 5 0,-1 1 0,3 4 0,-5 2 0,8 2 0,-5-5 0,5 4 0,-2-7 0,3 3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47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0 24575,'-7'15'0,"-4"-1"0,2 2 0,-3 5 0,7-4 0,-2-3 0,2 0 0,-2-9 0,6-3 0,-2-1 0,6-6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48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24575,'10'0'0,"9"0"0,-10 0 0,11 0 0,-3 4 0,-4-3 0,3 6 0,-5-3 0,-3 4 0,3-4 0,-3-1 0,-1-3 0,0 0 0,0 0 0,-3-6 0,-1 5 0,-3-5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6:27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24575,'12'-7'0,"13"1"0,30 6 0,7 0 0,13 0 0,0 0 0,1 0 0,8 5 0,8-3 0,-27 3 0,22 0 0,-31-3 0,11 3 0,-2-5 0,-11 0 0,-1 0 0,-9 0 0,-5 0 0,-1 0 0,-5 0 0,-1 0 0,-6 0 0,1 0 0,-1 0 0,0 0 0,-4 0 0,4 4 0,-9-3 0,4 3 0,-1-1 0,-3-2 0,4 7 0,-5-7 0,5 2 0,-4 1 0,4-3 0,-1 2 0,-3-3 0,9 4 0,-9-3 0,8 3 0,-8-4 0,4 0 0,-5 4 0,0-3 0,8 6 0,-7-6 0,7 2 0,-8-3 0,0 0 0,0 0 0,5 0 0,-4 0 0,4 0 0,-5 0 0,0 0 0,4 0 0,2 0 0,0 0 0,3 0 0,-7 0 0,7 0 0,-3 0 0,4 0 0,-4 0 0,4 0 0,-9 0 0,8 0 0,-8 0 0,8 0 0,-7 0 0,2 0 0,-4 0 0,1 0 0,-5 0 0,10 0 0,-8 0 0,9 0 0,-11 0 0,3 0 0,-3 0 0,5 0 0,-5 0 0,-1 0 0,0 0 0,-3 0 0,4 0 0,-1 0 0,-3 0 0,3 0 0,0 0 0,-3 0 0,4 0 0,-5 0 0,0 0 0,0 0 0,1 0 0,-4 0 0,-1 0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6:28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24575,'20'19'0,"-1"-5"0,-3-2 0,-4-4 0,11-1 0,-9 1 0,6-4 0,-9 0 0,-3-4 0,-1 0 0,0 3 0,0-2 0,0 2 0,0-3 0,-3 3 0,-1 1 0,0 3 0,-2 0 0,6 0 0,-7 0 0,4 0 0,-4 1 0,0-2 0,0 2 0,0-1 0,0 0 0,-4 4 0,-4 1 0,-10 10 0,-5-4 0,0 9 0,-3-9 0,7 8 0,2-8 0,5-1 0,4-6 0,1-4 0,-1 0 0,4 1 0,1-1 0,0 0 0,2 0 0,-6 1 0,3-1 0,0 0 0,-2 0 0,5 1 0,-2-1 0,-1 0 0,4 0 0,-4-3 0,4-1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6:30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0 155 24575,'8'19'0,"-2"2"0,7 1 0,-1 3 0,7-2 0,-1-1 0,4 0 0,-2-9 0,-6 2 0,10-9 0,-14 4 0,14-9 0,-10 2 0,6-3 0,1 0 0,-7-7 0,11-8 0,2-20 0,-2 4 0,6-20 0,-7 15 0,-2-9 0,1 10 0,-4 4 0,-6 9 0,-1 1 0,-4 9 0,-1 1 0,1 7 0,-7 6 0,-7 12 0,-7 12 0,-5 1 0,-1 10 0,0-3 0,0-1 0,5 4 0,-3-9 0,7 3 0,-7-9 0,8-1 0,-3-5 0,5-4 0,-1-1 0,0-3 0,4-1 0,-2 0 0,2-3 0,-3 0 0,3-1 0,-3-2 0,3 5 0,-3-5 0,3 5 0,1-3 0,3 4 0,0 0 0,0 4 0,0 6 0,0 5 0,0 5 0,0 4 0,0-3 0,0 4 0,0-6 0,0 6 0,0-4 0,4 4 0,1-6 0,4 1 0,-4-1 0,2 0 0,-6-4 0,3-1 0,-1-9 0,-2 3 0,3-7 0,-4 3 0,0-7 0,0 0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6:34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318 1120 24575,'-10'0'0,"2"0"0,-2 0 0,-6 0 0,7 0 0,-16 0 0,12-4 0,-12-4 0,11-5 0,-11-1 0,12-1 0,-5 2 0,3 0 0,2 1 0,-3 1 0,0-2 0,4 1 0,0-3 0,5 6 0,-1-6 0,3 3 0,-2-4 0,3-1 0,-1-3 0,1 2 0,4-2 0,-3 3 0,2 1 0,-3 0 0,4 0 0,0 0 0,0 4 0,0-4 0,0 4 0,0-4 0,0 0 0,0 0 0,0-1 0,0 1 0,0-5 0,0 4 0,0-4 0,0 5 0,0 0 0,0 0 0,0 0 0,0-1 0,0 1 0,4 0 0,1-5 0,6-3 0,-5 1 0,5-5 0,-6 6 0,4-5 0,4 1 0,0 4 0,4-3 0,0 3 0,6-6 0,-5 6 0,4-5 0,-6 10 0,1-4 0,4 8 0,-4-2 0,8 5 0,-7-5 0,7 5 0,-3-2 0,4 3 0,1 0 0,4 0 0,-3 0 0,9 4 0,-4 1 0,5 4 0,-4 0 0,3 0 0,-10 0 0,5 0 0,0 0 0,8 0 0,-6 0 0,4 0 0,-11 0 0,-1 4 0,1 1 0,-1 3 0,-4 4 0,3 2 0,-7 2 0,7 2 0,-2 4 0,-1-4 0,0 3 0,-6-4 0,1 3 0,-1-3 0,1 4 0,-5-5 0,0 0 0,-4 0 0,-1-3 0,1 2 0,0-3 0,0 4 0,0 0 0,0 0 0,0 0 0,0 0 0,-3 0 0,-2 0 0,0-4 0,-2 15 0,2-12 0,-3 13 0,0-12 0,0 0 0,0 0 0,0 0 0,0 0 0,0 0 0,0 1 0,0-1 0,0 4 0,0-2 0,0 7 0,-4 2 0,-5 1 0,-1 9 0,-13-3 0,11-1 0,-16 2 0,17-9 0,-10-3 0,8-2 0,1-5 0,-4 0 0,8-4 0,-8 3 0,8-6 0,-7 6 0,3-7 0,-1 4 0,-2-1 0,-4 1 0,1 4 0,-2-4 0,5 0 0,7-5 0,-4 1 0,1-1 0,3 1 0,-4-1 0,5 1 0,-4-1 0,2 1 0,-6 0 0,7-1 0,-7-3 0,6 3 0,-6-3 0,7 3 0,-4-2 0,1 2 0,3-3 0,-4 0 0,5 3 0,-4-7 0,2 4 0,-6-4 0,3 0 0,-4 0 0,0 0 0,-1 0 0,1 0 0,0 0 0,0 0 0,0 0 0,-8 0 0,2-4 0,-3-1 0,4-3 0,5-1 0,0 1 0,0 0 0,0 4 0,3-3 0,-2 2 0,3 1 0,-4-3 0,3 6 0,-2-3 0,7 4 0,-7-3 0,6 2 0,-2-3 0,4 4 0,-1-3 0,1 2 0,0-2 0,3 0 0,-3 2 0,3-3 0,0 1 0,1-1 0,0-3 0,2 0 0,-6-1 0,4 1 0,-1 3 0,0 1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6:36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9 366 24575,'0'10'0,"0"7"0,0-4 0,0 11 0,0-11 0,0 8 0,0-5 0,0 0 0,0 0 0,0 0 0,0 0 0,0 1 0,0-6 0,0 1 0,0-18 0,0-4 0,0-14 0,0-8 0,0-1 0,0-6 0,0 1 0,0-7 0,0 5 0,-4 1 0,3 2 0,-3 9 0,4 1 0,0 2 0,0 3 0,0 0 0,0 5 0,0 2 0,0 6 0,0-2 0,0 4 0,0 0 0,0 0 0,3 0 0,1 0 0,3 3 0,1-3 0,-1 3 0,0 0 0,0-2 0,1 5 0,3-3 0,1 4 0,0 0 0,3 0 0,-6 0 0,6 0 0,-7 0 0,3 0 0,-4 0 0,1 0 0,-1 4 0,0 0 0,1 3 0,-1 0 0,0 0 0,0 1 0,1-1 0,-4 0 0,2 0 0,-5 1 0,2-1 0,-3 0 0,0 0 0,0 1 0,0-1 0,0 0 0,0 1 0,0-1 0,0 0 0,0 0 0,0 0 0,0 1 0,0-1 0,0 0 0,-3 0 0,-1 1 0,-4-1 0,1 0 0,-4 4 0,2-2 0,-2 2 0,4 0 0,-1-3 0,-4 4 0,4-5 0,-7 1 0,3 2 0,0-4 0,2 3 0,3-8 0,0 2 0,0-3 0,6 0 0,9 0 0,5 3 0,6 2 0,-3 3 0,0 0 0,5 0 0,-4 0 0,8 1 0,-3 0 0,0-1 0,3 1 0,-8 2 0,9-1 0,-9 5 0,0-6 0,-2 3 0,-7-5 0,3 1 0,-4-1 0,1-3 0,-1-1 0,0-3 0,0 0 0,-4 0 0,0 0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8:19.4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51 24575,'0'11'0,"0"-3"0,0 7 0,0-3 0,0 4 0,0 0 0,0 10 0,0-3 0,0 14 0,0-9 0,0 9 0,0-9 0,0 9 0,0-14 0,0 13 0,0-17 0,0 12 0,0-14 0,0 0 0,0-6 0,0-4 0,0 0 0,0 1 0,0-1 0,0-6 0,0-10 0,0-9 0,0-8 0,0-1 0,0 0 0,0-4 0,0 3 0,0-9 0,0 9 0,0-9 0,0 9 0,0-4 0,0 5 0,0 6 0,0 0 0,0 8 0,0 2 0,0 4 0,0 0 0,3 0 0,1 3 0,3-2 0,0 2 0,0 0 0,0-2 0,0 5 0,-3-6 0,2 7 0,-2-7 0,4 6 0,-1-5 0,0 2 0,0 0 0,0-3 0,1 3 0,3 0 0,-3-2 0,3 5 0,-4-6 0,5 6 0,-4-2 0,3 3 0,-4 0 0,0 0 0,1 0 0,-1 0 0,0 0 0,1 0 0,-1 0 0,0 0 0,0 0 0,0 0 0,0 0 0,0 0 0,-3 3 0,2-2 0,-5 5 0,2-1 0,-3 2 0,3-3 0,-2 2 0,2-2 0,-3 4 0,0-1 0,0 0 0,0 0 0,0 4 0,0-2 0,0 6 0,0-7 0,0 7 0,0-7 0,-3 8 0,-2-8 0,1 7 0,-3-7 0,3 7 0,-3-6 0,2 2 0,-1-4 0,5 0 0,-6 1 0,3-1 0,-3 0 0,-1-3 0,1 3 0,0-7 0,-1 7 0,1-3 0,0 0 0,-1-1 0,1-3 0,0 0 0,-1 0 0,1 0 0,0 0 0,0 0 0,0 0 0,3-3 0,1-1 0,3-2 0,0-1 0,3 3 0,1 1 0,3 3 0,0 0 0,0 0 0,1 0 0,-1 0 0,0 0 0,0 0 0,1 3 0,3 2 0,-3 2 0,7 1 0,-7-4 0,8 3 0,-4-6 0,0 6 0,3-6 0,-3 2 0,4 1 0,0-4 0,-4 7 0,3-6 0,-6 2 0,6-3 0,-7 3 0,3-2 0,-4 6 0,5-7 0,-4 4 0,3-4 0,-4 3 0,1-2 0,-1 2 0,0 0 0,0-2 0,1 2 0,-1-3 0,0 0 0,0 3 0,1-2 0,-1 2 0,0-3 0,-3 3 0,2-2 0,-5 2 0,2-3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50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24575,'14'14'0,"0"-2"0,13 23 0,-13-20 0,23 31 0,-26-31 0,19 21 0,-12-15 0,14 11 0,-10-10 0,4 4 0,-6-6 0,-8-8 0,7 4 0,-8-12 0,-3 2 0,2-3 0,-6 1 0,-1-1 0,0-3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8:21.5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23 24575,'2'4'0,"2"-1"0,3-3 0,0 0 0,-1 0 0,1 0 0,0 0 0,0 0 0,0 0 0,-1 0 0,1 0 0,0 0 0,-6 0 0,1-3 0,-8-1 0,2 0 0,-7-3 0,2 6 0,-6-2 0,7-1 0,-4 3 0,5-2 0,0 3 0,-1 0 0,7 0 0,6 0 0,2 0 0,4 0 0,-4 0 0,0 0 0,0 0 0,-3 3 0,2-2 0,-2 2 0,3 1 0,1-4 0,-1 4 0,0-4 0,-3 3 0,2-2 0,-2 2 0,3-3 0,1 0 0,-2 0 0,1 0 0,0 0 0,0 0 0,0 0 0,0 0 0,0 0 0,0 0 0,0-3 0,-3 2 0,0-2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8:24.4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1 208 24575,'0'7'0,"0"0"0,0 4 0,12-2 0,-6 6 0,14-2 0,-11-1 0,10 4 0,-5-7 0,6-1 0,-7-1 0,2 1 0,-7-3 0,3 6 0,0-7 0,-3 0 0,4 0 0,-5-4 0,0 0 0,0 0 0,0 0 0,1 0 0,-1 0 0,0-4 0,5-8 0,1-6 0,5-9 0,5-6 0,-3-1 0,4 0 0,-5-3 0,-1 9 0,-1 0 0,-3 8 0,-3 3 0,-3 1 0,0 4 0,0 1 0,-1 3 0,0 1 0,-3-1 0,2 4 0,-5 7 0,2 5 0,-3 7 0,-3 1 0,-2 5 0,-3-4 0,-1 8 0,0-3 0,-4 5 0,4-6 0,-8 5 0,8-9 0,-7 4 0,7-5 0,-6 0 0,6 0 0,-3-4 0,1 3 0,2-7 0,-2 7 0,3-3 0,0 1 0,0 2 0,1-7 0,-1 3 0,4-4 0,-3 1 0,7-1 0,-4 0 0,4 0 0,0 0 0,0-1 0,0 1 0,0 0 0,0 0 0,0 0 0,0 1 0,0-1 0,0 0 0,0 0 0,0 0 0,0 1 0,0 3 0,0-3 0,0 7 0,0 2 0,0 0 0,0 8 0,0-7 0,0 2 0,0 1 0,0-4 0,0 4 0,0-5 0,0 0 0,0 0 0,0 0 0,0 0 0,0 0 0,0 0 0,0 0 0,0 0 0,0 1 0,4-1 0,-3-4 0,2 3 0,1-3 0,-3 0 0,2 3 0,1-2 0,-3-1 0,2 3 0,-3-7 0,0 3 0,4 1 0,-3-4 0,2 3 0,-3 0 0,0-3 0,0 4 0,0-5 0,0 0 0,0 0 0,0 0 0,0 1 0,4-4 0,-4-4 0,4-4 0,-4-7 0,0 3 0,-4-8 0,3 4 0,-2-4 0,3 4 0,0-3 0,-4 2 0,3 1 0,-2 1 0,3 4 0,0 0 0,0 0 0,0 0 0,0-1 0,0 4 0,0 1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42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1146 24575,'3'-15'0,"6"-4"0,8 1 0,1-3 0,7 3 0,-2-4 0,0-1 0,4 0 0,2-5 0,-1 9 0,6-10 0,-6 5 0,0 0 0,6-5 0,-6 10 0,6-5 0,-8 6 0,2-4 0,-2 3 0,7-5 0,2 0 0,4 4 0,0-5 0,1 0 0,5 4 0,-4-4 0,4 5 0,-7 1 0,0 0 0,-4-5 0,4 4 0,-4-4 0,-1 6 0,4-1 0,-9 1 0,9-1 0,-4 0 0,23-4 0,-14 6 0,20-6 0,-23 12 0,6-3 0,-1 4 0,-4 0 0,4 0 0,-5 0 0,-1 1 0,1-1 0,-1 0 0,0 1 0,1-1 0,-1 0 0,-4 5 0,3-4 0,-4 4 0,11-1 0,-4-2 0,5 2 0,-7 1 0,0-4 0,0 8 0,1-7 0,-1 7 0,0-4 0,1 1 0,-1 3 0,1-3 0,-1-1 0,-5 4 0,4-7 0,-9 3 0,11-4 0,-11 0 0,1 1 0,-4-1 0,-7 4 0,2-2 0,1 6 0,-4-6 0,4 6 0,-5-3 0,-4 4 0,3 0 0,-6 0 0,2 0 0,-4 0 0,-3-3 0,-1 2 0,-3-2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43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24575,'11'0'0,"-3"0"0,11 0 0,-5 0 0,6 0 0,1 0 0,-4 0 0,4-3 0,-9 2 0,8 1 0,-11 1 0,7 10 0,-8-6 0,3 6 0,-3-6 0,3 1 0,-3-2 0,-1 4 0,0-4 0,1 2 0,-1-5 0,0 6 0,0-4 0,0 1 0,-3 3 0,-1-4 0,-3 4 0,0 0 0,0 0 0,0 0 0,-3 1 0,-5-1 0,-1 1 0,-6 0 0,6 3 0,-6 1 0,6 1 0,-6-2 0,6 0 0,-2-2 0,3 2 0,1-3 0,-1 3 0,1-3 0,-1 3 0,0 0 0,1-2 0,-1 2 0,4-4 0,1 0 0,0 0 0,2 0 0,-5 0 0,5 0 0,-5 0 0,2 0 0,-4 1 0,-3-1 0,6 1 0,-6-1 0,7 1 0,-3-1 0,3 0 0,1-6 0,3-2 0,0-10 0,3-1 0,-2 3 0,3 2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47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0 328 24575,'0'-2'0,"0"0"0,0-17 0,0 10 0,0-15 0,0 14 0,0-14 0,4 6 0,1-14 0,7 8 0,2-6 0,0 2 0,2 5 0,-7-3 0,3 10 0,-4-1 0,0 8 0,-1-1 0,0 9 0,0-2 0,1 3 0,-1 0 0,0 0 0,0 3 0,0 5 0,-3 4 0,3 4 0,-2 0 0,3 0 0,0 5 0,4-4 0,2 8 0,-1-3 0,-1 5 0,-3-1 0,3-4 0,-2 3 0,2-8 0,-4 0 0,0-2 0,-4-6 0,2 2 0,-5-4 0,3 0 0,-4-3 0,0 0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48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78 24575,'0'6'0,"0"-3"0,0 20 0,0-10 0,0 8 0,0-5 0,0 0 0,0 0 0,0 1 0,0-2 0,0 2 0,0-1 0,0-4 0,0-1 0,0 0 0,0-3 0,0-3 0,0-17 0,0-2 0,0-14 0,0 11 0,0-4 0,0 5 0,0 0 0,0 0 0,0 3 0,0-2 0,4 3 0,-3-4 0,2 0 0,-3-1 0,0 5 0,0-3 0,0 7 0,0-4 0,0 5 0,0 0 0,0 0 0,3 3 0,1 1 0,7 3 0,1 0 0,4 0 0,0 0 0,0 0 0,0 0 0,1 4 0,-1 0 0,-4 4 0,3 0 0,-7-1 0,3 1 0,-3-1 0,-1-3 0,-3 3 0,2-3 0,-5 0 0,2-2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57.8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 1 24575,'-4'11'0,"1"-1"0,0-3 0,2 4 0,-5-3 0,1 7 0,1-7 0,0 8 0,4-8 0,0 12 0,0-7 0,0 8 0,0-1 0,0-3 0,0 14 0,0-12 0,0 7 0,0-6 0,0-2 0,0 7 0,0-3 0,0-4 0,0 1 0,0-6 0,4 3 0,4-7 0,1 1 0,6-6 0,-3 4 0,0 0 0,3 0 0,-3-4 0,0-1 0,4-3 0,-8 0 0,7 0 0,-7 0 0,7 0 0,-6 0 0,2-3 0,-4-5 0,1 0 0,0-7 0,-1 2 0,1 1 0,-4-3 0,0 3 0,-4-5 0,0 1 0,0-5 0,0 4 0,0-14 0,0 8 0,0-9 0,0 5 0,0 5 0,0-3 0,0 8 0,0 0 0,-4 6 0,0 3 0,-3 1 0,0 0 0,-5 2 0,4-1 0,-3 5 0,3-2 0,1 3 0,-1 0 0,1 0 0,0 0 0,0 0 0,0 0 0,-1 0 0,2 0 0,2 0 0,1 0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2:00.0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1 328 24575,'0'-7'0,"0"0"0,0 0 0,0 0 0,0 9 0,0 8 0,0 11 0,0 5 0,0 1 0,0 5 0,0-5 0,0 5 0,0-10 0,0-2 0,0-7 0,0-2 0,0-4 0,0 0 0,0-29 0,0 2 0,0-34 0,0 8 0,0-6 0,0 6 0,0-4 0,0 10 0,0 0 0,0 13 0,0 2 0,0 7 0,0 2 0,0 4 0,0 1 0,0 3 0,0-4 0,0 5 0,0 0 0,0-1 0,0 1 0,0 0 0,0 0 0,0 1 0,0-2 0,0 7 0,0 5 0,0 4 0,0 7 0,0-7 0,0 3 0,0-4 0,0 1 0,3-1 0,-2 0 0,5-3 0,-5-1 0,2-3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2:04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1121 24575,'-15'0'0,"5"0"0,-6-3 0,4-5 0,0-1 0,1-2 0,-1 3 0,3-8 0,-6 6 0,2-10 0,0 3 0,-2-1 0,5-7 0,-6 8 0,11-9 0,-10 9 0,9-9 0,-2 4 0,1 0 0,2-3 0,-4 3 0,4-4 0,-7-1 0,10 0 0,-9 1 0,10-1 0,-7 1 0,7 4 0,-7-3 0,7 7 0,-3-3 0,0 5 0,3 0 0,-2 0 0,3 4 0,0-4 0,0-1 0,0-5 0,0-4 0,0 4 0,0-9 0,0 8 0,0-9 0,4 6 0,4-1 0,2 5 0,6-3 0,-7 7 0,7 1 0,-7 2 0,3 6 0,-5-2 0,0 3 0,1 4 0,-1-2 0,0 2 0,0-4 0,5 1 0,-4 2 0,11-2 0,-5 2 0,6-3 0,-4 0 0,-3 0 0,2 3 0,-7-1 0,7 1 0,-7-2 0,7 2 0,-2 2 0,3 0 0,0 2 0,4-7 0,-2 7 0,19-7 0,-17 7 0,17-3 0,-15 4 0,4 0 0,1 0 0,-1 0 0,1 0 0,-1 0 0,6 0 0,-4 0 0,8 0 0,-8 4 0,9 6 0,-9 4 0,4 4 0,-6 0 0,1-1 0,-1 1 0,0-1 0,1 1 0,-5-1 0,4 6 0,-8-6 0,9 10 0,-9-5 0,11 12 0,-10-6 0,4 5 0,-5-1 0,0-4 0,-3 9 0,5 2 0,-8-4 0,4 3 0,-7-16 0,-1 3 0,-3-8 0,3 9 0,-7-9 0,3 8 0,-4-3 0,0 5 0,0-1 0,0 6 0,-4-4 0,-2 9 0,-3-4 0,-5 5 0,0-5 0,-5 5 0,1-11 0,3 11 0,-2-11 0,3 1 0,-3-3 0,1-8 0,-1 4 0,0-9 0,1 4 0,-5-7 0,4 2 0,-8-2 0,7 3 0,-7-3 0,8 3 0,-16 1 0,14-4 0,-9 3 0,12-4 0,-1 0 0,1 0 0,0-4 0,0 0 0,0-4 0,-1 0 0,1 0 0,-5 0 0,4 0 0,-4 0 0,5 0 0,0 0 0,0 0 0,0 0 0,-1 0 0,1 0 0,-4 0 0,-2-4 0,-5-1 0,1 0 0,-1-3 0,5 3 0,1-3 0,5 3 0,0-2 0,4 3 0,-4-4 0,8 0 0,-3 1 0,3-1 0,-6 0 0,5 1 0,-6-1 0,8 1 0,3 0 0,-3-1 0,6 1 0,-2-1 0,3-3 0,0 3 0,0-7 0,0 2 0,0 1 0,0-3 0,0 10 0,0-3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50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24575,'0'35'0,"0"-17"0,4 41 0,0-36 0,14 9 0,-7-10 0,23 14 0,-13-12 0,14 11 0,-8-16 0,1 4 0,-6-6 0,3 0 0,-3 0 0,4 1 0,1-1 0,-1 1 0,1 0 0,-1-1 0,0 1 0,6 0 0,-5 0 0,11 1 0,-11-2 0,10 2 0,-3-4 0,4 3 0,-5-4 0,4 5 0,-9-5 0,9 4 0,-9-4 0,3 4 0,-4-1 0,-1-3 0,1 3 0,-1-3 0,0-1 0,1 4 0,-1-7 0,1 6 0,16 2 0,-12-3 0,18 7 0,-22-12 0,5 4 0,0-1 0,-4-3 0,3 3 0,1 1 0,-4-4 0,4 3 0,-6 0 0,0-4 0,0 4 0,1-4 0,4 0 0,-3 0 0,4 0 0,-6 3 0,0-2 0,0 3 0,1-4 0,-1-1 0,1 5 0,-1-3 0,0 2 0,1-3 0,-1 0 0,1 0 0,4 0 0,-3 0 0,9 0 0,-9 0 0,9 1 0,-4-5 0,0-1 0,6-1 0,-11-2 0,1 3 0,-8-1 0,-5-2 0,0 6 0,-4-6 0,3 6 0,-7-6 0,3 6 0,1-6 0,-4 5 0,3-5 0,-4 2 0,0-3 0,-3 0 0,-1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51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244 1 24575,'-8'19'0,"2"3"0,-12 19 0,3 7 0,-4 2 0,-2 10 0,1-5 0,5-10 0,-9 13 0,9-19 0,-10 15 0,11-17 0,-3-2 0,8-15 0,-2-5 0,7-4 0,1-5 0,3-5 0,0-10 0,0 4 0,0-6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51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1 24575,'25'76'0,"-5"-18"0,-7-31 0,-7-13 0,-6-8 0,0 2 0,0-1 0,0 0 0,0 0 0,0 0 0,0 1 0,0-1 0,-3 0 0,-1 0 0,-3-3 0,-1 2 0,1-2 0,-4 4 0,-6 0 0,0 0 0,-9 1 0,4-1 0,1 1 0,-5-1 0,9-3 0,-4 2 0,9-6 0,1 6 0,3-6 0,1 2 0,3-6 0,1-9 0,3 6 0,0-6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53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94 24575,'0'89'0,"0"-13"0,0-49 0,0-1 0,0-4 0,0 3 0,3-12 0,-2 3 0,2-9 0,-3-6 0,0-11 0,0-7 0,0-5 0,-4-4 0,3-1 0,-6-1 0,6-4 0,-7 6 0,3-1 0,0 5 0,-3 1 0,7 5 0,-2 4 0,3 0 0,0 5 0,0 0 0,0 0 0,0-1 0,0 1 0,0 0 0,0-1 0,3 1 0,5-1 0,4 0 0,4 0 0,0 4 0,0-3 0,0 6 0,-4-3 0,3 4 0,-2 0 0,-1 0 0,3 0 0,-7 0 0,3 0 0,-3 0 0,-1 0 0,0 3 0,0 1 0,1 4 0,-4-1 0,-1 0 0,-3 0 0,0 5 0,0 0 0,0 4 0,0 0 0,0 0 0,0 0 0,0 0 0,-4 0 0,-4 0 0,-5-3 0,1 2 0,-3-6 0,2 2 0,1-3 0,0 0 0,1-1 0,3-3 0,-3 0 0,4-4 0,-1 0 0,1 0 0,0 0 0,0 0 0,-1 0 0,2 0 0,2-3 0,1-1 0,3-3 0,0-5 0,0 4 0,3-3 0,1 0 0,8 2 0,0 1 0,4 1 0,0 6 0,0-7 0,0 8 0,0-4 0,-3 4 0,1 0 0,-1 0 0,-1 0 0,3 4 0,-3 4 0,0 4 0,0 9 0,0-4 0,-2 8 0,1-8 0,-6 9 0,2-9 0,-6 4 0,3-9 0,-4 3 0,0-7 0,0 3 0,0-3 0,0-1 0,0 0 0,-3 0 0,-2 1 0,-6-1 0,-1-3 0,-4 4 0,0-8 0,-1 4 0,1-4 0,-5 4 0,4-3 0,-4 3 0,5-4 0,0 0 0,0 0 0,0 0 0,0 0 0,3-3 0,-2-2 0,7-2 0,-4 2 0,5-1 0,3 1 0,-3-2 0,7 0 0,-4-1 0,4-3 0,0 3 0,0-7 0,0 6 0,0-6 0,4 3 0,5-14 0,-3 14 0,2-5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2:07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492 1349 24575,'-10'0'0,"2"0"0,-1 0 0,1 0 0,-8 0 0,7-4 0,-16-4 0,12 2 0,-14-14 0,14 13 0,-14-19 0,13 12 0,-13-14 0,13 11 0,-7-5 0,8 1 0,-4-1 0,3-4 0,-8-2 0,11 1 0,-10 4 0,7-2 0,-2 3 0,-2 0 0,2 2 0,3 3 0,1 1 0,5 4 0,-2-3 0,2 3 0,2-1 0,-2-2 0,2 3 0,1 0 0,-3-4 0,6 4 0,-3-4 0,1 0 0,2 3 0,-3-2 0,4 3 0,0-9 0,0 4 0,0-9 0,0 9 0,0-25 0,4 15 0,1-16 0,8 16 0,0 5 0,4-3 0,-1 8 0,2-9 0,-2 9 0,1-4 0,3 4 0,3-5 0,5-2 0,6-5 0,-5 4 0,11-4 0,-11 9 0,9-4 0,-10 6 0,4 4 0,-6-3 0,0 7 0,1-3 0,-1 4 0,-4 1 0,3-1 0,-3 1 0,4-1 0,18-5 0,-13 5 0,17-5 0,-20 5 0,9-1 0,-4 1 0,0 0 0,5 3 0,-11 2 0,5 4 0,-5 0 0,-1 0 0,0 0 0,1 0 0,-1 0 0,-4 0 0,4 0 0,-5 0 0,1 4 0,-1 0 0,0 5 0,-4-1 0,8 5 0,-8-1 0,4 5 0,-5-1 0,6 6 0,-5-5 0,6 10 0,-6-5 0,0 4 0,-3-4 0,2 3 0,-2 2 0,0 1 0,4 4 0,-4 12 0,0-14 0,-1 19 0,-4-21 0,0 4 0,0-10 0,-1 3 0,1-3 0,-4 4 0,-1 1 0,-4-1 0,0 6 0,0-4 0,0 4 0,0-6 0,0 0 0,0 1 0,-4-1 0,-1-4 0,-4 3 0,1-7 0,-1 7 0,1-8 0,-1 4 0,-3-1 0,3-2 0,-8 7 0,4-3 0,-4-1 0,4 0 0,-10 2 0,13-9 0,-9 8 0,7-13 0,4 2 0,-7 1 0,2-4 0,-3 4 0,0-4 0,0 0 0,-5 0 0,4 1 0,-9-1 0,9 0 0,-4 1 0,5-1 0,0-4 0,-5 4 0,3-4 0,-7 1 0,8 2 0,-9-6 0,4 7 0,-4-7 0,-1 3 0,5-4 0,-3 0 0,8 0 0,-8 0 0,7 3 0,-3-2 0,5 3 0,0-4 0,0 0 0,0 0 0,-1 0 0,-2 0 0,2 0 0,-3 0 0,8 0 0,-3 0 0,3 0 0,-4 0 0,-1 0 0,-3-4 0,2-1 0,-3-3 0,5-1 0,0 1 0,0 4 0,0-4 0,0 4 0,-1-4 0,1 3 0,0-2 0,0 3 0,-5-5 0,4 1 0,-9-1 0,9 1 0,-4 0 0,5-1 0,4 2 0,0-5 0,8 0 0,1-9 0,3-1 0,0 7 0,0 4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2:11.7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56 156 24575,'0'15'0,"0"3"0,0 8 0,0-4 0,0 9 0,0-8 0,0 9 0,0-11 0,0 5 0,0-9 0,0 14 0,0-13 0,0 8 0,0-14 0,0 3 0,0-6 0,0 2 0,4-7 0,-4 2 0,4-8 0,-4-2 0,-4-13 0,3-10 0,-3-7 0,-1-4 0,4-1 0,-7 6 0,3-4 0,0 4 0,-4 0 0,4 1 0,1 10 0,-4 1 0,7 5 0,-3 4 0,4 0 0,0 5 0,0 0 0,0-1 0,0 1 0,0 0 0,0 0 0,0 0 0,4 0 0,0 3 0,7-3 0,1 2 0,4-3 0,0 3 0,0-2 0,5 6 0,-4-2 0,9-1 0,-9 3 0,3-3 0,-3 4 0,-1 0 0,-4 0 0,3 0 0,-7 0 0,3 0 0,-3 0 0,-1 0 0,0 0 0,0 0 0,0 0 0,-3 3 0,2 1 0,-5 3 0,2 1 0,-3-1 0,0 4 0,0-3 0,0 7 0,0-7 0,0 8 0,0-8 0,-3 7 0,-2-7 0,-3 7 0,-3-6 0,2 2 0,-6-3 0,3 0 0,0-4 0,-4 4 0,4-8 0,0 4 0,-4-4 0,8 0 0,-3 0 0,4 3 0,-1-2 0,1 2 0,3 0 0,5-3 0,3 3 0,7-3 0,6 4 0,0 1 0,8 4 0,-3-1 0,4 1 0,1 0 0,-1 3 0,1-2 0,-1 7 0,-4-4 0,-1 0 0,-5-1 0,-4-5 0,-1 1 0,-3-1 0,-1-3 0,-3-1 0,-1-3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2:13.9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46 157 24575,'0'11'0,"0"1"0,0 17 0,0-2 0,0-1 0,0 1 0,0 5 0,0-5 0,0 11 0,0-15 0,0 13 0,0-22 0,0 11 0,0-16 0,0 2 0,0-4 0,0-6 0,0-11 0,-4-7 0,3-10 0,-3-5 0,0 4 0,-2-15 0,1 8 0,-4-4 0,8 2 0,-3 9 0,4-4 0,-3 10 0,2 1 0,-3 5 0,4 0 0,0 4 0,0-3 0,0 6 0,0-2 0,0 4 0,4-1 0,0 1 0,3-1 0,0 4 0,0-2 0,5 5 0,-4-2 0,7 3 0,-3-4 0,9 3 0,-4-2 0,8 3 0,-3-4 0,5 3 0,-1-3 0,-4 4 0,3 0 0,-7 0 0,2 0 0,-4 0 0,-4 0 0,0 0 0,-5 0 0,-3 6 0,-1 3 0,-3 10 0,0 3 0,-3 0 0,-6 3 0,-5-3 0,-3 0 0,4-1 0,-2-5 0,2 0 0,-3 0 0,0-3 0,-1-2 0,1-3 0,4 0 0,-3 0 0,6-1 0,-2 1 0,0-4 0,2-1 0,-2-3 0,4 0 0,0 0 0,0 0 0,6 0 0,10 0 0,9 0 0,8 0 0,1 0 0,4 4 0,2 2 0,6 3 0,-1 1 0,1-1 0,-1 1 0,-5-1 0,4 1 0,-4-1 0,0 4 0,-1-3 0,-10 3 0,-1-5 0,-5 0 0,-4 0 0,-1-1 0,-3 1 0,-1-4 0,0-1 0,-3-3 0,-1 0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20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24575,'7'0'0,"4"0"0,1 3 0,4-2 0,4 7 0,2-3 0,5-1 0,5 5 0,1-4 0,5 5 0,1-1 0,5-4 0,2 4 0,6-3 0,0 4 0,6 1 0,-4-1 0,11 1 0,-5 0 0,21 1 0,-10-6 0,17 0 0,-32-6 0,40 6 0,-43-5 0,36 5 0,-28-1 0,20 2 0,-23 3 0,21 2 0,-25 3 0,6 2 0,21 12 0,-18-6 0,19 6 0,-28-12 0,9 3 0,-9-3 0,7 5 0,4 0 0,-11-1 0,5 1 0,-7-6 0,-1 3 0,1-7 0,-1 2 0,-5-4 0,4 0 0,-10 0 0,-1-4 0,-7-2 0,-11-1 0,0-2 0,-9 3 0,-1-4 0,-1 0 0,7 0 0,8 0 0,3 4 0,15 1 0,18 6 0,-15-1 0,45 13 0,-51-6 0,40 12 0,-33-9 0,19 7 0,-13-5 0,6 5 0,-7-7 0,-6 0 0,4-4 0,-10 2 0,10-6 0,-10 2 0,9-4 0,-14-1 0,7 1 0,-14-1 0,9 0 0,-9 0 0,3 0 0,-9 3 0,3-2 0,-3 2 0,4-4 0,-4 4 0,3-2 0,-3 2 0,10-3 0,-4 0 0,3 4 0,1-3 0,1 3 0,0-3 0,4-1 0,-4 0 0,0 0 0,-1 0 0,-6 0 0,0 0 0,6 4 0,-9-3 0,8 7 0,-9-3 0,4-1 0,1 0 0,-1-4 0,6 0 0,-4 0 0,8 0 0,-8 0 0,8 0 0,-3 5 0,6-4 0,-1 4 0,0 0 0,-4-4 0,3 8 0,-4-7 0,5 2 0,-5 1 0,21 4 0,-17 2 0,13 3 0,-18-5 0,-1 0 0,-3 0 0,4 0 0,-6-4 0,1 3 0,-1-8 0,1 8 0,-1-7 0,1 3 0,4-4 0,-3 0 0,4 0 0,-6 0 0,1-1 0,-1 1 0,1-4 0,-1-1 0,-4-4 0,3 0 0,-8 0 0,4 0 0,-9 0 0,3 0 0,-6 0 0,2 0 0,-4 0 0,0 0 0,-3 0 0,0 0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23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125 1103 24575,'-8'-3'0,"1"-5"0,3-8 0,3 2 0,-11-15 0,6 10 0,-7-13 0,-1 1 0,4 3 0,-4-10 0,5 10 0,4-3 0,-3 4 0,3 1 0,0 0 0,1-1 0,4 5 0,0-3 0,0 8 0,0-4 0,0 5 0,0 0 0,0 0 0,0-1 0,0 1 0,0 0 0,0 4 0,0-3 0,0 2 0,0-3 0,0 0 0,0 0 0,0 0 0,4-5 0,1 4 0,3-9 0,1 4 0,0-4 0,-1-1 0,4 5 0,-2-3 0,2 8 0,-4 0 0,0 2 0,-1 6 0,4-6 0,-2 10 0,2-9 0,1 8 0,5-2 0,0-3 0,8 6 0,-3-8 0,5 4 0,4-4 0,2 3 0,5-8 0,0 7 0,1-3 0,-1 4 0,12 1 0,-2 3 0,-2-2 0,-3 7 0,-10-3 0,0 4 0,-1 0 0,-6 0 0,1 0 0,-5 0 0,-2 0 0,1 0 0,-4 0 0,9 4 0,-9 1 0,8 3 0,-7 1 0,7-1 0,-8 0 0,4 1 0,-1 3 0,-2-3 0,2 3 0,-4 0 0,0-3 0,-3 6 0,2-6 0,-6 6 0,2-6 0,-3 6 0,3 0 0,-2 7 0,2-6 0,-2 8 0,-2-14 0,-2 14 0,2-10 0,-6 6 0,6-4 0,-6 0 0,2 5 0,-3-4 0,0 8 0,0-3 0,0 0 0,0 3 0,0-7 0,0 2 0,0-4 0,0 1 0,0-5 0,-3 3 0,2-7 0,-3 7 0,1-3 0,-2 0 0,1 4 0,-3-4 0,3 4 0,-1-4 0,-2 3 0,3-7 0,-4 7 0,0-6 0,0 6 0,0-3 0,-11 11 0,9-9 0,-13 8 0,11-9 0,0 3 0,-4 0 0,8-4 0,-8 3 0,8-3 0,-8 1 0,7 2 0,-6-3 0,2 4 0,-3 1 0,3-1 0,-2 0 0,3 0 0,-5-4 0,5 4 0,-4-8 0,8 4 0,-7-4 0,6 3 0,-6-2 0,6 2 0,-6-3 0,6-4 0,-6 0 0,3-4 0,-4 0 0,-5 0 0,-1 0 0,0 0 0,-9 0 0,-4-4 0,0-1 0,-3-8 0,6 3 0,4-3 0,-4 0 0,6 7 0,4-6 0,-3 7 0,7-3 0,-3 3 0,5-2 0,4 6 0,-3-6 0,6 6 0,-2-6 0,4 3 0,-5-4 0,4 1 0,-3-1 0,-1 0 0,4 1 0,-4-5 0,5 0 0,-2-4 0,1 0 0,0-1 0,0 5 0,4-3 0,-3 6 0,3-6 0,-4 7 0,-3-7 0,2 7 0,-2 0 0,7 1 0,-3 7 0,3-7 0,-3 3 0,3-3 0,-2 3 0,5-3 0,-6 3 0,3-3 0,-3 0 0,0-1 0,0 1 0,3 0 0,1 0 0,3 0 0,0 0 0,0 0 0,2 3 0,2 4 0,0 4 0,-1 7 0,-3-3 0,0 7 0,0-7 0,0 8 0,0-8 0,0 7 0,0-7 0,4 7 0,-4-6 0,8 6 0,-4-7 0,0 3 0,3-4 0,-3 1 0,0-1 0,2 0 0,-5 0 0,2-3 0,-3 0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28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1 131 24575,'0'6'0,"0"5"0,0 1 0,0 4 0,0 0 0,0 5 0,0-4 0,0 9 0,0-5 0,0 6 0,0-1 0,0 1 0,0-1 0,0 6 0,0-4 0,0-1 0,0-2 0,0-7 0,0-2 0,0-1 0,0-6 0,0 6 0,0-7 0,0 3 0,0-3 0,0-1 0,0 0 0,0 0 0,0 1 0,3-4 0,-3 2 0,3-11 0,-3 3 0,0-12 0,0-2 0,0-2 0,0-7 0,0 3 0,0-10 0,0-1 0,0-6 0,0-5 0,0 3 0,0-9 0,0 10 0,0 0 0,0 9 0,0 4 0,0 5 0,4 1 0,-3 9 0,2 1 0,1 3 0,-4 1 0,7 3 0,-3-2 0,3 2 0,0-4 0,0 1 0,1 3 0,-1-3 0,0 3 0,1-3 0,-1 2 0,0-1 0,0 5 0,1-2 0,-1 3 0,0-3 0,0 2 0,1-3 0,-1 4 0,0 0 0,0 0 0,1 0 0,-1 0 0,0 0 0,0 0 0,1 0 0,-1 0 0,0 0 0,0 0 0,1 0 0,-1 0 0,0 0 0,1 0 0,-4 3 0,-1 5 0,-3 4 0,0 4 0,0 0 0,0 0 0,0 0 0,0 0 0,0 1 0,0-1 0,0-4 0,-7 3 0,1-3 0,-6 4 0,5-4 0,-1 4 0,0-8 0,-4 3 0,7-3 0,-9 0 0,9-4 0,-6 2 0,-1-5 0,4 3 0,-3-4 0,3 0 0,1 0 0,0 0 0,0 0 0,0 0 0,0 0 0,6 0 0,5 0 0,7 0 0,1 3 0,3 1 0,-3 4 0,0 0 0,3 0 0,2 0 0,0 0 0,4 4 0,-5-3 0,5 3 0,-4-1 0,4-1 0,-5 1 0,0-3 0,-4 0 0,3-4 0,-6 3 0,2-6 0,-4 2 0,0 0 0,1-2 0,-1 2 0,0-3 0,0 0 0,0-6 0,-3 5 0,-1-5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32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0 686 24575,'26'0'0,"3"0"0,-2 0 0,6 0 0,11 0 0,-4 0 0,24 0 0,-14 0 0,30 0 0,-10 0 0,14 0 0,8 0-548,2 0 548,0 0 0,-44 0 0,0 0 0,44 0 0,0 0 0,-39 0 0,-1 0 0,35 0 0,-35 0 0,1 0 0,30 0 0,-34 0 0,-1 0 0,28 0-35,-3 0 35,-2 0 0,-4 0 0,7 0 0,-8 0 0,-9 0 0,-7-9 0,0 7 546,-7-7-546,-5 9 37,-9 0-37,-9 0 0,-1 0 0,-9 0 0,3 0 0,-6 0 0,7 0 0,7-5 0,7 4 0,8-7 0,1-2 0,5 4 0,8-13 0,2 17 0,11-18 0,-4 17 0,5-12 0,1 9 0,8 0 0,-18 1 0,9 1 0,-14 2 0,2-2 0,5-1 0,-7 4 0,-6-4 0,-2 5 0,1 0 0,-5 0 0,4-4 0,1 3 0,-5-8 0,10 3 0,-10 1 0,4-4 0,-5 4 0,-1-5 0,1 5 0,-1-4 0,1 4 0,-6-5 0,4 5 0,-9-3 0,9 3 0,-9-4 0,9-1 0,-9 1 0,3 4 0,-4-3 0,11-1 0,-9 3 0,9-6 0,-11 11 0,-5-7 0,3 8 0,-3-4 0,0 0 0,-2 3 0,1-2 0,-8 3 0,12 0 0,-16 0 0,11 0 0,-12 0 0,7 0 0,-7 0 0,4 0 0,-5 0 0,0 0 0,0 0 0,-2-7 0,1 6 0,6-6 0,11 7 0,4-4 0,5-1 0,-6-4 0,-4 1 0,-1 3 0,5-3 0,2 3 0,6-1 0,3-2 0,-10 7 0,10-4 0,-9 1 0,9 4 0,-9-4 0,9-1 0,-9 4 0,9-7 0,-9 6 0,3-6 0,-4 7 0,-1-7 0,1 7 0,-1-7 0,-4 7 0,-1-3 0,-5 1 0,0 2 0,0-3 0,0 4 0,-4-3 0,3 2 0,-6-5 0,2 5 0,0-6 0,-3 6 0,3-6 0,1 3 0,-4-1 0,7-2 0,-3 6 0,0-6 0,-1 3 0,-3 0 0,-1-2 0,0 5 0,0-2 0,1-1 0,-1 4 0,0-4 0,0 1 0,0 2 0,0-2 0,-3 0 0,3 2 0,-3-2 0,0-1 0,2 4 0,-5-7 0,5 6 0,-2-5 0,-3 5 0,-2-2 0,-6 3 0,0-3 0,0 2 0,-1-5 0,-3 5 0,-1-6 0,-4 6 0,-4-2 0,-2-1 0,-3 3 0,-2-3 0,-5 0 0,1 3 0,-2-8 0,-3 8 0,9-7 0,-11 3 0,11 0 0,-4-3 0,10 7 0,0-7 0,5 4 0,0 0 0,4 0 0,1 1 0,4 2 0,3-2 0,1 3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34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24575,'63'0'0,"4"0"0,-33 0 0,0 0 0,-8 0 0,-6 0 0,-7 0 0,6 0 0,-7 0 0,4 0 0,-4 0 0,3 0 0,-2 0 0,-1 0 0,-1 0 0,0 0 0,-3 0 0,3 0 0,-4 0 0,-3 3 0,-1 1 0,-3 3 0,0 0 0,0 0 0,0 0 0,0 0 0,0 0 0,0 0 0,3 1 0,1-1 0,3 0 0,1 0 0,-1 0 0,0-3 0,0 3 0,-3-4 0,-1 4 0,-3 0 0,0 1 0,0 3 0,0 11 0,-8 6 0,-8 17 0,-16 2 0,4 0 0,-14 7 0,17-11 0,-12 5 0,8-10 0,5-6 0,5-4 0,8-11 0,3-2 0,4-7 0,-3-1 0,6-6 0,-2-10 0,3 3 0,0-6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53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24575,'16'0'0,"11"0"0,31 0 0,18 0 0,3 0-571,-25 0 1,3 0 570,-1 0 0,2 0 0,6 0 0,3 0-1168,6 0 0,4 0 1168,-6 0 0,3 0 0,-3 0 0,6 0 0,0 0 0,-3 0 0,5 0 0,-5 0 0,2 0 0,-2 0-820,4 0 1,2 0 819,12 0 0,-2 0 0,-26 0 0,-1 0 0,13 0 0,-3 0-355,-19 0 0,-2 0 355,8 0 0,-1 0 0,37 0 497,-9 0-497,-17 0 0,-3 0 2330,-10 0-2330,12 0 1865,-19 0-1865,-3 0 937,-12 0-937,-4 0 197,-6 0-197,-10 0 0,-1 0 0,-7 0 0,4 0 0,-5 0 0,1 0 0,-3 0 0,-1 0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35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0 481 24575,'19'0'0,"7"0"0,20-5 0,-14 3 0,23-7 0,-19 8 0,10-4 0,-7 5 0,-2 0 0,-14 0 0,3 0 0,-14 0 0,0 0 0,-5 0 0,0 0 0,0 0 0,0 0 0,0 0 0,0 0 0,0 0 0,0 0 0,-3-6 0,-5-3 0,-4-10 0,-4-8 0,-4-7 0,2-4 0,1-7 0,1 5 0,4-4 0,0 5 0,-4 0 0,8 6 0,-3 6 0,4 10 0,0 2 0,0 6 0,0-2 0,0 7 0,0 1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43.1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22 24575,'0'23'0,"0"0"0,0 9 0,0-5 0,0 5 0,0 0 0,0-5 0,0 1 0,0-3 0,0-8 0,0 4 0,0-9 0,0 3 0,0-3 0,0 0 0,0-1 0,0-3 0,0-1 0,0 0 0,0 1 0,0-1 0,0-6 0,0-9 0,0-5 0,0-6 0,0 3 0,0-5 0,0-6 0,0-1 0,0-9 0,0 3 0,0-4 0,0 4 0,0 3 0,0 9 0,0 1 0,0 8 0,0 2 0,0 4 0,0 0 0,0-1 0,3 2 0,1 2 0,-1 1 0,0 3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49.0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24575,'0'7'0,"0"4"0,0 1 0,0 4 0,0 0 0,0 5 0,0-4 0,0 9 0,0-9 0,0 4 0,0-1 0,0-6 0,0 5 0,3-7 0,-2 1 0,3-2 0,-4-4 0,3 0 0,-2 0 0,2 1 0,-3-1 0,0 0 0,0 0 0,0 0 0,0 0 0,3 0 0,-2 0 0,2 0 0,-3 0 0,0 1 0,0-1 0,0 0 0,0 0 0,0-6 0,0-10 0,0-4 0,0-12 0,0 3 0,-4-5 0,3 1 0,-3-1 0,4 6 0,0 0 0,0 5 0,0 3 0,0 2 0,0 4 0,0-1 0,0 1 0,0 0 0,0 0 0,0 0 0,0 1 0,0-1 0,0 0 0,0-1 0,0 1 0,0 0 0,0-1 0,4 1 0,-4 0 0,7 0 0,-6 0 0,5 2 0,-2 2 0,3 0 0,1 2 0,-1-2 0,0 0 0,0 2 0,1-2 0,-1 3 0,0 0 0,0 0 0,1 0 0,-1 0 0,0 0 0,0 0 0,1 0 0,-1 0 0,0 0 0,0 0 0,1 0 0,-1 0 0,0 0 0,1 0 0,-1 0 0,0 0 0,0 3 0,-3 1 0,3 3 0,-6 0 0,2 0 0,0 1 0,-2-1 0,2 0 0,-3 0 0,0 1 0,0 3 0,0-3 0,0 7 0,0-3 0,-3 0 0,-2 4 0,-2-4 0,-1 4 0,-4-4 0,3 3 0,1-6 0,1 2 0,3-4 0,-3 0 0,2 1 0,-1-4 0,5 2 0,-5-2 0,2 0 0,-3-1 0,3 0 0,-3-2 0,3 5 0,-3-5 0,3 6 0,-3-7 0,3 4 0,-3-4 0,0 3 0,0-3 0,0 3 0,0-3 0,-1 4 0,1-4 0,0 4 0,3-1 0,-3-3 0,4 3 0,-4-3 0,-1 0 0,1 0 0,9-3 0,4 3 0,5-7 0,4 3 0,-3 0 0,4-4 0,-4 8 0,3-8 0,-6 7 0,6-2 0,-7 3 0,7 0 0,-7 0 0,3 0 0,1 0 0,-4 0 0,3 0 0,-4 0 0,0 0 0,1 0 0,-1 0 0,-3 3 0,3 1 0,-7 3 0,4 0 0,-4 0 0,0 0 0,0 1 0,0-1 0,0 0 0,0 0 0,0 0 0,0 0 0,0 1 0,0-1 0,0 0 0,0 0 0,0 1 0,0-1 0,0 0 0,-4 0 0,3 0 0,-5 0 0,2 0 0,1 0 0,-4-3 0,6 2 0,-5-2 0,2 0 0,-4 3 0,1-6 0,0 2 0,0-3 0,-1 0 0,1 0 0,-1 0 0,1 0 0,0 0 0,-1 0 0,1 0 0,0 0 0,-1 0 0,1-3 0,0-1 0,-1-4 0,1 4 0,-1-2 0,1 5 0,0-6 0,-1 6 0,1-2 0,3 0 0,1 2 0,3-2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53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91 24575,'0'6'0,"0"5"0,0 14 0,0 1 0,0 6 0,0-9 0,0 8 0,0-14 0,0 8 0,0-8 0,0 4 0,0-5 0,0 0 0,0-4 0,0 0 0,0-5 0,0 0 0,0 0 0,0 1 0,0-1 0,0-6 0,0-6 0,0-7 0,0-9 0,0 4 0,0-9 0,0 9 0,0-8 0,0 7 0,0-3 0,0 5 0,0 4 0,0-3 0,0 6 0,0-6 0,0 7 0,0-3 0,0 4 0,0 0 0,0 6 0,0 13 0,0 2 0,0 14 0,0-11 0,0 8 0,0-3 0,0 5 0,0-5 0,0 3 0,0-8 0,0 4 0,0-9 0,0-1 0,0-4 0,0 1 0,0-1 0,0 0 0,0-6 0,0-6 0,0-7 0,0-9 0,0-6 0,0-1 0,0-9 0,0 9 0,0-4 0,0 6 0,0-1 0,0 5 0,0-3 0,0 11 0,0-6 0,0 12 0,0-3 0,0 4 0,0 11 0,0 3 0,4 15 0,-3 0 0,7 10 0,-7-4 0,4 3 0,-5-9 0,0-1 0,3-9 0,-2-1 0,2-4 0,-3 1 0,0-10 0,0-8 0,0-11 0,0-11 0,0 4 0,0-9 0,0 9 0,0-4 0,0 6 0,0 4 0,0 1 0,0 5 0,0 4 0,0 0 0,0 5 0,0 0 0,0 5 0,0 7 0,0 3 0,3 7 0,-2-7 0,3 3 0,-4-3 0,0-1 0,0-3 0,0-1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56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30 216 24575,'-3'7'0,"2"-1"0,-6 1 0,7 0 0,-3 0 0,3-1 0,-4 1 0,3 1 0,-2-1 0,0 0 0,2 0 0,-2 0 0,3 0 0,0 1 0,0-1 0,0 0 0,0 0 0,0 0 0,0 0 0,0 0 0,0 0 0,0 1 0,0-1 0,0 0 0,0 0 0,0 1 0,0-1 0,0 0 0,0 0 0,0 0 0,0 0 0,3 0 0,-2 0 0,5-3 0,-2 2 0,3-6 0,0 4 0,0-4 0,0 0 0,0 0 0,0 0 0,0 0 0,0 0 0,0 0 0,1 0 0,-1 0 0,0 0 0,0 0 0,-1 0 0,1 0 0,-3-4 0,3 0 0,-4-3 0,5 0 0,-1-1 0,-3 1 0,3-4 0,-3 2 0,0-2 0,2 4 0,-2-1 0,0-3 0,3 3 0,-3-3 0,0 3 0,-1 1 0,0-1 0,-2 1 0,6 0 0,-6-1 0,2 1 0,-3 0 0,0-1 0,0 1 0,0-5 0,0 4 0,0-7 0,0 3 0,0-5 0,0 1 0,0 0 0,0-5 0,0 8 0,0-7 0,0 8 0,0-5 0,0 5 0,0 1 0,0 3 0,0 1 0,0 0 0,0-1 0,0 1 0,-3 3 0,-2-3 0,1 3 0,-2-3 0,2 3 0,0-3 0,-3 7 0,3-4 0,-3 4 0,-1 0 0,1 0 0,0 0 0,-1 0 0,1 0 0,0 0 0,0 0 0,0 0 0,-1 0 0,1 0 0,0 0 0,3 3 0,-3 1 0,3 4 0,0-1 0,-2 0 0,5 0 0,-6 5 0,6 4 0,-6-2 0,3 5 0,-1-7 0,2 4 0,-1 0 0,3 0 0,-2-3 0,3-2 0,0-4 0,0 0 0,0 0 0,0 1 0,0-1 0,0 0 0,0 0 0,0-3 0,0-1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30:03.4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0 576 24575,'0'7'0,"0"0"0,0 0 0,0 4 0,0-3 0,0 7 0,0-6 0,0 2 0,0-4 0,0 0 0,0-9 0,0-8 0,0-16 0,0-7 0,0-18 0,0-4 0,5-12 0,1 0 0,5 13 0,5-10 0,-5 17 0,9-6 0,-10 14 0,4 7 0,-6 10 0,0 5 0,0 6 0,-1 4 0,0 3 0,0 0 0,0 4 0,1 0 0,-1 0 0,0 0 0,1 11 0,-4 3 0,3 11 0,-2 6 0,4 2 0,1 6 0,-1-6 0,0 4 0,1-4 0,-1 5 0,1 0 0,-1 1 0,1-6 0,-1-2 0,-1-4 0,1-6 0,-1 0 0,0-9 0,-4-1 0,-1-3 0,1-1 0,-4 0 0,7 4 0,-6-2 0,3 6 0,-1-7 0,1 7 0,4-3 0,0 4 0,-4-4 0,3-1 0,-3-3 0,0-1 0,3 0 0,-6 0 0,5-2 0,-2-9 0,-1 3 0,1-5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30:04.6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84 3 24575,'1'0'0,"2"0"0,15 0 0,-2 0 0,-4 0 0,-1 0 0,-4 0 0,-9 0 0,-4 0 0,-9 0 0,-1 0 0,0 0 0,0 3 0,0 2 0,0-1 0,3 3 0,-2-6 0,10 5 0,-5-5 0,6 2 0,3-3 0,6-3 0,2 2 0,9-3 0,-8 4 0,7 0 0,-3 0 0,4 0 0,-4 0 0,3-4 0,-2 4 0,3-4 0,0 0 0,-4 3 0,3-2 0,-3-1 0,1 3 0,-2-2 0,-4 3 0,0 0 0,1 0 0,-1 0 0,0 0 0,0 0 0,0 0 0,-3 0 0,-1 0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20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152 7 24575,'-3'-3'0,"-1"-1"0,-7 4 0,-6 0 0,0 8 0,-4 0 0,-1 14 0,8-4 0,-4 8 0,7-9 0,5 4 0,-1-9 0,7-1 0,0-3 0,11-4 0,10-1 0,6-3 0,10 0 0,-3 0 0,4 0 0,-5 0 0,-6 0 0,-6 3 0,-8 10 0,-5 5 0,-4 8 0,-4 6 0,-4 1 0,-11 6 0,-11 1 0,-12-3 0,2-2 0,3-14 0,5-3 0,2-9 0,4-4 0,5-1 0,5-4 0,5 0 0,3-4 0,1-8 0,3-6 0,0-9 0,0-5 0,14-3 0,-11 14 0,11 2 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20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24575,'91'0'0,"-16"-4"0,-44 3 0,-4-3 0,-5 4 0,-6 0 0,-8 0 0,-4 0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31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24575,'0'11'0,"0"5"0,0 17 0,0-4 0,0 14 0,0-15 0,0 9 0,0-4 0,0 0 0,0 4 0,0-14 0,0 13 0,0-17 0,0 11 0,0-8 0,0-4 0,0 2 0,0-12 0,0 3 0,0-3 0,0-1 0,0 0 0,3-3 0,1-1 0,3-3 0,0 0 0,0 0 0,0 0 0,0 0 0,0 0 0,0 0 0,-3 3 0,2-2 0,-5 6 0,2-4 0,0 1 0,-2 3 0,5-4 0,-2 5 0,3-5 0,0 4 0,-3-4 0,2 1 0,-5 3 0,6-3 0,-7 3 0,4 0 0,-1 0 0,-3 0 0,3 0 0,1-3 0,-4 3 0,7-7 0,-3 4 0,3-4 0,1 0 0,-1 0 0,0 0 0,0 0 0,1 0 0,-1 0 0,0 0 0,0 0 0,1 0 0,-1 0 0,0-8 0,1 3 0,-1-6 0,-3 7 0,0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6:54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24575,'11'-1'0,"-4"2"0,30 15 0,-10-1 0,5 6 0,2 1 0,-11 0 0,9 5 0,-10-1 0,-2-1 0,-11-1 0,-1 5 0,-8-3 0,0 3 0,0 6 0,-4-8 0,3 12 0,-14-12 0,8 7 0,-13-8 0,7 3 0,4 1 0,-5-12 0,8 9 0,-4-18 0,5 9 0,-4-10 0,7 2 0,-4-3 0,6-3 0,0-1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55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0 479 24575,'37'0'0,"-1"0"0,-11 0 0,5 0 0,6-7 0,-6-3 0,-1-7 0,-4 1 0,0-5 0,-4 0 0,0-4 0,-5 0 0,-3-4 0,-5 4 0,0-10 0,-7 5 0,6-1 0,-6-3 0,3 4 0,-4-1 0,0 2 0,0 4 0,0 6 0,-3 6 0,-1 7 0,-3 6 0,-3 0 0,-2 0 0,1 0 0,-3 7 0,2 5 0,-4 13 0,-2 17 0,4-3 0,-1 13 0,6-10 0,3 6 0,2 0 0,4 6 0,0-5 0,0 11 0,0-11 0,0 5 0,0-6 0,4 0 0,2-1 0,3-4 0,3-7 0,-2-7 0,1-9 0,-4-5 0,0-4 0,0-5 0,3-2 0,-2-1 0,2-3 0,-3-7 0,5-10 0,2-21 0,0 0 0,5-15 0,-9 4 0,9 0 0,-8-5 0,7 6 0,-8 11 0,6 2 0,-7 10 0,3 5 0,-5 5 0,0 4 0,0 8 0,-1 0 0,1 3 0,0 0 0,-1 0 0,-2 10 0,4 20 0,-7 4 0,8 31 0,-4-25 0,1 26 0,3-16 0,-8 5 0,7-6 0,-7-13 0,7-7 0,-8-9 0,4-5 0,-1-4 0,1-8 0,-1-11 0,4-10 0,-2-13 0,3-4 0,2-6 0,-1-1 0,0-1 0,0 2 0,4 6 0,-4 4 0,7 2 0,-7 5 0,3 4 0,-1 1 0,-4 7 0,4 2 0,-5 3 0,1 0 0,0 4 0,-1-3 0,1 5 0,-1-2 0,1 3 0,-1 0 0,1 11 0,0-2 0,-2 14 0,2 2 0,-2 5 0,4 6 0,-4-1 0,3 6 0,-3-4 0,0 3 0,3-4 0,-4-6 0,1-1 0,2-12 0,-7 1 0,3-10 0,-3 2 0,0-4 0,0 1 0,0-3 0,0-1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32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1 24575,'-11'0'0,"-11"0"0,4 0 0,-13 0 0,13 0 0,-2 0 0,-1 0 0,7 0 0,-2 0 0,5 0 0,3 0 0,0 0 0,5 0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34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318 118 24575,'0'-14'0,"0"-1"0,0-2 0,-4 1 0,0 4 0,-8 0 0,0 1 0,-4 5 0,3-4 0,-6 9 0,5-2 0,-7 3 0,5 0 0,-5 0 0,4 0 0,-8 8 0,7 6 0,-3 3 0,3 9 0,2-9 0,2 8 0,2-7 0,4 2 0,0-4 0,3 0 0,2 1 0,3-1 0,0-4 0,0 3 0,0-7 0,0 7 0,0-6 0,3 6 0,5-7 0,1 4 0,6-4 0,-7-1 0,7 1 0,-3-1 0,1-2 0,2-1 0,-3-4 0,4 0 0,0 0 0,0 0 0,0-4 0,0-4 0,0-1 0,0-7 0,1 4 0,-2-8 0,-2 3 0,-2-2 0,-3 7 0,0-4 0,-1 8 0,-3-3 0,-1 3 0,-3 1 0,0 0 0,0-1 0,0 1 0,0 0 0,0 0 0,0 9 0,0 4 0,0 8 0,0 2 0,0-3 0,0 2 0,0-3 0,0 0 0,0-1 0,0-3 0,0-1 0,4 0 0,0 0 0,3-3 0,0 0 0,1-4 0,-1 0 0,0 0 0,0 0 0,1 0 0,-1 0 0,0 0 0,0 0 0,1 0 0,-4 0 0,-1 0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35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94 24575,'7'3'0,"-3"1"0,3 12 0,-6-3 0,3 8 0,-4-5 0,0 0 0,0-4 0,0-1 0,3-3 0,-2-1 0,2 0 0,-3 0 0,0-5 0,0-10 0,0-5 0,0-7 0,0 4 0,0 0 0,4 0 0,0 0 0,4-1 0,0 5 0,0-3 0,-1 7 0,1-4 0,-1 1 0,0 3 0,1-4 0,-1 5 0,1 3 0,-1-3 0,0 3 0,0 0 0,0-2 0,0 5 0,0-2 0,0 3 0,0 0 0,0 0 0,1 0 0,-2 0 0,2 0 0,-1 0 0,-4 3 0,4-2 0,-6 5 0,2-5 0,-3 2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36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24575,'0'16'0,"0"-3"0,0 12 0,0-3 0,0 4 0,0-4 0,0 3 0,0-3 0,0 5 0,0-5 0,0 8 0,0-11 0,0 11 0,0-12 0,0 2 0,0-8 0,0 0 0,0-5 0,0 0 0,0-3 0,0-1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37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24575,'0'23'0,"0"12"0,0-1 0,0 17 0,0-5 0,0 6 0,0 0 0,0 0 0,0 0 0,0-6 0,0-7 0,0-7 0,3-6 0,-2-4 0,6-5 0,-6-6 0,6-4 0,-3 0 0,3-3 0,0 0 0,0-4 0,0 0 0,5 0 0,0 0 0,4-8 0,0-1 0,0-7 0,0 3 0,0-2 0,-4 7 0,3-4 0,-6 1 0,2 5 0,-3-4 0,-1 6 0,0 0 0,-3 0 0,0 4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37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205 7 24575,'-6'-3'0,"-8"0"0,-2 3 0,-4 0 0,-1 0 0,3 0 0,-7 0 0,8 0 0,-4 0 0,9 0 0,-4 0 0,8 0 0,0 0 0,5 0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14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1 549 24575,'14'0'0,"5"0"0,14-9 0,3-7 0,-1-1 0,18-19 0,-15 13 0,11-6 0,0 1 0,-8 11 0,11-9 0,0 5 0,0 5 0,7-4 0,-11 8 0,9 1 0,-17 2 0,4 0 0,-5-2 0,-1-7 0,-5 8 0,-1-8 0,-6 4 0,1-3 0,-1 3 0,-4-2 0,3 2 0,-8-2 0,4 2 0,-5 3 0,-3-1 0,2 3 0,-7-2 0,4 6 0,-5-1 0,0 5 0,0-6 0,1 6 0,-4-5 0,-1 2 0,0 0 0,-2-2 0,2 5 0,-3-2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16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24575,'14'0'0,"3"0"0,-9 0 0,7 0 0,-6 0 0,2 0 0,0 0 0,-3 0 0,3 0 0,0 0 0,-2 0 0,6 0 0,-7 0 0,7 0 0,-7 0 0,4 0 0,-5 0 0,0 0 0,0 0 0,0 0 0,0 0 0,-3 3 0,-2 1 0,-2 3 0,0 0 0,0 4 0,-3-3 0,-1 4 0,0-1 0,-3-3 0,7 3 0,-7-3 0,6-1 0,-2 0 0,0 0 0,2 5 0,-2-4 0,-1 3 0,3-4 0,-2 0 0,3 1 0,-3-5 0,2 1 0,-2-4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18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386 971 24575,'-3'4'0,"-5"-1"0,-4-3 0,-9 0 0,4 0 0,-4 0 0,0 0 0,-1 0 0,0 0 0,-3-4 0,11 3 0,-5-10 0,10 5 0,-6-9 0,6 3 0,-6-1 0,10-7 0,-10 7 0,10-8 0,-11 0 0,6-1 0,-2 0 0,3-3 0,0 3 0,0-5 0,1 5 0,-1-3 0,1 7 0,3-2 0,1 3 0,0-3 0,3 2 0,-3-2 0,4 3 0,0 1 0,0-5 0,0 4 0,0-4 0,0 5 0,0 0 0,4 0 0,0 0 0,9-5 0,-1 3 0,5-2 0,-1 3 0,5 1 0,-4-1 0,8 0 0,-3 0 0,5-1 0,0-5 0,0 8 0,-4-11 0,8 11 0,-7-7 0,8 4 0,-6 4 0,18-12 0,-14 11 0,14-8 0,-18 10 0,1 4 0,-1 4 0,1-3 0,-1 7 0,1-6 0,-1 6 0,1-3 0,-1 4 0,1 0 0,-1 0 0,0 0 0,1 0 0,-1 0 0,1 0 0,-1 0 0,-4 0 0,3 0 0,-3 0 0,5 3 0,-6 2 0,5 8 0,-4-4 0,-1 7 0,5-2 0,-4 2 0,-1 1 0,7 7 0,-10-9 0,10 8 0,-14-11 0,6 10 0,-7-5 0,0 4 0,-1-5 0,-5-4 0,2 8 0,-2-7 0,2 8 0,-1-5 0,-4 0 0,0 0 0,-1 0 0,-2 5 0,3-4 0,-4 4 0,0-1 0,0-3 0,0 4 0,0-5 0,0 5 0,0-4 0,0 8 0,0-3 0,0 0 0,0 3 0,0-3 0,0 0 0,-4 3 0,-1-8 0,-3 4 0,3-5 0,-2 5 0,2-4 0,-8 8 0,0-3 0,-5 5 0,0-1 0,1 0 0,0-4 0,-6 4 0,6-8 0,-5 3 0,6-5 0,0-3 0,3-2 0,-2-3 0,7-1 0,-7 1 0,6 0 0,-6 0 0,3-1 0,-4-2 0,-1 2 0,1-6 0,0 6 0,0-6 0,0 6 0,-5-6 0,4 6 0,-4-6 0,0 6 0,4-6 0,-4 7 0,-3-7 0,6 2 0,-5-3 0,2 0 0,4 0 0,-4 0 0,5 0 0,0 0 0,4 0 0,-4-3 0,4-2 0,-4-3 0,0 0 0,-5 3 0,4 2 0,-4-1 0,5 3 0,-1-2 0,-3 3 0,2 0 0,-2-4 0,3 3 0,1-6 0,0 6 0,4-3 0,1 4 0,3-3 0,1 2 0,0-2 0,-1 3 0,4-3 0,-2-1 0,5-3 0,-2-1 0,0 1 0,2 0 0,-2-1 0,3 4 0,0 1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19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24575,'0'19'0,"0"1"0,0 7 0,0 5 0,0 1 0,0 5 0,0 7 0,0 1 0,0-6 0,0-2 0,0-6 0,0-13 0,0 6 0,0-13 0,0 0 0,0 0 0,3-9 0,1 1 0,3-4 0,0 0 0,1 0 0,-1 0 0,0 0 0,1-4 0,3 3 0,1-5 0,9 1 0,-4-4 0,8 1 0,-3 3 0,0-3 0,-1 8 0,-5-4 0,0 4 0,-4 0 0,-1 0 0,-4 0 0,1 0 0,-4 0 0,-1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56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 24575,'6'-7'0,"2"1"0,5 2 0,2 1 0,0 3 0,4 0 0,-3 0 0,-1 0 0,-1 0 0,-7 0 0,1 3 0,-6 4 0,-2 13 0,0 2 0,-3 7 0,-11 6 0,3-4 0,-15 12 0,11-8 0,-7-3 0,9-7 0,1-6 0,5-8 0,0-1 0,3-3 0,1 0 0,9-4 0,6 0 0,7-3 0,10 0 0,-3 0 0,8 0 0,-4 0 0,5 0 0,-4 0 0,3 0 0,-19 0 0,0 0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40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562 1137 24575,'-11'0'0,"-5"0"0,-1 0 0,-14 0 0,7 0 0,-7 0 0,-1 0 0,4 0 0,-9 0 0,9 0 0,-9 0 0,14 0 0,-8 0 0,9-4 0,0 0 0,-3-9 0,7 0 0,-3-8 0,4-1 0,-1-5 0,0 0 0,4-4 0,1 3 0,8-4 0,-3 0 0,2 4 0,1-9 0,1 4 0,4-6 0,0 0 0,0 1 0,0 0 0,0-7 0,0 5 0,0-4 0,0 5 0,4 1 0,5 5 0,5 1 0,4 6 0,0-1 0,-1 0 0,6 0 0,0 4 0,5-5 0,0 4 0,5-1 0,-3-3 0,14 7 0,-9-2 0,10 3 0,-1 4 0,2 2 0,0 4 0,5-1 0,-5 6 0,-1 0 0,0 5 0,-7 0 0,-5 0 0,4 0 0,-9 0 0,4 0 0,-6 4 0,-4 4 0,4 6 0,-9 2 0,8 2 0,-8-2 0,11 8 0,-10-6 0,5 5 0,-7-7 0,-3 0 0,-1 5 0,-4 1 0,1 4 0,0 0 0,0 1 0,-1-1 0,1 1 0,-4 5 0,3-5 0,-7 5 0,3-10 0,-4 3 0,4-3 0,-3 5 0,3-1 0,-4-4 0,0 3 0,0-8 0,0 9 0,0-9 0,0 8 0,-4-3 0,-1 4 0,-8 1 0,0-5 0,-1 3 0,-1-8 0,2 11 0,1-14 0,0 8 0,4-10 0,-3 4 0,2 0 0,-7 0 0,7 0 0,-6 1 0,6-1 0,-3 0 0,4-4 0,4-1 0,1-4 0,-1 1 0,0-4 0,-3 2 0,0-5 0,0 5 0,3-2 0,-3 1 0,3 1 0,-4-5 0,4 5 0,-2-5 0,5 2 0,-2-3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42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1 150 24575,'34'0'0,"-10"0"0,3 0 0,-15 0 0,-1 0 0,0 4 0,-3 0 0,3 3 0,-4 0 0,-3 0 0,-1 0 0,0-3 0,1-1 0,3-3 0,0 0 0,0 0 0,0 0 0,0 0 0,-1 0 0,2-7 0,-1 1 0,1-9 0,-1 3 0,1-4 0,5-5 0,-4 4 0,7-4 0,-7 5 0,6 3 0,-7 2 0,4 3 0,-5 0 0,0 4 0,0-2 0,1 5 0,-1-2 0,0 3 0,0 0 0,-3-3 0,-1 2 0,-3-2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43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0 120 24575,'0'56'0,"0"-1"0,0 38 0,3-69 0,2-6 0,6-10 0,-3-1 0,7 1 0,-3-4 0,4 0 0,0-4 0,1 0 0,-5 0 0,3 0 0,-7 0 0,3 0 0,0 0 0,-3 0 0,8 0 0,-8-7 0,7 1 0,-6-9 0,6 6 0,-6-7 0,3 8 0,-4-7 0,-1 6 0,1-6 0,-1 3 0,1 0 0,0-4 0,0 4 0,0-4 0,-4 0 0,3 3 0,-6-2 0,2 3 0,-3 0 0,0-4 0,0 4 0,0-4 0,0 4 0,0-3 0,0 2 0,0 1 0,0-3 0,-3 7 0,-1-4 0,-3 5 0,-1 0 0,-2-1 0,-3 4 0,2 1 0,-4 3 0,6 0 0,-6 0 0,7 0 0,-7 0 0,2 0 0,1 0 0,-3 0 0,7 3 0,-8 2 0,8 6 0,-8-2 0,7 6 0,-6-3 0,6 5 0,-2-5 0,3 3 0,0-7 0,4 3 0,-3-4 0,7 4 0,-4-2 0,4 2 0,0-4 0,0 0 0,0 0 0,0 0 0,3-3 0,1-1 0,0-3 0,-1 0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46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525 1 24575,'11'0'0,"1"0"0,4 0 0,0 0 0,10 0 0,-7 0 0,11 0 0,-3 0 0,1 0 0,4 4 0,0 5 0,-5 5 0,5 4 0,-4 5 0,-6 0 0,6 5 0,-8 4 0,2-3 0,-3 8 0,-2-14 0,2 13 0,-6-13 0,4 9 0,-7-6 0,3 0 0,-5-4 0,1 4 0,0-5 0,-1 1 0,-3 3 0,-2-7 0,-3 2 0,0-4 0,0 5 0,0-4 0,0 4 0,0-5 0,0 0 0,0 5 0,0-4 0,0 8 0,0-3 0,0 0 0,0 3 0,0-3 0,0 5 0,-4-1 0,-4-4 0,-6 3 0,-2-8 0,-1 9 0,-4-8 0,-3 8 0,-3-7 0,-2 9 0,2-9 0,0 3 0,5-9 0,-3 4 0,8-8 0,-9 3 0,9 0 0,-8-2 0,3 2 0,0-4 0,-4 1 0,9-1 0,-8 1 0,7-1 0,-2 0 0,-8-3 0,8-2 0,-8 1 0,12-3 0,0 2 0,0-3 0,0 0 0,-1 0 0,-3 0 0,2 0 0,-7 0 0,7 0 0,-2 0 0,3 0 0,1 0 0,4 0 0,-3 0 0,2 0 0,1 0 0,-3-3 0,7-2 0,-8-6 0,4 2 0,-4-3 0,0 4 0,3-4 0,-2 3 0,6-2 0,-10-4 0,10 2 0,-6-3 0,7 0 0,0 4 0,0-4 0,-1-5 0,1 4 0,-1-9 0,5 9 0,-4-8 0,3 3 0,0-5 0,-3 6 0,7-5 0,-2 9 0,-1-4 0,3 5 0,-2 0 0,-1 0 0,3-1 0,-2 1 0,3 0 0,0 0 0,0 0 0,0 0 0,0-5 0,0 3 0,0-7 0,0 8 0,0-9 0,0 9 0,0-4 0,0 9 0,0 1 0,3-1 0,-2 1 0,6 2 0,-6-5 0,5 9 0,-5-6 0,5 4 0,-1-5 0,-1 4 0,3-3 0,-6 3 0,5 1 0,-5 0 0,2 0 0,0 0 0,-2 0 0,2-1 0,1-3 0,-4 3 0,4-4 0,-4 1 0,3 6 0,-2-6 0,2 7 0,0 0 0,-2-2 0,5 2 0,-5-3 0,2 0 0,0-1 0,-2 1 0,6-1 0,-7 1 0,4 0 0,-1-3 0,-2 2 0,2-2 0,-3 2 0,0 1 0,0 0 0,0 3 0,0 0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57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1 596 24575,'19'-8'0,"1"-2"0,7-4 0,6-9 0,-5 12 0,10-8 0,-14 2 0,13 1 0,-18-2 0,11 5 0,-8 0 0,0 4 0,-5-3 0,-2 4 0,-3-4 0,4 3 0,-4-2 0,3 3 0,-7 1 0,8-1 0,-4 0 0,4 0 0,-4 0 0,3 3 0,-7-1 0,4 2 0,-1 0 0,-3-3 0,3 6 0,-4-5 0,1 2 0,-1-1 0,4-1 0,-3 1 0,8 1 0,-4-3 0,0 3 0,3-1 0,-7-1 0,7 5 0,-6-5 0,2 5 0,-1-3 0,-2 1 0,3 2 0,-4-2 0,0 3 0,-3-3 0,3 2 0,-3-6 0,3 7 0,0-7 0,0 6 0,5-6 0,-4 3 0,7 0 0,-7-3 0,7 3 0,-6 0 0,6-4 0,-7 7 0,3-6 0,-4 7 0,1-7 0,3 6 0,-3-5 0,3 5 0,-3-6 0,-1 3 0,0 0 0,0-2 0,5 1 0,-4-2 0,3-1 0,3 1 0,-5-1 0,6 1 0,-8 3 0,0-3 0,1 6 0,-1-2 0,0 3 0,0-3 0,0 2 0,0-6 0,0 7 0,0-4 0,1 4 0,-5-3 0,-5 2 0,-3-2 0,-5 3 0,2 0 0,-3 0 0,3 0 0,-7 0 0,2 0 0,1-3 0,1 2 0,-1-2 0,4 3 0,-3-3 0,3 2 0,1-2 0,3 0 0,-2 2 0,2-2 0,-3 3 0,0 0 0,0 0 0,0 0 0,0 0 0,0 0 0,0 0 0,-1 0 0,5-3 0,-4 2 0,4-2 0,-5 3 0,1 0 0,0 0 0,0 0 0,-1 0 0,1 0 0,0 0 0,6-3 0,1 2 0,11-2 0,6 3 0,0 0 0,9 0 0,-5 0 0,1 0 0,4 0 0,-5 0 0,1 0 0,4 0 0,-9 0 0,3 0 0,-3 0 0,-1 0 0,-4 0 0,3 4 0,-7-3 0,3 2 0,-4 0 0,1-2 0,-1 2 0,0-3 0,0 0 0,0 0 0,-3 4 0,2-3 0,-2 2 0,-3-3 0,-6 3 0,-7 5 0,-4 5 0,3 3 0,-3 5 0,4-4 0,-5 4 0,4-5 0,-2-4 0,6-1 0,-2-3 0,7-1 0,-3 1 0,7-1 0,-7-3 0,7 2 0,-3-2 0,3 2 0,0 1 0,0 0 0,0 0 0,0 0 0,0 1 0,0-1 0,0 0 0,0 0 0,0-6 0,3-9 0,2-5 0,2-2 0,1 0 0,0 6 0,0-6 0,-1 7 0,-3-4 0,3 5 0,-6 0 0,5-1 0,-2 1 0,0 0 0,2 0 0,-2-1 0,0 1 0,-1 0 0,1-1 0,0-3 0,0 2 0,3-2 0,-6 4 0,6-5 0,-7 4 0,4-3 0,-1 7 0,-2-2 0,6 2 0,-3-3 0,3-5 0,-3 7 0,0-2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58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81 24575,'0'-11'0,"0"3"0,0-3 0,0 0 0,0 2 0,0-6 0,3 10 0,1-5 0,0 12 0,-1-2 0,-3 11 0,0 1 0,0 4 0,0-3 0,0 2 0,0-3 0,0 0 0,0-1 0,0 1 0,0-4 0,0 3 0,0-4 0,0 0 0,0 1 0,0-1 0,0 0 0,0 1 0,0-1 0,0 0 0,0 0 0,0-3 0,0-1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6:00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24575,'7'0'0,"0"0"0,4 0 0,-3 0 0,7 0 0,-3 0 0,1 0 0,2 0 0,-7 4 0,3 0 0,-4 0 0,1 2 0,-1-5 0,0 2 0,-3 0 0,2-2 0,-8 2 0,1-6 0,-6 2 0,0-2 0,-1 0 0,1-1 0,0 0 0,-1-3 0,4 3 0,-2 0 0,2-3 0,-4 3 0,4-3 0,1 0 0,0 2 0,2-1 0,-6 5 0,6-6 0,-2 4 0,0-2 0,2-1 0,-5 6 0,5-3 0,-2 3 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33:42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197 374 24575,'-4'-7'0,"1"0"0,3-3 0,-3 6 0,-1-5 0,-7 1 0,4 4 0,-4-10 0,4 9 0,-2-10 0,-2 2 0,2-3 0,-3 0 0,4 0 0,0 0 0,0-5 0,-5-1 0,3-5 0,-2 5 0,3-3 0,0 3 0,1 0 0,0 5 0,3 2 0,-1 7 0,5-3 0,0 9 0,5 3 0,4 10 0,3 1 0,-2 4 0,3 0 0,-1 1 0,-2 3 0,4 2 0,-1 5 0,2-1 0,0 0 0,2 1 0,-6-1 0,6 0 0,-6-4 0,6 3 0,-6-7 0,2 2 0,-1-4 0,-2 1 0,3-1 0,-4 0 0,4-4 0,-3 3 0,2-6 0,-4 2 0,1 0 0,-1-3 0,1 4 0,-1-5 0,-3 0 0,2 0 0,-5 1 0,6-1 0,-3 0 0,3 0 0,0 1 0,1-1 0,-4 0 0,2 0 0,-2 1 0,0-1 0,3-3 0,-7 2 0,7-5 0,-7 2 0,3-3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33:43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15 641 24575,'-8'1'0,"1"-10"0,7-9 0,0-20 0,5 3 0,4-9 0,7-1 0,8-1 0,-7 0 0,6 7 0,-9 7 0,4 5 0,-5 5 0,3 2 0,-7 7 0,2 2 0,-4 0 0,1 3 0,-1-4 0,0 5 0,-3 0 0,2 3 0,-5-2 0,2 2 0,0-3 0,-2 0 0,6 0 0,-7-5 0,7 4 0,-3-7 0,0 3 0,3-5 0,-3 5 0,1 1 0,1 3 0,-5 1 0,2 0 0,0 3 0,-2 1 0,2 3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34:08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14343 3915 24575,'0'-11'0,"0"-6"0,-4-5 0,-1-4 0,-4-1 0,-4 1 0,3-1 0,-3 1 0,4-1 0,-3 1 0,2-1 0,-7 1 0,7-1 0,-7 1 0,3-1 0,-4-5 0,-5 3 0,3-8 0,-4 2 0,6 2 0,-1 1 0,2 6 0,-1 0 0,1-1 0,-1 6 0,5-5 0,-3 9 0,3-9 0,-4 5 0,-6-7 0,4 1 0,-16-13 0,11 14 0,-13-24 0,8 18 0,-2-19 0,0 9 0,0-9 0,5 9 0,-4-8 0,10 10 0,-10-6 0,9 7 0,-9-7 0,4 5 0,-12-19 0,5 21 0,-5-15 0,3 18 0,-2-6 0,1 7 0,-4-5 0,4 4 0,-1-6 0,-3 0 0,7 0 0,-2 1 0,-3-7 0,6 5 0,-10-5 0,10 6 0,-4 1 0,-14-19 0,10 19 0,-10-13 0,17 29 0,4-3 0,2 9 0,4-3 0,2 9 0,9 2 0,1 3 0,3 1 0,4-1 0,1-3 0,3 2 0,-3 1 0,-21 5 0,-8-2 0,-20-5 0,0-6 0,6-4 0,-21-15 0,0-2-309,23 13 0,-2-3 309,2-1 0,-1 0 0,0 2 0,1-1 0,0-4 0,-1 1 0,1 3 0,-1 1 0,1-5 0,-1 0 0,-2 5 0,0 0 0,2-5 0,0 0 0,-6 5 0,1-1 0,5-4 0,-1 0 0,0 5 0,-2 0 0,1-3 0,-1 1 0,-39-16 0,37 22 0,0 1 0,-44-11 0,44 13 0,-1 2 0,0 5 0,-1 2 0,-3-3 0,-1 2 0,4 4 0,0 1 0,-3-1 0,0 1 0,3-1 0,1 1 0,0 0 0,1-1 0,-30-4 0,23 1 0,-1 0 0,-17-8 0,15 4 0,1 1 0,-6-5 0,-22-5 0,31 6 0,-19-1 0,16-2 0,6 8 0,9 2 0,10 2 618,7 7-618,10-3 0,9 1 0,-1 2 0,-9-2 0,-10 3 0,-16 0 0,4 0 0,-11 0 0,-9 0 0,-9 0 0,-15 0 0,1 0-741,-9-6 741,7-6 0,7-6 0,-19-7 0,15 2 0,28 9 0,-2 2 0,5 4 0,0 1 0,-4-2 0,0 1 0,3 7 0,0 1 0,-7-3 0,-1 0 0,3 2 0,1 2 0,-35-1 0,25 0 0,0 0 0,-21 0 0,27 0 0,0 0 0,-18 0 0,24 0 0,1 0-66,-2 0 66,2 0 0,0 0 0,-2-5 0,-20 4 0,16-4 0,0 0 738,19 4-738,2-4 69,16 5-69,5-3 0,9-1 0,-7 0 0,-33 1 0,-13 3 0,-23 10 0,1 3 0,7 5 0,-7-1-689,34-11 1,-2 0 688,-15 1 0,-3 0-1100,-10 1 0,-3-1 1100,-7-2 0,-2-1 0,-3 0 0,1-1 0,14-3 0,0 0 0,-8 2 0,1 2-808,8 0 1,2 1 807,-2 1 0,0 2-406,6-1 0,3 0 406,6 0 0,3 0 0,4-1 0,1 1 0,3-1 0,2 1 1043,-30 4-1043,-7 1 0,25-6 2020,-11-1-2020,18-5 1852,11 0-1852,16 0 1089,11 0-1089,1 0 0,-13 10 0,-9 6 0,-20 6 0,4 4 0,-19 2 0,11-5 0,13-5 0,-2 1-409,3-3 1,-1 0 408,-8 7 0,0 0 0,-31 10 0,27-4 0,3 0 0,0 3 0,2-3 0,0 1-73,5 4 73,-27 13 0,24-14 0,-7 6 0,13-8 0,-2-5 0,8-1 0,-2-5 814,6-1-814,-1-4 76,1 3-76,5-8 0,1 7 0,6-3 0,-1 3 0,1 1 0,-1 0 0,1-1 0,-1 1 0,1-1 0,4 0 0,-3 0 0,8-4 0,-4 3 0,9-8 0,1 6 0,7-6 0,-2 5 0,-3 4 0,-8 4 0,-7 6 0,-6 8 0,6-10 0,1 7 0,6-15 0,4 4 0,2-9 0,3 3 0,0-7 0,1 3 0,-1 0 0,4-2 0,-3 2 0,6-4 0,-6 0 0,7 1 0,-7-1 0,6 0 0,-5-3 0,2 2 0,1-2 0,-4 3 0,3 0 0,-3 0 0,-1 0 0,1 4 0,-1-2 0,1 2 0,-1-4 0,1 0 0,3 1 0,-3-1 0,6 0 0,-5 0 0,2 1 0,-4-1 0,-3 1 0,3 3 0,-4-3 0,4 7 0,1-6 0,-1 2 0,4-4 0,-3 0 0,7 0 0,-7-3 0,6 3 0,-2-3 0,0 3 0,2 0 0,-6 0 0,3 1 0,0-1 0,-2 0 0,1 0 0,1 1 0,-2-1 0,1 4 0,-2-3 0,-1 8 0,0-4 0,0 4 0,-4 4 0,3-7 0,-3 7 0,4-8 0,0 4 0,-4 0 0,3 1 0,-3-1 0,0 0 0,3 0 0,-2 0 0,-1 0 0,3 0 0,-3 0 0,0 0 0,0 0 0,-1 0 0,-2 0 0,2 0 0,-3 5 0,-1-4 0,0 4 0,1-5 0,4 0 0,-4 5 0,3-4 0,0 4 0,-3-5 0,3 4 0,-3-2 0,-2 7 0,2-8 0,-2 8 0,1-3 0,-6 6 0,0-1 0,-1-4 0,-16 18 0,14-15 0,-16 16 0,14-19 0,4 4 0,-2-4 0,7 0 0,-3 3 0,5-9 0,0 8 0,0-3 0,3 0 0,-2-1 0,3-1 0,0-2 0,-3 2 0,4-3 0,-5-1 0,5 0 0,-4 0 0,7 0 0,-6 0 0,6 0 0,-3 0 0,4 0 0,0 0 0,0 0 0,0-4 0,0 3 0,0-2 0,0 3 0,-3-4 0,5 3 0,-5-2 0,7 3 0,-8 0 0,4 3 0,-4-2 0,1 2 0,5-3 0,-4-4 0,5 3 0,-2-6 0,2 2 0,-1-4 0,5 0 0,-6 0 0,7 1 0,-7-1 0,6 0 0,-5 0 0,2-3 0,0 3 0,0-4 0,1 2 0,2 1 0,-5-2 0,5 3 0,-6 0 0,3 0 0,-3 1 0,3-1 0,-3-3 0,7 2 0,-7-5 0,6 6 0,-5-4 0,5 5 0,-5-1 0,2 0 0,-3 0 0,-1 4 0,4-2 0,-3 2 0,6-4 0,-5 0 0,5 0 0,-2 0 0,0-3 0,2 2 0,-5-2 0,5 0 0,-2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57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0 168 24575,'10'0'0,"5"0"0,5 0 0,5 0 0,-1 0 0,5 0 0,-3 0 0,-1 0 0,-6 0 0,-5 0 0,-3 0 0,0 3 0,-8 4 0,0 8 0,-3 10 0,0 6 0,-8 10 0,-6-9 0,-6 14 0,-11-12 0,5 8 0,-6-9 0,9-2 0,3-10 0,8-2 0,2-8 0,5-1 0,2-9 0,7-14 0,16-17 0,8-20 0,19-10 0,-8 6 0,13-4 0,-15 12 0,10-7 0,-11 3 0,-8 11 0,-5-1 0,-8 19 0,-2 0 0,-3 7 0,-3 7 0,0-1 0,-3 3 0,-7 7 0,-10 7 0,1 8 0,-14 18 0,12-3 0,-10 15 0,10-11 0,1 5 0,8-5 0,1-6 0,4-1 0,0-5 0,0-3 0,0-2 0,3-5 0,9-2 0,21 0 0,-4-7 0,35-1 0,-17-4 0,21 0 0,-18 0 0,2-12 0,-10 0 0,6-11 0,-11 5 0,-2 1 0,-15 4 0,-1 2 0,-8 4 0,-1 0 0,-3 3 0,-3-2 0,-2 5 0,-2-1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34:08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24575,'11'86'0,"1"-1"0,47-3 0,10-27 0,-4-55 0,7 0 0,-14 0 0,-47 0 0,-4 0 0,1 0 0,-4 0 0,-1 0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38:39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0 287 24575,'7'-11'0,"4"3"0,-2-7 0,3 2 0,-4 4 0,-4-5 0,3 9 0,-3-7 0,3 5 0,0 3 0,-3-7 0,2 10 0,-5-10 0,2 7 0,-3-3 0,3 0 0,-2 0 0,2 0 0,0 3 0,-2-2 0,2-1 0,-3-1 0,4-6 0,0 2 0,1-1 0,2-2 0,-3 7 0,4-7 0,-4 6 0,-1-2 0,1 7 0,-4-2 0,7 5 0,-7 0 0,3 5 0,-3 3 0,3 0 0,1 0 0,3-3 0,0 2 0,1-2 0,-1 0 0,0 2 0,0-5 0,1 6 0,-1-3 0,4 3 0,-3-2 0,4 1 0,-1-5 0,-3 6 0,3-7 0,-4 7 0,4-6 0,-2 5 0,2-5 0,-4 2 0,0 0 0,1-2 0,-1 2 0,0-3 0,0 0 0,0 0 0,0 0 0,-3 0 0,-1 0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40:46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24575,'0'4'0,"0"-1"0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49:43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24575,'60'0'0,"28"18"0,-18-9 0,19 20 0,-47-18 0,10 10 0,-10-6 0,4 6 0,1 5 0,-4 1 0,10 5 0,-9-5 0,4 5 0,-1-5 0,-3 5 0,3-5 0,-3 5 0,-4-11 0,-4 4 0,3-5 0,-5-5 0,1 3 0,4-3 0,-10 0 0,4-1 0,-6-1 0,1-3 0,-1 3 0,-4 0 0,4-3 0,-4 3 0,-1-1 0,5-2 0,-9 6 0,8-6 0,-3 7 0,0-3 0,4 0 0,-5 3 0,6-7 0,-5 7 0,3-7 0,-3 6 0,0-2 0,-1 3 0,-1 1 0,-3-1 0,4 1 0,-5-2 0,6 7 0,-9-5 0,14 11 0,-14-11 0,9 5 0,-6-6 0,0 0 0,0 0 0,-4-1 0,3-3 0,-7-1 0,3 0 0,-5-3 0,1 3 0,0-5 0,-1 1 0,1-1 0,-1 1 0,1-1 0,-1 0 0,-3 0 0,2-3 0,-5 2 0,5-5 0,-5 5 0,5-1 0,-2 2 0,1 1 0,1-1 0,-5 1 0,6-4 0,-6 2 0,5-1 0,-5 2 0,6-3 0,-6 3 0,5-3 0,-2 3 0,1 1 0,1-1 0,-5 1 0,6-4 0,-6 3 0,2-3 0,-3 0 0,0-1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49:45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1 139 24575,'6'-4'0,"3"1"0,11 3 0,3 0 0,10 0 0,-4 0 0,4 0 0,-10 0 0,-1 0 0,-5 0 0,-5 0 0,0 0 0,-4 0 0,-1 0 0,1 3 0,-4 1 0,3 4 0,-6-1 0,2 1 0,0-4 0,-2 2 0,5-5 0,-2 2 0,0-11 0,-1-1 0,1-8 0,1-5 0,0 4 0,3-4 0,-7 6 0,2 3 0,1 1 0,-3 4 0,2 1 0,0-1 0,-2 0 0,3 4 0,-4 1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49:47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302 1 24575,'-11'0'0,"3"0"0,-3 0 0,3 0 0,-4 0 0,4 0 0,-4 3 0,0 2 0,3-1 0,-3 3 0,5-2 0,-1-1 0,1 2 0,-1-2 0,1 4 0,3-1 0,-3-3 0,0-1 0,-1-3 0,-2 3 0,3 2 0,-1 2 0,0 0 0,1 1 0,-1 0 0,0-1 0,4 1 0,-3-1 0,3 1 0,-4 0 0,0 3 0,4-2 0,-3 3 0,2-1 0,1-2 0,-4 7 0,7-8 0,-6 8 0,6-8 0,-3 8 0,0-7 0,4 7 0,-4-8 0,4 4 0,0-4 0,0-1 0,0 1 0,0-1 0,0 1 0,0 0 0,0-1 0,3 0 0,1-3 0,4 3 0,-1-6 0,1 6 0,4-7 0,-4 4 0,8-4 0,-7 3 0,2-2 0,1 2 0,-3-3 0,2 0 0,-3 0 0,4 0 0,-4 0 0,4 0 0,-1 0 0,-2 0 0,3-3 0,-5-1 0,1-4 0,0-4 0,0 3 0,0-3 0,0 1 0,-1 2 0,2-7 0,-1 3 0,-4 0 0,4-2 0,-7 6 0,2-3 0,-3 4 0,0 0 0,0 1 0,0-1 0,0 1 0,0-1 0,0 1 0,0-1 0,0 1 0,0-1 0,0 1 0,0-1 0,0 0 0,-3 1 0,2-1 0,-6 4 0,3-3 0,0 2 0,-3-2 0,2-1 0,-2 4 0,3-3 0,-3 6 0,3-3 0,-4 4 0,1 0 0,0 0 0,3-3 0,0-1 0,4 0 0,0 1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49:50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1 903 24575,'16'0'0,"-6"0"0,10 0 0,-7 0 0,4 0 0,-1 0 0,6 0 0,-4 0 0,4 0 0,-1 0 0,2 0 0,0 0 0,3 0 0,-3-4 0,0 3 0,3-3 0,-8 4 0,4-4 0,0 3 0,-4-3 0,3 1 0,-4 2 0,0-7 0,5 7 0,-4-6 0,3 2 0,1-4 0,-4 4 0,3-3 0,-4 7 0,0-6 0,0 6 0,-5-3 0,4 0 0,-7 3 0,7-2 0,-8 3 0,8-4 0,-7 3 0,7-7 0,-4 7 0,1-6 0,3 2 0,-8 1 0,8-4 0,-3 4 0,4-1 0,-1-2 0,-3 6 0,10-11 0,-8 7 0,9-7 0,-7 3 0,-1 1 0,6-1 0,-4-4 0,9 3 0,-5-7 0,1 7 0,4-7 0,-4 7 0,4-8 0,1 8 0,0-3 0,-5 0 0,3 3 0,-8-3 0,4 4 0,-6 1 0,1-1 0,-4 1 0,3-4 0,-3 3 0,3-3 0,-3 3 0,3-3 0,-3 3 0,4-7 0,-1 7 0,1-7 0,-4 7 0,10-11 0,-8 6 0,14-3 0,-11 1 0,8 1 0,-8-2 0,10-6 0,-5 4 0,6-5 0,-1 5 0,-1 1 0,-4 0 0,-1 0 0,-5 1 0,-1 4 0,-2-3 0,1 7 0,-6-3 0,7 0 0,-7 3 0,2-3 0,-3 4 0,0 1 0,-1 2 0,1-1 0,-1 1 0,1 1 0,-4-3 0,-1 3 0,1 0 0,0 1 0,3-1 0,0 4 0,-3-7 0,-1 6 0,-3-2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49:51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24575,'7'0'0,"4"0"0,10 0 0,6 0 0,-4 0 0,-5 0 0,8 0 0,-12 0 0,3 0 0,-5 0 0,0 0 0,-4 0 0,4 0 0,-4 0 0,-1 0 0,-3 3 0,-1 1 0,-3 3 0,0 1 0,0-1 0,0 5 0,-3 1 0,-2 8 0,-4-3 0,0 9 0,0-4 0,4 0 0,-4 3 0,4-8 0,0 0 0,2-3 0,3-6 0,-4 3 0,3-5 0,-2 1 0,0-4 0,2-15 0,-2 7 0,3-10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49:55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24575,'0'11'0,"0"3"0,0-5 0,0 3 0,0-5 0,0 5 0,0 1 0,0 4 0,0 0 0,0-1 0,0 1 0,0-4 0,0 3 0,0-4 0,0 5 0,0-4 0,0 3 0,0-8 0,0 8 0,0-3 0,0 0 0,0 2 0,0-6 0,0 3 0,0-5 0,0 1 0,0-1 0,0-5 0,0-7 0,0-3 0,0-3 0,0-1 0,0-1 0,0-4 0,0-4 0,0-2 0,0 0 0,0-4 0,0 4 0,0 0 0,0 2 0,0 4 0,0 4 0,0 1 0,0 4 0,0 1 0,0 6 0,4 1 0,-4 4 0,4-1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49:57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428 864 24575,'-11'0'0,"4"0"0,-4 0 0,4 0 0,-5 0 0,0 0 0,-10 0 0,9 0 0,-8-4 0,3 3 0,0-7 0,-3 4 0,4-5 0,0 1 0,0-1 0,0 1 0,4-5 0,-3 4 0,7-3 0,-3 0 0,0 3 0,3-3 0,-7 4 0,7-4 0,-3 3 0,0-4 0,3 6 0,-3-1 0,5 0 0,2 0 0,-1 0 0,1 1 0,1-1 0,0 0 0,1 1 0,2-1 0,-2 0 0,3-3 0,-4 2 0,4-3 0,-4 4 0,4-3 0,0 2 0,0-3 0,0 4 0,0-3 0,0 2 0,0-3 0,0 4 0,0-3 0,0 2 0,0-7 0,0 3 0,4-4 0,-3 0 0,7-4 0,-4 2 0,6-7 0,-2 8 0,1-9 0,0 9 0,3-4 0,-2 0 0,6 4 0,-3-4 0,4 6 0,0-1 0,-1 0 0,6 0 0,-4 0 0,3-1 0,1 5 0,-4 0 0,-1 5 0,2-4 0,-5 3 0,2 1 0,0 0 0,-8 7 0,8-6 0,-3 6 0,-1-6 0,4 6 0,-3-6 0,4 6 0,-4-3 0,2 4 0,-2 0 0,0 0 0,3 0 0,-4 0 0,5 0 0,0 0 0,0 0 0,0 0 0,-1 0 0,1 0 0,0 0 0,0 0 0,0 4 0,-1 0 0,6 5 0,-4 0 0,4-1 0,2 4 0,-1-2 0,3 2 0,-4 1 0,-6-4 0,1 7 0,0-7 0,0 4 0,0-1 0,-5-3 0,0 7 0,-3-4 0,-1 5 0,0 0 0,1 0 0,-1 0 0,-3-1 0,2-3 0,-6 3 0,6-3 0,-6-1 0,6 4 0,-6-7 0,3 3 0,0-1 0,-3 2 0,3 0 0,-4 2 0,0-2 0,0 4 0,0 0 0,0 0 0,0 0 0,0-1 0,0 9 0,0-7 0,0 7 0,0-4 0,0-3 0,0 4 0,-4-5 0,-1-5 0,1 4 0,-3-7 0,3 2 0,-4-3 0,0 0 0,0 3 0,0-2 0,0 7 0,0-4 0,-1 5 0,-3-4 0,2 3 0,-1-7 0,-2 3 0,5-4 0,-4 0 0,4 0 0,-4 0 0,3-1 0,-2 1 0,-1 0 0,3-4 0,-3 4 0,5-4 0,-5 0 0,3 3 0,-7-6 0,7 5 0,-10-1 0,10 3 0,-11-4 0,11 3 0,-7-6 0,8 6 0,-8-7 0,7 4 0,-3-1 0,0-2 0,4 2 0,-4 1 0,4-3 0,-4 2 0,4-3 0,-4 0 0,0 0 0,3 0 0,-3 0 0,1 0 0,2 0 0,-3 0 0,4 0 0,1 0 0,-5 0 0,3 0 0,-3 0 0,5 0 0,-5 0 0,3 0 0,-10 0 0,9 0 0,-5 0 0,7 0 0,1 0 0,-1 0 0,0 0 0,1 0 0,-1 0 0,1 0 0,0 0 0,-1 0 0,4 0 0,1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58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0 381 24575,'19'0'0,"4"0"0,17-4 0,2-1 0,19-11 0,3-5 0,21-3-703,-20 5 0,3 0 703,-16 3 0,2 1 0,28-4 0,3 1 0,-21 2 0,-2 1 0,9 4 0,2 1 0,7-4 0,0 1-855,-8 5 1,2 1 854,12-4 0,0 1 0,-12 0 0,-2 0 0,6 2 0,-5 1-333,16-7 333,-36 8 0,-2 1 0,9 4 0,6-8 0,-6 8 1255,-24-3-1255,0 4 1800,-11-7-1800,-9 6 393,-6-6-393,-3 7 0,-4 0 0,0 0 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50:00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24575,'0'2'0,"0"4"0,0 14 0,0 3 0,0 5 0,0-1 0,0 1 0,0-1 0,0-4 0,0-1 0,0-6 0,0 1 0,0-4 0,0-2 0,0-3 0,0 0 0,0-1 0,3-3 0,1-1 0,4-3 0,-1 0 0,1 0 0,-1 0 0,1 0 0,-1 0 0,5 0 0,-3 0 0,11 0 0,-6 0 0,8 0 0,-1 0 0,-3 0 0,9 0 0,-9-4 0,8 3 0,-12-6 0,6 6 0,-11-2 0,3 3 0,-5 0 0,1 0 0,-4-4 0,-4 4 0,-8-4 0,0 4 0,-13 0 0,11 4 0,-11 0 0,9 4 0,-5 1 0,0-1 0,0-3 0,0 2 0,0-6 0,4 6 0,-3-6 0,8 6 0,-4-6 0,4 2 0,0-3 0,0 0 0,1 0 0,-1 0 0,1 0 0,0 0 0,0 0 0,0 0 0,0 0 0,0 0 0,3-7 0,0 1 0,4-5 0,0-1 0,0-1 0,0-4 0,0 0 0,0 0 0,0 0 0,0-4 0,0 2 0,0-2 0,0 4 0,0 0 0,0 0 0,0 0 0,0 4 0,0 2 0,0 3 0,0 0 0,0 1 0,0 3 0,0 0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50:01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272 160 24575,'-10'0'0,"1"0"0,2-8 0,-4 6 0,6-9 0,-7 7 0,4-4 0,0-3 0,0 2 0,0-3 0,0 5 0,1-1 0,-1 0 0,1 1 0,-1-1 0,4 1 0,-3 3 0,3 1 0,-3 3 0,0 0 0,6 0 0,6 0 0,7 0 0,5 0 0,0 0 0,0 0 0,-1 0 0,-3 3 0,-1-2 0,-5 2 0,1-3 0,0 0 0,-4 4 0,-1 0 0,-6 0 0,-5-1 0,-10-3 0,0 0 0,-4 0 0,1 0 0,2 0 0,-2 0 0,-1 0 0,8 0 0,-7 0 0,8 0 0,1 0 0,-4 0 0,7-4 0,-3 4 0,8-7 0,1 2 0,3-2 0,0-5 0,0-1 0,0 4 0,0 1 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50:04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5906 215 24575,'-7'0'0,"-15"0"0,7 4 0,-22 1 0,7 4 0,-16-3 0,-9 3 0,-24-2 0,-12 0-499,39-4 1,-3 0 498,-2-3 0,-2 0 0,0 0 0,-1 0 0,-4 0 0,1 0 0,2 0 0,3 0-267,-35 0 267,42 0 0,1 0 0,-25 0 0,-22 0 0,17 0 0,2 0 0,8 0 0,0-5 0,7-1 0,-2-6 0,10 2 983,-3-1-983,4 0 281,0 0-281,2 1 0,10 4 0,0-3 0,12 8 0,2-7 0,11 7 0,5-3 0,4 4 0,1 0 0,-15 0 0,-4 0 0,-14 0 0,-7 0 0,-1 5 0,-13-4 0,-19 4 0,-2-5 0,-14 0-807,0 0 807,7 0 0,36-5 0,1-1 0,-31-2 0,22-4 0,0-1 0,-11 4 0,12-3 0,0-1 0,-15 5-291,-14-11 291,3 7 0,21 0 0,-11 5 0,12-3 0,-8 4 0,14 0 0,-4 1 0,13 0 794,-12 4-794,7-4 304,-6 5-304,9 0 0,3 0 0,-2 0 0,9 0 0,-3 0 0,9 0 0,-4 0 0,6 0 0,-1 0 0,-3 0 0,2 0 0,0 0 0,-4 0 0,-5 0 0,7 0 0,-18 0 0,4 0 0,6 0 0,-23 0 0,24 0 0,-18 0 0,11 0 0,3 0 0,-2 0 0,8 0 0,-4 0 0,7 0 0,5 4 0,-3-3 0,8 7 0,-5-3 0,8 0 0,-2 4 0,6-8 0,-3 3 0,7-1 0,-3-2 0,4 3 0,4-4 0,-2 0 0,6 0 0,-3 0 0,5 0 0,-1 0 0,0 0 0,1 0 0,-1 0 0,1 0 0,-1 0 0,1 0 0,0 0 0,-1 0 0,4 0 0,1 0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50:05.7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175 337 24575,'1'4'0,"-2"-9"0,-7-3 0,-4-9 0,3 0 0,-7 0 0,10 0 0,-9-4 0,9 2 0,-7-2 0,0 4 0,4 0 0,-7 4 0,7-3 0,-3 7 0,4-3 0,1 4 0,-1 1 0,4-1 0,1 1 0,3 0 0,6 0 0,4 3 0,6-4 0,1 4 0,-1-1 0,1-3 0,-4 4 0,3-1 0,-8-1 0,4 5 0,-5-3 0,1 4 0,0 0 0,-1 0 0,0 0 0,0 0 0,1 0 0,-1 0 0,1 0 0,-1-3 0,0 2 0,1-2 0,-1 3 0,1-4 0,-1 4 0,1-4 0,-1 4 0,-3-3 0,-1 2 0,-3-2 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50:07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1 139 24575,'6'-1'0,"-1"6"0,6 12 0,1-3 0,2 7 0,-5-8 0,6 4 0,-10-8 0,4 6 0,-2-13 0,-7 9 0,7-10 0,-3 2 0,4-3 0,3 0 0,1-7 0,5-3 0,-4-7 0,3-4 0,4-3 0,-1-4 0,4 0 0,-1 4 0,-3-1 0,3 6 0,-8-3 0,-2 9 0,-4 1 0,-1 8 0,1-3 0,-1 6 0,1-2 0,-4 9 0,-1 3 0,-3 12 0,-7-3 0,1 8 0,-10-8 0,3 3 0,0-4 0,-3-1 0,7-3 0,-3-1 0,4-5 0,4 1 0,-3 0 0,3-1 0,0 1 0,-3-1 0,3 1 0,0-1 0,1 0 0,3 0 0,0 0 0,0 1 0,0-1 0,0 5 0,0-3 0,0 6 0,0-6 0,0 3 0,0-5 0,0 1 0,0 0 0,0-1 0,0 1 0,0-1 0,0 1 0,0-1 0,0 1 0,0-1 0,0 0 0,0 1 0,0-1 0,0 1 0,0-1 0,0 1 0,0-1 0,0-3 0,0-1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54:03.7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67 228 24575,'0'34'0,"0"-3"0,0-14 0,0-1 0,0-3 0,0-1 0,0-1 0,0-2 0,0 3 0,-3-18 0,2 0 0,-6-13 0,2 2 0,-3-5 0,-1 4 0,0-4 0,4 9 0,-2-2 0,6 2 0,-6 0 0,6-3 0,-3 3 0,4 0 0,0 1 0,0 5 0,0-1 0,0 0 0,0 1 0,0-1 0,0 1 0,0-1 0,0 1 0,0 0 0,0-1 0,0 0 0,0 1 0,0-1 0,4 0 0,0-4 0,4 3 0,4-3 0,1 8 0,8-4 0,-2 7 0,2-7 0,-4 7 0,0-3 0,0 4 0,-1 0 0,-3 0 0,-1 0 0,-4 0 0,-1 0 0,1 0 0,-1 0 0,1 0 0,0 0 0,-4 4 0,-1 0 0,-3 3 0,0 5 0,0-3 0,0 7 0,0-8 0,0 4 0,0-5 0,0 1 0,0-1 0,0 1 0,0-1 0,0 1 0,0-1 0,0 5 0,-7-3 0,-3 7 0,-3-3 0,-3 0 0,3-1 0,0-4 0,-3 0 0,7 0 0,1 0 0,1 0 0,3-4 0,-4-1 0,-4-3 0,3 0 0,-2 3 0,3-2 0,0 3 0,0-4 0,1 3 0,6-5 0,6 0 0,7-6 0,5-4 0,0 3 0,0-4 0,-1 5 0,6-1 0,-8 1 0,7-1 0,-9 5 0,5-4 0,-4 7 0,-1-3 0,-5 4 0,1 0 0,-1 0 0,1 0 0,0 0 0,-1 0 0,1 0 0,-1 0 0,1 0 0,-4 3 0,2 2 0,-5 2 0,6 1 0,-6-1 0,6 1 0,-6-1 0,5 1 0,-5 0 0,6-1 0,-6 1 0,2-1 0,-3 1 0,0 0 0,4-1 0,-4 1 0,4-1 0,-4 1 0,0-1 0,-7-2 0,2-2 0,-9-3 0,5 0 0,-3 0 0,5 0 0,-1 0 0,0 0 0,4 3 0,1 1 0,3 3 0,0 5 0,0-4 0,0 4 0,-8-4 0,6 0 0,-5-1 0,4 1 0,-1-1 0,-4 0 0,1 0 0,-1 1 0,1-4 0,-1 3 0,0-6 0,4 5 0,-3-5 0,3 6 0,-3-6 0,-1 2 0,1-3 0,-1 0 0,1 0 0,-1 0 0,0 0 0,1 0 0,-1 0 0,0 0 0,1 0 0,-1 0 0,1 0 0,-5 0 0,3 0 0,-2 0 0,4 0 0,3-4 0,1 4 0,3-4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53:58.6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77 24575,'96'-21'0,"0"0"0,-5-2 0,-31 11 0,-56 15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54:00.6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8 523 24575,'0'7'0,"-4"1"0,4-1 0,-4 0 0,4-6 0,0-10 0,0-15 0,0-9 0,0-8 0,5 1 0,0 0 0,6-7 0,-1 5 0,0-4 0,0 5 0,0 7 0,-1 0 0,-4 11 0,3 6 0,-4 1 0,4 7 0,-3-3 0,1 5 0,-2-1 0,0 1 0,3 3 0,-3-3 0,3 3 0,0 0 0,0 1 0,1 3 0,-1 0 0,0 0 0,2 12 0,-1-1 0,1 15 0,-1-8 0,5 8 0,-3-4 0,6 0 0,-3 0 0,5 0 0,-5-4 0,4 3 0,-8-4 0,6-1 0,-5 1 0,1 0 0,-3-5 0,0 0 0,-3-4 0,-2-1 0,0 1 0,-2-1 0,3 1 0,-4 0 0,3-1 0,-2 1 0,5-1 0,-5 5 0,6-4 0,-6 4 0,5-4 0,-5-1 0,3 1 0,-4-1 0,0 1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56:51.7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8:12:00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1033 1 24575,'0'15'0,"0"11"0,-3-7 0,-3 25 0,-7-18 0,1 28 0,-1-23 0,-2 18 0,4-9 0,-14 8 0,7 7 0,-9-1 0,5 0 0,-4 1 0,3-7 0,-3 5 0,5-12 0,0 12 0,0-11 0,0 11 0,0-12 0,5 6 0,1-7 0,1 4 0,-1-9 0,0 8 0,-3-9 0,7 6 0,-9 1 0,9-1 0,-8 0 0,3 7 0,-5-6 0,5 12 0,-4-11 0,4 11 0,0-11 0,0 4 0,2-6 0,3 1 0,-9-1 0,9 0 0,-3 1 0,3-1 0,-3 0 0,2 7 0,-3-6 0,0 6 0,4-7 0,-3 1 0,4-7 0,-5 5 0,5-10 0,-4 4 0,4 1 0,0-5 0,-3 4 0,2-5 0,-2 5 0,3-4 0,0 4 0,-3-5 0,3-5 0,1 3 0,1-8 0,4-1 0,-1-1 0,-2-7 0,3 7 0,-1-4 0,-2 1 0,3 3 0,-5-4 0,1 5 0,0-4 0,3-1 0,-2-5 0,6 1 0,-2 0 0,-1-4 0,4 3 0,-4-7 0,4 4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00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1 900 24575,'60'-76'0,"0"1"0,1-1 0,-7 8 0,-1 0 0,-13 8 0,-6-34 0,-8 20 0,-15-9 0,-2 33 0,-9-2 0,0 20 0,0-3 0,-4 11 0,-3 7 0,-9 5 0,-5 9 0,-3 3 0,0 0 0,-1 0 0,5 0 0,-5 17 0,7 8 0,-2 25 0,6 6 0,8 12 0,-4 10 0,9 1 0,-4-8 0,5 3 0,0-17 0,0 11 0,0-12 0,8-2 0,6-16 0,9-2 0,3-14 0,-1-5 0,0-5 0,-1-8 0,0 0 0,0-4 0,1-4 0,0-8 0,1-12 0,-3-3 0,-1-8 0,-9 4 0,3 0 0,-7 2 0,3 9 0,-5 1 0,-2 4 0,-2 4 0,0 3 0,-2 2 0,4 6 0,-1 3 0,-1 14 0,4 8 0,-6 16 0,7 1 0,-6 6 0,6 0 0,-7-1 0,3-5 0,-4-10 0,0-4 0,3-16 0,-2 3 0,2-9 0,0-2 0,0-10 0,5-12 0,-4-12 0,4-11 0,-3 5 0,4-5 0,0 10 0,-1 2 0,0 5 0,0 4 0,-4 4 0,3 6 0,-7 3 0,6 4 0,-2 0 0,2 3 0,1 0 0,-1 0 0,1 0 0,-1 3 0,2 8 0,-1 6 0,2 12 0,-1 1 0,-3 6 0,3-1 0,-7 0 0,3-4 0,-4-2 0,3-5 0,-2-4 0,3-1 0,-1-4 0,-2-4 0,2-1 0,-3-3 0,3-3 0,-2-1 0,2-3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8:12:00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24575,'0'2'0,"0"9"0,0 5 0,0 6 0,0-5 0,0 5 0,0-4 0,0 8 0,0-8 0,0 4 0,0-9 0,0 2 0,0-2 0,0 4 0,0 0 0,0-5 0,0 0 0,0-5 0,0 1 0,3 0 0,-2-1 0,2 1 0,-3-1 0,0 1 0,0-1 0,3-2 0,1-2 0,3-3 0,0 0 0,0 0 0,1 0 0,-1 0 0,0 0 0,1 0 0,-1 0 0,1 0 0,3 0 0,2 0 0,4 0 0,0-4 0,0-1 0,0-3 0,-1-1 0,1 1 0,0-1 0,0 1 0,0-5 0,4 4 0,-3-7 0,9 1 0,-4-3 0,4 4 0,1-4 0,-5 5 0,3-1 0,-8 1 0,0 5 0,-2-1 0,-8 5 0,4 0 0,-4 4 0,-1-3 0,-3 2 0,-1-2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8:12:00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24575,'20'8'0,"9"2"0,7 10 0,0-1 0,9 2 0,-9 4 0,5-3 0,-5 2 0,-3-4 0,1-1 0,-10-5 0,-1 3 0,-11-8 0,0 7 0,-3-11 0,2 3 0,-6-5 0,1 1 0,-5 1 0,3-2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8:12:00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0 24575,'0'20'0,"-15"9"0,7 6 0,-21 2 0,11 8 0,-12-1 0,2 6 0,5-9 0,-7 6 0,8-5 0,-5 6 0,1-1 0,11-13 0,-3 0 0,8-12 0,-3 0 0,5-9 0,-1 3 0,5-8 0,0 0 0,4-5 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8:12:00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202 6 24575,'-12'0'0,"-5"0"0,-1 0 0,-4 0 0,5 0 0,0 0 0,-5 0 0,4 8 0,-4 6 0,8 9 0,1 5 0,7 3 0,2-2 0,4 8 0,0-3 0,0-4 0,0 2 0,0-9 0,14 6 0,1-5 0,14-1 0,4-8 0,-4-1 0,10-5 0,-10 1 0,10-5 0,-10-1 0,4-4 0,-5 0 0,-5-7 0,4-9 0,-8-7 0,5-6 0,-10 1 0,4 1 0,-8-1 0,3 5 0,-4 1 0,-1 5 0,1 0 0,-5 4 0,0 1 0,-4 11 0,0 6 0,0 12 0,0 6 0,0 5 0,0-1 0,4-4 0,1 4 0,3-9 0,5 0 0,-4-2 0,7-7 0,-3 3 0,0-4 0,3-3 0,-7-2 0,6-3 0,-6 0 0,3 0 0,-1 0 0,-2 0 0,3 0 0,-1 0 0,-2-7 0,4-3 0,-5-7 0,1-4 0,0-2 0,0-5 0,0 5 0,0-4 0,-4 9 0,-1-8 0,-4 8 0,0-8 0,0 3 0,0-3 0,0 3 0,0 1 0,0 9 0,-4-3 0,-1 7 0,-7-3 0,4 4 0,-4 4 0,0 0 0,-1 4 0,-4 0 0,0 0 0,4 0 0,-3 0 0,4 4 0,-2 9 0,-3 6 0,7 15 0,-4 0 0,3 13 0,1-11 0,0 9 0,5-16 0,-4 5 0,8-19 0,-3-3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8:12:00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0 232 24575,'0'4'0,"0"7"0,0 7 0,0 14 0,0-2 0,0 10 0,0-5 0,0 4 0,0-10 0,0 4 0,0-10 0,0-1 0,0-10 0,0 9 0,0-11 0,0 0 0,0-34 0,0-3 0,0-21 0,0 8 0,0-1 0,0-5 0,0 4 0,0-5 0,0 12 0,4 2 0,1 10 0,4-4 0,-4 9 0,3 0 0,-4 3 0,4 6 0,0-7 0,0 7 0,0-3 0,0 1 0,-1 2 0,1-3 0,0 4 0,0 1 0,-1-1 0,1 4 0,-1-3 0,1 6 0,0-3 0,-1 4 0,1 0 0,-1 0 0,0 0 0,-3 8 0,-1 1 0,-3 13 0,0 1 0,0 4 0,0 1 0,0 0 0,-8-1 0,2 1 0,-11-5 0,7-1 0,-2-6 0,0-3 0,3-1 0,-3-4 0,0-4 0,3 0 0,-3-4 0,5 0 0,-1 0 0,4-3 0,1-6 0,3-3 0,0 2 0,0 3 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8:12:00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24575,'7'0'0,"0"4"0,1 4 0,0 5 0,5 9 0,-3 0 0,3-3 0,-5-2 0,-4-6 0,3-5 0,-6 5 0,5-11 0,-2 4 0,8-4 0,-3 0 0,3-8 0,-4-1 0,0-8 0,1-5 0,-1 4 0,5-4 0,-4 5 0,3 4 0,-4-3 0,0 8 0,-3-4 0,1 4 0,-5 7 0,-2 11 0,-4 9 0,-8 8 0,2 1 0,-6 0 0,7-5 0,-4 3 0,9-8 0,-3 4 0,8-10 0,-8 0 0,7-4 0,-2-1 0,3 1 0,0 0 0,0-1 0,0 1 0,0-1 0,0 5 0,0 1 0,0 9 0,0 6 0,0 7 0,4 5 0,2 0 0,0 0 0,2 0 0,-2 0 0,0-5 0,-2-2 0,0-10 0,-3-5 0,2-7 0,-3-3 0,0-1 0,0-2 0,0-2 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50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959 1 24575,'-20'12'0,"-7"5"0,-9 17 0,-11 4 0,-3 5 0,-12 8 0,-10 3-504,35-20 1,-1-1 503,-2-1 0,0-1 0,-1 1 0,1-1 247,-13 9-247,-15 10 0,20-21 0,-4 15 0,1-18 0,20 2 0,1-9 760,12-6-760,5-2 0,2-7 0,11 3 0,-11-3 0,3-1 0,0-3 0,2 0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52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24575,'59'15'0,"0"1"0,-7-3 0,-4 2 0,17 12 0,-24-7 0,30 25 0,-36-18 0,30 18 0,-15-8 0,-3-10 0,20 23 0,-35-28 0,18 14 0,-25-8 0,7-11 0,-8 9 0,-3-17 0,-13 2 0,3-3 0,-7-4 0,3 2 0,-3-5 0,-1 2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55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0 266 24575,'0'5'0,"0"11"0,0 37 0,0 2 0,0 37 0,0-22 0,0 27 0,0-19 0,0-13 0,0-12 0,0-3 0,0 0 0,0 6 0,0 2 0,0 12 0,0 7 0,0-12 0,0-8 0,0 3 0,0-1 0,0-1 0,0-13 0,0-6 0,0-8 0,0-9 0,0-1 0,0-6 0,0-2 0,0-2 0,0-4 0,0 0 0,0 0 0,0 0 0,0 0 0,0 1 0,0-1 0,0-1 0,3-2 0,1-1 0,3-3 0,5 4 0,0-4 0,8 4 0,7-4 0,6 0 0,5 0 0,5 0 0,10 0 0,6 0 0,8-5 0,6-1 0,3-1 0,6-3-474,9 3 474,-6 0 0,-8-3 0,2 9 0,-10-4 0,6 0 0,-1 4 0,-8-4 0,-6 5 0,-2 0 0,-7 0 0,1 0 0,-1 0 474,1 0-474,-1 0 0,0 0 0,1 0 0,-1 0 0,1 0 0,-7 0 0,-1 0 0,-6 0 0,-5 0 0,-1 0 0,-6 0 0,-5 0 0,-4 0 0,-6 0 0,0 0 0,-3 0 0,3 0 0,-4 0 0,1 0 0,-1 0 0,0 0 0,0 0 0,0 0 0,0 0 0,-3 3 0,-4 1 0,-4 3 0,-4 0 0,1 0 0,0 0 0,3 1 0,-3-1 0,3 0 0,-3 0 0,3 0 0,1 0 0,-1-3 0,3 3 0,-2-10 0,3-1 0,0-8 0,0-4 0,0-5 0,0 0 0,0-6 0,0 6 0,0-4 0,0 3 0,0 0 0,0 2 0,0-1 0,0 4 0,0-8 0,0 8 0,0-9 0,0 5 0,0-6 0,0 1 0,0 0 0,0-6 0,0 0 0,0-7 0,0 1 0,0 0 0,0 5 0,0-4 0,0 5 0,0-6 0,0 5 0,0 1 0,0 1 0,0 3 0,0-3 0,0 5 0,0-1 0,0 6 0,0-4 0,0 3 0,0-4 0,0-1 0,0 1 0,0-5 0,0 3 0,0-8 0,0 3 0,0-11 0,0 10 0,0-9 0,0 10 0,0 0 0,0 1 0,0 11 0,0 0 0,0 5 0,0 0 0,0 0 0,0 4 0,0 1 0,0 3 0,0 1 0,0 0 0,-3 3 0,2-2 0,-5 5 0,2-2 0,-3 3 0,0 0 0,-4 0 0,3 0 0,-3-3 0,3 2 0,-3-2 0,3 0 0,-7-2 0,3-2 0,-1-5 0,-2-1 0,3 1 0,-4-3 0,4 3 0,-4-1 0,8-2 0,-8 6 0,8-2 0,-7 3 0,7 0 0,-4 1 0,5-1 0,0 4 0,0-2 0,-1 5 0,1-5 0,0 5 0,3-6 0,-3 7 0,3-4 0,0 1 0,-2 2 0,2-2 0,-3 0 0,0 2 0,4-2 0,0 3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40:46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24575,'0'4'0,"0"-1"0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01.6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 24575,'0'-11'0,"0"1"0,3 1 0,1 5 0,6-2 0,1 6 0,4 0 0,0 0 0,-1 0 0,-3 0 0,3 0 0,-6 0 0,2 0 0,-6 3 0,-1 8 0,1 22 0,-2-8 0,2 38 0,-4-37 0,0 32 0,0-21 0,-7 0 0,1 3 0,-6-15 0,7 0 0,-5-10 0,9-4 0,-6-4 0,7-1 0,0-5 0,0-20 0,0-4 0,0-18 0,4-6 0,2 3 0,7-4 0,-3 7 0,3 5 0,-5 10 0,0 2 0,-4 9 0,0 4 0,-4 9 0,-4 16 0,-1 7 0,0 13 0,1-4 0,4 5 0,0-4 0,0 3 0,0-13 0,0 7 0,3-15 0,1 5 0,7-10 0,5-1 0,-1-4 0,4-3 0,0 0 0,1 0 0,-6 0 0,-3 0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9:46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24575,'18'87'0,"0"1"0,-1-1 0,1 1 0,4 27 0,-2-3 0,-3-61 0,-10-63 0,-4 0 0,1-16 0,0 2 0,-3-5 0,7-3 0,-3 3 0,0 1 0,-2 5 0,1 2 0,0 7 0,1 0 0,-2 6 0,0 3 0,0 3 0,4 1 0,-1 3 0,4 0 0,1 3 0,4 5 0,5 9 0,-3 8 0,4 1 0,-4 3 0,0 1 0,-1-5 0,1 4 0,-1-4 0,-4-5 0,-1-5 0,-3-1 0,-2-7 0,1 4 0,0-8 0,-3-8 0,-1-19 0,-3-5 0,0-18 0,0 10 0,-4-3 0,3 4 0,-7 1 0,7 4 0,-3 6 0,1 6 0,2 8 0,-3 0 0,4 5 0,0 2 0,0 1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9:48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1 491 24575,'0'-18'0,"0"-6"0,0-6 0,0-5 0,0-1 0,0 6 0,0 4 0,0 7 0,0 4 0,0 13 0,0 12 0,0 15 0,0 10 0,0 0 0,0-5 0,0 5 0,0-10 0,0 4 0,3-12 0,1 1 0,2-11 0,1 4 0,0-8 0,0 0 0,-1-3 0,1 0 0,0 0 0,3 0 0,1 0 0,4-11 0,0 2 0,6-15 0,-5 8 0,1-8 0,-6 8 0,-3-8 0,0-1 0,0-5 0,-3-6 0,-1 1 0,-4-1 0,0 1 0,0-6 0,0 4 0,0-4 0,0 11 0,0 5 0,0 6 0,0 7 0,0 2 0,0 9 0,0 14 0,-4 15 0,3 21 0,-4 6 0,5-5 0,0 9 0,0-16 0,0 11 0,0-12 0,0-6 0,4-11 0,0-6 0,6-8 0,-2-1 0,10-6 0,-5-1 0,6-3 0,0 0 0,-4 0 0,13 0 0,-10-6 0,11-8 0,-8-7 0,5-6 0,-4 6 0,-2-3 0,-8 8 0,0-8 0,-5 4 0,1-4 0,-3-6 0,-2 0 0,-3-5 0,0-6 0,0 9 0,0-8 0,0 14 0,0 1 0,0 6 0,0 8 0,0 1 0,-2 6 0,-2 1 0,-3 6 0,4 14 0,0 0 0,3 23 0,0-8 0,0 9 0,0 0 0,0-5 0,0 0 0,11-6 0,4-4 0,10-4 0,1-2 0,-2-7 0,0-1 0,-4-4 0,-1-1 0,-4 1 0,-4-4 0,0-1 0,-5-3 0,1 0 0,-3 0 0,-1 0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9:48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9:50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1 532 24575,'0'-7'0,"0"1"0,0-35 0,0 17 0,0-22 0,3 16 0,2-6 0,0 6 0,-1 8 0,-4 8 0,0 3 0,0 12 0,0 1 0,0 26 0,0-1 0,0 14 0,0 0 0,0-4 0,7-1 0,-1-7 0,9-5 0,-7-7 0,7-3 0,-4-7 0,4-2 0,-1-2 0,1-3 0,6-17 0,-4 2 0,5-20 0,-4-1 0,-4-7 0,-1 1 0,-3-5 0,-1 11 0,-4-11 0,-1 11 0,-4-5 0,0 5 0,0 1 0,0 5 0,0 5 0,-4 6 0,4 4 0,-7 4 0,4 3 0,-4 5 0,4 6 0,0 13 0,3 7 0,0 12 0,0 6 0,0-4 0,4 9 0,6-4 0,9 2 0,0-3 0,8-8 0,-5-3 0,0-9 0,2 0 0,-8-9 0,3-1 0,-5-4 0,1 1 0,0-4 0,-4-1 0,3-3 0,-3 0 0,4 0 0,-7 0 0,-1 0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9:50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62 24575,'2'0'0,"12"0"0,11 0 0,-2 0 0,14-8 0,-13 6 0,17-11 0,-6 8 0,1-4 0,-6 1 0,-5 3 0,-6-2 0,-8 6 0,-4-2 0,-4 3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9:51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24575,'-8'0'0,"2"0"0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9:52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24575,'0'26'0,"5"4"0,0 37 0,6 1 0,4-4 0,-8-8 0,2 3 0,0-9 0,-7 11 0,7-11 0,-9-12 0,0-10 0,0-16 0,0 6 0,0-11 0,0 1 0,0-6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9:52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 24575,'8'-2'0,"-2"7"0,-2 25 0,1 7 0,1 17 0,-2 8 0,6 16 0,-7 1 0,7 4 0,-6-19 0,-2 2 0,6-10 0,-7-6 0,8-8 0,-9-18 0,4-5 0,-4-4 0,0-4 0,3 0 0,-2-8 0,2 0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9:53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1 184 24575,'22'-8'0,"5"-7"0,20-5 0,-6-12 0,1 15 0,-1-5 0,-4 8 0,0 1 0,2-1 0,-14 2 0,4 3 0,-5 5 0,-4 0 0,-1 4 0,-4 0 0,0 0 0,4 0 0,-10 0 0,2 0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9:54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196 520 24575,'0'-13'0,"0"3"0,0-4 0,-3 6 0,-1-6 0,-3 9 0,0-4 0,-3 8 0,-2-2 0,1 3 0,-3 0 0,3 0 0,-4-3 0,3 8 0,-2 0 0,5 19 0,-7 8 0,6 5 0,-7 3 0,11 1 0,-6 1 0,11 0 0,-3-1 0,4-10 0,0-6 0,0-6 0,0-5 0,3-2 0,0-2 0,8-6 0,0-1 0,3-3 0,1 0 0,0 0 0,5-12 0,-4 2 0,5-19 0,-5 8 0,0-8 0,-3 5 0,-1 0 0,-5 3 0,1 2 0,0 4 0,-4 4 0,-1 1 0,-3 3 0,0 9 0,4 7 0,-4 10 0,8 5 0,-4 1 0,4-1 0,0-4 0,3-1 0,0-7 0,1-2 0,2-3 0,-3-3 0,4-1 0,-1-3 0,1 0 0,0 0 0,4 0 0,-3-11 0,15-14 0,-15-3 0,22-27 0,-25 22 0,16-22 0,-19 13 0,9-12 0,-9 5 0,4 0 0,-8 3 0,-2 9 0,-4-3 0,0 5 0,0 4 0,0 6 0,0 6 0,-7 4 0,2 4 0,-5 3 0,3 5 0,-3 3 0,-1 0 0,-8 0 0,3 7 0,-5 10 0,9 15 0,-5 5 0,7 4 0,1 0 0,5-5 0,4 11 0,0-16 0,0 9 0,3-19 0,10 8 0,9-11 0,14 4 0,6-8 0,5-1 0,1-3 0,0-1 0,0 1 0,-6-5 0,-1-1 0,-11-4 0,-1 0 0,-5 0 0,-4-6 0,0-7 0,-8-7 0,-1-4 0,-1-17 0,-6 12 0,5-28 0,-8 12 0,4-17 0,-5 12 0,0-8 0,0 15 0,0-5 0,0 7 0,-4 11 0,4 5 0,-7 9 0,3 6 0,-3 6 0,1 1 0,-1 3 0,1 0 0,-2 16 0,4 3 0,0 17 0,4 4 0,0-3 0,0 10 0,0-5 0,4 6 0,10-1 0,6-3 0,8-7 0,4-4 0,-5-11 0,4-1 0,-11-5 0,3-4 0,-7-1 0,2-7 0,-6 0 0,2-4 0,-3 0 0,0 0 0,-1-3 0,0-5 0,-2-3 0,0 3 0,-5 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01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24575,'4'-8'0,"-1"2"0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9:55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444 0 24575,'-26'0'0,"-7"0"0,-16 0 0,0 0 0,1 0 0,-5 0 0,9 0 0,-4 4 0,12-3 0,11 3 0,9-4 0,6 0 0,6 0 0,1 0 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9:56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24575,'0'14'0,"0"-2"0,0 16 0,0-7 0,0 13 0,0-8 0,0 3 0,0-9 0,0-1 0,0-8 0,0-1 0,0-6 0,0-1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9:57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24575,'-8'10'0,"0"-3"0,10-4 0,3-3 0,15 0 0,1 0 0,8 0 0,-9 0 0,9 0 0,-16 0 0,10 0 0,-15 0 0,2 0 0,-7 11 0,0 2 0,-3 12 0,0 4 0,-13 3 0,2 3 0,-11 2 0,3 4 0,2-9 0,-1 7 0,5-17 0,1 6 0,8-16 0,-3 6 0,6-10 0,-2 2 0,3-3 0,0-1 0,0 1 0,0 0 0,3-1 0,4-2 0,4 2 0,0-5 0,3 6 0,-9-7 0,1 4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9:57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24575,'0'9'0,"0"-2"0,0 6 0,0-5 0,0 2 0,0-4 0,0 1 0,2-4 0,2 0 0,2-3 0,1 0 0,3 0 0,-2 0 0,2 0 0,-4 0 0,-2-2 0,-1-2 0,-3-2 0,0-5 0,0 0 0,0 0 0,0 1 0,-3 3 0,2 0 0,-5 0 0,3 3 0,-4 1 0,1 6 0,2 1 0,2 6 0,2 1 0,0 0 0,0-1 0,0-6 0,0-1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9:59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6 24575,'-8'-5'0,"2"10"0,6 16 0,0 5 0,0 8 0,0-9 0,0 9 0,0-8 0,0 8 0,0-13 0,0 3 0,11-9 0,-2-6 0,15 1 0,-4-9 0,-4 3 0,2-4 0,-3 0 0,1-3 0,0-9 0,-5-1 0,1-15 0,-7 7 0,7-14 0,-8 14 0,5-7 0,-2 8 0,-2-5 0,-2 5 0,-3 1 0,0 8 0,0 0 0,0 5 0,0 10 0,-8 17 0,-3 13 0,-8 14 0,-1 6 0,5 7 0,-6 9 0,14-7 0,-12 4 0,17-11 0,-11-6 0,12-3 0,-3-17 0,4-5 0,0-6 0,0-8 0,0 0 0,0-8 0,0 0 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00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0 24575,'-15'0'0,"3"0"0,-11 0 0,7 0 0,-7 0 0,7 0 0,-8 0 0,9 0 0,-5 0 0,9 0 0,-3 0 0,7 0 0,-4 0 0,8 3 0,0 4 0,3 3 0,0 4 0,3 1 0,2 4 0,2 1 0,2 9 0,-5 2 0,4 4 0,-7 0 0,3 0 0,-4-4 0,0-2 0,0-9 0,0-1 0,0-4 0,0-4 0,0-1 0,0-3 0,3-3 0,0-2 0,3-2 0,5 0 0,0 0 0,3 0 0,1 0 0,4 0 0,-3 0 0,3 0 0,0 0 0,-3 0 0,3 0 0,-8 0 0,3 0 0,-7 0 0,4 0 0,-8 0 0,0 0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00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1 125 24575,'0'-9'0,"3"-2"0,13-3 0,-7 3 0,18-5 0,-5 3 0,3 0 0,9 1 0,-8 3 0,3 1 0,-9 3 0,-1 2 0,-4 3 0,-4 0 0,-4 0 0,-4 0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01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442 15 24575,'1'-8'0,"-9"2"0,-9 6 0,-17 0 0,2 0 0,0 0 0,-7 0 0,12 8 0,-14 1 0,0 10 0,8 2 0,3-3 0,6-1 0,11-3 0,-2-6 0,11 2 0,1-3 0,3-1 0,0 1 0,3-1 0,9 1 0,9 1 0,4-4 0,9 4 0,-4-7 0,0 7 0,0-4 0,-10 4 0,3 0 0,-11-1 0,3 0 0,-9 0 0,1 0 0,-3-1 0,-1 5 0,-3 0 0,0 4 0,0-1 0,-7 5 0,-6-2 0,-8 2 0,-3-3 0,0 1 0,-6-1 0,5-3 0,-9 0 0,8-5 0,-3 0 0,4-3 0,5-2 0,5-3 0,1 0 0,6 0 0,1 0 0,4 0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02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0 408 24575,'0'16'0,"0"9"0,0-4 0,0 8 0,0-5 0,0 6 0,0-5 0,0 0 0,0-7 0,0-3 0,0-4 0,0-12 0,0-32 0,0-18 0,0-26 0,0 13 0,0-3 0,0 12 0,0-6 0,0 16 0,0-1 0,0 25 0,0-3 0,3 16 0,4 1 0,13 15 0,-2 9 0,18 18 0,-10 13 0,11 16 0,-6 5 0,8 10 0,-12-21 0,10 10 0,-18-25 0,4 1 0,-5-9 0,-6-15 0,-1-5 0,-4-5 0,0-3 0,-3-19 0,-1-16 0,-3-37 0,0-14 0,0 6 0,0-15 0,0 23 0,0-12 0,0 15 0,0 14 0,-4 12 0,3 7 0,-3 12 0,4 2 0,0 9 0,0 2 0,0 1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04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1 222 24575,'8'3'0,"5"0"0,8-3 0,3 0 0,5 0 0,1-4 0,-3-3 0,1-2 0,-13-6 0,1 4 0,-5-4 0,-4-4 0,-3 6 0,0-5 0,-4 10 0,0-2 0,0 3 0,-3-2 0,-4 4 0,-5-1 0,-3 6 0,1 0 0,-5 0 0,-2 4 0,1 7 0,-5 12 0,7 8 0,-1 5 0,3-1 0,6 0 0,1-4 0,5-2 0,4-5 0,0-4 0,0-1 0,6-7 0,7-1 0,24-7 0,-9-1 0,23-3 0,0 0 0,-5-12 0,14-4 0,-17-13 0,1 1 0,-3-1 0,-7 1 0,-3 1 0,-9 1 0,-1 1 0,-5 1 0,-4 0 0,0 3 0,-8-2 0,-1 7 0,-3-7 0,0 11 0,0-6 0,0 10 0,-6 1 0,-2 4 0,-7 3 0,-4 0 0,-2 0 0,1 0 0,1 0 0,0 3 0,3 9 0,-4 1 0,4 15 0,4-7 0,-1 8 0,5-5 0,3-4 0,2 3 0,3-7 0,0-1 0,0-5 0,0-3 0,3 0 0,8-4 0,2 0 0,10-3 0,-3-3 0,4-5 0,1-10 0,-4-3 0,-1 0 0,-7 2 0,-3 4 0,-2 0 0,-1 4 0,0 1 0,-4 3 0,0 0 0,-3 6 0,0 15 0,0 20 0,0 22 0,0 22 0,0-28 0,0 1-423,0 1 1,0 2 422,0 5 0,0 0 0,0 2 0,0-3 0,5 27 0,-5-33 0,1-2 0,8 16 0,-8 10 0,4-14 0,-5-14 0,0-13 0,0-6 0,0-5 845,-3-8-845,-5-1 0,-7-8 0,-5-2 0,-4-2 0,0-3 0,3 0 0,-12-8 0,13-5 0,-11-19 0,18 0 0,-6-27 0,12 14 0,-7-16 0,13 7 0,-3 5 0,4-5 0,0 7 0,0 5 0,7 6 0,7 6 0,2 10 0,8-1 0,-4 5 0,0 4 0,-1 1 0,-4 3 0,-4 1 0,-1 3 0,-3-2 0,-3 5 0,-1-2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02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24575,'13'0'0,"5"0"0,-3 0 0,4 0 0,0 0 0,-3 0 0,3 0 0,-4 0 0,-4 0 0,0 0 0,-5 0 0,-2 3 0,-1 9 0,-3 9 0,0 4 0,-5 21 0,1-17 0,-9 12 0,0-17 0,0 0 0,-1-4 0,8-1 0,-6-8 0,10 0 0,-1-8 0,14 0 0,6-6 0,7-2 0,5-3 0,-4 3 0,5 1 0,-6 4 0,-4 0 0,-1 0 0,-7 11 0,-5 7 0,-3 18 0,-4 1 0,0 4 0,0-6 0,0-4 0,0-2 0,-7-9 0,2-1 0,-9-8 0,3 0 0,-4-4 0,-4 1 0,3-4 0,-3 0 0,-1-4 0,8 0 0,-6 0 0,10 0 0,-2 0 0,3 0 0,3-3 0,1 2 0,3-2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07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101 718 24575,'0'-21'0,"0"0"0,0-4 0,0-4 0,0 3 0,0-3 0,-4 5 0,3 0 0,-9 7 0,8-1 0,-11 9 0,8-1 0,-8 6 0,8-6 0,-5 9 0,7-6 0,-4 7 0,0 0 0,0 0 0,0 7 0,4 5 0,-1 8 0,4 4 0,0 1 0,0-1 0,0-4 0,0-1 0,0-5 0,0-2 0,0-2 0,0-4 0,3-2 0,1-1 0,3-3 0,-1 0 0,4 0 0,-2 0 0,6 0 0,-3 0 0,0-3 0,-1-1 0,1-6 0,-4 2 0,4-6 0,-4 3 0,0-4 0,1 0 0,-4 0 0,2 0 0,-5 4 0,6-3 0,-7 7 0,4-4 0,-2 10 0,2 6 0,3 6 0,0 3 0,1 1 0,-1 0 0,0-1 0,0-3 0,4 0 0,-3-4 0,2-3 0,0-1 0,-2-3 0,2 0 0,0 0 0,-2-3 0,6-9 0,-6-4 0,8-13 0,-7 3 0,4-8 0,-5 3 0,2-10 0,-2 4 0,-2-8 0,-2 2 0,-4-4 0,0-1 0,0 6 0,0 1 0,0 11 0,0 4 0,0 7 0,0 8 0,-3 1 0,-1 6 0,-3 1 0,1 3 0,-2 21 0,4 6 0,-4 15 0,7 10 0,-3-2 0,4 6 0,0 3 0,0-10 0,0 4 0,0-5 0,0-7 0,8 0 0,5-10 0,5-1 0,2-9 0,-1-2 0,-6-8 0,9 1 0,-10-8 0,7-1 0,-4-3 0,0 0 0,-1 0 0,1-6 0,1-7 0,-1-7 0,-2-4 0,-2 0 0,-3-1 0,1 1 0,-5-1 0,0 5 0,-4 1 0,0 8 0,0 1 0,0 3 0,-3 6 0,-2 10 0,2 12 0,-5 9 0,7 11 0,-3-4 0,4 3 0,0-9 0,0-3 0,0-3 0,0-9 0,3-1 0,5-8 0,3-4 0,7 1 0,-2-4 0,7 0 0,-7-7 0,4-10 0,-4-5 0,-3-7 0,-2 9 0,-3-3 0,-3 7 0,-2-4 0,-3 6 0,0 2 0,0 2 0,0 3 0,0 12 0,0 9 0,0 14 0,0 7 0,0 0 0,0-5 0,0 0 0,4-6 0,0-4 0,4-1 0,2-8 0,-2 0 0,6-4 0,-6-3 0,5-1 0,-1-3 0,-1 0 0,3-11 0,-5-7 0,3-7 0,-4-9 0,1 3 0,-4-4 0,-2 0 0,-3-1 0,0 6 0,0 5 0,0 2 0,-3 7 0,-4 0 0,-9 5 0,0 3 0,-3 4 0,4-3 0,0 6 0,0-2 0,4 3 0,1 0 0,-1 0 0,4 0 0,-3 0 0,6 3 0,1 0 0,3 3 0,7-2 0,5-1 0,8-3 0,9 0 0,2 0 0,-1 0 0,-1 0 0,0 0 0,-3 0 0,-1 0 0,-6 0 0,-5 0 0,-2 0 0,-2 3 0,-3 1 0,0 6 0,-4 1 0,1 8 0,-4-3 0,0 7 0,0-7 0,0-1 0,0-1 0,0-6 0,0 2 0,0-4 0,0 1 0,0 0 0,0-1 0,0-7 0,0-9 0,0-4 0,0-15 0,0 12 0,3-11 0,5 8 0,1 0 0,6 0 0,-4 6 0,4-1 0,-4 3 0,3 5 0,-3 1 0,0 5 0,3-2 0,-6 3 0,6 0 0,-7 6 0,5 11 0,-4 10 0,1 8 0,-1-5 0,0-1 0,0-4 0,0-5 0,-3-5 0,-2-5 0,-3-3 0,3-1 0,-3 1 0,3-3 0,-3-2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07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08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10 24575,'-5'4'0,"15"-1"0,8-3 0,27 0 0,-1 0 0,18 0 0,5 0 0,3 0 0,-17 0 0,11-4 0,-12 3 0,5-4 0,-1 5 0,-16 0 0,-5 0 0,-9 0 0,3 0 0,-17 0 0,2 0 0,-7-3 0,-3 2 0,-1-2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11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1474 1758 24575,'-1'3'0,"10"-3"0,3-12 0,13-6 0,-8-7 0,9-11 0,-8 9 0,9-14 0,-8 5 0,9-13 0,-3 4 0,-4-8 0,6 4 0,-5-13 0,-2 17 0,0-13 0,-7 21 0,-3-6 0,3 7 0,-4 7 0,-5 5 0,0 3 0,-4 2 0,0 0 0,0 3 0,0-2 0,0-6 0,-4 2 0,-1-12 0,-4-2 0,-4-1 0,3-9 0,-3 3 0,-1 1 0,4-5 0,-7 11 0,7-5 0,-3 10 0,1 2 0,-1 4 0,-3 1 0,0 0 0,-5-2 0,4 1 0,-9-1 0,4 0 0,-9 4 0,4-4 0,-3 8 0,4-7 0,1 7 0,0-3 0,5 6 0,1-1 0,4 4 0,0-2 0,0 6 0,1-5 0,-1 4 0,0-4 0,1 4 0,-1-1 0,0 6 0,-4-3 0,3 2 0,-8 1 0,4-3 0,-9 6 0,-2-3 0,-4 4 0,0 0 0,-1-4 0,1 3 0,-6-3 0,9 4 0,-7-4 0,8 3 0,1-3 0,-5 4 0,10 0 0,0 0 0,1 0 0,4 0 0,-4 0 0,0 0 0,3 0 0,-2 0 0,7 0 0,-3 4 0,4 0 0,0 3 0,-4 1 0,3-1 0,-3 4 0,4-2 0,0 5 0,-4-2 0,3 3 0,-7-3 0,7 2 0,-3-2 0,4 3 0,0 0 0,0-1 0,0 1 0,1 0 0,2 3 0,-2-2 0,2 6 0,-4-2 0,0 4 0,3-4 0,-1 3 0,5-4 0,-2 5 0,0-4 0,2 3 0,-2-7 0,3 7 0,0-3 0,0 3 0,0 6 0,0-4 0,-5 9 0,4-9 0,-4 5 0,9-1 0,-4-4 0,4 4 0,-1-4 0,2-2 0,-1-3 0,4 2 0,-4-6 0,4 7 0,0-7 0,0 8 0,0-9 0,0 8 0,0-7 0,0 3 0,0-5 0,0 1 0,0 4 0,0-3 0,0 2 0,0 1 0,0-4 0,0 9 0,0-9 0,4 8 0,0-3 0,4 0 0,0 2 0,3-2 0,1 3 0,4-3 0,-1 2 0,-3-2 0,2-1 0,-2 3 0,3-6 0,0 6 0,0-6 0,1 7 0,2-7 0,-1 7 0,2-7 0,0 4 0,-3-5 0,2 0 0,-3-1 0,-1-3 0,-2 3 0,2-6 0,-3 3 0,0-4 0,2 3 0,-6-3 0,3 3 0,-3-3 0,0 0 0,-1-1 0,1 1 0,-1-1 0,1 1 0,-1-1 0,-2-2 0,-1-1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12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 24575,'17'0'0,"-3"4"0,9 9 0,-7 6 0,3-3 0,0 3 0,-4-5 0,8 6 0,-10-4 0,5-1 0,-10 4 0,7-13 0,-10 7 0,4-9 0,-5 0 0,0 2 0,1-6 0,-1 6 0,2-5 0,0 1 0,1-2 0,-1 0 0,1 0 0,-1 0 0,1-6 0,3-2 0,-2-7 0,6 0 0,-6 1 0,2 3 0,0-3 0,-2-1 0,3-1 0,0-2 0,-3 7 0,2-3 0,0 3 0,-2 0 0,2 1 0,-4 6 0,1-2 0,0 6 0,-1-3 0,1 3 0,-4-3 0,3 2 0,-3-2 0,7 0 0,-2 2 0,2-5 0,-4 5 0,1-2 0,-1 3 0,1 0 0,0 0 0,-1 0 0,-2 0 0,-2 0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14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24575,'3'8'0,"0"5"0,-3 13 0,0 10 0,0 1 0,0-2 0,0 0 0,0-5 0,0 5 0,0-5 0,0 4 0,0-9 0,0 9 0,0-12 0,0 2 0,0-10 0,0 1 0,0-4 0,0 0 0,0-5 0,0 1 0,2-4 0,6 0 0,7-3 0,5 0 0,4 0 0,5 0 0,-3 0 0,3 0 0,-5 0 0,0 0 0,-7 0 0,1 0 0,-11 0 0,4 0 0,-5 0 0,1 0 0,-3 0 0,-2 0 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16.7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52 201 24575,'-7'6'0,"-3"2"0,2 7 0,0 4 0,2-3 0,1 3 0,1 0 0,1-7 0,3 6 0,0-11 0,0 2 0,6-5 0,2-1 0,5-3 0,2 0 0,4 0 0,-3 0 0,3 0 0,-8 0 0,3 0 0,-3 0 0,0 0 0,3-3 0,-6-1 0,2-3 0,0 0 0,-2 0 0,2 0 0,-3 0 0,-1 3 0,1-2 0,-3 3 0,-1-4 0,-3 0 0,0-3 0,0-1 0,0-4 0,0 0 0,0 1 0,0-5 0,0 6 0,-4-5 0,-3 10 0,-5-3 0,-3 4 0,1 3 0,2 0 0,-2 4 0,7 0 0,-4 0 0,4 0 0,1 0 0,-1 0 0,6 0 0,5 0 0,16 0 0,2 0 0,7 0 0,0 0 0,-4 0 0,4 0 0,-5 0 0,1 0 0,-1 0 0,-4 0 0,-1 0 0,-8 0 0,-1 0 0,-3 0 0,0 0 0,-1 0 0,-2 3 0,-1 1 0,-3 6 0,-3 1 0,-10 9 0,0 0 0,-14 11 0,9 0 0,-4 1 0,4 2 0,2-8 0,3-2 0,1-5 0,8-4 0,-2-4 0,5 0 0,-2-5 0,3 1 0,0 0 0,3-4 0,8 0 0,6-3 0,7 0 0,0 0 0,0 0 0,1 0 0,-1 0 0,-4-3 0,3-2 0,-7-5 0,3 1 0,-4-5 0,0 6 0,-4-6 0,-1 6 0,-2-6 0,-2 6 0,2-6 0,-4 3 0,-1-4 0,-3 0 0,0 0 0,0 0 0,-4-4 0,-3 3 0,-5-3 0,-3 7 0,-4-2 0,3 5 0,-7-2 0,7 6 0,-3-2 0,4 7 0,3-7 0,2 6 0,3-2 0,4 1 0,0-2 0,14-3 0,7-5 0,18-2 0,6-5 0,0 1 0,5-1 0,-11 1 0,5 0 0,-11 4 0,-5 6 0,-7 1 0,-6 6 0,-2-2 0,-3 3 0,-4 2 0,0 15 0,-3 11 0,0 14 0,0 12 0,0-5 0,0 25 0,0-8 0,0 26 0,0-13 0,0-8 0,0 3 0,0-17 0,0 5 0,0-18 0,0-10 0,0-9 0,0-9 0,0-1 0,0-9 0,0 1 0,-2-3 0,-2-8 0,-4-9 0,-3-7 0,2-9 0,-8-1 0,8-5 0,-4-6 0,4 5 0,-1-11 0,5 11 0,1-11 0,4 10 0,0-3 0,0 4 0,0 1 0,0-1 0,8 1 0,2 0 0,12-2 0,1 5 0,0 1 0,2 5 0,-3 0 0,3 5 0,-4 0 0,2 9 0,-7 4 0,7 1 0,-7 6 0,3-2 0,-4 3 0,0 0 0,0 0 0,-4 0 0,0 10 0,-4 9 0,2 6 0,-5 5 0,0-1 0,-4-4 0,0 4 0,0 1 0,-7-5 0,-13 16 0,-3-17 0,-15 18 0,11-19 0,-10 10 0,10-11 0,-8 0 0,14-10 0,-8 0 0,9-7 0,0-2 0,5-3 0,1 0 0,6 0 0,1-9 0,4-9 0,3-11 0,0 9 0,0 4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21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1 253 24575,'3'3'0,"0"8"0,-3 5 0,0 13 0,0-4 0,0 9 0,0-8 0,0-1 0,0-10 0,0-1 0,0-7 0,0-2 0,0-19 0,0-8 0,0-8 0,0-10 0,0 2 0,0-4 0,0-4 0,0 14 0,0-3 0,0 11 0,0 3 0,0 6 0,0 5 0,0 3 0,0 0 0,3 3 0,1 1 0,6 3 0,1 0 0,4 4 0,0 7 0,5 7 0,2 8 0,5 5 0,-4-4 0,3 4 0,-8-1 0,7-3 0,-7 2 0,2-8 0,-5 2 0,-3-11 0,-2 2 0,-3-7 0,0-1 0,-1 1 0,1 0 0,-1-4 0,-2 3 0,-1-16 0,-3-1 0,0-18 0,0-2 0,0-10 0,0 4 0,0-9 0,0 9 0,0 1 0,0 7 0,0 4 0,0 5 0,0 1 0,0 8 0,0 0 0,0 4 0,0 1 0,0 2 0,0 1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22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0 24575,'-10'0'0,"-1"0"0,-8 0 0,7 0 0,-7 0 0,8 7 0,-4 1 0,3 11 0,-2 1 0,5 4 0,-12 6 0,7-4 0,-5 5 0,7 3 0,4-8 0,0 4 0,3-7 0,2-10 0,3 5 0,0-11 0,0 3 0,0 1 0,0-4 0,6 4 0,3-1 0,10-2 0,-4 3 0,4-3 0,-4-1 0,0 0 0,-4-2 0,3-2 0,-3-3 0,4 0 0,0 0 0,-1 0 0,5-4 0,-3-3 0,8-10 0,-2-5 0,0-3 0,-5-1 0,-3 6 0,-5-3 0,2 7 0,-4 0 0,-3 2 0,-1 3 0,-3 0 0,0-3 0,0 3 0,0 0 0,0-3 0,-3 2 0,-5-2 0,0-1 0,-6 0 0,6 4 0,-6 0 0,3 4 0,-4-1 0,4 4 0,-3-2 0,6 5 0,-5-3 0,5 1 0,-3 3 0,5-3 0,-1 3 0,0 0 0,4 0 0,0 0 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24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1 24575,'-7'0'0,"1"0"0,0 0 0,-4 0 0,3 0 0,-6 0 0,6 0 0,-7 0 0,6 0 0,-2 0 0,3 0 0,1 0 0,-1 0 0,1 3 0,0-3 0,-1 3 0,1-3 0,0 3 0,-1-3 0,1 6 0,0-5 0,-1 1 0,0-2 0,4 3 0,-3-2 0,2 2 0,3-3 0,10 0 0,3 0 0,16 0 0,-7 4 0,25 1 0,-1 4 0,10-3 0,12-1 0,-11-1 0,19-3 0,-5 4 0,6-5 0,1 0 0,-13 0 0,10 0 0,-10 0 0,6 0 0,-2 0 0,-7 0 0,-5 0 0,-8 0 0,-2 0 0,-15 0 0,4 0 0,-11 0 0,0 0 0,1 0 0,-5 0 0,-1 0 0,0 0 0,1 0 0,4 0 0,-4 0 0,3 0 0,-3 0 0,0 0 0,-1 0 0,-7 0 0,1 0 0,-1 0 0,-1 0 0,3 0 0,-7 0 0,3 0 0,-3 0 0,3 0 0,-2 0 0,2 0 0,-6 0 0,-1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04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76 24575,'10'-8'0,"0"2"0,-4 6 0,1 0 0,0 0 0,-1 0 0,1 0 0,3 0 0,1 0 0,3 0 0,0 0 0,-2 0 0,-2 0 0,-4 0 0,1 3 0,-3 5 0,-1 3 0,-3 18 0,0-6 0,0 12 0,0-1 0,0-7 0,0 13 0,0-4 0,-4-5 0,-5 9 0,-4-10 0,-4-4 0,5-2 0,1-9 0,4-4 0,3-1 0,-6-6 0,8-13 0,0-9 0,15-15 0,3-8 0,11-3 0,-7 2 0,7-1 0,-9 13 0,1-1 0,-8 7 0,-3 7 0,-1-1 0,0 10 0,0 1 0,-3 1 0,1 5 0,-4-5 0,2 3 0,0-8 0,1 0 0,3-4 0,1 0 0,-1 0 0,1 0 0,-1 4 0,-3 1 0,2 3 0,-6 0 0,1 6 0,-14 11 0,0 11 0,-8 5 0,7 8 0,2-3 0,3-1 0,4-1 0,2 1 0,3-5 0,0 0 0,0-2 0,0-7 0,0 3 0,6-4 0,-1 0 0,9-4 0,-2 0 0,2-4 0,1 1 0,0-4 0,-4-1 0,3-3 0,-3 0 0,0 0 0,0 0 0,-5 0 0,1 0 0,-3 0 0,-1 0 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25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249 190 24575,'1'0'0,"9"0"0,9 0 0,5 0 0,5 0 0,-3 4 0,-1-3 0,-6 6 0,-8-6 0,-1 2 0,-3-3 0,-6 0 0,-5 0 0,-7 0 0,0 0 0,-7 0 0,6-4 0,-11 4 0,2-11 0,-3 6 0,0-7 0,-1 0 0,-4-1 0,-1-4 0,-1 0 0,1-5 0,0 4 0,8-2 0,-6 3 0,12 5 0,0 1 0,2 4 0,7 0 0,2 8 0,9 4 0,13 14 0,9 3 0,1 1 0,10 4 0,-5-4 0,10 6 0,-3-1 0,2-4 0,-10-3 0,5 2 0,-10-9 0,0 6 0,-7-12 0,-4 3 0,-4-4 0,-1 0 0,-3 0 0,-1-4 0,-2 3 0,-1-3 0,-3 4 0,0 3 0,-3 1 0,-10 9 0,0 0 0,-19 17 0,3-4 0,0 5 0,-8 4 0,12-4 0,-15 13 0,10-7 0,-4 0 0,11-12 0,1-1 0,10-15 0,1 2 0,4-10 0,0-1 0,1-4 0,2-16 0,1-12 0,3-28 0,0 23 0,0-4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26.1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24575,'0'9'0,"0"0"0,0 25 0,0-3 0,0 4 0,0 6 0,0-5 0,0 0 0,0-11 0,3-6 0,-2 0 0,2-7 0,-3 3 0,0-9 0,0-2 0,0-1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26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24575,'0'-7'0,"0"26"0,0-5 0,0 38 0,5-7 0,-1 0 0,6 6 0,3-13 0,-2 15 0,3-9 0,-9-2 0,3-13 0,-8-9 0,7-5 0,-6-4 0,5-8 0,-6 3 0,3-5 0,-3 2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27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1 185 24575,'3'0'0,"12"0"0,16-5 0,12-4 0,11-7 0,1-8 0,6 2 0,-11 2 0,2-2 0,19-2 0,-27 7 0,29 1 0,-41 12 0,4 3 0,-7-3 0,-9 4 0,-1 0 0,-8 0 0,-4 0 0,-4 0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29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300 356 24575,'-13'0'0,"-5"0"0,2 0 0,-7 0 0,3 0 0,-1 0 0,-2 0 0,-2 0 0,-1 3 0,0 14 0,3-2 0,8 18 0,-5-6 0,10 8 0,-2-5 0,7 4 0,1-3 0,4-5 0,0-2 0,0-13 0,0 3 0,0-7 0,7 1 0,5-5 0,4-3 0,7 0 0,-3 0 0,5-8 0,0-5 0,1-9 0,-5-4 0,5 0 0,-8-4 0,3 4 0,-8-4 0,-1 6 0,-5 4 0,1 1 0,0 4 0,-4 0 0,2 4 0,-5-3 0,2 6 0,-3-2 0,0 3 0,0 1 0,2-1 0,-1 9 0,2 7 0,-3 10 0,3 5 0,2 1 0,3-1 0,3-4 0,1-1 0,3-4 0,-1-4 0,1 0 0,0-4 0,0-3 0,-1 0 0,1-4 0,0 0 0,0 0 0,-1-4 0,-2-7 0,-1-6 0,-3-8 0,0 1 0,1-5 0,-5-2 0,4-4 0,-7 0 0,3 0 0,-4-1 0,0 1 0,0-1 0,0 6 0,0 1 0,0 8 0,0 6 0,-7 4 0,3 7 0,-7 1 0,5 3 0,-1 0 0,0 0 0,-3 0 0,2 3 0,-3 8 0,7 6 0,-3 7 0,6 0 0,-3 6 0,4-5 0,0 9 0,0-8 0,0 8 0,7-9 0,7 5 0,3-5 0,9 1 0,-4 0 0,-1-5 0,-1 3 0,-5-11 0,1 5 0,-1-10 0,-4 3 0,-1-5 0,0-2 0,-2-1 0,6-3 0,-3-3 0,1-9 0,3-10 0,-5-20 0,3 4 0,-4-9 0,-4 0 0,-1 3 0,-4-4 0,0 1 0,0 10 0,0 1 0,0 7 0,0 5 0,0 7 0,-3-1 0,2 10 0,-5 1 0,5 1 0,-5 5 0,5 6 0,-2 8 0,3 9 0,0 7 0,0 2 0,0 9 0,4 2 0,10 6 0,13 7 0,-3-19 0,10 12 0,-12-26 0,1 9 0,-3-13 0,-5 0 0,0-10 0,-4 2 0,-1-6 0,0-1 0,-2-3 0,6 0 0,-7-3 0,0 2 0,-4-2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29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91 24575,'14'0'0,"12"-4"0,18-2 0,-10-3 0,23-5 0,-28 0 0,23-1 0,-20 2 0,3 8 0,-15-2 0,-5 6 0,-5-2 0,-3 3 0,-4 0 0,0 0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30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24575,'0'13'0,"0"7"0,0 22 0,0-1 0,0-5 0,0-1 0,0 0 0,0-4 0,0-6 0,0-6 0,0-5 0,0-2 0,0-2 0,0-4 0,0 1 0,0-4 0,0 0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30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 24575,'0'9'0,"0"4"0,0-2 0,0 0 0,0 3 0,0-6 0,0 5 0,0-5 0,0 2 0,0 0 0,6-5 0,2 5 0,3-9 0,-1 2 0,-3-3 0,-1 0 0,-3-3 0,0-4 0,-3-9 0,0-4 0,0 0 0,0-3 0,0 11 0,0-7 0,0 8 0,0 0 0,-2 4 0,1 4 0,-2 3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31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24575,'-4'5'0,"2"3"0,2 15 0,0 2 0,0 6 0,0-3 0,0-9 0,0 9 0,0-15 0,0 14 0,3-21 0,-3 11 0,6-15 0,-2 7 0,0-5 0,2 0 0,-3 2 0,1-3 0,-1 1 0,-3-1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32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24575,'3'-3'0,"0"5"0,-3 7 0,0 7 0,0 19 0,0-8 0,0 12 0,0-8 0,0 10 0,0-5 0,0 5 0,0 0 0,0-5 0,0 4 0,0-9 0,0-14 0,0-6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04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 24575,'2'-7'0,"7"1"0,9-2 0,12 7 0,-5-7 0,4 8 0,-4 0 0,-9 0 0,6 0 0,-13 0 0,5 0 0,-10 6 0,-1 2 0,-3 11 0,0 1 0,0 4 0,-7 0 0,5 1 0,-9-1 0,3-7 0,3 1 0,-2-7 0,7 1 0,0 1 0,0-5 0,0 2 0,0-3 0,11-3 0,3 2 0,15-5 0,1 3 0,6-4 0,-1 0 0,0 0 0,-15 0 0,-4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6:54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24575,'24'0'0,"6"0"0,-5 0 0,9 0 0,-3 0 0,-1 0 0,-1 0 0,-9 0 0,-1 0 0,-7 0 0,-5 0 0,-4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05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24575,'8'3'0,"1"0"0,22-3 0,-9 0 0,18 0 0,-10 0 0,6 0 0,-6 0 0,-1 0 0,-9 0 0,-4 0 0,-6 0 0,-3 0 0,-1 0 0,-2 0 0,-1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06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1 219 24575,'6'-4'0,"4"1"0,0 3 0,5 0 0,-1 0 0,1 0 0,0 0 0,-1 0 0,-3 0 0,3 0 0,-6 0 0,2 0 0,-3 0 0,0 0 0,-1 0 0,1 0 0,3 3 0,-6 5 0,5-1 0,-8 11 0,2 4 0,-3-1 0,0 7 0,0-3 0,0-4 0,0 8 0,0-5 0,-4 2 0,-4 3 0,-5-5 0,-3 1 0,-4-5 0,7 0 0,-6-5 0,11-4 0,1-1 0,1-3 0,5-6 0,-2-14 0,3-10 0,8-12 0,3-6 0,11-2 0,-2-4 0,8-1 0,-9 6 0,9-1 0,-9 2 0,9 2 0,-9 2 0,3 2 0,-5 9 0,-5 1 0,0 6 0,-5 4 0,1 0 0,-1 4 0,0 4 0,-9 6 0,-4 13 0,-9 9 0,-2 9 0,3 6 0,-3-1 0,7 6 0,-2-9 0,6 7 0,3-8 0,3-1 0,0-5 0,0-2 0,0-7 0,3-1 0,8 0 0,6-7 0,12 4 0,-4-4 0,9 1 0,-8-4 0,8-1 0,-8-4 0,-2 0 0,-5 0 0,-4 0 0,-4 0 0,0 0 0,-5 0 0,1 0 0,0 0 0,-4 0 0,0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07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 24575,'4'-7'0,"2"4"0,15 0 0,4-1 0,5-1 0,1 0 0,-2-2 0,-5 6 0,0-3 0,-4 4 0,-4 0 0,-6 0 0,-3 0 0,-1 0 0,-2 9 0,-1 0 0,-3 17 0,-4 0 0,-5 9 0,-4 1 0,-5-1 0,1-9 0,8-2 0,-1-9 0,6 0 0,0-4 0,0-1 0,4-3 0,0 0 0,0-1 0,10-2 0,3-1 0,10-3 0,1 0 0,5 0 0,-3 0 0,3 0 0,-9 0 0,-1 0 0,-4 0 0,-4 0 0,-1 0 0,-3 0 0,-1 0 0,1 0 0,-3 0 0,-1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08.3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24575,'9'-8'0,"3"9"0,16 14 0,4 12 0,7 7 0,5 5 0,-3 6 0,9-3 0,-5 22 0,-4-15 0,-4 20 0,-1-12 0,-8 12 0,5 11 0,-11-1-409,-10-30 1,0 2 408,11 45 0,-15-40 0,-2 1 0,6 3 0,-1 0 0,-7-2 0,1-1 0,4-1 0,0 0 0,-5-4 0,-1-2 0,0 1 0,-1 0 0,-2 45 0,0-41 0,0 0 0,0 41 0,0-2 0,0-2 0,-4-32 0,-1-8 0,-3 1 0,-14 11 0,-6 20 0,-3-18 0,2-21 0,-1 5 0,1-8 0,6-10 0,2-5 817,5-12-817,5-4 0,4-4 0,1-1 0,5 1 0,-5-3 0,6-1 0,-3-3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09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436 1 24575,'3'2'0,"-13"13"0,-10 20 0,-9 10 0,-8 10 0,12-11 0,-19 36 0,16-25 0,5-7 0,1 3 0,-4 22 0,-1 10 0,5 3 0,-4-1 0,16-35 0,1 0 0,-17 46 0,19-41 0,1-1 0,-11 41 0,10-36 0,2 1 0,1-9 0,2 2-451,-2 11 1,2 1 450,1-8 0,2 0 0,-1 3 0,0 0 0,0-4 0,0 0 0,0 0 0,0 0 0,0 0 0,0 0 0,-1-3 0,2-2-220,0 1 1,3-2 219,13 44 0,2 0 0,15 0 0,-5-8 0,5-1 0,-8-27 0,10 9 0,-11-23 0,12 18 0,-10-19 0,2 9 880,-2-14-880,2 4 460,-2-9-460,-4-3 0,1-5 0,-7-5 0,1-1 0,-3-4 0,-3 0 0,2-1 0,-7-2 0,4-2 0,-5-4 0,1 1 0,0 0 0,-1-1 0,1 1 0,-1-3 0,-2 1 0,-1-9 0,-3 5 0,0-6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15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24575,'0'24'0,"0"5"0,0 28 0,0-4 0,0 30 0,0-13 0,0 14 0,0 3-969,0 7 969,0-44 0,0 2 0,0 3 0,0 2 0,3 0 0,0 0 0,-3 3 0,1 0 0,5 1 0,0-1 0,-6-2 0,1-2 0,5 1 0,-1-1 0,-4 0 0,0-2 0,4 42 0,-2-41 0,-1-1 0,0 34 91,3-9-91,-5-5 0,0-10 0,0 6 0,0-2 0,0-12 0,0-2 725,0-6-725,0-6 153,0-6-153,0-11 0,0-10 0,0-5 0,0 2 0,0 14 0,0 15 0,0 8 0,0 26 0,0-9 0,0 26 0,0-6-804,0 8 804,0-43 0,0 0 0,0 1 0,0 0 0,0 3 0,0 2 0,0 3 0,0 0 0,3-2 0,0-1 0,-3 4 0,1-2 0,5 31-279,-2 1 279,-2-21 0,3-6 0,-1-3 0,-3-24 0,3-6 792,-4-12-792,0-24 291,0 12-291,0 2 0,0 26 0,0 15 0,0 17 0,0-10 0,0 42-743,0-50 0,0 2 743,0 18 0,0 2 0,0 1 0,0 0 0,0-1 0,0 1 0,0 4 0,0-1 0,0-3 0,0-1 0,0 1 0,0 0 0,0-1 0,0-1 0,0-8 0,0-1-493,3 4 1,0-1 492,0-5 0,1-3-207,3 36 207,4 5 0,-10-31 0,4 5 0,-5-16 1392,0-19-1392,0-15 1050,-3-15-1050,3 3 236,-3 9-236,3 16 0,0 14 0,0 13 0,0 19-629,0-25 1,0 4 628,0 7 0,0 3 0,0 11 0,0 3-1012,0-6 0,0 1 1012,0 13 0,0 1 0,-1-8 0,2 1 0,1 7 0,2 2 0,-1-6 0,2-1 0,4-7 0,2-4 0,-2-15 0,0-3-190,1 1 0,0-3 190,6 26 0,0 12 0,-4-28 0,2-12 0,-5-28 1099,-5-5-1099,0-17 2108,-4 9-2108,0 8 454,0 30-454,0 5 0,0 27 0,0-4-848,-4-16 0,1 4 848,2 6 0,0 4-1179,-2 16 1,0 3 1178,2 3 0,2 1 0,-1-30 0,0 1 0,0-1-1072,0 0 0,0 0 1,0 4 1071,0 22 0,0 5 0,0-7 0,0 2 0,0 0-687,0-5 0,-1 7 1,2-8 686,2-1 0,1-3 0,0-17 0,1 2 0,1 0 0,1-1 0,1 1 0,1-2 0,6 29 0,0-2 1,0-5 0,-1-3-1,-3-18 0,-1-3 0,0-2 0,-1-4 1601,2 13-1601,0 4 3104,-5-24-3104,-2-19 2930,-4 4-2930,0-12 1691,0 14-1691,0 1 0,0 12 0,0 24 0,0 20-765,0-38 1,0 3 764,0 3 0,0 0 0,0-1 0,0 1 0,0 5 0,0-1 0,0-4 0,0 0 0,0 4 0,0 0 0,0-8 0,0-3-604,4 33 604,-4-30 0,1-1 0,9 19 0,-7-20 0,0 0 0,4 32 0,3 1 0,-7-36 0,0-1 0,9 36 0,-6-26 0,0-2 0,5 12 0,-5-22 0,0-1 0,4 12 0,1 11 0,-1-26 0,-1-8 1480,-1-12-1480,-3-14 653,-1-1-653,-4-9 0,0-2 0,0-1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17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846 380 24575,'0'-11'0,"0"-1"0,0 4 0,0-1 0,0 2 0,0 1 0,0 17 0,0-4 0,0 24 0,0-24 0,0-8 0,0-22 0,0-15 0,0 2 0,0-6 0,0 7 0,0-4 0,0 6 0,0-3 0,-4 8 0,4 3 0,-10 7 0,2 7 0,-7 0 0,-3 7 0,-12 1 0,-1 3 0,-13 8 0,0 17 0,-6 18 0,2 25 0,-1 11 0,4 10 0,25-43 0,1 1 0,0 3 0,3 1 0,0 1 0,4 0 0,4 0 0,2 0 0,-1 2 0,3 1 0,3-3 0,2 0 0,-1 2 0,0 1 0,0 0 0,0 2-616,0 21 1,0-1 615,-1-20 0,2 1 0,1 33 0,2 1-804,0-27 0,0-1 804,3 18 0,0-1 0,0-24 0,-2-2-220,0 9 1,-2-3 219,1 13 0,-4 19 0,0-29 0,0-4 1099,0-22-1099,0-4 1668,-6-14-1668,-7-4 511,-7-5-511,-4-2 0,-5-5 0,3 0 0,-8-4 0,8-4 0,-9-10 0,10-3 0,-8-15 0,8 5 0,3 2 0,2 1 0,8 8 0,1-2 0,4 7 0,4 1 0,-1 3 0,4-3 0,0-1 0,0 3 0,0 1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18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569 60 24575,'-70'-32'0,"17"8"0,15 24 0,18-4 0,2 10 0,-1 7 0,9 4 0,-6 21 0,11 5 0,0 13 0,0-3 0,5 28 0,0-19 0,0 12 0,0-8 0,10-9 0,-3 0 0,8 10 0,-5-18 0,-5 0 0,-1-8 0,-4-6 0,0-5 0,0-1 0,0-4 0,-3-5 0,-9-1 0,-4-3 0,-9-3 0,1-2 0,-11-6 0,3-2 0,-9-3 0,1 0 0,4 0 0,-3 0 0,9-7 0,13 5 0,6-5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19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64 24575,'13'-13'0,"11"2"0,13 0 0,10 1 0,11 5 0,3-3 0,-4 7 0,5-4 0,-12 5 0,0 0 0,-3 0 0,-12 0 0,-5 0 0,-8 0 0,-8 0 0,-7 0 0,0 0 0,-4 0 0,0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20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420 0 24575,'-9'0'0,"-7"0"0,-12 0 0,-5 8 0,-3 11 0,-7 11 0,-3 24 0,2-15 0,8 17 0,4-14 0,-2 9 0,12 0 0,-5-7 0,21 3 0,-2-11 0,8 5 0,0-6 0,0 13 0,11-19 0,4 17 0,15-27 0,3 13 0,3-13 0,0 3 0,0-4 0,-1-5 0,-5 0 0,-5-5 0,-6-4 0,-4 0 0,-4-4 0,-3 0 0,-5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6:54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24575,'24'0'0,"-13"0"0,27 0 0,-15 0 0,12 0 0,-5 0 0,0 0 0,-10 0 0,-1 0 0,-11 0 0,-2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21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1 334 24575,'14'0'0,"-2"0"0,11 0 0,-3 0 0,4 0 0,-4 0 0,4 0 0,-8 0 0,7 0 0,-7 0 0,3 0 0,-8 0 0,-1 3 0,0 4 0,-5 4 0,1 4 0,-6 9 0,0-7 0,0 16 0,-7-11 0,-7 17 0,-8-16 0,-6 18 0,11-24 0,-4 5 0,10-8 0,0-6 0,3 2 0,2-6 0,6-7 0,0-14 0,20-15 0,2-17 0,24-11 0,0-11 0,-2 16 0,11-23 0,-16 23 0,10-12 0,-12 15 0,-9 14 0,-7 12 0,-9 7 0,-1 8 0,-4 0 0,-15 16 0,-5 11 0,-27 27 0,3 4 0,-5 9 0,8-6 0,4 3 0,1-3 0,5-2 0,5-7 0,7-11 0,7-1 0,1-8 0,4-2 0,0-5 0,7-2 0,10-1 0,9-3 0,9 1 0,1-4 0,-1 3 0,6-7 0,-4 3 0,3-4 0,-9 0 0,-2 0 0,-5 0 0,-4 0 0,-1 0 0,-7 0 0,-2 0 0,-3 0 0,-1 0 0,-2 0 0,-1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21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14 24575,'-5'-8'0,"6"2"0,24 6 0,3 0 0,13 0 0,6 14 0,-18 0 0,22 15 0,-26 6 0,24 13 0,-30-4 0,15 23 0,-28-27 0,5 40 0,-7-20 0,-4 2 0,0 2 0,-8-26 0,-7 16 0,-10-6 0,-3-5 0,4-7 0,-2-4 0,5-11 0,0-1 0,5-8 0,2-2 0,10-3 0,-6-3 0,6-1 0,-2-3 0,2 0 0,1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22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213 740 24575,'8'-9'0,"-2"-3"0,-6-1 0,0 1 0,0-1 0,-3 1 0,-5 1 0,0 3 0,-2 5 0,0 3 0,-6 0 0,0 0 0,-3 0 0,0 0 0,3 0 0,-7 7 0,6 6 0,1 7 0,0 5 0,7 4 0,-3-4 0,7 10 0,2-10 0,3 0 0,0-6 0,0-4 0,0-4 0,6-4 0,17-4 0,0-3 0,22 0 0,-18-7 0,20-13 0,-18-9 0,21-23 0,-11-2 0,-1-10 0,-6-6 0,-16-8 0,5 0 0,-9 0 0,4 3 0,-10 12 0,-1-6 0,-5 19 0,0 3 0,0 21 0,-4 2 0,0 12 0,-6 5 0,-1 4 0,-1 3 0,-2 3 0,1 19 0,-4 8 0,2 24 0,5 8 0,5 9 0,5-1 0,0-8 0,0-2 0,0-4 0,10 5 0,5-9 0,14-4 0,1-9 0,7-5 0,-9-7 0,2-9 0,-6-6 0,1-4 0,-5 0 0,-1-1 0,-4-3 0,-7 0 0,-2-4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23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0 289 24575,'6'-55'0,"-1"13"0,8 39 0,2 3 0,1 0 0,3 0 0,0 0 0,1 0 0,5 0 0,-1 0 0,-4 0 0,3 0 0,-11 0 0,11 0 0,-18 7 0,6 5 0,-11 4 0,0 24 0,0-16 0,0 27 0,-8-19 0,-12 16 0,-3-19 0,-15 12 0,11-17 0,-5 7 0,11-13 0,1-2 0,8-9 0,2 0 0,9-18 0,12-7 0,19-31 0,9-5 0,16-19 0,-16 18 0,9-15 0,-12 22 0,1-8 0,-8 17 0,-7-1 0,-6 19 0,-3-3 0,-3 9 0,-6 4 0,-6 3 0,-6 9 0,-6 6 0,-1 9 0,-1 4 0,3 4 0,1 5 0,4 2 0,3-1 0,1 10 0,4-8 0,0 9 0,0-11 0,0 4 0,7-9 0,11 2 0,3-7 0,14-3 0,-5-4 0,0 0 0,0-5 0,-6 0 0,0 0 0,-4-3 0,-1 2 0,-8-7 0,0 4 0,-5-4 0,1 0 0,0 0 0,-4 0 0,0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24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24575,'11'3'0,"13"0"0,13-3 0,5 0 0,5-4 0,-5-2 0,6 1 0,-6 1 0,-1 4 0,-11 0 0,-11 0 0,-9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25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77 24575,'89'-14'0,"0"0"0,0 0 0,-4 0 0,-3 1 0,-37 6 0,-42 7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26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24575,'57'0'0,"8"0"0,-2 0 0,-7 0 0,-10 0 0,-12 0 0,-8 0 0,-2 0 0,-14 0 0,-2 3 0,-6 4 0,-2 8 0,0 5 0,0 4 0,-7 6 0,1 0 0,-16 7 0,11-2 0,-16 7 0,12-5 0,1 4 0,2-6 0,7 1 0,0-6 0,1-1 0,4-4 0,0-1 0,0-4 0,3-1 0,5-4 0,7-4 0,1 4 0,7-7 0,-7 3 0,3-3 0,-4-4 0,-7-1 0,-1-3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26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84 24575,'0'9'0,"0"-2"0,7-1 0,1-3 0,11-3 0,-7 0 0,6 0 0,-7 0 0,0 0 0,0 0 0,-5 0 0,-2-3 0,-1-1 0,-3-6 0,0-1 0,0-4 0,0 0 0,0 0 0,-7 3 0,3 2 0,-7 3 0,5 3 0,-5 1 0,4 3 0,-7 0 0,6 0 0,-2 0 0,3 0 0,0 0 0,3 3 0,-2 1 0,5 2 0,-2 1 0,3 3 0,0 2 0,0-1 0,0-1 0,0-3 0,7 0 0,-2-1 0,9-2 0,-7-1 0,7-3 0,-6 0 0,5 0 0,-5 0 0,2 0 0,-6-2 0,-1-2 0,-3-3 0,0 1 0,0-1 0,0 4 0,0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2:52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0 24575,'0'6'0,"0"32"0,0 61 0,0-10 0,0 10-2483,0 9 0,0 8 2483,-6-15 0,-3 9 0,1-1 0,2-1 0,-1 2 0,3-3 0,-6 13 0,1 5 0,1-3 0,1 9 0,5 0 0,0-7 0,0 28 0,4 0 0,-2-32 0,0 7 0,0-7 0,0 32 0,0-5 0,0-39 0,0 4 0,0-1 0,0 3 0,0 2 0,0-6 0,0 23 0,0-9 259,0-14 1,0-5-260,0-16 0,0-3 1012,0 30-1012,0 3 0,0-20 0,0-38 2539,0-11-2539,0-26 0,0-12 0,0-7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2:54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55 24575,'0'-9'0,"0"-1"0,0-3 0,8 7 0,39 4 0,8 2 0,54 0 0,-33 0 0,6 0-1011,11 0 1,8 0 1010,47 0 0,8 0-1277,-2 0 1,6 0 1276,-31 0 0,4 0 0,0 0-904,6 0 0,0 0 0,-2 0 904,-23 0 0,-4 0 0,4 0 0,27-4 0,7-3 0,-7 3 0,-33 8 0,-3 5 0,3-1 0,20 1 0,5-3 0,-4 7 0,-11-3 0,0 5 0,-6 0 0,46 20 0,-8-3-385,-43-19 1,-1-1 384,1 14 0,-8-1 1186,17 5-1186,11-3 2185,-34-2-2185,-26-12 3247,-18-5-3247,-22-1 1177,-4-3-1177,-12-2 260,0 2-260,-5 3 0,4-3 0,-10 6 0,5 7 0,-5 17 0,0 8 0,0 34 0,0 6 0,0 20 0,0 7 0,-9 20 0,9 8-1115,-19 17 1115,19-68 0,-2 5 0,-2 2 0,0 2-817,-1 17 1,1 6 816,2 6 0,0 1 0,-2 10 0,0-3 0,4 3 0,0 0 0,-7 5 0,1-1 0,6-13 0,-2 1 0,-2 10 0,-3-8 0,3-41 0,2-3-217,2 18 0,-2-6 217,-4 13 0,-3 29 0,7-38 995,-11-21-995,5-23 1685,-1-8-1685,-1-9 502,8-9-502,-9 1 0,9-9 0,-8 3 0,1-3 0,3-6 0,-3 2 0,3-9 0,-13 1 0,6-1 0,-8-3 0,-4 5 0,-9-5 0,-6 5 0,-25 3 0,2 0 0,-37 2 0,-1-1 0,-13 10 0,-38-5-697,77-8 0,-8 1 697,-12-3 0,-6-1 0,-6 1 0,-1-3 0,0 5 0,-1-2 0,-11-5 0,-3 0 0,7-2 0,-2 1 0,4-5 0,-4 0 0,6 0 0,-6 0 0,6 0 0,-10 0 0,0 0 0,14 0 0,-4 0 0,9 0 0,-2 0 0,10 0 0,15 0 0,-1 0-452,-77 0 452,42 0 0,-19 0 0,32 0 0,-5 0 0,37 6 0,-14-4 0,35 4 1360,-16-6-1360,26 0 486,-8 0-486,10 0 0,-5 0 0,12 0 0,-1 0 0,9 0 0,-2 0 0,8 0 0,-2 0 0,8 0 0,1 0 0,-1 0 0,-6 0 0,7 0 0,-7 0 0,4 0 0,-2-6 0,3 6 0,-11-6 0,10 6 0,-4 0 0,0-4 0,5 1 0,-12-3 0,5 6 0,3 0 0,-8 0 0,7-4 0,-8 2 0,6-2 0,2 4 0,7 0 0,-1-5 0,-1 3 0,5-8 0,3 3 0,4-3 0,0-5 0,6-4 0,5-6 0,8 2 0,6-9 0,0 5 0,-6-11 0,0 12 0,-6-5 0,0 7 0,-7 1 0,-2 4 0,-4-4 0,0 10 0,0-10 0,0 6 0,0-2 0,0-4 0,0 4 0,0 6 0,0 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6:56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1 233 24575,'0'13'0,"0"-3"0,0 8 0,0-6 0,0 7 0,0-8 0,3 0 0,19 1 0,2-3 0,12 0 0,16 5 0,-17-12 0,25 8 0,-24-10 0,11 0 0,-11 0 0,5 0 0,-5 0 0,-10 0 0,7-4 0,-16-3 0,11-6 0,-7-7 0,-4-1 0,3-1 0,-8-1 0,0-2 0,0-6 0,-3 1 0,-4-4 0,-2 3 0,-3 1 0,0 0 0,-3 10 0,-4 1 0,-5 7 0,-7 5 0,-1 4 0,-15 3 0,8 3 0,-14 15 0,14 2 0,-6 21 0,0-1 0,3 8 0,-11 9 0,10-7 0,0 6 0,7-2 0,4-5 0,9 5 0,2-6 0,9 0 0,0-6 0,0-1 0,0-10 0,8-2 0,10-3 0,10-4 0,8-4 0,5 0 0,1-8 0,6 4 0,12-9 0,-14-1 0,13-4 0,-17 0 0,5 0 0,-5-4 0,-1-1 0,-10-7 0,-2-1 0,-9-2 0,-5 3 0,-4-2 0,-4 2 0,-3 4 0,-1 2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3:19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23 863 24575,'-12'2'0,"1"-13"0,11-14 0,0-36 0,0-5 0,8-20 0,-5 16 0,16-6 0,6-4 0,15 8 0,2-14 0,-6 33 0,-9 3 0,-8 12 0,-2 19 0,-4-4 0,-3 10 0,1 7 0,2-9 0,-3 11 0,1-7 0,-1 11 0,3 0 0,4 0 0,6 0 0,4 6 0,3 5 0,-5 14 0,11 19 0,-6 7 0,5 19 0,-11-11 0,5 17 0,-12-9 0,6 3 0,-10 4 0,2-15 0,2 8 0,-5-8 0,3-2 0,-7-15 0,5 3 0,-13-18 0,6-4 0,-1-6 0,-3 0 0,2-11 0,-4 5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3:19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24575,'40'0'0,"0"0"0,11 0 0,12 0 0,-10 0 0,14 0 0,1 0 0,-9 0 0,-11 0 0,-8 0 0,-2 0 0,-17 0 0,3 0 0,-18 0 0,-2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3:20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24575,'46'0'0,"7"0"0,23 0 0,13 0 0,12 0 0,4 0 0,18 0 0,-9 0 0,-20 0 0,14 0 0,-26 0 0,7 0 0,8 0 0,-23 0 0,10 0 0,-31 0 0,12 0 0,-16 0 0,-7 0 0,4 0 0,-12 0 0,-2 0 0,6 0 0,-19 0 0,10 0 0,-16 0 0,4 0 0,-7 0 0,3 0 0,-5 0 0,3 0 0,2 0 0,-3 0 0,1 0 0,-7 4 0,2-6 0,-6 6 0,0-8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3:22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453 160 24575,'0'-10'0,"0"-1"0,0 1 0,0-7 0,0 4 0,0-10 0,0 4 0,0 2 0,0 0 0,0 5 0,-14 5 0,-1 3 0,-15 4 0,1 0 0,-5 0 0,-6 6 0,0 15 0,-4 9 0,10 12 0,-2-2 0,11 9 0,-3-7 0,5-2 0,4-2 0,13-13 0,0 13 0,6-12 0,0 5 0,0-12 0,0 2 0,0-2 0,6 4 0,13 3 0,8-1 0,13-4 0,0 4 0,7-1 0,-5-5 0,4 0 0,-6 0 0,9-3 0,-7 10 0,-2-11 0,-10 4 0,1-7 0,-12-1 0,7 1 0,-16-3 0,1 3 0,-5-1 0,-2 0 0,-4-1 0,0 3 0,-6 4 0,-5-5 0,-16 11 0,-5-8 0,-8 8 0,-8-6 0,8 9 0,-9-12 0,1 5 0,8-6 0,-9 2 0,15-7 0,-4-4 0,13-4 0,-13 0 0,19 0 0,-6 0 0,14-10 0,-1-3 0,5-12 0,1 0 0,6 12 0,0 2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3:23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24575,'11'0'0,"-1"0"0,-1 0 0,3 0 0,-8 0 0,1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3:26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1795 24575,'11'0'0,"-1"0"0,13 0 0,-2 0 0,17 0 0,-6 0 0,2-9 0,4-7 0,-7-3 0,9-7 0,-8 14 0,0-14 0,-1 14 0,-5-12 0,3 10 0,-10-10 0,6 12 0,-12-5 0,8 4 0,-8 3 0,10-9 0,-10 6 0,8-8 0,-6 2 0,6-4 0,-9-2 0,14-1 0,-14 3 0,5-2 0,-4 2 0,-1-9 0,1-2 0,4 2 0,-2-5 0,10-4 0,-4-1 0,7-15 0,-7 17 0,6-17 0,-6 15 0,9-13 0,-11 13 0,6-4 0,-10 12 0,10-4 0,-12 11 0,12-11 0,-6 12 0,6-5 0,-6 1 0,4 3 0,-4-11 0,7 12 0,-1-5 0,-6-1 0,4 7 0,-2-7 0,3 9 0,-1-2 0,8-1 0,-5 3 0,5-2 0,5-5 0,-10 5 0,7 0 0,-14 2 0,4 8 0,-4-2 0,5 0 0,1 4 0,-2-3 0,0 3 0,-4 7 0,-2-7 0,-6 7 0,6-1 0,-5 3 0,5 4 0,-21 0 0,-2 0 0,-18 0 0,1 0 0,0 0 0,-9 0 0,-1 6 0,-1 1 0,-4 7 0,13-3 0,-7 2 0,0-1 0,7 1 0,-7 0 0,1-1 0,5-1 0,-5 1 0,1 1 0,3 0 0,-5-1 0,9-5 0,0 5 0,-3-5 0,1 5 0,6-5 0,-2 3 0,8-8 0,-10 3 0,11-1 0,-5-2 0,6 2 0,1-4 0,3 4 0,-3-2 0,18 3 0,7-5 0,23 0 0,4 0 0,5-7 0,1 1 0,3-9 0,-3 0 0,1 3 0,-11-3 0,2 2 0,-7 1 0,-3 5 0,-11-3 0,-2 8 0,-7-2 0,1 4 0,-1 0 0,3 0 0,-7 12 0,-8 11 0,-12 11 0,-8 15 0,-5-1 0,-2 20 0,-1-7 0,0 4 0,7-8 0,2-6 0,13-3 0,-3-10 0,9-10 0,-8 1 0,7-10 0,-3-2 0,6 0 0,0-7 0,0 3 0,0-9 0,0 3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3:27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365 1 24575,'-17'0'0,"-2"0"0,-11 0 0,3 0 0,-11 0 0,4 6 0,3 5 0,-9 18 0,14-3 0,-3 7 0,12-9 0,6-5 0,1-5 0,4 5 0,-1-6 0,7 4 0,0-9 0,0 5 0,0-2 0,0-1 0,0 1 0,11 1 0,4-1 0,14 1 0,5 1 0,4 2 0,2-2 0,0-1 0,0 1 0,-2 0 0,2-5 0,-6 3 0,-5-5 0,-10 6 0,-2-1 0,-6 0 0,-1-1 0,-3 3 0,-3-3 0,-4 1 0,0 6 0,-4 2 0,-15 6 0,-3-2 0,-15 5 0,5-9 0,-8 6 0,6-12 0,5 6 0,3-7 0,3-5 0,-2-3 0,-1-4 0,3 0 0,4 0 0,-15 0 0,22 0 0,-18 0 0,20 0 0,-1 0 0,-1 0 0,5-4 0,3-3 0,4 1 0,0 2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3:28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 24575,'0'2'0,"0"7"0,0 20 0,0-4 0,0 13 0,0-4 0,0 4 0,-4-11 0,2 9 0,-2-21 0,4 15 0,-5-11 0,3 0 0,-4-5 0,6-3 0,0 2 0,0-7 0,0-2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3:28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11 166 24575,'-11'6'0,"24"-2"0,31-4 0,30 0 0,48 0 0,-29-10 0,2-1-904,-13 9 1,2 0 903,43-19 0,4 0 0,-30 12 0,2 3 0,28-7 0,2 3 0,-13-1 0,-2 1 0,11 10 0,-3 0 0,-12-7 0,-8 3 0,-22 2 0,-2 4 4,5-2 1,-3 0-5,34 0 0,11 0 0,-15 0 0,-25 0 0,-30 0 1340,-2-13-1340,-24 11 458,-3-10-458,-11 12 0,-2-5 0,-11 3 0,-2-2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3:29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0 24575,'9'0'0,"1"0"0,18 0 0,-3 6 0,-8 1 0,6 3 0,-17 3 0,11 10 0,-15-8 0,3 14 0,-5-3 0,0-1 0,0 13 0,0-13 0,-5 13 0,-14-10 0,-2 3 0,-17-5 0,13-3 0,-7-8 0,1 1 0,-1-13 0,-8 1 0,17-4 0,6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2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EB51B7-3D43-5D44-BB77-A215B2108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76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51377D0-EA66-D446-A8FF-20F1E33BFEBE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EB51B7-3D43-5D44-BB77-A215B210838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687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EB51B7-3D43-5D44-BB77-A215B210838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533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EB51B7-3D43-5D44-BB77-A215B210838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98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E9009-5D76-AF41-AD20-12DC2BFF0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16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35D10-07FB-AA4A-A56F-B99DE1193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92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7148E-A90E-DB45-B19B-43E813C15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44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3987D-7B11-4040-A048-F269F41A2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48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B032D-7ABE-1F40-81B7-E15777313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64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9F2DD-4C71-BF4F-B14B-F4E9B9BBF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87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6CD97-C6CF-A846-87B9-9EFFA0651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62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49736-B368-C840-80FE-046B1BC27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69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876F9-E7E4-D340-8EE1-62F8B98F7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67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ECE 4140/6140 Spring ‘20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0F722-6A31-6642-97FD-C2F803710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58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6C4F0-A817-2248-9F23-A40FCD042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93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83641-F40F-CA4D-860F-7D3BC7C97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5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7C3B9-A30B-B04F-A77F-C8729535F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44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1EDF-3823-814B-81A7-191598BBB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17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EAFF-6211-2F43-851E-C9940F6ED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31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59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89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2.png"/><Relationship Id="rId18" Type="http://schemas.openxmlformats.org/officeDocument/2006/relationships/customXml" Target="../ink/ink151.xml"/><Relationship Id="rId26" Type="http://schemas.openxmlformats.org/officeDocument/2006/relationships/customXml" Target="../ink/ink155.xml"/><Relationship Id="rId39" Type="http://schemas.openxmlformats.org/officeDocument/2006/relationships/image" Target="../media/image14380.png"/><Relationship Id="rId21" Type="http://schemas.openxmlformats.org/officeDocument/2006/relationships/image" Target="../media/image146.png"/><Relationship Id="rId34" Type="http://schemas.openxmlformats.org/officeDocument/2006/relationships/customXml" Target="../ink/ink159.xml"/><Relationship Id="rId42" Type="http://schemas.openxmlformats.org/officeDocument/2006/relationships/customXml" Target="../ink/ink163.xml"/><Relationship Id="rId47" Type="http://schemas.openxmlformats.org/officeDocument/2006/relationships/image" Target="../media/image14420.png"/><Relationship Id="rId50" Type="http://schemas.openxmlformats.org/officeDocument/2006/relationships/customXml" Target="../ink/ink167.xml"/><Relationship Id="rId55" Type="http://schemas.openxmlformats.org/officeDocument/2006/relationships/image" Target="../media/image14460.png"/><Relationship Id="rId7" Type="http://schemas.openxmlformats.org/officeDocument/2006/relationships/image" Target="../media/image92.png"/><Relationship Id="rId2" Type="http://schemas.openxmlformats.org/officeDocument/2006/relationships/audio" Target="../media/media11.m4a"/><Relationship Id="rId16" Type="http://schemas.openxmlformats.org/officeDocument/2006/relationships/customXml" Target="../ink/ink150.xml"/><Relationship Id="rId29" Type="http://schemas.openxmlformats.org/officeDocument/2006/relationships/image" Target="../media/image14330.png"/><Relationship Id="rId11" Type="http://schemas.openxmlformats.org/officeDocument/2006/relationships/image" Target="../media/image141.png"/><Relationship Id="rId24" Type="http://schemas.openxmlformats.org/officeDocument/2006/relationships/customXml" Target="../ink/ink154.xml"/><Relationship Id="rId32" Type="http://schemas.openxmlformats.org/officeDocument/2006/relationships/customXml" Target="../ink/ink158.xml"/><Relationship Id="rId37" Type="http://schemas.openxmlformats.org/officeDocument/2006/relationships/image" Target="../media/image14370.png"/><Relationship Id="rId40" Type="http://schemas.openxmlformats.org/officeDocument/2006/relationships/customXml" Target="../ink/ink162.xml"/><Relationship Id="rId45" Type="http://schemas.openxmlformats.org/officeDocument/2006/relationships/image" Target="../media/image14410.png"/><Relationship Id="rId53" Type="http://schemas.openxmlformats.org/officeDocument/2006/relationships/image" Target="../media/image14450.png"/><Relationship Id="rId5" Type="http://schemas.openxmlformats.org/officeDocument/2006/relationships/image" Target="../media/image91.png"/><Relationship Id="rId10" Type="http://schemas.openxmlformats.org/officeDocument/2006/relationships/customXml" Target="../ink/ink147.xml"/><Relationship Id="rId19" Type="http://schemas.openxmlformats.org/officeDocument/2006/relationships/image" Target="../media/image145.png"/><Relationship Id="rId31" Type="http://schemas.openxmlformats.org/officeDocument/2006/relationships/image" Target="../media/image14340.png"/><Relationship Id="rId44" Type="http://schemas.openxmlformats.org/officeDocument/2006/relationships/customXml" Target="../ink/ink164.xml"/><Relationship Id="rId52" Type="http://schemas.openxmlformats.org/officeDocument/2006/relationships/customXml" Target="../ink/ink168.xml"/><Relationship Id="rId4" Type="http://schemas.openxmlformats.org/officeDocument/2006/relationships/image" Target="../media/image90.png"/><Relationship Id="rId9" Type="http://schemas.openxmlformats.org/officeDocument/2006/relationships/image" Target="../media/image136.png"/><Relationship Id="rId14" Type="http://schemas.openxmlformats.org/officeDocument/2006/relationships/customXml" Target="../ink/ink149.xml"/><Relationship Id="rId22" Type="http://schemas.openxmlformats.org/officeDocument/2006/relationships/customXml" Target="../ink/ink153.xml"/><Relationship Id="rId27" Type="http://schemas.openxmlformats.org/officeDocument/2006/relationships/image" Target="../media/image137.png"/><Relationship Id="rId30" Type="http://schemas.openxmlformats.org/officeDocument/2006/relationships/customXml" Target="../ink/ink157.xml"/><Relationship Id="rId35" Type="http://schemas.openxmlformats.org/officeDocument/2006/relationships/image" Target="../media/image14360.png"/><Relationship Id="rId43" Type="http://schemas.openxmlformats.org/officeDocument/2006/relationships/image" Target="../media/image14400.png"/><Relationship Id="rId48" Type="http://schemas.openxmlformats.org/officeDocument/2006/relationships/customXml" Target="../ink/ink166.xml"/><Relationship Id="rId56" Type="http://schemas.openxmlformats.org/officeDocument/2006/relationships/image" Target="../media/image1.png"/><Relationship Id="rId8" Type="http://schemas.openxmlformats.org/officeDocument/2006/relationships/customXml" Target="../ink/ink146.xml"/><Relationship Id="rId51" Type="http://schemas.openxmlformats.org/officeDocument/2006/relationships/image" Target="../media/image14440.png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148.xml"/><Relationship Id="rId17" Type="http://schemas.openxmlformats.org/officeDocument/2006/relationships/image" Target="../media/image144.png"/><Relationship Id="rId25" Type="http://schemas.openxmlformats.org/officeDocument/2006/relationships/image" Target="../media/image148.png"/><Relationship Id="rId33" Type="http://schemas.openxmlformats.org/officeDocument/2006/relationships/image" Target="../media/image14350.png"/><Relationship Id="rId38" Type="http://schemas.openxmlformats.org/officeDocument/2006/relationships/customXml" Target="../ink/ink161.xml"/><Relationship Id="rId46" Type="http://schemas.openxmlformats.org/officeDocument/2006/relationships/customXml" Target="../ink/ink165.xml"/><Relationship Id="rId20" Type="http://schemas.openxmlformats.org/officeDocument/2006/relationships/customXml" Target="../ink/ink152.xml"/><Relationship Id="rId41" Type="http://schemas.openxmlformats.org/officeDocument/2006/relationships/image" Target="../media/image14390.png"/><Relationship Id="rId54" Type="http://schemas.openxmlformats.org/officeDocument/2006/relationships/customXml" Target="../ink/ink169.xml"/><Relationship Id="rId1" Type="http://schemas.microsoft.com/office/2007/relationships/media" Target="../media/media11.m4a"/><Relationship Id="rId6" Type="http://schemas.openxmlformats.org/officeDocument/2006/relationships/customXml" Target="../ink/ink145.xml"/><Relationship Id="rId15" Type="http://schemas.openxmlformats.org/officeDocument/2006/relationships/image" Target="../media/image143.png"/><Relationship Id="rId23" Type="http://schemas.openxmlformats.org/officeDocument/2006/relationships/image" Target="../media/image147.png"/><Relationship Id="rId28" Type="http://schemas.openxmlformats.org/officeDocument/2006/relationships/customXml" Target="../ink/ink156.xml"/><Relationship Id="rId36" Type="http://schemas.openxmlformats.org/officeDocument/2006/relationships/customXml" Target="../ink/ink160.xml"/><Relationship Id="rId49" Type="http://schemas.openxmlformats.org/officeDocument/2006/relationships/image" Target="../media/image144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0.xml"/><Relationship Id="rId13" Type="http://schemas.openxmlformats.org/officeDocument/2006/relationships/image" Target="../media/image1111.png"/><Relationship Id="rId18" Type="http://schemas.openxmlformats.org/officeDocument/2006/relationships/customXml" Target="../ink/ink175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511.png"/><Relationship Id="rId7" Type="http://schemas.openxmlformats.org/officeDocument/2006/relationships/image" Target="../media/image138.png"/><Relationship Id="rId12" Type="http://schemas.openxmlformats.org/officeDocument/2006/relationships/customXml" Target="../ink/ink172.xml"/><Relationship Id="rId17" Type="http://schemas.openxmlformats.org/officeDocument/2006/relationships/image" Target="../media/image1311.png"/><Relationship Id="rId2" Type="http://schemas.openxmlformats.org/officeDocument/2006/relationships/audio" Target="../media/media12.m4a"/><Relationship Id="rId16" Type="http://schemas.openxmlformats.org/officeDocument/2006/relationships/customXml" Target="../ink/ink174.xml"/><Relationship Id="rId20" Type="http://schemas.openxmlformats.org/officeDocument/2006/relationships/customXml" Target="../ink/ink176.xml"/><Relationship Id="rId1" Type="http://schemas.microsoft.com/office/2007/relationships/media" Target="../media/media12.m4a"/><Relationship Id="rId6" Type="http://schemas.openxmlformats.org/officeDocument/2006/relationships/image" Target="../media/image93.gif"/><Relationship Id="rId11" Type="http://schemas.openxmlformats.org/officeDocument/2006/relationships/image" Target="../media/image1011.png"/><Relationship Id="rId24" Type="http://schemas.openxmlformats.org/officeDocument/2006/relationships/image" Target="../media/image1.png"/><Relationship Id="rId5" Type="http://schemas.openxmlformats.org/officeDocument/2006/relationships/image" Target="../media/image92.jpeg"/><Relationship Id="rId15" Type="http://schemas.openxmlformats.org/officeDocument/2006/relationships/image" Target="../media/image1211.png"/><Relationship Id="rId23" Type="http://schemas.openxmlformats.org/officeDocument/2006/relationships/image" Target="../media/image1611.png"/><Relationship Id="rId10" Type="http://schemas.openxmlformats.org/officeDocument/2006/relationships/customXml" Target="../ink/ink171.xml"/><Relationship Id="rId19" Type="http://schemas.openxmlformats.org/officeDocument/2006/relationships/image" Target="../media/image141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12.png"/><Relationship Id="rId14" Type="http://schemas.openxmlformats.org/officeDocument/2006/relationships/customXml" Target="../ink/ink173.xml"/><Relationship Id="rId22" Type="http://schemas.openxmlformats.org/officeDocument/2006/relationships/customXml" Target="../ink/ink17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39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70.png"/><Relationship Id="rId42" Type="http://schemas.openxmlformats.org/officeDocument/2006/relationships/customXml" Target="../ink/ink193.xml"/><Relationship Id="rId63" Type="http://schemas.openxmlformats.org/officeDocument/2006/relationships/image" Target="../media/image3912.png"/><Relationship Id="rId84" Type="http://schemas.openxmlformats.org/officeDocument/2006/relationships/customXml" Target="../ink/ink214.xml"/><Relationship Id="rId138" Type="http://schemas.openxmlformats.org/officeDocument/2006/relationships/customXml" Target="../ink/ink241.xml"/><Relationship Id="rId159" Type="http://schemas.openxmlformats.org/officeDocument/2006/relationships/customXml" Target="../ink/ink252.xml"/><Relationship Id="rId170" Type="http://schemas.openxmlformats.org/officeDocument/2006/relationships/image" Target="../media/image188.png"/><Relationship Id="rId191" Type="http://schemas.openxmlformats.org/officeDocument/2006/relationships/customXml" Target="../ink/ink268.xml"/><Relationship Id="rId205" Type="http://schemas.openxmlformats.org/officeDocument/2006/relationships/image" Target="../media/image205.png"/><Relationship Id="rId226" Type="http://schemas.openxmlformats.org/officeDocument/2006/relationships/customXml" Target="../ink/ink286.xml"/><Relationship Id="rId107" Type="http://schemas.openxmlformats.org/officeDocument/2006/relationships/image" Target="../media/image610.png"/><Relationship Id="rId11" Type="http://schemas.openxmlformats.org/officeDocument/2006/relationships/customXml" Target="../ink/ink181.xml"/><Relationship Id="rId32" Type="http://schemas.openxmlformats.org/officeDocument/2006/relationships/customXml" Target="../ink/ink188.xml"/><Relationship Id="rId53" Type="http://schemas.openxmlformats.org/officeDocument/2006/relationships/image" Target="../media/image3410.png"/><Relationship Id="rId74" Type="http://schemas.openxmlformats.org/officeDocument/2006/relationships/customXml" Target="../ink/ink209.xml"/><Relationship Id="rId128" Type="http://schemas.openxmlformats.org/officeDocument/2006/relationships/customXml" Target="../ink/ink236.xml"/><Relationship Id="rId149" Type="http://schemas.openxmlformats.org/officeDocument/2006/relationships/customXml" Target="../ink/ink247.xml"/><Relationship Id="rId5" Type="http://schemas.openxmlformats.org/officeDocument/2006/relationships/customXml" Target="../ink/ink178.xml"/><Relationship Id="rId95" Type="http://schemas.openxmlformats.org/officeDocument/2006/relationships/image" Target="../media/image550.png"/><Relationship Id="rId160" Type="http://schemas.openxmlformats.org/officeDocument/2006/relationships/image" Target="../media/image183.png"/><Relationship Id="rId181" Type="http://schemas.openxmlformats.org/officeDocument/2006/relationships/customXml" Target="../ink/ink263.xml"/><Relationship Id="rId216" Type="http://schemas.openxmlformats.org/officeDocument/2006/relationships/customXml" Target="../ink/ink281.xml"/><Relationship Id="rId43" Type="http://schemas.openxmlformats.org/officeDocument/2006/relationships/image" Target="../media/image164.png"/><Relationship Id="rId64" Type="http://schemas.openxmlformats.org/officeDocument/2006/relationships/customXml" Target="../ink/ink204.xml"/><Relationship Id="rId118" Type="http://schemas.openxmlformats.org/officeDocument/2006/relationships/customXml" Target="../ink/ink231.xml"/><Relationship Id="rId139" Type="http://schemas.openxmlformats.org/officeDocument/2006/relationships/image" Target="../media/image173.png"/><Relationship Id="rId85" Type="http://schemas.openxmlformats.org/officeDocument/2006/relationships/image" Target="../media/image500.png"/><Relationship Id="rId150" Type="http://schemas.openxmlformats.org/officeDocument/2006/relationships/image" Target="../media/image178.png"/><Relationship Id="rId171" Type="http://schemas.openxmlformats.org/officeDocument/2006/relationships/customXml" Target="../ink/ink258.xml"/><Relationship Id="rId192" Type="http://schemas.openxmlformats.org/officeDocument/2006/relationships/image" Target="../media/image199.png"/><Relationship Id="rId206" Type="http://schemas.openxmlformats.org/officeDocument/2006/relationships/customXml" Target="../ink/ink276.xml"/><Relationship Id="rId227" Type="http://schemas.openxmlformats.org/officeDocument/2006/relationships/image" Target="../media/image216.png"/><Relationship Id="rId12" Type="http://schemas.openxmlformats.org/officeDocument/2006/relationships/image" Target="../media/image1210.png"/><Relationship Id="rId33" Type="http://schemas.openxmlformats.org/officeDocument/2006/relationships/image" Target="../media/image159.png"/><Relationship Id="rId108" Type="http://schemas.openxmlformats.org/officeDocument/2006/relationships/customXml" Target="../ink/ink226.xml"/><Relationship Id="rId129" Type="http://schemas.openxmlformats.org/officeDocument/2006/relationships/image" Target="../media/image721.png"/><Relationship Id="rId54" Type="http://schemas.openxmlformats.org/officeDocument/2006/relationships/customXml" Target="../ink/ink199.xml"/><Relationship Id="rId75" Type="http://schemas.openxmlformats.org/officeDocument/2006/relationships/image" Target="../media/image4511.png"/><Relationship Id="rId96" Type="http://schemas.openxmlformats.org/officeDocument/2006/relationships/customXml" Target="../ink/ink220.xml"/><Relationship Id="rId140" Type="http://schemas.openxmlformats.org/officeDocument/2006/relationships/customXml" Target="../ink/ink242.xml"/><Relationship Id="rId161" Type="http://schemas.openxmlformats.org/officeDocument/2006/relationships/customXml" Target="../ink/ink253.xml"/><Relationship Id="rId182" Type="http://schemas.openxmlformats.org/officeDocument/2006/relationships/image" Target="../media/image194.png"/><Relationship Id="rId217" Type="http://schemas.openxmlformats.org/officeDocument/2006/relationships/image" Target="../media/image211.png"/><Relationship Id="rId6" Type="http://schemas.openxmlformats.org/officeDocument/2006/relationships/image" Target="../media/image154.png"/><Relationship Id="rId23" Type="http://schemas.openxmlformats.org/officeDocument/2006/relationships/image" Target="../media/image1910.png"/><Relationship Id="rId119" Type="http://schemas.openxmlformats.org/officeDocument/2006/relationships/image" Target="../media/image671.png"/><Relationship Id="rId44" Type="http://schemas.openxmlformats.org/officeDocument/2006/relationships/customXml" Target="../ink/ink194.xml"/><Relationship Id="rId65" Type="http://schemas.openxmlformats.org/officeDocument/2006/relationships/image" Target="../media/image4012.png"/><Relationship Id="rId86" Type="http://schemas.openxmlformats.org/officeDocument/2006/relationships/customXml" Target="../ink/ink215.xml"/><Relationship Id="rId130" Type="http://schemas.openxmlformats.org/officeDocument/2006/relationships/customXml" Target="../ink/ink237.xml"/><Relationship Id="rId151" Type="http://schemas.openxmlformats.org/officeDocument/2006/relationships/customXml" Target="../ink/ink248.xml"/><Relationship Id="rId172" Type="http://schemas.openxmlformats.org/officeDocument/2006/relationships/image" Target="../media/image189.png"/><Relationship Id="rId193" Type="http://schemas.openxmlformats.org/officeDocument/2006/relationships/customXml" Target="../ink/ink269.xml"/><Relationship Id="rId207" Type="http://schemas.openxmlformats.org/officeDocument/2006/relationships/image" Target="../media/image206.png"/><Relationship Id="rId228" Type="http://schemas.openxmlformats.org/officeDocument/2006/relationships/customXml" Target="../ink/ink287.xml"/><Relationship Id="rId13" Type="http://schemas.openxmlformats.org/officeDocument/2006/relationships/customXml" Target="../ink/ink182.xml"/><Relationship Id="rId109" Type="http://schemas.openxmlformats.org/officeDocument/2006/relationships/image" Target="../media/image620.png"/><Relationship Id="rId34" Type="http://schemas.openxmlformats.org/officeDocument/2006/relationships/customXml" Target="../ink/ink189.xml"/><Relationship Id="rId55" Type="http://schemas.openxmlformats.org/officeDocument/2006/relationships/image" Target="../media/image3511.png"/><Relationship Id="rId76" Type="http://schemas.openxmlformats.org/officeDocument/2006/relationships/customXml" Target="../ink/ink210.xml"/><Relationship Id="rId97" Type="http://schemas.openxmlformats.org/officeDocument/2006/relationships/image" Target="../media/image560.png"/><Relationship Id="rId120" Type="http://schemas.openxmlformats.org/officeDocument/2006/relationships/customXml" Target="../ink/ink232.xml"/><Relationship Id="rId141" Type="http://schemas.openxmlformats.org/officeDocument/2006/relationships/image" Target="../media/image174.png"/><Relationship Id="rId7" Type="http://schemas.openxmlformats.org/officeDocument/2006/relationships/customXml" Target="../ink/ink179.xml"/><Relationship Id="rId162" Type="http://schemas.openxmlformats.org/officeDocument/2006/relationships/image" Target="../media/image184.png"/><Relationship Id="rId183" Type="http://schemas.openxmlformats.org/officeDocument/2006/relationships/customXml" Target="../ink/ink264.xml"/><Relationship Id="rId218" Type="http://schemas.openxmlformats.org/officeDocument/2006/relationships/customXml" Target="../ink/ink282.xml"/><Relationship Id="rId24" Type="http://schemas.openxmlformats.org/officeDocument/2006/relationships/customXml" Target="../ink/ink185.xml"/><Relationship Id="rId45" Type="http://schemas.openxmlformats.org/officeDocument/2006/relationships/image" Target="../media/image165.png"/><Relationship Id="rId66" Type="http://schemas.openxmlformats.org/officeDocument/2006/relationships/customXml" Target="../ink/ink205.xml"/><Relationship Id="rId87" Type="http://schemas.openxmlformats.org/officeDocument/2006/relationships/image" Target="../media/image510.png"/><Relationship Id="rId110" Type="http://schemas.openxmlformats.org/officeDocument/2006/relationships/customXml" Target="../ink/ink227.xml"/><Relationship Id="rId131" Type="http://schemas.openxmlformats.org/officeDocument/2006/relationships/image" Target="../media/image731.png"/><Relationship Id="rId152" Type="http://schemas.openxmlformats.org/officeDocument/2006/relationships/image" Target="../media/image179.png"/><Relationship Id="rId173" Type="http://schemas.openxmlformats.org/officeDocument/2006/relationships/customXml" Target="../ink/ink259.xml"/><Relationship Id="rId194" Type="http://schemas.openxmlformats.org/officeDocument/2006/relationships/image" Target="../media/image200.png"/><Relationship Id="rId208" Type="http://schemas.openxmlformats.org/officeDocument/2006/relationships/customXml" Target="../ink/ink277.xml"/><Relationship Id="rId229" Type="http://schemas.openxmlformats.org/officeDocument/2006/relationships/image" Target="../media/image217.png"/><Relationship Id="rId14" Type="http://schemas.openxmlformats.org/officeDocument/2006/relationships/image" Target="../media/image1310.png"/><Relationship Id="rId35" Type="http://schemas.openxmlformats.org/officeDocument/2006/relationships/image" Target="../media/image160.png"/><Relationship Id="rId56" Type="http://schemas.openxmlformats.org/officeDocument/2006/relationships/customXml" Target="../ink/ink200.xml"/><Relationship Id="rId77" Type="http://schemas.openxmlformats.org/officeDocument/2006/relationships/image" Target="../media/image460.png"/><Relationship Id="rId100" Type="http://schemas.openxmlformats.org/officeDocument/2006/relationships/customXml" Target="../ink/ink222.xml"/><Relationship Id="rId8" Type="http://schemas.openxmlformats.org/officeDocument/2006/relationships/image" Target="../media/image155.png"/><Relationship Id="rId98" Type="http://schemas.openxmlformats.org/officeDocument/2006/relationships/customXml" Target="../ink/ink221.xml"/><Relationship Id="rId121" Type="http://schemas.openxmlformats.org/officeDocument/2006/relationships/image" Target="../media/image681.png"/><Relationship Id="rId142" Type="http://schemas.openxmlformats.org/officeDocument/2006/relationships/customXml" Target="../ink/ink243.xml"/><Relationship Id="rId163" Type="http://schemas.openxmlformats.org/officeDocument/2006/relationships/customXml" Target="../ink/ink254.xml"/><Relationship Id="rId184" Type="http://schemas.openxmlformats.org/officeDocument/2006/relationships/image" Target="../media/image195.png"/><Relationship Id="rId219" Type="http://schemas.openxmlformats.org/officeDocument/2006/relationships/image" Target="../media/image212.png"/><Relationship Id="rId230" Type="http://schemas.openxmlformats.org/officeDocument/2006/relationships/customXml" Target="../ink/ink288.xml"/><Relationship Id="rId46" Type="http://schemas.openxmlformats.org/officeDocument/2006/relationships/customXml" Target="../ink/ink195.xml"/><Relationship Id="rId67" Type="http://schemas.openxmlformats.org/officeDocument/2006/relationships/image" Target="../media/image4112.png"/><Relationship Id="rId116" Type="http://schemas.openxmlformats.org/officeDocument/2006/relationships/customXml" Target="../ink/ink230.xml"/><Relationship Id="rId137" Type="http://schemas.openxmlformats.org/officeDocument/2006/relationships/image" Target="../media/image172.png"/><Relationship Id="rId158" Type="http://schemas.openxmlformats.org/officeDocument/2006/relationships/image" Target="../media/image182.png"/><Relationship Id="rId41" Type="http://schemas.openxmlformats.org/officeDocument/2006/relationships/image" Target="../media/image163.png"/><Relationship Id="rId62" Type="http://schemas.openxmlformats.org/officeDocument/2006/relationships/customXml" Target="../ink/ink203.xml"/><Relationship Id="rId83" Type="http://schemas.openxmlformats.org/officeDocument/2006/relationships/image" Target="../media/image490.png"/><Relationship Id="rId88" Type="http://schemas.openxmlformats.org/officeDocument/2006/relationships/customXml" Target="../ink/ink216.xml"/><Relationship Id="rId111" Type="http://schemas.openxmlformats.org/officeDocument/2006/relationships/image" Target="../media/image630.png"/><Relationship Id="rId132" Type="http://schemas.openxmlformats.org/officeDocument/2006/relationships/customXml" Target="../ink/ink238.xml"/><Relationship Id="rId153" Type="http://schemas.openxmlformats.org/officeDocument/2006/relationships/customXml" Target="../ink/ink249.xml"/><Relationship Id="rId174" Type="http://schemas.openxmlformats.org/officeDocument/2006/relationships/image" Target="../media/image190.png"/><Relationship Id="rId179" Type="http://schemas.openxmlformats.org/officeDocument/2006/relationships/customXml" Target="../ink/ink262.xml"/><Relationship Id="rId195" Type="http://schemas.openxmlformats.org/officeDocument/2006/relationships/customXml" Target="../ink/ink270.xml"/><Relationship Id="rId209" Type="http://schemas.openxmlformats.org/officeDocument/2006/relationships/image" Target="../media/image207.png"/><Relationship Id="rId190" Type="http://schemas.openxmlformats.org/officeDocument/2006/relationships/image" Target="../media/image198.png"/><Relationship Id="rId204" Type="http://schemas.openxmlformats.org/officeDocument/2006/relationships/customXml" Target="../ink/ink275.xml"/><Relationship Id="rId220" Type="http://schemas.openxmlformats.org/officeDocument/2006/relationships/customXml" Target="../ink/ink283.xml"/><Relationship Id="rId225" Type="http://schemas.openxmlformats.org/officeDocument/2006/relationships/image" Target="../media/image215.png"/><Relationship Id="rId15" Type="http://schemas.openxmlformats.org/officeDocument/2006/relationships/customXml" Target="../ink/ink183.xml"/><Relationship Id="rId36" Type="http://schemas.openxmlformats.org/officeDocument/2006/relationships/customXml" Target="../ink/ink190.xml"/><Relationship Id="rId57" Type="http://schemas.openxmlformats.org/officeDocument/2006/relationships/image" Target="../media/image3610.png"/><Relationship Id="rId106" Type="http://schemas.openxmlformats.org/officeDocument/2006/relationships/customXml" Target="../ink/ink225.xml"/><Relationship Id="rId127" Type="http://schemas.openxmlformats.org/officeDocument/2006/relationships/image" Target="../media/image711.png"/><Relationship Id="rId10" Type="http://schemas.openxmlformats.org/officeDocument/2006/relationships/image" Target="../media/image156.png"/><Relationship Id="rId31" Type="http://schemas.openxmlformats.org/officeDocument/2006/relationships/image" Target="../media/image158.png"/><Relationship Id="rId52" Type="http://schemas.openxmlformats.org/officeDocument/2006/relationships/customXml" Target="../ink/ink198.xml"/><Relationship Id="rId73" Type="http://schemas.openxmlformats.org/officeDocument/2006/relationships/image" Target="../media/image4410.png"/><Relationship Id="rId78" Type="http://schemas.openxmlformats.org/officeDocument/2006/relationships/customXml" Target="../ink/ink211.xml"/><Relationship Id="rId94" Type="http://schemas.openxmlformats.org/officeDocument/2006/relationships/customXml" Target="../ink/ink219.xml"/><Relationship Id="rId99" Type="http://schemas.openxmlformats.org/officeDocument/2006/relationships/image" Target="../media/image579.png"/><Relationship Id="rId101" Type="http://schemas.openxmlformats.org/officeDocument/2006/relationships/image" Target="../media/image580.png"/><Relationship Id="rId122" Type="http://schemas.openxmlformats.org/officeDocument/2006/relationships/customXml" Target="../ink/ink233.xml"/><Relationship Id="rId143" Type="http://schemas.openxmlformats.org/officeDocument/2006/relationships/image" Target="../media/image175.png"/><Relationship Id="rId148" Type="http://schemas.openxmlformats.org/officeDocument/2006/relationships/image" Target="../media/image177.png"/><Relationship Id="rId164" Type="http://schemas.openxmlformats.org/officeDocument/2006/relationships/image" Target="../media/image185.png"/><Relationship Id="rId169" Type="http://schemas.openxmlformats.org/officeDocument/2006/relationships/customXml" Target="../ink/ink257.xml"/><Relationship Id="rId185" Type="http://schemas.openxmlformats.org/officeDocument/2006/relationships/customXml" Target="../ink/ink265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180.xml"/><Relationship Id="rId180" Type="http://schemas.openxmlformats.org/officeDocument/2006/relationships/image" Target="../media/image193.png"/><Relationship Id="rId210" Type="http://schemas.openxmlformats.org/officeDocument/2006/relationships/customXml" Target="../ink/ink278.xml"/><Relationship Id="rId215" Type="http://schemas.openxmlformats.org/officeDocument/2006/relationships/image" Target="../media/image210.png"/><Relationship Id="rId236" Type="http://schemas.openxmlformats.org/officeDocument/2006/relationships/image" Target="../media/image1.png"/><Relationship Id="rId231" Type="http://schemas.openxmlformats.org/officeDocument/2006/relationships/image" Target="../media/image218.png"/><Relationship Id="rId47" Type="http://schemas.openxmlformats.org/officeDocument/2006/relationships/image" Target="../media/image166.png"/><Relationship Id="rId68" Type="http://schemas.openxmlformats.org/officeDocument/2006/relationships/customXml" Target="../ink/ink206.xml"/><Relationship Id="rId89" Type="http://schemas.openxmlformats.org/officeDocument/2006/relationships/image" Target="../media/image521.png"/><Relationship Id="rId112" Type="http://schemas.openxmlformats.org/officeDocument/2006/relationships/customXml" Target="../ink/ink228.xml"/><Relationship Id="rId133" Type="http://schemas.openxmlformats.org/officeDocument/2006/relationships/image" Target="../media/image741.png"/><Relationship Id="rId154" Type="http://schemas.openxmlformats.org/officeDocument/2006/relationships/image" Target="../media/image180.png"/><Relationship Id="rId175" Type="http://schemas.openxmlformats.org/officeDocument/2006/relationships/customXml" Target="../ink/ink260.xml"/><Relationship Id="rId196" Type="http://schemas.openxmlformats.org/officeDocument/2006/relationships/image" Target="../media/image201.png"/><Relationship Id="rId200" Type="http://schemas.openxmlformats.org/officeDocument/2006/relationships/customXml" Target="../ink/ink273.xml"/><Relationship Id="rId16" Type="http://schemas.openxmlformats.org/officeDocument/2006/relationships/image" Target="../media/image1410.png"/><Relationship Id="rId221" Type="http://schemas.openxmlformats.org/officeDocument/2006/relationships/image" Target="../media/image213.png"/><Relationship Id="rId37" Type="http://schemas.openxmlformats.org/officeDocument/2006/relationships/image" Target="../media/image161.png"/><Relationship Id="rId58" Type="http://schemas.openxmlformats.org/officeDocument/2006/relationships/customXml" Target="../ink/ink201.xml"/><Relationship Id="rId79" Type="http://schemas.openxmlformats.org/officeDocument/2006/relationships/image" Target="../media/image470.png"/><Relationship Id="rId102" Type="http://schemas.openxmlformats.org/officeDocument/2006/relationships/customXml" Target="../ink/ink223.xml"/><Relationship Id="rId123" Type="http://schemas.openxmlformats.org/officeDocument/2006/relationships/image" Target="../media/image691.png"/><Relationship Id="rId144" Type="http://schemas.openxmlformats.org/officeDocument/2006/relationships/customXml" Target="../ink/ink244.xml"/><Relationship Id="rId90" Type="http://schemas.openxmlformats.org/officeDocument/2006/relationships/customXml" Target="../ink/ink217.xml"/><Relationship Id="rId165" Type="http://schemas.openxmlformats.org/officeDocument/2006/relationships/customXml" Target="../ink/ink255.xml"/><Relationship Id="rId186" Type="http://schemas.openxmlformats.org/officeDocument/2006/relationships/image" Target="../media/image196.png"/><Relationship Id="rId211" Type="http://schemas.openxmlformats.org/officeDocument/2006/relationships/image" Target="../media/image208.png"/><Relationship Id="rId232" Type="http://schemas.openxmlformats.org/officeDocument/2006/relationships/customXml" Target="../ink/ink289.xml"/><Relationship Id="rId27" Type="http://schemas.openxmlformats.org/officeDocument/2006/relationships/image" Target="../media/image2112.png"/><Relationship Id="rId48" Type="http://schemas.openxmlformats.org/officeDocument/2006/relationships/customXml" Target="../ink/ink196.xml"/><Relationship Id="rId69" Type="http://schemas.openxmlformats.org/officeDocument/2006/relationships/image" Target="../media/image4211.png"/><Relationship Id="rId113" Type="http://schemas.openxmlformats.org/officeDocument/2006/relationships/image" Target="../media/image640.png"/><Relationship Id="rId134" Type="http://schemas.openxmlformats.org/officeDocument/2006/relationships/customXml" Target="../ink/ink239.xml"/><Relationship Id="rId80" Type="http://schemas.openxmlformats.org/officeDocument/2006/relationships/customXml" Target="../ink/ink212.xml"/><Relationship Id="rId155" Type="http://schemas.openxmlformats.org/officeDocument/2006/relationships/customXml" Target="../ink/ink250.xml"/><Relationship Id="rId176" Type="http://schemas.openxmlformats.org/officeDocument/2006/relationships/image" Target="../media/image191.png"/><Relationship Id="rId197" Type="http://schemas.openxmlformats.org/officeDocument/2006/relationships/customXml" Target="../ink/ink271.xml"/><Relationship Id="rId201" Type="http://schemas.openxmlformats.org/officeDocument/2006/relationships/image" Target="../media/image203.png"/><Relationship Id="rId222" Type="http://schemas.openxmlformats.org/officeDocument/2006/relationships/customXml" Target="../ink/ink284.xml"/><Relationship Id="rId17" Type="http://schemas.openxmlformats.org/officeDocument/2006/relationships/customXml" Target="../ink/ink184.xml"/><Relationship Id="rId38" Type="http://schemas.openxmlformats.org/officeDocument/2006/relationships/customXml" Target="../ink/ink191.xml"/><Relationship Id="rId59" Type="http://schemas.openxmlformats.org/officeDocument/2006/relationships/image" Target="../media/image3711.png"/><Relationship Id="rId103" Type="http://schemas.openxmlformats.org/officeDocument/2006/relationships/image" Target="../media/image590.png"/><Relationship Id="rId124" Type="http://schemas.openxmlformats.org/officeDocument/2006/relationships/customXml" Target="../ink/ink234.xml"/><Relationship Id="rId70" Type="http://schemas.openxmlformats.org/officeDocument/2006/relationships/customXml" Target="../ink/ink207.xml"/><Relationship Id="rId91" Type="http://schemas.openxmlformats.org/officeDocument/2006/relationships/image" Target="../media/image530.png"/><Relationship Id="rId145" Type="http://schemas.openxmlformats.org/officeDocument/2006/relationships/image" Target="../media/image176.png"/><Relationship Id="rId166" Type="http://schemas.openxmlformats.org/officeDocument/2006/relationships/image" Target="../media/image186.png"/><Relationship Id="rId187" Type="http://schemas.openxmlformats.org/officeDocument/2006/relationships/customXml" Target="../ink/ink266.xml"/><Relationship Id="rId1" Type="http://schemas.openxmlformats.org/officeDocument/2006/relationships/tags" Target="../tags/tag6.xml"/><Relationship Id="rId212" Type="http://schemas.openxmlformats.org/officeDocument/2006/relationships/customXml" Target="../ink/ink279.xml"/><Relationship Id="rId233" Type="http://schemas.openxmlformats.org/officeDocument/2006/relationships/image" Target="../media/image219.png"/><Relationship Id="rId28" Type="http://schemas.openxmlformats.org/officeDocument/2006/relationships/customXml" Target="../ink/ink186.xml"/><Relationship Id="rId49" Type="http://schemas.openxmlformats.org/officeDocument/2006/relationships/image" Target="../media/image167.png"/><Relationship Id="rId114" Type="http://schemas.openxmlformats.org/officeDocument/2006/relationships/customXml" Target="../ink/ink229.xml"/><Relationship Id="rId60" Type="http://schemas.openxmlformats.org/officeDocument/2006/relationships/customXml" Target="../ink/ink202.xml"/><Relationship Id="rId81" Type="http://schemas.openxmlformats.org/officeDocument/2006/relationships/image" Target="../media/image480.png"/><Relationship Id="rId135" Type="http://schemas.openxmlformats.org/officeDocument/2006/relationships/image" Target="../media/image171.png"/><Relationship Id="rId156" Type="http://schemas.openxmlformats.org/officeDocument/2006/relationships/image" Target="../media/image181.png"/><Relationship Id="rId177" Type="http://schemas.openxmlformats.org/officeDocument/2006/relationships/customXml" Target="../ink/ink261.xml"/><Relationship Id="rId198" Type="http://schemas.openxmlformats.org/officeDocument/2006/relationships/image" Target="../media/image202.png"/><Relationship Id="rId202" Type="http://schemas.openxmlformats.org/officeDocument/2006/relationships/customXml" Target="../ink/ink274.xml"/><Relationship Id="rId223" Type="http://schemas.openxmlformats.org/officeDocument/2006/relationships/image" Target="../media/image214.png"/><Relationship Id="rId39" Type="http://schemas.openxmlformats.org/officeDocument/2006/relationships/image" Target="../media/image162.png"/><Relationship Id="rId50" Type="http://schemas.openxmlformats.org/officeDocument/2006/relationships/customXml" Target="../ink/ink197.xml"/><Relationship Id="rId104" Type="http://schemas.openxmlformats.org/officeDocument/2006/relationships/customXml" Target="../ink/ink224.xml"/><Relationship Id="rId125" Type="http://schemas.openxmlformats.org/officeDocument/2006/relationships/image" Target="../media/image701.png"/><Relationship Id="rId146" Type="http://schemas.openxmlformats.org/officeDocument/2006/relationships/customXml" Target="../ink/ink245.xml"/><Relationship Id="rId167" Type="http://schemas.openxmlformats.org/officeDocument/2006/relationships/customXml" Target="../ink/ink256.xml"/><Relationship Id="rId188" Type="http://schemas.openxmlformats.org/officeDocument/2006/relationships/image" Target="../media/image197.png"/><Relationship Id="rId71" Type="http://schemas.openxmlformats.org/officeDocument/2006/relationships/image" Target="../media/image4311.png"/><Relationship Id="rId92" Type="http://schemas.openxmlformats.org/officeDocument/2006/relationships/customXml" Target="../ink/ink218.xml"/><Relationship Id="rId213" Type="http://schemas.openxmlformats.org/officeDocument/2006/relationships/image" Target="../media/image209.png"/><Relationship Id="rId234" Type="http://schemas.openxmlformats.org/officeDocument/2006/relationships/customXml" Target="../ink/ink290.xml"/><Relationship Id="rId2" Type="http://schemas.microsoft.com/office/2007/relationships/media" Target="../media/media14.m4a"/><Relationship Id="rId29" Type="http://schemas.openxmlformats.org/officeDocument/2006/relationships/image" Target="../media/image157.png"/><Relationship Id="rId40" Type="http://schemas.openxmlformats.org/officeDocument/2006/relationships/customXml" Target="../ink/ink192.xml"/><Relationship Id="rId115" Type="http://schemas.openxmlformats.org/officeDocument/2006/relationships/image" Target="../media/image169.png"/><Relationship Id="rId136" Type="http://schemas.openxmlformats.org/officeDocument/2006/relationships/customXml" Target="../ink/ink240.xml"/><Relationship Id="rId157" Type="http://schemas.openxmlformats.org/officeDocument/2006/relationships/customXml" Target="../ink/ink251.xml"/><Relationship Id="rId178" Type="http://schemas.openxmlformats.org/officeDocument/2006/relationships/image" Target="../media/image192.png"/><Relationship Id="rId61" Type="http://schemas.openxmlformats.org/officeDocument/2006/relationships/image" Target="../media/image3812.png"/><Relationship Id="rId82" Type="http://schemas.openxmlformats.org/officeDocument/2006/relationships/customXml" Target="../ink/ink213.xml"/><Relationship Id="rId199" Type="http://schemas.openxmlformats.org/officeDocument/2006/relationships/customXml" Target="../ink/ink272.xml"/><Relationship Id="rId203" Type="http://schemas.openxmlformats.org/officeDocument/2006/relationships/image" Target="../media/image204.png"/><Relationship Id="rId224" Type="http://schemas.openxmlformats.org/officeDocument/2006/relationships/customXml" Target="../ink/ink285.xml"/><Relationship Id="rId30" Type="http://schemas.openxmlformats.org/officeDocument/2006/relationships/customXml" Target="../ink/ink187.xml"/><Relationship Id="rId105" Type="http://schemas.openxmlformats.org/officeDocument/2006/relationships/image" Target="../media/image600.png"/><Relationship Id="rId126" Type="http://schemas.openxmlformats.org/officeDocument/2006/relationships/customXml" Target="../ink/ink235.xml"/><Relationship Id="rId147" Type="http://schemas.openxmlformats.org/officeDocument/2006/relationships/customXml" Target="../ink/ink246.xml"/><Relationship Id="rId168" Type="http://schemas.openxmlformats.org/officeDocument/2006/relationships/image" Target="../media/image187.png"/><Relationship Id="rId51" Type="http://schemas.openxmlformats.org/officeDocument/2006/relationships/image" Target="../media/image168.png"/><Relationship Id="rId72" Type="http://schemas.openxmlformats.org/officeDocument/2006/relationships/customXml" Target="../ink/ink208.xml"/><Relationship Id="rId93" Type="http://schemas.openxmlformats.org/officeDocument/2006/relationships/image" Target="../media/image540.png"/><Relationship Id="rId189" Type="http://schemas.openxmlformats.org/officeDocument/2006/relationships/customXml" Target="../ink/ink267.xml"/><Relationship Id="rId3" Type="http://schemas.openxmlformats.org/officeDocument/2006/relationships/audio" Target="../media/media14.m4a"/><Relationship Id="rId214" Type="http://schemas.openxmlformats.org/officeDocument/2006/relationships/customXml" Target="../ink/ink280.xml"/><Relationship Id="rId235" Type="http://schemas.openxmlformats.org/officeDocument/2006/relationships/image" Target="../media/image220.png"/></Relationships>
</file>

<file path=ppt/slides/_rels/slide15.xml.rels><?xml version="1.0" encoding="UTF-8" standalone="yes"?>
<Relationships xmlns="http://schemas.openxmlformats.org/package/2006/relationships"><Relationship Id="rId109" Type="http://schemas.openxmlformats.org/officeDocument/2006/relationships/image" Target="../media/image14730.png"/><Relationship Id="rId89" Type="http://schemas.openxmlformats.org/officeDocument/2006/relationships/image" Target="../media/image14640.png"/><Relationship Id="rId97" Type="http://schemas.openxmlformats.org/officeDocument/2006/relationships/image" Target="../media/image14670.png"/><Relationship Id="rId104" Type="http://schemas.openxmlformats.org/officeDocument/2006/relationships/customXml" Target="../ink/ink301.xml"/><Relationship Id="rId125" Type="http://schemas.openxmlformats.org/officeDocument/2006/relationships/image" Target="../media/image14810.png"/><Relationship Id="rId159" Type="http://schemas.openxmlformats.org/officeDocument/2006/relationships/image" Target="../media/image14980.png"/><Relationship Id="rId167" Type="http://schemas.openxmlformats.org/officeDocument/2006/relationships/image" Target="../media/image15020.png"/><Relationship Id="rId92" Type="http://schemas.openxmlformats.org/officeDocument/2006/relationships/customXml" Target="../ink/ink295.xml"/><Relationship Id="rId162" Type="http://schemas.openxmlformats.org/officeDocument/2006/relationships/customXml" Target="../ink/ink312.xml"/><Relationship Id="rId170" Type="http://schemas.openxmlformats.org/officeDocument/2006/relationships/customXml" Target="../ink/ink316.xml"/><Relationship Id="rId2" Type="http://schemas.openxmlformats.org/officeDocument/2006/relationships/audio" Target="../media/media15.m4a"/><Relationship Id="rId107" Type="http://schemas.openxmlformats.org/officeDocument/2006/relationships/image" Target="../media/image14720.png"/><Relationship Id="rId87" Type="http://schemas.openxmlformats.org/officeDocument/2006/relationships/image" Target="../media/image14630.png"/><Relationship Id="rId102" Type="http://schemas.openxmlformats.org/officeDocument/2006/relationships/customXml" Target="../ink/ink300.xml"/><Relationship Id="rId110" Type="http://schemas.openxmlformats.org/officeDocument/2006/relationships/customXml" Target="../ink/ink304.xml"/><Relationship Id="rId123" Type="http://schemas.openxmlformats.org/officeDocument/2006/relationships/image" Target="../media/image14800.png"/><Relationship Id="rId128" Type="http://schemas.openxmlformats.org/officeDocument/2006/relationships/customXml" Target="../ink/ink309.xml"/><Relationship Id="rId157" Type="http://schemas.openxmlformats.org/officeDocument/2006/relationships/image" Target="../media/image14970.png"/><Relationship Id="rId5" Type="http://schemas.openxmlformats.org/officeDocument/2006/relationships/image" Target="../media/image910.png"/><Relationship Id="rId90" Type="http://schemas.openxmlformats.org/officeDocument/2006/relationships/customXml" Target="../ink/ink294.xml"/><Relationship Id="rId95" Type="http://schemas.openxmlformats.org/officeDocument/2006/relationships/image" Target="../media/image14660.png"/><Relationship Id="rId160" Type="http://schemas.openxmlformats.org/officeDocument/2006/relationships/customXml" Target="../ink/ink311.xml"/><Relationship Id="rId165" Type="http://schemas.openxmlformats.org/officeDocument/2006/relationships/image" Target="../media/image15010.png"/><Relationship Id="rId94" Type="http://schemas.openxmlformats.org/officeDocument/2006/relationships/customXml" Target="../ink/ink296.xml"/><Relationship Id="rId99" Type="http://schemas.openxmlformats.org/officeDocument/2006/relationships/image" Target="../media/image14680.png"/><Relationship Id="rId101" Type="http://schemas.openxmlformats.org/officeDocument/2006/relationships/image" Target="../media/image14690.png"/><Relationship Id="rId122" Type="http://schemas.openxmlformats.org/officeDocument/2006/relationships/customXml" Target="../ink/ink306.xml"/><Relationship Id="rId164" Type="http://schemas.openxmlformats.org/officeDocument/2006/relationships/customXml" Target="../ink/ink313.xml"/><Relationship Id="rId169" Type="http://schemas.openxmlformats.org/officeDocument/2006/relationships/image" Target="../media/image752.png"/><Relationship Id="rId4" Type="http://schemas.openxmlformats.org/officeDocument/2006/relationships/customXml" Target="../ink/ink291.xml"/><Relationship Id="rId100" Type="http://schemas.openxmlformats.org/officeDocument/2006/relationships/customXml" Target="../ink/ink299.xml"/><Relationship Id="rId105" Type="http://schemas.openxmlformats.org/officeDocument/2006/relationships/image" Target="../media/image14710.png"/><Relationship Id="rId113" Type="http://schemas.openxmlformats.org/officeDocument/2006/relationships/image" Target="../media/image14750.png"/><Relationship Id="rId126" Type="http://schemas.openxmlformats.org/officeDocument/2006/relationships/customXml" Target="../ink/ink308.xml"/><Relationship Id="rId168" Type="http://schemas.openxmlformats.org/officeDocument/2006/relationships/customXml" Target="../ink/ink315.xml"/><Relationship Id="rId172" Type="http://schemas.openxmlformats.org/officeDocument/2006/relationships/image" Target="../media/image1.png"/><Relationship Id="rId93" Type="http://schemas.openxmlformats.org/officeDocument/2006/relationships/image" Target="../media/image40412.png"/><Relationship Id="rId98" Type="http://schemas.openxmlformats.org/officeDocument/2006/relationships/customXml" Target="../ink/ink298.xml"/><Relationship Id="rId121" Type="http://schemas.openxmlformats.org/officeDocument/2006/relationships/image" Target="../media/image14790.png"/><Relationship Id="rId163" Type="http://schemas.openxmlformats.org/officeDocument/2006/relationships/image" Target="../media/image15000.png"/><Relationship Id="rId171" Type="http://schemas.openxmlformats.org/officeDocument/2006/relationships/image" Target="../media/image762.png"/><Relationship Id="rId3" Type="http://schemas.openxmlformats.org/officeDocument/2006/relationships/slideLayout" Target="../slideLayouts/slideLayout2.xml"/><Relationship Id="rId103" Type="http://schemas.openxmlformats.org/officeDocument/2006/relationships/image" Target="../media/image14700.png"/><Relationship Id="rId108" Type="http://schemas.openxmlformats.org/officeDocument/2006/relationships/customXml" Target="../ink/ink303.xml"/><Relationship Id="rId124" Type="http://schemas.openxmlformats.org/officeDocument/2006/relationships/customXml" Target="../ink/ink307.xml"/><Relationship Id="rId158" Type="http://schemas.openxmlformats.org/officeDocument/2006/relationships/customXml" Target="../ink/ink310.xml"/><Relationship Id="rId88" Type="http://schemas.openxmlformats.org/officeDocument/2006/relationships/customXml" Target="../ink/ink293.xml"/><Relationship Id="rId91" Type="http://schemas.openxmlformats.org/officeDocument/2006/relationships/image" Target="../media/image14650.png"/><Relationship Id="rId96" Type="http://schemas.openxmlformats.org/officeDocument/2006/relationships/customXml" Target="../ink/ink297.xml"/><Relationship Id="rId161" Type="http://schemas.openxmlformats.org/officeDocument/2006/relationships/image" Target="../media/image14990.png"/><Relationship Id="rId166" Type="http://schemas.openxmlformats.org/officeDocument/2006/relationships/customXml" Target="../ink/ink314.xml"/><Relationship Id="rId1" Type="http://schemas.microsoft.com/office/2007/relationships/media" Target="../media/media15.m4a"/><Relationship Id="rId6" Type="http://schemas.openxmlformats.org/officeDocument/2006/relationships/customXml" Target="../ink/ink292.xml"/><Relationship Id="rId106" Type="http://schemas.openxmlformats.org/officeDocument/2006/relationships/customXml" Target="../ink/ink302.xml"/><Relationship Id="rId114" Type="http://schemas.openxmlformats.org/officeDocument/2006/relationships/customXml" Target="../ink/ink305.xml"/><Relationship Id="rId127" Type="http://schemas.openxmlformats.org/officeDocument/2006/relationships/image" Target="../media/image14820.png"/></Relationships>
</file>

<file path=ppt/slides/_rels/slide16.xml.rels><?xml version="1.0" encoding="UTF-8" standalone="yes"?>
<Relationships xmlns="http://schemas.openxmlformats.org/package/2006/relationships"><Relationship Id="rId93" Type="http://schemas.openxmlformats.org/officeDocument/2006/relationships/customXml" Target="../ink/ink319.xml"/><Relationship Id="rId3" Type="http://schemas.openxmlformats.org/officeDocument/2006/relationships/audio" Target="../media/media16.m4a"/><Relationship Id="rId92" Type="http://schemas.openxmlformats.org/officeDocument/2006/relationships/image" Target="../media/image1550.png"/><Relationship Id="rId2" Type="http://schemas.microsoft.com/office/2007/relationships/media" Target="../media/media16.m4a"/><Relationship Id="rId91" Type="http://schemas.openxmlformats.org/officeDocument/2006/relationships/customXml" Target="../ink/ink318.xml"/><Relationship Id="rId96" Type="http://schemas.openxmlformats.org/officeDocument/2006/relationships/image" Target="../media/image1.png"/><Relationship Id="rId1" Type="http://schemas.openxmlformats.org/officeDocument/2006/relationships/tags" Target="../tags/tag7.xml"/><Relationship Id="rId5" Type="http://schemas.openxmlformats.org/officeDocument/2006/relationships/customXml" Target="../ink/ink317.xml"/><Relationship Id="rId90" Type="http://schemas.openxmlformats.org/officeDocument/2006/relationships/image" Target="../media/image1540.png"/><Relationship Id="rId95" Type="http://schemas.openxmlformats.org/officeDocument/2006/relationships/image" Target="../media/image140.png"/><Relationship Id="rId94" Type="http://schemas.openxmlformats.org/officeDocument/2006/relationships/image" Target="../media/image1560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customXml" Target="../ink/ink324.xml"/><Relationship Id="rId18" Type="http://schemas.openxmlformats.org/officeDocument/2006/relationships/image" Target="../media/image223.png"/><Relationship Id="rId93" Type="http://schemas.openxmlformats.org/officeDocument/2006/relationships/customXml" Target="../ink/ink329.xml"/><Relationship Id="rId3" Type="http://schemas.openxmlformats.org/officeDocument/2006/relationships/audio" Target="../media/media17.m4a"/><Relationship Id="rId7" Type="http://schemas.openxmlformats.org/officeDocument/2006/relationships/customXml" Target="../ink/ink321.xml"/><Relationship Id="rId12" Type="http://schemas.openxmlformats.org/officeDocument/2006/relationships/image" Target="../media/image153.png"/><Relationship Id="rId17" Type="http://schemas.openxmlformats.org/officeDocument/2006/relationships/customXml" Target="../ink/ink326.xml"/><Relationship Id="rId92" Type="http://schemas.openxmlformats.org/officeDocument/2006/relationships/image" Target="../media/image1550.png"/><Relationship Id="rId2" Type="http://schemas.microsoft.com/office/2007/relationships/media" Target="../media/media17.m4a"/><Relationship Id="rId16" Type="http://schemas.openxmlformats.org/officeDocument/2006/relationships/image" Target="../media/image222.png"/><Relationship Id="rId91" Type="http://schemas.openxmlformats.org/officeDocument/2006/relationships/customXml" Target="../ink/ink328.xml"/><Relationship Id="rId96" Type="http://schemas.openxmlformats.org/officeDocument/2006/relationships/image" Target="../media/image1.png"/><Relationship Id="rId1" Type="http://schemas.openxmlformats.org/officeDocument/2006/relationships/tags" Target="../tags/tag8.xml"/><Relationship Id="rId6" Type="http://schemas.openxmlformats.org/officeDocument/2006/relationships/image" Target="../media/image1501.png"/><Relationship Id="rId11" Type="http://schemas.openxmlformats.org/officeDocument/2006/relationships/customXml" Target="../ink/ink323.xml"/><Relationship Id="rId5" Type="http://schemas.openxmlformats.org/officeDocument/2006/relationships/customXml" Target="../ink/ink320.xml"/><Relationship Id="rId15" Type="http://schemas.openxmlformats.org/officeDocument/2006/relationships/customXml" Target="../ink/ink325.xml"/><Relationship Id="rId90" Type="http://schemas.openxmlformats.org/officeDocument/2006/relationships/image" Target="../media/image1540.png"/><Relationship Id="rId95" Type="http://schemas.openxmlformats.org/officeDocument/2006/relationships/image" Target="../media/image149.png"/><Relationship Id="rId10" Type="http://schemas.openxmlformats.org/officeDocument/2006/relationships/image" Target="../media/image152.png"/><Relationship Id="rId19" Type="http://schemas.openxmlformats.org/officeDocument/2006/relationships/customXml" Target="../ink/ink327.xml"/><Relationship Id="rId94" Type="http://schemas.openxmlformats.org/officeDocument/2006/relationships/image" Target="../media/image1560.png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322.xml"/><Relationship Id="rId14" Type="http://schemas.openxmlformats.org/officeDocument/2006/relationships/image" Target="../media/image221.png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87.xml"/><Relationship Id="rId21" Type="http://schemas.openxmlformats.org/officeDocument/2006/relationships/image" Target="../media/image1190.png"/><Relationship Id="rId42" Type="http://schemas.openxmlformats.org/officeDocument/2006/relationships/customXml" Target="../ink/ink349.xml"/><Relationship Id="rId63" Type="http://schemas.openxmlformats.org/officeDocument/2006/relationships/image" Target="../media/image1402.png"/><Relationship Id="rId84" Type="http://schemas.openxmlformats.org/officeDocument/2006/relationships/image" Target="../media/image1500.png"/><Relationship Id="rId138" Type="http://schemas.openxmlformats.org/officeDocument/2006/relationships/image" Target="../media/image1770.png"/><Relationship Id="rId107" Type="http://schemas.openxmlformats.org/officeDocument/2006/relationships/customXml" Target="../ink/ink382.xml"/><Relationship Id="rId11" Type="http://schemas.openxmlformats.org/officeDocument/2006/relationships/image" Target="../media/image1140.png"/><Relationship Id="rId32" Type="http://schemas.openxmlformats.org/officeDocument/2006/relationships/customXml" Target="../ink/ink344.xml"/><Relationship Id="rId53" Type="http://schemas.openxmlformats.org/officeDocument/2006/relationships/image" Target="../media/image1350.png"/><Relationship Id="rId74" Type="http://schemas.openxmlformats.org/officeDocument/2006/relationships/image" Target="../media/image1450.png"/><Relationship Id="rId128" Type="http://schemas.openxmlformats.org/officeDocument/2006/relationships/image" Target="../media/image1720.png"/><Relationship Id="rId5" Type="http://schemas.openxmlformats.org/officeDocument/2006/relationships/image" Target="../media/image1112.png"/><Relationship Id="rId90" Type="http://schemas.openxmlformats.org/officeDocument/2006/relationships/image" Target="../media/image1530.png"/><Relationship Id="rId95" Type="http://schemas.openxmlformats.org/officeDocument/2006/relationships/customXml" Target="../ink/ink376.xml"/><Relationship Id="rId22" Type="http://schemas.openxmlformats.org/officeDocument/2006/relationships/customXml" Target="../ink/ink339.xml"/><Relationship Id="rId27" Type="http://schemas.openxmlformats.org/officeDocument/2006/relationships/image" Target="../media/image1220.png"/><Relationship Id="rId43" Type="http://schemas.openxmlformats.org/officeDocument/2006/relationships/image" Target="../media/image1300.png"/><Relationship Id="rId48" Type="http://schemas.openxmlformats.org/officeDocument/2006/relationships/customXml" Target="../ink/ink352.xml"/><Relationship Id="rId64" Type="http://schemas.openxmlformats.org/officeDocument/2006/relationships/customXml" Target="../ink/ink360.xml"/><Relationship Id="rId69" Type="http://schemas.openxmlformats.org/officeDocument/2006/relationships/customXml" Target="../ink/ink363.xml"/><Relationship Id="rId113" Type="http://schemas.openxmlformats.org/officeDocument/2006/relationships/customXml" Target="../ink/ink385.xml"/><Relationship Id="rId118" Type="http://schemas.openxmlformats.org/officeDocument/2006/relationships/image" Target="../media/image1670.png"/><Relationship Id="rId134" Type="http://schemas.openxmlformats.org/officeDocument/2006/relationships/image" Target="../media/image1750.png"/><Relationship Id="rId139" Type="http://schemas.openxmlformats.org/officeDocument/2006/relationships/customXml" Target="../ink/ink398.xml"/><Relationship Id="rId80" Type="http://schemas.openxmlformats.org/officeDocument/2006/relationships/image" Target="../media/image1480.png"/><Relationship Id="rId85" Type="http://schemas.openxmlformats.org/officeDocument/2006/relationships/customXml" Target="../ink/ink371.xml"/><Relationship Id="rId12" Type="http://schemas.openxmlformats.org/officeDocument/2006/relationships/customXml" Target="../ink/ink334.xml"/><Relationship Id="rId17" Type="http://schemas.openxmlformats.org/officeDocument/2006/relationships/image" Target="../media/image1170.png"/><Relationship Id="rId33" Type="http://schemas.openxmlformats.org/officeDocument/2006/relationships/image" Target="../media/image1251.png"/><Relationship Id="rId38" Type="http://schemas.openxmlformats.org/officeDocument/2006/relationships/customXml" Target="../ink/ink347.xml"/><Relationship Id="rId59" Type="http://schemas.openxmlformats.org/officeDocument/2006/relationships/image" Target="../media/image1381.png"/><Relationship Id="rId103" Type="http://schemas.openxmlformats.org/officeDocument/2006/relationships/customXml" Target="../ink/ink380.xml"/><Relationship Id="rId108" Type="http://schemas.openxmlformats.org/officeDocument/2006/relationships/image" Target="../media/image1620.png"/><Relationship Id="rId124" Type="http://schemas.openxmlformats.org/officeDocument/2006/relationships/image" Target="../media/image1700.png"/><Relationship Id="rId129" Type="http://schemas.openxmlformats.org/officeDocument/2006/relationships/customXml" Target="../ink/ink393.xml"/><Relationship Id="rId54" Type="http://schemas.openxmlformats.org/officeDocument/2006/relationships/customXml" Target="../ink/ink355.xml"/><Relationship Id="rId70" Type="http://schemas.openxmlformats.org/officeDocument/2006/relationships/image" Target="../media/image1430.png"/><Relationship Id="rId75" Type="http://schemas.openxmlformats.org/officeDocument/2006/relationships/customXml" Target="../ink/ink366.xml"/><Relationship Id="rId91" Type="http://schemas.openxmlformats.org/officeDocument/2006/relationships/customXml" Target="../ink/ink374.xml"/><Relationship Id="rId96" Type="http://schemas.openxmlformats.org/officeDocument/2006/relationships/image" Target="../media/image1560.png"/><Relationship Id="rId140" Type="http://schemas.openxmlformats.org/officeDocument/2006/relationships/image" Target="../media/image1780.png"/><Relationship Id="rId145" Type="http://schemas.openxmlformats.org/officeDocument/2006/relationships/image" Target="../media/image1.png"/><Relationship Id="rId1" Type="http://schemas.microsoft.com/office/2007/relationships/media" Target="../media/media18.m4a"/><Relationship Id="rId6" Type="http://schemas.openxmlformats.org/officeDocument/2006/relationships/customXml" Target="../ink/ink331.xml"/><Relationship Id="rId23" Type="http://schemas.openxmlformats.org/officeDocument/2006/relationships/image" Target="../media/image1200.png"/><Relationship Id="rId28" Type="http://schemas.openxmlformats.org/officeDocument/2006/relationships/customXml" Target="../ink/ink342.xml"/><Relationship Id="rId49" Type="http://schemas.openxmlformats.org/officeDocument/2006/relationships/image" Target="../media/image1330.png"/><Relationship Id="rId114" Type="http://schemas.openxmlformats.org/officeDocument/2006/relationships/image" Target="../media/image1650.png"/><Relationship Id="rId119" Type="http://schemas.openxmlformats.org/officeDocument/2006/relationships/customXml" Target="../ink/ink388.xml"/><Relationship Id="rId44" Type="http://schemas.openxmlformats.org/officeDocument/2006/relationships/customXml" Target="../ink/ink350.xml"/><Relationship Id="rId60" Type="http://schemas.openxmlformats.org/officeDocument/2006/relationships/customXml" Target="../ink/ink358.xml"/><Relationship Id="rId65" Type="http://schemas.openxmlformats.org/officeDocument/2006/relationships/image" Target="../media/image1412.png"/><Relationship Id="rId81" Type="http://schemas.openxmlformats.org/officeDocument/2006/relationships/customXml" Target="../ink/ink369.xml"/><Relationship Id="rId86" Type="http://schemas.openxmlformats.org/officeDocument/2006/relationships/image" Target="../media/image1510.png"/><Relationship Id="rId130" Type="http://schemas.openxmlformats.org/officeDocument/2006/relationships/image" Target="../media/image1730.png"/><Relationship Id="rId135" Type="http://schemas.openxmlformats.org/officeDocument/2006/relationships/customXml" Target="../ink/ink396.xml"/><Relationship Id="rId13" Type="http://schemas.openxmlformats.org/officeDocument/2006/relationships/image" Target="../media/image1150.png"/><Relationship Id="rId18" Type="http://schemas.openxmlformats.org/officeDocument/2006/relationships/customXml" Target="../ink/ink337.xml"/><Relationship Id="rId39" Type="http://schemas.openxmlformats.org/officeDocument/2006/relationships/image" Target="../media/image1280.png"/><Relationship Id="rId109" Type="http://schemas.openxmlformats.org/officeDocument/2006/relationships/customXml" Target="../ink/ink383.xml"/><Relationship Id="rId34" Type="http://schemas.openxmlformats.org/officeDocument/2006/relationships/customXml" Target="../ink/ink345.xml"/><Relationship Id="rId50" Type="http://schemas.openxmlformats.org/officeDocument/2006/relationships/customXml" Target="../ink/ink353.xml"/><Relationship Id="rId55" Type="http://schemas.openxmlformats.org/officeDocument/2006/relationships/image" Target="../media/image1360.png"/><Relationship Id="rId76" Type="http://schemas.openxmlformats.org/officeDocument/2006/relationships/image" Target="../media/image1460.png"/><Relationship Id="rId97" Type="http://schemas.openxmlformats.org/officeDocument/2006/relationships/customXml" Target="../ink/ink377.xml"/><Relationship Id="rId104" Type="http://schemas.openxmlformats.org/officeDocument/2006/relationships/image" Target="../media/image1600.png"/><Relationship Id="rId120" Type="http://schemas.openxmlformats.org/officeDocument/2006/relationships/image" Target="../media/image1680.png"/><Relationship Id="rId125" Type="http://schemas.openxmlformats.org/officeDocument/2006/relationships/customXml" Target="../ink/ink391.xml"/><Relationship Id="rId141" Type="http://schemas.openxmlformats.org/officeDocument/2006/relationships/customXml" Target="../ink/ink399.xml"/><Relationship Id="rId7" Type="http://schemas.openxmlformats.org/officeDocument/2006/relationships/image" Target="../media/image1120.png"/><Relationship Id="rId71" Type="http://schemas.openxmlformats.org/officeDocument/2006/relationships/customXml" Target="../ink/ink364.xml"/><Relationship Id="rId92" Type="http://schemas.openxmlformats.org/officeDocument/2006/relationships/image" Target="../media/image1540.png"/><Relationship Id="rId2" Type="http://schemas.openxmlformats.org/officeDocument/2006/relationships/audio" Target="../media/media18.m4a"/><Relationship Id="rId29" Type="http://schemas.openxmlformats.org/officeDocument/2006/relationships/image" Target="../media/image1231.png"/><Relationship Id="rId24" Type="http://schemas.openxmlformats.org/officeDocument/2006/relationships/customXml" Target="../ink/ink340.xml"/><Relationship Id="rId40" Type="http://schemas.openxmlformats.org/officeDocument/2006/relationships/customXml" Target="../ink/ink348.xml"/><Relationship Id="rId45" Type="http://schemas.openxmlformats.org/officeDocument/2006/relationships/image" Target="../media/image1312.png"/><Relationship Id="rId66" Type="http://schemas.openxmlformats.org/officeDocument/2006/relationships/customXml" Target="../ink/ink361.xml"/><Relationship Id="rId87" Type="http://schemas.openxmlformats.org/officeDocument/2006/relationships/customXml" Target="../ink/ink372.xml"/><Relationship Id="rId110" Type="http://schemas.openxmlformats.org/officeDocument/2006/relationships/image" Target="../media/image1630.png"/><Relationship Id="rId115" Type="http://schemas.openxmlformats.org/officeDocument/2006/relationships/customXml" Target="../ink/ink386.xml"/><Relationship Id="rId131" Type="http://schemas.openxmlformats.org/officeDocument/2006/relationships/customXml" Target="../ink/ink394.xml"/><Relationship Id="rId136" Type="http://schemas.openxmlformats.org/officeDocument/2006/relationships/image" Target="../media/image1760.png"/><Relationship Id="rId61" Type="http://schemas.openxmlformats.org/officeDocument/2006/relationships/image" Target="../media/image1392.png"/><Relationship Id="rId82" Type="http://schemas.openxmlformats.org/officeDocument/2006/relationships/image" Target="../media/image1490.png"/><Relationship Id="rId19" Type="http://schemas.openxmlformats.org/officeDocument/2006/relationships/image" Target="../media/image1180.png"/><Relationship Id="rId14" Type="http://schemas.openxmlformats.org/officeDocument/2006/relationships/customXml" Target="../ink/ink335.xml"/><Relationship Id="rId30" Type="http://schemas.openxmlformats.org/officeDocument/2006/relationships/customXml" Target="../ink/ink343.xml"/><Relationship Id="rId35" Type="http://schemas.openxmlformats.org/officeDocument/2006/relationships/image" Target="../media/image1260.png"/><Relationship Id="rId56" Type="http://schemas.openxmlformats.org/officeDocument/2006/relationships/customXml" Target="../ink/ink356.xml"/><Relationship Id="rId77" Type="http://schemas.openxmlformats.org/officeDocument/2006/relationships/customXml" Target="../ink/ink367.xml"/><Relationship Id="rId100" Type="http://schemas.openxmlformats.org/officeDocument/2006/relationships/image" Target="../media/image1580.png"/><Relationship Id="rId105" Type="http://schemas.openxmlformats.org/officeDocument/2006/relationships/customXml" Target="../ink/ink381.xml"/><Relationship Id="rId126" Type="http://schemas.openxmlformats.org/officeDocument/2006/relationships/image" Target="../media/image1711.png"/><Relationship Id="rId8" Type="http://schemas.openxmlformats.org/officeDocument/2006/relationships/customXml" Target="../ink/ink332.xml"/><Relationship Id="rId51" Type="http://schemas.openxmlformats.org/officeDocument/2006/relationships/image" Target="../media/image1340.png"/><Relationship Id="rId72" Type="http://schemas.openxmlformats.org/officeDocument/2006/relationships/image" Target="../media/image1440.png"/><Relationship Id="rId93" Type="http://schemas.openxmlformats.org/officeDocument/2006/relationships/customXml" Target="../ink/ink375.xml"/><Relationship Id="rId98" Type="http://schemas.openxmlformats.org/officeDocument/2006/relationships/image" Target="../media/image1570.png"/><Relationship Id="rId121" Type="http://schemas.openxmlformats.org/officeDocument/2006/relationships/customXml" Target="../ink/ink389.xml"/><Relationship Id="rId142" Type="http://schemas.openxmlformats.org/officeDocument/2006/relationships/image" Target="../media/image1790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1212.png"/><Relationship Id="rId46" Type="http://schemas.openxmlformats.org/officeDocument/2006/relationships/customXml" Target="../ink/ink351.xml"/><Relationship Id="rId67" Type="http://schemas.openxmlformats.org/officeDocument/2006/relationships/customXml" Target="../ink/ink362.xml"/><Relationship Id="rId116" Type="http://schemas.openxmlformats.org/officeDocument/2006/relationships/image" Target="../media/image1660.png"/><Relationship Id="rId137" Type="http://schemas.openxmlformats.org/officeDocument/2006/relationships/customXml" Target="../ink/ink397.xml"/><Relationship Id="rId20" Type="http://schemas.openxmlformats.org/officeDocument/2006/relationships/customXml" Target="../ink/ink338.xml"/><Relationship Id="rId41" Type="http://schemas.openxmlformats.org/officeDocument/2006/relationships/image" Target="../media/image1290.png"/><Relationship Id="rId62" Type="http://schemas.openxmlformats.org/officeDocument/2006/relationships/customXml" Target="../ink/ink359.xml"/><Relationship Id="rId83" Type="http://schemas.openxmlformats.org/officeDocument/2006/relationships/customXml" Target="../ink/ink370.xml"/><Relationship Id="rId88" Type="http://schemas.openxmlformats.org/officeDocument/2006/relationships/image" Target="../media/image1520.png"/><Relationship Id="rId111" Type="http://schemas.openxmlformats.org/officeDocument/2006/relationships/customXml" Target="../ink/ink384.xml"/><Relationship Id="rId132" Type="http://schemas.openxmlformats.org/officeDocument/2006/relationships/image" Target="../media/image1740.png"/><Relationship Id="rId15" Type="http://schemas.openxmlformats.org/officeDocument/2006/relationships/image" Target="../media/image1160.png"/><Relationship Id="rId36" Type="http://schemas.openxmlformats.org/officeDocument/2006/relationships/customXml" Target="../ink/ink346.xml"/><Relationship Id="rId57" Type="http://schemas.openxmlformats.org/officeDocument/2006/relationships/image" Target="../media/image1370.png"/><Relationship Id="rId106" Type="http://schemas.openxmlformats.org/officeDocument/2006/relationships/image" Target="../media/image1612.png"/><Relationship Id="rId127" Type="http://schemas.openxmlformats.org/officeDocument/2006/relationships/customXml" Target="../ink/ink392.xml"/><Relationship Id="rId10" Type="http://schemas.openxmlformats.org/officeDocument/2006/relationships/customXml" Target="../ink/ink333.xml"/><Relationship Id="rId31" Type="http://schemas.openxmlformats.org/officeDocument/2006/relationships/image" Target="../media/image1241.png"/><Relationship Id="rId52" Type="http://schemas.openxmlformats.org/officeDocument/2006/relationships/customXml" Target="../ink/ink354.xml"/><Relationship Id="rId73" Type="http://schemas.openxmlformats.org/officeDocument/2006/relationships/customXml" Target="../ink/ink365.xml"/><Relationship Id="rId78" Type="http://schemas.openxmlformats.org/officeDocument/2006/relationships/image" Target="../media/image1470.png"/><Relationship Id="rId94" Type="http://schemas.openxmlformats.org/officeDocument/2006/relationships/image" Target="../media/image1550.png"/><Relationship Id="rId99" Type="http://schemas.openxmlformats.org/officeDocument/2006/relationships/customXml" Target="../ink/ink378.xml"/><Relationship Id="rId101" Type="http://schemas.openxmlformats.org/officeDocument/2006/relationships/customXml" Target="../ink/ink379.xml"/><Relationship Id="rId122" Type="http://schemas.openxmlformats.org/officeDocument/2006/relationships/image" Target="../media/image1690.png"/><Relationship Id="rId143" Type="http://schemas.openxmlformats.org/officeDocument/2006/relationships/customXml" Target="../ink/ink400.xml"/><Relationship Id="rId4" Type="http://schemas.openxmlformats.org/officeDocument/2006/relationships/customXml" Target="../ink/ink330.xml"/><Relationship Id="rId9" Type="http://schemas.openxmlformats.org/officeDocument/2006/relationships/image" Target="../media/image1130.png"/><Relationship Id="rId26" Type="http://schemas.openxmlformats.org/officeDocument/2006/relationships/customXml" Target="../ink/ink341.xml"/><Relationship Id="rId47" Type="http://schemas.openxmlformats.org/officeDocument/2006/relationships/image" Target="../media/image1320.png"/><Relationship Id="rId68" Type="http://schemas.openxmlformats.org/officeDocument/2006/relationships/image" Target="../media/image1420.png"/><Relationship Id="rId89" Type="http://schemas.openxmlformats.org/officeDocument/2006/relationships/customXml" Target="../ink/ink373.xml"/><Relationship Id="rId112" Type="http://schemas.openxmlformats.org/officeDocument/2006/relationships/image" Target="../media/image1640.png"/><Relationship Id="rId133" Type="http://schemas.openxmlformats.org/officeDocument/2006/relationships/customXml" Target="../ink/ink395.xml"/><Relationship Id="rId16" Type="http://schemas.openxmlformats.org/officeDocument/2006/relationships/customXml" Target="../ink/ink336.xml"/><Relationship Id="rId37" Type="http://schemas.openxmlformats.org/officeDocument/2006/relationships/image" Target="../media/image1270.png"/><Relationship Id="rId58" Type="http://schemas.openxmlformats.org/officeDocument/2006/relationships/customXml" Target="../ink/ink357.xml"/><Relationship Id="rId79" Type="http://schemas.openxmlformats.org/officeDocument/2006/relationships/customXml" Target="../ink/ink368.xml"/><Relationship Id="rId102" Type="http://schemas.openxmlformats.org/officeDocument/2006/relationships/image" Target="../media/image1590.png"/><Relationship Id="rId123" Type="http://schemas.openxmlformats.org/officeDocument/2006/relationships/customXml" Target="../ink/ink390.xml"/><Relationship Id="rId144" Type="http://schemas.openxmlformats.org/officeDocument/2006/relationships/image" Target="../media/image1800.png"/></Relationships>
</file>

<file path=ppt/slides/_rels/slide1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15.xml"/><Relationship Id="rId138" Type="http://schemas.openxmlformats.org/officeDocument/2006/relationships/image" Target="../media/image246.png"/><Relationship Id="rId159" Type="http://schemas.openxmlformats.org/officeDocument/2006/relationships/customXml" Target="../ink/ink436.xml"/><Relationship Id="rId170" Type="http://schemas.openxmlformats.org/officeDocument/2006/relationships/image" Target="../media/image262.png"/><Relationship Id="rId191" Type="http://schemas.openxmlformats.org/officeDocument/2006/relationships/customXml" Target="../ink/ink452.xml"/><Relationship Id="rId205" Type="http://schemas.openxmlformats.org/officeDocument/2006/relationships/customXml" Target="../ink/ink459.xml"/><Relationship Id="rId107" Type="http://schemas.openxmlformats.org/officeDocument/2006/relationships/customXml" Target="../ink/ink410.xml"/><Relationship Id="rId102" Type="http://schemas.openxmlformats.org/officeDocument/2006/relationships/image" Target="../media/image228.png"/><Relationship Id="rId123" Type="http://schemas.openxmlformats.org/officeDocument/2006/relationships/customXml" Target="../ink/ink418.xml"/><Relationship Id="rId128" Type="http://schemas.openxmlformats.org/officeDocument/2006/relationships/image" Target="../media/image241.png"/><Relationship Id="rId144" Type="http://schemas.openxmlformats.org/officeDocument/2006/relationships/image" Target="../media/image249.png"/><Relationship Id="rId149" Type="http://schemas.openxmlformats.org/officeDocument/2006/relationships/customXml" Target="../ink/ink431.xml"/><Relationship Id="rId5" Type="http://schemas.openxmlformats.org/officeDocument/2006/relationships/customXml" Target="../ink/ink401.xml"/><Relationship Id="rId90" Type="http://schemas.openxmlformats.org/officeDocument/2006/relationships/image" Target="../media/image1540.png"/><Relationship Id="rId95" Type="http://schemas.openxmlformats.org/officeDocument/2006/relationships/customXml" Target="../ink/ink404.xml"/><Relationship Id="rId160" Type="http://schemas.openxmlformats.org/officeDocument/2006/relationships/image" Target="../media/image257.png"/><Relationship Id="rId165" Type="http://schemas.openxmlformats.org/officeDocument/2006/relationships/customXml" Target="../ink/ink439.xml"/><Relationship Id="rId181" Type="http://schemas.openxmlformats.org/officeDocument/2006/relationships/customXml" Target="../ink/ink447.xml"/><Relationship Id="rId186" Type="http://schemas.openxmlformats.org/officeDocument/2006/relationships/image" Target="../media/image270.png"/><Relationship Id="rId216" Type="http://schemas.openxmlformats.org/officeDocument/2006/relationships/image" Target="../media/image285.png"/><Relationship Id="rId211" Type="http://schemas.openxmlformats.org/officeDocument/2006/relationships/customXml" Target="../ink/ink462.xml"/><Relationship Id="rId113" Type="http://schemas.openxmlformats.org/officeDocument/2006/relationships/customXml" Target="../ink/ink413.xml"/><Relationship Id="rId118" Type="http://schemas.openxmlformats.org/officeDocument/2006/relationships/image" Target="../media/image236.png"/><Relationship Id="rId134" Type="http://schemas.openxmlformats.org/officeDocument/2006/relationships/image" Target="../media/image244.png"/><Relationship Id="rId139" Type="http://schemas.openxmlformats.org/officeDocument/2006/relationships/customXml" Target="../ink/ink426.xml"/><Relationship Id="rId150" Type="http://schemas.openxmlformats.org/officeDocument/2006/relationships/image" Target="../media/image252.png"/><Relationship Id="rId155" Type="http://schemas.openxmlformats.org/officeDocument/2006/relationships/customXml" Target="../ink/ink434.xml"/><Relationship Id="rId171" Type="http://schemas.openxmlformats.org/officeDocument/2006/relationships/customXml" Target="../ink/ink442.xml"/><Relationship Id="rId176" Type="http://schemas.openxmlformats.org/officeDocument/2006/relationships/image" Target="../media/image265.png"/><Relationship Id="rId192" Type="http://schemas.openxmlformats.org/officeDocument/2006/relationships/image" Target="../media/image273.png"/><Relationship Id="rId197" Type="http://schemas.openxmlformats.org/officeDocument/2006/relationships/customXml" Target="../ink/ink455.xml"/><Relationship Id="rId206" Type="http://schemas.openxmlformats.org/officeDocument/2006/relationships/image" Target="../media/image280.png"/><Relationship Id="rId201" Type="http://schemas.openxmlformats.org/officeDocument/2006/relationships/customXml" Target="../ink/ink457.xml"/><Relationship Id="rId222" Type="http://schemas.openxmlformats.org/officeDocument/2006/relationships/image" Target="../media/image288.png"/><Relationship Id="rId103" Type="http://schemas.openxmlformats.org/officeDocument/2006/relationships/customXml" Target="../ink/ink408.xml"/><Relationship Id="rId108" Type="http://schemas.openxmlformats.org/officeDocument/2006/relationships/image" Target="../media/image231.png"/><Relationship Id="rId124" Type="http://schemas.openxmlformats.org/officeDocument/2006/relationships/image" Target="../media/image239.png"/><Relationship Id="rId129" Type="http://schemas.openxmlformats.org/officeDocument/2006/relationships/customXml" Target="../ink/ink421.xml"/><Relationship Id="rId91" Type="http://schemas.openxmlformats.org/officeDocument/2006/relationships/customXml" Target="../ink/ink402.xml"/><Relationship Id="rId96" Type="http://schemas.openxmlformats.org/officeDocument/2006/relationships/image" Target="../media/image225.png"/><Relationship Id="rId140" Type="http://schemas.openxmlformats.org/officeDocument/2006/relationships/image" Target="../media/image247.png"/><Relationship Id="rId145" Type="http://schemas.openxmlformats.org/officeDocument/2006/relationships/customXml" Target="../ink/ink429.xml"/><Relationship Id="rId161" Type="http://schemas.openxmlformats.org/officeDocument/2006/relationships/customXml" Target="../ink/ink437.xml"/><Relationship Id="rId166" Type="http://schemas.openxmlformats.org/officeDocument/2006/relationships/image" Target="../media/image260.png"/><Relationship Id="rId182" Type="http://schemas.openxmlformats.org/officeDocument/2006/relationships/image" Target="../media/image268.png"/><Relationship Id="rId187" Type="http://schemas.openxmlformats.org/officeDocument/2006/relationships/customXml" Target="../ink/ink450.xml"/><Relationship Id="rId217" Type="http://schemas.openxmlformats.org/officeDocument/2006/relationships/customXml" Target="../ink/ink465.xml"/><Relationship Id="rId1" Type="http://schemas.openxmlformats.org/officeDocument/2006/relationships/tags" Target="../tags/tag9.xml"/><Relationship Id="rId212" Type="http://schemas.openxmlformats.org/officeDocument/2006/relationships/image" Target="../media/image283.png"/><Relationship Id="rId114" Type="http://schemas.openxmlformats.org/officeDocument/2006/relationships/image" Target="../media/image234.png"/><Relationship Id="rId119" Type="http://schemas.openxmlformats.org/officeDocument/2006/relationships/customXml" Target="../ink/ink416.xml"/><Relationship Id="rId130" Type="http://schemas.openxmlformats.org/officeDocument/2006/relationships/image" Target="../media/image242.png"/><Relationship Id="rId135" Type="http://schemas.openxmlformats.org/officeDocument/2006/relationships/customXml" Target="../ink/ink424.xml"/><Relationship Id="rId151" Type="http://schemas.openxmlformats.org/officeDocument/2006/relationships/customXml" Target="../ink/ink432.xml"/><Relationship Id="rId156" Type="http://schemas.openxmlformats.org/officeDocument/2006/relationships/image" Target="../media/image255.png"/><Relationship Id="rId177" Type="http://schemas.openxmlformats.org/officeDocument/2006/relationships/customXml" Target="../ink/ink445.xml"/><Relationship Id="rId198" Type="http://schemas.openxmlformats.org/officeDocument/2006/relationships/image" Target="../media/image276.png"/><Relationship Id="rId172" Type="http://schemas.openxmlformats.org/officeDocument/2006/relationships/image" Target="../media/image263.png"/><Relationship Id="rId193" Type="http://schemas.openxmlformats.org/officeDocument/2006/relationships/customXml" Target="../ink/ink453.xml"/><Relationship Id="rId202" Type="http://schemas.openxmlformats.org/officeDocument/2006/relationships/image" Target="../media/image278.png"/><Relationship Id="rId207" Type="http://schemas.openxmlformats.org/officeDocument/2006/relationships/customXml" Target="../ink/ink460.xml"/><Relationship Id="rId223" Type="http://schemas.openxmlformats.org/officeDocument/2006/relationships/customXml" Target="../ink/ink468.xml"/><Relationship Id="rId109" Type="http://schemas.openxmlformats.org/officeDocument/2006/relationships/customXml" Target="../ink/ink411.xml"/><Relationship Id="rId97" Type="http://schemas.openxmlformats.org/officeDocument/2006/relationships/customXml" Target="../ink/ink405.xml"/><Relationship Id="rId104" Type="http://schemas.openxmlformats.org/officeDocument/2006/relationships/image" Target="../media/image229.png"/><Relationship Id="rId120" Type="http://schemas.openxmlformats.org/officeDocument/2006/relationships/image" Target="../media/image237.png"/><Relationship Id="rId125" Type="http://schemas.openxmlformats.org/officeDocument/2006/relationships/customXml" Target="../ink/ink419.xml"/><Relationship Id="rId141" Type="http://schemas.openxmlformats.org/officeDocument/2006/relationships/customXml" Target="../ink/ink427.xml"/><Relationship Id="rId146" Type="http://schemas.openxmlformats.org/officeDocument/2006/relationships/image" Target="../media/image250.png"/><Relationship Id="rId167" Type="http://schemas.openxmlformats.org/officeDocument/2006/relationships/customXml" Target="../ink/ink440.xml"/><Relationship Id="rId188" Type="http://schemas.openxmlformats.org/officeDocument/2006/relationships/image" Target="../media/image271.png"/><Relationship Id="rId92" Type="http://schemas.openxmlformats.org/officeDocument/2006/relationships/image" Target="../media/image1550.png"/><Relationship Id="rId162" Type="http://schemas.openxmlformats.org/officeDocument/2006/relationships/image" Target="../media/image258.png"/><Relationship Id="rId183" Type="http://schemas.openxmlformats.org/officeDocument/2006/relationships/customXml" Target="../ink/ink448.xml"/><Relationship Id="rId213" Type="http://schemas.openxmlformats.org/officeDocument/2006/relationships/customXml" Target="../ink/ink463.xml"/><Relationship Id="rId218" Type="http://schemas.openxmlformats.org/officeDocument/2006/relationships/image" Target="../media/image286.png"/><Relationship Id="rId2" Type="http://schemas.microsoft.com/office/2007/relationships/media" Target="../media/media19.m4a"/><Relationship Id="rId110" Type="http://schemas.openxmlformats.org/officeDocument/2006/relationships/image" Target="../media/image232.png"/><Relationship Id="rId115" Type="http://schemas.openxmlformats.org/officeDocument/2006/relationships/customXml" Target="../ink/ink414.xml"/><Relationship Id="rId131" Type="http://schemas.openxmlformats.org/officeDocument/2006/relationships/customXml" Target="../ink/ink422.xml"/><Relationship Id="rId136" Type="http://schemas.openxmlformats.org/officeDocument/2006/relationships/image" Target="../media/image245.png"/><Relationship Id="rId157" Type="http://schemas.openxmlformats.org/officeDocument/2006/relationships/customXml" Target="../ink/ink435.xml"/><Relationship Id="rId178" Type="http://schemas.openxmlformats.org/officeDocument/2006/relationships/image" Target="../media/image266.png"/><Relationship Id="rId152" Type="http://schemas.openxmlformats.org/officeDocument/2006/relationships/image" Target="../media/image253.png"/><Relationship Id="rId173" Type="http://schemas.openxmlformats.org/officeDocument/2006/relationships/customXml" Target="../ink/ink443.xml"/><Relationship Id="rId194" Type="http://schemas.openxmlformats.org/officeDocument/2006/relationships/image" Target="../media/image274.png"/><Relationship Id="rId199" Type="http://schemas.openxmlformats.org/officeDocument/2006/relationships/customXml" Target="../ink/ink456.xml"/><Relationship Id="rId203" Type="http://schemas.openxmlformats.org/officeDocument/2006/relationships/customXml" Target="../ink/ink458.xml"/><Relationship Id="rId208" Type="http://schemas.openxmlformats.org/officeDocument/2006/relationships/image" Target="../media/image281.png"/><Relationship Id="rId224" Type="http://schemas.openxmlformats.org/officeDocument/2006/relationships/image" Target="../media/image289.png"/><Relationship Id="rId100" Type="http://schemas.openxmlformats.org/officeDocument/2006/relationships/image" Target="../media/image227.png"/><Relationship Id="rId105" Type="http://schemas.openxmlformats.org/officeDocument/2006/relationships/customXml" Target="../ink/ink409.xml"/><Relationship Id="rId126" Type="http://schemas.openxmlformats.org/officeDocument/2006/relationships/image" Target="../media/image240.png"/><Relationship Id="rId147" Type="http://schemas.openxmlformats.org/officeDocument/2006/relationships/customXml" Target="../ink/ink430.xml"/><Relationship Id="rId168" Type="http://schemas.openxmlformats.org/officeDocument/2006/relationships/image" Target="../media/image261.png"/><Relationship Id="rId93" Type="http://schemas.openxmlformats.org/officeDocument/2006/relationships/customXml" Target="../ink/ink403.xml"/><Relationship Id="rId98" Type="http://schemas.openxmlformats.org/officeDocument/2006/relationships/image" Target="../media/image226.png"/><Relationship Id="rId121" Type="http://schemas.openxmlformats.org/officeDocument/2006/relationships/customXml" Target="../ink/ink417.xml"/><Relationship Id="rId142" Type="http://schemas.openxmlformats.org/officeDocument/2006/relationships/image" Target="../media/image248.png"/><Relationship Id="rId163" Type="http://schemas.openxmlformats.org/officeDocument/2006/relationships/customXml" Target="../ink/ink438.xml"/><Relationship Id="rId184" Type="http://schemas.openxmlformats.org/officeDocument/2006/relationships/image" Target="../media/image269.png"/><Relationship Id="rId189" Type="http://schemas.openxmlformats.org/officeDocument/2006/relationships/customXml" Target="../ink/ink451.xml"/><Relationship Id="rId219" Type="http://schemas.openxmlformats.org/officeDocument/2006/relationships/customXml" Target="../ink/ink466.xml"/><Relationship Id="rId3" Type="http://schemas.openxmlformats.org/officeDocument/2006/relationships/audio" Target="../media/media19.m4a"/><Relationship Id="rId214" Type="http://schemas.openxmlformats.org/officeDocument/2006/relationships/image" Target="../media/image284.png"/><Relationship Id="rId116" Type="http://schemas.openxmlformats.org/officeDocument/2006/relationships/image" Target="../media/image235.png"/><Relationship Id="rId137" Type="http://schemas.openxmlformats.org/officeDocument/2006/relationships/customXml" Target="../ink/ink425.xml"/><Relationship Id="rId158" Type="http://schemas.openxmlformats.org/officeDocument/2006/relationships/image" Target="../media/image256.png"/><Relationship Id="rId111" Type="http://schemas.openxmlformats.org/officeDocument/2006/relationships/customXml" Target="../ink/ink412.xml"/><Relationship Id="rId132" Type="http://schemas.openxmlformats.org/officeDocument/2006/relationships/image" Target="../media/image243.png"/><Relationship Id="rId153" Type="http://schemas.openxmlformats.org/officeDocument/2006/relationships/customXml" Target="../ink/ink433.xml"/><Relationship Id="rId174" Type="http://schemas.openxmlformats.org/officeDocument/2006/relationships/image" Target="../media/image264.png"/><Relationship Id="rId179" Type="http://schemas.openxmlformats.org/officeDocument/2006/relationships/customXml" Target="../ink/ink446.xml"/><Relationship Id="rId195" Type="http://schemas.openxmlformats.org/officeDocument/2006/relationships/customXml" Target="../ink/ink454.xml"/><Relationship Id="rId209" Type="http://schemas.openxmlformats.org/officeDocument/2006/relationships/customXml" Target="../ink/ink461.xml"/><Relationship Id="rId190" Type="http://schemas.openxmlformats.org/officeDocument/2006/relationships/image" Target="../media/image272.png"/><Relationship Id="rId204" Type="http://schemas.openxmlformats.org/officeDocument/2006/relationships/image" Target="../media/image279.png"/><Relationship Id="rId220" Type="http://schemas.openxmlformats.org/officeDocument/2006/relationships/image" Target="../media/image287.png"/><Relationship Id="rId225" Type="http://schemas.openxmlformats.org/officeDocument/2006/relationships/image" Target="../media/image1.png"/><Relationship Id="rId106" Type="http://schemas.openxmlformats.org/officeDocument/2006/relationships/image" Target="../media/image230.png"/><Relationship Id="rId127" Type="http://schemas.openxmlformats.org/officeDocument/2006/relationships/customXml" Target="../ink/ink420.xml"/><Relationship Id="rId94" Type="http://schemas.openxmlformats.org/officeDocument/2006/relationships/image" Target="../media/image1560.png"/><Relationship Id="rId99" Type="http://schemas.openxmlformats.org/officeDocument/2006/relationships/customXml" Target="../ink/ink406.xml"/><Relationship Id="rId101" Type="http://schemas.openxmlformats.org/officeDocument/2006/relationships/customXml" Target="../ink/ink407.xml"/><Relationship Id="rId122" Type="http://schemas.openxmlformats.org/officeDocument/2006/relationships/image" Target="../media/image238.png"/><Relationship Id="rId143" Type="http://schemas.openxmlformats.org/officeDocument/2006/relationships/customXml" Target="../ink/ink428.xml"/><Relationship Id="rId148" Type="http://schemas.openxmlformats.org/officeDocument/2006/relationships/image" Target="../media/image251.png"/><Relationship Id="rId164" Type="http://schemas.openxmlformats.org/officeDocument/2006/relationships/image" Target="../media/image259.png"/><Relationship Id="rId169" Type="http://schemas.openxmlformats.org/officeDocument/2006/relationships/customXml" Target="../ink/ink441.xml"/><Relationship Id="rId185" Type="http://schemas.openxmlformats.org/officeDocument/2006/relationships/customXml" Target="../ink/ink449.xml"/><Relationship Id="rId4" Type="http://schemas.openxmlformats.org/officeDocument/2006/relationships/slideLayout" Target="../slideLayouts/slideLayout2.xml"/><Relationship Id="rId180" Type="http://schemas.openxmlformats.org/officeDocument/2006/relationships/image" Target="../media/image267.png"/><Relationship Id="rId210" Type="http://schemas.openxmlformats.org/officeDocument/2006/relationships/image" Target="../media/image282.png"/><Relationship Id="rId215" Type="http://schemas.openxmlformats.org/officeDocument/2006/relationships/customXml" Target="../ink/ink464.xml"/><Relationship Id="rId112" Type="http://schemas.openxmlformats.org/officeDocument/2006/relationships/image" Target="../media/image233.png"/><Relationship Id="rId133" Type="http://schemas.openxmlformats.org/officeDocument/2006/relationships/customXml" Target="../ink/ink423.xml"/><Relationship Id="rId154" Type="http://schemas.openxmlformats.org/officeDocument/2006/relationships/image" Target="../media/image254.png"/><Relationship Id="rId175" Type="http://schemas.openxmlformats.org/officeDocument/2006/relationships/customXml" Target="../ink/ink444.xml"/><Relationship Id="rId196" Type="http://schemas.openxmlformats.org/officeDocument/2006/relationships/image" Target="../media/image275.png"/><Relationship Id="rId200" Type="http://schemas.openxmlformats.org/officeDocument/2006/relationships/image" Target="../media/image277.png"/><Relationship Id="rId221" Type="http://schemas.openxmlformats.org/officeDocument/2006/relationships/customXml" Target="../ink/ink46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83.xml"/><Relationship Id="rId138" Type="http://schemas.openxmlformats.org/officeDocument/2006/relationships/image" Target="../media/image246.png"/><Relationship Id="rId159" Type="http://schemas.openxmlformats.org/officeDocument/2006/relationships/customXml" Target="../ink/ink504.xml"/><Relationship Id="rId170" Type="http://schemas.openxmlformats.org/officeDocument/2006/relationships/image" Target="../media/image262.png"/><Relationship Id="rId191" Type="http://schemas.openxmlformats.org/officeDocument/2006/relationships/customXml" Target="../ink/ink520.xml"/><Relationship Id="rId205" Type="http://schemas.openxmlformats.org/officeDocument/2006/relationships/customXml" Target="../ink/ink527.xml"/><Relationship Id="rId226" Type="http://schemas.openxmlformats.org/officeDocument/2006/relationships/image" Target="../media/image290.png"/><Relationship Id="rId247" Type="http://schemas.openxmlformats.org/officeDocument/2006/relationships/customXml" Target="../ink/ink548.xml"/><Relationship Id="rId107" Type="http://schemas.openxmlformats.org/officeDocument/2006/relationships/customXml" Target="../ink/ink478.xml"/><Relationship Id="rId128" Type="http://schemas.openxmlformats.org/officeDocument/2006/relationships/image" Target="../media/image241.png"/><Relationship Id="rId149" Type="http://schemas.openxmlformats.org/officeDocument/2006/relationships/customXml" Target="../ink/ink499.xml"/><Relationship Id="rId5" Type="http://schemas.openxmlformats.org/officeDocument/2006/relationships/customXml" Target="../ink/ink469.xml"/><Relationship Id="rId95" Type="http://schemas.openxmlformats.org/officeDocument/2006/relationships/customXml" Target="../ink/ink472.xml"/><Relationship Id="rId160" Type="http://schemas.openxmlformats.org/officeDocument/2006/relationships/image" Target="../media/image257.png"/><Relationship Id="rId181" Type="http://schemas.openxmlformats.org/officeDocument/2006/relationships/customXml" Target="../ink/ink515.xml"/><Relationship Id="rId216" Type="http://schemas.openxmlformats.org/officeDocument/2006/relationships/image" Target="../media/image285.png"/><Relationship Id="rId237" Type="http://schemas.openxmlformats.org/officeDocument/2006/relationships/customXml" Target="../ink/ink543.xml"/><Relationship Id="rId258" Type="http://schemas.openxmlformats.org/officeDocument/2006/relationships/image" Target="../media/image306.png"/><Relationship Id="rId118" Type="http://schemas.openxmlformats.org/officeDocument/2006/relationships/image" Target="../media/image236.png"/><Relationship Id="rId139" Type="http://schemas.openxmlformats.org/officeDocument/2006/relationships/customXml" Target="../ink/ink494.xml"/><Relationship Id="rId150" Type="http://schemas.openxmlformats.org/officeDocument/2006/relationships/image" Target="../media/image252.png"/><Relationship Id="rId171" Type="http://schemas.openxmlformats.org/officeDocument/2006/relationships/customXml" Target="../ink/ink510.xml"/><Relationship Id="rId192" Type="http://schemas.openxmlformats.org/officeDocument/2006/relationships/image" Target="../media/image273.png"/><Relationship Id="rId206" Type="http://schemas.openxmlformats.org/officeDocument/2006/relationships/image" Target="../media/image280.png"/><Relationship Id="rId227" Type="http://schemas.openxmlformats.org/officeDocument/2006/relationships/customXml" Target="../ink/ink538.xml"/><Relationship Id="rId248" Type="http://schemas.openxmlformats.org/officeDocument/2006/relationships/image" Target="../media/image301.png"/><Relationship Id="rId108" Type="http://schemas.openxmlformats.org/officeDocument/2006/relationships/image" Target="../media/image231.png"/><Relationship Id="rId129" Type="http://schemas.openxmlformats.org/officeDocument/2006/relationships/customXml" Target="../ink/ink489.xml"/><Relationship Id="rId96" Type="http://schemas.openxmlformats.org/officeDocument/2006/relationships/image" Target="../media/image225.png"/><Relationship Id="rId140" Type="http://schemas.openxmlformats.org/officeDocument/2006/relationships/image" Target="../media/image247.png"/><Relationship Id="rId161" Type="http://schemas.openxmlformats.org/officeDocument/2006/relationships/customXml" Target="../ink/ink505.xml"/><Relationship Id="rId182" Type="http://schemas.openxmlformats.org/officeDocument/2006/relationships/image" Target="../media/image268.png"/><Relationship Id="rId217" Type="http://schemas.openxmlformats.org/officeDocument/2006/relationships/customXml" Target="../ink/ink533.xml"/><Relationship Id="rId1" Type="http://schemas.openxmlformats.org/officeDocument/2006/relationships/tags" Target="../tags/tag10.xml"/><Relationship Id="rId212" Type="http://schemas.openxmlformats.org/officeDocument/2006/relationships/image" Target="../media/image283.png"/><Relationship Id="rId233" Type="http://schemas.openxmlformats.org/officeDocument/2006/relationships/customXml" Target="../ink/ink541.xml"/><Relationship Id="rId238" Type="http://schemas.openxmlformats.org/officeDocument/2006/relationships/image" Target="../media/image296.png"/><Relationship Id="rId254" Type="http://schemas.openxmlformats.org/officeDocument/2006/relationships/image" Target="../media/image304.png"/><Relationship Id="rId259" Type="http://schemas.openxmlformats.org/officeDocument/2006/relationships/image" Target="../media/image1.png"/><Relationship Id="rId114" Type="http://schemas.openxmlformats.org/officeDocument/2006/relationships/image" Target="../media/image234.png"/><Relationship Id="rId119" Type="http://schemas.openxmlformats.org/officeDocument/2006/relationships/customXml" Target="../ink/ink484.xml"/><Relationship Id="rId130" Type="http://schemas.openxmlformats.org/officeDocument/2006/relationships/image" Target="../media/image242.png"/><Relationship Id="rId135" Type="http://schemas.openxmlformats.org/officeDocument/2006/relationships/customXml" Target="../ink/ink492.xml"/><Relationship Id="rId151" Type="http://schemas.openxmlformats.org/officeDocument/2006/relationships/customXml" Target="../ink/ink500.xml"/><Relationship Id="rId156" Type="http://schemas.openxmlformats.org/officeDocument/2006/relationships/image" Target="../media/image255.png"/><Relationship Id="rId177" Type="http://schemas.openxmlformats.org/officeDocument/2006/relationships/customXml" Target="../ink/ink513.xml"/><Relationship Id="rId198" Type="http://schemas.openxmlformats.org/officeDocument/2006/relationships/image" Target="../media/image276.png"/><Relationship Id="rId172" Type="http://schemas.openxmlformats.org/officeDocument/2006/relationships/image" Target="../media/image263.png"/><Relationship Id="rId193" Type="http://schemas.openxmlformats.org/officeDocument/2006/relationships/customXml" Target="../ink/ink521.xml"/><Relationship Id="rId202" Type="http://schemas.openxmlformats.org/officeDocument/2006/relationships/image" Target="../media/image278.png"/><Relationship Id="rId207" Type="http://schemas.openxmlformats.org/officeDocument/2006/relationships/customXml" Target="../ink/ink528.xml"/><Relationship Id="rId223" Type="http://schemas.openxmlformats.org/officeDocument/2006/relationships/customXml" Target="../ink/ink536.xml"/><Relationship Id="rId228" Type="http://schemas.openxmlformats.org/officeDocument/2006/relationships/image" Target="../media/image291.png"/><Relationship Id="rId244" Type="http://schemas.openxmlformats.org/officeDocument/2006/relationships/image" Target="../media/image299.png"/><Relationship Id="rId249" Type="http://schemas.openxmlformats.org/officeDocument/2006/relationships/customXml" Target="../ink/ink549.xml"/><Relationship Id="rId109" Type="http://schemas.openxmlformats.org/officeDocument/2006/relationships/customXml" Target="../ink/ink479.xml"/><Relationship Id="rId97" Type="http://schemas.openxmlformats.org/officeDocument/2006/relationships/customXml" Target="../ink/ink473.xml"/><Relationship Id="rId104" Type="http://schemas.openxmlformats.org/officeDocument/2006/relationships/image" Target="../media/image229.png"/><Relationship Id="rId120" Type="http://schemas.openxmlformats.org/officeDocument/2006/relationships/image" Target="../media/image237.png"/><Relationship Id="rId125" Type="http://schemas.openxmlformats.org/officeDocument/2006/relationships/customXml" Target="../ink/ink487.xml"/><Relationship Id="rId141" Type="http://schemas.openxmlformats.org/officeDocument/2006/relationships/customXml" Target="../ink/ink495.xml"/><Relationship Id="rId146" Type="http://schemas.openxmlformats.org/officeDocument/2006/relationships/image" Target="../media/image250.png"/><Relationship Id="rId167" Type="http://schemas.openxmlformats.org/officeDocument/2006/relationships/customXml" Target="../ink/ink508.xml"/><Relationship Id="rId188" Type="http://schemas.openxmlformats.org/officeDocument/2006/relationships/image" Target="../media/image271.png"/><Relationship Id="rId92" Type="http://schemas.openxmlformats.org/officeDocument/2006/relationships/image" Target="../media/image1550.png"/><Relationship Id="rId162" Type="http://schemas.openxmlformats.org/officeDocument/2006/relationships/image" Target="../media/image258.png"/><Relationship Id="rId183" Type="http://schemas.openxmlformats.org/officeDocument/2006/relationships/customXml" Target="../ink/ink516.xml"/><Relationship Id="rId213" Type="http://schemas.openxmlformats.org/officeDocument/2006/relationships/customXml" Target="../ink/ink531.xml"/><Relationship Id="rId218" Type="http://schemas.openxmlformats.org/officeDocument/2006/relationships/image" Target="../media/image286.png"/><Relationship Id="rId234" Type="http://schemas.openxmlformats.org/officeDocument/2006/relationships/image" Target="../media/image294.png"/><Relationship Id="rId239" Type="http://schemas.openxmlformats.org/officeDocument/2006/relationships/customXml" Target="../ink/ink544.xml"/><Relationship Id="rId2" Type="http://schemas.microsoft.com/office/2007/relationships/media" Target="../media/media20.m4a"/><Relationship Id="rId250" Type="http://schemas.openxmlformats.org/officeDocument/2006/relationships/image" Target="../media/image302.png"/><Relationship Id="rId255" Type="http://schemas.openxmlformats.org/officeDocument/2006/relationships/customXml" Target="../ink/ink552.xml"/><Relationship Id="rId110" Type="http://schemas.openxmlformats.org/officeDocument/2006/relationships/image" Target="../media/image232.png"/><Relationship Id="rId115" Type="http://schemas.openxmlformats.org/officeDocument/2006/relationships/customXml" Target="../ink/ink482.xml"/><Relationship Id="rId131" Type="http://schemas.openxmlformats.org/officeDocument/2006/relationships/customXml" Target="../ink/ink490.xml"/><Relationship Id="rId136" Type="http://schemas.openxmlformats.org/officeDocument/2006/relationships/image" Target="../media/image245.png"/><Relationship Id="rId157" Type="http://schemas.openxmlformats.org/officeDocument/2006/relationships/customXml" Target="../ink/ink503.xml"/><Relationship Id="rId178" Type="http://schemas.openxmlformats.org/officeDocument/2006/relationships/image" Target="../media/image266.png"/><Relationship Id="rId152" Type="http://schemas.openxmlformats.org/officeDocument/2006/relationships/image" Target="../media/image253.png"/><Relationship Id="rId173" Type="http://schemas.openxmlformats.org/officeDocument/2006/relationships/customXml" Target="../ink/ink511.xml"/><Relationship Id="rId194" Type="http://schemas.openxmlformats.org/officeDocument/2006/relationships/image" Target="../media/image274.png"/><Relationship Id="rId199" Type="http://schemas.openxmlformats.org/officeDocument/2006/relationships/customXml" Target="../ink/ink524.xml"/><Relationship Id="rId203" Type="http://schemas.openxmlformats.org/officeDocument/2006/relationships/customXml" Target="../ink/ink526.xml"/><Relationship Id="rId208" Type="http://schemas.openxmlformats.org/officeDocument/2006/relationships/image" Target="../media/image281.png"/><Relationship Id="rId229" Type="http://schemas.openxmlformats.org/officeDocument/2006/relationships/customXml" Target="../ink/ink539.xml"/><Relationship Id="rId224" Type="http://schemas.openxmlformats.org/officeDocument/2006/relationships/image" Target="../media/image289.png"/><Relationship Id="rId240" Type="http://schemas.openxmlformats.org/officeDocument/2006/relationships/image" Target="../media/image297.png"/><Relationship Id="rId245" Type="http://schemas.openxmlformats.org/officeDocument/2006/relationships/customXml" Target="../ink/ink547.xml"/><Relationship Id="rId100" Type="http://schemas.openxmlformats.org/officeDocument/2006/relationships/image" Target="../media/image227.png"/><Relationship Id="rId105" Type="http://schemas.openxmlformats.org/officeDocument/2006/relationships/customXml" Target="../ink/ink477.xml"/><Relationship Id="rId126" Type="http://schemas.openxmlformats.org/officeDocument/2006/relationships/image" Target="../media/image240.png"/><Relationship Id="rId147" Type="http://schemas.openxmlformats.org/officeDocument/2006/relationships/customXml" Target="../ink/ink498.xml"/><Relationship Id="rId168" Type="http://schemas.openxmlformats.org/officeDocument/2006/relationships/image" Target="../media/image261.png"/><Relationship Id="rId93" Type="http://schemas.openxmlformats.org/officeDocument/2006/relationships/customXml" Target="../ink/ink471.xml"/><Relationship Id="rId98" Type="http://schemas.openxmlformats.org/officeDocument/2006/relationships/image" Target="../media/image226.png"/><Relationship Id="rId121" Type="http://schemas.openxmlformats.org/officeDocument/2006/relationships/customXml" Target="../ink/ink485.xml"/><Relationship Id="rId142" Type="http://schemas.openxmlformats.org/officeDocument/2006/relationships/image" Target="../media/image248.png"/><Relationship Id="rId163" Type="http://schemas.openxmlformats.org/officeDocument/2006/relationships/customXml" Target="../ink/ink506.xml"/><Relationship Id="rId184" Type="http://schemas.openxmlformats.org/officeDocument/2006/relationships/image" Target="../media/image269.png"/><Relationship Id="rId189" Type="http://schemas.openxmlformats.org/officeDocument/2006/relationships/customXml" Target="../ink/ink519.xml"/><Relationship Id="rId219" Type="http://schemas.openxmlformats.org/officeDocument/2006/relationships/customXml" Target="../ink/ink534.xml"/><Relationship Id="rId3" Type="http://schemas.openxmlformats.org/officeDocument/2006/relationships/audio" Target="../media/media20.m4a"/><Relationship Id="rId214" Type="http://schemas.openxmlformats.org/officeDocument/2006/relationships/image" Target="../media/image284.png"/><Relationship Id="rId230" Type="http://schemas.openxmlformats.org/officeDocument/2006/relationships/image" Target="../media/image292.png"/><Relationship Id="rId235" Type="http://schemas.openxmlformats.org/officeDocument/2006/relationships/customXml" Target="../ink/ink542.xml"/><Relationship Id="rId251" Type="http://schemas.openxmlformats.org/officeDocument/2006/relationships/customXml" Target="../ink/ink550.xml"/><Relationship Id="rId256" Type="http://schemas.openxmlformats.org/officeDocument/2006/relationships/image" Target="../media/image305.png"/><Relationship Id="rId116" Type="http://schemas.openxmlformats.org/officeDocument/2006/relationships/image" Target="../media/image235.png"/><Relationship Id="rId137" Type="http://schemas.openxmlformats.org/officeDocument/2006/relationships/customXml" Target="../ink/ink493.xml"/><Relationship Id="rId158" Type="http://schemas.openxmlformats.org/officeDocument/2006/relationships/image" Target="../media/image256.png"/><Relationship Id="rId111" Type="http://schemas.openxmlformats.org/officeDocument/2006/relationships/customXml" Target="../ink/ink480.xml"/><Relationship Id="rId132" Type="http://schemas.openxmlformats.org/officeDocument/2006/relationships/image" Target="../media/image243.png"/><Relationship Id="rId153" Type="http://schemas.openxmlformats.org/officeDocument/2006/relationships/customXml" Target="../ink/ink501.xml"/><Relationship Id="rId174" Type="http://schemas.openxmlformats.org/officeDocument/2006/relationships/image" Target="../media/image264.png"/><Relationship Id="rId179" Type="http://schemas.openxmlformats.org/officeDocument/2006/relationships/customXml" Target="../ink/ink514.xml"/><Relationship Id="rId195" Type="http://schemas.openxmlformats.org/officeDocument/2006/relationships/customXml" Target="../ink/ink522.xml"/><Relationship Id="rId209" Type="http://schemas.openxmlformats.org/officeDocument/2006/relationships/customXml" Target="../ink/ink529.xml"/><Relationship Id="rId190" Type="http://schemas.openxmlformats.org/officeDocument/2006/relationships/image" Target="../media/image272.png"/><Relationship Id="rId204" Type="http://schemas.openxmlformats.org/officeDocument/2006/relationships/image" Target="../media/image279.png"/><Relationship Id="rId220" Type="http://schemas.openxmlformats.org/officeDocument/2006/relationships/image" Target="../media/image287.png"/><Relationship Id="rId225" Type="http://schemas.openxmlformats.org/officeDocument/2006/relationships/customXml" Target="../ink/ink537.xml"/><Relationship Id="rId241" Type="http://schemas.openxmlformats.org/officeDocument/2006/relationships/customXml" Target="../ink/ink545.xml"/><Relationship Id="rId246" Type="http://schemas.openxmlformats.org/officeDocument/2006/relationships/image" Target="../media/image300.png"/><Relationship Id="rId106" Type="http://schemas.openxmlformats.org/officeDocument/2006/relationships/image" Target="../media/image230.png"/><Relationship Id="rId127" Type="http://schemas.openxmlformats.org/officeDocument/2006/relationships/customXml" Target="../ink/ink488.xml"/><Relationship Id="rId94" Type="http://schemas.openxmlformats.org/officeDocument/2006/relationships/image" Target="../media/image1560.png"/><Relationship Id="rId99" Type="http://schemas.openxmlformats.org/officeDocument/2006/relationships/customXml" Target="../ink/ink474.xml"/><Relationship Id="rId101" Type="http://schemas.openxmlformats.org/officeDocument/2006/relationships/customXml" Target="../ink/ink475.xml"/><Relationship Id="rId122" Type="http://schemas.openxmlformats.org/officeDocument/2006/relationships/image" Target="../media/image238.png"/><Relationship Id="rId143" Type="http://schemas.openxmlformats.org/officeDocument/2006/relationships/customXml" Target="../ink/ink496.xml"/><Relationship Id="rId148" Type="http://schemas.openxmlformats.org/officeDocument/2006/relationships/image" Target="../media/image251.png"/><Relationship Id="rId164" Type="http://schemas.openxmlformats.org/officeDocument/2006/relationships/image" Target="../media/image259.png"/><Relationship Id="rId169" Type="http://schemas.openxmlformats.org/officeDocument/2006/relationships/customXml" Target="../ink/ink509.xml"/><Relationship Id="rId185" Type="http://schemas.openxmlformats.org/officeDocument/2006/relationships/customXml" Target="../ink/ink517.xml"/><Relationship Id="rId4" Type="http://schemas.openxmlformats.org/officeDocument/2006/relationships/slideLayout" Target="../slideLayouts/slideLayout2.xml"/><Relationship Id="rId180" Type="http://schemas.openxmlformats.org/officeDocument/2006/relationships/image" Target="../media/image267.png"/><Relationship Id="rId210" Type="http://schemas.openxmlformats.org/officeDocument/2006/relationships/image" Target="../media/image282.png"/><Relationship Id="rId215" Type="http://schemas.openxmlformats.org/officeDocument/2006/relationships/customXml" Target="../ink/ink532.xml"/><Relationship Id="rId236" Type="http://schemas.openxmlformats.org/officeDocument/2006/relationships/image" Target="../media/image295.png"/><Relationship Id="rId257" Type="http://schemas.openxmlformats.org/officeDocument/2006/relationships/customXml" Target="../ink/ink553.xml"/><Relationship Id="rId231" Type="http://schemas.openxmlformats.org/officeDocument/2006/relationships/customXml" Target="../ink/ink540.xml"/><Relationship Id="rId252" Type="http://schemas.openxmlformats.org/officeDocument/2006/relationships/image" Target="../media/image303.png"/><Relationship Id="rId112" Type="http://schemas.openxmlformats.org/officeDocument/2006/relationships/image" Target="../media/image233.png"/><Relationship Id="rId133" Type="http://schemas.openxmlformats.org/officeDocument/2006/relationships/customXml" Target="../ink/ink491.xml"/><Relationship Id="rId154" Type="http://schemas.openxmlformats.org/officeDocument/2006/relationships/image" Target="../media/image254.png"/><Relationship Id="rId175" Type="http://schemas.openxmlformats.org/officeDocument/2006/relationships/customXml" Target="../ink/ink512.xml"/><Relationship Id="rId196" Type="http://schemas.openxmlformats.org/officeDocument/2006/relationships/image" Target="../media/image275.png"/><Relationship Id="rId200" Type="http://schemas.openxmlformats.org/officeDocument/2006/relationships/image" Target="../media/image277.png"/><Relationship Id="rId221" Type="http://schemas.openxmlformats.org/officeDocument/2006/relationships/customXml" Target="../ink/ink535.xml"/><Relationship Id="rId242" Type="http://schemas.openxmlformats.org/officeDocument/2006/relationships/image" Target="../media/image298.png"/><Relationship Id="rId102" Type="http://schemas.openxmlformats.org/officeDocument/2006/relationships/image" Target="../media/image228.png"/><Relationship Id="rId123" Type="http://schemas.openxmlformats.org/officeDocument/2006/relationships/customXml" Target="../ink/ink486.xml"/><Relationship Id="rId144" Type="http://schemas.openxmlformats.org/officeDocument/2006/relationships/image" Target="../media/image249.png"/><Relationship Id="rId90" Type="http://schemas.openxmlformats.org/officeDocument/2006/relationships/image" Target="../media/image1540.png"/><Relationship Id="rId165" Type="http://schemas.openxmlformats.org/officeDocument/2006/relationships/customXml" Target="../ink/ink507.xml"/><Relationship Id="rId186" Type="http://schemas.openxmlformats.org/officeDocument/2006/relationships/image" Target="../media/image270.png"/><Relationship Id="rId211" Type="http://schemas.openxmlformats.org/officeDocument/2006/relationships/customXml" Target="../ink/ink530.xml"/><Relationship Id="rId232" Type="http://schemas.openxmlformats.org/officeDocument/2006/relationships/image" Target="../media/image293.png"/><Relationship Id="rId253" Type="http://schemas.openxmlformats.org/officeDocument/2006/relationships/customXml" Target="../ink/ink551.xml"/><Relationship Id="rId113" Type="http://schemas.openxmlformats.org/officeDocument/2006/relationships/customXml" Target="../ink/ink481.xml"/><Relationship Id="rId134" Type="http://schemas.openxmlformats.org/officeDocument/2006/relationships/image" Target="../media/image244.png"/><Relationship Id="rId155" Type="http://schemas.openxmlformats.org/officeDocument/2006/relationships/customXml" Target="../ink/ink502.xml"/><Relationship Id="rId176" Type="http://schemas.openxmlformats.org/officeDocument/2006/relationships/image" Target="../media/image265.png"/><Relationship Id="rId197" Type="http://schemas.openxmlformats.org/officeDocument/2006/relationships/customXml" Target="../ink/ink523.xml"/><Relationship Id="rId201" Type="http://schemas.openxmlformats.org/officeDocument/2006/relationships/customXml" Target="../ink/ink525.xml"/><Relationship Id="rId222" Type="http://schemas.openxmlformats.org/officeDocument/2006/relationships/image" Target="../media/image288.png"/><Relationship Id="rId243" Type="http://schemas.openxmlformats.org/officeDocument/2006/relationships/customXml" Target="../ink/ink546.xml"/><Relationship Id="rId103" Type="http://schemas.openxmlformats.org/officeDocument/2006/relationships/customXml" Target="../ink/ink476.xml"/><Relationship Id="rId124" Type="http://schemas.openxmlformats.org/officeDocument/2006/relationships/image" Target="../media/image239.png"/><Relationship Id="rId91" Type="http://schemas.openxmlformats.org/officeDocument/2006/relationships/customXml" Target="../ink/ink470.xml"/><Relationship Id="rId145" Type="http://schemas.openxmlformats.org/officeDocument/2006/relationships/customXml" Target="../ink/ink497.xml"/><Relationship Id="rId166" Type="http://schemas.openxmlformats.org/officeDocument/2006/relationships/image" Target="../media/image260.png"/><Relationship Id="rId187" Type="http://schemas.openxmlformats.org/officeDocument/2006/relationships/customXml" Target="../ink/ink518.xml"/></Relationships>
</file>

<file path=ppt/slides/_rels/slide2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68.xml"/><Relationship Id="rId138" Type="http://schemas.openxmlformats.org/officeDocument/2006/relationships/image" Target="../media/image246.png"/><Relationship Id="rId159" Type="http://schemas.openxmlformats.org/officeDocument/2006/relationships/customXml" Target="../ink/ink589.xml"/><Relationship Id="rId170" Type="http://schemas.openxmlformats.org/officeDocument/2006/relationships/image" Target="../media/image262.png"/><Relationship Id="rId191" Type="http://schemas.openxmlformats.org/officeDocument/2006/relationships/customXml" Target="../ink/ink605.xml"/><Relationship Id="rId205" Type="http://schemas.openxmlformats.org/officeDocument/2006/relationships/customXml" Target="../ink/ink612.xml"/><Relationship Id="rId226" Type="http://schemas.openxmlformats.org/officeDocument/2006/relationships/image" Target="../media/image290.png"/><Relationship Id="rId247" Type="http://schemas.openxmlformats.org/officeDocument/2006/relationships/customXml" Target="../ink/ink633.xml"/><Relationship Id="rId107" Type="http://schemas.openxmlformats.org/officeDocument/2006/relationships/customXml" Target="../ink/ink563.xml"/><Relationship Id="rId268" Type="http://schemas.openxmlformats.org/officeDocument/2006/relationships/image" Target="../media/image311.png"/><Relationship Id="rId128" Type="http://schemas.openxmlformats.org/officeDocument/2006/relationships/image" Target="../media/image241.png"/><Relationship Id="rId149" Type="http://schemas.openxmlformats.org/officeDocument/2006/relationships/customXml" Target="../ink/ink584.xml"/><Relationship Id="rId5" Type="http://schemas.openxmlformats.org/officeDocument/2006/relationships/customXml" Target="../ink/ink554.xml"/><Relationship Id="rId95" Type="http://schemas.openxmlformats.org/officeDocument/2006/relationships/customXml" Target="../ink/ink557.xml"/><Relationship Id="rId160" Type="http://schemas.openxmlformats.org/officeDocument/2006/relationships/image" Target="../media/image257.png"/><Relationship Id="rId181" Type="http://schemas.openxmlformats.org/officeDocument/2006/relationships/customXml" Target="../ink/ink600.xml"/><Relationship Id="rId216" Type="http://schemas.openxmlformats.org/officeDocument/2006/relationships/image" Target="../media/image285.png"/><Relationship Id="rId237" Type="http://schemas.openxmlformats.org/officeDocument/2006/relationships/customXml" Target="../ink/ink628.xml"/><Relationship Id="rId258" Type="http://schemas.openxmlformats.org/officeDocument/2006/relationships/image" Target="../media/image306.png"/><Relationship Id="rId118" Type="http://schemas.openxmlformats.org/officeDocument/2006/relationships/image" Target="../media/image236.png"/><Relationship Id="rId139" Type="http://schemas.openxmlformats.org/officeDocument/2006/relationships/customXml" Target="../ink/ink579.xml"/><Relationship Id="rId150" Type="http://schemas.openxmlformats.org/officeDocument/2006/relationships/image" Target="../media/image252.png"/><Relationship Id="rId171" Type="http://schemas.openxmlformats.org/officeDocument/2006/relationships/customXml" Target="../ink/ink595.xml"/><Relationship Id="rId192" Type="http://schemas.openxmlformats.org/officeDocument/2006/relationships/image" Target="../media/image273.png"/><Relationship Id="rId206" Type="http://schemas.openxmlformats.org/officeDocument/2006/relationships/image" Target="../media/image280.png"/><Relationship Id="rId227" Type="http://schemas.openxmlformats.org/officeDocument/2006/relationships/customXml" Target="../ink/ink623.xml"/><Relationship Id="rId248" Type="http://schemas.openxmlformats.org/officeDocument/2006/relationships/image" Target="../media/image301.png"/><Relationship Id="rId269" Type="http://schemas.openxmlformats.org/officeDocument/2006/relationships/customXml" Target="../ink/ink644.xml"/><Relationship Id="rId108" Type="http://schemas.openxmlformats.org/officeDocument/2006/relationships/image" Target="../media/image231.png"/><Relationship Id="rId129" Type="http://schemas.openxmlformats.org/officeDocument/2006/relationships/customXml" Target="../ink/ink574.xml"/><Relationship Id="rId96" Type="http://schemas.openxmlformats.org/officeDocument/2006/relationships/image" Target="../media/image225.png"/><Relationship Id="rId140" Type="http://schemas.openxmlformats.org/officeDocument/2006/relationships/image" Target="../media/image247.png"/><Relationship Id="rId161" Type="http://schemas.openxmlformats.org/officeDocument/2006/relationships/customXml" Target="../ink/ink590.xml"/><Relationship Id="rId182" Type="http://schemas.openxmlformats.org/officeDocument/2006/relationships/image" Target="../media/image268.png"/><Relationship Id="rId217" Type="http://schemas.openxmlformats.org/officeDocument/2006/relationships/customXml" Target="../ink/ink618.xml"/><Relationship Id="rId238" Type="http://schemas.openxmlformats.org/officeDocument/2006/relationships/image" Target="../media/image296.png"/><Relationship Id="rId259" Type="http://schemas.openxmlformats.org/officeDocument/2006/relationships/customXml" Target="../ink/ink639.xml"/><Relationship Id="rId119" Type="http://schemas.openxmlformats.org/officeDocument/2006/relationships/customXml" Target="../ink/ink569.xml"/><Relationship Id="rId270" Type="http://schemas.openxmlformats.org/officeDocument/2006/relationships/image" Target="../media/image312.png"/><Relationship Id="rId130" Type="http://schemas.openxmlformats.org/officeDocument/2006/relationships/image" Target="../media/image242.png"/><Relationship Id="rId151" Type="http://schemas.openxmlformats.org/officeDocument/2006/relationships/customXml" Target="../ink/ink585.xml"/><Relationship Id="rId172" Type="http://schemas.openxmlformats.org/officeDocument/2006/relationships/image" Target="../media/image263.png"/><Relationship Id="rId193" Type="http://schemas.openxmlformats.org/officeDocument/2006/relationships/customXml" Target="../ink/ink606.xml"/><Relationship Id="rId207" Type="http://schemas.openxmlformats.org/officeDocument/2006/relationships/customXml" Target="../ink/ink613.xml"/><Relationship Id="rId228" Type="http://schemas.openxmlformats.org/officeDocument/2006/relationships/image" Target="../media/image291.png"/><Relationship Id="rId249" Type="http://schemas.openxmlformats.org/officeDocument/2006/relationships/customXml" Target="../ink/ink634.xml"/><Relationship Id="rId109" Type="http://schemas.openxmlformats.org/officeDocument/2006/relationships/customXml" Target="../ink/ink564.xml"/><Relationship Id="rId260" Type="http://schemas.openxmlformats.org/officeDocument/2006/relationships/image" Target="../media/image307.png"/><Relationship Id="rId265" Type="http://schemas.openxmlformats.org/officeDocument/2006/relationships/customXml" Target="../ink/ink642.xml"/><Relationship Id="rId97" Type="http://schemas.openxmlformats.org/officeDocument/2006/relationships/customXml" Target="../ink/ink558.xml"/><Relationship Id="rId104" Type="http://schemas.openxmlformats.org/officeDocument/2006/relationships/image" Target="../media/image229.png"/><Relationship Id="rId120" Type="http://schemas.openxmlformats.org/officeDocument/2006/relationships/image" Target="../media/image237.png"/><Relationship Id="rId125" Type="http://schemas.openxmlformats.org/officeDocument/2006/relationships/customXml" Target="../ink/ink572.xml"/><Relationship Id="rId141" Type="http://schemas.openxmlformats.org/officeDocument/2006/relationships/customXml" Target="../ink/ink580.xml"/><Relationship Id="rId146" Type="http://schemas.openxmlformats.org/officeDocument/2006/relationships/image" Target="../media/image250.png"/><Relationship Id="rId167" Type="http://schemas.openxmlformats.org/officeDocument/2006/relationships/customXml" Target="../ink/ink593.xml"/><Relationship Id="rId188" Type="http://schemas.openxmlformats.org/officeDocument/2006/relationships/image" Target="../media/image271.png"/><Relationship Id="rId92" Type="http://schemas.openxmlformats.org/officeDocument/2006/relationships/image" Target="../media/image1550.png"/><Relationship Id="rId162" Type="http://schemas.openxmlformats.org/officeDocument/2006/relationships/image" Target="../media/image258.png"/><Relationship Id="rId183" Type="http://schemas.openxmlformats.org/officeDocument/2006/relationships/customXml" Target="../ink/ink601.xml"/><Relationship Id="rId213" Type="http://schemas.openxmlformats.org/officeDocument/2006/relationships/customXml" Target="../ink/ink616.xml"/><Relationship Id="rId218" Type="http://schemas.openxmlformats.org/officeDocument/2006/relationships/image" Target="../media/image286.png"/><Relationship Id="rId234" Type="http://schemas.openxmlformats.org/officeDocument/2006/relationships/image" Target="../media/image294.png"/><Relationship Id="rId239" Type="http://schemas.openxmlformats.org/officeDocument/2006/relationships/customXml" Target="../ink/ink629.xml"/><Relationship Id="rId2" Type="http://schemas.microsoft.com/office/2007/relationships/media" Target="../media/media21.m4a"/><Relationship Id="rId250" Type="http://schemas.openxmlformats.org/officeDocument/2006/relationships/image" Target="../media/image302.png"/><Relationship Id="rId255" Type="http://schemas.openxmlformats.org/officeDocument/2006/relationships/customXml" Target="../ink/ink637.xml"/><Relationship Id="rId271" Type="http://schemas.openxmlformats.org/officeDocument/2006/relationships/customXml" Target="../ink/ink645.xml"/><Relationship Id="rId110" Type="http://schemas.openxmlformats.org/officeDocument/2006/relationships/image" Target="../media/image232.png"/><Relationship Id="rId115" Type="http://schemas.openxmlformats.org/officeDocument/2006/relationships/customXml" Target="../ink/ink567.xml"/><Relationship Id="rId131" Type="http://schemas.openxmlformats.org/officeDocument/2006/relationships/customXml" Target="../ink/ink575.xml"/><Relationship Id="rId136" Type="http://schemas.openxmlformats.org/officeDocument/2006/relationships/image" Target="../media/image245.png"/><Relationship Id="rId157" Type="http://schemas.openxmlformats.org/officeDocument/2006/relationships/customXml" Target="../ink/ink588.xml"/><Relationship Id="rId178" Type="http://schemas.openxmlformats.org/officeDocument/2006/relationships/image" Target="../media/image266.png"/><Relationship Id="rId152" Type="http://schemas.openxmlformats.org/officeDocument/2006/relationships/image" Target="../media/image253.png"/><Relationship Id="rId173" Type="http://schemas.openxmlformats.org/officeDocument/2006/relationships/customXml" Target="../ink/ink596.xml"/><Relationship Id="rId194" Type="http://schemas.openxmlformats.org/officeDocument/2006/relationships/image" Target="../media/image274.png"/><Relationship Id="rId199" Type="http://schemas.openxmlformats.org/officeDocument/2006/relationships/customXml" Target="../ink/ink609.xml"/><Relationship Id="rId203" Type="http://schemas.openxmlformats.org/officeDocument/2006/relationships/customXml" Target="../ink/ink611.xml"/><Relationship Id="rId208" Type="http://schemas.openxmlformats.org/officeDocument/2006/relationships/image" Target="../media/image281.png"/><Relationship Id="rId229" Type="http://schemas.openxmlformats.org/officeDocument/2006/relationships/customXml" Target="../ink/ink624.xml"/><Relationship Id="rId224" Type="http://schemas.openxmlformats.org/officeDocument/2006/relationships/image" Target="../media/image289.png"/><Relationship Id="rId240" Type="http://schemas.openxmlformats.org/officeDocument/2006/relationships/image" Target="../media/image297.png"/><Relationship Id="rId245" Type="http://schemas.openxmlformats.org/officeDocument/2006/relationships/customXml" Target="../ink/ink632.xml"/><Relationship Id="rId261" Type="http://schemas.openxmlformats.org/officeDocument/2006/relationships/customXml" Target="../ink/ink640.xml"/><Relationship Id="rId266" Type="http://schemas.openxmlformats.org/officeDocument/2006/relationships/image" Target="../media/image310.png"/><Relationship Id="rId100" Type="http://schemas.openxmlformats.org/officeDocument/2006/relationships/image" Target="../media/image227.png"/><Relationship Id="rId105" Type="http://schemas.openxmlformats.org/officeDocument/2006/relationships/customXml" Target="../ink/ink562.xml"/><Relationship Id="rId126" Type="http://schemas.openxmlformats.org/officeDocument/2006/relationships/image" Target="../media/image240.png"/><Relationship Id="rId147" Type="http://schemas.openxmlformats.org/officeDocument/2006/relationships/customXml" Target="../ink/ink583.xml"/><Relationship Id="rId168" Type="http://schemas.openxmlformats.org/officeDocument/2006/relationships/image" Target="../media/image261.png"/><Relationship Id="rId93" Type="http://schemas.openxmlformats.org/officeDocument/2006/relationships/customXml" Target="../ink/ink556.xml"/><Relationship Id="rId98" Type="http://schemas.openxmlformats.org/officeDocument/2006/relationships/image" Target="../media/image226.png"/><Relationship Id="rId121" Type="http://schemas.openxmlformats.org/officeDocument/2006/relationships/customXml" Target="../ink/ink570.xml"/><Relationship Id="rId142" Type="http://schemas.openxmlformats.org/officeDocument/2006/relationships/image" Target="../media/image248.png"/><Relationship Id="rId163" Type="http://schemas.openxmlformats.org/officeDocument/2006/relationships/customXml" Target="../ink/ink591.xml"/><Relationship Id="rId184" Type="http://schemas.openxmlformats.org/officeDocument/2006/relationships/image" Target="../media/image269.png"/><Relationship Id="rId189" Type="http://schemas.openxmlformats.org/officeDocument/2006/relationships/customXml" Target="../ink/ink604.xml"/><Relationship Id="rId219" Type="http://schemas.openxmlformats.org/officeDocument/2006/relationships/customXml" Target="../ink/ink619.xml"/><Relationship Id="rId3" Type="http://schemas.openxmlformats.org/officeDocument/2006/relationships/audio" Target="../media/media21.m4a"/><Relationship Id="rId214" Type="http://schemas.openxmlformats.org/officeDocument/2006/relationships/image" Target="../media/image284.png"/><Relationship Id="rId230" Type="http://schemas.openxmlformats.org/officeDocument/2006/relationships/image" Target="../media/image292.png"/><Relationship Id="rId235" Type="http://schemas.openxmlformats.org/officeDocument/2006/relationships/customXml" Target="../ink/ink627.xml"/><Relationship Id="rId251" Type="http://schemas.openxmlformats.org/officeDocument/2006/relationships/customXml" Target="../ink/ink635.xml"/><Relationship Id="rId256" Type="http://schemas.openxmlformats.org/officeDocument/2006/relationships/image" Target="../media/image305.png"/><Relationship Id="rId116" Type="http://schemas.openxmlformats.org/officeDocument/2006/relationships/image" Target="../media/image235.png"/><Relationship Id="rId137" Type="http://schemas.openxmlformats.org/officeDocument/2006/relationships/customXml" Target="../ink/ink578.xml"/><Relationship Id="rId158" Type="http://schemas.openxmlformats.org/officeDocument/2006/relationships/image" Target="../media/image256.png"/><Relationship Id="rId272" Type="http://schemas.openxmlformats.org/officeDocument/2006/relationships/image" Target="../media/image313.png"/><Relationship Id="rId111" Type="http://schemas.openxmlformats.org/officeDocument/2006/relationships/customXml" Target="../ink/ink565.xml"/><Relationship Id="rId132" Type="http://schemas.openxmlformats.org/officeDocument/2006/relationships/image" Target="../media/image243.png"/><Relationship Id="rId153" Type="http://schemas.openxmlformats.org/officeDocument/2006/relationships/customXml" Target="../ink/ink586.xml"/><Relationship Id="rId174" Type="http://schemas.openxmlformats.org/officeDocument/2006/relationships/image" Target="../media/image264.png"/><Relationship Id="rId179" Type="http://schemas.openxmlformats.org/officeDocument/2006/relationships/customXml" Target="../ink/ink599.xml"/><Relationship Id="rId195" Type="http://schemas.openxmlformats.org/officeDocument/2006/relationships/customXml" Target="../ink/ink607.xml"/><Relationship Id="rId209" Type="http://schemas.openxmlformats.org/officeDocument/2006/relationships/customXml" Target="../ink/ink614.xml"/><Relationship Id="rId190" Type="http://schemas.openxmlformats.org/officeDocument/2006/relationships/image" Target="../media/image272.png"/><Relationship Id="rId204" Type="http://schemas.openxmlformats.org/officeDocument/2006/relationships/image" Target="../media/image279.png"/><Relationship Id="rId220" Type="http://schemas.openxmlformats.org/officeDocument/2006/relationships/image" Target="../media/image287.png"/><Relationship Id="rId225" Type="http://schemas.openxmlformats.org/officeDocument/2006/relationships/customXml" Target="../ink/ink622.xml"/><Relationship Id="rId241" Type="http://schemas.openxmlformats.org/officeDocument/2006/relationships/customXml" Target="../ink/ink630.xml"/><Relationship Id="rId246" Type="http://schemas.openxmlformats.org/officeDocument/2006/relationships/image" Target="../media/image300.png"/><Relationship Id="rId267" Type="http://schemas.openxmlformats.org/officeDocument/2006/relationships/customXml" Target="../ink/ink643.xml"/><Relationship Id="rId106" Type="http://schemas.openxmlformats.org/officeDocument/2006/relationships/image" Target="../media/image230.png"/><Relationship Id="rId127" Type="http://schemas.openxmlformats.org/officeDocument/2006/relationships/customXml" Target="../ink/ink573.xml"/><Relationship Id="rId262" Type="http://schemas.openxmlformats.org/officeDocument/2006/relationships/image" Target="../media/image308.png"/><Relationship Id="rId94" Type="http://schemas.openxmlformats.org/officeDocument/2006/relationships/image" Target="../media/image1560.png"/><Relationship Id="rId99" Type="http://schemas.openxmlformats.org/officeDocument/2006/relationships/customXml" Target="../ink/ink559.xml"/><Relationship Id="rId101" Type="http://schemas.openxmlformats.org/officeDocument/2006/relationships/customXml" Target="../ink/ink560.xml"/><Relationship Id="rId122" Type="http://schemas.openxmlformats.org/officeDocument/2006/relationships/image" Target="../media/image238.png"/><Relationship Id="rId143" Type="http://schemas.openxmlformats.org/officeDocument/2006/relationships/customXml" Target="../ink/ink581.xml"/><Relationship Id="rId148" Type="http://schemas.openxmlformats.org/officeDocument/2006/relationships/image" Target="../media/image251.png"/><Relationship Id="rId164" Type="http://schemas.openxmlformats.org/officeDocument/2006/relationships/image" Target="../media/image259.png"/><Relationship Id="rId169" Type="http://schemas.openxmlformats.org/officeDocument/2006/relationships/customXml" Target="../ink/ink594.xml"/><Relationship Id="rId185" Type="http://schemas.openxmlformats.org/officeDocument/2006/relationships/customXml" Target="../ink/ink602.xml"/><Relationship Id="rId4" Type="http://schemas.openxmlformats.org/officeDocument/2006/relationships/slideLayout" Target="../slideLayouts/slideLayout2.xml"/><Relationship Id="rId180" Type="http://schemas.openxmlformats.org/officeDocument/2006/relationships/image" Target="../media/image267.png"/><Relationship Id="rId210" Type="http://schemas.openxmlformats.org/officeDocument/2006/relationships/image" Target="../media/image282.png"/><Relationship Id="rId215" Type="http://schemas.openxmlformats.org/officeDocument/2006/relationships/customXml" Target="../ink/ink617.xml"/><Relationship Id="rId236" Type="http://schemas.openxmlformats.org/officeDocument/2006/relationships/image" Target="../media/image295.png"/><Relationship Id="rId257" Type="http://schemas.openxmlformats.org/officeDocument/2006/relationships/customXml" Target="../ink/ink638.xml"/><Relationship Id="rId231" Type="http://schemas.openxmlformats.org/officeDocument/2006/relationships/customXml" Target="../ink/ink625.xml"/><Relationship Id="rId252" Type="http://schemas.openxmlformats.org/officeDocument/2006/relationships/image" Target="../media/image303.png"/><Relationship Id="rId273" Type="http://schemas.openxmlformats.org/officeDocument/2006/relationships/image" Target="../media/image1.png"/><Relationship Id="rId112" Type="http://schemas.openxmlformats.org/officeDocument/2006/relationships/image" Target="../media/image233.png"/><Relationship Id="rId133" Type="http://schemas.openxmlformats.org/officeDocument/2006/relationships/customXml" Target="../ink/ink576.xml"/><Relationship Id="rId154" Type="http://schemas.openxmlformats.org/officeDocument/2006/relationships/image" Target="../media/image254.png"/><Relationship Id="rId175" Type="http://schemas.openxmlformats.org/officeDocument/2006/relationships/customXml" Target="../ink/ink597.xml"/><Relationship Id="rId196" Type="http://schemas.openxmlformats.org/officeDocument/2006/relationships/image" Target="../media/image275.png"/><Relationship Id="rId200" Type="http://schemas.openxmlformats.org/officeDocument/2006/relationships/image" Target="../media/image277.png"/><Relationship Id="rId221" Type="http://schemas.openxmlformats.org/officeDocument/2006/relationships/customXml" Target="../ink/ink620.xml"/><Relationship Id="rId242" Type="http://schemas.openxmlformats.org/officeDocument/2006/relationships/image" Target="../media/image298.png"/><Relationship Id="rId263" Type="http://schemas.openxmlformats.org/officeDocument/2006/relationships/customXml" Target="../ink/ink641.xml"/><Relationship Id="rId102" Type="http://schemas.openxmlformats.org/officeDocument/2006/relationships/image" Target="../media/image228.png"/><Relationship Id="rId123" Type="http://schemas.openxmlformats.org/officeDocument/2006/relationships/customXml" Target="../ink/ink571.xml"/><Relationship Id="rId144" Type="http://schemas.openxmlformats.org/officeDocument/2006/relationships/image" Target="../media/image249.png"/><Relationship Id="rId90" Type="http://schemas.openxmlformats.org/officeDocument/2006/relationships/image" Target="../media/image1540.png"/><Relationship Id="rId165" Type="http://schemas.openxmlformats.org/officeDocument/2006/relationships/customXml" Target="../ink/ink592.xml"/><Relationship Id="rId186" Type="http://schemas.openxmlformats.org/officeDocument/2006/relationships/image" Target="../media/image270.png"/><Relationship Id="rId211" Type="http://schemas.openxmlformats.org/officeDocument/2006/relationships/customXml" Target="../ink/ink615.xml"/><Relationship Id="rId232" Type="http://schemas.openxmlformats.org/officeDocument/2006/relationships/image" Target="../media/image293.png"/><Relationship Id="rId253" Type="http://schemas.openxmlformats.org/officeDocument/2006/relationships/customXml" Target="../ink/ink636.xml"/><Relationship Id="rId113" Type="http://schemas.openxmlformats.org/officeDocument/2006/relationships/customXml" Target="../ink/ink566.xml"/><Relationship Id="rId134" Type="http://schemas.openxmlformats.org/officeDocument/2006/relationships/image" Target="../media/image244.png"/><Relationship Id="rId155" Type="http://schemas.openxmlformats.org/officeDocument/2006/relationships/customXml" Target="../ink/ink587.xml"/><Relationship Id="rId176" Type="http://schemas.openxmlformats.org/officeDocument/2006/relationships/image" Target="../media/image265.png"/><Relationship Id="rId197" Type="http://schemas.openxmlformats.org/officeDocument/2006/relationships/customXml" Target="../ink/ink608.xml"/><Relationship Id="rId201" Type="http://schemas.openxmlformats.org/officeDocument/2006/relationships/customXml" Target="../ink/ink610.xml"/><Relationship Id="rId222" Type="http://schemas.openxmlformats.org/officeDocument/2006/relationships/image" Target="../media/image288.png"/><Relationship Id="rId243" Type="http://schemas.openxmlformats.org/officeDocument/2006/relationships/customXml" Target="../ink/ink631.xml"/><Relationship Id="rId264" Type="http://schemas.openxmlformats.org/officeDocument/2006/relationships/image" Target="../media/image309.png"/><Relationship Id="rId103" Type="http://schemas.openxmlformats.org/officeDocument/2006/relationships/customXml" Target="../ink/ink561.xml"/><Relationship Id="rId124" Type="http://schemas.openxmlformats.org/officeDocument/2006/relationships/image" Target="../media/image239.png"/><Relationship Id="rId91" Type="http://schemas.openxmlformats.org/officeDocument/2006/relationships/customXml" Target="../ink/ink555.xml"/><Relationship Id="rId145" Type="http://schemas.openxmlformats.org/officeDocument/2006/relationships/customXml" Target="../ink/ink582.xml"/><Relationship Id="rId166" Type="http://schemas.openxmlformats.org/officeDocument/2006/relationships/image" Target="../media/image260.png"/><Relationship Id="rId187" Type="http://schemas.openxmlformats.org/officeDocument/2006/relationships/customXml" Target="../ink/ink603.xml"/><Relationship Id="rId1" Type="http://schemas.openxmlformats.org/officeDocument/2006/relationships/tags" Target="../tags/tag11.xml"/><Relationship Id="rId212" Type="http://schemas.openxmlformats.org/officeDocument/2006/relationships/image" Target="../media/image283.png"/><Relationship Id="rId233" Type="http://schemas.openxmlformats.org/officeDocument/2006/relationships/customXml" Target="../ink/ink626.xml"/><Relationship Id="rId254" Type="http://schemas.openxmlformats.org/officeDocument/2006/relationships/image" Target="../media/image304.png"/><Relationship Id="rId114" Type="http://schemas.openxmlformats.org/officeDocument/2006/relationships/image" Target="../media/image234.png"/><Relationship Id="rId135" Type="http://schemas.openxmlformats.org/officeDocument/2006/relationships/customXml" Target="../ink/ink577.xml"/><Relationship Id="rId156" Type="http://schemas.openxmlformats.org/officeDocument/2006/relationships/image" Target="../media/image255.png"/><Relationship Id="rId177" Type="http://schemas.openxmlformats.org/officeDocument/2006/relationships/customXml" Target="../ink/ink598.xml"/><Relationship Id="rId198" Type="http://schemas.openxmlformats.org/officeDocument/2006/relationships/image" Target="../media/image276.png"/><Relationship Id="rId202" Type="http://schemas.openxmlformats.org/officeDocument/2006/relationships/image" Target="../media/image278.png"/><Relationship Id="rId223" Type="http://schemas.openxmlformats.org/officeDocument/2006/relationships/customXml" Target="../ink/ink621.xml"/><Relationship Id="rId244" Type="http://schemas.openxmlformats.org/officeDocument/2006/relationships/image" Target="../media/image299.png"/></Relationships>
</file>

<file path=ppt/slides/_rels/slide22.xml.rels><?xml version="1.0" encoding="UTF-8" standalone="yes"?>
<Relationships xmlns="http://schemas.openxmlformats.org/package/2006/relationships"><Relationship Id="rId93" Type="http://schemas.openxmlformats.org/officeDocument/2006/relationships/customXml" Target="../ink/ink648.xml"/><Relationship Id="rId98" Type="http://schemas.openxmlformats.org/officeDocument/2006/relationships/image" Target="../media/image1.png"/><Relationship Id="rId3" Type="http://schemas.openxmlformats.org/officeDocument/2006/relationships/audio" Target="../media/media22.m4a"/><Relationship Id="rId97" Type="http://schemas.openxmlformats.org/officeDocument/2006/relationships/image" Target="../media/image150.png"/><Relationship Id="rId92" Type="http://schemas.openxmlformats.org/officeDocument/2006/relationships/image" Target="../media/image1550.png"/><Relationship Id="rId2" Type="http://schemas.microsoft.com/office/2007/relationships/media" Target="../media/media22.m4a"/><Relationship Id="rId91" Type="http://schemas.openxmlformats.org/officeDocument/2006/relationships/customXml" Target="../ink/ink647.xml"/><Relationship Id="rId96" Type="http://schemas.openxmlformats.org/officeDocument/2006/relationships/image" Target="../media/image290.png"/><Relationship Id="rId1" Type="http://schemas.openxmlformats.org/officeDocument/2006/relationships/tags" Target="../tags/tag12.xml"/><Relationship Id="rId5" Type="http://schemas.openxmlformats.org/officeDocument/2006/relationships/customXml" Target="../ink/ink646.xml"/><Relationship Id="rId90" Type="http://schemas.openxmlformats.org/officeDocument/2006/relationships/image" Target="../media/image1540.png"/><Relationship Id="rId95" Type="http://schemas.openxmlformats.org/officeDocument/2006/relationships/customXml" Target="../ink/ink649.xml"/><Relationship Id="rId94" Type="http://schemas.openxmlformats.org/officeDocument/2006/relationships/image" Target="../media/image1560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354.png"/><Relationship Id="rId21" Type="http://schemas.openxmlformats.org/officeDocument/2006/relationships/customXml" Target="../ink/ink658.xml"/><Relationship Id="rId42" Type="http://schemas.openxmlformats.org/officeDocument/2006/relationships/image" Target="../media/image2432.png"/><Relationship Id="rId47" Type="http://schemas.openxmlformats.org/officeDocument/2006/relationships/customXml" Target="../ink/ink671.xml"/><Relationship Id="rId63" Type="http://schemas.openxmlformats.org/officeDocument/2006/relationships/image" Target="../media/image2532.png"/><Relationship Id="rId68" Type="http://schemas.openxmlformats.org/officeDocument/2006/relationships/customXml" Target="../ink/ink682.xml"/><Relationship Id="rId84" Type="http://schemas.openxmlformats.org/officeDocument/2006/relationships/image" Target="../media/image1.png"/><Relationship Id="rId16" Type="http://schemas.openxmlformats.org/officeDocument/2006/relationships/image" Target="../media/image2304.png"/><Relationship Id="rId11" Type="http://schemas.openxmlformats.org/officeDocument/2006/relationships/customXml" Target="../ink/ink653.xml"/><Relationship Id="rId32" Type="http://schemas.openxmlformats.org/officeDocument/2006/relationships/image" Target="../media/image2383.png"/><Relationship Id="rId37" Type="http://schemas.openxmlformats.org/officeDocument/2006/relationships/customXml" Target="../ink/ink666.xml"/><Relationship Id="rId53" Type="http://schemas.openxmlformats.org/officeDocument/2006/relationships/image" Target="../media/image2481.png"/><Relationship Id="rId58" Type="http://schemas.openxmlformats.org/officeDocument/2006/relationships/customXml" Target="../ink/ink677.xml"/><Relationship Id="rId74" Type="http://schemas.openxmlformats.org/officeDocument/2006/relationships/customXml" Target="../ink/ink685.xml"/><Relationship Id="rId79" Type="http://schemas.openxmlformats.org/officeDocument/2006/relationships/image" Target="../media/image2612.png"/><Relationship Id="rId5" Type="http://schemas.openxmlformats.org/officeDocument/2006/relationships/customXml" Target="../ink/ink650.xml"/><Relationship Id="rId61" Type="http://schemas.openxmlformats.org/officeDocument/2006/relationships/image" Target="../media/image2522.png"/><Relationship Id="rId82" Type="http://schemas.openxmlformats.org/officeDocument/2006/relationships/customXml" Target="../ink/ink689.xml"/><Relationship Id="rId19" Type="http://schemas.openxmlformats.org/officeDocument/2006/relationships/customXml" Target="../ink/ink657.xml"/><Relationship Id="rId14" Type="http://schemas.openxmlformats.org/officeDocument/2006/relationships/image" Target="../media/image2293.png"/><Relationship Id="rId22" Type="http://schemas.openxmlformats.org/officeDocument/2006/relationships/image" Target="../media/image2334.png"/><Relationship Id="rId27" Type="http://schemas.openxmlformats.org/officeDocument/2006/relationships/customXml" Target="../ink/ink661.xml"/><Relationship Id="rId30" Type="http://schemas.openxmlformats.org/officeDocument/2006/relationships/image" Target="../media/image2373.png"/><Relationship Id="rId35" Type="http://schemas.openxmlformats.org/officeDocument/2006/relationships/customXml" Target="../ink/ink665.xml"/><Relationship Id="rId43" Type="http://schemas.openxmlformats.org/officeDocument/2006/relationships/customXml" Target="../ink/ink669.xml"/><Relationship Id="rId48" Type="http://schemas.openxmlformats.org/officeDocument/2006/relationships/customXml" Target="../ink/ink672.xml"/><Relationship Id="rId56" Type="http://schemas.openxmlformats.org/officeDocument/2006/relationships/customXml" Target="../ink/ink676.xml"/><Relationship Id="rId64" Type="http://schemas.openxmlformats.org/officeDocument/2006/relationships/customXml" Target="../ink/ink680.xml"/><Relationship Id="rId69" Type="http://schemas.openxmlformats.org/officeDocument/2006/relationships/image" Target="../media/image2562.png"/><Relationship Id="rId77" Type="http://schemas.openxmlformats.org/officeDocument/2006/relationships/image" Target="../media/image2602.png"/><Relationship Id="rId8" Type="http://schemas.openxmlformats.org/officeDocument/2006/relationships/image" Target="../media/image2260.png"/><Relationship Id="rId51" Type="http://schemas.openxmlformats.org/officeDocument/2006/relationships/image" Target="../media/image2471.png"/><Relationship Id="rId72" Type="http://schemas.openxmlformats.org/officeDocument/2006/relationships/customXml" Target="../ink/ink684.xml"/><Relationship Id="rId80" Type="http://schemas.openxmlformats.org/officeDocument/2006/relationships/customXml" Target="../ink/ink688.xml"/><Relationship Id="rId3" Type="http://schemas.openxmlformats.org/officeDocument/2006/relationships/audio" Target="../media/media23.m4a"/><Relationship Id="rId12" Type="http://schemas.openxmlformats.org/officeDocument/2006/relationships/image" Target="../media/image2282.png"/><Relationship Id="rId17" Type="http://schemas.openxmlformats.org/officeDocument/2006/relationships/customXml" Target="../ink/ink656.xml"/><Relationship Id="rId25" Type="http://schemas.openxmlformats.org/officeDocument/2006/relationships/customXml" Target="../ink/ink660.xml"/><Relationship Id="rId33" Type="http://schemas.openxmlformats.org/officeDocument/2006/relationships/customXml" Target="../ink/ink664.xml"/><Relationship Id="rId38" Type="http://schemas.openxmlformats.org/officeDocument/2006/relationships/image" Target="../media/image2413.png"/><Relationship Id="rId46" Type="http://schemas.openxmlformats.org/officeDocument/2006/relationships/image" Target="../media/image2452.png"/><Relationship Id="rId59" Type="http://schemas.openxmlformats.org/officeDocument/2006/relationships/image" Target="../media/image2511.png"/><Relationship Id="rId67" Type="http://schemas.openxmlformats.org/officeDocument/2006/relationships/image" Target="../media/image2552.png"/><Relationship Id="rId20" Type="http://schemas.openxmlformats.org/officeDocument/2006/relationships/image" Target="../media/image2324.png"/><Relationship Id="rId41" Type="http://schemas.openxmlformats.org/officeDocument/2006/relationships/customXml" Target="../ink/ink668.xml"/><Relationship Id="rId54" Type="http://schemas.openxmlformats.org/officeDocument/2006/relationships/customXml" Target="../ink/ink675.xml"/><Relationship Id="rId62" Type="http://schemas.openxmlformats.org/officeDocument/2006/relationships/customXml" Target="../ink/ink679.xml"/><Relationship Id="rId70" Type="http://schemas.openxmlformats.org/officeDocument/2006/relationships/customXml" Target="../ink/ink683.xml"/><Relationship Id="rId75" Type="http://schemas.openxmlformats.org/officeDocument/2006/relationships/image" Target="../media/image2592.png"/><Relationship Id="rId83" Type="http://schemas.openxmlformats.org/officeDocument/2006/relationships/image" Target="../media/image2630.png"/><Relationship Id="rId1" Type="http://schemas.openxmlformats.org/officeDocument/2006/relationships/tags" Target="../tags/tag13.xml"/><Relationship Id="rId6" Type="http://schemas.openxmlformats.org/officeDocument/2006/relationships/image" Target="../media/image2250.png"/><Relationship Id="rId15" Type="http://schemas.openxmlformats.org/officeDocument/2006/relationships/customXml" Target="../ink/ink655.xml"/><Relationship Id="rId23" Type="http://schemas.openxmlformats.org/officeDocument/2006/relationships/customXml" Target="../ink/ink659.xml"/><Relationship Id="rId28" Type="http://schemas.openxmlformats.org/officeDocument/2006/relationships/image" Target="../media/image2364.png"/><Relationship Id="rId36" Type="http://schemas.openxmlformats.org/officeDocument/2006/relationships/image" Target="../media/image2403.png"/><Relationship Id="rId49" Type="http://schemas.openxmlformats.org/officeDocument/2006/relationships/image" Target="../media/image2461.png"/><Relationship Id="rId57" Type="http://schemas.openxmlformats.org/officeDocument/2006/relationships/image" Target="../media/image2502.png"/><Relationship Id="rId10" Type="http://schemas.openxmlformats.org/officeDocument/2006/relationships/image" Target="../media/image2273.png"/><Relationship Id="rId31" Type="http://schemas.openxmlformats.org/officeDocument/2006/relationships/customXml" Target="../ink/ink663.xml"/><Relationship Id="rId44" Type="http://schemas.openxmlformats.org/officeDocument/2006/relationships/image" Target="../media/image2442.png"/><Relationship Id="rId52" Type="http://schemas.openxmlformats.org/officeDocument/2006/relationships/customXml" Target="../ink/ink674.xml"/><Relationship Id="rId60" Type="http://schemas.openxmlformats.org/officeDocument/2006/relationships/customXml" Target="../ink/ink678.xml"/><Relationship Id="rId65" Type="http://schemas.openxmlformats.org/officeDocument/2006/relationships/image" Target="../media/image2542.png"/><Relationship Id="rId73" Type="http://schemas.openxmlformats.org/officeDocument/2006/relationships/image" Target="../media/image2582.png"/><Relationship Id="rId78" Type="http://schemas.openxmlformats.org/officeDocument/2006/relationships/customXml" Target="../ink/ink687.xml"/><Relationship Id="rId81" Type="http://schemas.openxmlformats.org/officeDocument/2006/relationships/image" Target="../media/image2622.png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652.xml"/><Relationship Id="rId13" Type="http://schemas.openxmlformats.org/officeDocument/2006/relationships/customXml" Target="../ink/ink654.xml"/><Relationship Id="rId18" Type="http://schemas.openxmlformats.org/officeDocument/2006/relationships/image" Target="../media/image2314.png"/><Relationship Id="rId39" Type="http://schemas.openxmlformats.org/officeDocument/2006/relationships/customXml" Target="../ink/ink667.xml"/><Relationship Id="rId34" Type="http://schemas.openxmlformats.org/officeDocument/2006/relationships/image" Target="../media/image2393.png"/><Relationship Id="rId50" Type="http://schemas.openxmlformats.org/officeDocument/2006/relationships/customXml" Target="../ink/ink673.xml"/><Relationship Id="rId55" Type="http://schemas.openxmlformats.org/officeDocument/2006/relationships/image" Target="../media/image2492.png"/><Relationship Id="rId76" Type="http://schemas.openxmlformats.org/officeDocument/2006/relationships/customXml" Target="../ink/ink686.xml"/><Relationship Id="rId7" Type="http://schemas.openxmlformats.org/officeDocument/2006/relationships/customXml" Target="../ink/ink651.xml"/><Relationship Id="rId71" Type="http://schemas.openxmlformats.org/officeDocument/2006/relationships/image" Target="../media/image2572.png"/><Relationship Id="rId2" Type="http://schemas.microsoft.com/office/2007/relationships/media" Target="../media/media23.m4a"/><Relationship Id="rId29" Type="http://schemas.openxmlformats.org/officeDocument/2006/relationships/customXml" Target="../ink/ink662.xml"/><Relationship Id="rId24" Type="http://schemas.openxmlformats.org/officeDocument/2006/relationships/image" Target="../media/image2344.png"/><Relationship Id="rId40" Type="http://schemas.openxmlformats.org/officeDocument/2006/relationships/image" Target="../media/image2422.png"/><Relationship Id="rId45" Type="http://schemas.openxmlformats.org/officeDocument/2006/relationships/customXml" Target="../ink/ink670.xml"/><Relationship Id="rId66" Type="http://schemas.openxmlformats.org/officeDocument/2006/relationships/customXml" Target="../ink/ink68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3.jpe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.pn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8.xml"/><Relationship Id="rId21" Type="http://schemas.openxmlformats.org/officeDocument/2006/relationships/customXml" Target="../ink/ink9.xml"/><Relationship Id="rId42" Type="http://schemas.openxmlformats.org/officeDocument/2006/relationships/image" Target="../media/image22.png"/><Relationship Id="rId63" Type="http://schemas.openxmlformats.org/officeDocument/2006/relationships/customXml" Target="../ink/ink30.xml"/><Relationship Id="rId84" Type="http://schemas.openxmlformats.org/officeDocument/2006/relationships/image" Target="../media/image43.png"/><Relationship Id="rId138" Type="http://schemas.openxmlformats.org/officeDocument/2006/relationships/image" Target="../media/image69.png"/><Relationship Id="rId159" Type="http://schemas.openxmlformats.org/officeDocument/2006/relationships/customXml" Target="../ink/ink79.xml"/><Relationship Id="rId170" Type="http://schemas.openxmlformats.org/officeDocument/2006/relationships/image" Target="../media/image85.png"/><Relationship Id="rId107" Type="http://schemas.openxmlformats.org/officeDocument/2006/relationships/image" Target="../media/image54.png"/><Relationship Id="rId11" Type="http://schemas.openxmlformats.org/officeDocument/2006/relationships/customXml" Target="../ink/ink4.xml"/><Relationship Id="rId32" Type="http://schemas.openxmlformats.org/officeDocument/2006/relationships/image" Target="../media/image17.png"/><Relationship Id="rId53" Type="http://schemas.openxmlformats.org/officeDocument/2006/relationships/customXml" Target="../ink/ink25.xml"/><Relationship Id="rId74" Type="http://schemas.openxmlformats.org/officeDocument/2006/relationships/image" Target="../media/image38.png"/><Relationship Id="rId128" Type="http://schemas.openxmlformats.org/officeDocument/2006/relationships/image" Target="../media/image64.png"/><Relationship Id="rId149" Type="http://schemas.openxmlformats.org/officeDocument/2006/relationships/customXml" Target="../ink/ink74.xml"/><Relationship Id="rId5" Type="http://schemas.openxmlformats.org/officeDocument/2006/relationships/customXml" Target="../ink/ink1.xml"/><Relationship Id="rId95" Type="http://schemas.openxmlformats.org/officeDocument/2006/relationships/image" Target="../media/image48.png"/><Relationship Id="rId160" Type="http://schemas.openxmlformats.org/officeDocument/2006/relationships/image" Target="../media/image80.png"/><Relationship Id="rId22" Type="http://schemas.openxmlformats.org/officeDocument/2006/relationships/image" Target="../media/image12.png"/><Relationship Id="rId43" Type="http://schemas.openxmlformats.org/officeDocument/2006/relationships/customXml" Target="../ink/ink20.xml"/><Relationship Id="rId64" Type="http://schemas.openxmlformats.org/officeDocument/2006/relationships/image" Target="../media/image33.png"/><Relationship Id="rId118" Type="http://schemas.openxmlformats.org/officeDocument/2006/relationships/image" Target="../media/image59.png"/><Relationship Id="rId139" Type="http://schemas.openxmlformats.org/officeDocument/2006/relationships/customXml" Target="../ink/ink69.xml"/><Relationship Id="rId85" Type="http://schemas.openxmlformats.org/officeDocument/2006/relationships/customXml" Target="../ink/ink41.xml"/><Relationship Id="rId150" Type="http://schemas.openxmlformats.org/officeDocument/2006/relationships/image" Target="../media/image75.png"/><Relationship Id="rId171" Type="http://schemas.openxmlformats.org/officeDocument/2006/relationships/customXml" Target="../ink/ink85.xml"/><Relationship Id="rId12" Type="http://schemas.openxmlformats.org/officeDocument/2006/relationships/image" Target="../media/image7.png"/><Relationship Id="rId33" Type="http://schemas.openxmlformats.org/officeDocument/2006/relationships/customXml" Target="../ink/ink15.xml"/><Relationship Id="rId108" Type="http://schemas.openxmlformats.org/officeDocument/2006/relationships/customXml" Target="../ink/ink53.xml"/><Relationship Id="rId129" Type="http://schemas.openxmlformats.org/officeDocument/2006/relationships/customXml" Target="../ink/ink64.xml"/><Relationship Id="rId54" Type="http://schemas.openxmlformats.org/officeDocument/2006/relationships/image" Target="../media/image28.png"/><Relationship Id="rId75" Type="http://schemas.openxmlformats.org/officeDocument/2006/relationships/customXml" Target="../ink/ink36.xml"/><Relationship Id="rId96" Type="http://schemas.openxmlformats.org/officeDocument/2006/relationships/customXml" Target="../ink/ink47.xml"/><Relationship Id="rId140" Type="http://schemas.openxmlformats.org/officeDocument/2006/relationships/image" Target="../media/image70.png"/><Relationship Id="rId161" Type="http://schemas.openxmlformats.org/officeDocument/2006/relationships/customXml" Target="../ink/ink80.xml"/><Relationship Id="rId6" Type="http://schemas.openxmlformats.org/officeDocument/2006/relationships/image" Target="../media/image4.png"/><Relationship Id="rId23" Type="http://schemas.openxmlformats.org/officeDocument/2006/relationships/customXml" Target="../ink/ink10.xml"/><Relationship Id="rId28" Type="http://schemas.openxmlformats.org/officeDocument/2006/relationships/image" Target="../media/image15.png"/><Relationship Id="rId49" Type="http://schemas.openxmlformats.org/officeDocument/2006/relationships/customXml" Target="../ink/ink23.xml"/><Relationship Id="rId114" Type="http://schemas.openxmlformats.org/officeDocument/2006/relationships/image" Target="../media/image57.png"/><Relationship Id="rId119" Type="http://schemas.openxmlformats.org/officeDocument/2006/relationships/customXml" Target="../ink/ink59.xml"/><Relationship Id="rId44" Type="http://schemas.openxmlformats.org/officeDocument/2006/relationships/image" Target="../media/image23.png"/><Relationship Id="rId60" Type="http://schemas.openxmlformats.org/officeDocument/2006/relationships/image" Target="../media/image31.png"/><Relationship Id="rId65" Type="http://schemas.openxmlformats.org/officeDocument/2006/relationships/customXml" Target="../ink/ink31.xml"/><Relationship Id="rId81" Type="http://schemas.openxmlformats.org/officeDocument/2006/relationships/customXml" Target="../ink/ink39.xml"/><Relationship Id="rId86" Type="http://schemas.openxmlformats.org/officeDocument/2006/relationships/image" Target="../media/image44.png"/><Relationship Id="rId130" Type="http://schemas.openxmlformats.org/officeDocument/2006/relationships/image" Target="../media/image65.png"/><Relationship Id="rId135" Type="http://schemas.openxmlformats.org/officeDocument/2006/relationships/customXml" Target="../ink/ink67.xml"/><Relationship Id="rId151" Type="http://schemas.openxmlformats.org/officeDocument/2006/relationships/customXml" Target="../ink/ink75.xml"/><Relationship Id="rId156" Type="http://schemas.openxmlformats.org/officeDocument/2006/relationships/image" Target="../media/image78.png"/><Relationship Id="rId177" Type="http://schemas.openxmlformats.org/officeDocument/2006/relationships/image" Target="../media/image5.jpeg"/><Relationship Id="rId172" Type="http://schemas.openxmlformats.org/officeDocument/2006/relationships/image" Target="../media/image86.png"/><Relationship Id="rId13" Type="http://schemas.openxmlformats.org/officeDocument/2006/relationships/customXml" Target="../ink/ink5.xml"/><Relationship Id="rId18" Type="http://schemas.openxmlformats.org/officeDocument/2006/relationships/image" Target="../media/image10.png"/><Relationship Id="rId39" Type="http://schemas.openxmlformats.org/officeDocument/2006/relationships/customXml" Target="../ink/ink18.xml"/><Relationship Id="rId109" Type="http://schemas.openxmlformats.org/officeDocument/2006/relationships/image" Target="../media/image55.png"/><Relationship Id="rId34" Type="http://schemas.openxmlformats.org/officeDocument/2006/relationships/image" Target="../media/image18.png"/><Relationship Id="rId50" Type="http://schemas.openxmlformats.org/officeDocument/2006/relationships/image" Target="../media/image26.png"/><Relationship Id="rId55" Type="http://schemas.openxmlformats.org/officeDocument/2006/relationships/customXml" Target="../ink/ink26.xml"/><Relationship Id="rId76" Type="http://schemas.openxmlformats.org/officeDocument/2006/relationships/image" Target="../media/image39.png"/><Relationship Id="rId97" Type="http://schemas.openxmlformats.org/officeDocument/2006/relationships/image" Target="../media/image49.png"/><Relationship Id="rId104" Type="http://schemas.openxmlformats.org/officeDocument/2006/relationships/customXml" Target="../ink/ink51.xml"/><Relationship Id="rId120" Type="http://schemas.openxmlformats.org/officeDocument/2006/relationships/image" Target="../media/image60.png"/><Relationship Id="rId125" Type="http://schemas.openxmlformats.org/officeDocument/2006/relationships/customXml" Target="../ink/ink62.xml"/><Relationship Id="rId141" Type="http://schemas.openxmlformats.org/officeDocument/2006/relationships/customXml" Target="../ink/ink70.xml"/><Relationship Id="rId146" Type="http://schemas.openxmlformats.org/officeDocument/2006/relationships/image" Target="../media/image73.png"/><Relationship Id="rId167" Type="http://schemas.openxmlformats.org/officeDocument/2006/relationships/customXml" Target="../ink/ink83.xml"/><Relationship Id="rId7" Type="http://schemas.openxmlformats.org/officeDocument/2006/relationships/customXml" Target="../ink/ink2.xml"/><Relationship Id="rId71" Type="http://schemas.openxmlformats.org/officeDocument/2006/relationships/customXml" Target="../ink/ink34.xml"/><Relationship Id="rId92" Type="http://schemas.openxmlformats.org/officeDocument/2006/relationships/customXml" Target="../ink/ink45.xml"/><Relationship Id="rId162" Type="http://schemas.openxmlformats.org/officeDocument/2006/relationships/image" Target="../media/image81.png"/><Relationship Id="rId2" Type="http://schemas.microsoft.com/office/2007/relationships/media" Target="../media/media6.m4a"/><Relationship Id="rId29" Type="http://schemas.openxmlformats.org/officeDocument/2006/relationships/customXml" Target="../ink/ink13.xml"/><Relationship Id="rId24" Type="http://schemas.openxmlformats.org/officeDocument/2006/relationships/image" Target="../media/image13.png"/><Relationship Id="rId40" Type="http://schemas.openxmlformats.org/officeDocument/2006/relationships/image" Target="../media/image21.png"/><Relationship Id="rId45" Type="http://schemas.openxmlformats.org/officeDocument/2006/relationships/customXml" Target="../ink/ink21.xml"/><Relationship Id="rId66" Type="http://schemas.openxmlformats.org/officeDocument/2006/relationships/image" Target="../media/image34.png"/><Relationship Id="rId87" Type="http://schemas.openxmlformats.org/officeDocument/2006/relationships/customXml" Target="../ink/ink42.xml"/><Relationship Id="rId110" Type="http://schemas.openxmlformats.org/officeDocument/2006/relationships/customXml" Target="../ink/ink54.xml"/><Relationship Id="rId115" Type="http://schemas.openxmlformats.org/officeDocument/2006/relationships/customXml" Target="../ink/ink57.xml"/><Relationship Id="rId131" Type="http://schemas.openxmlformats.org/officeDocument/2006/relationships/customXml" Target="../ink/ink65.xml"/><Relationship Id="rId136" Type="http://schemas.openxmlformats.org/officeDocument/2006/relationships/image" Target="../media/image68.png"/><Relationship Id="rId157" Type="http://schemas.openxmlformats.org/officeDocument/2006/relationships/customXml" Target="../ink/ink78.xml"/><Relationship Id="rId178" Type="http://schemas.openxmlformats.org/officeDocument/2006/relationships/image" Target="../media/image6.jpeg"/><Relationship Id="rId61" Type="http://schemas.openxmlformats.org/officeDocument/2006/relationships/customXml" Target="../ink/ink29.xml"/><Relationship Id="rId82" Type="http://schemas.openxmlformats.org/officeDocument/2006/relationships/image" Target="../media/image42.png"/><Relationship Id="rId152" Type="http://schemas.openxmlformats.org/officeDocument/2006/relationships/image" Target="../media/image76.png"/><Relationship Id="rId173" Type="http://schemas.openxmlformats.org/officeDocument/2006/relationships/customXml" Target="../ink/ink86.xml"/><Relationship Id="rId19" Type="http://schemas.openxmlformats.org/officeDocument/2006/relationships/customXml" Target="../ink/ink8.xml"/><Relationship Id="rId14" Type="http://schemas.openxmlformats.org/officeDocument/2006/relationships/image" Target="../media/image8.png"/><Relationship Id="rId30" Type="http://schemas.openxmlformats.org/officeDocument/2006/relationships/image" Target="../media/image16.png"/><Relationship Id="rId35" Type="http://schemas.openxmlformats.org/officeDocument/2006/relationships/customXml" Target="../ink/ink16.xml"/><Relationship Id="rId56" Type="http://schemas.openxmlformats.org/officeDocument/2006/relationships/image" Target="../media/image29.png"/><Relationship Id="rId77" Type="http://schemas.openxmlformats.org/officeDocument/2006/relationships/customXml" Target="../ink/ink37.xml"/><Relationship Id="rId100" Type="http://schemas.openxmlformats.org/officeDocument/2006/relationships/customXml" Target="../ink/ink49.xml"/><Relationship Id="rId105" Type="http://schemas.openxmlformats.org/officeDocument/2006/relationships/image" Target="../media/image53.png"/><Relationship Id="rId126" Type="http://schemas.openxmlformats.org/officeDocument/2006/relationships/image" Target="../media/image63.png"/><Relationship Id="rId147" Type="http://schemas.openxmlformats.org/officeDocument/2006/relationships/customXml" Target="../ink/ink73.xml"/><Relationship Id="rId168" Type="http://schemas.openxmlformats.org/officeDocument/2006/relationships/image" Target="../media/image84.png"/><Relationship Id="rId8" Type="http://schemas.openxmlformats.org/officeDocument/2006/relationships/image" Target="../media/image5.png"/><Relationship Id="rId51" Type="http://schemas.openxmlformats.org/officeDocument/2006/relationships/customXml" Target="../ink/ink24.xml"/><Relationship Id="rId72" Type="http://schemas.openxmlformats.org/officeDocument/2006/relationships/image" Target="../media/image37.png"/><Relationship Id="rId93" Type="http://schemas.openxmlformats.org/officeDocument/2006/relationships/image" Target="../media/image47.png"/><Relationship Id="rId98" Type="http://schemas.openxmlformats.org/officeDocument/2006/relationships/customXml" Target="../ink/ink48.xml"/><Relationship Id="rId121" Type="http://schemas.openxmlformats.org/officeDocument/2006/relationships/customXml" Target="../ink/ink60.xml"/><Relationship Id="rId142" Type="http://schemas.openxmlformats.org/officeDocument/2006/relationships/image" Target="../media/image71.png"/><Relationship Id="rId163" Type="http://schemas.openxmlformats.org/officeDocument/2006/relationships/customXml" Target="../ink/ink81.xml"/><Relationship Id="rId3" Type="http://schemas.openxmlformats.org/officeDocument/2006/relationships/audio" Target="../media/media6.m4a"/><Relationship Id="rId25" Type="http://schemas.openxmlformats.org/officeDocument/2006/relationships/customXml" Target="../ink/ink11.xml"/><Relationship Id="rId46" Type="http://schemas.openxmlformats.org/officeDocument/2006/relationships/image" Target="../media/image24.png"/><Relationship Id="rId67" Type="http://schemas.openxmlformats.org/officeDocument/2006/relationships/customXml" Target="../ink/ink32.xml"/><Relationship Id="rId116" Type="http://schemas.openxmlformats.org/officeDocument/2006/relationships/image" Target="../media/image58.png"/><Relationship Id="rId137" Type="http://schemas.openxmlformats.org/officeDocument/2006/relationships/customXml" Target="../ink/ink68.xml"/><Relationship Id="rId158" Type="http://schemas.openxmlformats.org/officeDocument/2006/relationships/image" Target="../media/image79.png"/><Relationship Id="rId20" Type="http://schemas.openxmlformats.org/officeDocument/2006/relationships/image" Target="../media/image11.png"/><Relationship Id="rId41" Type="http://schemas.openxmlformats.org/officeDocument/2006/relationships/customXml" Target="../ink/ink19.xml"/><Relationship Id="rId62" Type="http://schemas.openxmlformats.org/officeDocument/2006/relationships/image" Target="../media/image32.png"/><Relationship Id="rId83" Type="http://schemas.openxmlformats.org/officeDocument/2006/relationships/customXml" Target="../ink/ink40.xml"/><Relationship Id="rId88" Type="http://schemas.openxmlformats.org/officeDocument/2006/relationships/image" Target="../media/image45.png"/><Relationship Id="rId111" Type="http://schemas.openxmlformats.org/officeDocument/2006/relationships/customXml" Target="../ink/ink55.xml"/><Relationship Id="rId132" Type="http://schemas.openxmlformats.org/officeDocument/2006/relationships/image" Target="../media/image66.png"/><Relationship Id="rId153" Type="http://schemas.openxmlformats.org/officeDocument/2006/relationships/customXml" Target="../ink/ink76.xml"/><Relationship Id="rId174" Type="http://schemas.openxmlformats.org/officeDocument/2006/relationships/image" Target="../media/image87.png"/><Relationship Id="rId179" Type="http://schemas.openxmlformats.org/officeDocument/2006/relationships/image" Target="../media/image1.png"/><Relationship Id="rId15" Type="http://schemas.openxmlformats.org/officeDocument/2006/relationships/customXml" Target="../ink/ink6.xml"/><Relationship Id="rId36" Type="http://schemas.openxmlformats.org/officeDocument/2006/relationships/image" Target="../media/image19.png"/><Relationship Id="rId57" Type="http://schemas.openxmlformats.org/officeDocument/2006/relationships/customXml" Target="../ink/ink27.xml"/><Relationship Id="rId106" Type="http://schemas.openxmlformats.org/officeDocument/2006/relationships/customXml" Target="../ink/ink52.xml"/><Relationship Id="rId127" Type="http://schemas.openxmlformats.org/officeDocument/2006/relationships/customXml" Target="../ink/ink63.xml"/><Relationship Id="rId10" Type="http://schemas.openxmlformats.org/officeDocument/2006/relationships/image" Target="../media/image6.png"/><Relationship Id="rId31" Type="http://schemas.openxmlformats.org/officeDocument/2006/relationships/customXml" Target="../ink/ink14.xml"/><Relationship Id="rId52" Type="http://schemas.openxmlformats.org/officeDocument/2006/relationships/image" Target="../media/image27.png"/><Relationship Id="rId73" Type="http://schemas.openxmlformats.org/officeDocument/2006/relationships/customXml" Target="../ink/ink35.xml"/><Relationship Id="rId78" Type="http://schemas.openxmlformats.org/officeDocument/2006/relationships/image" Target="../media/image40.png"/><Relationship Id="rId94" Type="http://schemas.openxmlformats.org/officeDocument/2006/relationships/customXml" Target="../ink/ink46.xml"/><Relationship Id="rId99" Type="http://schemas.openxmlformats.org/officeDocument/2006/relationships/image" Target="../media/image50.png"/><Relationship Id="rId101" Type="http://schemas.openxmlformats.org/officeDocument/2006/relationships/image" Target="../media/image51.png"/><Relationship Id="rId122" Type="http://schemas.openxmlformats.org/officeDocument/2006/relationships/image" Target="../media/image61.png"/><Relationship Id="rId143" Type="http://schemas.openxmlformats.org/officeDocument/2006/relationships/customXml" Target="../ink/ink71.xml"/><Relationship Id="rId148" Type="http://schemas.openxmlformats.org/officeDocument/2006/relationships/image" Target="../media/image74.png"/><Relationship Id="rId164" Type="http://schemas.openxmlformats.org/officeDocument/2006/relationships/image" Target="../media/image82.png"/><Relationship Id="rId169" Type="http://schemas.openxmlformats.org/officeDocument/2006/relationships/customXml" Target="../ink/ink84.xml"/><Relationship Id="rId4" Type="http://schemas.openxmlformats.org/officeDocument/2006/relationships/slideLayout" Target="../slideLayouts/slideLayout15.xml"/><Relationship Id="rId9" Type="http://schemas.openxmlformats.org/officeDocument/2006/relationships/customXml" Target="../ink/ink3.xml"/><Relationship Id="rId26" Type="http://schemas.openxmlformats.org/officeDocument/2006/relationships/image" Target="../media/image14.png"/><Relationship Id="rId47" Type="http://schemas.openxmlformats.org/officeDocument/2006/relationships/customXml" Target="../ink/ink22.xml"/><Relationship Id="rId68" Type="http://schemas.openxmlformats.org/officeDocument/2006/relationships/image" Target="../media/image35.png"/><Relationship Id="rId89" Type="http://schemas.openxmlformats.org/officeDocument/2006/relationships/customXml" Target="../ink/ink43.xml"/><Relationship Id="rId112" Type="http://schemas.openxmlformats.org/officeDocument/2006/relationships/image" Target="../media/image56.png"/><Relationship Id="rId133" Type="http://schemas.openxmlformats.org/officeDocument/2006/relationships/customXml" Target="../ink/ink66.xml"/><Relationship Id="rId154" Type="http://schemas.openxmlformats.org/officeDocument/2006/relationships/image" Target="../media/image77.png"/><Relationship Id="rId175" Type="http://schemas.openxmlformats.org/officeDocument/2006/relationships/customXml" Target="../ink/ink87.xml"/><Relationship Id="rId16" Type="http://schemas.openxmlformats.org/officeDocument/2006/relationships/image" Target="../media/image9.png"/><Relationship Id="rId37" Type="http://schemas.openxmlformats.org/officeDocument/2006/relationships/customXml" Target="../ink/ink17.xml"/><Relationship Id="rId58" Type="http://schemas.openxmlformats.org/officeDocument/2006/relationships/image" Target="../media/image30.png"/><Relationship Id="rId79" Type="http://schemas.openxmlformats.org/officeDocument/2006/relationships/customXml" Target="../ink/ink38.xml"/><Relationship Id="rId102" Type="http://schemas.openxmlformats.org/officeDocument/2006/relationships/customXml" Target="../ink/ink50.xml"/><Relationship Id="rId123" Type="http://schemas.openxmlformats.org/officeDocument/2006/relationships/customXml" Target="../ink/ink61.xml"/><Relationship Id="rId144" Type="http://schemas.openxmlformats.org/officeDocument/2006/relationships/image" Target="../media/image72.png"/><Relationship Id="rId90" Type="http://schemas.openxmlformats.org/officeDocument/2006/relationships/image" Target="../media/image46.png"/><Relationship Id="rId165" Type="http://schemas.openxmlformats.org/officeDocument/2006/relationships/customXml" Target="../ink/ink82.xml"/><Relationship Id="rId27" Type="http://schemas.openxmlformats.org/officeDocument/2006/relationships/customXml" Target="../ink/ink12.xml"/><Relationship Id="rId48" Type="http://schemas.openxmlformats.org/officeDocument/2006/relationships/image" Target="../media/image25.png"/><Relationship Id="rId69" Type="http://schemas.openxmlformats.org/officeDocument/2006/relationships/customXml" Target="../ink/ink33.xml"/><Relationship Id="rId113" Type="http://schemas.openxmlformats.org/officeDocument/2006/relationships/customXml" Target="../ink/ink56.xml"/><Relationship Id="rId134" Type="http://schemas.openxmlformats.org/officeDocument/2006/relationships/image" Target="../media/image67.png"/><Relationship Id="rId80" Type="http://schemas.openxmlformats.org/officeDocument/2006/relationships/image" Target="../media/image41.png"/><Relationship Id="rId155" Type="http://schemas.openxmlformats.org/officeDocument/2006/relationships/customXml" Target="../ink/ink77.xml"/><Relationship Id="rId176" Type="http://schemas.openxmlformats.org/officeDocument/2006/relationships/image" Target="../media/image88.png"/><Relationship Id="rId17" Type="http://schemas.openxmlformats.org/officeDocument/2006/relationships/customXml" Target="../ink/ink7.xml"/><Relationship Id="rId38" Type="http://schemas.openxmlformats.org/officeDocument/2006/relationships/image" Target="../media/image20.png"/><Relationship Id="rId59" Type="http://schemas.openxmlformats.org/officeDocument/2006/relationships/customXml" Target="../ink/ink28.xml"/><Relationship Id="rId103" Type="http://schemas.openxmlformats.org/officeDocument/2006/relationships/image" Target="../media/image52.png"/><Relationship Id="rId124" Type="http://schemas.openxmlformats.org/officeDocument/2006/relationships/image" Target="../media/image62.png"/><Relationship Id="rId70" Type="http://schemas.openxmlformats.org/officeDocument/2006/relationships/image" Target="../media/image36.png"/><Relationship Id="rId91" Type="http://schemas.openxmlformats.org/officeDocument/2006/relationships/customXml" Target="../ink/ink44.xml"/><Relationship Id="rId145" Type="http://schemas.openxmlformats.org/officeDocument/2006/relationships/customXml" Target="../ink/ink72.xml"/><Relationship Id="rId166" Type="http://schemas.openxmlformats.org/officeDocument/2006/relationships/image" Target="../media/image83.png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3.png"/><Relationship Id="rId42" Type="http://schemas.openxmlformats.org/officeDocument/2006/relationships/customXml" Target="../ink/ink96.xml"/><Relationship Id="rId47" Type="http://schemas.openxmlformats.org/officeDocument/2006/relationships/image" Target="../media/image14430.png"/><Relationship Id="rId63" Type="http://schemas.openxmlformats.org/officeDocument/2006/relationships/image" Target="../media/image96.png"/><Relationship Id="rId68" Type="http://schemas.openxmlformats.org/officeDocument/2006/relationships/customXml" Target="../ink/ink108.xml"/><Relationship Id="rId84" Type="http://schemas.openxmlformats.org/officeDocument/2006/relationships/customXml" Target="../ink/ink116.xml"/><Relationship Id="rId89" Type="http://schemas.openxmlformats.org/officeDocument/2006/relationships/image" Target="../media/image109.png"/><Relationship Id="rId112" Type="http://schemas.openxmlformats.org/officeDocument/2006/relationships/customXml" Target="../ink/ink130.xml"/><Relationship Id="rId133" Type="http://schemas.openxmlformats.org/officeDocument/2006/relationships/image" Target="../media/image131.png"/><Relationship Id="rId138" Type="http://schemas.openxmlformats.org/officeDocument/2006/relationships/customXml" Target="../ink/ink143.xml"/><Relationship Id="rId107" Type="http://schemas.openxmlformats.org/officeDocument/2006/relationships/image" Target="../media/image118.png"/><Relationship Id="rId32" Type="http://schemas.openxmlformats.org/officeDocument/2006/relationships/customXml" Target="../ink/ink91.xml"/><Relationship Id="rId37" Type="http://schemas.openxmlformats.org/officeDocument/2006/relationships/image" Target="../media/image14380.png"/><Relationship Id="rId53" Type="http://schemas.openxmlformats.org/officeDocument/2006/relationships/image" Target="../media/image14460.png"/><Relationship Id="rId58" Type="http://schemas.openxmlformats.org/officeDocument/2006/relationships/customXml" Target="../ink/ink103.xml"/><Relationship Id="rId74" Type="http://schemas.openxmlformats.org/officeDocument/2006/relationships/customXml" Target="../ink/ink111.xml"/><Relationship Id="rId79" Type="http://schemas.openxmlformats.org/officeDocument/2006/relationships/image" Target="../media/image104.png"/><Relationship Id="rId102" Type="http://schemas.openxmlformats.org/officeDocument/2006/relationships/customXml" Target="../ink/ink125.xml"/><Relationship Id="rId123" Type="http://schemas.openxmlformats.org/officeDocument/2006/relationships/image" Target="../media/image126.png"/><Relationship Id="rId128" Type="http://schemas.openxmlformats.org/officeDocument/2006/relationships/customXml" Target="../ink/ink138.xml"/><Relationship Id="rId90" Type="http://schemas.openxmlformats.org/officeDocument/2006/relationships/customXml" Target="../ink/ink119.xml"/><Relationship Id="rId95" Type="http://schemas.openxmlformats.org/officeDocument/2006/relationships/image" Target="../media/image112.png"/><Relationship Id="rId27" Type="http://schemas.openxmlformats.org/officeDocument/2006/relationships/image" Target="../media/image14330.png"/><Relationship Id="rId43" Type="http://schemas.openxmlformats.org/officeDocument/2006/relationships/image" Target="../media/image14410.png"/><Relationship Id="rId48" Type="http://schemas.openxmlformats.org/officeDocument/2006/relationships/customXml" Target="../ink/ink99.xml"/><Relationship Id="rId64" Type="http://schemas.openxmlformats.org/officeDocument/2006/relationships/customXml" Target="../ink/ink106.xml"/><Relationship Id="rId69" Type="http://schemas.openxmlformats.org/officeDocument/2006/relationships/image" Target="../media/image99.png"/><Relationship Id="rId113" Type="http://schemas.openxmlformats.org/officeDocument/2006/relationships/image" Target="../media/image121.png"/><Relationship Id="rId118" Type="http://schemas.openxmlformats.org/officeDocument/2006/relationships/customXml" Target="../ink/ink133.xml"/><Relationship Id="rId134" Type="http://schemas.openxmlformats.org/officeDocument/2006/relationships/customXml" Target="../ink/ink141.xml"/><Relationship Id="rId139" Type="http://schemas.openxmlformats.org/officeDocument/2006/relationships/image" Target="../media/image134.png"/><Relationship Id="rId80" Type="http://schemas.openxmlformats.org/officeDocument/2006/relationships/customXml" Target="../ink/ink114.xml"/><Relationship Id="rId85" Type="http://schemas.openxmlformats.org/officeDocument/2006/relationships/image" Target="../media/image107.png"/><Relationship Id="rId33" Type="http://schemas.openxmlformats.org/officeDocument/2006/relationships/image" Target="../media/image14360.png"/><Relationship Id="rId38" Type="http://schemas.openxmlformats.org/officeDocument/2006/relationships/customXml" Target="../ink/ink94.xml"/><Relationship Id="rId59" Type="http://schemas.openxmlformats.org/officeDocument/2006/relationships/image" Target="../media/image94.png"/><Relationship Id="rId103" Type="http://schemas.openxmlformats.org/officeDocument/2006/relationships/image" Target="../media/image116.png"/><Relationship Id="rId108" Type="http://schemas.openxmlformats.org/officeDocument/2006/relationships/customXml" Target="../ink/ink128.xml"/><Relationship Id="rId124" Type="http://schemas.openxmlformats.org/officeDocument/2006/relationships/customXml" Target="../ink/ink136.xml"/><Relationship Id="rId129" Type="http://schemas.openxmlformats.org/officeDocument/2006/relationships/image" Target="../media/image129.png"/><Relationship Id="rId54" Type="http://schemas.openxmlformats.org/officeDocument/2006/relationships/image" Target="../media/image7.jpeg"/><Relationship Id="rId70" Type="http://schemas.openxmlformats.org/officeDocument/2006/relationships/customXml" Target="../ink/ink109.xml"/><Relationship Id="rId75" Type="http://schemas.openxmlformats.org/officeDocument/2006/relationships/image" Target="../media/image102.png"/><Relationship Id="rId91" Type="http://schemas.openxmlformats.org/officeDocument/2006/relationships/image" Target="../media/image110.png"/><Relationship Id="rId96" Type="http://schemas.openxmlformats.org/officeDocument/2006/relationships/customXml" Target="../ink/ink122.xml"/><Relationship Id="rId140" Type="http://schemas.openxmlformats.org/officeDocument/2006/relationships/customXml" Target="../ink/ink144.xml"/><Relationship Id="rId1" Type="http://schemas.microsoft.com/office/2007/relationships/media" Target="../media/media9.m4a"/><Relationship Id="rId28" Type="http://schemas.openxmlformats.org/officeDocument/2006/relationships/customXml" Target="../ink/ink89.xml"/><Relationship Id="rId49" Type="http://schemas.openxmlformats.org/officeDocument/2006/relationships/image" Target="../media/image14440.png"/><Relationship Id="rId114" Type="http://schemas.openxmlformats.org/officeDocument/2006/relationships/customXml" Target="../ink/ink131.xml"/><Relationship Id="rId119" Type="http://schemas.openxmlformats.org/officeDocument/2006/relationships/image" Target="../media/image124.png"/><Relationship Id="rId31" Type="http://schemas.openxmlformats.org/officeDocument/2006/relationships/image" Target="../media/image14350.png"/><Relationship Id="rId44" Type="http://schemas.openxmlformats.org/officeDocument/2006/relationships/customXml" Target="../ink/ink97.xml"/><Relationship Id="rId52" Type="http://schemas.openxmlformats.org/officeDocument/2006/relationships/customXml" Target="../ink/ink101.xml"/><Relationship Id="rId60" Type="http://schemas.openxmlformats.org/officeDocument/2006/relationships/customXml" Target="../ink/ink104.xml"/><Relationship Id="rId65" Type="http://schemas.openxmlformats.org/officeDocument/2006/relationships/image" Target="../media/image97.png"/><Relationship Id="rId73" Type="http://schemas.openxmlformats.org/officeDocument/2006/relationships/image" Target="../media/image101.png"/><Relationship Id="rId78" Type="http://schemas.openxmlformats.org/officeDocument/2006/relationships/customXml" Target="../ink/ink113.xml"/><Relationship Id="rId81" Type="http://schemas.openxmlformats.org/officeDocument/2006/relationships/image" Target="../media/image105.png"/><Relationship Id="rId86" Type="http://schemas.openxmlformats.org/officeDocument/2006/relationships/customXml" Target="../ink/ink117.xml"/><Relationship Id="rId94" Type="http://schemas.openxmlformats.org/officeDocument/2006/relationships/customXml" Target="../ink/ink121.xml"/><Relationship Id="rId99" Type="http://schemas.openxmlformats.org/officeDocument/2006/relationships/image" Target="../media/image114.png"/><Relationship Id="rId101" Type="http://schemas.openxmlformats.org/officeDocument/2006/relationships/image" Target="../media/image115.png"/><Relationship Id="rId122" Type="http://schemas.openxmlformats.org/officeDocument/2006/relationships/customXml" Target="../ink/ink135.xml"/><Relationship Id="rId130" Type="http://schemas.openxmlformats.org/officeDocument/2006/relationships/customXml" Target="../ink/ink139.xml"/><Relationship Id="rId135" Type="http://schemas.openxmlformats.org/officeDocument/2006/relationships/image" Target="../media/image132.png"/><Relationship Id="rId4" Type="http://schemas.openxmlformats.org/officeDocument/2006/relationships/customXml" Target="../ink/ink88.xml"/><Relationship Id="rId39" Type="http://schemas.openxmlformats.org/officeDocument/2006/relationships/image" Target="../media/image14390.png"/><Relationship Id="rId109" Type="http://schemas.openxmlformats.org/officeDocument/2006/relationships/image" Target="../media/image119.png"/><Relationship Id="rId34" Type="http://schemas.openxmlformats.org/officeDocument/2006/relationships/customXml" Target="../ink/ink92.xml"/><Relationship Id="rId50" Type="http://schemas.openxmlformats.org/officeDocument/2006/relationships/customXml" Target="../ink/ink100.xml"/><Relationship Id="rId55" Type="http://schemas.openxmlformats.org/officeDocument/2006/relationships/image" Target="../media/image8.jpeg"/><Relationship Id="rId76" Type="http://schemas.openxmlformats.org/officeDocument/2006/relationships/customXml" Target="../ink/ink112.xml"/><Relationship Id="rId97" Type="http://schemas.openxmlformats.org/officeDocument/2006/relationships/image" Target="../media/image113.png"/><Relationship Id="rId104" Type="http://schemas.openxmlformats.org/officeDocument/2006/relationships/customXml" Target="../ink/ink126.xml"/><Relationship Id="rId120" Type="http://schemas.openxmlformats.org/officeDocument/2006/relationships/customXml" Target="../ink/ink134.xml"/><Relationship Id="rId125" Type="http://schemas.openxmlformats.org/officeDocument/2006/relationships/image" Target="../media/image127.png"/><Relationship Id="rId141" Type="http://schemas.openxmlformats.org/officeDocument/2006/relationships/image" Target="../media/image135.png"/><Relationship Id="rId71" Type="http://schemas.openxmlformats.org/officeDocument/2006/relationships/image" Target="../media/image100.png"/><Relationship Id="rId92" Type="http://schemas.openxmlformats.org/officeDocument/2006/relationships/customXml" Target="../ink/ink120.xml"/><Relationship Id="rId2" Type="http://schemas.openxmlformats.org/officeDocument/2006/relationships/audio" Target="../media/media9.m4a"/><Relationship Id="rId29" Type="http://schemas.openxmlformats.org/officeDocument/2006/relationships/image" Target="../media/image14340.png"/><Relationship Id="rId40" Type="http://schemas.openxmlformats.org/officeDocument/2006/relationships/customXml" Target="../ink/ink95.xml"/><Relationship Id="rId45" Type="http://schemas.openxmlformats.org/officeDocument/2006/relationships/image" Target="../media/image14420.png"/><Relationship Id="rId66" Type="http://schemas.openxmlformats.org/officeDocument/2006/relationships/customXml" Target="../ink/ink107.xml"/><Relationship Id="rId87" Type="http://schemas.openxmlformats.org/officeDocument/2006/relationships/image" Target="../media/image108.png"/><Relationship Id="rId110" Type="http://schemas.openxmlformats.org/officeDocument/2006/relationships/customXml" Target="../ink/ink129.xml"/><Relationship Id="rId115" Type="http://schemas.openxmlformats.org/officeDocument/2006/relationships/image" Target="../media/image122.png"/><Relationship Id="rId131" Type="http://schemas.openxmlformats.org/officeDocument/2006/relationships/image" Target="../media/image130.png"/><Relationship Id="rId136" Type="http://schemas.openxmlformats.org/officeDocument/2006/relationships/customXml" Target="../ink/ink142.xml"/><Relationship Id="rId61" Type="http://schemas.openxmlformats.org/officeDocument/2006/relationships/image" Target="../media/image95.png"/><Relationship Id="rId82" Type="http://schemas.openxmlformats.org/officeDocument/2006/relationships/customXml" Target="../ink/ink115.xml"/><Relationship Id="rId30" Type="http://schemas.openxmlformats.org/officeDocument/2006/relationships/customXml" Target="../ink/ink90.xml"/><Relationship Id="rId35" Type="http://schemas.openxmlformats.org/officeDocument/2006/relationships/image" Target="../media/image14370.png"/><Relationship Id="rId56" Type="http://schemas.openxmlformats.org/officeDocument/2006/relationships/customXml" Target="../ink/ink102.xml"/><Relationship Id="rId77" Type="http://schemas.openxmlformats.org/officeDocument/2006/relationships/image" Target="../media/image103.png"/><Relationship Id="rId100" Type="http://schemas.openxmlformats.org/officeDocument/2006/relationships/customXml" Target="../ink/ink124.xml"/><Relationship Id="rId105" Type="http://schemas.openxmlformats.org/officeDocument/2006/relationships/image" Target="../media/image117.png"/><Relationship Id="rId126" Type="http://schemas.openxmlformats.org/officeDocument/2006/relationships/customXml" Target="../ink/ink137.xml"/><Relationship Id="rId51" Type="http://schemas.openxmlformats.org/officeDocument/2006/relationships/image" Target="../media/image14450.png"/><Relationship Id="rId72" Type="http://schemas.openxmlformats.org/officeDocument/2006/relationships/customXml" Target="../ink/ink110.xml"/><Relationship Id="rId93" Type="http://schemas.openxmlformats.org/officeDocument/2006/relationships/image" Target="../media/image111.png"/><Relationship Id="rId98" Type="http://schemas.openxmlformats.org/officeDocument/2006/relationships/customXml" Target="../ink/ink123.xml"/><Relationship Id="rId121" Type="http://schemas.openxmlformats.org/officeDocument/2006/relationships/image" Target="../media/image125.png"/><Relationship Id="rId142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46" Type="http://schemas.openxmlformats.org/officeDocument/2006/relationships/customXml" Target="../ink/ink98.xml"/><Relationship Id="rId67" Type="http://schemas.openxmlformats.org/officeDocument/2006/relationships/image" Target="../media/image98.png"/><Relationship Id="rId116" Type="http://schemas.openxmlformats.org/officeDocument/2006/relationships/customXml" Target="../ink/ink132.xml"/><Relationship Id="rId137" Type="http://schemas.openxmlformats.org/officeDocument/2006/relationships/image" Target="../media/image133.png"/><Relationship Id="rId41" Type="http://schemas.openxmlformats.org/officeDocument/2006/relationships/image" Target="../media/image14400.png"/><Relationship Id="rId62" Type="http://schemas.openxmlformats.org/officeDocument/2006/relationships/customXml" Target="../ink/ink105.xml"/><Relationship Id="rId83" Type="http://schemas.openxmlformats.org/officeDocument/2006/relationships/image" Target="../media/image106.png"/><Relationship Id="rId88" Type="http://schemas.openxmlformats.org/officeDocument/2006/relationships/customXml" Target="../ink/ink118.xml"/><Relationship Id="rId111" Type="http://schemas.openxmlformats.org/officeDocument/2006/relationships/image" Target="../media/image120.png"/><Relationship Id="rId132" Type="http://schemas.openxmlformats.org/officeDocument/2006/relationships/customXml" Target="../ink/ink140.xml"/><Relationship Id="rId36" Type="http://schemas.openxmlformats.org/officeDocument/2006/relationships/customXml" Target="../ink/ink93.xml"/><Relationship Id="rId57" Type="http://schemas.openxmlformats.org/officeDocument/2006/relationships/image" Target="../media/image93.png"/><Relationship Id="rId106" Type="http://schemas.openxmlformats.org/officeDocument/2006/relationships/customXml" Target="../ink/ink127.xml"/><Relationship Id="rId127" Type="http://schemas.openxmlformats.org/officeDocument/2006/relationships/image" Target="../media/image1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09FB76D-AA1E-7D42-B21D-9CBB2A8DC25F}" type="slidenum">
              <a:rPr lang="en-US" sz="1400">
                <a:latin typeface="Arial" charset="0"/>
              </a:rPr>
              <a:pPr eaLnBrk="1" hangingPunct="1"/>
              <a:t>1</a:t>
            </a:fld>
            <a:endParaRPr lang="en-US" sz="1400">
              <a:latin typeface="Arial" charset="0"/>
            </a:endParaRPr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-228600" y="-3810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Fundamentals of Computing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D0E8C308-27DC-9D4D-B5B2-23F4926A4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36525"/>
            <a:ext cx="2057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chemeClr val="bg1">
                    <a:lumMod val="85000"/>
                  </a:schemeClr>
                </a:solidFill>
              </a:rPr>
              <a:t>Lec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</a:rPr>
              <a:t> 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48B59B-5AC6-1855-FE0F-5F2F84D32522}"/>
              </a:ext>
            </a:extLst>
          </p:cNvPr>
          <p:cNvSpPr txBox="1"/>
          <p:nvPr/>
        </p:nvSpPr>
        <p:spPr>
          <a:xfrm>
            <a:off x="685800" y="3013501"/>
            <a:ext cx="76466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800" dirty="0">
                <a:solidFill>
                  <a:schemeClr val="bg1"/>
                </a:solidFill>
              </a:rPr>
              <a:t>Can we compute anything?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272FFA7-1D61-75A9-3A4E-FC3FA6DFA9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501"/>
    </mc:Choice>
    <mc:Fallback xmlns="">
      <p:transition advTm="60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FE2AA8A-F90F-6CE6-4E18-C52A44E05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05000"/>
            <a:ext cx="6682154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1A3482-1956-77F7-8C35-5070FBF6064B}"/>
              </a:ext>
            </a:extLst>
          </p:cNvPr>
          <p:cNvSpPr txBox="1"/>
          <p:nvPr/>
        </p:nvSpPr>
        <p:spPr>
          <a:xfrm>
            <a:off x="2895600" y="381000"/>
            <a:ext cx="3203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Finite State Diagram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DFE898-971B-856A-1E4E-F59CE436B7B6}"/>
              </a:ext>
            </a:extLst>
          </p:cNvPr>
          <p:cNvSpPr txBox="1"/>
          <p:nvPr/>
        </p:nvSpPr>
        <p:spPr>
          <a:xfrm>
            <a:off x="2712056" y="5862935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Coin operated Turnstile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6969AFC-14A0-A20F-DFBB-1919B2AE0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7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8512"/>
    </mc:Choice>
    <mc:Fallback xmlns="">
      <p:transition advClick="0" advTm="68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0CD34-F1CF-3F26-E92C-123C43FA4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7" name="Picture 6" descr="A diagram of a network&#10;&#10;Description automatically generated">
            <a:extLst>
              <a:ext uri="{FF2B5EF4-FFF2-40B4-BE49-F238E27FC236}">
                <a16:creationId xmlns:a16="http://schemas.microsoft.com/office/drawing/2014/main" id="{2D431F4A-0E17-E739-14E0-FDE6E2AEC2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99" y="1633346"/>
            <a:ext cx="2954401" cy="2357679"/>
          </a:xfrm>
          <a:prstGeom prst="rect">
            <a:avLst/>
          </a:prstGeom>
        </p:spPr>
      </p:pic>
      <p:pic>
        <p:nvPicPr>
          <p:cNvPr id="9" name="Picture 8" descr="A diagram of a combination of logic&#10;&#10;Description automatically generated">
            <a:extLst>
              <a:ext uri="{FF2B5EF4-FFF2-40B4-BE49-F238E27FC236}">
                <a16:creationId xmlns:a16="http://schemas.microsoft.com/office/drawing/2014/main" id="{E40DA62B-5EEA-8519-2328-DFDA6378A2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0" y="1791350"/>
            <a:ext cx="4800600" cy="2057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337F141-92C9-D31D-F9F8-4D5DAA92454B}"/>
                  </a:ext>
                </a:extLst>
              </p14:cNvPr>
              <p14:cNvContentPartPr/>
              <p14:nvPr/>
            </p14:nvContentPartPr>
            <p14:xfrm>
              <a:off x="4342821" y="2961731"/>
              <a:ext cx="298800" cy="441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337F141-92C9-D31D-F9F8-4D5DAA92454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24821" y="2943746"/>
                <a:ext cx="334440" cy="4769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78230A7-87DE-DE5F-EE97-4AA3E2563A86}"/>
                  </a:ext>
                </a:extLst>
              </p14:cNvPr>
              <p14:cNvContentPartPr/>
              <p14:nvPr/>
            </p14:nvContentPartPr>
            <p14:xfrm>
              <a:off x="4289901" y="1747811"/>
              <a:ext cx="184680" cy="3020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78230A7-87DE-DE5F-EE97-4AA3E2563A8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71901" y="1729832"/>
                <a:ext cx="220320" cy="337638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8B2BE069-7A3A-3461-39CB-2DCA773C0232}"/>
              </a:ext>
            </a:extLst>
          </p:cNvPr>
          <p:cNvGrpSpPr/>
          <p:nvPr/>
        </p:nvGrpSpPr>
        <p:grpSpPr>
          <a:xfrm>
            <a:off x="6114381" y="1392491"/>
            <a:ext cx="1032840" cy="960840"/>
            <a:chOff x="6114381" y="2039541"/>
            <a:chExt cx="1032840" cy="96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460952B-EA87-2140-BF22-376B229A7356}"/>
                    </a:ext>
                  </a:extLst>
                </p14:cNvPr>
                <p14:cNvContentPartPr/>
                <p14:nvPr/>
              </p14:nvContentPartPr>
              <p14:xfrm>
                <a:off x="6114381" y="2523021"/>
                <a:ext cx="203400" cy="477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6460952B-EA87-2140-BF22-376B229A735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105741" y="2514021"/>
                  <a:ext cx="221040" cy="49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0577A09-6F2C-4DA7-474A-A3A51A053802}"/>
                    </a:ext>
                  </a:extLst>
                </p14:cNvPr>
                <p14:cNvContentPartPr/>
                <p14:nvPr/>
              </p14:nvContentPartPr>
              <p14:xfrm>
                <a:off x="6144981" y="2241861"/>
                <a:ext cx="149040" cy="2480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0577A09-6F2C-4DA7-474A-A3A51A05380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136341" y="2233221"/>
                  <a:ext cx="16668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DB64D10-B764-B113-8246-8DB3E474FAB9}"/>
                    </a:ext>
                  </a:extLst>
                </p14:cNvPr>
                <p14:cNvContentPartPr/>
                <p14:nvPr/>
              </p14:nvContentPartPr>
              <p14:xfrm>
                <a:off x="6293661" y="2043861"/>
                <a:ext cx="109800" cy="2412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DB64D10-B764-B113-8246-8DB3E474FAB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285021" y="2035221"/>
                  <a:ext cx="12744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03A8687-1E2C-4542-A14B-359AC86188E6}"/>
                    </a:ext>
                  </a:extLst>
                </p14:cNvPr>
                <p14:cNvContentPartPr/>
                <p14:nvPr/>
              </p14:nvContentPartPr>
              <p14:xfrm>
                <a:off x="6486261" y="2149701"/>
                <a:ext cx="660960" cy="297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03A8687-1E2C-4542-A14B-359AC86188E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477261" y="2141061"/>
                  <a:ext cx="67860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E2FC3670-908D-421E-C866-83CAE9D61016}"/>
                    </a:ext>
                  </a:extLst>
                </p14:cNvPr>
                <p14:cNvContentPartPr/>
                <p14:nvPr/>
              </p14:nvContentPartPr>
              <p14:xfrm>
                <a:off x="6564381" y="2183181"/>
                <a:ext cx="158760" cy="18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E2FC3670-908D-421E-C866-83CAE9D6101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555381" y="2174181"/>
                  <a:ext cx="1764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B2AC1A9-E146-F371-D346-16306BDD347D}"/>
                    </a:ext>
                  </a:extLst>
                </p14:cNvPr>
                <p14:cNvContentPartPr/>
                <p14:nvPr/>
              </p14:nvContentPartPr>
              <p14:xfrm>
                <a:off x="6633861" y="2128821"/>
                <a:ext cx="15480" cy="1382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B2AC1A9-E146-F371-D346-16306BDD347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625221" y="2119821"/>
                  <a:ext cx="3312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94B3A102-78F9-B7B0-8C95-49E2755B69A9}"/>
                    </a:ext>
                  </a:extLst>
                </p14:cNvPr>
                <p14:cNvContentPartPr/>
                <p14:nvPr/>
              </p14:nvContentPartPr>
              <p14:xfrm>
                <a:off x="6878661" y="2039541"/>
                <a:ext cx="360" cy="1170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94B3A102-78F9-B7B0-8C95-49E2755B69A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869661" y="2030541"/>
                  <a:ext cx="1800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CD45A84-5646-65BE-ACAA-E5B32F54503A}"/>
                    </a:ext>
                  </a:extLst>
                </p14:cNvPr>
                <p14:cNvContentPartPr/>
                <p14:nvPr/>
              </p14:nvContentPartPr>
              <p14:xfrm>
                <a:off x="6806301" y="2150061"/>
                <a:ext cx="163800" cy="320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CD45A84-5646-65BE-ACAA-E5B32F54503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797301" y="2141061"/>
                  <a:ext cx="181440" cy="49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73162A9-9BF4-E229-AD88-B53CC946175D}"/>
                  </a:ext>
                </a:extLst>
              </p14:cNvPr>
              <p14:cNvContentPartPr/>
              <p14:nvPr/>
            </p14:nvContentPartPr>
            <p14:xfrm>
              <a:off x="6191781" y="2296811"/>
              <a:ext cx="18360" cy="432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73162A9-9BF4-E229-AD88-B53CC946175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182781" y="2287811"/>
                <a:ext cx="36000" cy="6084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44267984-3C73-BB66-9A23-6B0F2084C1CB}"/>
              </a:ext>
            </a:extLst>
          </p:cNvPr>
          <p:cNvSpPr txBox="1"/>
          <p:nvPr/>
        </p:nvSpPr>
        <p:spPr>
          <a:xfrm>
            <a:off x="1337489" y="381000"/>
            <a:ext cx="6319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Could be complicated, but abstracted away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F0D0D82-6C86-1959-2828-A7F02C4FDDD6}"/>
              </a:ext>
            </a:extLst>
          </p:cNvPr>
          <p:cNvGrpSpPr/>
          <p:nvPr/>
        </p:nvGrpSpPr>
        <p:grpSpPr>
          <a:xfrm>
            <a:off x="2961164" y="4806524"/>
            <a:ext cx="4071091" cy="1806906"/>
            <a:chOff x="2372589" y="2634328"/>
            <a:chExt cx="2573640" cy="114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8F30C3E6-064C-ABBA-9B72-32AE21DA8C72}"/>
                    </a:ext>
                  </a:extLst>
                </p14:cNvPr>
                <p14:cNvContentPartPr/>
                <p14:nvPr/>
              </p14:nvContentPartPr>
              <p14:xfrm>
                <a:off x="3041109" y="2634328"/>
                <a:ext cx="18720" cy="10760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AC2D7635-390E-51BD-94F0-4E26884085C3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032109" y="2625328"/>
                  <a:ext cx="36360" cy="10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CE0F5E7-25E2-A6DF-D826-AED4DC1287AD}"/>
                    </a:ext>
                  </a:extLst>
                </p14:cNvPr>
                <p14:cNvContentPartPr/>
                <p14:nvPr/>
              </p14:nvContentPartPr>
              <p14:xfrm>
                <a:off x="3008349" y="2670688"/>
                <a:ext cx="1212840" cy="11059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FBA6E56F-96F4-7A70-6DCF-18FCF30ADD66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999349" y="2661688"/>
                  <a:ext cx="1230480" cy="11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D051F8C-141A-2A72-DB62-09227750218A}"/>
                    </a:ext>
                  </a:extLst>
                </p14:cNvPr>
                <p14:cNvContentPartPr/>
                <p14:nvPr/>
              </p14:nvContentPartPr>
              <p14:xfrm>
                <a:off x="2372589" y="3029248"/>
                <a:ext cx="171720" cy="2235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0915384-2250-4A32-B114-7A37ACF0AB9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363589" y="3020248"/>
                  <a:ext cx="18936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D3666BB-EB63-CCBA-CD57-3127F6C9C227}"/>
                    </a:ext>
                  </a:extLst>
                </p14:cNvPr>
                <p14:cNvContentPartPr/>
                <p14:nvPr/>
              </p14:nvContentPartPr>
              <p14:xfrm>
                <a:off x="2405349" y="3125728"/>
                <a:ext cx="14220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5CDC2AC2-3A8B-DE3D-62F6-1F52A874780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396709" y="3116728"/>
                  <a:ext cx="159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0708F67-6D57-3BEC-86A6-A81CD11CE744}"/>
                    </a:ext>
                  </a:extLst>
                </p14:cNvPr>
                <p14:cNvContentPartPr/>
                <p14:nvPr/>
              </p14:nvContentPartPr>
              <p14:xfrm>
                <a:off x="2637189" y="3125728"/>
                <a:ext cx="422640" cy="14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1A0EF657-D459-6652-DF12-4052141BCD14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628189" y="3116728"/>
                  <a:ext cx="44028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BC0FFD4-1708-E06A-F03E-85ADD5EB49C7}"/>
                    </a:ext>
                  </a:extLst>
                </p14:cNvPr>
                <p14:cNvContentPartPr/>
                <p14:nvPr/>
              </p14:nvContentPartPr>
              <p14:xfrm>
                <a:off x="3223269" y="3357568"/>
                <a:ext cx="137880" cy="2440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8D11005-C20F-119C-BA71-A0CFDDF0FC97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214269" y="3348568"/>
                  <a:ext cx="15552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9A6D863-2234-3D05-E1BA-2710FD7BCDC2}"/>
                    </a:ext>
                  </a:extLst>
                </p14:cNvPr>
                <p14:cNvContentPartPr/>
                <p14:nvPr/>
              </p14:nvContentPartPr>
              <p14:xfrm>
                <a:off x="3223269" y="3573928"/>
                <a:ext cx="11880" cy="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6C424EE2-CDA8-54D5-9B45-263731DDD6A5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214269" y="3565288"/>
                  <a:ext cx="29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4DBF70E7-D44B-8AC2-66F9-93CD19431991}"/>
                    </a:ext>
                  </a:extLst>
                </p14:cNvPr>
                <p14:cNvContentPartPr/>
                <p14:nvPr/>
              </p14:nvContentPartPr>
              <p14:xfrm>
                <a:off x="3477429" y="3063088"/>
                <a:ext cx="396720" cy="4089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5EC043F-89D0-AC39-D3E8-CCAD149C7FC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468429" y="3054088"/>
                  <a:ext cx="414360" cy="42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E747E8C6-A541-8BA8-057F-8B0B7EDDB39A}"/>
                    </a:ext>
                  </a:extLst>
                </p14:cNvPr>
                <p14:cNvContentPartPr/>
                <p14:nvPr/>
              </p14:nvContentPartPr>
              <p14:xfrm>
                <a:off x="3874149" y="2842408"/>
                <a:ext cx="109440" cy="1576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5AA756D0-4581-D89F-55E2-0463674298E1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865149" y="2833768"/>
                  <a:ext cx="12708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680EA28-1352-FEE7-9722-FC218F25DFFC}"/>
                    </a:ext>
                  </a:extLst>
                </p14:cNvPr>
                <p14:cNvContentPartPr/>
                <p14:nvPr/>
              </p14:nvContentPartPr>
              <p14:xfrm>
                <a:off x="4054509" y="2812528"/>
                <a:ext cx="5760" cy="842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BFEA87F1-7581-ED81-2715-0C883FBC153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045509" y="2803888"/>
                  <a:ext cx="2340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CC709D74-5832-664D-6B8A-273DA47C3433}"/>
                    </a:ext>
                  </a:extLst>
                </p14:cNvPr>
                <p14:cNvContentPartPr/>
                <p14:nvPr/>
              </p14:nvContentPartPr>
              <p14:xfrm>
                <a:off x="4249989" y="3031408"/>
                <a:ext cx="696240" cy="403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829869B0-E390-DEE3-B148-DC34013E521D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240989" y="3022768"/>
                  <a:ext cx="71388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20E65DF-D383-B235-844D-2498AAF910E3}"/>
                    </a:ext>
                  </a:extLst>
                </p14:cNvPr>
                <p14:cNvContentPartPr/>
                <p14:nvPr/>
              </p14:nvContentPartPr>
              <p14:xfrm>
                <a:off x="4623309" y="2982088"/>
                <a:ext cx="64800" cy="914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B7B577CD-CF15-8E35-FAA4-73686C7146D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614309" y="2973088"/>
                  <a:ext cx="8244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D87C512-760D-0C35-CED8-92530CBACCCB}"/>
                    </a:ext>
                  </a:extLst>
                </p14:cNvPr>
                <p14:cNvContentPartPr/>
                <p14:nvPr/>
              </p14:nvContentPartPr>
              <p14:xfrm>
                <a:off x="4582629" y="3230848"/>
                <a:ext cx="199440" cy="1998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39A26DD8-9693-F3A4-F91D-86966E0F3EC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573989" y="3222208"/>
                  <a:ext cx="21708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9F06D18-9EF7-8BED-9716-2133DD50DE15}"/>
                    </a:ext>
                  </a:extLst>
                </p14:cNvPr>
                <p14:cNvContentPartPr/>
                <p14:nvPr/>
              </p14:nvContentPartPr>
              <p14:xfrm>
                <a:off x="4639509" y="3279088"/>
                <a:ext cx="243360" cy="1245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ACD860B-27AE-A86F-4625-28EBB78E800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630509" y="3270088"/>
                  <a:ext cx="261000" cy="1422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93CB2403-B99B-F441-9266-834E73907C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26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28437">
        <p159:morph option="byObject"/>
      </p:transition>
    </mc:Choice>
    <mc:Fallback xmlns="">
      <p:transition spd="slow" advClick="0" advTm="1284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67B95C-7414-674D-2041-B22693806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4098" name="Picture 2" descr="A physical Turing machine constructed by Mike Davey">
            <a:extLst>
              <a:ext uri="{FF2B5EF4-FFF2-40B4-BE49-F238E27FC236}">
                <a16:creationId xmlns:a16="http://schemas.microsoft.com/office/drawing/2014/main" id="{CA4D80BA-7587-5EB0-B864-C9E5C797B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71" y="3380508"/>
            <a:ext cx="3276600" cy="218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517D76-C72C-6370-129D-E81A243B7E50}"/>
              </a:ext>
            </a:extLst>
          </p:cNvPr>
          <p:cNvSpPr txBox="1"/>
          <p:nvPr/>
        </p:nvSpPr>
        <p:spPr>
          <a:xfrm>
            <a:off x="261127" y="70183"/>
            <a:ext cx="5513048" cy="33424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		</a:t>
            </a:r>
            <a:r>
              <a:rPr lang="en-US" dirty="0">
                <a:highlight>
                  <a:srgbClr val="FFFF00"/>
                </a:highlight>
              </a:rPr>
              <a:t>Turing machine</a:t>
            </a:r>
          </a:p>
          <a:p>
            <a:pPr>
              <a:buNone/>
            </a:pPr>
            <a:endParaRPr lang="en-US" dirty="0">
              <a:highlight>
                <a:srgbClr val="FFFF00"/>
              </a:highlight>
            </a:endParaRPr>
          </a:p>
          <a:p>
            <a:pPr marL="342900" indent="-342900"/>
            <a:r>
              <a:rPr lang="en-US" sz="1800" b="1" i="1" u="sng" dirty="0">
                <a:solidFill>
                  <a:srgbClr val="FF9900"/>
                </a:solidFill>
              </a:rPr>
              <a:t>Infinite tape </a:t>
            </a:r>
            <a:r>
              <a:rPr lang="en-US" sz="1800" dirty="0"/>
              <a:t>(memory), Infinite time</a:t>
            </a:r>
          </a:p>
          <a:p>
            <a:pPr marL="342900" indent="-342900"/>
            <a:r>
              <a:rPr lang="en-US" sz="1800" dirty="0"/>
              <a:t>Read-write head</a:t>
            </a:r>
          </a:p>
          <a:p>
            <a:pPr marL="342900" indent="-342900"/>
            <a:r>
              <a:rPr lang="en-US" sz="1800" dirty="0"/>
              <a:t>Instruction sets, state register (how to move)</a:t>
            </a:r>
          </a:p>
          <a:p>
            <a:pPr marL="342900" indent="-342900"/>
            <a:r>
              <a:rPr lang="en-US" sz="1800" dirty="0"/>
              <a:t>Sequential access (different from RAM)</a:t>
            </a:r>
          </a:p>
          <a:p>
            <a:pPr marL="342900" indent="-342900"/>
            <a:r>
              <a:rPr lang="en-US" sz="1800" dirty="0"/>
              <a:t>Deterministic algorithm</a:t>
            </a:r>
          </a:p>
          <a:p>
            <a:pPr marL="342900" indent="-342900"/>
            <a:r>
              <a:rPr lang="en-US" sz="1800" dirty="0"/>
              <a:t>Halting Problem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264C776D-E672-FBA2-1F4F-AB636991A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420" y="3429000"/>
            <a:ext cx="4977560" cy="213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8DAC88-D612-6B57-15A7-E0E35464294C}"/>
              </a:ext>
            </a:extLst>
          </p:cNvPr>
          <p:cNvSpPr txBox="1"/>
          <p:nvPr/>
        </p:nvSpPr>
        <p:spPr>
          <a:xfrm>
            <a:off x="4724400" y="5717257"/>
            <a:ext cx="45809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dirty="0"/>
              <a:t>https://</a:t>
            </a:r>
            <a:r>
              <a:rPr lang="en-US" sz="1200" dirty="0" err="1"/>
              <a:t>brilliant.org</a:t>
            </a:r>
            <a:r>
              <a:rPr lang="en-US" sz="1200" dirty="0"/>
              <a:t>/wiki/</a:t>
            </a:r>
            <a:r>
              <a:rPr lang="en-US" sz="1200" dirty="0" err="1"/>
              <a:t>turing</a:t>
            </a:r>
            <a:r>
              <a:rPr lang="en-US" sz="1200" dirty="0"/>
              <a:t>-machines/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AF931A-ECE8-A122-163B-213CE8F0736A}"/>
              </a:ext>
            </a:extLst>
          </p:cNvPr>
          <p:cNvSpPr txBox="1"/>
          <p:nvPr/>
        </p:nvSpPr>
        <p:spPr>
          <a:xfrm>
            <a:off x="1130898" y="6259810"/>
            <a:ext cx="5615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Non Turing: Random Access Computer</a:t>
            </a:r>
          </a:p>
        </p:txBody>
      </p:sp>
      <p:pic>
        <p:nvPicPr>
          <p:cNvPr id="4150" name="Picture 414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D7A3858-FF8D-18DB-EDBA-75ABC0DA1B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440" y="304800"/>
            <a:ext cx="2057400" cy="2228850"/>
          </a:xfrm>
          <a:prstGeom prst="rect">
            <a:avLst/>
          </a:prstGeom>
        </p:spPr>
      </p:pic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0B6921D9-9D32-CFEB-12D5-A63877370705}"/>
              </a:ext>
            </a:extLst>
          </p:cNvPr>
          <p:cNvGrpSpPr/>
          <p:nvPr/>
        </p:nvGrpSpPr>
        <p:grpSpPr>
          <a:xfrm>
            <a:off x="7598440" y="1970560"/>
            <a:ext cx="1037880" cy="837000"/>
            <a:chOff x="7598440" y="1970560"/>
            <a:chExt cx="1037880" cy="83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151" name="Ink 4150">
                  <a:extLst>
                    <a:ext uri="{FF2B5EF4-FFF2-40B4-BE49-F238E27FC236}">
                      <a16:creationId xmlns:a16="http://schemas.microsoft.com/office/drawing/2014/main" id="{9F49D300-6727-1699-73F8-DC97DC65265E}"/>
                    </a:ext>
                  </a:extLst>
                </p14:cNvPr>
                <p14:cNvContentPartPr/>
                <p14:nvPr/>
              </p14:nvContentPartPr>
              <p14:xfrm>
                <a:off x="7598440" y="1970560"/>
                <a:ext cx="1037880" cy="621000"/>
              </p14:xfrm>
            </p:contentPart>
          </mc:Choice>
          <mc:Fallback xmlns="">
            <p:pic>
              <p:nvPicPr>
                <p:cNvPr id="4151" name="Ink 4150">
                  <a:extLst>
                    <a:ext uri="{FF2B5EF4-FFF2-40B4-BE49-F238E27FC236}">
                      <a16:creationId xmlns:a16="http://schemas.microsoft.com/office/drawing/2014/main" id="{9F49D300-6727-1699-73F8-DC97DC65265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589440" y="1961560"/>
                  <a:ext cx="1055520" cy="63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152" name="Ink 4151">
                  <a:extLst>
                    <a:ext uri="{FF2B5EF4-FFF2-40B4-BE49-F238E27FC236}">
                      <a16:creationId xmlns:a16="http://schemas.microsoft.com/office/drawing/2014/main" id="{22D10AB4-777A-30BC-A610-7C0413A4FE51}"/>
                    </a:ext>
                  </a:extLst>
                </p14:cNvPr>
                <p14:cNvContentPartPr/>
                <p14:nvPr/>
              </p14:nvContentPartPr>
              <p14:xfrm>
                <a:off x="7968880" y="2307160"/>
                <a:ext cx="2880" cy="5400"/>
              </p14:xfrm>
            </p:contentPart>
          </mc:Choice>
          <mc:Fallback xmlns="">
            <p:pic>
              <p:nvPicPr>
                <p:cNvPr id="4152" name="Ink 4151">
                  <a:extLst>
                    <a:ext uri="{FF2B5EF4-FFF2-40B4-BE49-F238E27FC236}">
                      <a16:creationId xmlns:a16="http://schemas.microsoft.com/office/drawing/2014/main" id="{22D10AB4-777A-30BC-A610-7C0413A4FE5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960240" y="2298520"/>
                  <a:ext cx="2052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154" name="Ink 4153">
                  <a:extLst>
                    <a:ext uri="{FF2B5EF4-FFF2-40B4-BE49-F238E27FC236}">
                      <a16:creationId xmlns:a16="http://schemas.microsoft.com/office/drawing/2014/main" id="{6E4FBA1D-0515-E870-397C-C7714BF5D5D1}"/>
                    </a:ext>
                  </a:extLst>
                </p14:cNvPr>
                <p14:cNvContentPartPr/>
                <p14:nvPr/>
              </p14:nvContentPartPr>
              <p14:xfrm>
                <a:off x="7870600" y="2658520"/>
                <a:ext cx="95040" cy="149040"/>
              </p14:xfrm>
            </p:contentPart>
          </mc:Choice>
          <mc:Fallback xmlns="">
            <p:pic>
              <p:nvPicPr>
                <p:cNvPr id="4154" name="Ink 4153">
                  <a:extLst>
                    <a:ext uri="{FF2B5EF4-FFF2-40B4-BE49-F238E27FC236}">
                      <a16:creationId xmlns:a16="http://schemas.microsoft.com/office/drawing/2014/main" id="{6E4FBA1D-0515-E870-397C-C7714BF5D5D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861960" y="2649880"/>
                  <a:ext cx="11268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155" name="Ink 4154">
                  <a:extLst>
                    <a:ext uri="{FF2B5EF4-FFF2-40B4-BE49-F238E27FC236}">
                      <a16:creationId xmlns:a16="http://schemas.microsoft.com/office/drawing/2014/main" id="{6A316D0B-CD18-3895-1556-07A937B54726}"/>
                    </a:ext>
                  </a:extLst>
                </p14:cNvPr>
                <p14:cNvContentPartPr/>
                <p14:nvPr/>
              </p14:nvContentPartPr>
              <p14:xfrm>
                <a:off x="8023240" y="2508040"/>
                <a:ext cx="360" cy="288720"/>
              </p14:xfrm>
            </p:contentPart>
          </mc:Choice>
          <mc:Fallback xmlns="">
            <p:pic>
              <p:nvPicPr>
                <p:cNvPr id="4155" name="Ink 4154">
                  <a:extLst>
                    <a:ext uri="{FF2B5EF4-FFF2-40B4-BE49-F238E27FC236}">
                      <a16:creationId xmlns:a16="http://schemas.microsoft.com/office/drawing/2014/main" id="{6A316D0B-CD18-3895-1556-07A937B5472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014240" y="2499040"/>
                  <a:ext cx="18000" cy="3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159" name="Ink 4158">
                  <a:extLst>
                    <a:ext uri="{FF2B5EF4-FFF2-40B4-BE49-F238E27FC236}">
                      <a16:creationId xmlns:a16="http://schemas.microsoft.com/office/drawing/2014/main" id="{74C1357B-3839-A581-FEA0-5DC1B07CD6AF}"/>
                    </a:ext>
                  </a:extLst>
                </p14:cNvPr>
                <p14:cNvContentPartPr/>
                <p14:nvPr/>
              </p14:nvContentPartPr>
              <p14:xfrm>
                <a:off x="8107120" y="2568880"/>
                <a:ext cx="105840" cy="129240"/>
              </p14:xfrm>
            </p:contentPart>
          </mc:Choice>
          <mc:Fallback xmlns="">
            <p:pic>
              <p:nvPicPr>
                <p:cNvPr id="4159" name="Ink 4158">
                  <a:extLst>
                    <a:ext uri="{FF2B5EF4-FFF2-40B4-BE49-F238E27FC236}">
                      <a16:creationId xmlns:a16="http://schemas.microsoft.com/office/drawing/2014/main" id="{74C1357B-3839-A581-FEA0-5DC1B07CD6A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098480" y="2559880"/>
                  <a:ext cx="12348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024" name="Ink 1023">
                  <a:extLst>
                    <a:ext uri="{FF2B5EF4-FFF2-40B4-BE49-F238E27FC236}">
                      <a16:creationId xmlns:a16="http://schemas.microsoft.com/office/drawing/2014/main" id="{F8404F95-A22D-52F9-624D-8D1A74B25FC5}"/>
                    </a:ext>
                  </a:extLst>
                </p14:cNvPr>
                <p14:cNvContentPartPr/>
                <p14:nvPr/>
              </p14:nvContentPartPr>
              <p14:xfrm>
                <a:off x="8236000" y="2500120"/>
                <a:ext cx="2880" cy="181800"/>
              </p14:xfrm>
            </p:contentPart>
          </mc:Choice>
          <mc:Fallback xmlns="">
            <p:pic>
              <p:nvPicPr>
                <p:cNvPr id="1024" name="Ink 1023">
                  <a:extLst>
                    <a:ext uri="{FF2B5EF4-FFF2-40B4-BE49-F238E27FC236}">
                      <a16:creationId xmlns:a16="http://schemas.microsoft.com/office/drawing/2014/main" id="{F8404F95-A22D-52F9-624D-8D1A74B25FC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227000" y="2491120"/>
                  <a:ext cx="2052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025" name="Ink 1024">
                  <a:extLst>
                    <a:ext uri="{FF2B5EF4-FFF2-40B4-BE49-F238E27FC236}">
                      <a16:creationId xmlns:a16="http://schemas.microsoft.com/office/drawing/2014/main" id="{AEDC167F-C27E-E502-4B7C-A7ACA79CB0CA}"/>
                    </a:ext>
                  </a:extLst>
                </p14:cNvPr>
                <p14:cNvContentPartPr/>
                <p14:nvPr/>
              </p14:nvContentPartPr>
              <p14:xfrm>
                <a:off x="8315560" y="2500120"/>
                <a:ext cx="120240" cy="129600"/>
              </p14:xfrm>
            </p:contentPart>
          </mc:Choice>
          <mc:Fallback xmlns="">
            <p:pic>
              <p:nvPicPr>
                <p:cNvPr id="1025" name="Ink 1024">
                  <a:extLst>
                    <a:ext uri="{FF2B5EF4-FFF2-40B4-BE49-F238E27FC236}">
                      <a16:creationId xmlns:a16="http://schemas.microsoft.com/office/drawing/2014/main" id="{AEDC167F-C27E-E502-4B7C-A7ACA79CB0C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306920" y="2491120"/>
                  <a:ext cx="13788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027" name="Ink 1026">
                  <a:extLst>
                    <a:ext uri="{FF2B5EF4-FFF2-40B4-BE49-F238E27FC236}">
                      <a16:creationId xmlns:a16="http://schemas.microsoft.com/office/drawing/2014/main" id="{9B290527-FE13-D729-B81E-0AE9DCCE0A16}"/>
                    </a:ext>
                  </a:extLst>
                </p14:cNvPr>
                <p14:cNvContentPartPr/>
                <p14:nvPr/>
              </p14:nvContentPartPr>
              <p14:xfrm>
                <a:off x="8442640" y="2463400"/>
                <a:ext cx="123120" cy="129600"/>
              </p14:xfrm>
            </p:contentPart>
          </mc:Choice>
          <mc:Fallback xmlns="">
            <p:pic>
              <p:nvPicPr>
                <p:cNvPr id="1027" name="Ink 1026">
                  <a:extLst>
                    <a:ext uri="{FF2B5EF4-FFF2-40B4-BE49-F238E27FC236}">
                      <a16:creationId xmlns:a16="http://schemas.microsoft.com/office/drawing/2014/main" id="{9B290527-FE13-D729-B81E-0AE9DCCE0A1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434000" y="2454400"/>
                  <a:ext cx="140760" cy="1472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029" name="TextBox 1028">
            <a:extLst>
              <a:ext uri="{FF2B5EF4-FFF2-40B4-BE49-F238E27FC236}">
                <a16:creationId xmlns:a16="http://schemas.microsoft.com/office/drawing/2014/main" id="{D2C6282F-2C47-4588-7DC9-BB75AFCC8C88}"/>
              </a:ext>
            </a:extLst>
          </p:cNvPr>
          <p:cNvSpPr txBox="1"/>
          <p:nvPr/>
        </p:nvSpPr>
        <p:spPr>
          <a:xfrm>
            <a:off x="6665975" y="2755783"/>
            <a:ext cx="1144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rgbClr val="0000FF"/>
                </a:solidFill>
              </a:rPr>
              <a:t>Alan Turing</a:t>
            </a:r>
          </a:p>
        </p:txBody>
      </p:sp>
      <p:sp>
        <p:nvSpPr>
          <p:cNvPr id="1030" name="Rectangle 1029">
            <a:extLst>
              <a:ext uri="{FF2B5EF4-FFF2-40B4-BE49-F238E27FC236}">
                <a16:creationId xmlns:a16="http://schemas.microsoft.com/office/drawing/2014/main" id="{2A1CAE96-E569-027A-2CD7-D050CD5AECEF}"/>
              </a:ext>
            </a:extLst>
          </p:cNvPr>
          <p:cNvSpPr/>
          <p:nvPr/>
        </p:nvSpPr>
        <p:spPr>
          <a:xfrm>
            <a:off x="6411589" y="198240"/>
            <a:ext cx="2503811" cy="2979791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BEF012B-6746-B63C-39B3-9EEE48D2A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2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2938"/>
    </mc:Choice>
    <mc:Fallback xmlns="">
      <p:transition advClick="0" advTm="92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67B95C-7414-674D-2041-B22693806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17D76-C72C-6370-129D-E81A243B7E50}"/>
              </a:ext>
            </a:extLst>
          </p:cNvPr>
          <p:cNvSpPr txBox="1"/>
          <p:nvPr/>
        </p:nvSpPr>
        <p:spPr>
          <a:xfrm>
            <a:off x="1600200" y="136525"/>
            <a:ext cx="6755375" cy="1791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>
                <a:highlight>
                  <a:srgbClr val="FFFF00"/>
                </a:highlight>
              </a:rPr>
              <a:t>Turing complete</a:t>
            </a:r>
          </a:p>
          <a:p>
            <a:pPr>
              <a:buNone/>
            </a:pPr>
            <a:endParaRPr lang="en-US" dirty="0">
              <a:highlight>
                <a:srgbClr val="FFFF00"/>
              </a:highlight>
            </a:endParaRPr>
          </a:p>
          <a:p>
            <a:pPr>
              <a:buNone/>
            </a:pPr>
            <a:r>
              <a:rPr lang="en-US" dirty="0"/>
              <a:t>“universal” </a:t>
            </a:r>
            <a:r>
              <a:rPr lang="en-US" dirty="0">
                <a:sym typeface="Wingdings" pitchFamily="2" charset="2"/>
              </a:rPr>
              <a:t> Replicate an arb Turing machine</a:t>
            </a:r>
            <a:endParaRPr lang="en-US" dirty="0"/>
          </a:p>
          <a:p>
            <a:pPr>
              <a:buNone/>
            </a:pPr>
            <a:endParaRPr lang="en-US" dirty="0"/>
          </a:p>
        </p:txBody>
      </p:sp>
      <p:pic>
        <p:nvPicPr>
          <p:cNvPr id="3" name="Picture 2" descr="A screenshot of a spreadsheet&#10;&#10;Description automatically generated">
            <a:extLst>
              <a:ext uri="{FF2B5EF4-FFF2-40B4-BE49-F238E27FC236}">
                <a16:creationId xmlns:a16="http://schemas.microsoft.com/office/drawing/2014/main" id="{2468A308-D91F-43AB-021A-15C777A2D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52600"/>
            <a:ext cx="4343400" cy="469063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BE43227-1CEE-B6FF-0417-9B6D121A8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805"/>
    </mc:Choice>
    <mc:Fallback xmlns="">
      <p:transition advClick="0" advTm="30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CE055D7-02F1-189A-D35B-7B45CA509B0E}"/>
              </a:ext>
            </a:extLst>
          </p:cNvPr>
          <p:cNvSpPr txBox="1"/>
          <p:nvPr/>
        </p:nvSpPr>
        <p:spPr>
          <a:xfrm>
            <a:off x="3613571" y="136525"/>
            <a:ext cx="2728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>
                <a:highlight>
                  <a:srgbClr val="FFFF00"/>
                </a:highlight>
              </a:rPr>
              <a:t>Needs a quintuple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11448AF-77EB-85C9-6210-9A37528D04AA}"/>
              </a:ext>
            </a:extLst>
          </p:cNvPr>
          <p:cNvGrpSpPr/>
          <p:nvPr/>
        </p:nvGrpSpPr>
        <p:grpSpPr>
          <a:xfrm>
            <a:off x="3863318" y="1594494"/>
            <a:ext cx="579399" cy="697868"/>
            <a:chOff x="3840442" y="2092500"/>
            <a:chExt cx="579399" cy="697868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E26B65D-AA71-CDD8-F9E1-C9150DF880D8}"/>
                    </a:ext>
                  </a:extLst>
                </p14:cNvPr>
                <p14:cNvContentPartPr/>
                <p14:nvPr/>
              </p14:nvContentPartPr>
              <p14:xfrm>
                <a:off x="3840442" y="2092500"/>
                <a:ext cx="322730" cy="234188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E26B65D-AA71-CDD8-F9E1-C9150DF880D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831437" y="2083493"/>
                  <a:ext cx="340379" cy="25184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375B7C7-64FF-0000-39A6-5CB6F5DD7A9E}"/>
                    </a:ext>
                  </a:extLst>
                </p14:cNvPr>
                <p14:cNvContentPartPr/>
                <p14:nvPr/>
              </p14:nvContentPartPr>
              <p14:xfrm>
                <a:off x="4120505" y="2121058"/>
                <a:ext cx="289987" cy="1900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375B7C7-64FF-0000-39A6-5CB6F5DD7A9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111522" y="2112024"/>
                  <a:ext cx="307595" cy="2077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8884954-B6F6-04D9-1C6F-9EBE65A4F204}"/>
                    </a:ext>
                  </a:extLst>
                </p14:cNvPr>
                <p14:cNvContentPartPr/>
                <p14:nvPr/>
              </p14:nvContentPartPr>
              <p14:xfrm>
                <a:off x="3888665" y="2283128"/>
                <a:ext cx="531176" cy="5072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8884954-B6F6-04D9-1C6F-9EBE65A4F20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879662" y="2274115"/>
                  <a:ext cx="548822" cy="5249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627400F7-595D-9285-5956-011394D47340}"/>
                    </a:ext>
                  </a:extLst>
                </p14:cNvPr>
                <p14:cNvContentPartPr/>
                <p14:nvPr/>
              </p14:nvContentPartPr>
              <p14:xfrm>
                <a:off x="4006745" y="2336768"/>
                <a:ext cx="146880" cy="2124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27400F7-595D-9285-5956-011394D4734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997745" y="2328128"/>
                  <a:ext cx="16452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4F4757E9-AC64-D5A6-C0DA-D59D9B50F2D4}"/>
                    </a:ext>
                  </a:extLst>
                </p14:cNvPr>
                <p14:cNvContentPartPr/>
                <p14:nvPr/>
              </p14:nvContentPartPr>
              <p14:xfrm>
                <a:off x="4167665" y="2473208"/>
                <a:ext cx="54360" cy="1594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4F4757E9-AC64-D5A6-C0DA-D59D9B50F2D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159025" y="2464568"/>
                  <a:ext cx="7200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FF088EB-2522-7F98-8EA1-1F7056A3D6F3}"/>
                    </a:ext>
                  </a:extLst>
                </p14:cNvPr>
                <p14:cNvContentPartPr/>
                <p14:nvPr/>
              </p14:nvContentPartPr>
              <p14:xfrm>
                <a:off x="4164785" y="2558888"/>
                <a:ext cx="6516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FF088EB-2522-7F98-8EA1-1F7056A3D6F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156145" y="2550248"/>
                  <a:ext cx="828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497DF18-6CB6-69C7-463A-2ED34C6B3B52}"/>
              </a:ext>
            </a:extLst>
          </p:cNvPr>
          <p:cNvGrpSpPr/>
          <p:nvPr/>
        </p:nvGrpSpPr>
        <p:grpSpPr>
          <a:xfrm>
            <a:off x="4056261" y="989162"/>
            <a:ext cx="296935" cy="361080"/>
            <a:chOff x="4033385" y="1487168"/>
            <a:chExt cx="296935" cy="36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54855BE-7319-3B1C-DA30-6E9DC3E1BC19}"/>
                    </a:ext>
                  </a:extLst>
                </p14:cNvPr>
                <p14:cNvContentPartPr/>
                <p14:nvPr/>
              </p14:nvContentPartPr>
              <p14:xfrm>
                <a:off x="4033385" y="1487168"/>
                <a:ext cx="87120" cy="2116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54855BE-7319-3B1C-DA30-6E9DC3E1BC1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024745" y="1478168"/>
                  <a:ext cx="10476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B48A6813-D895-DC27-9A05-8DE521B10DCB}"/>
                    </a:ext>
                  </a:extLst>
                </p14:cNvPr>
                <p14:cNvContentPartPr/>
                <p14:nvPr/>
              </p14:nvContentPartPr>
              <p14:xfrm>
                <a:off x="4238585" y="1663208"/>
                <a:ext cx="32760" cy="1850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B48A6813-D895-DC27-9A05-8DE521B10DC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229945" y="1654568"/>
                  <a:ext cx="5040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02C41BE2-FF64-B1DB-37E8-2DE7F53E91D0}"/>
                    </a:ext>
                  </a:extLst>
                </p14:cNvPr>
                <p14:cNvContentPartPr/>
                <p14:nvPr/>
              </p14:nvContentPartPr>
              <p14:xfrm>
                <a:off x="4191000" y="1737840"/>
                <a:ext cx="139320" cy="147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02C41BE2-FF64-B1DB-37E8-2DE7F53E91D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182000" y="1728615"/>
                  <a:ext cx="156960" cy="32841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D5A8772-7986-CB6A-CEBA-0541244B3A29}"/>
                  </a:ext>
                </a:extLst>
              </p14:cNvPr>
              <p14:cNvContentPartPr/>
              <p14:nvPr/>
            </p14:nvContentPartPr>
            <p14:xfrm>
              <a:off x="2687541" y="2893202"/>
              <a:ext cx="234360" cy="3578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D5A8772-7986-CB6A-CEBA-0541244B3A29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678541" y="2884202"/>
                <a:ext cx="252000" cy="37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D3264DD-74D9-AF1F-A131-24BB4E126D10}"/>
                  </a:ext>
                </a:extLst>
              </p14:cNvPr>
              <p14:cNvContentPartPr/>
              <p14:nvPr/>
            </p14:nvContentPartPr>
            <p14:xfrm>
              <a:off x="2976981" y="3200642"/>
              <a:ext cx="100800" cy="2188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D3264DD-74D9-AF1F-A131-24BB4E126D10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967949" y="3191642"/>
                <a:ext cx="118503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BEA4D85-6B1D-2190-6DE6-4B5A41A34D0A}"/>
                  </a:ext>
                </a:extLst>
              </p14:cNvPr>
              <p14:cNvContentPartPr/>
              <p14:nvPr/>
            </p14:nvContentPartPr>
            <p14:xfrm>
              <a:off x="2915421" y="3301082"/>
              <a:ext cx="133200" cy="284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BEA4D85-6B1D-2190-6DE6-4B5A41A34D0A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906421" y="3292082"/>
                <a:ext cx="1508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385C8F7-F8E7-74EA-F5C8-DE966BEA6A2C}"/>
                  </a:ext>
                </a:extLst>
              </p14:cNvPr>
              <p14:cNvContentPartPr/>
              <p14:nvPr/>
            </p14:nvContentPartPr>
            <p14:xfrm>
              <a:off x="3203421" y="3354362"/>
              <a:ext cx="20520" cy="1339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385C8F7-F8E7-74EA-F5C8-DE966BEA6A2C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194421" y="3345362"/>
                <a:ext cx="38160" cy="15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C01F0C7-FBFA-7C2C-A66D-9DBAA84A50BE}"/>
                  </a:ext>
                </a:extLst>
              </p14:cNvPr>
              <p14:cNvContentPartPr/>
              <p14:nvPr/>
            </p14:nvContentPartPr>
            <p14:xfrm>
              <a:off x="3350661" y="2920922"/>
              <a:ext cx="117360" cy="2862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C01F0C7-FBFA-7C2C-A66D-9DBAA84A50BE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341661" y="2911911"/>
                <a:ext cx="135000" cy="3038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AD08529-A299-1E53-B533-63078C11C085}"/>
                  </a:ext>
                </a:extLst>
              </p14:cNvPr>
              <p14:cNvContentPartPr/>
              <p14:nvPr/>
            </p14:nvContentPartPr>
            <p14:xfrm>
              <a:off x="3540381" y="3187322"/>
              <a:ext cx="89280" cy="2286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AD08529-A299-1E53-B533-63078C11C085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531381" y="3178322"/>
                <a:ext cx="10692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DC65894-6019-3FE1-E236-58EEF563C7BD}"/>
                  </a:ext>
                </a:extLst>
              </p14:cNvPr>
              <p14:cNvContentPartPr/>
              <p14:nvPr/>
            </p14:nvContentPartPr>
            <p14:xfrm>
              <a:off x="3507621" y="3279482"/>
              <a:ext cx="12240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DC65894-6019-3FE1-E236-58EEF563C7BD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498621" y="3270482"/>
                <a:ext cx="1400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ABDBBA7-5C7F-5B9E-E81B-F9E6E84C4387}"/>
                  </a:ext>
                </a:extLst>
              </p14:cNvPr>
              <p14:cNvContentPartPr/>
              <p14:nvPr/>
            </p14:nvContentPartPr>
            <p14:xfrm>
              <a:off x="3639021" y="2921282"/>
              <a:ext cx="131400" cy="4050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ABDBBA7-5C7F-5B9E-E81B-F9E6E84C4387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630021" y="2912282"/>
                <a:ext cx="149040" cy="42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78C5637C-C591-5670-0060-EB8B35448720}"/>
                  </a:ext>
                </a:extLst>
              </p14:cNvPr>
              <p14:cNvContentPartPr/>
              <p14:nvPr/>
            </p14:nvContentPartPr>
            <p14:xfrm>
              <a:off x="2543541" y="2943602"/>
              <a:ext cx="222120" cy="4611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78C5637C-C591-5670-0060-EB8B35448720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534541" y="2934602"/>
                <a:ext cx="239760" cy="47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FC9AF16F-CB7B-CBF7-9B95-045F397D5D6D}"/>
                  </a:ext>
                </a:extLst>
              </p14:cNvPr>
              <p14:cNvContentPartPr/>
              <p14:nvPr/>
            </p14:nvContentPartPr>
            <p14:xfrm>
              <a:off x="4004781" y="3142682"/>
              <a:ext cx="602280" cy="39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FC9AF16F-CB7B-CBF7-9B95-045F397D5D6D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995776" y="3132782"/>
                <a:ext cx="619931" cy="233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99164DA8-7672-B88B-2603-E83E41B16F5D}"/>
                  </a:ext>
                </a:extLst>
              </p14:cNvPr>
              <p14:cNvContentPartPr/>
              <p14:nvPr/>
            </p14:nvContentPartPr>
            <p14:xfrm>
              <a:off x="4516701" y="3028202"/>
              <a:ext cx="124560" cy="2566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99164DA8-7672-B88B-2603-E83E41B16F5D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507675" y="3019202"/>
                <a:ext cx="142251" cy="274320"/>
              </a:xfrm>
              <a:prstGeom prst="rect">
                <a:avLst/>
              </a:prstGeom>
            </p:spPr>
          </p:pic>
        </mc:Fallback>
      </mc:AlternateContent>
      <p:grpSp>
        <p:nvGrpSpPr>
          <p:cNvPr id="76" name="Group 75">
            <a:extLst>
              <a:ext uri="{FF2B5EF4-FFF2-40B4-BE49-F238E27FC236}">
                <a16:creationId xmlns:a16="http://schemas.microsoft.com/office/drawing/2014/main" id="{84A2EDD6-9144-79A9-8640-F7AC06E9F08B}"/>
              </a:ext>
            </a:extLst>
          </p:cNvPr>
          <p:cNvGrpSpPr/>
          <p:nvPr/>
        </p:nvGrpSpPr>
        <p:grpSpPr>
          <a:xfrm>
            <a:off x="4965261" y="1881962"/>
            <a:ext cx="3430440" cy="1581120"/>
            <a:chOff x="4942385" y="2379968"/>
            <a:chExt cx="3430440" cy="158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4BA6ABC3-867A-2E2F-AE8C-33CCA0826745}"/>
                    </a:ext>
                  </a:extLst>
                </p14:cNvPr>
                <p14:cNvContentPartPr/>
                <p14:nvPr/>
              </p14:nvContentPartPr>
              <p14:xfrm>
                <a:off x="5063345" y="3452048"/>
                <a:ext cx="176760" cy="2872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4BA6ABC3-867A-2E2F-AE8C-33CCA082674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054705" y="3443408"/>
                  <a:ext cx="194400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ED2E11B3-E9DC-5493-5C6A-12E32A0A491B}"/>
                    </a:ext>
                  </a:extLst>
                </p14:cNvPr>
                <p14:cNvContentPartPr/>
                <p14:nvPr/>
              </p14:nvContentPartPr>
              <p14:xfrm>
                <a:off x="5306345" y="3686768"/>
                <a:ext cx="57240" cy="1875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ED2E11B3-E9DC-5493-5C6A-12E32A0A491B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297345" y="3678128"/>
                  <a:ext cx="7488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BF0A97B8-3859-12A1-FDDD-90E78D70D5A1}"/>
                    </a:ext>
                  </a:extLst>
                </p14:cNvPr>
                <p14:cNvContentPartPr/>
                <p14:nvPr/>
              </p14:nvContentPartPr>
              <p14:xfrm>
                <a:off x="5289785" y="3750848"/>
                <a:ext cx="88200" cy="64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BF0A97B8-3859-12A1-FDDD-90E78D70D5A1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281145" y="3742208"/>
                  <a:ext cx="10584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910B1C68-BC7F-2DB2-98BD-3E165CBD43A1}"/>
                    </a:ext>
                  </a:extLst>
                </p14:cNvPr>
                <p14:cNvContentPartPr/>
                <p14:nvPr/>
              </p14:nvContentPartPr>
              <p14:xfrm>
                <a:off x="5480225" y="3735368"/>
                <a:ext cx="129240" cy="15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910B1C68-BC7F-2DB2-98BD-3E165CBD43A1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471585" y="3726728"/>
                  <a:ext cx="14688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032FB8C-27AE-2AB5-EB31-8C50928645D3}"/>
                    </a:ext>
                  </a:extLst>
                </p14:cNvPr>
                <p14:cNvContentPartPr/>
                <p14:nvPr/>
              </p14:nvContentPartPr>
              <p14:xfrm>
                <a:off x="5555105" y="3677768"/>
                <a:ext cx="360" cy="1461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032FB8C-27AE-2AB5-EB31-8C50928645D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546465" y="3668768"/>
                  <a:ext cx="1800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A05B4DE-B258-2000-D8F6-F14CE9599193}"/>
                    </a:ext>
                  </a:extLst>
                </p14:cNvPr>
                <p14:cNvContentPartPr/>
                <p14:nvPr/>
              </p14:nvContentPartPr>
              <p14:xfrm>
                <a:off x="5653745" y="3669128"/>
                <a:ext cx="360" cy="1321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A05B4DE-B258-2000-D8F6-F14CE9599193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645105" y="3660128"/>
                  <a:ext cx="1800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EC32067-D090-085A-992A-C6A1D9822418}"/>
                    </a:ext>
                  </a:extLst>
                </p14:cNvPr>
                <p14:cNvContentPartPr/>
                <p14:nvPr/>
              </p14:nvContentPartPr>
              <p14:xfrm>
                <a:off x="5703065" y="3803408"/>
                <a:ext cx="26280" cy="892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EC32067-D090-085A-992A-C6A1D9822418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694425" y="3794408"/>
                  <a:ext cx="4392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6EFD1C7-A96B-5930-F301-C0A58CF2BE67}"/>
                    </a:ext>
                  </a:extLst>
                </p14:cNvPr>
                <p14:cNvContentPartPr/>
                <p14:nvPr/>
              </p14:nvContentPartPr>
              <p14:xfrm>
                <a:off x="5859305" y="3423608"/>
                <a:ext cx="139320" cy="2959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6EFD1C7-A96B-5930-F301-C0A58CF2BE6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850305" y="3414608"/>
                  <a:ext cx="156960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C7711E9E-399A-5CC8-9F7B-737362C4206D}"/>
                    </a:ext>
                  </a:extLst>
                </p14:cNvPr>
                <p14:cNvContentPartPr/>
                <p14:nvPr/>
              </p14:nvContentPartPr>
              <p14:xfrm>
                <a:off x="6047585" y="3644648"/>
                <a:ext cx="44640" cy="1782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C7711E9E-399A-5CC8-9F7B-737362C4206D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038585" y="3636008"/>
                  <a:ext cx="6228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F4EEE34F-4DDA-B39F-9FE1-1CAA8FAE51B6}"/>
                    </a:ext>
                  </a:extLst>
                </p14:cNvPr>
                <p14:cNvContentPartPr/>
                <p14:nvPr/>
              </p14:nvContentPartPr>
              <p14:xfrm>
                <a:off x="6010865" y="3698648"/>
                <a:ext cx="83880" cy="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F4EEE34F-4DDA-B39F-9FE1-1CAA8FAE51B6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001865" y="3690008"/>
                  <a:ext cx="101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5F870894-1278-ED03-241A-44356C096B5A}"/>
                    </a:ext>
                  </a:extLst>
                </p14:cNvPr>
                <p14:cNvContentPartPr/>
                <p14:nvPr/>
              </p14:nvContentPartPr>
              <p14:xfrm>
                <a:off x="6167105" y="3727448"/>
                <a:ext cx="60840" cy="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5F870894-1278-ED03-241A-44356C096B5A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158105" y="3718808"/>
                  <a:ext cx="78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8496F713-37F9-CB3D-6CB4-55F17519EA2F}"/>
                    </a:ext>
                  </a:extLst>
                </p14:cNvPr>
                <p14:cNvContentPartPr/>
                <p14:nvPr/>
              </p14:nvContentPartPr>
              <p14:xfrm>
                <a:off x="6202745" y="3606848"/>
                <a:ext cx="5040" cy="1969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8496F713-37F9-CB3D-6CB4-55F17519EA2F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194105" y="3597848"/>
                  <a:ext cx="2268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327468D6-4FBD-9585-C98D-181EF9F27069}"/>
                    </a:ext>
                  </a:extLst>
                </p14:cNvPr>
                <p14:cNvContentPartPr/>
                <p14:nvPr/>
              </p14:nvContentPartPr>
              <p14:xfrm>
                <a:off x="6328745" y="3637808"/>
                <a:ext cx="2880" cy="1944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327468D6-4FBD-9585-C98D-181EF9F27069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319745" y="3629168"/>
                  <a:ext cx="2052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7E24D748-D5B9-2EF6-353D-6D39F6CEF3A5}"/>
                    </a:ext>
                  </a:extLst>
                </p14:cNvPr>
                <p14:cNvContentPartPr/>
                <p14:nvPr/>
              </p14:nvContentPartPr>
              <p14:xfrm>
                <a:off x="6438185" y="3762728"/>
                <a:ext cx="25560" cy="1339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7E24D748-D5B9-2EF6-353D-6D39F6CEF3A5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429545" y="3754088"/>
                  <a:ext cx="4320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2AD87CB4-2F52-0EE4-9402-D59E996E505E}"/>
                    </a:ext>
                  </a:extLst>
                </p14:cNvPr>
                <p14:cNvContentPartPr/>
                <p14:nvPr/>
              </p14:nvContentPartPr>
              <p14:xfrm>
                <a:off x="6600905" y="3481208"/>
                <a:ext cx="243720" cy="2926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2AD87CB4-2F52-0EE4-9402-D59E996E505E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592265" y="3472568"/>
                  <a:ext cx="26136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CE51723C-DD1F-A678-3022-489F770DD61A}"/>
                    </a:ext>
                  </a:extLst>
                </p14:cNvPr>
                <p14:cNvContentPartPr/>
                <p14:nvPr/>
              </p14:nvContentPartPr>
              <p14:xfrm>
                <a:off x="6847865" y="3376088"/>
                <a:ext cx="130320" cy="4809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CE51723C-DD1F-A678-3022-489F770DD61A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839225" y="3367448"/>
                  <a:ext cx="147960" cy="49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1EA2FEFF-4657-2490-E76C-E66F1E9B4787}"/>
                    </a:ext>
                  </a:extLst>
                </p14:cNvPr>
                <p14:cNvContentPartPr/>
                <p14:nvPr/>
              </p14:nvContentPartPr>
              <p14:xfrm>
                <a:off x="4942385" y="3367448"/>
                <a:ext cx="208080" cy="5936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1EA2FEFF-4657-2490-E76C-E66F1E9B478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933745" y="3358448"/>
                  <a:ext cx="225720" cy="61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0A782EF1-1A34-710C-931A-1F9FD7578052}"/>
                    </a:ext>
                  </a:extLst>
                </p14:cNvPr>
                <p14:cNvContentPartPr/>
                <p14:nvPr/>
              </p14:nvContentPartPr>
              <p14:xfrm>
                <a:off x="6693785" y="2832848"/>
                <a:ext cx="360" cy="4262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0A782EF1-1A34-710C-931A-1F9FD7578052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685145" y="2823848"/>
                  <a:ext cx="18000" cy="44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95FB9832-A5D5-C486-FDEA-B4634C0ED522}"/>
                    </a:ext>
                  </a:extLst>
                </p14:cNvPr>
                <p14:cNvContentPartPr/>
                <p14:nvPr/>
              </p14:nvContentPartPr>
              <p14:xfrm>
                <a:off x="6645545" y="3188168"/>
                <a:ext cx="163440" cy="1958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95FB9832-A5D5-C486-FDEA-B4634C0ED52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636545" y="3179168"/>
                  <a:ext cx="18108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448DBAB5-EC9B-1677-98D1-0B9013E06673}"/>
                    </a:ext>
                  </a:extLst>
                </p14:cNvPr>
                <p14:cNvContentPartPr/>
                <p14:nvPr/>
              </p14:nvContentPartPr>
              <p14:xfrm>
                <a:off x="6631865" y="2646728"/>
                <a:ext cx="634320" cy="1987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448DBAB5-EC9B-1677-98D1-0B9013E06673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623225" y="2638088"/>
                  <a:ext cx="65196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0DAFA92D-D6A6-359F-1D86-4D7E4405C540}"/>
                    </a:ext>
                  </a:extLst>
                </p14:cNvPr>
                <p14:cNvContentPartPr/>
                <p14:nvPr/>
              </p14:nvContentPartPr>
              <p14:xfrm>
                <a:off x="7423865" y="2583728"/>
                <a:ext cx="144000" cy="2354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0DAFA92D-D6A6-359F-1D86-4D7E4405C540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415225" y="2575088"/>
                  <a:ext cx="16164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8112C712-838E-DD8F-26A9-B31ED21B398F}"/>
                    </a:ext>
                  </a:extLst>
                </p14:cNvPr>
                <p14:cNvContentPartPr/>
                <p14:nvPr/>
              </p14:nvContentPartPr>
              <p14:xfrm>
                <a:off x="7608545" y="2769128"/>
                <a:ext cx="48240" cy="1620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8112C712-838E-DD8F-26A9-B31ED21B398F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599905" y="2760488"/>
                  <a:ext cx="6588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2F0B4237-4346-1268-6269-54AAA0C91858}"/>
                    </a:ext>
                  </a:extLst>
                </p14:cNvPr>
                <p14:cNvContentPartPr/>
                <p14:nvPr/>
              </p14:nvContentPartPr>
              <p14:xfrm>
                <a:off x="7812305" y="2570768"/>
                <a:ext cx="8640" cy="2156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2F0B4237-4346-1268-6269-54AAA0C91858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803665" y="2561768"/>
                  <a:ext cx="2628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14139395-E58F-E838-1FF9-0FBF1F209E5E}"/>
                    </a:ext>
                  </a:extLst>
                </p14:cNvPr>
                <p14:cNvContentPartPr/>
                <p14:nvPr/>
              </p14:nvContentPartPr>
              <p14:xfrm>
                <a:off x="7740665" y="2662568"/>
                <a:ext cx="207720" cy="219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14139395-E58F-E838-1FF9-0FBF1F209E5E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732025" y="2653568"/>
                  <a:ext cx="22536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CDE0D450-4EA3-CA23-0355-F9E708AC8E9F}"/>
                    </a:ext>
                  </a:extLst>
                </p14:cNvPr>
                <p14:cNvContentPartPr/>
                <p14:nvPr/>
              </p14:nvContentPartPr>
              <p14:xfrm>
                <a:off x="7772345" y="2849408"/>
                <a:ext cx="247320" cy="28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CDE0D450-4EA3-CA23-0355-F9E708AC8E9F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763705" y="2840768"/>
                  <a:ext cx="2649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6316E5D8-073E-6320-4E10-D4C1B149AF9E}"/>
                    </a:ext>
                  </a:extLst>
                </p14:cNvPr>
                <p14:cNvContentPartPr/>
                <p14:nvPr/>
              </p14:nvContentPartPr>
              <p14:xfrm>
                <a:off x="8125505" y="2610728"/>
                <a:ext cx="14760" cy="2631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6316E5D8-073E-6320-4E10-D4C1B149AF9E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8116865" y="2601728"/>
                  <a:ext cx="3240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D01321E9-8A96-7996-95A5-844EECF0776E}"/>
                    </a:ext>
                  </a:extLst>
                </p14:cNvPr>
                <p14:cNvContentPartPr/>
                <p14:nvPr/>
              </p14:nvContentPartPr>
              <p14:xfrm>
                <a:off x="6500105" y="2379968"/>
                <a:ext cx="1872720" cy="7124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D01321E9-8A96-7996-95A5-844EECF0776E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491465" y="2370968"/>
                  <a:ext cx="1890360" cy="730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DEB4A57-F429-F5E0-2326-970208D9C8C6}"/>
              </a:ext>
            </a:extLst>
          </p:cNvPr>
          <p:cNvGrpSpPr/>
          <p:nvPr/>
        </p:nvGrpSpPr>
        <p:grpSpPr>
          <a:xfrm>
            <a:off x="2843781" y="3876002"/>
            <a:ext cx="734760" cy="316440"/>
            <a:chOff x="2820905" y="4374008"/>
            <a:chExt cx="734760" cy="31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4BF54C0E-B548-8F17-4917-C8139939C23E}"/>
                    </a:ext>
                  </a:extLst>
                </p14:cNvPr>
                <p14:cNvContentPartPr/>
                <p14:nvPr/>
              </p14:nvContentPartPr>
              <p14:xfrm>
                <a:off x="2820905" y="4374008"/>
                <a:ext cx="194040" cy="3056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4BF54C0E-B548-8F17-4917-C8139939C23E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812265" y="4365008"/>
                  <a:ext cx="21168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CF973820-3053-57A0-405B-204DBF1AE598}"/>
                    </a:ext>
                  </a:extLst>
                </p14:cNvPr>
                <p14:cNvContentPartPr/>
                <p14:nvPr/>
              </p14:nvContentPartPr>
              <p14:xfrm>
                <a:off x="3008105" y="4676768"/>
                <a:ext cx="360" cy="136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CF973820-3053-57A0-405B-204DBF1AE598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2999105" y="4668128"/>
                  <a:ext cx="1800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54AA5C27-E925-B0D4-2606-26BFDC549BD4}"/>
                    </a:ext>
                  </a:extLst>
                </p14:cNvPr>
                <p14:cNvContentPartPr/>
                <p14:nvPr/>
              </p14:nvContentPartPr>
              <p14:xfrm>
                <a:off x="3144905" y="4469768"/>
                <a:ext cx="104400" cy="1393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54AA5C27-E925-B0D4-2606-26BFDC549BD4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3136265" y="4461128"/>
                  <a:ext cx="12204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171A6E20-D7D3-269D-D7CC-71225A4FE572}"/>
                    </a:ext>
                  </a:extLst>
                </p14:cNvPr>
                <p14:cNvContentPartPr/>
                <p14:nvPr/>
              </p14:nvContentPartPr>
              <p14:xfrm>
                <a:off x="3367025" y="4386608"/>
                <a:ext cx="188640" cy="1846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171A6E20-D7D3-269D-D7CC-71225A4FE572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358025" y="4377968"/>
                  <a:ext cx="206280" cy="202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FEB7CFC8-54E5-E336-C926-EDE3C3BD6FB9}"/>
                  </a:ext>
                </a:extLst>
              </p14:cNvPr>
              <p14:cNvContentPartPr/>
              <p14:nvPr/>
            </p14:nvContentPartPr>
            <p14:xfrm>
              <a:off x="2702661" y="3598802"/>
              <a:ext cx="1028520" cy="1692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FEB7CFC8-54E5-E336-C926-EDE3C3BD6FB9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2693658" y="3589802"/>
                <a:ext cx="1046166" cy="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55A2EE68-CB8B-0737-33AD-259E0EEC1DA5}"/>
                  </a:ext>
                </a:extLst>
              </p14:cNvPr>
              <p14:cNvContentPartPr/>
              <p14:nvPr/>
            </p14:nvContentPartPr>
            <p14:xfrm>
              <a:off x="5172981" y="3600242"/>
              <a:ext cx="1654920" cy="3960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55A2EE68-CB8B-0737-33AD-259E0EEC1DA5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5163979" y="3591242"/>
                <a:ext cx="1672564" cy="57240"/>
              </a:xfrm>
              <a:prstGeom prst="rect">
                <a:avLst/>
              </a:prstGeom>
            </p:spPr>
          </p:pic>
        </mc:Fallback>
      </mc:AlternateContent>
      <p:grpSp>
        <p:nvGrpSpPr>
          <p:cNvPr id="93" name="Group 92">
            <a:extLst>
              <a:ext uri="{FF2B5EF4-FFF2-40B4-BE49-F238E27FC236}">
                <a16:creationId xmlns:a16="http://schemas.microsoft.com/office/drawing/2014/main" id="{140B37DA-FC74-BF36-13FE-CC9F9EB19686}"/>
              </a:ext>
            </a:extLst>
          </p:cNvPr>
          <p:cNvGrpSpPr/>
          <p:nvPr/>
        </p:nvGrpSpPr>
        <p:grpSpPr>
          <a:xfrm>
            <a:off x="5598501" y="3865562"/>
            <a:ext cx="844200" cy="277200"/>
            <a:chOff x="5575625" y="4363568"/>
            <a:chExt cx="844200" cy="27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B11F1CED-9E15-1252-A4C7-A61D80D252BB}"/>
                    </a:ext>
                  </a:extLst>
                </p14:cNvPr>
                <p14:cNvContentPartPr/>
                <p14:nvPr/>
              </p14:nvContentPartPr>
              <p14:xfrm>
                <a:off x="5575625" y="4363568"/>
                <a:ext cx="164880" cy="2152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B11F1CED-9E15-1252-A4C7-A61D80D252BB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566985" y="4354568"/>
                  <a:ext cx="18252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063B39BE-1693-CCBC-A411-2C040E3BDED8}"/>
                    </a:ext>
                  </a:extLst>
                </p14:cNvPr>
                <p14:cNvContentPartPr/>
                <p14:nvPr/>
              </p14:nvContentPartPr>
              <p14:xfrm>
                <a:off x="5776865" y="4388768"/>
                <a:ext cx="128880" cy="2131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063B39BE-1693-CCBC-A411-2C040E3BDED8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768225" y="4379768"/>
                  <a:ext cx="14652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2E1206C0-D6DB-F36F-D674-FBA9CF0041D2}"/>
                    </a:ext>
                  </a:extLst>
                </p14:cNvPr>
                <p14:cNvContentPartPr/>
                <p14:nvPr/>
              </p14:nvContentPartPr>
              <p14:xfrm>
                <a:off x="5786585" y="4484168"/>
                <a:ext cx="71280" cy="3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2E1206C0-D6DB-F36F-D674-FBA9CF0041D2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777585" y="4475528"/>
                  <a:ext cx="88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30D82AB8-E5E6-231A-C9A0-BBF946911940}"/>
                    </a:ext>
                  </a:extLst>
                </p14:cNvPr>
                <p14:cNvContentPartPr/>
                <p14:nvPr/>
              </p14:nvContentPartPr>
              <p14:xfrm>
                <a:off x="6006545" y="4430888"/>
                <a:ext cx="118800" cy="1508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30D82AB8-E5E6-231A-C9A0-BBF946911940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997905" y="4421888"/>
                  <a:ext cx="13644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56404C96-9CCF-505E-CF1E-CD0C9307C5CF}"/>
                    </a:ext>
                  </a:extLst>
                </p14:cNvPr>
                <p14:cNvContentPartPr/>
                <p14:nvPr/>
              </p14:nvContentPartPr>
              <p14:xfrm>
                <a:off x="5933105" y="4425128"/>
                <a:ext cx="178560" cy="2156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56404C96-9CCF-505E-CF1E-CD0C9307C5CF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924105" y="4416488"/>
                  <a:ext cx="19620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3501D45F-0C09-6025-EFE8-7EBED117BF2D}"/>
                    </a:ext>
                  </a:extLst>
                </p14:cNvPr>
                <p14:cNvContentPartPr/>
                <p14:nvPr/>
              </p14:nvContentPartPr>
              <p14:xfrm>
                <a:off x="6181145" y="4381208"/>
                <a:ext cx="164520" cy="28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3501D45F-0C09-6025-EFE8-7EBED117BF2D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172145" y="4372208"/>
                  <a:ext cx="1821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19ECF123-1FF9-A508-1469-840F0C297E55}"/>
                    </a:ext>
                  </a:extLst>
                </p14:cNvPr>
                <p14:cNvContentPartPr/>
                <p14:nvPr/>
              </p14:nvContentPartPr>
              <p14:xfrm>
                <a:off x="6300665" y="4393808"/>
                <a:ext cx="28440" cy="2469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19ECF123-1FF9-A508-1469-840F0C297E55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291665" y="4384808"/>
                  <a:ext cx="4608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92708981-66E4-8464-9CF7-16155FBFA307}"/>
                    </a:ext>
                  </a:extLst>
                </p14:cNvPr>
                <p14:cNvContentPartPr/>
                <p14:nvPr/>
              </p14:nvContentPartPr>
              <p14:xfrm>
                <a:off x="6331625" y="4391648"/>
                <a:ext cx="88200" cy="3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92708981-66E4-8464-9CF7-16155FBFA307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322625" y="4382648"/>
                  <a:ext cx="105840" cy="1800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CE5A855-08FE-6C9E-98E7-9BA2B916816E}"/>
              </a:ext>
            </a:extLst>
          </p:cNvPr>
          <p:cNvCxnSpPr/>
          <p:nvPr/>
        </p:nvCxnSpPr>
        <p:spPr bwMode="auto">
          <a:xfrm flipV="1">
            <a:off x="2004076" y="797394"/>
            <a:ext cx="4246745" cy="762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E27650C-C135-79F3-7048-2160C847D982}"/>
              </a:ext>
            </a:extLst>
          </p:cNvPr>
          <p:cNvCxnSpPr/>
          <p:nvPr/>
        </p:nvCxnSpPr>
        <p:spPr bwMode="auto">
          <a:xfrm flipV="1">
            <a:off x="2004076" y="1446362"/>
            <a:ext cx="4246745" cy="762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239259E-1B69-D1BD-4729-5598A1E2B246}"/>
              </a:ext>
            </a:extLst>
          </p:cNvPr>
          <p:cNvCxnSpPr>
            <a:cxnSpLocks/>
          </p:cNvCxnSpPr>
          <p:nvPr/>
        </p:nvCxnSpPr>
        <p:spPr bwMode="auto">
          <a:xfrm flipV="1">
            <a:off x="3770421" y="850262"/>
            <a:ext cx="0" cy="6723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20CBA99-6302-79E2-C79F-F632311AE0DD}"/>
              </a:ext>
            </a:extLst>
          </p:cNvPr>
          <p:cNvCxnSpPr>
            <a:cxnSpLocks/>
          </p:cNvCxnSpPr>
          <p:nvPr/>
        </p:nvCxnSpPr>
        <p:spPr bwMode="auto">
          <a:xfrm flipV="1">
            <a:off x="4582787" y="812162"/>
            <a:ext cx="0" cy="6723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CD22BF1E-B577-BD8F-9F76-69E600B402E7}"/>
              </a:ext>
            </a:extLst>
          </p:cNvPr>
          <p:cNvGrpSpPr/>
          <p:nvPr/>
        </p:nvGrpSpPr>
        <p:grpSpPr>
          <a:xfrm>
            <a:off x="3519751" y="4968256"/>
            <a:ext cx="522000" cy="377640"/>
            <a:chOff x="3981021" y="5421021"/>
            <a:chExt cx="522000" cy="37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AD5FA26B-E068-6AB3-87CF-454C74232114}"/>
                    </a:ext>
                  </a:extLst>
                </p14:cNvPr>
                <p14:cNvContentPartPr/>
                <p14:nvPr/>
              </p14:nvContentPartPr>
              <p14:xfrm>
                <a:off x="3981021" y="5421021"/>
                <a:ext cx="137880" cy="2570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AD5FA26B-E068-6AB3-87CF-454C74232114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972381" y="5412021"/>
                  <a:ext cx="15552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11294A12-8326-DAD0-8BC0-C60856EF6D80}"/>
                    </a:ext>
                  </a:extLst>
                </p14:cNvPr>
                <p14:cNvContentPartPr/>
                <p14:nvPr/>
              </p14:nvContentPartPr>
              <p14:xfrm>
                <a:off x="4167861" y="5620101"/>
                <a:ext cx="55800" cy="1580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11294A12-8326-DAD0-8BC0-C60856EF6D80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158861" y="5611461"/>
                  <a:ext cx="7344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092A3B0-585A-78A1-A14E-E41826FAFFFA}"/>
                    </a:ext>
                  </a:extLst>
                </p14:cNvPr>
                <p14:cNvContentPartPr/>
                <p14:nvPr/>
              </p14:nvContentPartPr>
              <p14:xfrm>
                <a:off x="4115301" y="5691381"/>
                <a:ext cx="62640" cy="57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092A3B0-585A-78A1-A14E-E41826FAFFFA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4106301" y="5682381"/>
                  <a:ext cx="8028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436D0CC-56F0-0090-2CA8-EEBC506DBEB0}"/>
                    </a:ext>
                  </a:extLst>
                </p14:cNvPr>
                <p14:cNvContentPartPr/>
                <p14:nvPr/>
              </p14:nvContentPartPr>
              <p14:xfrm>
                <a:off x="4296381" y="5698941"/>
                <a:ext cx="12096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436D0CC-56F0-0090-2CA8-EEBC506DBEB0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287741" y="5690301"/>
                  <a:ext cx="138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104D700-A0EC-1BB8-C130-D48A6824E5F9}"/>
                    </a:ext>
                  </a:extLst>
                </p14:cNvPr>
                <p14:cNvContentPartPr/>
                <p14:nvPr/>
              </p14:nvContentPartPr>
              <p14:xfrm>
                <a:off x="4356861" y="5644941"/>
                <a:ext cx="5400" cy="939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104D700-A0EC-1BB8-C130-D48A6824E5F9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347861" y="5635941"/>
                  <a:ext cx="2304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57C2B91F-F979-C8A9-BA6A-2BE8714639AF}"/>
                    </a:ext>
                  </a:extLst>
                </p14:cNvPr>
                <p14:cNvContentPartPr/>
                <p14:nvPr/>
              </p14:nvContentPartPr>
              <p14:xfrm>
                <a:off x="4502661" y="5635581"/>
                <a:ext cx="360" cy="1630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7C2B91F-F979-C8A9-BA6A-2BE8714639AF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494021" y="5626941"/>
                  <a:ext cx="1800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2CED32E0-71CF-1B21-8FE8-813BDBADEA65}"/>
                    </a:ext>
                  </a:extLst>
                </p14:cNvPr>
                <p14:cNvContentPartPr/>
                <p14:nvPr/>
              </p14:nvContentPartPr>
              <p14:xfrm>
                <a:off x="4220781" y="5693541"/>
                <a:ext cx="2520" cy="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2CED32E0-71CF-1B21-8FE8-813BDBADEA65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211781" y="5684541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52858240-D8D8-EC67-A877-3F554025B751}"/>
              </a:ext>
            </a:extLst>
          </p:cNvPr>
          <p:cNvGrpSpPr/>
          <p:nvPr/>
        </p:nvGrpSpPr>
        <p:grpSpPr>
          <a:xfrm>
            <a:off x="4270711" y="5128816"/>
            <a:ext cx="76320" cy="60840"/>
            <a:chOff x="4731981" y="5581581"/>
            <a:chExt cx="76320" cy="6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1D5A302F-3A1D-A64C-ABB6-B0BCCB36D45B}"/>
                    </a:ext>
                  </a:extLst>
                </p14:cNvPr>
                <p14:cNvContentPartPr/>
                <p14:nvPr/>
              </p14:nvContentPartPr>
              <p14:xfrm>
                <a:off x="4731981" y="5581581"/>
                <a:ext cx="72360" cy="57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1D5A302F-3A1D-A64C-ABB6-B0BCCB36D45B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4723341" y="5572941"/>
                  <a:ext cx="9000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A0E816D0-FB63-DB01-953E-AF28792CA6CC}"/>
                    </a:ext>
                  </a:extLst>
                </p14:cNvPr>
                <p14:cNvContentPartPr/>
                <p14:nvPr/>
              </p14:nvContentPartPr>
              <p14:xfrm>
                <a:off x="4733781" y="5632701"/>
                <a:ext cx="74520" cy="97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A0E816D0-FB63-DB01-953E-AF28792CA6CC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4724781" y="5623701"/>
                  <a:ext cx="92160" cy="27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983272B-2F51-E750-ECA2-922C62617A28}"/>
              </a:ext>
            </a:extLst>
          </p:cNvPr>
          <p:cNvGrpSpPr/>
          <p:nvPr/>
        </p:nvGrpSpPr>
        <p:grpSpPr>
          <a:xfrm>
            <a:off x="4549711" y="4963216"/>
            <a:ext cx="123840" cy="304560"/>
            <a:chOff x="5010981" y="5415981"/>
            <a:chExt cx="123840" cy="30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EC7E7F38-DECD-E519-89DF-0CC01CD70356}"/>
                    </a:ext>
                  </a:extLst>
                </p14:cNvPr>
                <p14:cNvContentPartPr/>
                <p14:nvPr/>
              </p14:nvContentPartPr>
              <p14:xfrm>
                <a:off x="5010981" y="5415981"/>
                <a:ext cx="123840" cy="3045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EC7E7F38-DECD-E519-89DF-0CC01CD70356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5002341" y="5407341"/>
                  <a:ext cx="14148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4FAD7A1F-CDAB-9EA0-7895-7FA9E26AA07C}"/>
                    </a:ext>
                  </a:extLst>
                </p14:cNvPr>
                <p14:cNvContentPartPr/>
                <p14:nvPr/>
              </p14:nvContentPartPr>
              <p14:xfrm>
                <a:off x="5019621" y="5554221"/>
                <a:ext cx="110880" cy="3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4FAD7A1F-CDAB-9EA0-7895-7FA9E26AA07C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5010621" y="5545581"/>
                  <a:ext cx="1285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614172CF-F54E-E09D-9408-15C0DEADB7AD}"/>
              </a:ext>
            </a:extLst>
          </p:cNvPr>
          <p:cNvGrpSpPr/>
          <p:nvPr/>
        </p:nvGrpSpPr>
        <p:grpSpPr>
          <a:xfrm>
            <a:off x="4802431" y="4851616"/>
            <a:ext cx="426960" cy="522000"/>
            <a:chOff x="5263701" y="5304381"/>
            <a:chExt cx="426960" cy="52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6CD40E72-B846-DCFF-6A21-D8F79A79BF2A}"/>
                    </a:ext>
                  </a:extLst>
                </p14:cNvPr>
                <p14:cNvContentPartPr/>
                <p14:nvPr/>
              </p14:nvContentPartPr>
              <p14:xfrm>
                <a:off x="5263701" y="5304381"/>
                <a:ext cx="118080" cy="5220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6CD40E72-B846-DCFF-6A21-D8F79A79BF2A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5254701" y="5295381"/>
                  <a:ext cx="135720" cy="53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8D414588-53C6-D1D2-FB70-17749E8449F5}"/>
                    </a:ext>
                  </a:extLst>
                </p14:cNvPr>
                <p14:cNvContentPartPr/>
                <p14:nvPr/>
              </p14:nvContentPartPr>
              <p14:xfrm>
                <a:off x="5345781" y="5453061"/>
                <a:ext cx="130320" cy="21384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8D414588-53C6-D1D2-FB70-17749E8449F5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5337141" y="5444061"/>
                  <a:ext cx="14796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ECA066DF-F2B5-C69B-1A14-66541A4A1ABA}"/>
                    </a:ext>
                  </a:extLst>
                </p14:cNvPr>
                <p14:cNvContentPartPr/>
                <p14:nvPr/>
              </p14:nvContentPartPr>
              <p14:xfrm>
                <a:off x="5511021" y="5581941"/>
                <a:ext cx="82800" cy="1742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ECA066DF-F2B5-C69B-1A14-66541A4A1ABA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5502021" y="5573301"/>
                  <a:ext cx="10044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836952CB-3161-8C62-EFC1-28FB5F5B903E}"/>
                    </a:ext>
                  </a:extLst>
                </p14:cNvPr>
                <p14:cNvContentPartPr/>
                <p14:nvPr/>
              </p14:nvContentPartPr>
              <p14:xfrm>
                <a:off x="5503101" y="5653941"/>
                <a:ext cx="56160" cy="288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836952CB-3161-8C62-EFC1-28FB5F5B903E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5494461" y="5645301"/>
                  <a:ext cx="738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1684EE8B-7F02-A93D-1FAE-D5E9CD6D3856}"/>
                    </a:ext>
                  </a:extLst>
                </p14:cNvPr>
                <p14:cNvContentPartPr/>
                <p14:nvPr/>
              </p14:nvContentPartPr>
              <p14:xfrm>
                <a:off x="5671221" y="5679141"/>
                <a:ext cx="19440" cy="745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1684EE8B-7F02-A93D-1FAE-D5E9CD6D3856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5662581" y="5670141"/>
                  <a:ext cx="37080" cy="92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C892B21E-E95E-2C2E-8450-64F7C0A39FE7}"/>
              </a:ext>
            </a:extLst>
          </p:cNvPr>
          <p:cNvGrpSpPr/>
          <p:nvPr/>
        </p:nvGrpSpPr>
        <p:grpSpPr>
          <a:xfrm>
            <a:off x="5357191" y="4927576"/>
            <a:ext cx="320040" cy="418320"/>
            <a:chOff x="5818461" y="5380341"/>
            <a:chExt cx="320040" cy="41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9A91F31A-F709-F609-AD2D-6F403750AE47}"/>
                    </a:ext>
                  </a:extLst>
                </p14:cNvPr>
                <p14:cNvContentPartPr/>
                <p14:nvPr/>
              </p14:nvContentPartPr>
              <p14:xfrm>
                <a:off x="5818461" y="5409861"/>
                <a:ext cx="88920" cy="24984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9A91F31A-F709-F609-AD2D-6F403750AE47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5809461" y="5401221"/>
                  <a:ext cx="10656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928EC384-532A-875B-6527-B010103B00BF}"/>
                    </a:ext>
                  </a:extLst>
                </p14:cNvPr>
                <p14:cNvContentPartPr/>
                <p14:nvPr/>
              </p14:nvContentPartPr>
              <p14:xfrm>
                <a:off x="5949141" y="5585181"/>
                <a:ext cx="85680" cy="1605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928EC384-532A-875B-6527-B010103B00BF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5940501" y="5576181"/>
                  <a:ext cx="10332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CA499ECD-BE3D-6649-0D51-83FF6E2B645F}"/>
                    </a:ext>
                  </a:extLst>
                </p14:cNvPr>
                <p14:cNvContentPartPr/>
                <p14:nvPr/>
              </p14:nvContentPartPr>
              <p14:xfrm>
                <a:off x="5950941" y="5655021"/>
                <a:ext cx="52560" cy="504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CA499ECD-BE3D-6649-0D51-83FF6E2B645F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5941941" y="5646021"/>
                  <a:ext cx="7020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2AEB48F5-AB40-DF52-D9D2-60959CA18FB7}"/>
                    </a:ext>
                  </a:extLst>
                </p14:cNvPr>
                <p14:cNvContentPartPr/>
                <p14:nvPr/>
              </p14:nvContentPartPr>
              <p14:xfrm>
                <a:off x="6017541" y="5380341"/>
                <a:ext cx="120960" cy="4183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2AEB48F5-AB40-DF52-D9D2-60959CA18FB7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6008901" y="5371341"/>
                  <a:ext cx="138600" cy="435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0DC8B71-89D8-4109-882F-EA5A53F3A368}"/>
              </a:ext>
            </a:extLst>
          </p:cNvPr>
          <p:cNvGrpSpPr/>
          <p:nvPr/>
        </p:nvGrpSpPr>
        <p:grpSpPr>
          <a:xfrm>
            <a:off x="3557551" y="5493496"/>
            <a:ext cx="516960" cy="403920"/>
            <a:chOff x="4018821" y="5946261"/>
            <a:chExt cx="516960" cy="40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37AD1D1B-F99D-E69B-671C-2DC4E050FC05}"/>
                    </a:ext>
                  </a:extLst>
                </p14:cNvPr>
                <p14:cNvContentPartPr/>
                <p14:nvPr/>
              </p14:nvContentPartPr>
              <p14:xfrm>
                <a:off x="4018821" y="5946261"/>
                <a:ext cx="121320" cy="25308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37AD1D1B-F99D-E69B-671C-2DC4E050FC05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4009821" y="5937261"/>
                  <a:ext cx="13896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7A2424D5-766D-C12E-38B9-1073DA301A1D}"/>
                    </a:ext>
                  </a:extLst>
                </p14:cNvPr>
                <p14:cNvContentPartPr/>
                <p14:nvPr/>
              </p14:nvContentPartPr>
              <p14:xfrm>
                <a:off x="4236621" y="6170901"/>
                <a:ext cx="50040" cy="14004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7A2424D5-766D-C12E-38B9-1073DA301A1D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4227621" y="6161901"/>
                  <a:ext cx="6768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F229A102-5632-1340-1D73-655964EFC6A9}"/>
                    </a:ext>
                  </a:extLst>
                </p14:cNvPr>
                <p14:cNvContentPartPr/>
                <p14:nvPr/>
              </p14:nvContentPartPr>
              <p14:xfrm>
                <a:off x="4167861" y="6222741"/>
                <a:ext cx="128160" cy="3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F229A102-5632-1340-1D73-655964EFC6A9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4158861" y="6214101"/>
                  <a:ext cx="145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8EC23808-A35E-C142-21EC-0713B533EC04}"/>
                    </a:ext>
                  </a:extLst>
                </p14:cNvPr>
                <p14:cNvContentPartPr/>
                <p14:nvPr/>
              </p14:nvContentPartPr>
              <p14:xfrm>
                <a:off x="4369821" y="6222741"/>
                <a:ext cx="89280" cy="3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8EC23808-A35E-C142-21EC-0713B533EC04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4360821" y="6214101"/>
                  <a:ext cx="106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B462CC42-6515-35BE-A5E6-D34CDEBA9887}"/>
                    </a:ext>
                  </a:extLst>
                </p14:cNvPr>
                <p14:cNvContentPartPr/>
                <p14:nvPr/>
              </p14:nvContentPartPr>
              <p14:xfrm>
                <a:off x="4428861" y="6162981"/>
                <a:ext cx="360" cy="14328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B462CC42-6515-35BE-A5E6-D34CDEBA9887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4419861" y="6153981"/>
                  <a:ext cx="1800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2BFE6DCF-48CD-DE87-6E65-5CACD26EF56D}"/>
                    </a:ext>
                  </a:extLst>
                </p14:cNvPr>
                <p14:cNvContentPartPr/>
                <p14:nvPr/>
              </p14:nvContentPartPr>
              <p14:xfrm>
                <a:off x="4517061" y="6167301"/>
                <a:ext cx="18720" cy="1828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2BFE6DCF-48CD-DE87-6E65-5CACD26EF56D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4508421" y="6158301"/>
                  <a:ext cx="36360" cy="20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F33A1AEA-205B-7205-35EB-8593DEE36F74}"/>
              </a:ext>
            </a:extLst>
          </p:cNvPr>
          <p:cNvGrpSpPr/>
          <p:nvPr/>
        </p:nvGrpSpPr>
        <p:grpSpPr>
          <a:xfrm>
            <a:off x="4250911" y="5731456"/>
            <a:ext cx="89640" cy="54000"/>
            <a:chOff x="4712181" y="6184221"/>
            <a:chExt cx="89640" cy="54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A5998B12-745D-BF40-2F98-3F551964D9D7}"/>
                    </a:ext>
                  </a:extLst>
                </p14:cNvPr>
                <p14:cNvContentPartPr/>
                <p14:nvPr/>
              </p14:nvContentPartPr>
              <p14:xfrm>
                <a:off x="4715061" y="6184221"/>
                <a:ext cx="68760" cy="3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A5998B12-745D-BF40-2F98-3F551964D9D7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4706061" y="6175221"/>
                  <a:ext cx="86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318D5EAC-07CF-729B-1AE8-D55B0C9E710C}"/>
                    </a:ext>
                  </a:extLst>
                </p14:cNvPr>
                <p14:cNvContentPartPr/>
                <p14:nvPr/>
              </p14:nvContentPartPr>
              <p14:xfrm>
                <a:off x="4712181" y="6235341"/>
                <a:ext cx="89640" cy="288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318D5EAC-07CF-729B-1AE8-D55B0C9E710C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4703541" y="6226341"/>
                  <a:ext cx="107280" cy="2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855A65E5-0C26-C31E-18FB-B73E5AAB5D35}"/>
                  </a:ext>
                </a:extLst>
              </p14:cNvPr>
              <p14:cNvContentPartPr/>
              <p14:nvPr/>
            </p14:nvContentPartPr>
            <p14:xfrm>
              <a:off x="4603351" y="5518696"/>
              <a:ext cx="160560" cy="30816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855A65E5-0C26-C31E-18FB-B73E5AAB5D35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4594711" y="5510056"/>
                <a:ext cx="178200" cy="325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6" name="Group 125">
            <a:extLst>
              <a:ext uri="{FF2B5EF4-FFF2-40B4-BE49-F238E27FC236}">
                <a16:creationId xmlns:a16="http://schemas.microsoft.com/office/drawing/2014/main" id="{DE294C64-96E7-E696-1431-987459051050}"/>
              </a:ext>
            </a:extLst>
          </p:cNvPr>
          <p:cNvGrpSpPr/>
          <p:nvPr/>
        </p:nvGrpSpPr>
        <p:grpSpPr>
          <a:xfrm>
            <a:off x="4905751" y="5559736"/>
            <a:ext cx="883800" cy="363240"/>
            <a:chOff x="5367021" y="6012501"/>
            <a:chExt cx="883800" cy="36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D0D68EDC-C215-A12A-09AF-921CB0032845}"/>
                    </a:ext>
                  </a:extLst>
                </p14:cNvPr>
                <p14:cNvContentPartPr/>
                <p14:nvPr/>
              </p14:nvContentPartPr>
              <p14:xfrm>
                <a:off x="5367021" y="6012501"/>
                <a:ext cx="78480" cy="27432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D0D68EDC-C215-A12A-09AF-921CB0032845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5358381" y="6003861"/>
                  <a:ext cx="9612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BCA009F8-3FF0-ABA9-A438-A388381D5F4D}"/>
                    </a:ext>
                  </a:extLst>
                </p14:cNvPr>
                <p14:cNvContentPartPr/>
                <p14:nvPr/>
              </p14:nvContentPartPr>
              <p14:xfrm>
                <a:off x="5485821" y="6065421"/>
                <a:ext cx="132120" cy="19872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BCA009F8-3FF0-ABA9-A438-A388381D5F4D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5477181" y="6056421"/>
                  <a:ext cx="14976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B1B9F2D9-2313-16FA-9E5B-ADBA43BD6E89}"/>
                    </a:ext>
                  </a:extLst>
                </p14:cNvPr>
                <p14:cNvContentPartPr/>
                <p14:nvPr/>
              </p14:nvContentPartPr>
              <p14:xfrm>
                <a:off x="5644581" y="6183861"/>
                <a:ext cx="53640" cy="1634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B1B9F2D9-2313-16FA-9E5B-ADBA43BD6E89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5635941" y="6174861"/>
                  <a:ext cx="7128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89F8D356-AC5D-57B2-F906-1FB17533A286}"/>
                    </a:ext>
                  </a:extLst>
                </p14:cNvPr>
                <p14:cNvContentPartPr/>
                <p14:nvPr/>
              </p14:nvContentPartPr>
              <p14:xfrm>
                <a:off x="5616501" y="6243621"/>
                <a:ext cx="87480" cy="3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89F8D356-AC5D-57B2-F906-1FB17533A286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5607861" y="6234621"/>
                  <a:ext cx="105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BDAEAEF8-FB51-7943-780A-92E2B1353CA5}"/>
                    </a:ext>
                  </a:extLst>
                </p14:cNvPr>
                <p14:cNvContentPartPr/>
                <p14:nvPr/>
              </p14:nvContentPartPr>
              <p14:xfrm>
                <a:off x="5766621" y="6283941"/>
                <a:ext cx="5040" cy="252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BDAEAEF8-FB51-7943-780A-92E2B1353CA5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757621" y="6275301"/>
                  <a:ext cx="226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309ED5CA-A78A-16BE-46A3-5F9088045281}"/>
                    </a:ext>
                  </a:extLst>
                </p14:cNvPr>
                <p14:cNvContentPartPr/>
                <p14:nvPr/>
              </p14:nvContentPartPr>
              <p14:xfrm>
                <a:off x="5748261" y="6288621"/>
                <a:ext cx="28080" cy="8712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309ED5CA-A78A-16BE-46A3-5F9088045281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5739621" y="6279621"/>
                  <a:ext cx="4572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700438C0-F601-2450-1705-0658BA08DCFE}"/>
                    </a:ext>
                  </a:extLst>
                </p14:cNvPr>
                <p14:cNvContentPartPr/>
                <p14:nvPr/>
              </p14:nvContentPartPr>
              <p14:xfrm>
                <a:off x="5870661" y="6096741"/>
                <a:ext cx="91080" cy="12384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700438C0-F601-2450-1705-0658BA08DCFE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5862021" y="6087741"/>
                  <a:ext cx="10872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8B3AA7B3-4547-23AB-A1CE-FFC5A9FCDABC}"/>
                    </a:ext>
                  </a:extLst>
                </p14:cNvPr>
                <p14:cNvContentPartPr/>
                <p14:nvPr/>
              </p14:nvContentPartPr>
              <p14:xfrm>
                <a:off x="6025461" y="6183501"/>
                <a:ext cx="79920" cy="1339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8B3AA7B3-4547-23AB-A1CE-FFC5A9FCDABC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6016461" y="6174861"/>
                  <a:ext cx="9756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8AD6A262-8D86-67B5-C63A-819656B17EE1}"/>
                    </a:ext>
                  </a:extLst>
                </p14:cNvPr>
                <p14:cNvContentPartPr/>
                <p14:nvPr/>
              </p14:nvContentPartPr>
              <p14:xfrm>
                <a:off x="5993421" y="6220941"/>
                <a:ext cx="90360" cy="1296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8AD6A262-8D86-67B5-C63A-819656B17EE1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5984421" y="6212301"/>
                  <a:ext cx="10800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9F63E65F-85CF-5A50-6EB8-CDAD38338B8A}"/>
                    </a:ext>
                  </a:extLst>
                </p14:cNvPr>
                <p14:cNvContentPartPr/>
                <p14:nvPr/>
              </p14:nvContentPartPr>
              <p14:xfrm>
                <a:off x="6155061" y="6016461"/>
                <a:ext cx="95760" cy="29700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9F63E65F-85CF-5A50-6EB8-CDAD38338B8A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6146061" y="6007461"/>
                  <a:ext cx="113400" cy="314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73B1537C-FA26-5866-2BDF-CF6FB2269E37}"/>
                  </a:ext>
                </a:extLst>
              </p14:cNvPr>
              <p14:cNvContentPartPr/>
              <p14:nvPr/>
            </p14:nvContentPartPr>
            <p14:xfrm>
              <a:off x="3692191" y="6086416"/>
              <a:ext cx="318600" cy="23760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73B1537C-FA26-5866-2BDF-CF6FB2269E37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3683191" y="6077776"/>
                <a:ext cx="336240" cy="25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91F7E2E2-7A0F-5C72-3AAE-B9E15FAC802B}"/>
                  </a:ext>
                </a:extLst>
              </p14:cNvPr>
              <p14:cNvContentPartPr/>
              <p14:nvPr/>
            </p14:nvContentPartPr>
            <p14:xfrm>
              <a:off x="4388791" y="6055456"/>
              <a:ext cx="115200" cy="36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91F7E2E2-7A0F-5C72-3AAE-B9E15FAC802B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4379791" y="6046816"/>
                <a:ext cx="1328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30DE306A-A540-C1BC-3F81-656E78393F4E}"/>
                  </a:ext>
                </a:extLst>
              </p14:cNvPr>
              <p14:cNvContentPartPr/>
              <p14:nvPr/>
            </p14:nvContentPartPr>
            <p14:xfrm>
              <a:off x="4384471" y="6149416"/>
              <a:ext cx="137880" cy="36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30DE306A-A540-C1BC-3F81-656E78393F4E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4375831" y="6140416"/>
                <a:ext cx="155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2F7E3FEF-43D5-DE46-CCF4-AF7157D546E0}"/>
                  </a:ext>
                </a:extLst>
              </p14:cNvPr>
              <p14:cNvContentPartPr/>
              <p14:nvPr/>
            </p14:nvContentPartPr>
            <p14:xfrm>
              <a:off x="4674991" y="6100456"/>
              <a:ext cx="205200" cy="17496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2F7E3FEF-43D5-DE46-CCF4-AF7157D546E0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4666351" y="6091816"/>
                <a:ext cx="222840" cy="19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2" name="Group 141">
            <a:extLst>
              <a:ext uri="{FF2B5EF4-FFF2-40B4-BE49-F238E27FC236}">
                <a16:creationId xmlns:a16="http://schemas.microsoft.com/office/drawing/2014/main" id="{12EB0867-954D-E854-A703-A4A73021EAEE}"/>
              </a:ext>
            </a:extLst>
          </p:cNvPr>
          <p:cNvGrpSpPr/>
          <p:nvPr/>
        </p:nvGrpSpPr>
        <p:grpSpPr>
          <a:xfrm>
            <a:off x="5015551" y="5993176"/>
            <a:ext cx="868680" cy="347040"/>
            <a:chOff x="5476821" y="6445941"/>
            <a:chExt cx="868680" cy="34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4F9E4960-9779-EF1F-E325-D4897C521AD8}"/>
                    </a:ext>
                  </a:extLst>
                </p14:cNvPr>
                <p14:cNvContentPartPr/>
                <p14:nvPr/>
              </p14:nvContentPartPr>
              <p14:xfrm>
                <a:off x="5476821" y="6445941"/>
                <a:ext cx="129960" cy="3463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4F9E4960-9779-EF1F-E325-D4897C521AD8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5468181" y="6436941"/>
                  <a:ext cx="147600" cy="36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4CE6BE37-7940-1608-ACD0-162E72012629}"/>
                    </a:ext>
                  </a:extLst>
                </p14:cNvPr>
                <p14:cNvContentPartPr/>
                <p14:nvPr/>
              </p14:nvContentPartPr>
              <p14:xfrm>
                <a:off x="5581221" y="6539181"/>
                <a:ext cx="128160" cy="1220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4CE6BE37-7940-1608-ACD0-162E72012629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5572221" y="6530181"/>
                  <a:ext cx="14580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501BB302-73B8-C23E-F5CE-C1DDDE470A11}"/>
                    </a:ext>
                  </a:extLst>
                </p14:cNvPr>
                <p14:cNvContentPartPr/>
                <p14:nvPr/>
              </p14:nvContentPartPr>
              <p14:xfrm>
                <a:off x="5743941" y="6619461"/>
                <a:ext cx="66960" cy="15840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501BB302-73B8-C23E-F5CE-C1DDDE470A11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5734941" y="6610821"/>
                  <a:ext cx="8460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2BCB297C-ABA4-FB18-39DA-2A8CD811A9C0}"/>
                    </a:ext>
                  </a:extLst>
                </p14:cNvPr>
                <p14:cNvContentPartPr/>
                <p14:nvPr/>
              </p14:nvContentPartPr>
              <p14:xfrm>
                <a:off x="5694981" y="6666981"/>
                <a:ext cx="104760" cy="576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2BCB297C-ABA4-FB18-39DA-2A8CD811A9C0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5686341" y="6657981"/>
                  <a:ext cx="12240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1F58299B-987D-9091-F2AF-208EB1655581}"/>
                    </a:ext>
                  </a:extLst>
                </p14:cNvPr>
                <p14:cNvContentPartPr/>
                <p14:nvPr/>
              </p14:nvContentPartPr>
              <p14:xfrm>
                <a:off x="5918901" y="6679581"/>
                <a:ext cx="21240" cy="1134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1F58299B-987D-9091-F2AF-208EB1655581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5910261" y="6670941"/>
                  <a:ext cx="3888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9426BFB5-B22F-FB67-EC4A-C20CE243BB70}"/>
                    </a:ext>
                  </a:extLst>
                </p14:cNvPr>
                <p14:cNvContentPartPr/>
                <p14:nvPr/>
              </p14:nvContentPartPr>
              <p14:xfrm>
                <a:off x="6008181" y="6524061"/>
                <a:ext cx="98280" cy="15120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9426BFB5-B22F-FB67-EC4A-C20CE243BB70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5999541" y="6515061"/>
                  <a:ext cx="11592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C316B1A2-6C01-55A4-51F5-215D523177D9}"/>
                    </a:ext>
                  </a:extLst>
                </p14:cNvPr>
                <p14:cNvContentPartPr/>
                <p14:nvPr/>
              </p14:nvContentPartPr>
              <p14:xfrm>
                <a:off x="6189621" y="6622341"/>
                <a:ext cx="55800" cy="1321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C316B1A2-6C01-55A4-51F5-215D523177D9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6180621" y="6613701"/>
                  <a:ext cx="7344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B76FC8B7-EC49-4A53-8416-74FBDB693ED2}"/>
                    </a:ext>
                  </a:extLst>
                </p14:cNvPr>
                <p14:cNvContentPartPr/>
                <p14:nvPr/>
              </p14:nvContentPartPr>
              <p14:xfrm>
                <a:off x="6110781" y="6670941"/>
                <a:ext cx="117360" cy="3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B76FC8B7-EC49-4A53-8416-74FBDB693ED2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6102141" y="6662301"/>
                  <a:ext cx="135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8C1FEE26-271E-8AEC-B71D-B10AA46C3E66}"/>
                    </a:ext>
                  </a:extLst>
                </p14:cNvPr>
                <p14:cNvContentPartPr/>
                <p14:nvPr/>
              </p14:nvContentPartPr>
              <p14:xfrm>
                <a:off x="6269181" y="6482661"/>
                <a:ext cx="76320" cy="30816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8C1FEE26-271E-8AEC-B71D-B10AA46C3E66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6260541" y="6474021"/>
                  <a:ext cx="93960" cy="3258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43" name="Rectangle 142">
            <a:extLst>
              <a:ext uri="{FF2B5EF4-FFF2-40B4-BE49-F238E27FC236}">
                <a16:creationId xmlns:a16="http://schemas.microsoft.com/office/drawing/2014/main" id="{A06DE5FE-DC2F-9653-EAD2-C2E3508D814A}"/>
              </a:ext>
            </a:extLst>
          </p:cNvPr>
          <p:cNvSpPr/>
          <p:nvPr/>
        </p:nvSpPr>
        <p:spPr>
          <a:xfrm>
            <a:off x="3272181" y="4617997"/>
            <a:ext cx="2909410" cy="19812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CC2A99-B9BE-5AEC-6630-1B34D52E828D}"/>
              </a:ext>
            </a:extLst>
          </p:cNvPr>
          <p:cNvSpPr txBox="1"/>
          <p:nvPr/>
        </p:nvSpPr>
        <p:spPr>
          <a:xfrm>
            <a:off x="43562" y="2186522"/>
            <a:ext cx="2121093" cy="1224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/>
            <a:r>
              <a:rPr lang="en-US" sz="1600" dirty="0">
                <a:solidFill>
                  <a:srgbClr val="0000FF"/>
                </a:solidFill>
              </a:rPr>
              <a:t>Infinite memory</a:t>
            </a:r>
          </a:p>
          <a:p>
            <a:pPr marL="285750" indent="-285750" algn="l"/>
            <a:r>
              <a:rPr lang="en-US" sz="1600" dirty="0">
                <a:solidFill>
                  <a:srgbClr val="0000FF"/>
                </a:solidFill>
              </a:rPr>
              <a:t>Read-Write head</a:t>
            </a:r>
          </a:p>
          <a:p>
            <a:pPr marL="285750" indent="-285750" algn="l"/>
            <a:r>
              <a:rPr lang="en-US" sz="1600" dirty="0">
                <a:solidFill>
                  <a:srgbClr val="0000FF"/>
                </a:solidFill>
              </a:rPr>
              <a:t>State Register</a:t>
            </a:r>
          </a:p>
          <a:p>
            <a:pPr marL="285750" indent="-285750" algn="l"/>
            <a:r>
              <a:rPr lang="en-US" sz="1600" dirty="0">
                <a:solidFill>
                  <a:srgbClr val="0000FF"/>
                </a:solidFill>
              </a:rPr>
              <a:t>Instructions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4034C2A-0343-1C0C-5F1D-ABAA0E26DA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9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2373"/>
    </mc:Choice>
    <mc:Fallback xmlns="">
      <p:transition advClick="0" advTm="72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504DCB73-793E-9D2E-0E39-B7A8BA6D50AB}"/>
                  </a:ext>
                </a:extLst>
              </p14:cNvPr>
              <p14:cNvContentPartPr/>
              <p14:nvPr/>
            </p14:nvContentPartPr>
            <p14:xfrm>
              <a:off x="2948740" y="2501682"/>
              <a:ext cx="72900" cy="10071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504DCB73-793E-9D2E-0E39-B7A8BA6D50A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39762" y="2492690"/>
                <a:ext cx="90497" cy="118334"/>
              </a:xfrm>
              <a:prstGeom prst="rect">
                <a:avLst/>
              </a:prstGeom>
            </p:spPr>
          </p:pic>
        </mc:Fallback>
      </mc:AlternateContent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24A2C1F-656E-DA99-6C6A-F9BA73791944}"/>
              </a:ext>
            </a:extLst>
          </p:cNvPr>
          <p:cNvGrpSpPr/>
          <p:nvPr/>
        </p:nvGrpSpPr>
        <p:grpSpPr>
          <a:xfrm>
            <a:off x="2072517" y="1260948"/>
            <a:ext cx="5417227" cy="1502061"/>
            <a:chOff x="7217469" y="1831528"/>
            <a:chExt cx="4533840" cy="1257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B62E8E5E-D409-6252-6E5A-71DFC27E12CA}"/>
                    </a:ext>
                  </a:extLst>
                </p14:cNvPr>
                <p14:cNvContentPartPr/>
                <p14:nvPr/>
              </p14:nvContentPartPr>
              <p14:xfrm>
                <a:off x="7966269" y="1831528"/>
                <a:ext cx="1162440" cy="10951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B62E8E5E-D409-6252-6E5A-71DFC27E12CA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957269" y="1822888"/>
                  <a:ext cx="1180080" cy="11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1AF2B72B-F6D2-8F02-9BC9-023CE1DB3711}"/>
                    </a:ext>
                  </a:extLst>
                </p14:cNvPr>
                <p14:cNvContentPartPr/>
                <p14:nvPr/>
              </p14:nvContentPartPr>
              <p14:xfrm>
                <a:off x="10521189" y="1861768"/>
                <a:ext cx="1034280" cy="11505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1AF2B72B-F6D2-8F02-9BC9-023CE1DB371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0512549" y="1853128"/>
                  <a:ext cx="1051920" cy="11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9BECDB37-212C-81F7-AFEB-2A903B131251}"/>
                    </a:ext>
                  </a:extLst>
                </p14:cNvPr>
                <p14:cNvContentPartPr/>
                <p14:nvPr/>
              </p14:nvContentPartPr>
              <p14:xfrm>
                <a:off x="8386389" y="2205928"/>
                <a:ext cx="205560" cy="3031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9BECDB37-212C-81F7-AFEB-2A903B131251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377749" y="2197288"/>
                  <a:ext cx="22320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DE083B87-5558-259F-8B3D-293995959429}"/>
                    </a:ext>
                  </a:extLst>
                </p14:cNvPr>
                <p14:cNvContentPartPr/>
                <p14:nvPr/>
              </p14:nvContentPartPr>
              <p14:xfrm>
                <a:off x="11029509" y="2261728"/>
                <a:ext cx="360" cy="2998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DE083B87-5558-259F-8B3D-293995959429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1020509" y="2252728"/>
                  <a:ext cx="1800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93361736-1BA5-0E2C-49EE-998E82091889}"/>
                    </a:ext>
                  </a:extLst>
                </p14:cNvPr>
                <p14:cNvContentPartPr/>
                <p14:nvPr/>
              </p14:nvContentPartPr>
              <p14:xfrm>
                <a:off x="7653069" y="2705608"/>
                <a:ext cx="450000" cy="1792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93361736-1BA5-0E2C-49EE-998E82091889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644069" y="2696968"/>
                  <a:ext cx="46764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E0263E07-E798-09D3-247B-856CDF671DCD}"/>
                    </a:ext>
                  </a:extLst>
                </p14:cNvPr>
                <p14:cNvContentPartPr/>
                <p14:nvPr/>
              </p14:nvContentPartPr>
              <p14:xfrm>
                <a:off x="7709589" y="2780848"/>
                <a:ext cx="105840" cy="12564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E0263E07-E798-09D3-247B-856CDF671DCD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700589" y="2771848"/>
                  <a:ext cx="12348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DD2ED637-08CC-D274-84E4-2DA5D28C9548}"/>
                    </a:ext>
                  </a:extLst>
                </p14:cNvPr>
                <p14:cNvContentPartPr/>
                <p14:nvPr/>
              </p14:nvContentPartPr>
              <p14:xfrm>
                <a:off x="7217469" y="2101168"/>
                <a:ext cx="812520" cy="80388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DD2ED637-08CC-D274-84E4-2DA5D28C9548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208469" y="2092528"/>
                  <a:ext cx="830160" cy="82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6841AE33-0269-7111-EE2F-1658EE431365}"/>
                    </a:ext>
                  </a:extLst>
                </p14:cNvPr>
                <p14:cNvContentPartPr/>
                <p14:nvPr/>
              </p14:nvContentPartPr>
              <p14:xfrm>
                <a:off x="7723629" y="2042488"/>
                <a:ext cx="137160" cy="1468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6841AE33-0269-7111-EE2F-1658EE431365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714629" y="2033848"/>
                  <a:ext cx="15480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94565262-8C92-F25C-CA40-F9FFF6365E6A}"/>
                    </a:ext>
                  </a:extLst>
                </p14:cNvPr>
                <p14:cNvContentPartPr/>
                <p14:nvPr/>
              </p14:nvContentPartPr>
              <p14:xfrm>
                <a:off x="9144909" y="2374048"/>
                <a:ext cx="403560" cy="327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94565262-8C92-F25C-CA40-F9FFF6365E6A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9135909" y="2365408"/>
                  <a:ext cx="42120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785730FA-339F-1F71-C98B-BCF259202EC1}"/>
                    </a:ext>
                  </a:extLst>
                </p14:cNvPr>
                <p14:cNvContentPartPr/>
                <p14:nvPr/>
              </p14:nvContentPartPr>
              <p14:xfrm>
                <a:off x="9262629" y="2147968"/>
                <a:ext cx="11880" cy="1332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785730FA-339F-1F71-C98B-BCF259202EC1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9253629" y="2138968"/>
                  <a:ext cx="2952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E0BAC483-1F07-5796-FC4E-BB23AF941313}"/>
                    </a:ext>
                  </a:extLst>
                </p14:cNvPr>
                <p14:cNvContentPartPr/>
                <p14:nvPr/>
              </p14:nvContentPartPr>
              <p14:xfrm>
                <a:off x="9489429" y="2406088"/>
                <a:ext cx="1042200" cy="86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E0BAC483-1F07-5796-FC4E-BB23AF941313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9480429" y="2397088"/>
                  <a:ext cx="105984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5FADE7F4-D87E-2086-8C13-15B49795B36A}"/>
                    </a:ext>
                  </a:extLst>
                </p14:cNvPr>
                <p14:cNvContentPartPr/>
                <p14:nvPr/>
              </p14:nvContentPartPr>
              <p14:xfrm>
                <a:off x="9862029" y="2327248"/>
                <a:ext cx="173880" cy="19944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5FADE7F4-D87E-2086-8C13-15B49795B36A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9853389" y="2318248"/>
                  <a:ext cx="19152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54C715F-F5E3-16F4-B762-1A2070BFC47A}"/>
                    </a:ext>
                  </a:extLst>
                </p14:cNvPr>
                <p14:cNvContentPartPr/>
                <p14:nvPr/>
              </p14:nvContentPartPr>
              <p14:xfrm>
                <a:off x="11613429" y="1966168"/>
                <a:ext cx="109080" cy="1256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54C715F-F5E3-16F4-B762-1A2070BFC47A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1604429" y="1957528"/>
                  <a:ext cx="12672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C4B5F3B7-D82B-C12D-A14A-46C8F5A4D77A}"/>
                    </a:ext>
                  </a:extLst>
                </p14:cNvPr>
                <p14:cNvContentPartPr/>
                <p14:nvPr/>
              </p14:nvContentPartPr>
              <p14:xfrm>
                <a:off x="11687589" y="2756008"/>
                <a:ext cx="63720" cy="1555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C4B5F3B7-D82B-C12D-A14A-46C8F5A4D77A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1678949" y="2747368"/>
                  <a:ext cx="8136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0FA8DC00-4B17-A986-325C-580124CB27C9}"/>
                    </a:ext>
                  </a:extLst>
                </p14:cNvPr>
                <p14:cNvContentPartPr/>
                <p14:nvPr/>
              </p14:nvContentPartPr>
              <p14:xfrm>
                <a:off x="9037629" y="2670328"/>
                <a:ext cx="1553760" cy="1008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0FA8DC00-4B17-A986-325C-580124CB27C9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9028989" y="2661328"/>
                  <a:ext cx="157140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EEF88E78-6001-F92F-CFFA-6DA822D110BD}"/>
                    </a:ext>
                  </a:extLst>
                </p14:cNvPr>
                <p14:cNvContentPartPr/>
                <p14:nvPr/>
              </p14:nvContentPartPr>
              <p14:xfrm>
                <a:off x="9950589" y="2623168"/>
                <a:ext cx="201600" cy="1879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EEF88E78-6001-F92F-CFFA-6DA822D110BD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9941949" y="2614528"/>
                  <a:ext cx="21924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97221A63-F99D-FB9E-3CCE-B67323A34F84}"/>
                    </a:ext>
                  </a:extLst>
                </p14:cNvPr>
                <p14:cNvContentPartPr/>
                <p14:nvPr/>
              </p14:nvContentPartPr>
              <p14:xfrm>
                <a:off x="10572309" y="2910088"/>
                <a:ext cx="5040" cy="1785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97221A63-F99D-FB9E-3CCE-B67323A34F84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0563309" y="2901448"/>
                  <a:ext cx="22680" cy="196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C7D5AB5-87BE-7B72-9F89-C0031AFF5573}"/>
              </a:ext>
            </a:extLst>
          </p:cNvPr>
          <p:cNvGrpSpPr/>
          <p:nvPr/>
        </p:nvGrpSpPr>
        <p:grpSpPr>
          <a:xfrm>
            <a:off x="3882867" y="5628328"/>
            <a:ext cx="1224180" cy="436050"/>
            <a:chOff x="8191989" y="4858048"/>
            <a:chExt cx="1632240" cy="58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768AA515-3ECA-5734-5CB6-42ED8F09B352}"/>
                    </a:ext>
                  </a:extLst>
                </p14:cNvPr>
                <p14:cNvContentPartPr/>
                <p14:nvPr/>
              </p14:nvContentPartPr>
              <p14:xfrm>
                <a:off x="8428149" y="5010328"/>
                <a:ext cx="307440" cy="1908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768AA515-3ECA-5734-5CB6-42ED8F09B352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8419149" y="5001328"/>
                  <a:ext cx="32508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5EF07145-BF3E-0EB1-3ED5-7922B8B79964}"/>
                    </a:ext>
                  </a:extLst>
                </p14:cNvPr>
                <p14:cNvContentPartPr/>
                <p14:nvPr/>
              </p14:nvContentPartPr>
              <p14:xfrm>
                <a:off x="8977869" y="4915648"/>
                <a:ext cx="84240" cy="2775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5EF07145-BF3E-0EB1-3ED5-7922B8B79964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8969229" y="4907008"/>
                  <a:ext cx="10188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A8E9FC3E-A8E3-31F6-BA08-89D41BD53C27}"/>
                    </a:ext>
                  </a:extLst>
                </p14:cNvPr>
                <p14:cNvContentPartPr/>
                <p14:nvPr/>
              </p14:nvContentPartPr>
              <p14:xfrm>
                <a:off x="8895069" y="5061088"/>
                <a:ext cx="213480" cy="266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A8E9FC3E-A8E3-31F6-BA08-89D41BD53C27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8886069" y="5052448"/>
                  <a:ext cx="23112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EEE67EEC-315A-E0FB-D1B2-C413A0B396A4}"/>
                    </a:ext>
                  </a:extLst>
                </p14:cNvPr>
                <p14:cNvContentPartPr/>
                <p14:nvPr/>
              </p14:nvContentPartPr>
              <p14:xfrm>
                <a:off x="9110349" y="5041648"/>
                <a:ext cx="514080" cy="30060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EEE67EEC-315A-E0FB-D1B2-C413A0B396A4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9101709" y="5033008"/>
                  <a:ext cx="53172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B7DF669C-BEBD-8EE0-C3BE-A8C82B2E3868}"/>
                    </a:ext>
                  </a:extLst>
                </p14:cNvPr>
                <p14:cNvContentPartPr/>
                <p14:nvPr/>
              </p14:nvContentPartPr>
              <p14:xfrm>
                <a:off x="9205389" y="5073328"/>
                <a:ext cx="10440" cy="547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B7DF669C-BEBD-8EE0-C3BE-A8C82B2E3868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9196389" y="5064328"/>
                  <a:ext cx="2808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9DAD9457-3F94-5547-4172-1ABE2B0E0C05}"/>
                    </a:ext>
                  </a:extLst>
                </p14:cNvPr>
                <p14:cNvContentPartPr/>
                <p14:nvPr/>
              </p14:nvContentPartPr>
              <p14:xfrm>
                <a:off x="8191989" y="4858048"/>
                <a:ext cx="1632240" cy="5814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9DAD9457-3F94-5547-4172-1ABE2B0E0C05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8183349" y="4849048"/>
                  <a:ext cx="1649880" cy="5990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E403757-0D7F-E6A1-E903-FF93782F13F3}"/>
              </a:ext>
            </a:extLst>
          </p:cNvPr>
          <p:cNvSpPr txBox="1"/>
          <p:nvPr/>
        </p:nvSpPr>
        <p:spPr>
          <a:xfrm>
            <a:off x="2456620" y="136525"/>
            <a:ext cx="5042534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>
                <a:highlight>
                  <a:srgbClr val="FFFF00"/>
                </a:highlight>
              </a:rPr>
              <a:t>Parity Check Machine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92858B-4EF4-AF5B-1765-7806854B28E5}"/>
              </a:ext>
            </a:extLst>
          </p:cNvPr>
          <p:cNvSpPr txBox="1"/>
          <p:nvPr/>
        </p:nvSpPr>
        <p:spPr>
          <a:xfrm>
            <a:off x="903376" y="3297434"/>
            <a:ext cx="6510115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0: even parity </a:t>
            </a:r>
            <a:r>
              <a:rPr lang="en-US" dirty="0">
                <a:sym typeface="Wingdings" pitchFamily="2" charset="2"/>
              </a:rPr>
              <a:t> another 0 keeps it even (0)</a:t>
            </a:r>
          </a:p>
          <a:p>
            <a:pPr>
              <a:buNone/>
            </a:pPr>
            <a:r>
              <a:rPr lang="en-US" dirty="0">
                <a:sym typeface="Wingdings" pitchFamily="2" charset="2"/>
              </a:rPr>
              <a:t>		       another 1 turns it odd (1)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CB09D4-B37B-DD77-E984-7906C5CE7668}"/>
              </a:ext>
            </a:extLst>
          </p:cNvPr>
          <p:cNvSpPr txBox="1"/>
          <p:nvPr/>
        </p:nvSpPr>
        <p:spPr>
          <a:xfrm>
            <a:off x="946750" y="4332594"/>
            <a:ext cx="6388287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1: odd parity </a:t>
            </a:r>
            <a:r>
              <a:rPr lang="en-US" dirty="0">
                <a:sym typeface="Wingdings" pitchFamily="2" charset="2"/>
              </a:rPr>
              <a:t> another 0 keeps it odd (1)</a:t>
            </a:r>
          </a:p>
          <a:p>
            <a:pPr>
              <a:buNone/>
            </a:pPr>
            <a:r>
              <a:rPr lang="en-US" dirty="0">
                <a:sym typeface="Wingdings" pitchFamily="2" charset="2"/>
              </a:rPr>
              <a:t>		       another 1 turns it even (0)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D611DB-903B-08A3-1521-FA23C5B37B6F}"/>
              </a:ext>
            </a:extLst>
          </p:cNvPr>
          <p:cNvGrpSpPr/>
          <p:nvPr/>
        </p:nvGrpSpPr>
        <p:grpSpPr>
          <a:xfrm>
            <a:off x="7120903" y="1635495"/>
            <a:ext cx="662040" cy="780480"/>
            <a:chOff x="7120903" y="1635495"/>
            <a:chExt cx="662040" cy="78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2A7ED51C-1A11-A3FA-BADF-CB8014D707E2}"/>
                    </a:ext>
                  </a:extLst>
                </p14:cNvPr>
                <p14:cNvContentPartPr/>
                <p14:nvPr/>
              </p14:nvContentPartPr>
              <p14:xfrm>
                <a:off x="7120903" y="1635495"/>
                <a:ext cx="662040" cy="7804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2A7ED51C-1A11-A3FA-BADF-CB8014D707E2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7112263" y="1626495"/>
                  <a:ext cx="679680" cy="79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9661AC2C-4642-7A8C-F443-172DB09B3732}"/>
                    </a:ext>
                  </a:extLst>
                </p14:cNvPr>
                <p14:cNvContentPartPr/>
                <p14:nvPr/>
              </p14:nvContentPartPr>
              <p14:xfrm>
                <a:off x="7505743" y="2335335"/>
                <a:ext cx="468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9661AC2C-4642-7A8C-F443-172DB09B3732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497103" y="2326695"/>
                  <a:ext cx="22320" cy="18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E955959-DBEB-1C13-98DD-61B98CC2BC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6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4224"/>
    </mc:Choice>
    <mc:Fallback xmlns="">
      <p:transition advClick="0" advTm="64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CE055D7-02F1-189A-D35B-7B45CA509B0E}"/>
              </a:ext>
            </a:extLst>
          </p:cNvPr>
          <p:cNvSpPr txBox="1"/>
          <p:nvPr/>
        </p:nvSpPr>
        <p:spPr>
          <a:xfrm>
            <a:off x="2570028" y="136525"/>
            <a:ext cx="4815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>
                <a:highlight>
                  <a:srgbClr val="FFFF00"/>
                </a:highlight>
              </a:rPr>
              <a:t>Turing Machine for Parity check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0F7EDC-BD10-8715-55D7-39B942115B09}"/>
              </a:ext>
            </a:extLst>
          </p:cNvPr>
          <p:cNvSpPr/>
          <p:nvPr/>
        </p:nvSpPr>
        <p:spPr>
          <a:xfrm>
            <a:off x="1154107" y="1437173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7CEF0A-5670-3A34-FD21-DF4FD382BBF6}"/>
              </a:ext>
            </a:extLst>
          </p:cNvPr>
          <p:cNvSpPr/>
          <p:nvPr/>
        </p:nvSpPr>
        <p:spPr>
          <a:xfrm>
            <a:off x="1838232" y="1437173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A195CF-BF19-CDF3-9699-D1D8DB57DAD1}"/>
              </a:ext>
            </a:extLst>
          </p:cNvPr>
          <p:cNvSpPr/>
          <p:nvPr/>
        </p:nvSpPr>
        <p:spPr>
          <a:xfrm>
            <a:off x="2534918" y="1437173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25D2AA-E8CC-F4B1-3D2E-73E5E6BA9491}"/>
              </a:ext>
            </a:extLst>
          </p:cNvPr>
          <p:cNvSpPr/>
          <p:nvPr/>
        </p:nvSpPr>
        <p:spPr>
          <a:xfrm>
            <a:off x="3220718" y="1437173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A42969-CB8F-8E62-BC78-B0D7EA497262}"/>
              </a:ext>
            </a:extLst>
          </p:cNvPr>
          <p:cNvSpPr/>
          <p:nvPr/>
        </p:nvSpPr>
        <p:spPr>
          <a:xfrm>
            <a:off x="3906518" y="1437173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1321CD-A812-AAEC-0172-144086A7F2B6}"/>
              </a:ext>
            </a:extLst>
          </p:cNvPr>
          <p:cNvSpPr/>
          <p:nvPr/>
        </p:nvSpPr>
        <p:spPr>
          <a:xfrm>
            <a:off x="4592318" y="1437173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5FCE39-E56C-A562-3DFD-3462FE758AE7}"/>
              </a:ext>
            </a:extLst>
          </p:cNvPr>
          <p:cNvSpPr/>
          <p:nvPr/>
        </p:nvSpPr>
        <p:spPr>
          <a:xfrm>
            <a:off x="5290681" y="1437173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0820CA-8088-CD93-EA2D-E765E611BD6F}"/>
              </a:ext>
            </a:extLst>
          </p:cNvPr>
          <p:cNvSpPr/>
          <p:nvPr/>
        </p:nvSpPr>
        <p:spPr>
          <a:xfrm>
            <a:off x="5989044" y="1434242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FE1BFB3-7407-7E44-11C1-3A41EE773292}"/>
              </a:ext>
            </a:extLst>
          </p:cNvPr>
          <p:cNvSpPr/>
          <p:nvPr/>
        </p:nvSpPr>
        <p:spPr>
          <a:xfrm>
            <a:off x="6684055" y="1428380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88AB29-38E7-6164-DA31-2560676814A4}"/>
              </a:ext>
            </a:extLst>
          </p:cNvPr>
          <p:cNvSpPr/>
          <p:nvPr/>
        </p:nvSpPr>
        <p:spPr>
          <a:xfrm>
            <a:off x="7385770" y="1428380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7ECE4B-6449-ECC5-A841-B15823B34F30}"/>
              </a:ext>
            </a:extLst>
          </p:cNvPr>
          <p:cNvSpPr txBox="1"/>
          <p:nvPr/>
        </p:nvSpPr>
        <p:spPr>
          <a:xfrm>
            <a:off x="1298074" y="1549240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474280F-8DA2-FF29-CC70-41D8ED61BC80}"/>
              </a:ext>
            </a:extLst>
          </p:cNvPr>
          <p:cNvSpPr txBox="1"/>
          <p:nvPr/>
        </p:nvSpPr>
        <p:spPr>
          <a:xfrm>
            <a:off x="1964736" y="1563825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C3480CD-E5E8-51E5-6BB0-D92A665242B9}"/>
              </a:ext>
            </a:extLst>
          </p:cNvPr>
          <p:cNvSpPr txBox="1"/>
          <p:nvPr/>
        </p:nvSpPr>
        <p:spPr>
          <a:xfrm>
            <a:off x="2680478" y="1563825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10D0F4C-F98D-0B44-AD0E-A07DD020D428}"/>
              </a:ext>
            </a:extLst>
          </p:cNvPr>
          <p:cNvSpPr txBox="1"/>
          <p:nvPr/>
        </p:nvSpPr>
        <p:spPr>
          <a:xfrm>
            <a:off x="3387984" y="1549240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C923082C-6E9C-49E3-013C-0BE1ABCD6AE1}"/>
              </a:ext>
            </a:extLst>
          </p:cNvPr>
          <p:cNvSpPr txBox="1"/>
          <p:nvPr/>
        </p:nvSpPr>
        <p:spPr>
          <a:xfrm>
            <a:off x="4078879" y="154924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7AB2D8E4-5FDB-89F1-90F0-E79FF83C0082}"/>
              </a:ext>
            </a:extLst>
          </p:cNvPr>
          <p:cNvSpPr txBox="1"/>
          <p:nvPr/>
        </p:nvSpPr>
        <p:spPr>
          <a:xfrm>
            <a:off x="5503713" y="1549240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340DCEC0-E6D1-D172-A67E-827281298CED}"/>
              </a:ext>
            </a:extLst>
          </p:cNvPr>
          <p:cNvSpPr txBox="1"/>
          <p:nvPr/>
        </p:nvSpPr>
        <p:spPr>
          <a:xfrm>
            <a:off x="6159339" y="152716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D3DAA910-3DD1-5886-D82D-2552D1922EAC}"/>
              </a:ext>
            </a:extLst>
          </p:cNvPr>
          <p:cNvSpPr txBox="1"/>
          <p:nvPr/>
        </p:nvSpPr>
        <p:spPr>
          <a:xfrm>
            <a:off x="6847205" y="154044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18C83F9-7453-9EB2-A594-C0BA9659A11E}"/>
              </a:ext>
            </a:extLst>
          </p:cNvPr>
          <p:cNvSpPr txBox="1"/>
          <p:nvPr/>
        </p:nvSpPr>
        <p:spPr>
          <a:xfrm>
            <a:off x="4741159" y="1540446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D280F1B8-3411-84A7-FAF6-0D7D9C299E87}"/>
              </a:ext>
            </a:extLst>
          </p:cNvPr>
          <p:cNvSpPr txBox="1"/>
          <p:nvPr/>
        </p:nvSpPr>
        <p:spPr>
          <a:xfrm>
            <a:off x="7474618" y="1540445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E</a:t>
            </a:r>
          </a:p>
        </p:txBody>
      </p: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762D0C6E-F488-68F9-86BC-D5EFB1A14DF5}"/>
              </a:ext>
            </a:extLst>
          </p:cNvPr>
          <p:cNvGrpSpPr/>
          <p:nvPr/>
        </p:nvGrpSpPr>
        <p:grpSpPr>
          <a:xfrm>
            <a:off x="1175701" y="2226482"/>
            <a:ext cx="791640" cy="839520"/>
            <a:chOff x="1243025" y="2002328"/>
            <a:chExt cx="791640" cy="83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27D8DED4-F5FF-D1B5-36E4-E306F8546298}"/>
                    </a:ext>
                  </a:extLst>
                </p14:cNvPr>
                <p14:cNvContentPartPr/>
                <p14:nvPr/>
              </p14:nvContentPartPr>
              <p14:xfrm>
                <a:off x="1243025" y="2002328"/>
                <a:ext cx="345240" cy="25992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27D8DED4-F5FF-D1B5-36E4-E306F8546298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234385" y="1993688"/>
                  <a:ext cx="36288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B91DCC5C-AC1D-EA01-8B71-51A0353D70C7}"/>
                    </a:ext>
                  </a:extLst>
                </p14:cNvPr>
                <p14:cNvContentPartPr/>
                <p14:nvPr/>
              </p14:nvContentPartPr>
              <p14:xfrm>
                <a:off x="1606265" y="2021768"/>
                <a:ext cx="317160" cy="18324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B91DCC5C-AC1D-EA01-8B71-51A0353D70C7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597625" y="2013128"/>
                  <a:ext cx="3348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A381DB80-8F48-D1B2-3EB7-D61D44346318}"/>
                    </a:ext>
                  </a:extLst>
                </p14:cNvPr>
                <p14:cNvContentPartPr/>
                <p14:nvPr/>
              </p14:nvContentPartPr>
              <p14:xfrm>
                <a:off x="1258145" y="2194568"/>
                <a:ext cx="776520" cy="64728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A381DB80-8F48-D1B2-3EB7-D61D44346318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249145" y="2185568"/>
                  <a:ext cx="794160" cy="6649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F23F567-EEAB-2CD8-E941-B8AE8C5DEAE6}"/>
              </a:ext>
            </a:extLst>
          </p:cNvPr>
          <p:cNvSpPr txBox="1"/>
          <p:nvPr/>
        </p:nvSpPr>
        <p:spPr>
          <a:xfrm>
            <a:off x="1343832" y="2482336"/>
            <a:ext cx="37221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E7A95B-87DD-8C92-5EE8-244B4C89893B}"/>
              </a:ext>
            </a:extLst>
          </p:cNvPr>
          <p:cNvSpPr txBox="1"/>
          <p:nvPr/>
        </p:nvSpPr>
        <p:spPr>
          <a:xfrm>
            <a:off x="3402356" y="2446368"/>
            <a:ext cx="32252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9D3572-DC2C-E512-819D-CB4D15EF615F}"/>
              </a:ext>
            </a:extLst>
          </p:cNvPr>
          <p:cNvSpPr txBox="1"/>
          <p:nvPr/>
        </p:nvSpPr>
        <p:spPr>
          <a:xfrm>
            <a:off x="4716312" y="2463574"/>
            <a:ext cx="37221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FD8570-7ADA-13CE-6512-89CC9D1127D2}"/>
              </a:ext>
            </a:extLst>
          </p:cNvPr>
          <p:cNvSpPr txBox="1"/>
          <p:nvPr/>
        </p:nvSpPr>
        <p:spPr>
          <a:xfrm>
            <a:off x="5503713" y="2473406"/>
            <a:ext cx="32252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95114A-38D6-8752-B818-DBC66AB9C46F}"/>
              </a:ext>
            </a:extLst>
          </p:cNvPr>
          <p:cNvSpPr txBox="1"/>
          <p:nvPr/>
        </p:nvSpPr>
        <p:spPr>
          <a:xfrm>
            <a:off x="7497195" y="1529677"/>
            <a:ext cx="322524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ED38FC-0437-08C0-EC7C-7D19A8A0149C}"/>
              </a:ext>
            </a:extLst>
          </p:cNvPr>
          <p:cNvSpPr txBox="1"/>
          <p:nvPr/>
        </p:nvSpPr>
        <p:spPr>
          <a:xfrm>
            <a:off x="3367953" y="1549240"/>
            <a:ext cx="37221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77A16A-CC43-A5BC-308F-20E4A0CFB6B8}"/>
              </a:ext>
            </a:extLst>
          </p:cNvPr>
          <p:cNvSpPr txBox="1"/>
          <p:nvPr/>
        </p:nvSpPr>
        <p:spPr>
          <a:xfrm>
            <a:off x="4732242" y="1563824"/>
            <a:ext cx="37221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25901C-1FB4-476A-1FAB-2C89C58B90B6}"/>
              </a:ext>
            </a:extLst>
          </p:cNvPr>
          <p:cNvSpPr txBox="1"/>
          <p:nvPr/>
        </p:nvSpPr>
        <p:spPr>
          <a:xfrm>
            <a:off x="5458015" y="1549240"/>
            <a:ext cx="37221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pic>
        <p:nvPicPr>
          <p:cNvPr id="26" name="Picture 25" descr="A diagram of a circle with letters and numbers&#10;&#10;Description automatically generated">
            <a:extLst>
              <a:ext uri="{FF2B5EF4-FFF2-40B4-BE49-F238E27FC236}">
                <a16:creationId xmlns:a16="http://schemas.microsoft.com/office/drawing/2014/main" id="{30C176A3-6BA3-2D7F-39A9-D53AF396372F}"/>
              </a:ext>
            </a:extLst>
          </p:cNvPr>
          <p:cNvPicPr>
            <a:picLocks noChangeAspect="1"/>
          </p:cNvPicPr>
          <p:nvPr/>
        </p:nvPicPr>
        <p:blipFill>
          <a:blip r:embed="rId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86" y="4581992"/>
            <a:ext cx="4663711" cy="213948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36F3A31-8575-4587-92D8-5303F42B3F1D}"/>
              </a:ext>
            </a:extLst>
          </p:cNvPr>
          <p:cNvSpPr txBox="1"/>
          <p:nvPr/>
        </p:nvSpPr>
        <p:spPr>
          <a:xfrm>
            <a:off x="4438807" y="3958586"/>
            <a:ext cx="44165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600" dirty="0"/>
              <a:t>Read/Write/State change as before except</a:t>
            </a:r>
            <a:br>
              <a:rPr lang="en-US" sz="1600" dirty="0"/>
            </a:br>
            <a:r>
              <a:rPr lang="en-US" sz="1600" dirty="0">
                <a:solidFill>
                  <a:srgbClr val="FF0000"/>
                </a:solidFill>
              </a:rPr>
              <a:t>Move direction, Start, Halt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0DAF27F-DF19-30E7-5C67-AA1E24513A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671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6890"/>
    </mc:Choice>
    <mc:Fallback xmlns="">
      <p:transition advClick="0" advTm="86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0.06667 3.7037E-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-0.01157 L 0.07118 -0.0097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18 -0.00972 L 0.15608 -0.0064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6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67 3.7037E-7 L 0.1474 0.0032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608 -0.00648 L 0.23108 -0.0064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157 0.00324 L 0.22084 0.0032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9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07032 2.22222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7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657 0.00324 L 0.30157 0.0032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32 2.22222E-6 L 0.13698 2.22222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803 0.00463 L 0.36303 0.0032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9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07407E-6 L 0.0816 -0.0039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0" y="-208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469 0.00463 L 0.45417 0.0032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000"/>
                            </p:stCondLst>
                            <p:childTnLst>
                              <p:par>
                                <p:cTn id="59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500"/>
                            </p:stCondLst>
                            <p:childTnLst>
                              <p:par>
                                <p:cTn id="6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96296E-6 L 0.075 -0.0062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324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584 0.00324 L 0.52084 0.00231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500"/>
                            </p:stCondLst>
                            <p:childTnLst>
                              <p:par>
                                <p:cTn id="74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 -0.00625 L 0.15 -0.0062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257 0.00231 L 0.59757 0.0006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7500"/>
                            </p:stCondLst>
                            <p:childTnLst>
                              <p:par>
                                <p:cTn id="79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 -0.00625 L 0.2066 -0.00787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" y="-93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757 0.00231 L 0.67257 0.00069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95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8" grpId="2" animBg="1"/>
      <p:bldP spid="8" grpId="3" animBg="1"/>
      <p:bldP spid="11" grpId="0" animBg="1"/>
      <p:bldP spid="11" grpId="1" animBg="1"/>
      <p:bldP spid="11" grpId="2" animBg="1"/>
      <p:bldP spid="11" grpId="3" animBg="1"/>
      <p:bldP spid="13" grpId="0" animBg="1"/>
      <p:bldP spid="13" grpId="1" animBg="1"/>
      <p:bldP spid="13" grpId="2" animBg="1"/>
      <p:bldP spid="15" grpId="0" animBg="1"/>
      <p:bldP spid="15" grpId="1" animBg="1"/>
      <p:bldP spid="15" grpId="2" animBg="1"/>
      <p:bldP spid="15" grpId="3" animBg="1"/>
      <p:bldP spid="18" grpId="0" animBg="1"/>
      <p:bldP spid="20" grpId="0" animBg="1"/>
      <p:bldP spid="21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CE055D7-02F1-189A-D35B-7B45CA509B0E}"/>
              </a:ext>
            </a:extLst>
          </p:cNvPr>
          <p:cNvSpPr txBox="1"/>
          <p:nvPr/>
        </p:nvSpPr>
        <p:spPr>
          <a:xfrm>
            <a:off x="2621325" y="136525"/>
            <a:ext cx="4713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>
                <a:highlight>
                  <a:srgbClr val="FFFF00"/>
                </a:highlight>
              </a:rPr>
              <a:t>Turing Machine for parenthesis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6ED6DC1-744E-BA13-DC82-BCE2D3471F4A}"/>
              </a:ext>
            </a:extLst>
          </p:cNvPr>
          <p:cNvGrpSpPr/>
          <p:nvPr/>
        </p:nvGrpSpPr>
        <p:grpSpPr>
          <a:xfrm>
            <a:off x="2341874" y="1101453"/>
            <a:ext cx="619920" cy="942840"/>
            <a:chOff x="2341874" y="1101453"/>
            <a:chExt cx="619920" cy="94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B1F87DE-A8EE-F06A-7BBF-0173C28C2E53}"/>
                    </a:ext>
                  </a:extLst>
                </p14:cNvPr>
                <p14:cNvContentPartPr/>
                <p14:nvPr/>
              </p14:nvContentPartPr>
              <p14:xfrm>
                <a:off x="2341874" y="1101453"/>
                <a:ext cx="214200" cy="9428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B1F87DE-A8EE-F06A-7BBF-0173C28C2E5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332874" y="1092813"/>
                  <a:ext cx="231840" cy="9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7F6C4BF-620A-2533-7B3C-AF42A650A3C6}"/>
                    </a:ext>
                  </a:extLst>
                </p14:cNvPr>
                <p14:cNvContentPartPr/>
                <p14:nvPr/>
              </p14:nvContentPartPr>
              <p14:xfrm>
                <a:off x="2751194" y="1114773"/>
                <a:ext cx="210600" cy="8197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7F6C4BF-620A-2533-7B3C-AF42A650A3C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742554" y="1105773"/>
                  <a:ext cx="228240" cy="837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C93BC4B-21C4-A3E7-6955-D8695663EE88}"/>
                  </a:ext>
                </a:extLst>
              </p14:cNvPr>
              <p14:cNvContentPartPr/>
              <p14:nvPr/>
            </p14:nvContentPartPr>
            <p14:xfrm>
              <a:off x="3268514" y="1084173"/>
              <a:ext cx="216720" cy="9572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C93BC4B-21C4-A3E7-6955-D8695663EE8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59514" y="1075533"/>
                <a:ext cx="234360" cy="9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BBE6706-5295-0E42-4E73-4534CAD6DA32}"/>
                  </a:ext>
                </a:extLst>
              </p14:cNvPr>
              <p14:cNvContentPartPr/>
              <p14:nvPr/>
            </p14:nvContentPartPr>
            <p14:xfrm>
              <a:off x="4207034" y="1084173"/>
              <a:ext cx="250560" cy="8960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BBE6706-5295-0E42-4E73-4534CAD6DA3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198034" y="1075173"/>
                <a:ext cx="268200" cy="91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A42573A-5AE9-CC8D-534E-372DACE2C389}"/>
                  </a:ext>
                </a:extLst>
              </p14:cNvPr>
              <p14:cNvContentPartPr/>
              <p14:nvPr/>
            </p14:nvContentPartPr>
            <p14:xfrm>
              <a:off x="4798514" y="1069773"/>
              <a:ext cx="263160" cy="8470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A42573A-5AE9-CC8D-534E-372DACE2C38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789874" y="1060773"/>
                <a:ext cx="280800" cy="86472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2EF894D9-BD0A-3463-8AA9-8B2BC5F0EC21}"/>
              </a:ext>
            </a:extLst>
          </p:cNvPr>
          <p:cNvGrpSpPr/>
          <p:nvPr/>
        </p:nvGrpSpPr>
        <p:grpSpPr>
          <a:xfrm>
            <a:off x="5636234" y="1019013"/>
            <a:ext cx="619920" cy="852120"/>
            <a:chOff x="5636234" y="1019013"/>
            <a:chExt cx="619920" cy="85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C4132FB-7DED-846C-7CFC-08E50CC86DF8}"/>
                    </a:ext>
                  </a:extLst>
                </p14:cNvPr>
                <p14:cNvContentPartPr/>
                <p14:nvPr/>
              </p14:nvContentPartPr>
              <p14:xfrm>
                <a:off x="5636234" y="1077333"/>
                <a:ext cx="298440" cy="7938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C4132FB-7DED-846C-7CFC-08E50CC86DF8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627594" y="1068693"/>
                  <a:ext cx="316080" cy="81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45E54D2-628E-6723-297D-5B7EF6F41BF2}"/>
                    </a:ext>
                  </a:extLst>
                </p14:cNvPr>
                <p14:cNvContentPartPr/>
                <p14:nvPr/>
              </p14:nvContentPartPr>
              <p14:xfrm>
                <a:off x="6061394" y="1019013"/>
                <a:ext cx="194760" cy="8071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45E54D2-628E-6723-297D-5B7EF6F41BF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052754" y="1010373"/>
                  <a:ext cx="212400" cy="8247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B011E737-51F6-020C-4C07-2B88E672E827}"/>
              </a:ext>
            </a:extLst>
          </p:cNvPr>
          <p:cNvSpPr/>
          <p:nvPr/>
        </p:nvSpPr>
        <p:spPr>
          <a:xfrm>
            <a:off x="1959134" y="774872"/>
            <a:ext cx="4713150" cy="1434927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1528B1F-30F4-CFEB-8561-3D6F4328B3CE}"/>
              </a:ext>
            </a:extLst>
          </p:cNvPr>
          <p:cNvGrpSpPr/>
          <p:nvPr/>
        </p:nvGrpSpPr>
        <p:grpSpPr>
          <a:xfrm>
            <a:off x="2160254" y="2209799"/>
            <a:ext cx="791640" cy="839520"/>
            <a:chOff x="1243025" y="2002328"/>
            <a:chExt cx="791640" cy="83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441480C4-FC97-CB24-CBFD-D0C8C50216A1}"/>
                    </a:ext>
                  </a:extLst>
                </p14:cNvPr>
                <p14:cNvContentPartPr/>
                <p14:nvPr/>
              </p14:nvContentPartPr>
              <p14:xfrm>
                <a:off x="1243025" y="2002328"/>
                <a:ext cx="345240" cy="25992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27D8DED4-F5FF-D1B5-36E4-E306F8546298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234385" y="1993688"/>
                  <a:ext cx="36288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A9E28583-3AC2-56D6-A21C-A061BB323191}"/>
                    </a:ext>
                  </a:extLst>
                </p14:cNvPr>
                <p14:cNvContentPartPr/>
                <p14:nvPr/>
              </p14:nvContentPartPr>
              <p14:xfrm>
                <a:off x="1606265" y="2021768"/>
                <a:ext cx="317160" cy="18324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B91DCC5C-AC1D-EA01-8B71-51A0353D70C7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597625" y="2013128"/>
                  <a:ext cx="3348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42429BC-C79B-97C3-66B4-E3221524B69A}"/>
                    </a:ext>
                  </a:extLst>
                </p14:cNvPr>
                <p14:cNvContentPartPr/>
                <p14:nvPr/>
              </p14:nvContentPartPr>
              <p14:xfrm>
                <a:off x="1258145" y="2194568"/>
                <a:ext cx="776520" cy="64728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A381DB80-8F48-D1B2-3EB7-D61D44346318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249145" y="2185568"/>
                  <a:ext cx="794160" cy="664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37913C-45F5-4798-A9A3-A4CDC2EC6728}"/>
              </a:ext>
            </a:extLst>
          </p:cNvPr>
          <p:cNvGrpSpPr/>
          <p:nvPr/>
        </p:nvGrpSpPr>
        <p:grpSpPr>
          <a:xfrm>
            <a:off x="4191000" y="929158"/>
            <a:ext cx="407484" cy="1253700"/>
            <a:chOff x="6662898" y="2116620"/>
            <a:chExt cx="407484" cy="125370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0F1C036-EE66-40FA-7257-8F9AA89AA296}"/>
                </a:ext>
              </a:extLst>
            </p:cNvPr>
            <p:cNvSpPr/>
            <p:nvPr/>
          </p:nvSpPr>
          <p:spPr>
            <a:xfrm>
              <a:off x="6662898" y="2116620"/>
              <a:ext cx="354341" cy="1253700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EE511E9-48FE-DC87-D127-5FEC533C6C6F}"/>
                </a:ext>
              </a:extLst>
            </p:cNvPr>
            <p:cNvSpPr txBox="1"/>
            <p:nvPr/>
          </p:nvSpPr>
          <p:spPr>
            <a:xfrm>
              <a:off x="6662898" y="2608320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X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0B3A2AB-FCC0-B25D-55ED-0BF9AC5532F1}"/>
              </a:ext>
            </a:extLst>
          </p:cNvPr>
          <p:cNvGrpSpPr/>
          <p:nvPr/>
        </p:nvGrpSpPr>
        <p:grpSpPr>
          <a:xfrm>
            <a:off x="3169101" y="935943"/>
            <a:ext cx="407484" cy="1253700"/>
            <a:chOff x="6662898" y="2116620"/>
            <a:chExt cx="407484" cy="125370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8A40514-A8D6-694F-B590-7A6B340799B3}"/>
                </a:ext>
              </a:extLst>
            </p:cNvPr>
            <p:cNvSpPr/>
            <p:nvPr/>
          </p:nvSpPr>
          <p:spPr>
            <a:xfrm>
              <a:off x="6662898" y="2116620"/>
              <a:ext cx="354341" cy="1253700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CCD6075-DAC8-071F-1155-E3DC2B05DA97}"/>
                </a:ext>
              </a:extLst>
            </p:cNvPr>
            <p:cNvSpPr txBox="1"/>
            <p:nvPr/>
          </p:nvSpPr>
          <p:spPr>
            <a:xfrm>
              <a:off x="6662898" y="2608320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X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00AC287-C126-C1CD-946B-DD5BFAF938D3}"/>
              </a:ext>
            </a:extLst>
          </p:cNvPr>
          <p:cNvGrpSpPr/>
          <p:nvPr/>
        </p:nvGrpSpPr>
        <p:grpSpPr>
          <a:xfrm>
            <a:off x="5604709" y="897783"/>
            <a:ext cx="407484" cy="1253700"/>
            <a:chOff x="6662898" y="2116620"/>
            <a:chExt cx="407484" cy="1253700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FD6AB82-AF2A-4648-2DCB-F4C5619FC0F0}"/>
                </a:ext>
              </a:extLst>
            </p:cNvPr>
            <p:cNvSpPr/>
            <p:nvPr/>
          </p:nvSpPr>
          <p:spPr>
            <a:xfrm>
              <a:off x="6662898" y="2116620"/>
              <a:ext cx="354341" cy="1253700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FC70A86-8AAB-FAFE-42C8-7D2BD7175B71}"/>
                </a:ext>
              </a:extLst>
            </p:cNvPr>
            <p:cNvSpPr txBox="1"/>
            <p:nvPr/>
          </p:nvSpPr>
          <p:spPr>
            <a:xfrm>
              <a:off x="6662898" y="2608320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X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23FA5FC-88E9-7F04-DDE0-20BE45BE7F85}"/>
              </a:ext>
            </a:extLst>
          </p:cNvPr>
          <p:cNvGrpSpPr/>
          <p:nvPr/>
        </p:nvGrpSpPr>
        <p:grpSpPr>
          <a:xfrm>
            <a:off x="4724787" y="905343"/>
            <a:ext cx="407484" cy="1253700"/>
            <a:chOff x="6662898" y="2116620"/>
            <a:chExt cx="407484" cy="12537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7222C16-7961-669A-AA1E-86EFC947D87D}"/>
                </a:ext>
              </a:extLst>
            </p:cNvPr>
            <p:cNvSpPr/>
            <p:nvPr/>
          </p:nvSpPr>
          <p:spPr>
            <a:xfrm>
              <a:off x="6662898" y="2116620"/>
              <a:ext cx="354341" cy="1253700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3411CC7-420F-29C3-2D86-186EF4A85738}"/>
                </a:ext>
              </a:extLst>
            </p:cNvPr>
            <p:cNvSpPr txBox="1"/>
            <p:nvPr/>
          </p:nvSpPr>
          <p:spPr>
            <a:xfrm>
              <a:off x="6662898" y="2608320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X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6920BAA-FF57-F827-50D8-77B55E5A6908}"/>
              </a:ext>
            </a:extLst>
          </p:cNvPr>
          <p:cNvGrpSpPr/>
          <p:nvPr/>
        </p:nvGrpSpPr>
        <p:grpSpPr>
          <a:xfrm>
            <a:off x="5990575" y="897783"/>
            <a:ext cx="407484" cy="1253700"/>
            <a:chOff x="6662898" y="2116620"/>
            <a:chExt cx="407484" cy="1253700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B55CBDC-C045-7BE9-9999-A6A35D2DDF92}"/>
                </a:ext>
              </a:extLst>
            </p:cNvPr>
            <p:cNvSpPr/>
            <p:nvPr/>
          </p:nvSpPr>
          <p:spPr>
            <a:xfrm>
              <a:off x="6662898" y="2116620"/>
              <a:ext cx="354341" cy="1253700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3BCEF41-9B8E-283E-A58E-D356601675A6}"/>
                </a:ext>
              </a:extLst>
            </p:cNvPr>
            <p:cNvSpPr txBox="1"/>
            <p:nvPr/>
          </p:nvSpPr>
          <p:spPr>
            <a:xfrm>
              <a:off x="6662898" y="2608320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X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4AE254B-5CFE-4376-92C7-7026A845038C}"/>
              </a:ext>
            </a:extLst>
          </p:cNvPr>
          <p:cNvGrpSpPr/>
          <p:nvPr/>
        </p:nvGrpSpPr>
        <p:grpSpPr>
          <a:xfrm>
            <a:off x="2682074" y="914400"/>
            <a:ext cx="407484" cy="1253700"/>
            <a:chOff x="6662898" y="2116620"/>
            <a:chExt cx="407484" cy="1253700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73555993-DD86-6CC2-5502-628C1BC8E98B}"/>
                </a:ext>
              </a:extLst>
            </p:cNvPr>
            <p:cNvSpPr/>
            <p:nvPr/>
          </p:nvSpPr>
          <p:spPr>
            <a:xfrm>
              <a:off x="6662898" y="2116620"/>
              <a:ext cx="354341" cy="1253700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5A8324C-2670-BD7E-1E2F-28FEADCB4748}"/>
                </a:ext>
              </a:extLst>
            </p:cNvPr>
            <p:cNvSpPr txBox="1"/>
            <p:nvPr/>
          </p:nvSpPr>
          <p:spPr>
            <a:xfrm>
              <a:off x="6662898" y="2608320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X</a:t>
              </a:r>
            </a:p>
          </p:txBody>
        </p:sp>
      </p:grpSp>
      <p:pic>
        <p:nvPicPr>
          <p:cNvPr id="66" name="Picture 65" descr="A diagram of a diagram&#10;&#10;Description automatically generated">
            <a:extLst>
              <a:ext uri="{FF2B5EF4-FFF2-40B4-BE49-F238E27FC236}">
                <a16:creationId xmlns:a16="http://schemas.microsoft.com/office/drawing/2014/main" id="{51CF2B1B-B261-C993-362E-60248BEC6B23}"/>
              </a:ext>
            </a:extLst>
          </p:cNvPr>
          <p:cNvPicPr>
            <a:picLocks noChangeAspect="1"/>
          </p:cNvPicPr>
          <p:nvPr/>
        </p:nvPicPr>
        <p:blipFill>
          <a:blip r:embed="rId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87" y="3415140"/>
            <a:ext cx="7772400" cy="3210339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1E151DAD-39B8-96AD-6AED-3DADC79CC836}"/>
              </a:ext>
            </a:extLst>
          </p:cNvPr>
          <p:cNvSpPr txBox="1"/>
          <p:nvPr/>
        </p:nvSpPr>
        <p:spPr>
          <a:xfrm>
            <a:off x="1384991" y="1429609"/>
            <a:ext cx="377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F9350F4-BE34-00E1-C56B-87663CFBA7DB}"/>
              </a:ext>
            </a:extLst>
          </p:cNvPr>
          <p:cNvSpPr txBox="1"/>
          <p:nvPr/>
        </p:nvSpPr>
        <p:spPr>
          <a:xfrm>
            <a:off x="6817550" y="1386922"/>
            <a:ext cx="377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D879CE-9001-411A-0703-B88D057BD893}"/>
              </a:ext>
            </a:extLst>
          </p:cNvPr>
          <p:cNvSpPr txBox="1"/>
          <p:nvPr/>
        </p:nvSpPr>
        <p:spPr>
          <a:xfrm>
            <a:off x="4977900" y="2970284"/>
            <a:ext cx="2868093" cy="929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0000FF"/>
                </a:solidFill>
              </a:rPr>
              <a:t>FSM + Start-Stop and move</a:t>
            </a:r>
          </a:p>
          <a:p>
            <a:pPr>
              <a:buNone/>
            </a:pPr>
            <a:r>
              <a:rPr lang="en-US" sz="1600" dirty="0">
                <a:solidFill>
                  <a:srgbClr val="0000FF"/>
                </a:solidFill>
              </a:rPr>
              <a:t>Two diff L states </a:t>
            </a:r>
          </a:p>
          <a:p>
            <a:pPr>
              <a:buNone/>
            </a:pPr>
            <a:r>
              <a:rPr lang="en-US" sz="1600" dirty="0">
                <a:solidFill>
                  <a:srgbClr val="0000FF"/>
                </a:solidFill>
              </a:rPr>
              <a:t>one after ) another after 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BBDFBB-036D-5A8B-144D-22EF4F316D8D}"/>
              </a:ext>
            </a:extLst>
          </p:cNvPr>
          <p:cNvSpPr txBox="1"/>
          <p:nvPr/>
        </p:nvSpPr>
        <p:spPr>
          <a:xfrm>
            <a:off x="2354931" y="2444688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H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8FF2EDE-D3B9-9103-E8CF-82C38D7718DF}"/>
              </a:ext>
            </a:extLst>
          </p:cNvPr>
          <p:cNvGrpSpPr/>
          <p:nvPr/>
        </p:nvGrpSpPr>
        <p:grpSpPr>
          <a:xfrm>
            <a:off x="2223397" y="918844"/>
            <a:ext cx="389851" cy="1253700"/>
            <a:chOff x="6662898" y="2116620"/>
            <a:chExt cx="389851" cy="12537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F7B1426-23C7-2202-EFDD-CBB330552089}"/>
                </a:ext>
              </a:extLst>
            </p:cNvPr>
            <p:cNvSpPr/>
            <p:nvPr/>
          </p:nvSpPr>
          <p:spPr>
            <a:xfrm>
              <a:off x="6662898" y="2116620"/>
              <a:ext cx="354341" cy="1253700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5280EDF-B856-EB85-2AFC-D3906507395C}"/>
                </a:ext>
              </a:extLst>
            </p:cNvPr>
            <p:cNvSpPr txBox="1"/>
            <p:nvPr/>
          </p:nvSpPr>
          <p:spPr>
            <a:xfrm>
              <a:off x="6680531" y="2608320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530C013-C909-55BA-A614-3981300B8D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892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0384"/>
    </mc:Choice>
    <mc:Fallback xmlns="">
      <p:transition advTm="160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25 0.01875 L 0.19688 0.01598 L 0.19688 0.01621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3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 0.01389 L 0.07431 0.01528 L 0.07431 0.01528 L 0.07431 0.01528 " pathEditMode="relative" ptsTypes="AAAA">
                                      <p:cBhvr>
                                        <p:cTn id="1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31 0.01528 L 0.34549 0.01968 L 0.34549 0.01968 L 0.36372 0.02199 " pathEditMode="relative" rAng="0" ptsTypes="AAAA">
                                      <p:cBhvr>
                                        <p:cTn id="2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62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129 0.02246 L 0.25487 0.01945 L 0.25487 0.01945 " pathEditMode="relative" ptsTypes="AAA">
                                      <p:cBhvr>
                                        <p:cTn id="3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487 0.01945 L 0.39462 0.02246 L 0.39462 0.02246 " pathEditMode="relative" ptsTypes="AAA">
                                      <p:cBhvr>
                                        <p:cTn id="3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445 0.01945 L 0.03872 0.01806 L 0.03872 0.01806 " pathEditMode="relative" ptsTypes="AAA">
                                      <p:cBhvr>
                                        <p:cTn id="4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68 0.02246 L 0.47969 0.01806 L 0.47969 0.01806 " pathEditMode="relative" ptsTypes="AAA">
                                      <p:cBhvr>
                                        <p:cTn id="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882 0.01667 L -3.88889E-6 2.22222E-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41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95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CE055D7-02F1-189A-D35B-7B45CA509B0E}"/>
              </a:ext>
            </a:extLst>
          </p:cNvPr>
          <p:cNvSpPr txBox="1"/>
          <p:nvPr/>
        </p:nvSpPr>
        <p:spPr>
          <a:xfrm>
            <a:off x="2104355" y="136525"/>
            <a:ext cx="5747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>
                <a:highlight>
                  <a:srgbClr val="FFFF00"/>
                </a:highlight>
              </a:rPr>
              <a:t>Turing Machine for addition (4 + 3 = 7)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0F7EDC-BD10-8715-55D7-39B942115B09}"/>
              </a:ext>
            </a:extLst>
          </p:cNvPr>
          <p:cNvSpPr/>
          <p:nvPr/>
        </p:nvSpPr>
        <p:spPr>
          <a:xfrm>
            <a:off x="1220875" y="1143000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7CEF0A-5670-3A34-FD21-DF4FD382BBF6}"/>
              </a:ext>
            </a:extLst>
          </p:cNvPr>
          <p:cNvSpPr/>
          <p:nvPr/>
        </p:nvSpPr>
        <p:spPr>
          <a:xfrm>
            <a:off x="1905000" y="1143000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A195CF-BF19-CDF3-9699-D1D8DB57DAD1}"/>
              </a:ext>
            </a:extLst>
          </p:cNvPr>
          <p:cNvSpPr/>
          <p:nvPr/>
        </p:nvSpPr>
        <p:spPr>
          <a:xfrm>
            <a:off x="2601686" y="1143000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25D2AA-E8CC-F4B1-3D2E-73E5E6BA9491}"/>
              </a:ext>
            </a:extLst>
          </p:cNvPr>
          <p:cNvSpPr/>
          <p:nvPr/>
        </p:nvSpPr>
        <p:spPr>
          <a:xfrm>
            <a:off x="3287486" y="1143000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A42969-CB8F-8E62-BC78-B0D7EA497262}"/>
              </a:ext>
            </a:extLst>
          </p:cNvPr>
          <p:cNvSpPr/>
          <p:nvPr/>
        </p:nvSpPr>
        <p:spPr>
          <a:xfrm>
            <a:off x="3973286" y="1143000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1321CD-A812-AAEC-0172-144086A7F2B6}"/>
              </a:ext>
            </a:extLst>
          </p:cNvPr>
          <p:cNvSpPr/>
          <p:nvPr/>
        </p:nvSpPr>
        <p:spPr>
          <a:xfrm>
            <a:off x="4659086" y="1143000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5FCE39-E56C-A562-3DFD-3462FE758AE7}"/>
              </a:ext>
            </a:extLst>
          </p:cNvPr>
          <p:cNvSpPr/>
          <p:nvPr/>
        </p:nvSpPr>
        <p:spPr>
          <a:xfrm>
            <a:off x="5357449" y="1143000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0820CA-8088-CD93-EA2D-E765E611BD6F}"/>
              </a:ext>
            </a:extLst>
          </p:cNvPr>
          <p:cNvSpPr/>
          <p:nvPr/>
        </p:nvSpPr>
        <p:spPr>
          <a:xfrm>
            <a:off x="6055812" y="1140069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FE1BFB3-7407-7E44-11C1-3A41EE773292}"/>
              </a:ext>
            </a:extLst>
          </p:cNvPr>
          <p:cNvSpPr/>
          <p:nvPr/>
        </p:nvSpPr>
        <p:spPr>
          <a:xfrm>
            <a:off x="6750823" y="1134207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88AB29-38E7-6164-DA31-2560676814A4}"/>
              </a:ext>
            </a:extLst>
          </p:cNvPr>
          <p:cNvSpPr/>
          <p:nvPr/>
        </p:nvSpPr>
        <p:spPr>
          <a:xfrm>
            <a:off x="7452538" y="1134207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7ECE4B-6449-ECC5-A841-B15823B34F30}"/>
              </a:ext>
            </a:extLst>
          </p:cNvPr>
          <p:cNvSpPr txBox="1"/>
          <p:nvPr/>
        </p:nvSpPr>
        <p:spPr>
          <a:xfrm>
            <a:off x="1374460" y="1255067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B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474280F-8DA2-FF29-CC70-41D8ED61BC80}"/>
              </a:ext>
            </a:extLst>
          </p:cNvPr>
          <p:cNvSpPr txBox="1"/>
          <p:nvPr/>
        </p:nvSpPr>
        <p:spPr>
          <a:xfrm>
            <a:off x="2031504" y="1269652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C3480CD-E5E8-51E5-6BB0-D92A665242B9}"/>
              </a:ext>
            </a:extLst>
          </p:cNvPr>
          <p:cNvSpPr txBox="1"/>
          <p:nvPr/>
        </p:nvSpPr>
        <p:spPr>
          <a:xfrm>
            <a:off x="2747246" y="1269652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10D0F4C-F98D-0B44-AD0E-A07DD020D428}"/>
              </a:ext>
            </a:extLst>
          </p:cNvPr>
          <p:cNvSpPr txBox="1"/>
          <p:nvPr/>
        </p:nvSpPr>
        <p:spPr>
          <a:xfrm>
            <a:off x="3429905" y="125506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C923082C-6E9C-49E3-013C-0BE1ABCD6AE1}"/>
              </a:ext>
            </a:extLst>
          </p:cNvPr>
          <p:cNvSpPr txBox="1"/>
          <p:nvPr/>
        </p:nvSpPr>
        <p:spPr>
          <a:xfrm>
            <a:off x="4145647" y="125506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7AB2D8E4-5FDB-89F1-90F0-E79FF83C0082}"/>
              </a:ext>
            </a:extLst>
          </p:cNvPr>
          <p:cNvSpPr txBox="1"/>
          <p:nvPr/>
        </p:nvSpPr>
        <p:spPr>
          <a:xfrm>
            <a:off x="5545634" y="125506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340DCEC0-E6D1-D172-A67E-827281298CED}"/>
              </a:ext>
            </a:extLst>
          </p:cNvPr>
          <p:cNvSpPr txBox="1"/>
          <p:nvPr/>
        </p:nvSpPr>
        <p:spPr>
          <a:xfrm>
            <a:off x="6261376" y="125506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D3DAA910-3DD1-5886-D82D-2552D1922EAC}"/>
              </a:ext>
            </a:extLst>
          </p:cNvPr>
          <p:cNvSpPr txBox="1"/>
          <p:nvPr/>
        </p:nvSpPr>
        <p:spPr>
          <a:xfrm>
            <a:off x="6913973" y="1246274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18C83F9-7453-9EB2-A594-C0BA9659A11E}"/>
              </a:ext>
            </a:extLst>
          </p:cNvPr>
          <p:cNvSpPr txBox="1"/>
          <p:nvPr/>
        </p:nvSpPr>
        <p:spPr>
          <a:xfrm>
            <a:off x="4779874" y="1246273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B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D280F1B8-3411-84A7-FAF6-0D7D9C299E87}"/>
              </a:ext>
            </a:extLst>
          </p:cNvPr>
          <p:cNvSpPr txBox="1"/>
          <p:nvPr/>
        </p:nvSpPr>
        <p:spPr>
          <a:xfrm>
            <a:off x="7541386" y="1246272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B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68DFEFBE-81C1-F1D8-2F43-83866C7D95EC}"/>
                  </a:ext>
                </a:extLst>
              </p14:cNvPr>
              <p14:cNvContentPartPr/>
              <p14:nvPr/>
            </p14:nvContentPartPr>
            <p14:xfrm>
              <a:off x="1327498" y="5705452"/>
              <a:ext cx="222840" cy="32760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68DFEFBE-81C1-F1D8-2F43-83866C7D95E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18858" y="5696452"/>
                <a:ext cx="240480" cy="34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964902F6-8B88-5868-CF12-CCA317F1D6E7}"/>
                  </a:ext>
                </a:extLst>
              </p14:cNvPr>
              <p14:cNvContentPartPr/>
              <p14:nvPr/>
            </p14:nvContentPartPr>
            <p14:xfrm>
              <a:off x="1601818" y="5989492"/>
              <a:ext cx="98280" cy="8208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964902F6-8B88-5868-CF12-CCA317F1D6E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2818" y="5980492"/>
                <a:ext cx="115920" cy="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0FBA7A3F-08B5-4E7E-55D2-51B6157965DC}"/>
                  </a:ext>
                </a:extLst>
              </p14:cNvPr>
              <p14:cNvContentPartPr/>
              <p14:nvPr/>
            </p14:nvContentPartPr>
            <p14:xfrm>
              <a:off x="1132018" y="5594572"/>
              <a:ext cx="722160" cy="70848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0FBA7A3F-08B5-4E7E-55D2-51B6157965D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23018" y="5585932"/>
                <a:ext cx="739800" cy="72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A97703AB-8F88-B665-0C9F-9EAAA211E370}"/>
                  </a:ext>
                </a:extLst>
              </p14:cNvPr>
              <p14:cNvContentPartPr/>
              <p14:nvPr/>
            </p14:nvContentPartPr>
            <p14:xfrm>
              <a:off x="1169098" y="5407012"/>
              <a:ext cx="126360" cy="23616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A97703AB-8F88-B665-0C9F-9EAAA211E37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60098" y="5398372"/>
                <a:ext cx="14400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06E9C27C-537E-0D7B-AC0D-F325D5149964}"/>
                  </a:ext>
                </a:extLst>
              </p14:cNvPr>
              <p14:cNvContentPartPr/>
              <p14:nvPr/>
            </p14:nvContentPartPr>
            <p14:xfrm>
              <a:off x="1146058" y="5437252"/>
              <a:ext cx="102600" cy="7740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06E9C27C-537E-0D7B-AC0D-F325D514996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37418" y="5428252"/>
                <a:ext cx="120240" cy="9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9BB54CA2-8367-6078-22A0-B0C5EA338F21}"/>
                  </a:ext>
                </a:extLst>
              </p14:cNvPr>
              <p14:cNvContentPartPr/>
              <p14:nvPr/>
            </p14:nvContentPartPr>
            <p14:xfrm>
              <a:off x="1130218" y="5601772"/>
              <a:ext cx="74520" cy="9936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9BB54CA2-8367-6078-22A0-B0C5EA338F2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21578" y="5593132"/>
                <a:ext cx="92160" cy="11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595AB3BA-370F-2C99-C456-F9AEA79734D6}"/>
                  </a:ext>
                </a:extLst>
              </p14:cNvPr>
              <p14:cNvContentPartPr/>
              <p14:nvPr/>
            </p14:nvContentPartPr>
            <p14:xfrm>
              <a:off x="1117978" y="5475052"/>
              <a:ext cx="95760" cy="4824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595AB3BA-370F-2C99-C456-F9AEA79734D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09338" y="5466412"/>
                <a:ext cx="11340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233813A5-D798-3CEC-4997-1DA29DDFD48F}"/>
                  </a:ext>
                </a:extLst>
              </p14:cNvPr>
              <p14:cNvContentPartPr/>
              <p14:nvPr/>
            </p14:nvContentPartPr>
            <p14:xfrm>
              <a:off x="1172698" y="5220892"/>
              <a:ext cx="261360" cy="201240"/>
            </p14:xfrm>
          </p:contentPart>
        </mc:Choice>
        <mc:Fallback xmlns=""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233813A5-D798-3CEC-4997-1DA29DDFD48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63698" y="5211892"/>
                <a:ext cx="279000" cy="2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6972F031-7C5C-1C26-EDDE-361FECDCE94F}"/>
                  </a:ext>
                </a:extLst>
              </p14:cNvPr>
              <p14:cNvContentPartPr/>
              <p14:nvPr/>
            </p14:nvContentPartPr>
            <p14:xfrm>
              <a:off x="1436218" y="5023972"/>
              <a:ext cx="84960" cy="8064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6972F031-7C5C-1C26-EDDE-361FECDCE94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427578" y="5015332"/>
                <a:ext cx="10260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9E664626-5913-C4AD-E664-0BA32092FE03}"/>
                  </a:ext>
                </a:extLst>
              </p14:cNvPr>
              <p14:cNvContentPartPr/>
              <p14:nvPr/>
            </p14:nvContentPartPr>
            <p14:xfrm>
              <a:off x="1582378" y="5131972"/>
              <a:ext cx="37440" cy="5616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9E664626-5913-C4AD-E664-0BA32092FE0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573378" y="5122972"/>
                <a:ext cx="5508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014E4690-ABB3-B0C0-0E27-2727B1B507AD}"/>
                  </a:ext>
                </a:extLst>
              </p14:cNvPr>
              <p14:cNvContentPartPr/>
              <p14:nvPr/>
            </p14:nvContentPartPr>
            <p14:xfrm>
              <a:off x="1715938" y="5022892"/>
              <a:ext cx="104040" cy="113040"/>
            </p14:xfrm>
          </p:contentPart>
        </mc:Choice>
        <mc:Fallback xmlns=""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014E4690-ABB3-B0C0-0E27-2727B1B507A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707298" y="5014252"/>
                <a:ext cx="12168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1" name="Ink 150">
                <a:extLst>
                  <a:ext uri="{FF2B5EF4-FFF2-40B4-BE49-F238E27FC236}">
                    <a16:creationId xmlns:a16="http://schemas.microsoft.com/office/drawing/2014/main" id="{37A07985-5244-DEA7-27FA-DD76885F6974}"/>
                  </a:ext>
                </a:extLst>
              </p14:cNvPr>
              <p14:cNvContentPartPr/>
              <p14:nvPr/>
            </p14:nvContentPartPr>
            <p14:xfrm>
              <a:off x="1748698" y="5126932"/>
              <a:ext cx="8640" cy="44640"/>
            </p14:xfrm>
          </p:contentPart>
        </mc:Choice>
        <mc:Fallback xmlns="">
          <p:pic>
            <p:nvPicPr>
              <p:cNvPr id="151" name="Ink 150">
                <a:extLst>
                  <a:ext uri="{FF2B5EF4-FFF2-40B4-BE49-F238E27FC236}">
                    <a16:creationId xmlns:a16="http://schemas.microsoft.com/office/drawing/2014/main" id="{37A07985-5244-DEA7-27FA-DD76885F697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740058" y="5118292"/>
                <a:ext cx="26280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CC05ECF5-3FFD-25E9-2C6C-C2424520E4F6}"/>
                  </a:ext>
                </a:extLst>
              </p14:cNvPr>
              <p14:cNvContentPartPr/>
              <p14:nvPr/>
            </p14:nvContentPartPr>
            <p14:xfrm>
              <a:off x="1445218" y="5229172"/>
              <a:ext cx="223200" cy="362880"/>
            </p14:xfrm>
          </p:contentPart>
        </mc:Choice>
        <mc:Fallback xmlns=""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CC05ECF5-3FFD-25E9-2C6C-C2424520E4F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436218" y="5220172"/>
                <a:ext cx="240840" cy="38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85175AFD-088E-ABCA-EF72-659BEE5769C5}"/>
                  </a:ext>
                </a:extLst>
              </p14:cNvPr>
              <p14:cNvContentPartPr/>
              <p14:nvPr/>
            </p14:nvContentPartPr>
            <p14:xfrm>
              <a:off x="1597498" y="5353012"/>
              <a:ext cx="138240" cy="11808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85175AFD-088E-ABCA-EF72-659BEE5769C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588498" y="5344012"/>
                <a:ext cx="15588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081D8B5D-BF6E-5A5C-2FFD-443BA6248674}"/>
                  </a:ext>
                </a:extLst>
              </p14:cNvPr>
              <p14:cNvContentPartPr/>
              <p14:nvPr/>
            </p14:nvContentPartPr>
            <p14:xfrm>
              <a:off x="1886578" y="5911732"/>
              <a:ext cx="596880" cy="13320"/>
            </p14:xfrm>
          </p:contentPart>
        </mc:Choice>
        <mc:Fallback xmlns=""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081D8B5D-BF6E-5A5C-2FFD-443BA6248674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877578" y="5903092"/>
                <a:ext cx="61452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9675B276-C240-9FA6-E98B-0DD017DD3526}"/>
                  </a:ext>
                </a:extLst>
              </p14:cNvPr>
              <p14:cNvContentPartPr/>
              <p14:nvPr/>
            </p14:nvContentPartPr>
            <p14:xfrm>
              <a:off x="1909258" y="5557492"/>
              <a:ext cx="109800" cy="21168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9675B276-C240-9FA6-E98B-0DD017DD352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900618" y="5548492"/>
                <a:ext cx="127440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DF916A0A-D11C-2933-50A7-5BEB71B7CE5E}"/>
                  </a:ext>
                </a:extLst>
              </p14:cNvPr>
              <p14:cNvContentPartPr/>
              <p14:nvPr/>
            </p14:nvContentPartPr>
            <p14:xfrm>
              <a:off x="1881538" y="5887972"/>
              <a:ext cx="2880" cy="2880"/>
            </p14:xfrm>
          </p:contentPart>
        </mc:Choice>
        <mc:Fallback xmlns=""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DF916A0A-D11C-2933-50A7-5BEB71B7CE5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872538" y="5879332"/>
                <a:ext cx="2052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76" name="Ink 175">
                <a:extLst>
                  <a:ext uri="{FF2B5EF4-FFF2-40B4-BE49-F238E27FC236}">
                    <a16:creationId xmlns:a16="http://schemas.microsoft.com/office/drawing/2014/main" id="{0277CF1D-A850-6D53-7251-D5F6D9385638}"/>
                  </a:ext>
                </a:extLst>
              </p14:cNvPr>
              <p14:cNvContentPartPr/>
              <p14:nvPr/>
            </p14:nvContentPartPr>
            <p14:xfrm>
              <a:off x="1385458" y="4965652"/>
              <a:ext cx="56520" cy="182160"/>
            </p14:xfrm>
          </p:contentPart>
        </mc:Choice>
        <mc:Fallback xmlns="">
          <p:pic>
            <p:nvPicPr>
              <p:cNvPr id="176" name="Ink 175">
                <a:extLst>
                  <a:ext uri="{FF2B5EF4-FFF2-40B4-BE49-F238E27FC236}">
                    <a16:creationId xmlns:a16="http://schemas.microsoft.com/office/drawing/2014/main" id="{0277CF1D-A850-6D53-7251-D5F6D9385638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376458" y="4956652"/>
                <a:ext cx="7416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78" name="Ink 177">
                <a:extLst>
                  <a:ext uri="{FF2B5EF4-FFF2-40B4-BE49-F238E27FC236}">
                    <a16:creationId xmlns:a16="http://schemas.microsoft.com/office/drawing/2014/main" id="{FA3FCC4C-6957-4652-1FE8-7213AD79F14C}"/>
                  </a:ext>
                </a:extLst>
              </p14:cNvPr>
              <p14:cNvContentPartPr/>
              <p14:nvPr/>
            </p14:nvContentPartPr>
            <p14:xfrm>
              <a:off x="1824298" y="4991572"/>
              <a:ext cx="94680" cy="230040"/>
            </p14:xfrm>
          </p:contentPart>
        </mc:Choice>
        <mc:Fallback xmlns="">
          <p:pic>
            <p:nvPicPr>
              <p:cNvPr id="178" name="Ink 177">
                <a:extLst>
                  <a:ext uri="{FF2B5EF4-FFF2-40B4-BE49-F238E27FC236}">
                    <a16:creationId xmlns:a16="http://schemas.microsoft.com/office/drawing/2014/main" id="{FA3FCC4C-6957-4652-1FE8-7213AD79F14C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815658" y="4982572"/>
                <a:ext cx="11232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EA1EA0A8-F2F6-F38D-6F8C-BB102864A8E1}"/>
                  </a:ext>
                </a:extLst>
              </p14:cNvPr>
              <p14:cNvContentPartPr/>
              <p14:nvPr/>
            </p14:nvContentPartPr>
            <p14:xfrm>
              <a:off x="3103738" y="5716972"/>
              <a:ext cx="360" cy="360"/>
            </p14:xfrm>
          </p:contentPart>
        </mc:Choice>
        <mc:Fallback xmlns=""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EA1EA0A8-F2F6-F38D-6F8C-BB102864A8E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094738" y="570797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7" name="Group 196">
            <a:extLst>
              <a:ext uri="{FF2B5EF4-FFF2-40B4-BE49-F238E27FC236}">
                <a16:creationId xmlns:a16="http://schemas.microsoft.com/office/drawing/2014/main" id="{6CB512AF-2C02-0248-845C-37BAA549427B}"/>
              </a:ext>
            </a:extLst>
          </p:cNvPr>
          <p:cNvGrpSpPr/>
          <p:nvPr/>
        </p:nvGrpSpPr>
        <p:grpSpPr>
          <a:xfrm>
            <a:off x="2244058" y="5062132"/>
            <a:ext cx="1822680" cy="1147680"/>
            <a:chOff x="2874185" y="2024648"/>
            <a:chExt cx="1822680" cy="114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262AAFEB-0813-025C-447A-AC3A41E904BC}"/>
                    </a:ext>
                  </a:extLst>
                </p14:cNvPr>
                <p14:cNvContentPartPr/>
                <p14:nvPr/>
              </p14:nvContentPartPr>
              <p14:xfrm>
                <a:off x="2874185" y="2808368"/>
                <a:ext cx="112680" cy="20412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262AAFEB-0813-025C-447A-AC3A41E904BC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865185" y="2799728"/>
                  <a:ext cx="13032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F32D78DD-F0C1-BF5B-5567-CAB214563149}"/>
                    </a:ext>
                  </a:extLst>
                </p14:cNvPr>
                <p14:cNvContentPartPr/>
                <p14:nvPr/>
              </p14:nvContentPartPr>
              <p14:xfrm>
                <a:off x="3121505" y="2891168"/>
                <a:ext cx="350640" cy="1368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F32D78DD-F0C1-BF5B-5567-CAB214563149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112865" y="2882168"/>
                  <a:ext cx="36828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9820CCE0-2CC8-A7D9-742E-3E0645989DD5}"/>
                    </a:ext>
                  </a:extLst>
                </p14:cNvPr>
                <p14:cNvContentPartPr/>
                <p14:nvPr/>
              </p14:nvContentPartPr>
              <p14:xfrm>
                <a:off x="3479705" y="2683448"/>
                <a:ext cx="536400" cy="48888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9820CCE0-2CC8-A7D9-742E-3E0645989DD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470705" y="2674448"/>
                  <a:ext cx="554040" cy="50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B498D9E0-F7FA-2366-3DBC-B425FCD5717D}"/>
                    </a:ext>
                  </a:extLst>
                </p14:cNvPr>
                <p14:cNvContentPartPr/>
                <p14:nvPr/>
              </p14:nvContentPartPr>
              <p14:xfrm>
                <a:off x="3614345" y="2860208"/>
                <a:ext cx="183600" cy="19584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B498D9E0-F7FA-2366-3DBC-B425FCD5717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605345" y="2851208"/>
                  <a:ext cx="20124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97E473A0-B6DB-562B-4E60-B8DA273BC196}"/>
                    </a:ext>
                  </a:extLst>
                </p14:cNvPr>
                <p14:cNvContentPartPr/>
                <p14:nvPr/>
              </p14:nvContentPartPr>
              <p14:xfrm>
                <a:off x="3864905" y="2949488"/>
                <a:ext cx="5400" cy="849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97E473A0-B6DB-562B-4E60-B8DA273BC19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855905" y="2940848"/>
                  <a:ext cx="2304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2E6D218F-5EC5-A767-32C2-72904981FC3E}"/>
                    </a:ext>
                  </a:extLst>
                </p14:cNvPr>
                <p14:cNvContentPartPr/>
                <p14:nvPr/>
              </p14:nvContentPartPr>
              <p14:xfrm>
                <a:off x="2990105" y="2486168"/>
                <a:ext cx="114120" cy="15444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2E6D218F-5EC5-A767-32C2-72904981FC3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981105" y="2477168"/>
                  <a:ext cx="13176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152A56D6-7DAA-47BB-D8CF-21111CC4C23E}"/>
                    </a:ext>
                  </a:extLst>
                </p14:cNvPr>
                <p14:cNvContentPartPr/>
                <p14:nvPr/>
              </p14:nvContentPartPr>
              <p14:xfrm>
                <a:off x="3153185" y="2606408"/>
                <a:ext cx="2520" cy="5472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152A56D6-7DAA-47BB-D8CF-21111CC4C23E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144185" y="2597768"/>
                  <a:ext cx="2016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0720AF18-7035-694F-8877-332CE6F4CC2D}"/>
                    </a:ext>
                  </a:extLst>
                </p14:cNvPr>
                <p14:cNvContentPartPr/>
                <p14:nvPr/>
              </p14:nvContentPartPr>
              <p14:xfrm>
                <a:off x="3261905" y="2453408"/>
                <a:ext cx="112320" cy="16272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0720AF18-7035-694F-8877-332CE6F4CC2D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253265" y="2444768"/>
                  <a:ext cx="12996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12FA405D-C562-6503-FE77-E62C0AFC5F66}"/>
                    </a:ext>
                  </a:extLst>
                </p14:cNvPr>
                <p14:cNvContentPartPr/>
                <p14:nvPr/>
              </p14:nvContentPartPr>
              <p14:xfrm>
                <a:off x="3129425" y="2643128"/>
                <a:ext cx="31320" cy="4860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12FA405D-C562-6503-FE77-E62C0AFC5F66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120425" y="2634128"/>
                  <a:ext cx="4896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756F2F4A-9C34-2F51-9D16-D79CCCD2A248}"/>
                    </a:ext>
                  </a:extLst>
                </p14:cNvPr>
                <p14:cNvContentPartPr/>
                <p14:nvPr/>
              </p14:nvContentPartPr>
              <p14:xfrm>
                <a:off x="2947985" y="2409488"/>
                <a:ext cx="102960" cy="31896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756F2F4A-9C34-2F51-9D16-D79CCCD2A24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939345" y="2400848"/>
                  <a:ext cx="12060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FFB7F2EA-7E7F-3CCD-DD6B-11D3228A9BA1}"/>
                    </a:ext>
                  </a:extLst>
                </p14:cNvPr>
                <p14:cNvContentPartPr/>
                <p14:nvPr/>
              </p14:nvContentPartPr>
              <p14:xfrm>
                <a:off x="3381425" y="2415608"/>
                <a:ext cx="63720" cy="29412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FFB7F2EA-7E7F-3CCD-DD6B-11D3228A9BA1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372425" y="2406968"/>
                  <a:ext cx="8136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8653797C-3EB6-FCAC-64FF-D738C28B08EF}"/>
                    </a:ext>
                  </a:extLst>
                </p14:cNvPr>
                <p14:cNvContentPartPr/>
                <p14:nvPr/>
              </p14:nvContentPartPr>
              <p14:xfrm>
                <a:off x="3732785" y="2688848"/>
                <a:ext cx="360" cy="36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8653797C-3EB6-FCAC-64FF-D738C28B08E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723785" y="267984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82BC01C7-2372-62FB-C647-45165EA81D0D}"/>
                    </a:ext>
                  </a:extLst>
                </p14:cNvPr>
                <p14:cNvContentPartPr/>
                <p14:nvPr/>
              </p14:nvContentPartPr>
              <p14:xfrm>
                <a:off x="3608585" y="2578688"/>
                <a:ext cx="104760" cy="9072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82BC01C7-2372-62FB-C647-45165EA81D0D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599585" y="2570048"/>
                  <a:ext cx="12240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6471A7D7-6213-3DB7-91BB-67C474C71C21}"/>
                    </a:ext>
                  </a:extLst>
                </p14:cNvPr>
                <p14:cNvContentPartPr/>
                <p14:nvPr/>
              </p14:nvContentPartPr>
              <p14:xfrm>
                <a:off x="3757625" y="2278808"/>
                <a:ext cx="476280" cy="55620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6471A7D7-6213-3DB7-91BB-67C474C71C21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3748985" y="2270168"/>
                  <a:ext cx="493920" cy="57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8E19ED42-684A-9FC3-75EE-C7281025B0C3}"/>
                    </a:ext>
                  </a:extLst>
                </p14:cNvPr>
                <p14:cNvContentPartPr/>
                <p14:nvPr/>
              </p14:nvContentPartPr>
              <p14:xfrm>
                <a:off x="4138865" y="2646008"/>
                <a:ext cx="109800" cy="6876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8E19ED42-684A-9FC3-75EE-C7281025B0C3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4129865" y="2637368"/>
                  <a:ext cx="12744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C56B6E98-A0BC-18E8-ECAB-32AFD51B1712}"/>
                    </a:ext>
                  </a:extLst>
                </p14:cNvPr>
                <p14:cNvContentPartPr/>
                <p14:nvPr/>
              </p14:nvContentPartPr>
              <p14:xfrm>
                <a:off x="4119785" y="2024648"/>
                <a:ext cx="66960" cy="24444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C56B6E98-A0BC-18E8-ECAB-32AFD51B1712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4111145" y="2015648"/>
                  <a:ext cx="8460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633ED7BB-D5E4-4555-FCC8-AD671AB2F626}"/>
                    </a:ext>
                  </a:extLst>
                </p14:cNvPr>
                <p14:cNvContentPartPr/>
                <p14:nvPr/>
              </p14:nvContentPartPr>
              <p14:xfrm>
                <a:off x="4211225" y="2093048"/>
                <a:ext cx="105120" cy="10332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633ED7BB-D5E4-4555-FCC8-AD671AB2F626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4202225" y="2084048"/>
                  <a:ext cx="12276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3A7FDE74-A7E7-E700-28FD-8087B1F837CE}"/>
                    </a:ext>
                  </a:extLst>
                </p14:cNvPr>
                <p14:cNvContentPartPr/>
                <p14:nvPr/>
              </p14:nvContentPartPr>
              <p14:xfrm>
                <a:off x="4366385" y="2235968"/>
                <a:ext cx="26280" cy="5688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3A7FDE74-A7E7-E700-28FD-8087B1F837CE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357745" y="2226968"/>
                  <a:ext cx="4392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F8D18F48-E365-40BF-66EB-ECF04FF49723}"/>
                    </a:ext>
                  </a:extLst>
                </p14:cNvPr>
                <p14:cNvContentPartPr/>
                <p14:nvPr/>
              </p14:nvContentPartPr>
              <p14:xfrm>
                <a:off x="4502465" y="2096648"/>
                <a:ext cx="360" cy="13176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F8D18F48-E365-40BF-66EB-ECF04FF49723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493825" y="2088008"/>
                  <a:ext cx="1800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8D5E0C2A-35F0-AE6E-4A02-0AE26E87FFA9}"/>
                    </a:ext>
                  </a:extLst>
                </p14:cNvPr>
                <p14:cNvContentPartPr/>
                <p14:nvPr/>
              </p14:nvContentPartPr>
              <p14:xfrm>
                <a:off x="4502465" y="2089088"/>
                <a:ext cx="97560" cy="15444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8D5E0C2A-35F0-AE6E-4A02-0AE26E87FFA9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493465" y="2080088"/>
                  <a:ext cx="11520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DDFB096D-B211-E193-EF64-00FAB6E446F0}"/>
                    </a:ext>
                  </a:extLst>
                </p14:cNvPr>
                <p14:cNvContentPartPr/>
                <p14:nvPr/>
              </p14:nvContentPartPr>
              <p14:xfrm>
                <a:off x="4639625" y="2102048"/>
                <a:ext cx="57240" cy="22104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DDFB096D-B211-E193-EF64-00FAB6E446F0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630625" y="2093048"/>
                  <a:ext cx="74880" cy="238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EA0767B6-07F7-F5A3-1B35-2667CF5D98CE}"/>
              </a:ext>
            </a:extLst>
          </p:cNvPr>
          <p:cNvGrpSpPr/>
          <p:nvPr/>
        </p:nvGrpSpPr>
        <p:grpSpPr>
          <a:xfrm>
            <a:off x="3401098" y="5926132"/>
            <a:ext cx="1269360" cy="274680"/>
            <a:chOff x="4031225" y="2888648"/>
            <a:chExt cx="1269360" cy="27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02E1A90A-F632-D039-BD5A-5023CCB46738}"/>
                    </a:ext>
                  </a:extLst>
                </p14:cNvPr>
                <p14:cNvContentPartPr/>
                <p14:nvPr/>
              </p14:nvContentPartPr>
              <p14:xfrm>
                <a:off x="4031225" y="2888648"/>
                <a:ext cx="1269360" cy="5688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02E1A90A-F632-D039-BD5A-5023CCB46738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022225" y="2880008"/>
                  <a:ext cx="128700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AF8CC43C-C3B1-E396-F8A0-10D07106E8E4}"/>
                    </a:ext>
                  </a:extLst>
                </p14:cNvPr>
                <p14:cNvContentPartPr/>
                <p14:nvPr/>
              </p14:nvContentPartPr>
              <p14:xfrm>
                <a:off x="4063985" y="2972168"/>
                <a:ext cx="160920" cy="19116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AF8CC43C-C3B1-E396-F8A0-10D07106E8E4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055345" y="2963528"/>
                  <a:ext cx="178560" cy="208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201" name="Ink 200">
                <a:extLst>
                  <a:ext uri="{FF2B5EF4-FFF2-40B4-BE49-F238E27FC236}">
                    <a16:creationId xmlns:a16="http://schemas.microsoft.com/office/drawing/2014/main" id="{2545E8E9-9FFB-3E1B-FC4A-FF3458FEB97C}"/>
                  </a:ext>
                </a:extLst>
              </p14:cNvPr>
              <p14:cNvContentPartPr/>
              <p14:nvPr/>
            </p14:nvContentPartPr>
            <p14:xfrm>
              <a:off x="3968818" y="5928292"/>
              <a:ext cx="107640" cy="102600"/>
            </p14:xfrm>
          </p:contentPart>
        </mc:Choice>
        <mc:Fallback xmlns="">
          <p:pic>
            <p:nvPicPr>
              <p:cNvPr id="201" name="Ink 200">
                <a:extLst>
                  <a:ext uri="{FF2B5EF4-FFF2-40B4-BE49-F238E27FC236}">
                    <a16:creationId xmlns:a16="http://schemas.microsoft.com/office/drawing/2014/main" id="{2545E8E9-9FFB-3E1B-FC4A-FF3458FEB97C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3959818" y="5919652"/>
                <a:ext cx="125280" cy="120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40" name="Group 239">
            <a:extLst>
              <a:ext uri="{FF2B5EF4-FFF2-40B4-BE49-F238E27FC236}">
                <a16:creationId xmlns:a16="http://schemas.microsoft.com/office/drawing/2014/main" id="{762D0C6E-F488-68F9-86BC-D5EFB1A14DF5}"/>
              </a:ext>
            </a:extLst>
          </p:cNvPr>
          <p:cNvGrpSpPr/>
          <p:nvPr/>
        </p:nvGrpSpPr>
        <p:grpSpPr>
          <a:xfrm>
            <a:off x="1242469" y="1932309"/>
            <a:ext cx="791640" cy="839520"/>
            <a:chOff x="1243025" y="2002328"/>
            <a:chExt cx="791640" cy="83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27D8DED4-F5FF-D1B5-36E4-E306F8546298}"/>
                    </a:ext>
                  </a:extLst>
                </p14:cNvPr>
                <p14:cNvContentPartPr/>
                <p14:nvPr/>
              </p14:nvContentPartPr>
              <p14:xfrm>
                <a:off x="1243025" y="2002328"/>
                <a:ext cx="345240" cy="25992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27D8DED4-F5FF-D1B5-36E4-E306F8546298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234385" y="1993688"/>
                  <a:ext cx="36288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B91DCC5C-AC1D-EA01-8B71-51A0353D70C7}"/>
                    </a:ext>
                  </a:extLst>
                </p14:cNvPr>
                <p14:cNvContentPartPr/>
                <p14:nvPr/>
              </p14:nvContentPartPr>
              <p14:xfrm>
                <a:off x="1606265" y="2021768"/>
                <a:ext cx="317160" cy="18324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B91DCC5C-AC1D-EA01-8B71-51A0353D70C7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597625" y="2013128"/>
                  <a:ext cx="3348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A381DB80-8F48-D1B2-3EB7-D61D44346318}"/>
                    </a:ext>
                  </a:extLst>
                </p14:cNvPr>
                <p14:cNvContentPartPr/>
                <p14:nvPr/>
              </p14:nvContentPartPr>
              <p14:xfrm>
                <a:off x="1258145" y="2194568"/>
                <a:ext cx="776520" cy="64728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A381DB80-8F48-D1B2-3EB7-D61D44346318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249145" y="2185568"/>
                  <a:ext cx="794160" cy="6649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41" name="TextBox 240">
            <a:extLst>
              <a:ext uri="{FF2B5EF4-FFF2-40B4-BE49-F238E27FC236}">
                <a16:creationId xmlns:a16="http://schemas.microsoft.com/office/drawing/2014/main" id="{6C4500BC-F520-4FB3-9306-FB42004D7606}"/>
              </a:ext>
            </a:extLst>
          </p:cNvPr>
          <p:cNvSpPr txBox="1"/>
          <p:nvPr/>
        </p:nvSpPr>
        <p:spPr>
          <a:xfrm>
            <a:off x="4818622" y="124627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23E274B9-0564-2D5A-4316-30379BE9F92E}"/>
              </a:ext>
            </a:extLst>
          </p:cNvPr>
          <p:cNvGrpSpPr/>
          <p:nvPr/>
        </p:nvGrpSpPr>
        <p:grpSpPr>
          <a:xfrm>
            <a:off x="4195258" y="5527252"/>
            <a:ext cx="3943080" cy="773280"/>
            <a:chOff x="3979369" y="5766960"/>
            <a:chExt cx="3943080" cy="77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0CABE9AB-22E8-D0C6-1F41-B3BDDC2C453C}"/>
                    </a:ext>
                  </a:extLst>
                </p14:cNvPr>
                <p14:cNvContentPartPr/>
                <p14:nvPr/>
              </p14:nvContentPartPr>
              <p14:xfrm>
                <a:off x="3979369" y="5804040"/>
                <a:ext cx="102960" cy="30492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0CABE9AB-22E8-D0C6-1F41-B3BDDC2C453C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3970729" y="5795400"/>
                  <a:ext cx="12060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1926C164-B2D4-1D92-8FF7-51FF8B525D16}"/>
                    </a:ext>
                  </a:extLst>
                </p14:cNvPr>
                <p14:cNvContentPartPr/>
                <p14:nvPr/>
              </p14:nvContentPartPr>
              <p14:xfrm>
                <a:off x="4090249" y="5830680"/>
                <a:ext cx="114480" cy="19728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1926C164-B2D4-1D92-8FF7-51FF8B525D16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4081609" y="5821680"/>
                  <a:ext cx="13212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D2B737A1-DB5A-F091-1A11-098DD257520E}"/>
                    </a:ext>
                  </a:extLst>
                </p14:cNvPr>
                <p14:cNvContentPartPr/>
                <p14:nvPr/>
              </p14:nvContentPartPr>
              <p14:xfrm>
                <a:off x="4261249" y="6039480"/>
                <a:ext cx="28440" cy="5868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D2B737A1-DB5A-F091-1A11-098DD257520E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252249" y="6030840"/>
                  <a:ext cx="4608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D3AD6741-6E55-BFEE-42EF-7554AB090726}"/>
                    </a:ext>
                  </a:extLst>
                </p14:cNvPr>
                <p14:cNvContentPartPr/>
                <p14:nvPr/>
              </p14:nvContentPartPr>
              <p14:xfrm>
                <a:off x="4483729" y="5766960"/>
                <a:ext cx="43200" cy="23472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D3AD6741-6E55-BFEE-42EF-7554AB090726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4475089" y="5757960"/>
                  <a:ext cx="6084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B6BE4D1C-5B7D-C65B-F214-0A76B5590CEF}"/>
                    </a:ext>
                  </a:extLst>
                </p14:cNvPr>
                <p14:cNvContentPartPr/>
                <p14:nvPr/>
              </p14:nvContentPartPr>
              <p14:xfrm>
                <a:off x="4449529" y="6186360"/>
                <a:ext cx="916560" cy="1368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B6BE4D1C-5B7D-C65B-F214-0A76B5590CEF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440529" y="6177360"/>
                  <a:ext cx="93420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1362C284-FD41-2019-6FA3-F28AD68E9B37}"/>
                    </a:ext>
                  </a:extLst>
                </p14:cNvPr>
                <p14:cNvContentPartPr/>
                <p14:nvPr/>
              </p14:nvContentPartPr>
              <p14:xfrm>
                <a:off x="5357449" y="5993400"/>
                <a:ext cx="611640" cy="53244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1362C284-FD41-2019-6FA3-F28AD68E9B37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5348809" y="5984400"/>
                  <a:ext cx="629280" cy="55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D1E8E6F9-C0A7-75AF-23B3-2180A691DDA0}"/>
                    </a:ext>
                  </a:extLst>
                </p14:cNvPr>
                <p14:cNvContentPartPr/>
                <p14:nvPr/>
              </p14:nvContentPartPr>
              <p14:xfrm>
                <a:off x="5543929" y="6155040"/>
                <a:ext cx="118440" cy="19008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D1E8E6F9-C0A7-75AF-23B3-2180A691DDA0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5535289" y="6146400"/>
                  <a:ext cx="13608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BD2A98F3-A55F-F673-7BBE-36A828AF0C79}"/>
                    </a:ext>
                  </a:extLst>
                </p14:cNvPr>
                <p14:cNvContentPartPr/>
                <p14:nvPr/>
              </p14:nvContentPartPr>
              <p14:xfrm>
                <a:off x="5704849" y="6327120"/>
                <a:ext cx="134280" cy="10296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BD2A98F3-A55F-F673-7BBE-36A828AF0C79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5695849" y="6318480"/>
                  <a:ext cx="15192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77F60E49-2A4D-8533-885B-342B5A952AD9}"/>
                    </a:ext>
                  </a:extLst>
                </p14:cNvPr>
                <p14:cNvContentPartPr/>
                <p14:nvPr/>
              </p14:nvContentPartPr>
              <p14:xfrm>
                <a:off x="6007969" y="5966040"/>
                <a:ext cx="83160" cy="10872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77F60E49-2A4D-8533-885B-342B5A952AD9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5998969" y="5957040"/>
                  <a:ext cx="10080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6E447B08-522F-794F-5C24-D214AB1BCFB3}"/>
                    </a:ext>
                  </a:extLst>
                </p14:cNvPr>
                <p14:cNvContentPartPr/>
                <p14:nvPr/>
              </p14:nvContentPartPr>
              <p14:xfrm>
                <a:off x="5940649" y="6262680"/>
                <a:ext cx="1222200" cy="2772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6E447B08-522F-794F-5C24-D214AB1BCFB3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5932009" y="6253680"/>
                  <a:ext cx="123984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4326AC29-782F-D62F-79BB-9D2773C25829}"/>
                    </a:ext>
                  </a:extLst>
                </p14:cNvPr>
                <p14:cNvContentPartPr/>
                <p14:nvPr/>
              </p14:nvContentPartPr>
              <p14:xfrm>
                <a:off x="6384529" y="5878560"/>
                <a:ext cx="123120" cy="27360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4326AC29-782F-D62F-79BB-9D2773C25829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6375889" y="5869920"/>
                  <a:ext cx="14076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C52E272F-5FB3-D4C4-73B8-DAB2F4A778EA}"/>
                    </a:ext>
                  </a:extLst>
                </p14:cNvPr>
                <p14:cNvContentPartPr/>
                <p14:nvPr/>
              </p14:nvContentPartPr>
              <p14:xfrm>
                <a:off x="6497569" y="5952000"/>
                <a:ext cx="120960" cy="15120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C52E272F-5FB3-D4C4-73B8-DAB2F4A778EA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6488569" y="5943360"/>
                  <a:ext cx="13860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E56AA930-2B21-9D55-EFF6-77152B6837D6}"/>
                    </a:ext>
                  </a:extLst>
                </p14:cNvPr>
                <p14:cNvContentPartPr/>
                <p14:nvPr/>
              </p14:nvContentPartPr>
              <p14:xfrm>
                <a:off x="6700249" y="6095640"/>
                <a:ext cx="9000" cy="6300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E56AA930-2B21-9D55-EFF6-77152B6837D6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6691609" y="6086640"/>
                  <a:ext cx="2664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5FFDF973-37F8-3E35-6511-44C2C652E774}"/>
                    </a:ext>
                  </a:extLst>
                </p14:cNvPr>
                <p14:cNvContentPartPr/>
                <p14:nvPr/>
              </p14:nvContentPartPr>
              <p14:xfrm>
                <a:off x="6801409" y="5883600"/>
                <a:ext cx="114120" cy="16020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5FFDF973-37F8-3E35-6511-44C2C652E774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792769" y="5874960"/>
                  <a:ext cx="13176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0973CD79-22EB-DF45-1B37-2D1E481464CA}"/>
                    </a:ext>
                  </a:extLst>
                </p14:cNvPr>
                <p14:cNvContentPartPr/>
                <p14:nvPr/>
              </p14:nvContentPartPr>
              <p14:xfrm>
                <a:off x="6933889" y="5867400"/>
                <a:ext cx="107640" cy="20340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0973CD79-22EB-DF45-1B37-2D1E481464CA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924889" y="5858400"/>
                  <a:ext cx="12528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7344107D-5DB2-8C8E-6BE5-E4A36457A199}"/>
                    </a:ext>
                  </a:extLst>
                </p14:cNvPr>
                <p14:cNvContentPartPr/>
                <p14:nvPr/>
              </p14:nvContentPartPr>
              <p14:xfrm>
                <a:off x="6304249" y="6201120"/>
                <a:ext cx="132120" cy="18144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7344107D-5DB2-8C8E-6BE5-E4A36457A199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6295249" y="6192480"/>
                  <a:ext cx="14976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082DD5E4-E06A-9A5A-F745-D5458C69BF4C}"/>
                    </a:ext>
                  </a:extLst>
                </p14:cNvPr>
                <p14:cNvContentPartPr/>
                <p14:nvPr/>
              </p14:nvContentPartPr>
              <p14:xfrm>
                <a:off x="7156369" y="6292200"/>
                <a:ext cx="149040" cy="36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082DD5E4-E06A-9A5A-F745-D5458C69BF4C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7147729" y="6283200"/>
                  <a:ext cx="166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EB480C50-9B4C-ED41-4DA5-2AB7C302BE1A}"/>
                    </a:ext>
                  </a:extLst>
                </p14:cNvPr>
                <p14:cNvContentPartPr/>
                <p14:nvPr/>
              </p14:nvContentPartPr>
              <p14:xfrm>
                <a:off x="7325569" y="5975040"/>
                <a:ext cx="596880" cy="56520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EB480C50-9B4C-ED41-4DA5-2AB7C302BE1A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316569" y="5966400"/>
                  <a:ext cx="614520" cy="58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53CBF5E4-0C11-5B23-D923-A8FAD1C83FAA}"/>
                    </a:ext>
                  </a:extLst>
                </p14:cNvPr>
                <p14:cNvContentPartPr/>
                <p14:nvPr/>
              </p14:nvContentPartPr>
              <p14:xfrm>
                <a:off x="7539409" y="6126600"/>
                <a:ext cx="143280" cy="22320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53CBF5E4-0C11-5B23-D923-A8FAD1C83FAA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7530769" y="6117960"/>
                  <a:ext cx="16092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B06FDE0D-50F5-8004-8DCA-A1CB01C156EB}"/>
                    </a:ext>
                  </a:extLst>
                </p14:cNvPr>
                <p14:cNvContentPartPr/>
                <p14:nvPr/>
              </p14:nvContentPartPr>
              <p14:xfrm>
                <a:off x="7694929" y="6273840"/>
                <a:ext cx="91800" cy="14796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B06FDE0D-50F5-8004-8DCA-A1CB01C156EB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7685929" y="6265200"/>
                  <a:ext cx="10944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5FF136BA-F615-6F92-E0C5-0E74F0AC6A98}"/>
                    </a:ext>
                  </a:extLst>
                </p14:cNvPr>
                <p14:cNvContentPartPr/>
                <p14:nvPr/>
              </p14:nvContentPartPr>
              <p14:xfrm>
                <a:off x="4355157" y="5786882"/>
                <a:ext cx="104760" cy="23976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5FF136BA-F615-6F92-E0C5-0E74F0AC6A98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4346517" y="5777882"/>
                  <a:ext cx="122400" cy="2574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44" name="TextBox 243">
            <a:extLst>
              <a:ext uri="{FF2B5EF4-FFF2-40B4-BE49-F238E27FC236}">
                <a16:creationId xmlns:a16="http://schemas.microsoft.com/office/drawing/2014/main" id="{CD881521-153D-6E8A-7FF3-5FD3047AE9BE}"/>
              </a:ext>
            </a:extLst>
          </p:cNvPr>
          <p:cNvSpPr txBox="1"/>
          <p:nvPr/>
        </p:nvSpPr>
        <p:spPr>
          <a:xfrm>
            <a:off x="7554506" y="125506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BE7666AE-A48B-7485-16A0-6F9BBB998F7C}"/>
              </a:ext>
            </a:extLst>
          </p:cNvPr>
          <p:cNvSpPr txBox="1"/>
          <p:nvPr/>
        </p:nvSpPr>
        <p:spPr>
          <a:xfrm>
            <a:off x="6907427" y="1255067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B</a:t>
            </a:r>
          </a:p>
        </p:txBody>
      </p: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74382A51-95EC-43B9-8029-687877DCBCAC}"/>
              </a:ext>
            </a:extLst>
          </p:cNvPr>
          <p:cNvGrpSpPr/>
          <p:nvPr/>
        </p:nvGrpSpPr>
        <p:grpSpPr>
          <a:xfrm>
            <a:off x="2190477" y="1957202"/>
            <a:ext cx="4586400" cy="1465560"/>
            <a:chOff x="2190477" y="1957202"/>
            <a:chExt cx="4586400" cy="146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CAB8E80A-5F08-93D8-F391-B626EF3DEBDB}"/>
                    </a:ext>
                  </a:extLst>
                </p14:cNvPr>
                <p14:cNvContentPartPr/>
                <p14:nvPr/>
              </p14:nvContentPartPr>
              <p14:xfrm>
                <a:off x="2190477" y="1957202"/>
                <a:ext cx="4586400" cy="83700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CAB8E80A-5F08-93D8-F391-B626EF3DEBDB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2181837" y="1948562"/>
                  <a:ext cx="4604040" cy="8546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D641CEDE-076A-6C33-FE44-5ABA16CE8650}"/>
                </a:ext>
              </a:extLst>
            </p:cNvPr>
            <p:cNvGrpSpPr/>
            <p:nvPr/>
          </p:nvGrpSpPr>
          <p:grpSpPr>
            <a:xfrm>
              <a:off x="3953397" y="2914082"/>
              <a:ext cx="361440" cy="508680"/>
              <a:chOff x="3953397" y="2914082"/>
              <a:chExt cx="361440" cy="508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247" name="Ink 246">
                    <a:extLst>
                      <a:ext uri="{FF2B5EF4-FFF2-40B4-BE49-F238E27FC236}">
                        <a16:creationId xmlns:a16="http://schemas.microsoft.com/office/drawing/2014/main" id="{E0C40E90-418C-EB85-EBF5-593400A96407}"/>
                      </a:ext>
                    </a:extLst>
                  </p14:cNvPr>
                  <p14:cNvContentPartPr/>
                  <p14:nvPr/>
                </p14:nvContentPartPr>
                <p14:xfrm>
                  <a:off x="3953397" y="2914082"/>
                  <a:ext cx="311400" cy="508680"/>
                </p14:xfrm>
              </p:contentPart>
            </mc:Choice>
            <mc:Fallback xmlns="">
              <p:pic>
                <p:nvPicPr>
                  <p:cNvPr id="247" name="Ink 246">
                    <a:extLst>
                      <a:ext uri="{FF2B5EF4-FFF2-40B4-BE49-F238E27FC236}">
                        <a16:creationId xmlns:a16="http://schemas.microsoft.com/office/drawing/2014/main" id="{E0C40E90-418C-EB85-EBF5-593400A96407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3944397" y="2905082"/>
                    <a:ext cx="329040" cy="526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248" name="Ink 247">
                    <a:extLst>
                      <a:ext uri="{FF2B5EF4-FFF2-40B4-BE49-F238E27FC236}">
                        <a16:creationId xmlns:a16="http://schemas.microsoft.com/office/drawing/2014/main" id="{CCAD3F90-322D-B2DC-1B53-1927A1C710AB}"/>
                      </a:ext>
                    </a:extLst>
                  </p14:cNvPr>
                  <p14:cNvContentPartPr/>
                  <p14:nvPr/>
                </p14:nvContentPartPr>
                <p14:xfrm>
                  <a:off x="4017117" y="3159602"/>
                  <a:ext cx="297720" cy="79920"/>
                </p14:xfrm>
              </p:contentPart>
            </mc:Choice>
            <mc:Fallback xmlns="">
              <p:pic>
                <p:nvPicPr>
                  <p:cNvPr id="248" name="Ink 247">
                    <a:extLst>
                      <a:ext uri="{FF2B5EF4-FFF2-40B4-BE49-F238E27FC236}">
                        <a16:creationId xmlns:a16="http://schemas.microsoft.com/office/drawing/2014/main" id="{CCAD3F90-322D-B2DC-1B53-1927A1C710AB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4008477" y="3150602"/>
                    <a:ext cx="315360" cy="975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97D67DC4-A66C-F38A-FD2E-25E843FF0072}"/>
              </a:ext>
            </a:extLst>
          </p:cNvPr>
          <p:cNvSpPr/>
          <p:nvPr/>
        </p:nvSpPr>
        <p:spPr>
          <a:xfrm>
            <a:off x="1905000" y="4756612"/>
            <a:ext cx="6231443" cy="1981200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F3176DA-129E-862F-DE0A-40286EF43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5328"/>
    </mc:Choice>
    <mc:Fallback xmlns="">
      <p:transition advClick="0" advTm="55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39 -0.01875 L 0.13855 -0.01875 L 0.13855 -0.01852 " pathEditMode="relative" rAng="0" ptsTypes="AAA">
                                      <p:cBhvr>
                                        <p:cTn id="9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854 -0.01852 L 0.22482 -0.02523 L 0.22482 -0.02431 " pathEditMode="relative" rAng="0" ptsTypes="AAA">
                                      <p:cBhvr>
                                        <p:cTn id="12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6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483 -0.0243 L 0.30972 -0.02616 L 0.30972 -0.02592 " pathEditMode="relative" rAng="0" ptsTypes="AAA">
                                      <p:cBhvr>
                                        <p:cTn id="15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973 -0.02592 L 0.39202 -0.02592 L 0.39202 -0.02569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72 -0.01527 L 0.1684 -0.0113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201 -0.0257 L 0.45156 -0.02917 L 0.45156 -0.02894 " pathEditMode="relative" rAng="0" ptsTypes="AAA">
                                      <p:cBhvr>
                                        <p:cTn id="30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156 -0.02893 L 0.53003 -0.02731 L 0.53003 -0.02708 " pathEditMode="relative" rAng="0" ptsTypes="AAA">
                                      <p:cBhvr>
                                        <p:cTn id="33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733 -0.02754 L 0.60573 -0.02754 L 0.60573 -0.02731 " pathEditMode="relative" rAng="0" ptsTypes="AAA">
                                      <p:cBhvr>
                                        <p:cTn id="36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0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573 -0.02731 L 0.67656 -0.02546 L 0.67656 -0.02546 " pathEditMode="relative" ptsTypes="AAA">
                                      <p:cBhvr>
                                        <p:cTn id="39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84 -0.01134 L 0.86649 -0.0178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899 -0.03055 L 0.60573 -0.03055 L 0.60573 -0.03055 " pathEditMode="relative" ptsTypes="AAA">
                                      <p:cBhvr>
                                        <p:cTn id="51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000"/>
                            </p:stCondLst>
                            <p:childTnLst>
                              <p:par>
                                <p:cTn id="5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50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32" grpId="0"/>
      <p:bldP spid="133" grpId="0"/>
      <p:bldP spid="134" grpId="0"/>
      <p:bldP spid="241" grpId="0"/>
      <p:bldP spid="244" grpId="0"/>
      <p:bldP spid="245" grpId="0"/>
      <p:bldP spid="7" grpId="0" animBg="1"/>
      <p:bldP spid="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CE055D7-02F1-189A-D35B-7B45CA509B0E}"/>
              </a:ext>
            </a:extLst>
          </p:cNvPr>
          <p:cNvSpPr txBox="1"/>
          <p:nvPr/>
        </p:nvSpPr>
        <p:spPr>
          <a:xfrm>
            <a:off x="2857768" y="136525"/>
            <a:ext cx="4240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>
                <a:highlight>
                  <a:srgbClr val="FFFF00"/>
                </a:highlight>
              </a:rPr>
              <a:t>Turing Machine for Location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0F7EDC-BD10-8715-55D7-39B942115B09}"/>
              </a:ext>
            </a:extLst>
          </p:cNvPr>
          <p:cNvSpPr/>
          <p:nvPr/>
        </p:nvSpPr>
        <p:spPr>
          <a:xfrm>
            <a:off x="1947352" y="1219202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7CEF0A-5670-3A34-FD21-DF4FD382BBF6}"/>
              </a:ext>
            </a:extLst>
          </p:cNvPr>
          <p:cNvSpPr/>
          <p:nvPr/>
        </p:nvSpPr>
        <p:spPr>
          <a:xfrm>
            <a:off x="2631477" y="1219202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7ECE4B-6449-ECC5-A841-B15823B34F30}"/>
              </a:ext>
            </a:extLst>
          </p:cNvPr>
          <p:cNvSpPr txBox="1"/>
          <p:nvPr/>
        </p:nvSpPr>
        <p:spPr>
          <a:xfrm>
            <a:off x="609600" y="1331269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474280F-8DA2-FF29-CC70-41D8ED61BC80}"/>
              </a:ext>
            </a:extLst>
          </p:cNvPr>
          <p:cNvSpPr txBox="1"/>
          <p:nvPr/>
        </p:nvSpPr>
        <p:spPr>
          <a:xfrm>
            <a:off x="2707677" y="1345854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710B62-2AC1-4DEB-68AA-B9E0FF4AA60E}"/>
              </a:ext>
            </a:extLst>
          </p:cNvPr>
          <p:cNvSpPr/>
          <p:nvPr/>
        </p:nvSpPr>
        <p:spPr>
          <a:xfrm>
            <a:off x="3087381" y="1219202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405B6A-005D-AB0E-7E3F-8C769EFB7B8E}"/>
              </a:ext>
            </a:extLst>
          </p:cNvPr>
          <p:cNvSpPr/>
          <p:nvPr/>
        </p:nvSpPr>
        <p:spPr>
          <a:xfrm>
            <a:off x="3067513" y="1219202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690999-81B4-A23D-422F-7B3087960B9D}"/>
              </a:ext>
            </a:extLst>
          </p:cNvPr>
          <p:cNvSpPr txBox="1"/>
          <p:nvPr/>
        </p:nvSpPr>
        <p:spPr>
          <a:xfrm>
            <a:off x="3168560" y="1345854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FCB734-F6FE-944F-E715-68D7328628CE}"/>
              </a:ext>
            </a:extLst>
          </p:cNvPr>
          <p:cNvSpPr/>
          <p:nvPr/>
        </p:nvSpPr>
        <p:spPr>
          <a:xfrm>
            <a:off x="3505200" y="1219202"/>
            <a:ext cx="478364" cy="685800"/>
          </a:xfrm>
          <a:prstGeom prst="rect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54DC0A-7781-CDE4-38CA-3AD25B1F8A9C}"/>
              </a:ext>
            </a:extLst>
          </p:cNvPr>
          <p:cNvSpPr/>
          <p:nvPr/>
        </p:nvSpPr>
        <p:spPr>
          <a:xfrm>
            <a:off x="3976083" y="1219201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07E99B-2B1D-410D-034A-0A304B682FE1}"/>
              </a:ext>
            </a:extLst>
          </p:cNvPr>
          <p:cNvSpPr txBox="1"/>
          <p:nvPr/>
        </p:nvSpPr>
        <p:spPr>
          <a:xfrm>
            <a:off x="4077130" y="1345853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97A6DD3-E4D2-41B4-94FD-BF05F1FD4939}"/>
              </a:ext>
            </a:extLst>
          </p:cNvPr>
          <p:cNvSpPr/>
          <p:nvPr/>
        </p:nvSpPr>
        <p:spPr>
          <a:xfrm>
            <a:off x="4431987" y="1219201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3BF081-6918-A781-E991-4A48FFEC58BD}"/>
              </a:ext>
            </a:extLst>
          </p:cNvPr>
          <p:cNvSpPr/>
          <p:nvPr/>
        </p:nvSpPr>
        <p:spPr>
          <a:xfrm>
            <a:off x="5367196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8B5762-1FE5-2A03-C9A1-0CC46B662696}"/>
              </a:ext>
            </a:extLst>
          </p:cNvPr>
          <p:cNvSpPr/>
          <p:nvPr/>
        </p:nvSpPr>
        <p:spPr>
          <a:xfrm>
            <a:off x="4412119" y="1219201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2B435A-6C19-D46B-2D14-23213835679C}"/>
              </a:ext>
            </a:extLst>
          </p:cNvPr>
          <p:cNvSpPr txBox="1"/>
          <p:nvPr/>
        </p:nvSpPr>
        <p:spPr>
          <a:xfrm>
            <a:off x="4513166" y="1345853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E66E05-762F-CBBD-787C-11D83DB02CCD}"/>
              </a:ext>
            </a:extLst>
          </p:cNvPr>
          <p:cNvSpPr/>
          <p:nvPr/>
        </p:nvSpPr>
        <p:spPr>
          <a:xfrm>
            <a:off x="5367196" y="1219201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2BD26FE-71B6-8824-88A8-0F644E766ABD}"/>
              </a:ext>
            </a:extLst>
          </p:cNvPr>
          <p:cNvSpPr txBox="1"/>
          <p:nvPr/>
        </p:nvSpPr>
        <p:spPr>
          <a:xfrm>
            <a:off x="5468243" y="1345853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5AAA7EB-8979-1D71-3757-CD0FFBFA196B}"/>
              </a:ext>
            </a:extLst>
          </p:cNvPr>
          <p:cNvSpPr/>
          <p:nvPr/>
        </p:nvSpPr>
        <p:spPr>
          <a:xfrm>
            <a:off x="4914227" y="1219199"/>
            <a:ext cx="478364" cy="685800"/>
          </a:xfrm>
          <a:prstGeom prst="rect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F6BDEC3-BB3C-9BCC-439E-EECF27DE722C}"/>
              </a:ext>
            </a:extLst>
          </p:cNvPr>
          <p:cNvSpPr/>
          <p:nvPr/>
        </p:nvSpPr>
        <p:spPr>
          <a:xfrm>
            <a:off x="5865428" y="1219200"/>
            <a:ext cx="396391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7141B2E-679C-CCA0-7A78-8E77BE4BAA05}"/>
              </a:ext>
            </a:extLst>
          </p:cNvPr>
          <p:cNvSpPr txBox="1"/>
          <p:nvPr/>
        </p:nvSpPr>
        <p:spPr>
          <a:xfrm>
            <a:off x="5867400" y="1345852"/>
            <a:ext cx="26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14204FF-BE90-E9BE-1692-B90B309A61A0}"/>
              </a:ext>
            </a:extLst>
          </p:cNvPr>
          <p:cNvSpPr/>
          <p:nvPr/>
        </p:nvSpPr>
        <p:spPr>
          <a:xfrm>
            <a:off x="6725468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052F746-2CDD-36A8-310D-1DFD78D6F9C7}"/>
              </a:ext>
            </a:extLst>
          </p:cNvPr>
          <p:cNvSpPr/>
          <p:nvPr/>
        </p:nvSpPr>
        <p:spPr>
          <a:xfrm>
            <a:off x="7162800" y="1219199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9CE87BB-A43B-85AE-8170-43C32E598974}"/>
              </a:ext>
            </a:extLst>
          </p:cNvPr>
          <p:cNvSpPr/>
          <p:nvPr/>
        </p:nvSpPr>
        <p:spPr>
          <a:xfrm>
            <a:off x="6705600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E4EB70C-DAFD-5783-BD4E-E7DD837340FA}"/>
              </a:ext>
            </a:extLst>
          </p:cNvPr>
          <p:cNvSpPr txBox="1"/>
          <p:nvPr/>
        </p:nvSpPr>
        <p:spPr>
          <a:xfrm>
            <a:off x="6806647" y="1345852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841729E-93A7-D387-38C9-C76F21C3CE08}"/>
              </a:ext>
            </a:extLst>
          </p:cNvPr>
          <p:cNvSpPr/>
          <p:nvPr/>
        </p:nvSpPr>
        <p:spPr>
          <a:xfrm>
            <a:off x="7162800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59F5CBE-7760-A44F-A71E-8F9EF3604FD6}"/>
              </a:ext>
            </a:extLst>
          </p:cNvPr>
          <p:cNvSpPr txBox="1"/>
          <p:nvPr/>
        </p:nvSpPr>
        <p:spPr>
          <a:xfrm>
            <a:off x="7263847" y="1345852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B3CFEEA-546B-1910-3ACB-85A161B01EC7}"/>
              </a:ext>
            </a:extLst>
          </p:cNvPr>
          <p:cNvSpPr/>
          <p:nvPr/>
        </p:nvSpPr>
        <p:spPr>
          <a:xfrm>
            <a:off x="7641164" y="1219200"/>
            <a:ext cx="478364" cy="685800"/>
          </a:xfrm>
          <a:prstGeom prst="rect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2436C17-34E2-EC4E-510B-EE9459996508}"/>
              </a:ext>
            </a:extLst>
          </p:cNvPr>
          <p:cNvSpPr/>
          <p:nvPr/>
        </p:nvSpPr>
        <p:spPr>
          <a:xfrm>
            <a:off x="1065504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132515E-1CCD-FD50-FAED-B0AEB0769124}"/>
              </a:ext>
            </a:extLst>
          </p:cNvPr>
          <p:cNvSpPr/>
          <p:nvPr/>
        </p:nvSpPr>
        <p:spPr>
          <a:xfrm>
            <a:off x="1502836" y="1219199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DD715AA-2BED-32CF-C7A2-8BF06B7A8949}"/>
              </a:ext>
            </a:extLst>
          </p:cNvPr>
          <p:cNvSpPr/>
          <p:nvPr/>
        </p:nvSpPr>
        <p:spPr>
          <a:xfrm>
            <a:off x="1045636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B0465B3-54B8-E401-2462-A52AC6411946}"/>
              </a:ext>
            </a:extLst>
          </p:cNvPr>
          <p:cNvSpPr txBox="1"/>
          <p:nvPr/>
        </p:nvSpPr>
        <p:spPr>
          <a:xfrm>
            <a:off x="1146683" y="1345852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6CED035-D87B-3319-5655-3F6546444EE5}"/>
              </a:ext>
            </a:extLst>
          </p:cNvPr>
          <p:cNvSpPr/>
          <p:nvPr/>
        </p:nvSpPr>
        <p:spPr>
          <a:xfrm>
            <a:off x="1502836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4EF8E93-7FE4-41B7-BEE3-6AA870A7CFB9}"/>
              </a:ext>
            </a:extLst>
          </p:cNvPr>
          <p:cNvSpPr txBox="1"/>
          <p:nvPr/>
        </p:nvSpPr>
        <p:spPr>
          <a:xfrm>
            <a:off x="1579036" y="1345852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DA0B3E5-3459-A4D4-ABE3-F0132F08D03F}"/>
              </a:ext>
            </a:extLst>
          </p:cNvPr>
          <p:cNvSpPr/>
          <p:nvPr/>
        </p:nvSpPr>
        <p:spPr>
          <a:xfrm>
            <a:off x="6248400" y="1219199"/>
            <a:ext cx="478364" cy="685800"/>
          </a:xfrm>
          <a:prstGeom prst="rect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7EF32DC-CC8F-C509-CEFB-240FED9820EF}"/>
              </a:ext>
            </a:extLst>
          </p:cNvPr>
          <p:cNvSpPr/>
          <p:nvPr/>
        </p:nvSpPr>
        <p:spPr>
          <a:xfrm>
            <a:off x="1981200" y="1219200"/>
            <a:ext cx="690954" cy="685800"/>
          </a:xfrm>
          <a:prstGeom prst="rect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7C94D6-AAA2-BFDD-010D-BEB74EC4F725}"/>
              </a:ext>
            </a:extLst>
          </p:cNvPr>
          <p:cNvGrpSpPr/>
          <p:nvPr/>
        </p:nvGrpSpPr>
        <p:grpSpPr>
          <a:xfrm>
            <a:off x="1981200" y="1934171"/>
            <a:ext cx="791640" cy="839520"/>
            <a:chOff x="1981200" y="1934171"/>
            <a:chExt cx="791640" cy="839520"/>
          </a:xfrm>
        </p:grpSpPr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762D0C6E-F488-68F9-86BC-D5EFB1A14DF5}"/>
                </a:ext>
              </a:extLst>
            </p:cNvPr>
            <p:cNvGrpSpPr/>
            <p:nvPr/>
          </p:nvGrpSpPr>
          <p:grpSpPr>
            <a:xfrm>
              <a:off x="1981200" y="1934171"/>
              <a:ext cx="791640" cy="839520"/>
              <a:chOff x="1243025" y="2002328"/>
              <a:chExt cx="791640" cy="839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233" name="Ink 232">
                    <a:extLst>
                      <a:ext uri="{FF2B5EF4-FFF2-40B4-BE49-F238E27FC236}">
                        <a16:creationId xmlns:a16="http://schemas.microsoft.com/office/drawing/2014/main" id="{27D8DED4-F5FF-D1B5-36E4-E306F8546298}"/>
                      </a:ext>
                    </a:extLst>
                  </p14:cNvPr>
                  <p14:cNvContentPartPr/>
                  <p14:nvPr/>
                </p14:nvContentPartPr>
                <p14:xfrm>
                  <a:off x="1243025" y="2002328"/>
                  <a:ext cx="345240" cy="259920"/>
                </p14:xfrm>
              </p:contentPart>
            </mc:Choice>
            <mc:Fallback xmlns="">
              <p:pic>
                <p:nvPicPr>
                  <p:cNvPr id="233" name="Ink 232">
                    <a:extLst>
                      <a:ext uri="{FF2B5EF4-FFF2-40B4-BE49-F238E27FC236}">
                        <a16:creationId xmlns:a16="http://schemas.microsoft.com/office/drawing/2014/main" id="{27D8DED4-F5FF-D1B5-36E4-E306F8546298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1234385" y="1993688"/>
                    <a:ext cx="362880" cy="277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234" name="Ink 233">
                    <a:extLst>
                      <a:ext uri="{FF2B5EF4-FFF2-40B4-BE49-F238E27FC236}">
                        <a16:creationId xmlns:a16="http://schemas.microsoft.com/office/drawing/2014/main" id="{B91DCC5C-AC1D-EA01-8B71-51A0353D70C7}"/>
                      </a:ext>
                    </a:extLst>
                  </p14:cNvPr>
                  <p14:cNvContentPartPr/>
                  <p14:nvPr/>
                </p14:nvContentPartPr>
                <p14:xfrm>
                  <a:off x="1606265" y="2021768"/>
                  <a:ext cx="317160" cy="183240"/>
                </p14:xfrm>
              </p:contentPart>
            </mc:Choice>
            <mc:Fallback xmlns="">
              <p:pic>
                <p:nvPicPr>
                  <p:cNvPr id="234" name="Ink 233">
                    <a:extLst>
                      <a:ext uri="{FF2B5EF4-FFF2-40B4-BE49-F238E27FC236}">
                        <a16:creationId xmlns:a16="http://schemas.microsoft.com/office/drawing/2014/main" id="{B91DCC5C-AC1D-EA01-8B71-51A0353D70C7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1597625" y="2013128"/>
                    <a:ext cx="334800" cy="20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236" name="Ink 235">
                    <a:extLst>
                      <a:ext uri="{FF2B5EF4-FFF2-40B4-BE49-F238E27FC236}">
                        <a16:creationId xmlns:a16="http://schemas.microsoft.com/office/drawing/2014/main" id="{A381DB80-8F48-D1B2-3EB7-D61D44346318}"/>
                      </a:ext>
                    </a:extLst>
                  </p14:cNvPr>
                  <p14:cNvContentPartPr/>
                  <p14:nvPr/>
                </p14:nvContentPartPr>
                <p14:xfrm>
                  <a:off x="1258145" y="2194568"/>
                  <a:ext cx="776520" cy="647280"/>
                </p14:xfrm>
              </p:contentPart>
            </mc:Choice>
            <mc:Fallback xmlns="">
              <p:pic>
                <p:nvPicPr>
                  <p:cNvPr id="236" name="Ink 235">
                    <a:extLst>
                      <a:ext uri="{FF2B5EF4-FFF2-40B4-BE49-F238E27FC236}">
                        <a16:creationId xmlns:a16="http://schemas.microsoft.com/office/drawing/2014/main" id="{A381DB80-8F48-D1B2-3EB7-D61D44346318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1249145" y="2185568"/>
                    <a:ext cx="794160" cy="66492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D56E002-DF0B-7731-DDB4-BC40CD16413D}"/>
                </a:ext>
              </a:extLst>
            </p:cNvPr>
            <p:cNvSpPr txBox="1"/>
            <p:nvPr/>
          </p:nvSpPr>
          <p:spPr>
            <a:xfrm>
              <a:off x="2267728" y="2234616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endParaRPr lang="en-US" dirty="0">
                <a:highlight>
                  <a:srgbClr val="FFFF00"/>
                </a:highlight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12AF0028-B5FB-10DB-AB86-05D318025BD1}"/>
              </a:ext>
            </a:extLst>
          </p:cNvPr>
          <p:cNvSpPr txBox="1"/>
          <p:nvPr/>
        </p:nvSpPr>
        <p:spPr>
          <a:xfrm>
            <a:off x="1545945" y="1360436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400F3D7-EDEE-DE80-ED94-54802B0BEFEC}"/>
              </a:ext>
            </a:extLst>
          </p:cNvPr>
          <p:cNvSpPr txBox="1"/>
          <p:nvPr/>
        </p:nvSpPr>
        <p:spPr>
          <a:xfrm>
            <a:off x="1125112" y="1368257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B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203" name="Ink 202">
                <a:extLst>
                  <a:ext uri="{FF2B5EF4-FFF2-40B4-BE49-F238E27FC236}">
                    <a16:creationId xmlns:a16="http://schemas.microsoft.com/office/drawing/2014/main" id="{C4F6DF31-58E0-E733-1F8A-420DA0C1F5F2}"/>
                  </a:ext>
                </a:extLst>
              </p14:cNvPr>
              <p14:cNvContentPartPr/>
              <p14:nvPr/>
            </p14:nvContentPartPr>
            <p14:xfrm>
              <a:off x="1870800" y="5274840"/>
              <a:ext cx="34200" cy="135360"/>
            </p14:xfrm>
          </p:contentPart>
        </mc:Choice>
        <mc:Fallback xmlns="">
          <p:pic>
            <p:nvPicPr>
              <p:cNvPr id="203" name="Ink 202">
                <a:extLst>
                  <a:ext uri="{FF2B5EF4-FFF2-40B4-BE49-F238E27FC236}">
                    <a16:creationId xmlns:a16="http://schemas.microsoft.com/office/drawing/2014/main" id="{C4F6DF31-58E0-E733-1F8A-420DA0C1F5F2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862160" y="5265840"/>
                <a:ext cx="5184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221" name="Ink 220">
                <a:extLst>
                  <a:ext uri="{FF2B5EF4-FFF2-40B4-BE49-F238E27FC236}">
                    <a16:creationId xmlns:a16="http://schemas.microsoft.com/office/drawing/2014/main" id="{DCC5DC5B-9986-88C3-AA27-30D610140927}"/>
                  </a:ext>
                </a:extLst>
              </p14:cNvPr>
              <p14:cNvContentPartPr/>
              <p14:nvPr/>
            </p14:nvContentPartPr>
            <p14:xfrm>
              <a:off x="1898040" y="4883640"/>
              <a:ext cx="144360" cy="170640"/>
            </p14:xfrm>
          </p:contentPart>
        </mc:Choice>
        <mc:Fallback xmlns="">
          <p:pic>
            <p:nvPicPr>
              <p:cNvPr id="221" name="Ink 220">
                <a:extLst>
                  <a:ext uri="{FF2B5EF4-FFF2-40B4-BE49-F238E27FC236}">
                    <a16:creationId xmlns:a16="http://schemas.microsoft.com/office/drawing/2014/main" id="{DCC5DC5B-9986-88C3-AA27-30D610140927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1889400" y="4874640"/>
                <a:ext cx="162000" cy="188280"/>
              </a:xfrm>
              <a:prstGeom prst="rect">
                <a:avLst/>
              </a:prstGeom>
            </p:spPr>
          </p:pic>
        </mc:Fallback>
      </mc:AlternateContent>
      <p:grpSp>
        <p:nvGrpSpPr>
          <p:cNvPr id="224" name="Group 223">
            <a:extLst>
              <a:ext uri="{FF2B5EF4-FFF2-40B4-BE49-F238E27FC236}">
                <a16:creationId xmlns:a16="http://schemas.microsoft.com/office/drawing/2014/main" id="{58701690-C91F-25F4-F9C1-E9A78E48D793}"/>
              </a:ext>
            </a:extLst>
          </p:cNvPr>
          <p:cNvGrpSpPr/>
          <p:nvPr/>
        </p:nvGrpSpPr>
        <p:grpSpPr>
          <a:xfrm>
            <a:off x="1805880" y="4143120"/>
            <a:ext cx="125280" cy="171720"/>
            <a:chOff x="1805880" y="4143120"/>
            <a:chExt cx="125280" cy="17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1CEF25D8-B79E-0FF8-89A3-AC05A5554217}"/>
                    </a:ext>
                  </a:extLst>
                </p14:cNvPr>
                <p14:cNvContentPartPr/>
                <p14:nvPr/>
              </p14:nvContentPartPr>
              <p14:xfrm>
                <a:off x="1805880" y="4143120"/>
                <a:ext cx="125280" cy="17172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1CEF25D8-B79E-0FF8-89A3-AC05A5554217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797240" y="4134480"/>
                  <a:ext cx="14292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7C0DDD6B-A406-E348-92CB-BE83374EA190}"/>
                    </a:ext>
                  </a:extLst>
                </p14:cNvPr>
                <p14:cNvContentPartPr/>
                <p14:nvPr/>
              </p14:nvContentPartPr>
              <p14:xfrm>
                <a:off x="1828200" y="4242120"/>
                <a:ext cx="62640" cy="1512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7C0DDD6B-A406-E348-92CB-BE83374EA190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819200" y="4233120"/>
                  <a:ext cx="80280" cy="32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225" name="Ink 224">
                <a:extLst>
                  <a:ext uri="{FF2B5EF4-FFF2-40B4-BE49-F238E27FC236}">
                    <a16:creationId xmlns:a16="http://schemas.microsoft.com/office/drawing/2014/main" id="{89730539-B7A3-04B1-C3AF-9CF75436EE7C}"/>
                  </a:ext>
                </a:extLst>
              </p14:cNvPr>
              <p14:cNvContentPartPr/>
              <p14:nvPr/>
            </p14:nvContentPartPr>
            <p14:xfrm>
              <a:off x="2287560" y="5604360"/>
              <a:ext cx="138600" cy="185040"/>
            </p14:xfrm>
          </p:contentPart>
        </mc:Choice>
        <mc:Fallback xmlns="">
          <p:pic>
            <p:nvPicPr>
              <p:cNvPr id="225" name="Ink 224">
                <a:extLst>
                  <a:ext uri="{FF2B5EF4-FFF2-40B4-BE49-F238E27FC236}">
                    <a16:creationId xmlns:a16="http://schemas.microsoft.com/office/drawing/2014/main" id="{89730539-B7A3-04B1-C3AF-9CF75436EE7C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2278560" y="5595720"/>
                <a:ext cx="156240" cy="202680"/>
              </a:xfrm>
              <a:prstGeom prst="rect">
                <a:avLst/>
              </a:prstGeom>
            </p:spPr>
          </p:pic>
        </mc:Fallback>
      </mc:AlternateContent>
      <p:grpSp>
        <p:nvGrpSpPr>
          <p:cNvPr id="231" name="Group 230">
            <a:extLst>
              <a:ext uri="{FF2B5EF4-FFF2-40B4-BE49-F238E27FC236}">
                <a16:creationId xmlns:a16="http://schemas.microsoft.com/office/drawing/2014/main" id="{E491C3E3-B6FB-1AC5-332C-B37BE24D6A24}"/>
              </a:ext>
            </a:extLst>
          </p:cNvPr>
          <p:cNvGrpSpPr/>
          <p:nvPr/>
        </p:nvGrpSpPr>
        <p:grpSpPr>
          <a:xfrm>
            <a:off x="2224920" y="4534440"/>
            <a:ext cx="1411560" cy="719879"/>
            <a:chOff x="2224920" y="4534440"/>
            <a:chExt cx="1411560" cy="719879"/>
          </a:xfrm>
        </p:grpSpPr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76781FAA-1FA2-0A28-3724-C1810E00C617}"/>
                </a:ext>
              </a:extLst>
            </p:cNvPr>
            <p:cNvGrpSpPr/>
            <p:nvPr/>
          </p:nvGrpSpPr>
          <p:grpSpPr>
            <a:xfrm>
              <a:off x="2224920" y="4548840"/>
              <a:ext cx="1411560" cy="705479"/>
              <a:chOff x="2224920" y="4548840"/>
              <a:chExt cx="1411560" cy="705479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201" name="Ink 200">
                    <a:extLst>
                      <a:ext uri="{FF2B5EF4-FFF2-40B4-BE49-F238E27FC236}">
                        <a16:creationId xmlns:a16="http://schemas.microsoft.com/office/drawing/2014/main" id="{5CC750F4-B50E-B88B-C7AB-C1719262C40F}"/>
                      </a:ext>
                    </a:extLst>
                  </p14:cNvPr>
                  <p14:cNvContentPartPr/>
                  <p14:nvPr/>
                </p14:nvContentPartPr>
                <p14:xfrm>
                  <a:off x="2332552" y="5211119"/>
                  <a:ext cx="24480" cy="43200"/>
                </p14:xfrm>
              </p:contentPart>
            </mc:Choice>
            <mc:Fallback xmlns="">
              <p:pic>
                <p:nvPicPr>
                  <p:cNvPr id="201" name="Ink 200">
                    <a:extLst>
                      <a:ext uri="{FF2B5EF4-FFF2-40B4-BE49-F238E27FC236}">
                        <a16:creationId xmlns:a16="http://schemas.microsoft.com/office/drawing/2014/main" id="{5CC750F4-B50E-B88B-C7AB-C1719262C40F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2323552" y="5202119"/>
                    <a:ext cx="42120" cy="60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202" name="Ink 201">
                    <a:extLst>
                      <a:ext uri="{FF2B5EF4-FFF2-40B4-BE49-F238E27FC236}">
                        <a16:creationId xmlns:a16="http://schemas.microsoft.com/office/drawing/2014/main" id="{B58585E2-E69C-4C16-AFD8-FA3529E00720}"/>
                      </a:ext>
                    </a:extLst>
                  </p14:cNvPr>
                  <p14:cNvContentPartPr/>
                  <p14:nvPr/>
                </p14:nvContentPartPr>
                <p14:xfrm>
                  <a:off x="2378632" y="5186999"/>
                  <a:ext cx="61560" cy="11520"/>
                </p14:xfrm>
              </p:contentPart>
            </mc:Choice>
            <mc:Fallback xmlns="">
              <p:pic>
                <p:nvPicPr>
                  <p:cNvPr id="202" name="Ink 201">
                    <a:extLst>
                      <a:ext uri="{FF2B5EF4-FFF2-40B4-BE49-F238E27FC236}">
                        <a16:creationId xmlns:a16="http://schemas.microsoft.com/office/drawing/2014/main" id="{B58585E2-E69C-4C16-AFD8-FA3529E00720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2369632" y="5178359"/>
                    <a:ext cx="79200" cy="29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211" name="Ink 210">
                    <a:extLst>
                      <a:ext uri="{FF2B5EF4-FFF2-40B4-BE49-F238E27FC236}">
                        <a16:creationId xmlns:a16="http://schemas.microsoft.com/office/drawing/2014/main" id="{7B4087F0-98A8-A864-36C9-41D4F9698263}"/>
                      </a:ext>
                    </a:extLst>
                  </p14:cNvPr>
                  <p14:cNvContentPartPr/>
                  <p14:nvPr/>
                </p14:nvContentPartPr>
                <p14:xfrm>
                  <a:off x="2224920" y="4920360"/>
                  <a:ext cx="919440" cy="29880"/>
                </p14:xfrm>
              </p:contentPart>
            </mc:Choice>
            <mc:Fallback xmlns="">
              <p:pic>
                <p:nvPicPr>
                  <p:cNvPr id="211" name="Ink 210">
                    <a:extLst>
                      <a:ext uri="{FF2B5EF4-FFF2-40B4-BE49-F238E27FC236}">
                        <a16:creationId xmlns:a16="http://schemas.microsoft.com/office/drawing/2014/main" id="{7B4087F0-98A8-A864-36C9-41D4F9698263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2216280" y="4911360"/>
                    <a:ext cx="937080" cy="4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213" name="Ink 212">
                    <a:extLst>
                      <a:ext uri="{FF2B5EF4-FFF2-40B4-BE49-F238E27FC236}">
                        <a16:creationId xmlns:a16="http://schemas.microsoft.com/office/drawing/2014/main" id="{984D0D02-4112-0CD4-81E8-084F20A9CA51}"/>
                      </a:ext>
                    </a:extLst>
                  </p14:cNvPr>
                  <p14:cNvContentPartPr/>
                  <p14:nvPr/>
                </p14:nvContentPartPr>
                <p14:xfrm>
                  <a:off x="2938440" y="4867800"/>
                  <a:ext cx="78120" cy="162000"/>
                </p14:xfrm>
              </p:contentPart>
            </mc:Choice>
            <mc:Fallback xmlns="">
              <p:pic>
                <p:nvPicPr>
                  <p:cNvPr id="213" name="Ink 212">
                    <a:extLst>
                      <a:ext uri="{FF2B5EF4-FFF2-40B4-BE49-F238E27FC236}">
                        <a16:creationId xmlns:a16="http://schemas.microsoft.com/office/drawing/2014/main" id="{984D0D02-4112-0CD4-81E8-084F20A9CA51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2929440" y="4859160"/>
                    <a:ext cx="95760" cy="179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214" name="Ink 213">
                    <a:extLst>
                      <a:ext uri="{FF2B5EF4-FFF2-40B4-BE49-F238E27FC236}">
                        <a16:creationId xmlns:a16="http://schemas.microsoft.com/office/drawing/2014/main" id="{975B4DC5-043C-7A4C-6FC2-B0E81E425AB0}"/>
                      </a:ext>
                    </a:extLst>
                  </p14:cNvPr>
                  <p14:cNvContentPartPr/>
                  <p14:nvPr/>
                </p14:nvContentPartPr>
                <p14:xfrm>
                  <a:off x="2686800" y="4548840"/>
                  <a:ext cx="181440" cy="325440"/>
                </p14:xfrm>
              </p:contentPart>
            </mc:Choice>
            <mc:Fallback xmlns="">
              <p:pic>
                <p:nvPicPr>
                  <p:cNvPr id="214" name="Ink 213">
                    <a:extLst>
                      <a:ext uri="{FF2B5EF4-FFF2-40B4-BE49-F238E27FC236}">
                        <a16:creationId xmlns:a16="http://schemas.microsoft.com/office/drawing/2014/main" id="{975B4DC5-043C-7A4C-6FC2-B0E81E425AB0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2677800" y="4540200"/>
                    <a:ext cx="199080" cy="343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216" name="Ink 215">
                    <a:extLst>
                      <a:ext uri="{FF2B5EF4-FFF2-40B4-BE49-F238E27FC236}">
                        <a16:creationId xmlns:a16="http://schemas.microsoft.com/office/drawing/2014/main" id="{B8308764-D15F-A211-196E-939BA16F277B}"/>
                      </a:ext>
                    </a:extLst>
                  </p14:cNvPr>
                  <p14:cNvContentPartPr/>
                  <p14:nvPr/>
                </p14:nvContentPartPr>
                <p14:xfrm>
                  <a:off x="3179640" y="4689240"/>
                  <a:ext cx="456840" cy="448560"/>
                </p14:xfrm>
              </p:contentPart>
            </mc:Choice>
            <mc:Fallback xmlns="">
              <p:pic>
                <p:nvPicPr>
                  <p:cNvPr id="216" name="Ink 215">
                    <a:extLst>
                      <a:ext uri="{FF2B5EF4-FFF2-40B4-BE49-F238E27FC236}">
                        <a16:creationId xmlns:a16="http://schemas.microsoft.com/office/drawing/2014/main" id="{B8308764-D15F-A211-196E-939BA16F277B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3170640" y="4680600"/>
                    <a:ext cx="474480" cy="466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217" name="Ink 216">
                    <a:extLst>
                      <a:ext uri="{FF2B5EF4-FFF2-40B4-BE49-F238E27FC236}">
                        <a16:creationId xmlns:a16="http://schemas.microsoft.com/office/drawing/2014/main" id="{31991973-526B-FE22-F0FA-E4F1BDEB1A21}"/>
                      </a:ext>
                    </a:extLst>
                  </p14:cNvPr>
                  <p14:cNvContentPartPr/>
                  <p14:nvPr/>
                </p14:nvContentPartPr>
                <p14:xfrm>
                  <a:off x="3327240" y="4769520"/>
                  <a:ext cx="152280" cy="210240"/>
                </p14:xfrm>
              </p:contentPart>
            </mc:Choice>
            <mc:Fallback xmlns="">
              <p:pic>
                <p:nvPicPr>
                  <p:cNvPr id="217" name="Ink 216">
                    <a:extLst>
                      <a:ext uri="{FF2B5EF4-FFF2-40B4-BE49-F238E27FC236}">
                        <a16:creationId xmlns:a16="http://schemas.microsoft.com/office/drawing/2014/main" id="{31991973-526B-FE22-F0FA-E4F1BDEB1A21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3318240" y="4760520"/>
                    <a:ext cx="169920" cy="227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82FE4019-3B29-1390-B808-E56B3BBFA990}"/>
                </a:ext>
              </a:extLst>
            </p:cNvPr>
            <p:cNvGrpSpPr/>
            <p:nvPr/>
          </p:nvGrpSpPr>
          <p:grpSpPr>
            <a:xfrm>
              <a:off x="3315720" y="4777440"/>
              <a:ext cx="187560" cy="209880"/>
              <a:chOff x="3315720" y="4777440"/>
              <a:chExt cx="187560" cy="209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226" name="Ink 225">
                    <a:extLst>
                      <a:ext uri="{FF2B5EF4-FFF2-40B4-BE49-F238E27FC236}">
                        <a16:creationId xmlns:a16="http://schemas.microsoft.com/office/drawing/2014/main" id="{34F1E978-78F9-AB8D-5210-B51155683735}"/>
                      </a:ext>
                    </a:extLst>
                  </p14:cNvPr>
                  <p14:cNvContentPartPr/>
                  <p14:nvPr/>
                </p14:nvContentPartPr>
                <p14:xfrm>
                  <a:off x="3315720" y="4796520"/>
                  <a:ext cx="187560" cy="190800"/>
                </p14:xfrm>
              </p:contentPart>
            </mc:Choice>
            <mc:Fallback xmlns="">
              <p:pic>
                <p:nvPicPr>
                  <p:cNvPr id="226" name="Ink 225">
                    <a:extLst>
                      <a:ext uri="{FF2B5EF4-FFF2-40B4-BE49-F238E27FC236}">
                        <a16:creationId xmlns:a16="http://schemas.microsoft.com/office/drawing/2014/main" id="{34F1E978-78F9-AB8D-5210-B51155683735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3306720" y="4787520"/>
                    <a:ext cx="205200" cy="208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227" name="Ink 226">
                    <a:extLst>
                      <a:ext uri="{FF2B5EF4-FFF2-40B4-BE49-F238E27FC236}">
                        <a16:creationId xmlns:a16="http://schemas.microsoft.com/office/drawing/2014/main" id="{CD866907-2C2F-A073-B9A7-3AD2C4FDA32A}"/>
                      </a:ext>
                    </a:extLst>
                  </p14:cNvPr>
                  <p14:cNvContentPartPr/>
                  <p14:nvPr/>
                </p14:nvContentPartPr>
                <p14:xfrm>
                  <a:off x="3334080" y="4777440"/>
                  <a:ext cx="66960" cy="11160"/>
                </p14:xfrm>
              </p:contentPart>
            </mc:Choice>
            <mc:Fallback xmlns="">
              <p:pic>
                <p:nvPicPr>
                  <p:cNvPr id="227" name="Ink 226">
                    <a:extLst>
                      <a:ext uri="{FF2B5EF4-FFF2-40B4-BE49-F238E27FC236}">
                        <a16:creationId xmlns:a16="http://schemas.microsoft.com/office/drawing/2014/main" id="{CD866907-2C2F-A073-B9A7-3AD2C4FDA32A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3325080" y="4768440"/>
                    <a:ext cx="84600" cy="288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4A3107EB-CA09-1026-C16D-C1A59E7C5EB1}"/>
                    </a:ext>
                  </a:extLst>
                </p14:cNvPr>
                <p14:cNvContentPartPr/>
                <p14:nvPr/>
              </p14:nvContentPartPr>
              <p14:xfrm>
                <a:off x="2700120" y="4534440"/>
                <a:ext cx="169200" cy="40032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4A3107EB-CA09-1026-C16D-C1A59E7C5EB1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2691480" y="4525440"/>
                  <a:ext cx="186840" cy="4179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40251AD1-221A-1454-FB09-0BEFA6B7390F}"/>
              </a:ext>
            </a:extLst>
          </p:cNvPr>
          <p:cNvSpPr txBox="1"/>
          <p:nvPr/>
        </p:nvSpPr>
        <p:spPr>
          <a:xfrm>
            <a:off x="1139293" y="1368257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E09F95AF-C287-8141-0D31-6884409FDFB5}"/>
              </a:ext>
            </a:extLst>
          </p:cNvPr>
          <p:cNvGrpSpPr/>
          <p:nvPr/>
        </p:nvGrpSpPr>
        <p:grpSpPr>
          <a:xfrm>
            <a:off x="3479520" y="4227360"/>
            <a:ext cx="1611360" cy="1467360"/>
            <a:chOff x="3479520" y="4227360"/>
            <a:chExt cx="1611360" cy="1467360"/>
          </a:xfrm>
        </p:grpSpPr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E80C723D-0C7D-85BA-96D0-CFAC17476E7F}"/>
                </a:ext>
              </a:extLst>
            </p:cNvPr>
            <p:cNvGrpSpPr/>
            <p:nvPr/>
          </p:nvGrpSpPr>
          <p:grpSpPr>
            <a:xfrm>
              <a:off x="3599400" y="4356600"/>
              <a:ext cx="1003320" cy="412920"/>
              <a:chOff x="3599400" y="4356600"/>
              <a:chExt cx="1003320" cy="412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237" name="Ink 236">
                    <a:extLst>
                      <a:ext uri="{FF2B5EF4-FFF2-40B4-BE49-F238E27FC236}">
                        <a16:creationId xmlns:a16="http://schemas.microsoft.com/office/drawing/2014/main" id="{7823B01E-363A-C6CA-5694-7F3B8C95422A}"/>
                      </a:ext>
                    </a:extLst>
                  </p14:cNvPr>
                  <p14:cNvContentPartPr/>
                  <p14:nvPr/>
                </p14:nvContentPartPr>
                <p14:xfrm>
                  <a:off x="3599400" y="4356600"/>
                  <a:ext cx="1003320" cy="412920"/>
                </p14:xfrm>
              </p:contentPart>
            </mc:Choice>
            <mc:Fallback xmlns="">
              <p:pic>
                <p:nvPicPr>
                  <p:cNvPr id="237" name="Ink 236">
                    <a:extLst>
                      <a:ext uri="{FF2B5EF4-FFF2-40B4-BE49-F238E27FC236}">
                        <a16:creationId xmlns:a16="http://schemas.microsoft.com/office/drawing/2014/main" id="{7823B01E-363A-C6CA-5694-7F3B8C95422A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3590760" y="4347600"/>
                    <a:ext cx="1020960" cy="430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238" name="Ink 237">
                    <a:extLst>
                      <a:ext uri="{FF2B5EF4-FFF2-40B4-BE49-F238E27FC236}">
                        <a16:creationId xmlns:a16="http://schemas.microsoft.com/office/drawing/2014/main" id="{52B5C74A-66A5-758E-3A52-252D892EC2CD}"/>
                      </a:ext>
                    </a:extLst>
                  </p14:cNvPr>
                  <p14:cNvContentPartPr/>
                  <p14:nvPr/>
                </p14:nvContentPartPr>
                <p14:xfrm>
                  <a:off x="4246320" y="4356600"/>
                  <a:ext cx="105120" cy="145080"/>
                </p14:xfrm>
              </p:contentPart>
            </mc:Choice>
            <mc:Fallback xmlns="">
              <p:pic>
                <p:nvPicPr>
                  <p:cNvPr id="238" name="Ink 237">
                    <a:extLst>
                      <a:ext uri="{FF2B5EF4-FFF2-40B4-BE49-F238E27FC236}">
                        <a16:creationId xmlns:a16="http://schemas.microsoft.com/office/drawing/2014/main" id="{52B5C74A-66A5-758E-3A52-252D892EC2CD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4237680" y="4347960"/>
                    <a:ext cx="122760" cy="1627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A66DDFF5-CF26-7708-B87D-3AEF5602E1F8}"/>
                </a:ext>
              </a:extLst>
            </p:cNvPr>
            <p:cNvGrpSpPr/>
            <p:nvPr/>
          </p:nvGrpSpPr>
          <p:grpSpPr>
            <a:xfrm>
              <a:off x="3490680" y="4434000"/>
              <a:ext cx="113760" cy="182520"/>
              <a:chOff x="3490680" y="4434000"/>
              <a:chExt cx="113760" cy="182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241" name="Ink 240">
                    <a:extLst>
                      <a:ext uri="{FF2B5EF4-FFF2-40B4-BE49-F238E27FC236}">
                        <a16:creationId xmlns:a16="http://schemas.microsoft.com/office/drawing/2014/main" id="{8DA3AC54-5E69-609E-18C1-25A8C1EE507B}"/>
                      </a:ext>
                    </a:extLst>
                  </p14:cNvPr>
                  <p14:cNvContentPartPr/>
                  <p14:nvPr/>
                </p14:nvContentPartPr>
                <p14:xfrm>
                  <a:off x="3490680" y="4434000"/>
                  <a:ext cx="113760" cy="125280"/>
                </p14:xfrm>
              </p:contentPart>
            </mc:Choice>
            <mc:Fallback xmlns="">
              <p:pic>
                <p:nvPicPr>
                  <p:cNvPr id="241" name="Ink 240">
                    <a:extLst>
                      <a:ext uri="{FF2B5EF4-FFF2-40B4-BE49-F238E27FC236}">
                        <a16:creationId xmlns:a16="http://schemas.microsoft.com/office/drawing/2014/main" id="{8DA3AC54-5E69-609E-18C1-25A8C1EE507B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3481680" y="4425360"/>
                    <a:ext cx="131400" cy="142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242" name="Ink 241">
                    <a:extLst>
                      <a:ext uri="{FF2B5EF4-FFF2-40B4-BE49-F238E27FC236}">
                        <a16:creationId xmlns:a16="http://schemas.microsoft.com/office/drawing/2014/main" id="{C2C6628D-6AB3-6A86-C26C-F7A083A5F660}"/>
                      </a:ext>
                    </a:extLst>
                  </p14:cNvPr>
                  <p14:cNvContentPartPr/>
                  <p14:nvPr/>
                </p14:nvContentPartPr>
                <p14:xfrm>
                  <a:off x="3520560" y="4506720"/>
                  <a:ext cx="75600" cy="109800"/>
                </p14:xfrm>
              </p:contentPart>
            </mc:Choice>
            <mc:Fallback xmlns="">
              <p:pic>
                <p:nvPicPr>
                  <p:cNvPr id="242" name="Ink 241">
                    <a:extLst>
                      <a:ext uri="{FF2B5EF4-FFF2-40B4-BE49-F238E27FC236}">
                        <a16:creationId xmlns:a16="http://schemas.microsoft.com/office/drawing/2014/main" id="{C2C6628D-6AB3-6A86-C26C-F7A083A5F660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3511560" y="4497720"/>
                    <a:ext cx="93240" cy="1274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E53404E2-6DF1-05B6-7C5C-9F14BB50E8BC}"/>
                    </a:ext>
                  </a:extLst>
                </p14:cNvPr>
                <p14:cNvContentPartPr/>
                <p14:nvPr/>
              </p14:nvContentPartPr>
              <p14:xfrm>
                <a:off x="3942120" y="4227360"/>
                <a:ext cx="81720" cy="16848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E53404E2-6DF1-05B6-7C5C-9F14BB50E8BC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3933120" y="4218720"/>
                  <a:ext cx="9936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2A45A720-6A6C-5FCC-6699-FCC248076FCA}"/>
                    </a:ext>
                  </a:extLst>
                </p14:cNvPr>
                <p14:cNvContentPartPr/>
                <p14:nvPr/>
              </p14:nvContentPartPr>
              <p14:xfrm>
                <a:off x="4080000" y="5071560"/>
                <a:ext cx="5400" cy="20088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2A45A720-6A6C-5FCC-6699-FCC248076FCA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4071360" y="5062560"/>
                  <a:ext cx="2304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45563078-F07A-CBDE-D978-7048EF5FA260}"/>
                    </a:ext>
                  </a:extLst>
                </p14:cNvPr>
                <p14:cNvContentPartPr/>
                <p14:nvPr/>
              </p14:nvContentPartPr>
              <p14:xfrm>
                <a:off x="4626120" y="4275240"/>
                <a:ext cx="464760" cy="47844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45563078-F07A-CBDE-D978-7048EF5FA260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4617480" y="4266240"/>
                  <a:ext cx="482400" cy="4960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1D217BE3-D483-8FEF-D721-DEBB5EA8F3FE}"/>
                </a:ext>
              </a:extLst>
            </p:cNvPr>
            <p:cNvGrpSpPr/>
            <p:nvPr/>
          </p:nvGrpSpPr>
          <p:grpSpPr>
            <a:xfrm>
              <a:off x="3479520" y="5024400"/>
              <a:ext cx="1604880" cy="670320"/>
              <a:chOff x="3479520" y="5024400"/>
              <a:chExt cx="1604880" cy="670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244" name="Ink 243">
                    <a:extLst>
                      <a:ext uri="{FF2B5EF4-FFF2-40B4-BE49-F238E27FC236}">
                        <a16:creationId xmlns:a16="http://schemas.microsoft.com/office/drawing/2014/main" id="{0B1FFC2B-FD1E-063A-AB55-975CF634F4AB}"/>
                      </a:ext>
                    </a:extLst>
                  </p14:cNvPr>
                  <p14:cNvContentPartPr/>
                  <p14:nvPr/>
                </p14:nvContentPartPr>
                <p14:xfrm>
                  <a:off x="3627120" y="5024400"/>
                  <a:ext cx="855000" cy="454320"/>
                </p14:xfrm>
              </p:contentPart>
            </mc:Choice>
            <mc:Fallback xmlns="">
              <p:pic>
                <p:nvPicPr>
                  <p:cNvPr id="244" name="Ink 243">
                    <a:extLst>
                      <a:ext uri="{FF2B5EF4-FFF2-40B4-BE49-F238E27FC236}">
                        <a16:creationId xmlns:a16="http://schemas.microsoft.com/office/drawing/2014/main" id="{0B1FFC2B-FD1E-063A-AB55-975CF634F4AB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3618480" y="5015760"/>
                    <a:ext cx="872640" cy="471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245" name="Ink 244">
                    <a:extLst>
                      <a:ext uri="{FF2B5EF4-FFF2-40B4-BE49-F238E27FC236}">
                        <a16:creationId xmlns:a16="http://schemas.microsoft.com/office/drawing/2014/main" id="{8653F05D-FA95-AF2A-1536-B30669484E35}"/>
                      </a:ext>
                    </a:extLst>
                  </p14:cNvPr>
                  <p14:cNvContentPartPr/>
                  <p14:nvPr/>
                </p14:nvContentPartPr>
                <p14:xfrm>
                  <a:off x="4229400" y="5358120"/>
                  <a:ext cx="91080" cy="123480"/>
                </p14:xfrm>
              </p:contentPart>
            </mc:Choice>
            <mc:Fallback xmlns="">
              <p:pic>
                <p:nvPicPr>
                  <p:cNvPr id="245" name="Ink 244">
                    <a:extLst>
                      <a:ext uri="{FF2B5EF4-FFF2-40B4-BE49-F238E27FC236}">
                        <a16:creationId xmlns:a16="http://schemas.microsoft.com/office/drawing/2014/main" id="{8653F05D-FA95-AF2A-1536-B30669484E35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4220400" y="5349480"/>
                    <a:ext cx="108720" cy="141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247" name="Ink 246">
                    <a:extLst>
                      <a:ext uri="{FF2B5EF4-FFF2-40B4-BE49-F238E27FC236}">
                        <a16:creationId xmlns:a16="http://schemas.microsoft.com/office/drawing/2014/main" id="{AB112BE2-2DAD-8362-BE8C-2FF44205EDC4}"/>
                      </a:ext>
                    </a:extLst>
                  </p14:cNvPr>
                  <p14:cNvContentPartPr/>
                  <p14:nvPr/>
                </p14:nvContentPartPr>
                <p14:xfrm>
                  <a:off x="3479520" y="5183880"/>
                  <a:ext cx="110160" cy="159120"/>
                </p14:xfrm>
              </p:contentPart>
            </mc:Choice>
            <mc:Fallback xmlns="">
              <p:pic>
                <p:nvPicPr>
                  <p:cNvPr id="247" name="Ink 246">
                    <a:extLst>
                      <a:ext uri="{FF2B5EF4-FFF2-40B4-BE49-F238E27FC236}">
                        <a16:creationId xmlns:a16="http://schemas.microsoft.com/office/drawing/2014/main" id="{AB112BE2-2DAD-8362-BE8C-2FF44205EDC4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3470880" y="5174880"/>
                    <a:ext cx="127800" cy="176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251" name="Ink 250">
                    <a:extLst>
                      <a:ext uri="{FF2B5EF4-FFF2-40B4-BE49-F238E27FC236}">
                        <a16:creationId xmlns:a16="http://schemas.microsoft.com/office/drawing/2014/main" id="{804CABC9-784E-36CC-B0A2-10B737C00CF7}"/>
                      </a:ext>
                    </a:extLst>
                  </p14:cNvPr>
                  <p14:cNvContentPartPr/>
                  <p14:nvPr/>
                </p14:nvContentPartPr>
                <p14:xfrm>
                  <a:off x="4508760" y="5209080"/>
                  <a:ext cx="575640" cy="485640"/>
                </p14:xfrm>
              </p:contentPart>
            </mc:Choice>
            <mc:Fallback xmlns="">
              <p:pic>
                <p:nvPicPr>
                  <p:cNvPr id="251" name="Ink 250">
                    <a:extLst>
                      <a:ext uri="{FF2B5EF4-FFF2-40B4-BE49-F238E27FC236}">
                        <a16:creationId xmlns:a16="http://schemas.microsoft.com/office/drawing/2014/main" id="{804CABC9-784E-36CC-B0A2-10B737C00CF7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4499760" y="5200080"/>
                    <a:ext cx="593280" cy="5032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093F7D23-C499-CBE7-D172-9878D3906ACF}"/>
                    </a:ext>
                  </a:extLst>
                </p14:cNvPr>
                <p14:cNvContentPartPr/>
                <p14:nvPr/>
              </p14:nvContentPartPr>
              <p14:xfrm>
                <a:off x="4762560" y="4419240"/>
                <a:ext cx="167760" cy="18720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093F7D23-C499-CBE7-D172-9878D3906ACF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4753560" y="4410600"/>
                  <a:ext cx="18540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D9DCDD4E-99A5-BD2F-199F-78156E3D9FC7}"/>
                    </a:ext>
                  </a:extLst>
                </p14:cNvPr>
                <p14:cNvContentPartPr/>
                <p14:nvPr/>
              </p14:nvContentPartPr>
              <p14:xfrm>
                <a:off x="4703880" y="5349120"/>
                <a:ext cx="245520" cy="18432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D9DCDD4E-99A5-BD2F-199F-78156E3D9FC7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4694880" y="5340480"/>
                  <a:ext cx="263160" cy="2019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66" name="TextBox 265">
            <a:extLst>
              <a:ext uri="{FF2B5EF4-FFF2-40B4-BE49-F238E27FC236}">
                <a16:creationId xmlns:a16="http://schemas.microsoft.com/office/drawing/2014/main" id="{6C29F531-8D42-5359-3435-1C94E29B3710}"/>
              </a:ext>
            </a:extLst>
          </p:cNvPr>
          <p:cNvSpPr txBox="1"/>
          <p:nvPr/>
        </p:nvSpPr>
        <p:spPr>
          <a:xfrm>
            <a:off x="3309408" y="3618988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00FF"/>
                </a:solidFill>
              </a:rPr>
              <a:t>Note 1</a:t>
            </a:r>
            <a:r>
              <a:rPr lang="en-US" sz="1800" baseline="30000" dirty="0">
                <a:solidFill>
                  <a:srgbClr val="0000FF"/>
                </a:solidFill>
              </a:rPr>
              <a:t>st</a:t>
            </a:r>
            <a:r>
              <a:rPr lang="en-US" sz="1800" dirty="0">
                <a:solidFill>
                  <a:srgbClr val="0000FF"/>
                </a:solidFill>
              </a:rPr>
              <a:t> target</a:t>
            </a: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3FD4797F-4805-A1A8-1949-7E29B6905DD7}"/>
              </a:ext>
            </a:extLst>
          </p:cNvPr>
          <p:cNvSpPr txBox="1"/>
          <p:nvPr/>
        </p:nvSpPr>
        <p:spPr>
          <a:xfrm>
            <a:off x="1130325" y="753747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00FF"/>
                </a:solidFill>
              </a:rPr>
              <a:t>Target</a:t>
            </a: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F00BDA0A-DE5A-9759-3453-2588806C9820}"/>
              </a:ext>
            </a:extLst>
          </p:cNvPr>
          <p:cNvSpPr txBox="1"/>
          <p:nvPr/>
        </p:nvSpPr>
        <p:spPr>
          <a:xfrm>
            <a:off x="5358069" y="776375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00FF"/>
                </a:solidFill>
              </a:rPr>
              <a:t>Success</a:t>
            </a:r>
          </a:p>
        </p:txBody>
      </p: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692EF7B7-4D98-B16C-EAFF-AD623958AADC}"/>
              </a:ext>
            </a:extLst>
          </p:cNvPr>
          <p:cNvGrpSpPr/>
          <p:nvPr/>
        </p:nvGrpSpPr>
        <p:grpSpPr>
          <a:xfrm>
            <a:off x="5000227" y="3195210"/>
            <a:ext cx="3243607" cy="3363764"/>
            <a:chOff x="5000227" y="3195210"/>
            <a:chExt cx="3243607" cy="3363764"/>
          </a:xfrm>
        </p:grpSpPr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39D0A1C5-84E7-BC7E-6CBD-41CA936F2441}"/>
                </a:ext>
              </a:extLst>
            </p:cNvPr>
            <p:cNvGrpSpPr/>
            <p:nvPr/>
          </p:nvGrpSpPr>
          <p:grpSpPr>
            <a:xfrm>
              <a:off x="5066760" y="3195210"/>
              <a:ext cx="3177074" cy="3363764"/>
              <a:chOff x="5066760" y="3195210"/>
              <a:chExt cx="3177074" cy="3363764"/>
            </a:xfrm>
          </p:grpSpPr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1EE9B09D-6E04-E6FB-B964-8404B00E60A0}"/>
                  </a:ext>
                </a:extLst>
              </p:cNvPr>
              <p:cNvSpPr/>
              <p:nvPr/>
            </p:nvSpPr>
            <p:spPr>
              <a:xfrm>
                <a:off x="5066760" y="3549586"/>
                <a:ext cx="3177074" cy="3009388"/>
              </a:xfrm>
              <a:prstGeom prst="rect">
                <a:avLst/>
              </a:prstGeom>
              <a:solidFill>
                <a:srgbClr val="00B0F0">
                  <a:alpha val="14000"/>
                </a:srgbClr>
              </a:solidFill>
              <a:ln w="38100" cmpd="sng"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71" name="TextBox 270">
                <a:extLst>
                  <a:ext uri="{FF2B5EF4-FFF2-40B4-BE49-F238E27FC236}">
                    <a16:creationId xmlns:a16="http://schemas.microsoft.com/office/drawing/2014/main" id="{861EB4AC-53B4-B03A-AF42-ED567EFD04CB}"/>
                  </a:ext>
                </a:extLst>
              </p:cNvPr>
              <p:cNvSpPr txBox="1"/>
              <p:nvPr/>
            </p:nvSpPr>
            <p:spPr>
              <a:xfrm>
                <a:off x="5387441" y="3195210"/>
                <a:ext cx="26244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800" dirty="0">
                    <a:solidFill>
                      <a:srgbClr val="0000FF"/>
                    </a:solidFill>
                  </a:rPr>
                  <a:t>Mismatch is outer loop</a:t>
                </a:r>
              </a:p>
            </p:txBody>
          </p:sp>
        </p:grpSp>
        <p:grpSp>
          <p:nvGrpSpPr>
            <p:cNvPr id="275" name="Group 274">
              <a:extLst>
                <a:ext uri="{FF2B5EF4-FFF2-40B4-BE49-F238E27FC236}">
                  <a16:creationId xmlns:a16="http://schemas.microsoft.com/office/drawing/2014/main" id="{AF48CF75-412E-7DC3-244E-701A6EF81BF9}"/>
                </a:ext>
              </a:extLst>
            </p:cNvPr>
            <p:cNvGrpSpPr/>
            <p:nvPr/>
          </p:nvGrpSpPr>
          <p:grpSpPr>
            <a:xfrm>
              <a:off x="5000227" y="4281120"/>
              <a:ext cx="2523183" cy="2163840"/>
              <a:chOff x="4966042" y="4143120"/>
              <a:chExt cx="2523183" cy="2163840"/>
            </a:xfrm>
          </p:grpSpPr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E0749031-9B20-EB35-B9AA-CF6D98E606A7}"/>
                  </a:ext>
                </a:extLst>
              </p:cNvPr>
              <p:cNvSpPr/>
              <p:nvPr/>
            </p:nvSpPr>
            <p:spPr>
              <a:xfrm>
                <a:off x="5084400" y="4143120"/>
                <a:ext cx="1621200" cy="1724280"/>
              </a:xfrm>
              <a:prstGeom prst="rect">
                <a:avLst/>
              </a:prstGeom>
              <a:solidFill>
                <a:srgbClr val="92D050">
                  <a:alpha val="21703"/>
                </a:srgbClr>
              </a:solidFill>
              <a:ln w="38100" cmpd="sng">
                <a:noFill/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74" name="TextBox 273">
                <a:extLst>
                  <a:ext uri="{FF2B5EF4-FFF2-40B4-BE49-F238E27FC236}">
                    <a16:creationId xmlns:a16="http://schemas.microsoft.com/office/drawing/2014/main" id="{8B44FAAF-F30C-6909-2DE6-694357C9536D}"/>
                  </a:ext>
                </a:extLst>
              </p:cNvPr>
              <p:cNvSpPr txBox="1"/>
              <p:nvPr/>
            </p:nvSpPr>
            <p:spPr>
              <a:xfrm>
                <a:off x="4966042" y="5937628"/>
                <a:ext cx="25231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1800" dirty="0">
                    <a:solidFill>
                      <a:srgbClr val="0000FF"/>
                    </a:solidFill>
                  </a:rPr>
                  <a:t>Match is Inner loop</a:t>
                </a:r>
              </a:p>
            </p:txBody>
          </p:sp>
        </p:grp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29922BF-A080-FBC3-95CF-64E16BC88142}"/>
              </a:ext>
            </a:extLst>
          </p:cNvPr>
          <p:cNvGrpSpPr/>
          <p:nvPr/>
        </p:nvGrpSpPr>
        <p:grpSpPr>
          <a:xfrm>
            <a:off x="5060640" y="4218360"/>
            <a:ext cx="2495520" cy="1301400"/>
            <a:chOff x="5060640" y="4218360"/>
            <a:chExt cx="2495520" cy="130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FB281B55-335F-6C15-52CA-FB657BD5B1E2}"/>
                    </a:ext>
                  </a:extLst>
                </p14:cNvPr>
                <p14:cNvContentPartPr/>
                <p14:nvPr/>
              </p14:nvContentPartPr>
              <p14:xfrm>
                <a:off x="5060640" y="4378920"/>
                <a:ext cx="2136240" cy="59148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FB281B55-335F-6C15-52CA-FB657BD5B1E2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5051640" y="4370280"/>
                  <a:ext cx="2153880" cy="60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3B5CB3C4-2FD1-30BD-9AF0-AB4978BE648D}"/>
                    </a:ext>
                  </a:extLst>
                </p14:cNvPr>
                <p14:cNvContentPartPr/>
                <p14:nvPr/>
              </p14:nvContentPartPr>
              <p14:xfrm>
                <a:off x="7105080" y="4950240"/>
                <a:ext cx="451080" cy="40320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3B5CB3C4-2FD1-30BD-9AF0-AB4978BE648D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7096080" y="4941240"/>
                  <a:ext cx="468720" cy="42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C64FB1E9-B4AC-6145-7906-A7C7E2D4A2E5}"/>
                    </a:ext>
                  </a:extLst>
                </p14:cNvPr>
                <p14:cNvContentPartPr/>
                <p14:nvPr/>
              </p14:nvContentPartPr>
              <p14:xfrm>
                <a:off x="7277520" y="5040240"/>
                <a:ext cx="155520" cy="22860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C64FB1E9-B4AC-6145-7906-A7C7E2D4A2E5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7268880" y="5031240"/>
                  <a:ext cx="173160" cy="2462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84" name="Group 283">
              <a:extLst>
                <a:ext uri="{FF2B5EF4-FFF2-40B4-BE49-F238E27FC236}">
                  <a16:creationId xmlns:a16="http://schemas.microsoft.com/office/drawing/2014/main" id="{BE409ED4-845F-591E-EAE3-BAEAA4C13380}"/>
                </a:ext>
              </a:extLst>
            </p:cNvPr>
            <p:cNvGrpSpPr/>
            <p:nvPr/>
          </p:nvGrpSpPr>
          <p:grpSpPr>
            <a:xfrm>
              <a:off x="5097720" y="5272440"/>
              <a:ext cx="2078640" cy="247320"/>
              <a:chOff x="5097720" y="5272440"/>
              <a:chExt cx="2078640" cy="247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281" name="Ink 280">
                    <a:extLst>
                      <a:ext uri="{FF2B5EF4-FFF2-40B4-BE49-F238E27FC236}">
                        <a16:creationId xmlns:a16="http://schemas.microsoft.com/office/drawing/2014/main" id="{B66280F3-06E7-DE45-23FB-16BA8031B0AA}"/>
                      </a:ext>
                    </a:extLst>
                  </p14:cNvPr>
                  <p14:cNvContentPartPr/>
                  <p14:nvPr/>
                </p14:nvContentPartPr>
                <p14:xfrm>
                  <a:off x="5097720" y="5272440"/>
                  <a:ext cx="2078640" cy="247320"/>
                </p14:xfrm>
              </p:contentPart>
            </mc:Choice>
            <mc:Fallback xmlns="">
              <p:pic>
                <p:nvPicPr>
                  <p:cNvPr id="281" name="Ink 280">
                    <a:extLst>
                      <a:ext uri="{FF2B5EF4-FFF2-40B4-BE49-F238E27FC236}">
                        <a16:creationId xmlns:a16="http://schemas.microsoft.com/office/drawing/2014/main" id="{B66280F3-06E7-DE45-23FB-16BA8031B0AA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5088720" y="5263440"/>
                    <a:ext cx="2096280" cy="264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282" name="Ink 281">
                    <a:extLst>
                      <a:ext uri="{FF2B5EF4-FFF2-40B4-BE49-F238E27FC236}">
                        <a16:creationId xmlns:a16="http://schemas.microsoft.com/office/drawing/2014/main" id="{CC067EF6-D527-CDBA-75E7-8E9CE989C228}"/>
                      </a:ext>
                    </a:extLst>
                  </p14:cNvPr>
                  <p14:cNvContentPartPr/>
                  <p14:nvPr/>
                </p14:nvContentPartPr>
                <p14:xfrm>
                  <a:off x="6985560" y="5272440"/>
                  <a:ext cx="166320" cy="223200"/>
                </p14:xfrm>
              </p:contentPart>
            </mc:Choice>
            <mc:Fallback xmlns="">
              <p:pic>
                <p:nvPicPr>
                  <p:cNvPr id="282" name="Ink 281">
                    <a:extLst>
                      <a:ext uri="{FF2B5EF4-FFF2-40B4-BE49-F238E27FC236}">
                        <a16:creationId xmlns:a16="http://schemas.microsoft.com/office/drawing/2014/main" id="{CC067EF6-D527-CDBA-75E7-8E9CE989C228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6976560" y="5263440"/>
                    <a:ext cx="183960" cy="2408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F0DB5C5C-EB7F-33F7-CDF4-0CB919293C5F}"/>
                    </a:ext>
                  </a:extLst>
                </p14:cNvPr>
                <p14:cNvContentPartPr/>
                <p14:nvPr/>
              </p14:nvContentPartPr>
              <p14:xfrm>
                <a:off x="6966840" y="4837560"/>
                <a:ext cx="168840" cy="17352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F0DB5C5C-EB7F-33F7-CDF4-0CB919293C5F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6957840" y="4828560"/>
                  <a:ext cx="18648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15DE8B10-C387-BD1F-4F13-B3F9361ECB1D}"/>
                    </a:ext>
                  </a:extLst>
                </p14:cNvPr>
                <p14:cNvContentPartPr/>
                <p14:nvPr/>
              </p14:nvContentPartPr>
              <p14:xfrm>
                <a:off x="5211840" y="4236000"/>
                <a:ext cx="5040" cy="14724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15DE8B10-C387-BD1F-4F13-B3F9361ECB1D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5202840" y="4227360"/>
                  <a:ext cx="2268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90EDF7C9-1985-C21D-CBC2-E4AEEA6F4C5D}"/>
                    </a:ext>
                  </a:extLst>
                </p14:cNvPr>
                <p14:cNvContentPartPr/>
                <p14:nvPr/>
              </p14:nvContentPartPr>
              <p14:xfrm>
                <a:off x="6142440" y="4405560"/>
                <a:ext cx="83880" cy="16416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90EDF7C9-1985-C21D-CBC2-E4AEEA6F4C5D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6133800" y="4396560"/>
                  <a:ext cx="10152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F5780B42-6207-7663-B8B9-9AE114FF57F5}"/>
                    </a:ext>
                  </a:extLst>
                </p14:cNvPr>
                <p14:cNvContentPartPr/>
                <p14:nvPr/>
              </p14:nvContentPartPr>
              <p14:xfrm>
                <a:off x="5209320" y="4218360"/>
                <a:ext cx="12600" cy="15804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F5780B42-6207-7663-B8B9-9AE114FF57F5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5200320" y="4209360"/>
                  <a:ext cx="3024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3A136226-CF21-13B5-EDBE-0F76DD4CF519}"/>
                    </a:ext>
                  </a:extLst>
                </p14:cNvPr>
                <p14:cNvContentPartPr/>
                <p14:nvPr/>
              </p14:nvContentPartPr>
              <p14:xfrm>
                <a:off x="5185560" y="5255160"/>
                <a:ext cx="77400" cy="16668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3A136226-CF21-13B5-EDBE-0F76DD4CF519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5176920" y="5246160"/>
                  <a:ext cx="95040" cy="1843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0AFC260E-42A8-EE9F-AED0-3249B81A04B3}"/>
                </a:ext>
              </a:extLst>
            </p:cNvPr>
            <p:cNvGrpSpPr/>
            <p:nvPr/>
          </p:nvGrpSpPr>
          <p:grpSpPr>
            <a:xfrm>
              <a:off x="6171600" y="5166600"/>
              <a:ext cx="146880" cy="249120"/>
              <a:chOff x="6171600" y="5166600"/>
              <a:chExt cx="146880" cy="249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1">
                <p14:nvContentPartPr>
                  <p14:cNvPr id="289" name="Ink 288">
                    <a:extLst>
                      <a:ext uri="{FF2B5EF4-FFF2-40B4-BE49-F238E27FC236}">
                        <a16:creationId xmlns:a16="http://schemas.microsoft.com/office/drawing/2014/main" id="{6933D0DC-48B2-CAF2-9C7B-35CF3F650E2E}"/>
                      </a:ext>
                    </a:extLst>
                  </p14:cNvPr>
                  <p14:cNvContentPartPr/>
                  <p14:nvPr/>
                </p14:nvContentPartPr>
                <p14:xfrm>
                  <a:off x="6171600" y="5166600"/>
                  <a:ext cx="146880" cy="249120"/>
                </p14:xfrm>
              </p:contentPart>
            </mc:Choice>
            <mc:Fallback xmlns="">
              <p:pic>
                <p:nvPicPr>
                  <p:cNvPr id="289" name="Ink 288">
                    <a:extLst>
                      <a:ext uri="{FF2B5EF4-FFF2-40B4-BE49-F238E27FC236}">
                        <a16:creationId xmlns:a16="http://schemas.microsoft.com/office/drawing/2014/main" id="{6933D0DC-48B2-CAF2-9C7B-35CF3F650E2E}"/>
                      </a:ext>
                    </a:extLst>
                  </p:cNvPr>
                  <p:cNvPicPr/>
                  <p:nvPr/>
                </p:nvPicPr>
                <p:blipFill>
                  <a:blip r:embed="rId172"/>
                  <a:stretch>
                    <a:fillRect/>
                  </a:stretch>
                </p:blipFill>
                <p:spPr>
                  <a:xfrm>
                    <a:off x="6162600" y="5157600"/>
                    <a:ext cx="164520" cy="266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3">
                <p14:nvContentPartPr>
                  <p14:cNvPr id="290" name="Ink 289">
                    <a:extLst>
                      <a:ext uri="{FF2B5EF4-FFF2-40B4-BE49-F238E27FC236}">
                        <a16:creationId xmlns:a16="http://schemas.microsoft.com/office/drawing/2014/main" id="{152E3F74-3A76-9D65-F0BB-1D724BCA4604}"/>
                      </a:ext>
                    </a:extLst>
                  </p14:cNvPr>
                  <p14:cNvContentPartPr/>
                  <p14:nvPr/>
                </p14:nvContentPartPr>
                <p14:xfrm>
                  <a:off x="6195000" y="5322120"/>
                  <a:ext cx="98280" cy="12240"/>
                </p14:xfrm>
              </p:contentPart>
            </mc:Choice>
            <mc:Fallback xmlns="">
              <p:pic>
                <p:nvPicPr>
                  <p:cNvPr id="290" name="Ink 289">
                    <a:extLst>
                      <a:ext uri="{FF2B5EF4-FFF2-40B4-BE49-F238E27FC236}">
                        <a16:creationId xmlns:a16="http://schemas.microsoft.com/office/drawing/2014/main" id="{152E3F74-3A76-9D65-F0BB-1D724BCA4604}"/>
                      </a:ext>
                    </a:extLst>
                  </p:cNvPr>
                  <p:cNvPicPr/>
                  <p:nvPr/>
                </p:nvPicPr>
                <p:blipFill>
                  <a:blip r:embed="rId174"/>
                  <a:stretch>
                    <a:fillRect/>
                  </a:stretch>
                </p:blipFill>
                <p:spPr>
                  <a:xfrm>
                    <a:off x="6186360" y="5313480"/>
                    <a:ext cx="115920" cy="298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293" name="TextBox 292">
            <a:extLst>
              <a:ext uri="{FF2B5EF4-FFF2-40B4-BE49-F238E27FC236}">
                <a16:creationId xmlns:a16="http://schemas.microsoft.com/office/drawing/2014/main" id="{61784FAB-CFBF-A28C-E8F8-910FB03176DC}"/>
              </a:ext>
            </a:extLst>
          </p:cNvPr>
          <p:cNvSpPr txBox="1"/>
          <p:nvPr/>
        </p:nvSpPr>
        <p:spPr>
          <a:xfrm>
            <a:off x="2705723" y="1337794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A</a:t>
            </a:r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id="{DF7CB301-EB29-9692-4D46-4907305653F5}"/>
              </a:ext>
            </a:extLst>
          </p:cNvPr>
          <p:cNvSpPr txBox="1"/>
          <p:nvPr/>
        </p:nvSpPr>
        <p:spPr>
          <a:xfrm>
            <a:off x="2150842" y="1336789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x</a:t>
            </a:r>
          </a:p>
        </p:txBody>
      </p:sp>
      <p:sp>
        <p:nvSpPr>
          <p:cNvPr id="295" name="TextBox 294">
            <a:extLst>
              <a:ext uri="{FF2B5EF4-FFF2-40B4-BE49-F238E27FC236}">
                <a16:creationId xmlns:a16="http://schemas.microsoft.com/office/drawing/2014/main" id="{B46CC626-FE8A-EF3C-73A7-1B1E7F160FF0}"/>
              </a:ext>
            </a:extLst>
          </p:cNvPr>
          <p:cNvSpPr txBox="1"/>
          <p:nvPr/>
        </p:nvSpPr>
        <p:spPr>
          <a:xfrm>
            <a:off x="3532864" y="1330306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x</a:t>
            </a:r>
          </a:p>
        </p:txBody>
      </p:sp>
      <p:sp>
        <p:nvSpPr>
          <p:cNvPr id="296" name="TextBox 295">
            <a:extLst>
              <a:ext uri="{FF2B5EF4-FFF2-40B4-BE49-F238E27FC236}">
                <a16:creationId xmlns:a16="http://schemas.microsoft.com/office/drawing/2014/main" id="{1B7F7979-C88D-70EA-1AE7-788A742670AC}"/>
              </a:ext>
            </a:extLst>
          </p:cNvPr>
          <p:cNvSpPr txBox="1"/>
          <p:nvPr/>
        </p:nvSpPr>
        <p:spPr>
          <a:xfrm>
            <a:off x="4934916" y="1310602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x</a:t>
            </a:r>
          </a:p>
        </p:txBody>
      </p:sp>
      <p:sp>
        <p:nvSpPr>
          <p:cNvPr id="297" name="TextBox 296">
            <a:extLst>
              <a:ext uri="{FF2B5EF4-FFF2-40B4-BE49-F238E27FC236}">
                <a16:creationId xmlns:a16="http://schemas.microsoft.com/office/drawing/2014/main" id="{125C237A-628B-AA80-3179-30719228AFF0}"/>
              </a:ext>
            </a:extLst>
          </p:cNvPr>
          <p:cNvSpPr txBox="1"/>
          <p:nvPr/>
        </p:nvSpPr>
        <p:spPr>
          <a:xfrm>
            <a:off x="6315869" y="1310602"/>
            <a:ext cx="365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x</a:t>
            </a:r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D5EBBAAF-5AD6-C87B-9299-856249F1A6F8}"/>
              </a:ext>
            </a:extLst>
          </p:cNvPr>
          <p:cNvSpPr txBox="1"/>
          <p:nvPr/>
        </p:nvSpPr>
        <p:spPr>
          <a:xfrm>
            <a:off x="7679233" y="1310601"/>
            <a:ext cx="365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x</a:t>
            </a:r>
          </a:p>
        </p:txBody>
      </p: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88A430BB-1956-73E0-902E-C212FE42AC57}"/>
              </a:ext>
            </a:extLst>
          </p:cNvPr>
          <p:cNvGrpSpPr/>
          <p:nvPr/>
        </p:nvGrpSpPr>
        <p:grpSpPr>
          <a:xfrm>
            <a:off x="838200" y="4390319"/>
            <a:ext cx="1560592" cy="1234201"/>
            <a:chOff x="838200" y="4390319"/>
            <a:chExt cx="1560592" cy="123420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36CA1CD-7E14-98AE-6DE7-D3C5E662D276}"/>
                    </a:ext>
                  </a:extLst>
                </p14:cNvPr>
                <p14:cNvContentPartPr/>
                <p14:nvPr/>
              </p14:nvContentPartPr>
              <p14:xfrm>
                <a:off x="838200" y="5447760"/>
                <a:ext cx="99000" cy="1767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36CA1CD-7E14-98AE-6DE7-D3C5E662D276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829560" y="5438760"/>
                  <a:ext cx="11664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BC79317-6060-BA86-E99B-55E228A79846}"/>
                    </a:ext>
                  </a:extLst>
                </p14:cNvPr>
                <p14:cNvContentPartPr/>
                <p14:nvPr/>
              </p14:nvContentPartPr>
              <p14:xfrm>
                <a:off x="972840" y="5438400"/>
                <a:ext cx="99000" cy="3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BC79317-6060-BA86-E99B-55E228A79846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964200" y="5429400"/>
                  <a:ext cx="1166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CB1768A1-44DE-76E7-E5EA-DBDEB8AEE824}"/>
                    </a:ext>
                  </a:extLst>
                </p14:cNvPr>
                <p14:cNvContentPartPr/>
                <p14:nvPr/>
              </p14:nvContentPartPr>
              <p14:xfrm>
                <a:off x="1053120" y="5345520"/>
                <a:ext cx="90720" cy="2271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CB1768A1-44DE-76E7-E5EA-DBDEB8AEE824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1044120" y="5336880"/>
                  <a:ext cx="10836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05A268C-E82F-6FBB-102B-48BE8A88835D}"/>
                    </a:ext>
                  </a:extLst>
                </p14:cNvPr>
                <p14:cNvContentPartPr/>
                <p14:nvPr/>
              </p14:nvContentPartPr>
              <p14:xfrm>
                <a:off x="1068240" y="5438760"/>
                <a:ext cx="72720" cy="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05A268C-E82F-6FBB-102B-48BE8A88835D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1059240" y="5430120"/>
                  <a:ext cx="90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D9A77D5-7F6B-C5FA-FB3B-CBB9103509A4}"/>
                    </a:ext>
                  </a:extLst>
                </p14:cNvPr>
                <p14:cNvContentPartPr/>
                <p14:nvPr/>
              </p14:nvContentPartPr>
              <p14:xfrm>
                <a:off x="1200000" y="5421120"/>
                <a:ext cx="145440" cy="1238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D9A77D5-7F6B-C5FA-FB3B-CBB9103509A4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1191360" y="5412480"/>
                  <a:ext cx="16308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10DFA131-C581-DABE-D4C7-B1D87C968BF1}"/>
                    </a:ext>
                  </a:extLst>
                </p14:cNvPr>
                <p14:cNvContentPartPr/>
                <p14:nvPr/>
              </p14:nvContentPartPr>
              <p14:xfrm>
                <a:off x="1376040" y="5430480"/>
                <a:ext cx="79200" cy="853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10DFA131-C581-DABE-D4C7-B1D87C968BF1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1367040" y="5421840"/>
                  <a:ext cx="9684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1DC97577-A6CB-7A8B-AD94-61DE01D281D9}"/>
                    </a:ext>
                  </a:extLst>
                </p14:cNvPr>
                <p14:cNvContentPartPr/>
                <p14:nvPr/>
              </p14:nvContentPartPr>
              <p14:xfrm>
                <a:off x="1374600" y="5378640"/>
                <a:ext cx="360" cy="1375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1DC97577-A6CB-7A8B-AD94-61DE01D281D9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1365960" y="5369640"/>
                  <a:ext cx="1800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A7303530-7F00-72DC-5250-B85FD48D7C4B}"/>
                    </a:ext>
                  </a:extLst>
                </p14:cNvPr>
                <p14:cNvContentPartPr/>
                <p14:nvPr/>
              </p14:nvContentPartPr>
              <p14:xfrm>
                <a:off x="1492320" y="5334000"/>
                <a:ext cx="83880" cy="2203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A7303530-7F00-72DC-5250-B85FD48D7C4B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1483680" y="5325000"/>
                  <a:ext cx="10152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9882430C-89B9-8956-126B-C0E3F293D5F0}"/>
                    </a:ext>
                  </a:extLst>
                </p14:cNvPr>
                <p14:cNvContentPartPr/>
                <p14:nvPr/>
              </p14:nvContentPartPr>
              <p14:xfrm>
                <a:off x="1502400" y="5411400"/>
                <a:ext cx="74160" cy="288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9882430C-89B9-8956-126B-C0E3F293D5F0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1493400" y="5402760"/>
                  <a:ext cx="918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E949C841-FF8F-5050-CEC6-91F18A163BCB}"/>
                    </a:ext>
                  </a:extLst>
                </p14:cNvPr>
                <p14:cNvContentPartPr/>
                <p14:nvPr/>
              </p14:nvContentPartPr>
              <p14:xfrm>
                <a:off x="1295752" y="5082959"/>
                <a:ext cx="426960" cy="1976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E949C841-FF8F-5050-CEC6-91F18A163BCB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1287112" y="5074319"/>
                  <a:ext cx="44460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B6D6B8F-A0D6-80A3-1E38-5E6858E0B91C}"/>
                    </a:ext>
                  </a:extLst>
                </p14:cNvPr>
                <p14:cNvContentPartPr/>
                <p14:nvPr/>
              </p14:nvContentPartPr>
              <p14:xfrm>
                <a:off x="1655392" y="5082959"/>
                <a:ext cx="80640" cy="619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B6D6B8F-A0D6-80A3-1E38-5E6858E0B91C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1646392" y="5074319"/>
                  <a:ext cx="9828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4658E5E-FC9D-6FAE-8B3B-AC5E478DA2A4}"/>
                    </a:ext>
                  </a:extLst>
                </p14:cNvPr>
                <p14:cNvContentPartPr/>
                <p14:nvPr/>
              </p14:nvContentPartPr>
              <p14:xfrm>
                <a:off x="1729552" y="4776959"/>
                <a:ext cx="492120" cy="4165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4658E5E-FC9D-6FAE-8B3B-AC5E478DA2A4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1720552" y="4768319"/>
                  <a:ext cx="509760" cy="43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E5B3241-CFDF-5E45-B9F6-B9BBFB8CB650}"/>
                    </a:ext>
                  </a:extLst>
                </p14:cNvPr>
                <p14:cNvContentPartPr/>
                <p14:nvPr/>
              </p14:nvContentPartPr>
              <p14:xfrm>
                <a:off x="1930792" y="4880639"/>
                <a:ext cx="100800" cy="1648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E5B3241-CFDF-5E45-B9F6-B9BBFB8CB650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1921792" y="4871999"/>
                  <a:ext cx="11844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1946D5EB-20C5-B783-C0A9-E539E6C60C26}"/>
                    </a:ext>
                  </a:extLst>
                </p14:cNvPr>
                <p14:cNvContentPartPr/>
                <p14:nvPr/>
              </p14:nvContentPartPr>
              <p14:xfrm>
                <a:off x="1676992" y="4390319"/>
                <a:ext cx="425880" cy="40968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1946D5EB-20C5-B783-C0A9-E539E6C60C26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1667992" y="4381319"/>
                  <a:ext cx="443520" cy="42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CF998E56-A10A-8631-48B0-97141EB97978}"/>
                    </a:ext>
                  </a:extLst>
                </p14:cNvPr>
                <p14:cNvContentPartPr/>
                <p14:nvPr/>
              </p14:nvContentPartPr>
              <p14:xfrm>
                <a:off x="2032672" y="4535759"/>
                <a:ext cx="136080" cy="6948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CF998E56-A10A-8631-48B0-97141EB97978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2024032" y="4527119"/>
                  <a:ext cx="15372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999357E6-3C8A-241B-6A6E-DEEDA3679B42}"/>
                    </a:ext>
                  </a:extLst>
                </p14:cNvPr>
                <p14:cNvContentPartPr/>
                <p14:nvPr/>
              </p14:nvContentPartPr>
              <p14:xfrm>
                <a:off x="1524000" y="4810080"/>
                <a:ext cx="118800" cy="14292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999357E6-3C8A-241B-6A6E-DEEDA3679B42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1515000" y="4801440"/>
                  <a:ext cx="13644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A04D9B34-7F11-BC3A-54C6-5C34EA27CE44}"/>
                    </a:ext>
                  </a:extLst>
                </p14:cNvPr>
                <p14:cNvContentPartPr/>
                <p14:nvPr/>
              </p14:nvContentPartPr>
              <p14:xfrm>
                <a:off x="2001352" y="5105639"/>
                <a:ext cx="397440" cy="44100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A04D9B34-7F11-BC3A-54C6-5C34EA27CE44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1992712" y="5096999"/>
                  <a:ext cx="415080" cy="45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00282770-5A55-2CE2-5B44-0CDD43E2FCBD}"/>
                    </a:ext>
                  </a:extLst>
                </p14:cNvPr>
                <p14:cNvContentPartPr/>
                <p14:nvPr/>
              </p14:nvContentPartPr>
              <p14:xfrm>
                <a:off x="1320952" y="5080439"/>
                <a:ext cx="427320" cy="21456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00282770-5A55-2CE2-5B44-0CDD43E2FCBD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1312312" y="5071439"/>
                  <a:ext cx="44496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4CFE1A94-1AB1-7D93-96B4-55B8AA1CDDD8}"/>
                    </a:ext>
                  </a:extLst>
                </p14:cNvPr>
                <p14:cNvContentPartPr/>
                <p14:nvPr/>
              </p14:nvContentPartPr>
              <p14:xfrm>
                <a:off x="1382160" y="5530560"/>
                <a:ext cx="5760" cy="7488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4CFE1A94-1AB1-7D93-96B4-55B8AA1CDDD8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1373520" y="5521920"/>
                  <a:ext cx="2340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FF3F0684-12FD-E3B2-494E-CA652D52CEEB}"/>
                    </a:ext>
                  </a:extLst>
                </p14:cNvPr>
                <p14:cNvContentPartPr/>
                <p14:nvPr/>
              </p14:nvContentPartPr>
              <p14:xfrm>
                <a:off x="1076880" y="5531280"/>
                <a:ext cx="52920" cy="3456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FF3F0684-12FD-E3B2-494E-CA652D52CEEB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1067880" y="5522640"/>
                  <a:ext cx="70560" cy="52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944F8F39-1C87-FC93-C754-4ED5B93E76B2}"/>
              </a:ext>
            </a:extLst>
          </p:cNvPr>
          <p:cNvGrpSpPr/>
          <p:nvPr/>
        </p:nvGrpSpPr>
        <p:grpSpPr>
          <a:xfrm>
            <a:off x="2150400" y="3525000"/>
            <a:ext cx="5311800" cy="1409400"/>
            <a:chOff x="2150400" y="3525000"/>
            <a:chExt cx="5311800" cy="1409400"/>
          </a:xfrm>
        </p:grpSpPr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D17A232E-35F4-7D3E-DE63-79CAD1ED7104}"/>
                </a:ext>
              </a:extLst>
            </p:cNvPr>
            <p:cNvGrpSpPr/>
            <p:nvPr/>
          </p:nvGrpSpPr>
          <p:grpSpPr>
            <a:xfrm>
              <a:off x="7319640" y="4610400"/>
              <a:ext cx="142560" cy="240480"/>
              <a:chOff x="7319640" y="4610400"/>
              <a:chExt cx="142560" cy="240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5">
                <p14:nvContentPartPr>
                  <p14:cNvPr id="303" name="Ink 302">
                    <a:extLst>
                      <a:ext uri="{FF2B5EF4-FFF2-40B4-BE49-F238E27FC236}">
                        <a16:creationId xmlns:a16="http://schemas.microsoft.com/office/drawing/2014/main" id="{7DEC22FE-44E9-217C-581D-F19FA877FAAA}"/>
                      </a:ext>
                    </a:extLst>
                  </p14:cNvPr>
                  <p14:cNvContentPartPr/>
                  <p14:nvPr/>
                </p14:nvContentPartPr>
                <p14:xfrm>
                  <a:off x="7319640" y="4610400"/>
                  <a:ext cx="142560" cy="219600"/>
                </p14:xfrm>
              </p:contentPart>
            </mc:Choice>
            <mc:Fallback xmlns="">
              <p:pic>
                <p:nvPicPr>
                  <p:cNvPr id="303" name="Ink 302">
                    <a:extLst>
                      <a:ext uri="{FF2B5EF4-FFF2-40B4-BE49-F238E27FC236}">
                        <a16:creationId xmlns:a16="http://schemas.microsoft.com/office/drawing/2014/main" id="{7DEC22FE-44E9-217C-581D-F19FA877FAAA}"/>
                      </a:ext>
                    </a:extLst>
                  </p:cNvPr>
                  <p:cNvPicPr/>
                  <p:nvPr/>
                </p:nvPicPr>
                <p:blipFill>
                  <a:blip r:embed="rId216"/>
                  <a:stretch>
                    <a:fillRect/>
                  </a:stretch>
                </p:blipFill>
                <p:spPr>
                  <a:xfrm>
                    <a:off x="7310640" y="4601400"/>
                    <a:ext cx="160200" cy="23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7">
                <p14:nvContentPartPr>
                  <p14:cNvPr id="304" name="Ink 303">
                    <a:extLst>
                      <a:ext uri="{FF2B5EF4-FFF2-40B4-BE49-F238E27FC236}">
                        <a16:creationId xmlns:a16="http://schemas.microsoft.com/office/drawing/2014/main" id="{DF718A41-908D-272D-39B9-E258B9F9F85A}"/>
                      </a:ext>
                    </a:extLst>
                  </p14:cNvPr>
                  <p14:cNvContentPartPr/>
                  <p14:nvPr/>
                </p14:nvContentPartPr>
                <p14:xfrm>
                  <a:off x="7345920" y="4619760"/>
                  <a:ext cx="100080" cy="231120"/>
                </p14:xfrm>
              </p:contentPart>
            </mc:Choice>
            <mc:Fallback xmlns="">
              <p:pic>
                <p:nvPicPr>
                  <p:cNvPr id="304" name="Ink 303">
                    <a:extLst>
                      <a:ext uri="{FF2B5EF4-FFF2-40B4-BE49-F238E27FC236}">
                        <a16:creationId xmlns:a16="http://schemas.microsoft.com/office/drawing/2014/main" id="{DF718A41-908D-272D-39B9-E258B9F9F85A}"/>
                      </a:ext>
                    </a:extLst>
                  </p:cNvPr>
                  <p:cNvPicPr/>
                  <p:nvPr/>
                </p:nvPicPr>
                <p:blipFill>
                  <a:blip r:embed="rId218"/>
                  <a:stretch>
                    <a:fillRect/>
                  </a:stretch>
                </p:blipFill>
                <p:spPr>
                  <a:xfrm>
                    <a:off x="7336920" y="4611120"/>
                    <a:ext cx="117720" cy="2487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0E95E59F-E375-9F7B-97FF-D3ACF5B6B94B}"/>
                    </a:ext>
                  </a:extLst>
                </p14:cNvPr>
                <p14:cNvContentPartPr/>
                <p14:nvPr/>
              </p14:nvContentPartPr>
              <p14:xfrm>
                <a:off x="2150400" y="3525000"/>
                <a:ext cx="5163480" cy="140940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0E95E59F-E375-9F7B-97FF-D3ACF5B6B94B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2141760" y="3516360"/>
                  <a:ext cx="5181120" cy="142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A0E2216A-9F28-581F-0578-9766816EAE1B}"/>
                    </a:ext>
                  </a:extLst>
                </p14:cNvPr>
                <p14:cNvContentPartPr/>
                <p14:nvPr/>
              </p14:nvContentPartPr>
              <p14:xfrm>
                <a:off x="2500320" y="4185240"/>
                <a:ext cx="136800" cy="11124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A0E2216A-9F28-581F-0578-9766816EAE1B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2491680" y="4176240"/>
                  <a:ext cx="154440" cy="12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1" name="Group 310">
            <a:extLst>
              <a:ext uri="{FF2B5EF4-FFF2-40B4-BE49-F238E27FC236}">
                <a16:creationId xmlns:a16="http://schemas.microsoft.com/office/drawing/2014/main" id="{B7973B61-4986-6571-2877-FEB5FE31E444}"/>
              </a:ext>
            </a:extLst>
          </p:cNvPr>
          <p:cNvGrpSpPr/>
          <p:nvPr/>
        </p:nvGrpSpPr>
        <p:grpSpPr>
          <a:xfrm>
            <a:off x="1127343" y="1345852"/>
            <a:ext cx="2369412" cy="483710"/>
            <a:chOff x="1127343" y="1345852"/>
            <a:chExt cx="2369412" cy="483710"/>
          </a:xfrm>
        </p:grpSpPr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B8ACB521-D363-9D79-6D7F-0DB21EE8B171}"/>
                </a:ext>
              </a:extLst>
            </p:cNvPr>
            <p:cNvSpPr txBox="1"/>
            <p:nvPr/>
          </p:nvSpPr>
          <p:spPr>
            <a:xfrm>
              <a:off x="3130871" y="1345852"/>
              <a:ext cx="36588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/>
                <a:t>B</a:t>
              </a:r>
            </a:p>
          </p:txBody>
        </p:sp>
        <p:sp>
          <p:nvSpPr>
            <p:cNvPr id="310" name="TextBox 309">
              <a:extLst>
                <a:ext uri="{FF2B5EF4-FFF2-40B4-BE49-F238E27FC236}">
                  <a16:creationId xmlns:a16="http://schemas.microsoft.com/office/drawing/2014/main" id="{FAB8EC7B-5419-659E-857B-9552737BCCCD}"/>
                </a:ext>
              </a:extLst>
            </p:cNvPr>
            <p:cNvSpPr txBox="1"/>
            <p:nvPr/>
          </p:nvSpPr>
          <p:spPr>
            <a:xfrm>
              <a:off x="1127343" y="1367897"/>
              <a:ext cx="36588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/>
                <a:t>B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312" name="Ink 311">
                <a:extLst>
                  <a:ext uri="{FF2B5EF4-FFF2-40B4-BE49-F238E27FC236}">
                    <a16:creationId xmlns:a16="http://schemas.microsoft.com/office/drawing/2014/main" id="{4B3D1B04-0588-D6A3-B512-FD86F13A7258}"/>
                  </a:ext>
                </a:extLst>
              </p14:cNvPr>
              <p14:cNvContentPartPr/>
              <p14:nvPr/>
            </p14:nvContentPartPr>
            <p14:xfrm>
              <a:off x="2325360" y="5168760"/>
              <a:ext cx="138600" cy="103680"/>
            </p14:xfrm>
          </p:contentPart>
        </mc:Choice>
        <mc:Fallback xmlns="">
          <p:pic>
            <p:nvPicPr>
              <p:cNvPr id="312" name="Ink 311">
                <a:extLst>
                  <a:ext uri="{FF2B5EF4-FFF2-40B4-BE49-F238E27FC236}">
                    <a16:creationId xmlns:a16="http://schemas.microsoft.com/office/drawing/2014/main" id="{4B3D1B04-0588-D6A3-B512-FD86F13A7258}"/>
                  </a:ext>
                </a:extLst>
              </p:cNvPr>
              <p:cNvPicPr/>
              <p:nvPr/>
            </p:nvPicPr>
            <p:blipFill>
              <a:blip r:embed="rId224"/>
              <a:stretch>
                <a:fillRect/>
              </a:stretch>
            </p:blipFill>
            <p:spPr>
              <a:xfrm>
                <a:off x="2316360" y="5159760"/>
                <a:ext cx="156240" cy="121320"/>
              </a:xfrm>
              <a:prstGeom prst="rect">
                <a:avLst/>
              </a:prstGeom>
            </p:spPr>
          </p:pic>
        </mc:Fallback>
      </mc:AlternateContent>
      <p:sp>
        <p:nvSpPr>
          <p:cNvPr id="313" name="TextBox 312">
            <a:extLst>
              <a:ext uri="{FF2B5EF4-FFF2-40B4-BE49-F238E27FC236}">
                <a16:creationId xmlns:a16="http://schemas.microsoft.com/office/drawing/2014/main" id="{C4412921-6A7D-4FE2-4D48-664B1E9795FC}"/>
              </a:ext>
            </a:extLst>
          </p:cNvPr>
          <p:cNvSpPr txBox="1"/>
          <p:nvPr/>
        </p:nvSpPr>
        <p:spPr>
          <a:xfrm>
            <a:off x="2334948" y="767669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FF0000"/>
                </a:solidFill>
              </a:rPr>
              <a:t>Mismatch</a:t>
            </a:r>
          </a:p>
        </p:txBody>
      </p:sp>
      <p:sp>
        <p:nvSpPr>
          <p:cNvPr id="314" name="TextBox 313">
            <a:extLst>
              <a:ext uri="{FF2B5EF4-FFF2-40B4-BE49-F238E27FC236}">
                <a16:creationId xmlns:a16="http://schemas.microsoft.com/office/drawing/2014/main" id="{D2BCD8C4-9976-7583-1538-B30767F99D63}"/>
              </a:ext>
            </a:extLst>
          </p:cNvPr>
          <p:cNvSpPr txBox="1"/>
          <p:nvPr/>
        </p:nvSpPr>
        <p:spPr>
          <a:xfrm>
            <a:off x="4431987" y="2005448"/>
            <a:ext cx="4373313" cy="929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600" dirty="0"/>
              <a:t>If mismatch move right to X then back to Y</a:t>
            </a:r>
          </a:p>
          <a:p>
            <a:pPr algn="l">
              <a:buNone/>
            </a:pPr>
            <a:r>
              <a:rPr lang="en-US" sz="1600" dirty="0"/>
              <a:t>Flip numbers to letters along the way</a:t>
            </a:r>
          </a:p>
          <a:p>
            <a:pPr algn="l">
              <a:buNone/>
            </a:pPr>
            <a:r>
              <a:rPr lang="en-US" sz="1600" dirty="0"/>
              <a:t>If match, flip and move left to Y 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3D2F477F-3455-215A-B194-6905A1EB00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357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5882"/>
    </mc:Choice>
    <mc:Fallback xmlns="">
      <p:transition advTm="175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48148E-6 L -0.07987 0.0064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9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761 0.0037 L -0.12327 0.0037 L -0.12327 0.0037 " pathEditMode="relative" ptsTypes="A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205 0.00069 L -0.17101 0.00069 " pathEditMode="relative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65 0.00069 L -0.11997 0.00208 " pathEditMode="relative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327 0.00069 L 0.06007 0.00069 " pathEditMode="relative" ptsTypes="AA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73 -0.00093 L 0.15451 -0.00232 L 0.15451 -0.00232 " pathEditMode="relative" ptsTypes="AAA">
                                      <p:cBhvr>
                                        <p:cTn id="7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677 -0.00232 L -0.16997 -0.00093 " pathEditMode="relative" ptsTypes="AA">
                                      <p:cBhvr>
                                        <p:cTn id="8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2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1" grpId="0" animBg="1"/>
      <p:bldP spid="53" grpId="0" animBg="1"/>
      <p:bldP spid="235" grpId="0" animBg="1"/>
      <p:bldP spid="266" grpId="0"/>
      <p:bldP spid="29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8A6E7-B7DF-AE54-11C6-05742FCE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453D3-654B-26DB-97FD-3F7DC413BEE9}"/>
              </a:ext>
            </a:extLst>
          </p:cNvPr>
          <p:cNvSpPr txBox="1"/>
          <p:nvPr/>
        </p:nvSpPr>
        <p:spPr>
          <a:xfrm>
            <a:off x="240120" y="39525"/>
            <a:ext cx="8663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rgbClr val="0000FF"/>
                </a:solidFill>
              </a:rPr>
              <a:t>The story so far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C5767D-316B-ADE2-03EB-B03C6A738432}"/>
              </a:ext>
            </a:extLst>
          </p:cNvPr>
          <p:cNvSpPr txBox="1"/>
          <p:nvPr/>
        </p:nvSpPr>
        <p:spPr>
          <a:xfrm>
            <a:off x="533400" y="501190"/>
            <a:ext cx="79248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/>
            <a:r>
              <a:rPr lang="en-US" sz="1800" dirty="0"/>
              <a:t>CMOS is great for operations like fast digital addition</a:t>
            </a:r>
          </a:p>
          <a:p>
            <a:pPr algn="l">
              <a:buNone/>
            </a:pPr>
            <a:endParaRPr lang="en-US" sz="1800" dirty="0"/>
          </a:p>
          <a:p>
            <a:pPr marL="342900" indent="-342900" algn="l"/>
            <a:r>
              <a:rPr lang="en-US" sz="1800" dirty="0"/>
              <a:t>It encodes info as </a:t>
            </a:r>
            <a:r>
              <a:rPr lang="en-US" sz="1800" dirty="0">
                <a:highlight>
                  <a:srgbClr val="FFFF00"/>
                </a:highlight>
              </a:rPr>
              <a:t>specific binary strings of 1s and 0s</a:t>
            </a:r>
            <a:r>
              <a:rPr lang="en-US" sz="1800" dirty="0"/>
              <a:t>, and operates using fast Boolean logic gates driven by light electrons jumping over sizeable, electrostatically tunable energy barriers. </a:t>
            </a:r>
          </a:p>
          <a:p>
            <a:pPr marL="342900" indent="-342900" algn="l"/>
            <a:endParaRPr lang="en-US" sz="1800" dirty="0"/>
          </a:p>
          <a:p>
            <a:pPr marL="342900" indent="-342900" algn="l"/>
            <a:r>
              <a:rPr lang="en-US" sz="1800" dirty="0"/>
              <a:t>Standby power dissipation is low because of CMOS architecture. It also allows error correction on static data (memory) using </a:t>
            </a:r>
            <a:r>
              <a:rPr lang="en-US" sz="1800" dirty="0">
                <a:solidFill>
                  <a:srgbClr val="FF0000"/>
                </a:solidFill>
              </a:rPr>
              <a:t>repetition codes and parity bits. </a:t>
            </a:r>
          </a:p>
          <a:p>
            <a:pPr marL="342900" indent="-342900" algn="l"/>
            <a:endParaRPr lang="en-US" sz="1800" dirty="0"/>
          </a:p>
          <a:p>
            <a:pPr marL="342900" indent="-342900" algn="l"/>
            <a:r>
              <a:rPr lang="en-US" sz="1800" dirty="0"/>
              <a:t>With dynamic data (logical operations), there is a considerable price for speed and accuracy. </a:t>
            </a:r>
          </a:p>
          <a:p>
            <a:pPr marL="342900" indent="-342900" algn="l"/>
            <a:endParaRPr lang="en-US" sz="1800" dirty="0"/>
          </a:p>
          <a:p>
            <a:pPr marL="342900" indent="-342900" algn="l"/>
            <a:r>
              <a:rPr lang="en-US" sz="1800" dirty="0"/>
              <a:t>Biological computers ditch speed and accuracy and look at classical  parallelism. They also use </a:t>
            </a:r>
            <a:r>
              <a:rPr lang="en-US" sz="1800" dirty="0">
                <a:solidFill>
                  <a:srgbClr val="FF0000"/>
                </a:solidFill>
              </a:rPr>
              <a:t>frequency of 0s and 1s </a:t>
            </a:r>
            <a:r>
              <a:rPr lang="en-US" sz="1800" dirty="0"/>
              <a:t>rather than the strings themselves, and also employ </a:t>
            </a:r>
            <a:r>
              <a:rPr lang="en-US" sz="1800" dirty="0">
                <a:solidFill>
                  <a:srgbClr val="FF0000"/>
                </a:solidFill>
              </a:rPr>
              <a:t>degeneracy of codons</a:t>
            </a:r>
            <a:r>
              <a:rPr lang="en-US" sz="1800" dirty="0"/>
              <a:t>. </a:t>
            </a:r>
          </a:p>
          <a:p>
            <a:pPr marL="342900" indent="-342900" algn="l"/>
            <a:endParaRPr lang="en-US" sz="1800" dirty="0"/>
          </a:p>
          <a:p>
            <a:pPr marL="342900" indent="-342900" algn="l"/>
            <a:r>
              <a:rPr lang="en-US" sz="1800" dirty="0"/>
              <a:t>Quantum computers use qubits and quantum parallelism. They cannot use straightforward repetition codes due to </a:t>
            </a:r>
            <a:r>
              <a:rPr lang="en-US" sz="1800" dirty="0">
                <a:solidFill>
                  <a:srgbClr val="FF0000"/>
                </a:solidFill>
              </a:rPr>
              <a:t>no-cloning theorem.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6E7B14F-B29A-BC0C-062A-11866B4408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136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101"/>
    </mc:Choice>
    <mc:Fallback xmlns="">
      <p:transition spd="slow" advTm="193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CE055D7-02F1-189A-D35B-7B45CA509B0E}"/>
              </a:ext>
            </a:extLst>
          </p:cNvPr>
          <p:cNvSpPr txBox="1"/>
          <p:nvPr/>
        </p:nvSpPr>
        <p:spPr>
          <a:xfrm>
            <a:off x="2857768" y="136525"/>
            <a:ext cx="4240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>
                <a:highlight>
                  <a:srgbClr val="FFFF00"/>
                </a:highlight>
              </a:rPr>
              <a:t>Turing Machine for Location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0F7EDC-BD10-8715-55D7-39B942115B09}"/>
              </a:ext>
            </a:extLst>
          </p:cNvPr>
          <p:cNvSpPr/>
          <p:nvPr/>
        </p:nvSpPr>
        <p:spPr>
          <a:xfrm>
            <a:off x="1947352" y="1219202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7CEF0A-5670-3A34-FD21-DF4FD382BBF6}"/>
              </a:ext>
            </a:extLst>
          </p:cNvPr>
          <p:cNvSpPr/>
          <p:nvPr/>
        </p:nvSpPr>
        <p:spPr>
          <a:xfrm>
            <a:off x="2631477" y="1219202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7ECE4B-6449-ECC5-A841-B15823B34F30}"/>
              </a:ext>
            </a:extLst>
          </p:cNvPr>
          <p:cNvSpPr txBox="1"/>
          <p:nvPr/>
        </p:nvSpPr>
        <p:spPr>
          <a:xfrm>
            <a:off x="609600" y="1331269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474280F-8DA2-FF29-CC70-41D8ED61BC80}"/>
              </a:ext>
            </a:extLst>
          </p:cNvPr>
          <p:cNvSpPr txBox="1"/>
          <p:nvPr/>
        </p:nvSpPr>
        <p:spPr>
          <a:xfrm>
            <a:off x="2707677" y="1345854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710B62-2AC1-4DEB-68AA-B9E0FF4AA60E}"/>
              </a:ext>
            </a:extLst>
          </p:cNvPr>
          <p:cNvSpPr/>
          <p:nvPr/>
        </p:nvSpPr>
        <p:spPr>
          <a:xfrm>
            <a:off x="3087381" y="1219202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405B6A-005D-AB0E-7E3F-8C769EFB7B8E}"/>
              </a:ext>
            </a:extLst>
          </p:cNvPr>
          <p:cNvSpPr/>
          <p:nvPr/>
        </p:nvSpPr>
        <p:spPr>
          <a:xfrm>
            <a:off x="3067513" y="1219202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690999-81B4-A23D-422F-7B3087960B9D}"/>
              </a:ext>
            </a:extLst>
          </p:cNvPr>
          <p:cNvSpPr txBox="1"/>
          <p:nvPr/>
        </p:nvSpPr>
        <p:spPr>
          <a:xfrm>
            <a:off x="3168560" y="1345854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FCB734-F6FE-944F-E715-68D7328628CE}"/>
              </a:ext>
            </a:extLst>
          </p:cNvPr>
          <p:cNvSpPr/>
          <p:nvPr/>
        </p:nvSpPr>
        <p:spPr>
          <a:xfrm>
            <a:off x="3505200" y="1219202"/>
            <a:ext cx="478364" cy="685800"/>
          </a:xfrm>
          <a:prstGeom prst="rect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54DC0A-7781-CDE4-38CA-3AD25B1F8A9C}"/>
              </a:ext>
            </a:extLst>
          </p:cNvPr>
          <p:cNvSpPr/>
          <p:nvPr/>
        </p:nvSpPr>
        <p:spPr>
          <a:xfrm>
            <a:off x="3976083" y="1219201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07E99B-2B1D-410D-034A-0A304B682FE1}"/>
              </a:ext>
            </a:extLst>
          </p:cNvPr>
          <p:cNvSpPr txBox="1"/>
          <p:nvPr/>
        </p:nvSpPr>
        <p:spPr>
          <a:xfrm>
            <a:off x="4077130" y="1345853"/>
            <a:ext cx="322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97A6DD3-E4D2-41B4-94FD-BF05F1FD4939}"/>
              </a:ext>
            </a:extLst>
          </p:cNvPr>
          <p:cNvSpPr/>
          <p:nvPr/>
        </p:nvSpPr>
        <p:spPr>
          <a:xfrm>
            <a:off x="4431987" y="1219201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3BF081-6918-A781-E991-4A48FFEC58BD}"/>
              </a:ext>
            </a:extLst>
          </p:cNvPr>
          <p:cNvSpPr/>
          <p:nvPr/>
        </p:nvSpPr>
        <p:spPr>
          <a:xfrm>
            <a:off x="5367196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8B5762-1FE5-2A03-C9A1-0CC46B662696}"/>
              </a:ext>
            </a:extLst>
          </p:cNvPr>
          <p:cNvSpPr/>
          <p:nvPr/>
        </p:nvSpPr>
        <p:spPr>
          <a:xfrm>
            <a:off x="4412119" y="1219201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2B435A-6C19-D46B-2D14-23213835679C}"/>
              </a:ext>
            </a:extLst>
          </p:cNvPr>
          <p:cNvSpPr txBox="1"/>
          <p:nvPr/>
        </p:nvSpPr>
        <p:spPr>
          <a:xfrm>
            <a:off x="4513166" y="1345853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E66E05-762F-CBBD-787C-11D83DB02CCD}"/>
              </a:ext>
            </a:extLst>
          </p:cNvPr>
          <p:cNvSpPr/>
          <p:nvPr/>
        </p:nvSpPr>
        <p:spPr>
          <a:xfrm>
            <a:off x="5367196" y="1219201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2BD26FE-71B6-8824-88A8-0F644E766ABD}"/>
              </a:ext>
            </a:extLst>
          </p:cNvPr>
          <p:cNvSpPr txBox="1"/>
          <p:nvPr/>
        </p:nvSpPr>
        <p:spPr>
          <a:xfrm>
            <a:off x="5468243" y="1345853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5AAA7EB-8979-1D71-3757-CD0FFBFA196B}"/>
              </a:ext>
            </a:extLst>
          </p:cNvPr>
          <p:cNvSpPr/>
          <p:nvPr/>
        </p:nvSpPr>
        <p:spPr>
          <a:xfrm>
            <a:off x="4914227" y="1219199"/>
            <a:ext cx="478364" cy="685800"/>
          </a:xfrm>
          <a:prstGeom prst="rect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F6BDEC3-BB3C-9BCC-439E-EECF27DE722C}"/>
              </a:ext>
            </a:extLst>
          </p:cNvPr>
          <p:cNvSpPr/>
          <p:nvPr/>
        </p:nvSpPr>
        <p:spPr>
          <a:xfrm>
            <a:off x="5865428" y="1219200"/>
            <a:ext cx="396391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7141B2E-679C-CCA0-7A78-8E77BE4BAA05}"/>
              </a:ext>
            </a:extLst>
          </p:cNvPr>
          <p:cNvSpPr txBox="1"/>
          <p:nvPr/>
        </p:nvSpPr>
        <p:spPr>
          <a:xfrm>
            <a:off x="5867400" y="1345852"/>
            <a:ext cx="26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14204FF-BE90-E9BE-1692-B90B309A61A0}"/>
              </a:ext>
            </a:extLst>
          </p:cNvPr>
          <p:cNvSpPr/>
          <p:nvPr/>
        </p:nvSpPr>
        <p:spPr>
          <a:xfrm>
            <a:off x="6725468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052F746-2CDD-36A8-310D-1DFD78D6F9C7}"/>
              </a:ext>
            </a:extLst>
          </p:cNvPr>
          <p:cNvSpPr/>
          <p:nvPr/>
        </p:nvSpPr>
        <p:spPr>
          <a:xfrm>
            <a:off x="7162800" y="1219199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9CE87BB-A43B-85AE-8170-43C32E598974}"/>
              </a:ext>
            </a:extLst>
          </p:cNvPr>
          <p:cNvSpPr/>
          <p:nvPr/>
        </p:nvSpPr>
        <p:spPr>
          <a:xfrm>
            <a:off x="6705600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E4EB70C-DAFD-5783-BD4E-E7DD837340FA}"/>
              </a:ext>
            </a:extLst>
          </p:cNvPr>
          <p:cNvSpPr txBox="1"/>
          <p:nvPr/>
        </p:nvSpPr>
        <p:spPr>
          <a:xfrm>
            <a:off x="6806647" y="1345852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841729E-93A7-D387-38C9-C76F21C3CE08}"/>
              </a:ext>
            </a:extLst>
          </p:cNvPr>
          <p:cNvSpPr/>
          <p:nvPr/>
        </p:nvSpPr>
        <p:spPr>
          <a:xfrm>
            <a:off x="7162800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59F5CBE-7760-A44F-A71E-8F9EF3604FD6}"/>
              </a:ext>
            </a:extLst>
          </p:cNvPr>
          <p:cNvSpPr txBox="1"/>
          <p:nvPr/>
        </p:nvSpPr>
        <p:spPr>
          <a:xfrm>
            <a:off x="7263847" y="1345852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B3CFEEA-546B-1910-3ACB-85A161B01EC7}"/>
              </a:ext>
            </a:extLst>
          </p:cNvPr>
          <p:cNvSpPr/>
          <p:nvPr/>
        </p:nvSpPr>
        <p:spPr>
          <a:xfrm>
            <a:off x="7641164" y="1219200"/>
            <a:ext cx="478364" cy="685800"/>
          </a:xfrm>
          <a:prstGeom prst="rect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2436C17-34E2-EC4E-510B-EE9459996508}"/>
              </a:ext>
            </a:extLst>
          </p:cNvPr>
          <p:cNvSpPr/>
          <p:nvPr/>
        </p:nvSpPr>
        <p:spPr>
          <a:xfrm>
            <a:off x="1065504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132515E-1CCD-FD50-FAED-B0AEB0769124}"/>
              </a:ext>
            </a:extLst>
          </p:cNvPr>
          <p:cNvSpPr/>
          <p:nvPr/>
        </p:nvSpPr>
        <p:spPr>
          <a:xfrm>
            <a:off x="1502836" y="1219199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DD715AA-2BED-32CF-C7A2-8BF06B7A8949}"/>
              </a:ext>
            </a:extLst>
          </p:cNvPr>
          <p:cNvSpPr/>
          <p:nvPr/>
        </p:nvSpPr>
        <p:spPr>
          <a:xfrm>
            <a:off x="1045636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B0465B3-54B8-E401-2462-A52AC6411946}"/>
              </a:ext>
            </a:extLst>
          </p:cNvPr>
          <p:cNvSpPr txBox="1"/>
          <p:nvPr/>
        </p:nvSpPr>
        <p:spPr>
          <a:xfrm>
            <a:off x="1146683" y="1345852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6CED035-D87B-3319-5655-3F6546444EE5}"/>
              </a:ext>
            </a:extLst>
          </p:cNvPr>
          <p:cNvSpPr/>
          <p:nvPr/>
        </p:nvSpPr>
        <p:spPr>
          <a:xfrm>
            <a:off x="1502836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4EF8E93-7FE4-41B7-BEE3-6AA870A7CFB9}"/>
              </a:ext>
            </a:extLst>
          </p:cNvPr>
          <p:cNvSpPr txBox="1"/>
          <p:nvPr/>
        </p:nvSpPr>
        <p:spPr>
          <a:xfrm>
            <a:off x="1579036" y="1345852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DA0B3E5-3459-A4D4-ABE3-F0132F08D03F}"/>
              </a:ext>
            </a:extLst>
          </p:cNvPr>
          <p:cNvSpPr/>
          <p:nvPr/>
        </p:nvSpPr>
        <p:spPr>
          <a:xfrm>
            <a:off x="6248400" y="1219199"/>
            <a:ext cx="478364" cy="685800"/>
          </a:xfrm>
          <a:prstGeom prst="rect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7EF32DC-CC8F-C509-CEFB-240FED9820EF}"/>
              </a:ext>
            </a:extLst>
          </p:cNvPr>
          <p:cNvSpPr/>
          <p:nvPr/>
        </p:nvSpPr>
        <p:spPr>
          <a:xfrm>
            <a:off x="1981200" y="1219200"/>
            <a:ext cx="690954" cy="685800"/>
          </a:xfrm>
          <a:prstGeom prst="rect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7C94D6-AAA2-BFDD-010D-BEB74EC4F725}"/>
              </a:ext>
            </a:extLst>
          </p:cNvPr>
          <p:cNvGrpSpPr/>
          <p:nvPr/>
        </p:nvGrpSpPr>
        <p:grpSpPr>
          <a:xfrm>
            <a:off x="553800" y="1993746"/>
            <a:ext cx="791640" cy="839520"/>
            <a:chOff x="1981200" y="1934171"/>
            <a:chExt cx="791640" cy="839520"/>
          </a:xfrm>
        </p:grpSpPr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762D0C6E-F488-68F9-86BC-D5EFB1A14DF5}"/>
                </a:ext>
              </a:extLst>
            </p:cNvPr>
            <p:cNvGrpSpPr/>
            <p:nvPr/>
          </p:nvGrpSpPr>
          <p:grpSpPr>
            <a:xfrm>
              <a:off x="1981200" y="1934171"/>
              <a:ext cx="791640" cy="839520"/>
              <a:chOff x="1243025" y="2002328"/>
              <a:chExt cx="791640" cy="839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233" name="Ink 232">
                    <a:extLst>
                      <a:ext uri="{FF2B5EF4-FFF2-40B4-BE49-F238E27FC236}">
                        <a16:creationId xmlns:a16="http://schemas.microsoft.com/office/drawing/2014/main" id="{27D8DED4-F5FF-D1B5-36E4-E306F8546298}"/>
                      </a:ext>
                    </a:extLst>
                  </p14:cNvPr>
                  <p14:cNvContentPartPr/>
                  <p14:nvPr/>
                </p14:nvContentPartPr>
                <p14:xfrm>
                  <a:off x="1243025" y="2002328"/>
                  <a:ext cx="345240" cy="259920"/>
                </p14:xfrm>
              </p:contentPart>
            </mc:Choice>
            <mc:Fallback xmlns="">
              <p:pic>
                <p:nvPicPr>
                  <p:cNvPr id="233" name="Ink 232">
                    <a:extLst>
                      <a:ext uri="{FF2B5EF4-FFF2-40B4-BE49-F238E27FC236}">
                        <a16:creationId xmlns:a16="http://schemas.microsoft.com/office/drawing/2014/main" id="{27D8DED4-F5FF-D1B5-36E4-E306F8546298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1234385" y="1993688"/>
                    <a:ext cx="362880" cy="277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234" name="Ink 233">
                    <a:extLst>
                      <a:ext uri="{FF2B5EF4-FFF2-40B4-BE49-F238E27FC236}">
                        <a16:creationId xmlns:a16="http://schemas.microsoft.com/office/drawing/2014/main" id="{B91DCC5C-AC1D-EA01-8B71-51A0353D70C7}"/>
                      </a:ext>
                    </a:extLst>
                  </p14:cNvPr>
                  <p14:cNvContentPartPr/>
                  <p14:nvPr/>
                </p14:nvContentPartPr>
                <p14:xfrm>
                  <a:off x="1606265" y="2021768"/>
                  <a:ext cx="317160" cy="183240"/>
                </p14:xfrm>
              </p:contentPart>
            </mc:Choice>
            <mc:Fallback xmlns="">
              <p:pic>
                <p:nvPicPr>
                  <p:cNvPr id="234" name="Ink 233">
                    <a:extLst>
                      <a:ext uri="{FF2B5EF4-FFF2-40B4-BE49-F238E27FC236}">
                        <a16:creationId xmlns:a16="http://schemas.microsoft.com/office/drawing/2014/main" id="{B91DCC5C-AC1D-EA01-8B71-51A0353D70C7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1597625" y="2013128"/>
                    <a:ext cx="334800" cy="20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236" name="Ink 235">
                    <a:extLst>
                      <a:ext uri="{FF2B5EF4-FFF2-40B4-BE49-F238E27FC236}">
                        <a16:creationId xmlns:a16="http://schemas.microsoft.com/office/drawing/2014/main" id="{A381DB80-8F48-D1B2-3EB7-D61D44346318}"/>
                      </a:ext>
                    </a:extLst>
                  </p14:cNvPr>
                  <p14:cNvContentPartPr/>
                  <p14:nvPr/>
                </p14:nvContentPartPr>
                <p14:xfrm>
                  <a:off x="1258145" y="2194568"/>
                  <a:ext cx="776520" cy="647280"/>
                </p14:xfrm>
              </p:contentPart>
            </mc:Choice>
            <mc:Fallback xmlns="">
              <p:pic>
                <p:nvPicPr>
                  <p:cNvPr id="236" name="Ink 235">
                    <a:extLst>
                      <a:ext uri="{FF2B5EF4-FFF2-40B4-BE49-F238E27FC236}">
                        <a16:creationId xmlns:a16="http://schemas.microsoft.com/office/drawing/2014/main" id="{A381DB80-8F48-D1B2-3EB7-D61D44346318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1249145" y="2185568"/>
                    <a:ext cx="794160" cy="66492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D56E002-DF0B-7731-DDB4-BC40CD16413D}"/>
                </a:ext>
              </a:extLst>
            </p:cNvPr>
            <p:cNvSpPr txBox="1"/>
            <p:nvPr/>
          </p:nvSpPr>
          <p:spPr>
            <a:xfrm>
              <a:off x="2267728" y="2234616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endParaRPr lang="en-US" dirty="0">
                <a:highlight>
                  <a:srgbClr val="FFFF00"/>
                </a:highlight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12AF0028-B5FB-10DB-AB86-05D318025BD1}"/>
              </a:ext>
            </a:extLst>
          </p:cNvPr>
          <p:cNvSpPr txBox="1"/>
          <p:nvPr/>
        </p:nvSpPr>
        <p:spPr>
          <a:xfrm>
            <a:off x="1545945" y="1360436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400F3D7-EDEE-DE80-ED94-54802B0BEFEC}"/>
              </a:ext>
            </a:extLst>
          </p:cNvPr>
          <p:cNvSpPr txBox="1"/>
          <p:nvPr/>
        </p:nvSpPr>
        <p:spPr>
          <a:xfrm>
            <a:off x="1125112" y="1368257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B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203" name="Ink 202">
                <a:extLst>
                  <a:ext uri="{FF2B5EF4-FFF2-40B4-BE49-F238E27FC236}">
                    <a16:creationId xmlns:a16="http://schemas.microsoft.com/office/drawing/2014/main" id="{C4F6DF31-58E0-E733-1F8A-420DA0C1F5F2}"/>
                  </a:ext>
                </a:extLst>
              </p14:cNvPr>
              <p14:cNvContentPartPr/>
              <p14:nvPr/>
            </p14:nvContentPartPr>
            <p14:xfrm>
              <a:off x="1870800" y="5274840"/>
              <a:ext cx="34200" cy="135360"/>
            </p14:xfrm>
          </p:contentPart>
        </mc:Choice>
        <mc:Fallback xmlns="">
          <p:pic>
            <p:nvPicPr>
              <p:cNvPr id="203" name="Ink 202">
                <a:extLst>
                  <a:ext uri="{FF2B5EF4-FFF2-40B4-BE49-F238E27FC236}">
                    <a16:creationId xmlns:a16="http://schemas.microsoft.com/office/drawing/2014/main" id="{C4F6DF31-58E0-E733-1F8A-420DA0C1F5F2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862160" y="5265840"/>
                <a:ext cx="5184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221" name="Ink 220">
                <a:extLst>
                  <a:ext uri="{FF2B5EF4-FFF2-40B4-BE49-F238E27FC236}">
                    <a16:creationId xmlns:a16="http://schemas.microsoft.com/office/drawing/2014/main" id="{DCC5DC5B-9986-88C3-AA27-30D610140927}"/>
                  </a:ext>
                </a:extLst>
              </p14:cNvPr>
              <p14:cNvContentPartPr/>
              <p14:nvPr/>
            </p14:nvContentPartPr>
            <p14:xfrm>
              <a:off x="1898040" y="4883640"/>
              <a:ext cx="144360" cy="170640"/>
            </p14:xfrm>
          </p:contentPart>
        </mc:Choice>
        <mc:Fallback xmlns="">
          <p:pic>
            <p:nvPicPr>
              <p:cNvPr id="221" name="Ink 220">
                <a:extLst>
                  <a:ext uri="{FF2B5EF4-FFF2-40B4-BE49-F238E27FC236}">
                    <a16:creationId xmlns:a16="http://schemas.microsoft.com/office/drawing/2014/main" id="{DCC5DC5B-9986-88C3-AA27-30D610140927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1889400" y="4874640"/>
                <a:ext cx="162000" cy="188280"/>
              </a:xfrm>
              <a:prstGeom prst="rect">
                <a:avLst/>
              </a:prstGeom>
            </p:spPr>
          </p:pic>
        </mc:Fallback>
      </mc:AlternateContent>
      <p:grpSp>
        <p:nvGrpSpPr>
          <p:cNvPr id="224" name="Group 223">
            <a:extLst>
              <a:ext uri="{FF2B5EF4-FFF2-40B4-BE49-F238E27FC236}">
                <a16:creationId xmlns:a16="http://schemas.microsoft.com/office/drawing/2014/main" id="{58701690-C91F-25F4-F9C1-E9A78E48D793}"/>
              </a:ext>
            </a:extLst>
          </p:cNvPr>
          <p:cNvGrpSpPr/>
          <p:nvPr/>
        </p:nvGrpSpPr>
        <p:grpSpPr>
          <a:xfrm>
            <a:off x="1805880" y="4143120"/>
            <a:ext cx="125280" cy="171720"/>
            <a:chOff x="1805880" y="4143120"/>
            <a:chExt cx="125280" cy="17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1CEF25D8-B79E-0FF8-89A3-AC05A5554217}"/>
                    </a:ext>
                  </a:extLst>
                </p14:cNvPr>
                <p14:cNvContentPartPr/>
                <p14:nvPr/>
              </p14:nvContentPartPr>
              <p14:xfrm>
                <a:off x="1805880" y="4143120"/>
                <a:ext cx="125280" cy="17172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1CEF25D8-B79E-0FF8-89A3-AC05A5554217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797240" y="4134480"/>
                  <a:ext cx="14292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7C0DDD6B-A406-E348-92CB-BE83374EA190}"/>
                    </a:ext>
                  </a:extLst>
                </p14:cNvPr>
                <p14:cNvContentPartPr/>
                <p14:nvPr/>
              </p14:nvContentPartPr>
              <p14:xfrm>
                <a:off x="1828200" y="4242120"/>
                <a:ext cx="62640" cy="1512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7C0DDD6B-A406-E348-92CB-BE83374EA190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819200" y="4233120"/>
                  <a:ext cx="80280" cy="32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225" name="Ink 224">
                <a:extLst>
                  <a:ext uri="{FF2B5EF4-FFF2-40B4-BE49-F238E27FC236}">
                    <a16:creationId xmlns:a16="http://schemas.microsoft.com/office/drawing/2014/main" id="{89730539-B7A3-04B1-C3AF-9CF75436EE7C}"/>
                  </a:ext>
                </a:extLst>
              </p14:cNvPr>
              <p14:cNvContentPartPr/>
              <p14:nvPr/>
            </p14:nvContentPartPr>
            <p14:xfrm>
              <a:off x="2287560" y="5604360"/>
              <a:ext cx="138600" cy="185040"/>
            </p14:xfrm>
          </p:contentPart>
        </mc:Choice>
        <mc:Fallback xmlns="">
          <p:pic>
            <p:nvPicPr>
              <p:cNvPr id="225" name="Ink 224">
                <a:extLst>
                  <a:ext uri="{FF2B5EF4-FFF2-40B4-BE49-F238E27FC236}">
                    <a16:creationId xmlns:a16="http://schemas.microsoft.com/office/drawing/2014/main" id="{89730539-B7A3-04B1-C3AF-9CF75436EE7C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2278560" y="5595720"/>
                <a:ext cx="156240" cy="202680"/>
              </a:xfrm>
              <a:prstGeom prst="rect">
                <a:avLst/>
              </a:prstGeom>
            </p:spPr>
          </p:pic>
        </mc:Fallback>
      </mc:AlternateContent>
      <p:grpSp>
        <p:nvGrpSpPr>
          <p:cNvPr id="231" name="Group 230">
            <a:extLst>
              <a:ext uri="{FF2B5EF4-FFF2-40B4-BE49-F238E27FC236}">
                <a16:creationId xmlns:a16="http://schemas.microsoft.com/office/drawing/2014/main" id="{E491C3E3-B6FB-1AC5-332C-B37BE24D6A24}"/>
              </a:ext>
            </a:extLst>
          </p:cNvPr>
          <p:cNvGrpSpPr/>
          <p:nvPr/>
        </p:nvGrpSpPr>
        <p:grpSpPr>
          <a:xfrm>
            <a:off x="2224920" y="4534440"/>
            <a:ext cx="1411560" cy="719879"/>
            <a:chOff x="2224920" y="4534440"/>
            <a:chExt cx="1411560" cy="719879"/>
          </a:xfrm>
        </p:grpSpPr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76781FAA-1FA2-0A28-3724-C1810E00C617}"/>
                </a:ext>
              </a:extLst>
            </p:cNvPr>
            <p:cNvGrpSpPr/>
            <p:nvPr/>
          </p:nvGrpSpPr>
          <p:grpSpPr>
            <a:xfrm>
              <a:off x="2224920" y="4548840"/>
              <a:ext cx="1411560" cy="705479"/>
              <a:chOff x="2224920" y="4548840"/>
              <a:chExt cx="1411560" cy="705479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201" name="Ink 200">
                    <a:extLst>
                      <a:ext uri="{FF2B5EF4-FFF2-40B4-BE49-F238E27FC236}">
                        <a16:creationId xmlns:a16="http://schemas.microsoft.com/office/drawing/2014/main" id="{5CC750F4-B50E-B88B-C7AB-C1719262C40F}"/>
                      </a:ext>
                    </a:extLst>
                  </p14:cNvPr>
                  <p14:cNvContentPartPr/>
                  <p14:nvPr/>
                </p14:nvContentPartPr>
                <p14:xfrm>
                  <a:off x="2332552" y="5211119"/>
                  <a:ext cx="24480" cy="43200"/>
                </p14:xfrm>
              </p:contentPart>
            </mc:Choice>
            <mc:Fallback xmlns="">
              <p:pic>
                <p:nvPicPr>
                  <p:cNvPr id="201" name="Ink 200">
                    <a:extLst>
                      <a:ext uri="{FF2B5EF4-FFF2-40B4-BE49-F238E27FC236}">
                        <a16:creationId xmlns:a16="http://schemas.microsoft.com/office/drawing/2014/main" id="{5CC750F4-B50E-B88B-C7AB-C1719262C40F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2323552" y="5202119"/>
                    <a:ext cx="42120" cy="60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202" name="Ink 201">
                    <a:extLst>
                      <a:ext uri="{FF2B5EF4-FFF2-40B4-BE49-F238E27FC236}">
                        <a16:creationId xmlns:a16="http://schemas.microsoft.com/office/drawing/2014/main" id="{B58585E2-E69C-4C16-AFD8-FA3529E00720}"/>
                      </a:ext>
                    </a:extLst>
                  </p14:cNvPr>
                  <p14:cNvContentPartPr/>
                  <p14:nvPr/>
                </p14:nvContentPartPr>
                <p14:xfrm>
                  <a:off x="2378632" y="5186999"/>
                  <a:ext cx="61560" cy="11520"/>
                </p14:xfrm>
              </p:contentPart>
            </mc:Choice>
            <mc:Fallback xmlns="">
              <p:pic>
                <p:nvPicPr>
                  <p:cNvPr id="202" name="Ink 201">
                    <a:extLst>
                      <a:ext uri="{FF2B5EF4-FFF2-40B4-BE49-F238E27FC236}">
                        <a16:creationId xmlns:a16="http://schemas.microsoft.com/office/drawing/2014/main" id="{B58585E2-E69C-4C16-AFD8-FA3529E00720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2369632" y="5178359"/>
                    <a:ext cx="79200" cy="29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211" name="Ink 210">
                    <a:extLst>
                      <a:ext uri="{FF2B5EF4-FFF2-40B4-BE49-F238E27FC236}">
                        <a16:creationId xmlns:a16="http://schemas.microsoft.com/office/drawing/2014/main" id="{7B4087F0-98A8-A864-36C9-41D4F9698263}"/>
                      </a:ext>
                    </a:extLst>
                  </p14:cNvPr>
                  <p14:cNvContentPartPr/>
                  <p14:nvPr/>
                </p14:nvContentPartPr>
                <p14:xfrm>
                  <a:off x="2224920" y="4920360"/>
                  <a:ext cx="919440" cy="29880"/>
                </p14:xfrm>
              </p:contentPart>
            </mc:Choice>
            <mc:Fallback xmlns="">
              <p:pic>
                <p:nvPicPr>
                  <p:cNvPr id="211" name="Ink 210">
                    <a:extLst>
                      <a:ext uri="{FF2B5EF4-FFF2-40B4-BE49-F238E27FC236}">
                        <a16:creationId xmlns:a16="http://schemas.microsoft.com/office/drawing/2014/main" id="{7B4087F0-98A8-A864-36C9-41D4F9698263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2216280" y="4911360"/>
                    <a:ext cx="937080" cy="4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213" name="Ink 212">
                    <a:extLst>
                      <a:ext uri="{FF2B5EF4-FFF2-40B4-BE49-F238E27FC236}">
                        <a16:creationId xmlns:a16="http://schemas.microsoft.com/office/drawing/2014/main" id="{984D0D02-4112-0CD4-81E8-084F20A9CA51}"/>
                      </a:ext>
                    </a:extLst>
                  </p14:cNvPr>
                  <p14:cNvContentPartPr/>
                  <p14:nvPr/>
                </p14:nvContentPartPr>
                <p14:xfrm>
                  <a:off x="2938440" y="4867800"/>
                  <a:ext cx="78120" cy="162000"/>
                </p14:xfrm>
              </p:contentPart>
            </mc:Choice>
            <mc:Fallback xmlns="">
              <p:pic>
                <p:nvPicPr>
                  <p:cNvPr id="213" name="Ink 212">
                    <a:extLst>
                      <a:ext uri="{FF2B5EF4-FFF2-40B4-BE49-F238E27FC236}">
                        <a16:creationId xmlns:a16="http://schemas.microsoft.com/office/drawing/2014/main" id="{984D0D02-4112-0CD4-81E8-084F20A9CA51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2929440" y="4859160"/>
                    <a:ext cx="95760" cy="179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214" name="Ink 213">
                    <a:extLst>
                      <a:ext uri="{FF2B5EF4-FFF2-40B4-BE49-F238E27FC236}">
                        <a16:creationId xmlns:a16="http://schemas.microsoft.com/office/drawing/2014/main" id="{975B4DC5-043C-7A4C-6FC2-B0E81E425AB0}"/>
                      </a:ext>
                    </a:extLst>
                  </p14:cNvPr>
                  <p14:cNvContentPartPr/>
                  <p14:nvPr/>
                </p14:nvContentPartPr>
                <p14:xfrm>
                  <a:off x="2686800" y="4548840"/>
                  <a:ext cx="181440" cy="325440"/>
                </p14:xfrm>
              </p:contentPart>
            </mc:Choice>
            <mc:Fallback xmlns="">
              <p:pic>
                <p:nvPicPr>
                  <p:cNvPr id="214" name="Ink 213">
                    <a:extLst>
                      <a:ext uri="{FF2B5EF4-FFF2-40B4-BE49-F238E27FC236}">
                        <a16:creationId xmlns:a16="http://schemas.microsoft.com/office/drawing/2014/main" id="{975B4DC5-043C-7A4C-6FC2-B0E81E425AB0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2677800" y="4540200"/>
                    <a:ext cx="199080" cy="343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216" name="Ink 215">
                    <a:extLst>
                      <a:ext uri="{FF2B5EF4-FFF2-40B4-BE49-F238E27FC236}">
                        <a16:creationId xmlns:a16="http://schemas.microsoft.com/office/drawing/2014/main" id="{B8308764-D15F-A211-196E-939BA16F277B}"/>
                      </a:ext>
                    </a:extLst>
                  </p14:cNvPr>
                  <p14:cNvContentPartPr/>
                  <p14:nvPr/>
                </p14:nvContentPartPr>
                <p14:xfrm>
                  <a:off x="3179640" y="4689240"/>
                  <a:ext cx="456840" cy="448560"/>
                </p14:xfrm>
              </p:contentPart>
            </mc:Choice>
            <mc:Fallback xmlns="">
              <p:pic>
                <p:nvPicPr>
                  <p:cNvPr id="216" name="Ink 215">
                    <a:extLst>
                      <a:ext uri="{FF2B5EF4-FFF2-40B4-BE49-F238E27FC236}">
                        <a16:creationId xmlns:a16="http://schemas.microsoft.com/office/drawing/2014/main" id="{B8308764-D15F-A211-196E-939BA16F277B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3170640" y="4680600"/>
                    <a:ext cx="474480" cy="466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217" name="Ink 216">
                    <a:extLst>
                      <a:ext uri="{FF2B5EF4-FFF2-40B4-BE49-F238E27FC236}">
                        <a16:creationId xmlns:a16="http://schemas.microsoft.com/office/drawing/2014/main" id="{31991973-526B-FE22-F0FA-E4F1BDEB1A21}"/>
                      </a:ext>
                    </a:extLst>
                  </p14:cNvPr>
                  <p14:cNvContentPartPr/>
                  <p14:nvPr/>
                </p14:nvContentPartPr>
                <p14:xfrm>
                  <a:off x="3327240" y="4769520"/>
                  <a:ext cx="152280" cy="210240"/>
                </p14:xfrm>
              </p:contentPart>
            </mc:Choice>
            <mc:Fallback xmlns="">
              <p:pic>
                <p:nvPicPr>
                  <p:cNvPr id="217" name="Ink 216">
                    <a:extLst>
                      <a:ext uri="{FF2B5EF4-FFF2-40B4-BE49-F238E27FC236}">
                        <a16:creationId xmlns:a16="http://schemas.microsoft.com/office/drawing/2014/main" id="{31991973-526B-FE22-F0FA-E4F1BDEB1A21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3318240" y="4760520"/>
                    <a:ext cx="169920" cy="227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82FE4019-3B29-1390-B808-E56B3BBFA990}"/>
                </a:ext>
              </a:extLst>
            </p:cNvPr>
            <p:cNvGrpSpPr/>
            <p:nvPr/>
          </p:nvGrpSpPr>
          <p:grpSpPr>
            <a:xfrm>
              <a:off x="3315720" y="4777440"/>
              <a:ext cx="187560" cy="209880"/>
              <a:chOff x="3315720" y="4777440"/>
              <a:chExt cx="187560" cy="209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226" name="Ink 225">
                    <a:extLst>
                      <a:ext uri="{FF2B5EF4-FFF2-40B4-BE49-F238E27FC236}">
                        <a16:creationId xmlns:a16="http://schemas.microsoft.com/office/drawing/2014/main" id="{34F1E978-78F9-AB8D-5210-B51155683735}"/>
                      </a:ext>
                    </a:extLst>
                  </p14:cNvPr>
                  <p14:cNvContentPartPr/>
                  <p14:nvPr/>
                </p14:nvContentPartPr>
                <p14:xfrm>
                  <a:off x="3315720" y="4796520"/>
                  <a:ext cx="187560" cy="190800"/>
                </p14:xfrm>
              </p:contentPart>
            </mc:Choice>
            <mc:Fallback xmlns="">
              <p:pic>
                <p:nvPicPr>
                  <p:cNvPr id="226" name="Ink 225">
                    <a:extLst>
                      <a:ext uri="{FF2B5EF4-FFF2-40B4-BE49-F238E27FC236}">
                        <a16:creationId xmlns:a16="http://schemas.microsoft.com/office/drawing/2014/main" id="{34F1E978-78F9-AB8D-5210-B51155683735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3306720" y="4787520"/>
                    <a:ext cx="205200" cy="208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227" name="Ink 226">
                    <a:extLst>
                      <a:ext uri="{FF2B5EF4-FFF2-40B4-BE49-F238E27FC236}">
                        <a16:creationId xmlns:a16="http://schemas.microsoft.com/office/drawing/2014/main" id="{CD866907-2C2F-A073-B9A7-3AD2C4FDA32A}"/>
                      </a:ext>
                    </a:extLst>
                  </p14:cNvPr>
                  <p14:cNvContentPartPr/>
                  <p14:nvPr/>
                </p14:nvContentPartPr>
                <p14:xfrm>
                  <a:off x="3334080" y="4777440"/>
                  <a:ext cx="66960" cy="11160"/>
                </p14:xfrm>
              </p:contentPart>
            </mc:Choice>
            <mc:Fallback xmlns="">
              <p:pic>
                <p:nvPicPr>
                  <p:cNvPr id="227" name="Ink 226">
                    <a:extLst>
                      <a:ext uri="{FF2B5EF4-FFF2-40B4-BE49-F238E27FC236}">
                        <a16:creationId xmlns:a16="http://schemas.microsoft.com/office/drawing/2014/main" id="{CD866907-2C2F-A073-B9A7-3AD2C4FDA32A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3325080" y="4768440"/>
                    <a:ext cx="84600" cy="288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4A3107EB-CA09-1026-C16D-C1A59E7C5EB1}"/>
                    </a:ext>
                  </a:extLst>
                </p14:cNvPr>
                <p14:cNvContentPartPr/>
                <p14:nvPr/>
              </p14:nvContentPartPr>
              <p14:xfrm>
                <a:off x="2700120" y="4534440"/>
                <a:ext cx="169200" cy="40032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4A3107EB-CA09-1026-C16D-C1A59E7C5EB1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2691480" y="4525440"/>
                  <a:ext cx="186840" cy="4179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40251AD1-221A-1454-FB09-0BEFA6B7390F}"/>
              </a:ext>
            </a:extLst>
          </p:cNvPr>
          <p:cNvSpPr txBox="1"/>
          <p:nvPr/>
        </p:nvSpPr>
        <p:spPr>
          <a:xfrm>
            <a:off x="1139293" y="1368257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E09F95AF-C287-8141-0D31-6884409FDFB5}"/>
              </a:ext>
            </a:extLst>
          </p:cNvPr>
          <p:cNvGrpSpPr/>
          <p:nvPr/>
        </p:nvGrpSpPr>
        <p:grpSpPr>
          <a:xfrm>
            <a:off x="3479520" y="4227360"/>
            <a:ext cx="1611360" cy="1467360"/>
            <a:chOff x="3479520" y="4227360"/>
            <a:chExt cx="1611360" cy="1467360"/>
          </a:xfrm>
        </p:grpSpPr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E80C723D-0C7D-85BA-96D0-CFAC17476E7F}"/>
                </a:ext>
              </a:extLst>
            </p:cNvPr>
            <p:cNvGrpSpPr/>
            <p:nvPr/>
          </p:nvGrpSpPr>
          <p:grpSpPr>
            <a:xfrm>
              <a:off x="3599400" y="4356600"/>
              <a:ext cx="1003320" cy="412920"/>
              <a:chOff x="3599400" y="4356600"/>
              <a:chExt cx="1003320" cy="412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237" name="Ink 236">
                    <a:extLst>
                      <a:ext uri="{FF2B5EF4-FFF2-40B4-BE49-F238E27FC236}">
                        <a16:creationId xmlns:a16="http://schemas.microsoft.com/office/drawing/2014/main" id="{7823B01E-363A-C6CA-5694-7F3B8C95422A}"/>
                      </a:ext>
                    </a:extLst>
                  </p14:cNvPr>
                  <p14:cNvContentPartPr/>
                  <p14:nvPr/>
                </p14:nvContentPartPr>
                <p14:xfrm>
                  <a:off x="3599400" y="4356600"/>
                  <a:ext cx="1003320" cy="412920"/>
                </p14:xfrm>
              </p:contentPart>
            </mc:Choice>
            <mc:Fallback xmlns="">
              <p:pic>
                <p:nvPicPr>
                  <p:cNvPr id="237" name="Ink 236">
                    <a:extLst>
                      <a:ext uri="{FF2B5EF4-FFF2-40B4-BE49-F238E27FC236}">
                        <a16:creationId xmlns:a16="http://schemas.microsoft.com/office/drawing/2014/main" id="{7823B01E-363A-C6CA-5694-7F3B8C95422A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3590760" y="4347600"/>
                    <a:ext cx="1020960" cy="430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238" name="Ink 237">
                    <a:extLst>
                      <a:ext uri="{FF2B5EF4-FFF2-40B4-BE49-F238E27FC236}">
                        <a16:creationId xmlns:a16="http://schemas.microsoft.com/office/drawing/2014/main" id="{52B5C74A-66A5-758E-3A52-252D892EC2CD}"/>
                      </a:ext>
                    </a:extLst>
                  </p14:cNvPr>
                  <p14:cNvContentPartPr/>
                  <p14:nvPr/>
                </p14:nvContentPartPr>
                <p14:xfrm>
                  <a:off x="4246320" y="4356600"/>
                  <a:ext cx="105120" cy="145080"/>
                </p14:xfrm>
              </p:contentPart>
            </mc:Choice>
            <mc:Fallback xmlns="">
              <p:pic>
                <p:nvPicPr>
                  <p:cNvPr id="238" name="Ink 237">
                    <a:extLst>
                      <a:ext uri="{FF2B5EF4-FFF2-40B4-BE49-F238E27FC236}">
                        <a16:creationId xmlns:a16="http://schemas.microsoft.com/office/drawing/2014/main" id="{52B5C74A-66A5-758E-3A52-252D892EC2CD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4237680" y="4347960"/>
                    <a:ext cx="122760" cy="1627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A66DDFF5-CF26-7708-B87D-3AEF5602E1F8}"/>
                </a:ext>
              </a:extLst>
            </p:cNvPr>
            <p:cNvGrpSpPr/>
            <p:nvPr/>
          </p:nvGrpSpPr>
          <p:grpSpPr>
            <a:xfrm>
              <a:off x="3490680" y="4434000"/>
              <a:ext cx="113760" cy="182520"/>
              <a:chOff x="3490680" y="4434000"/>
              <a:chExt cx="113760" cy="182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241" name="Ink 240">
                    <a:extLst>
                      <a:ext uri="{FF2B5EF4-FFF2-40B4-BE49-F238E27FC236}">
                        <a16:creationId xmlns:a16="http://schemas.microsoft.com/office/drawing/2014/main" id="{8DA3AC54-5E69-609E-18C1-25A8C1EE507B}"/>
                      </a:ext>
                    </a:extLst>
                  </p14:cNvPr>
                  <p14:cNvContentPartPr/>
                  <p14:nvPr/>
                </p14:nvContentPartPr>
                <p14:xfrm>
                  <a:off x="3490680" y="4434000"/>
                  <a:ext cx="113760" cy="125280"/>
                </p14:xfrm>
              </p:contentPart>
            </mc:Choice>
            <mc:Fallback xmlns="">
              <p:pic>
                <p:nvPicPr>
                  <p:cNvPr id="241" name="Ink 240">
                    <a:extLst>
                      <a:ext uri="{FF2B5EF4-FFF2-40B4-BE49-F238E27FC236}">
                        <a16:creationId xmlns:a16="http://schemas.microsoft.com/office/drawing/2014/main" id="{8DA3AC54-5E69-609E-18C1-25A8C1EE507B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3481680" y="4425360"/>
                    <a:ext cx="131400" cy="142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242" name="Ink 241">
                    <a:extLst>
                      <a:ext uri="{FF2B5EF4-FFF2-40B4-BE49-F238E27FC236}">
                        <a16:creationId xmlns:a16="http://schemas.microsoft.com/office/drawing/2014/main" id="{C2C6628D-6AB3-6A86-C26C-F7A083A5F660}"/>
                      </a:ext>
                    </a:extLst>
                  </p14:cNvPr>
                  <p14:cNvContentPartPr/>
                  <p14:nvPr/>
                </p14:nvContentPartPr>
                <p14:xfrm>
                  <a:off x="3520560" y="4506720"/>
                  <a:ext cx="75600" cy="109800"/>
                </p14:xfrm>
              </p:contentPart>
            </mc:Choice>
            <mc:Fallback xmlns="">
              <p:pic>
                <p:nvPicPr>
                  <p:cNvPr id="242" name="Ink 241">
                    <a:extLst>
                      <a:ext uri="{FF2B5EF4-FFF2-40B4-BE49-F238E27FC236}">
                        <a16:creationId xmlns:a16="http://schemas.microsoft.com/office/drawing/2014/main" id="{C2C6628D-6AB3-6A86-C26C-F7A083A5F660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3511560" y="4497720"/>
                    <a:ext cx="93240" cy="1274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E53404E2-6DF1-05B6-7C5C-9F14BB50E8BC}"/>
                    </a:ext>
                  </a:extLst>
                </p14:cNvPr>
                <p14:cNvContentPartPr/>
                <p14:nvPr/>
              </p14:nvContentPartPr>
              <p14:xfrm>
                <a:off x="3942120" y="4227360"/>
                <a:ext cx="81720" cy="16848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E53404E2-6DF1-05B6-7C5C-9F14BB50E8BC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3933120" y="4218720"/>
                  <a:ext cx="9936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2A45A720-6A6C-5FCC-6699-FCC248076FCA}"/>
                    </a:ext>
                  </a:extLst>
                </p14:cNvPr>
                <p14:cNvContentPartPr/>
                <p14:nvPr/>
              </p14:nvContentPartPr>
              <p14:xfrm>
                <a:off x="4080000" y="5071560"/>
                <a:ext cx="5400" cy="20088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2A45A720-6A6C-5FCC-6699-FCC248076FCA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4071360" y="5062560"/>
                  <a:ext cx="2304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45563078-F07A-CBDE-D978-7048EF5FA260}"/>
                    </a:ext>
                  </a:extLst>
                </p14:cNvPr>
                <p14:cNvContentPartPr/>
                <p14:nvPr/>
              </p14:nvContentPartPr>
              <p14:xfrm>
                <a:off x="4626120" y="4275240"/>
                <a:ext cx="464760" cy="47844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45563078-F07A-CBDE-D978-7048EF5FA260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4617480" y="4266240"/>
                  <a:ext cx="482400" cy="4960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1D217BE3-D483-8FEF-D721-DEBB5EA8F3FE}"/>
                </a:ext>
              </a:extLst>
            </p:cNvPr>
            <p:cNvGrpSpPr/>
            <p:nvPr/>
          </p:nvGrpSpPr>
          <p:grpSpPr>
            <a:xfrm>
              <a:off x="3479520" y="5024400"/>
              <a:ext cx="1604880" cy="670320"/>
              <a:chOff x="3479520" y="5024400"/>
              <a:chExt cx="1604880" cy="670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244" name="Ink 243">
                    <a:extLst>
                      <a:ext uri="{FF2B5EF4-FFF2-40B4-BE49-F238E27FC236}">
                        <a16:creationId xmlns:a16="http://schemas.microsoft.com/office/drawing/2014/main" id="{0B1FFC2B-FD1E-063A-AB55-975CF634F4AB}"/>
                      </a:ext>
                    </a:extLst>
                  </p14:cNvPr>
                  <p14:cNvContentPartPr/>
                  <p14:nvPr/>
                </p14:nvContentPartPr>
                <p14:xfrm>
                  <a:off x="3627120" y="5024400"/>
                  <a:ext cx="855000" cy="454320"/>
                </p14:xfrm>
              </p:contentPart>
            </mc:Choice>
            <mc:Fallback xmlns="">
              <p:pic>
                <p:nvPicPr>
                  <p:cNvPr id="244" name="Ink 243">
                    <a:extLst>
                      <a:ext uri="{FF2B5EF4-FFF2-40B4-BE49-F238E27FC236}">
                        <a16:creationId xmlns:a16="http://schemas.microsoft.com/office/drawing/2014/main" id="{0B1FFC2B-FD1E-063A-AB55-975CF634F4AB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3618480" y="5015760"/>
                    <a:ext cx="872640" cy="471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245" name="Ink 244">
                    <a:extLst>
                      <a:ext uri="{FF2B5EF4-FFF2-40B4-BE49-F238E27FC236}">
                        <a16:creationId xmlns:a16="http://schemas.microsoft.com/office/drawing/2014/main" id="{8653F05D-FA95-AF2A-1536-B30669484E35}"/>
                      </a:ext>
                    </a:extLst>
                  </p14:cNvPr>
                  <p14:cNvContentPartPr/>
                  <p14:nvPr/>
                </p14:nvContentPartPr>
                <p14:xfrm>
                  <a:off x="4229400" y="5358120"/>
                  <a:ext cx="91080" cy="123480"/>
                </p14:xfrm>
              </p:contentPart>
            </mc:Choice>
            <mc:Fallback xmlns="">
              <p:pic>
                <p:nvPicPr>
                  <p:cNvPr id="245" name="Ink 244">
                    <a:extLst>
                      <a:ext uri="{FF2B5EF4-FFF2-40B4-BE49-F238E27FC236}">
                        <a16:creationId xmlns:a16="http://schemas.microsoft.com/office/drawing/2014/main" id="{8653F05D-FA95-AF2A-1536-B30669484E35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4220400" y="5349480"/>
                    <a:ext cx="108720" cy="141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247" name="Ink 246">
                    <a:extLst>
                      <a:ext uri="{FF2B5EF4-FFF2-40B4-BE49-F238E27FC236}">
                        <a16:creationId xmlns:a16="http://schemas.microsoft.com/office/drawing/2014/main" id="{AB112BE2-2DAD-8362-BE8C-2FF44205EDC4}"/>
                      </a:ext>
                    </a:extLst>
                  </p14:cNvPr>
                  <p14:cNvContentPartPr/>
                  <p14:nvPr/>
                </p14:nvContentPartPr>
                <p14:xfrm>
                  <a:off x="3479520" y="5183880"/>
                  <a:ext cx="110160" cy="159120"/>
                </p14:xfrm>
              </p:contentPart>
            </mc:Choice>
            <mc:Fallback xmlns="">
              <p:pic>
                <p:nvPicPr>
                  <p:cNvPr id="247" name="Ink 246">
                    <a:extLst>
                      <a:ext uri="{FF2B5EF4-FFF2-40B4-BE49-F238E27FC236}">
                        <a16:creationId xmlns:a16="http://schemas.microsoft.com/office/drawing/2014/main" id="{AB112BE2-2DAD-8362-BE8C-2FF44205EDC4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3470880" y="5174880"/>
                    <a:ext cx="127800" cy="176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251" name="Ink 250">
                    <a:extLst>
                      <a:ext uri="{FF2B5EF4-FFF2-40B4-BE49-F238E27FC236}">
                        <a16:creationId xmlns:a16="http://schemas.microsoft.com/office/drawing/2014/main" id="{804CABC9-784E-36CC-B0A2-10B737C00CF7}"/>
                      </a:ext>
                    </a:extLst>
                  </p14:cNvPr>
                  <p14:cNvContentPartPr/>
                  <p14:nvPr/>
                </p14:nvContentPartPr>
                <p14:xfrm>
                  <a:off x="4508760" y="5209080"/>
                  <a:ext cx="575640" cy="485640"/>
                </p14:xfrm>
              </p:contentPart>
            </mc:Choice>
            <mc:Fallback xmlns="">
              <p:pic>
                <p:nvPicPr>
                  <p:cNvPr id="251" name="Ink 250">
                    <a:extLst>
                      <a:ext uri="{FF2B5EF4-FFF2-40B4-BE49-F238E27FC236}">
                        <a16:creationId xmlns:a16="http://schemas.microsoft.com/office/drawing/2014/main" id="{804CABC9-784E-36CC-B0A2-10B737C00CF7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4499760" y="5200080"/>
                    <a:ext cx="593280" cy="5032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093F7D23-C499-CBE7-D172-9878D3906ACF}"/>
                    </a:ext>
                  </a:extLst>
                </p14:cNvPr>
                <p14:cNvContentPartPr/>
                <p14:nvPr/>
              </p14:nvContentPartPr>
              <p14:xfrm>
                <a:off x="4762560" y="4419240"/>
                <a:ext cx="167760" cy="18720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093F7D23-C499-CBE7-D172-9878D3906ACF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4753560" y="4410600"/>
                  <a:ext cx="18540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D9DCDD4E-99A5-BD2F-199F-78156E3D9FC7}"/>
                    </a:ext>
                  </a:extLst>
                </p14:cNvPr>
                <p14:cNvContentPartPr/>
                <p14:nvPr/>
              </p14:nvContentPartPr>
              <p14:xfrm>
                <a:off x="4703880" y="5349120"/>
                <a:ext cx="245520" cy="18432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D9DCDD4E-99A5-BD2F-199F-78156E3D9FC7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4694880" y="5340480"/>
                  <a:ext cx="263160" cy="2019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66" name="TextBox 265">
            <a:extLst>
              <a:ext uri="{FF2B5EF4-FFF2-40B4-BE49-F238E27FC236}">
                <a16:creationId xmlns:a16="http://schemas.microsoft.com/office/drawing/2014/main" id="{6C29F531-8D42-5359-3435-1C94E29B3710}"/>
              </a:ext>
            </a:extLst>
          </p:cNvPr>
          <p:cNvSpPr txBox="1"/>
          <p:nvPr/>
        </p:nvSpPr>
        <p:spPr>
          <a:xfrm>
            <a:off x="3309408" y="3618988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00FF"/>
                </a:solidFill>
              </a:rPr>
              <a:t>Note 1</a:t>
            </a:r>
            <a:r>
              <a:rPr lang="en-US" sz="1800" baseline="30000" dirty="0">
                <a:solidFill>
                  <a:srgbClr val="0000FF"/>
                </a:solidFill>
              </a:rPr>
              <a:t>st</a:t>
            </a:r>
            <a:r>
              <a:rPr lang="en-US" sz="1800" dirty="0">
                <a:solidFill>
                  <a:srgbClr val="0000FF"/>
                </a:solidFill>
              </a:rPr>
              <a:t> target</a:t>
            </a: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3FD4797F-4805-A1A8-1949-7E29B6905DD7}"/>
              </a:ext>
            </a:extLst>
          </p:cNvPr>
          <p:cNvSpPr txBox="1"/>
          <p:nvPr/>
        </p:nvSpPr>
        <p:spPr>
          <a:xfrm>
            <a:off x="1130325" y="753747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00FF"/>
                </a:solidFill>
              </a:rPr>
              <a:t>Target</a:t>
            </a: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F00BDA0A-DE5A-9759-3453-2588806C9820}"/>
              </a:ext>
            </a:extLst>
          </p:cNvPr>
          <p:cNvSpPr txBox="1"/>
          <p:nvPr/>
        </p:nvSpPr>
        <p:spPr>
          <a:xfrm>
            <a:off x="5349596" y="849507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00FF"/>
                </a:solidFill>
              </a:rPr>
              <a:t>Success</a:t>
            </a:r>
          </a:p>
        </p:txBody>
      </p: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692EF7B7-4D98-B16C-EAFF-AD623958AADC}"/>
              </a:ext>
            </a:extLst>
          </p:cNvPr>
          <p:cNvGrpSpPr/>
          <p:nvPr/>
        </p:nvGrpSpPr>
        <p:grpSpPr>
          <a:xfrm>
            <a:off x="5000227" y="3195210"/>
            <a:ext cx="3243607" cy="3363764"/>
            <a:chOff x="5000227" y="3195210"/>
            <a:chExt cx="3243607" cy="3363764"/>
          </a:xfrm>
        </p:grpSpPr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39D0A1C5-84E7-BC7E-6CBD-41CA936F2441}"/>
                </a:ext>
              </a:extLst>
            </p:cNvPr>
            <p:cNvGrpSpPr/>
            <p:nvPr/>
          </p:nvGrpSpPr>
          <p:grpSpPr>
            <a:xfrm>
              <a:off x="5066760" y="3195210"/>
              <a:ext cx="3177074" cy="3363764"/>
              <a:chOff x="5066760" y="3195210"/>
              <a:chExt cx="3177074" cy="3363764"/>
            </a:xfrm>
          </p:grpSpPr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1EE9B09D-6E04-E6FB-B964-8404B00E60A0}"/>
                  </a:ext>
                </a:extLst>
              </p:cNvPr>
              <p:cNvSpPr/>
              <p:nvPr/>
            </p:nvSpPr>
            <p:spPr>
              <a:xfrm>
                <a:off x="5066760" y="3549586"/>
                <a:ext cx="3177074" cy="3009388"/>
              </a:xfrm>
              <a:prstGeom prst="rect">
                <a:avLst/>
              </a:prstGeom>
              <a:solidFill>
                <a:srgbClr val="00B0F0">
                  <a:alpha val="14000"/>
                </a:srgbClr>
              </a:solidFill>
              <a:ln w="38100" cmpd="sng"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71" name="TextBox 270">
                <a:extLst>
                  <a:ext uri="{FF2B5EF4-FFF2-40B4-BE49-F238E27FC236}">
                    <a16:creationId xmlns:a16="http://schemas.microsoft.com/office/drawing/2014/main" id="{861EB4AC-53B4-B03A-AF42-ED567EFD04CB}"/>
                  </a:ext>
                </a:extLst>
              </p:cNvPr>
              <p:cNvSpPr txBox="1"/>
              <p:nvPr/>
            </p:nvSpPr>
            <p:spPr>
              <a:xfrm>
                <a:off x="5387441" y="3195210"/>
                <a:ext cx="26244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800" dirty="0">
                    <a:solidFill>
                      <a:srgbClr val="0000FF"/>
                    </a:solidFill>
                  </a:rPr>
                  <a:t>Mismatch is outer loop</a:t>
                </a:r>
              </a:p>
            </p:txBody>
          </p:sp>
        </p:grpSp>
        <p:grpSp>
          <p:nvGrpSpPr>
            <p:cNvPr id="275" name="Group 274">
              <a:extLst>
                <a:ext uri="{FF2B5EF4-FFF2-40B4-BE49-F238E27FC236}">
                  <a16:creationId xmlns:a16="http://schemas.microsoft.com/office/drawing/2014/main" id="{AF48CF75-412E-7DC3-244E-701A6EF81BF9}"/>
                </a:ext>
              </a:extLst>
            </p:cNvPr>
            <p:cNvGrpSpPr/>
            <p:nvPr/>
          </p:nvGrpSpPr>
          <p:grpSpPr>
            <a:xfrm>
              <a:off x="5000227" y="4281120"/>
              <a:ext cx="2523183" cy="2163840"/>
              <a:chOff x="4966042" y="4143120"/>
              <a:chExt cx="2523183" cy="2163840"/>
            </a:xfrm>
          </p:grpSpPr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E0749031-9B20-EB35-B9AA-CF6D98E606A7}"/>
                  </a:ext>
                </a:extLst>
              </p:cNvPr>
              <p:cNvSpPr/>
              <p:nvPr/>
            </p:nvSpPr>
            <p:spPr>
              <a:xfrm>
                <a:off x="5084400" y="4143120"/>
                <a:ext cx="1621200" cy="1724280"/>
              </a:xfrm>
              <a:prstGeom prst="rect">
                <a:avLst/>
              </a:prstGeom>
              <a:solidFill>
                <a:srgbClr val="92D050">
                  <a:alpha val="21703"/>
                </a:srgbClr>
              </a:solidFill>
              <a:ln w="38100" cmpd="sng">
                <a:noFill/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74" name="TextBox 273">
                <a:extLst>
                  <a:ext uri="{FF2B5EF4-FFF2-40B4-BE49-F238E27FC236}">
                    <a16:creationId xmlns:a16="http://schemas.microsoft.com/office/drawing/2014/main" id="{8B44FAAF-F30C-6909-2DE6-694357C9536D}"/>
                  </a:ext>
                </a:extLst>
              </p:cNvPr>
              <p:cNvSpPr txBox="1"/>
              <p:nvPr/>
            </p:nvSpPr>
            <p:spPr>
              <a:xfrm>
                <a:off x="4966042" y="5937628"/>
                <a:ext cx="25231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1800" dirty="0">
                    <a:solidFill>
                      <a:srgbClr val="0000FF"/>
                    </a:solidFill>
                  </a:rPr>
                  <a:t>Match is Inner loop</a:t>
                </a:r>
              </a:p>
            </p:txBody>
          </p:sp>
        </p:grp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29922BF-A080-FBC3-95CF-64E16BC88142}"/>
              </a:ext>
            </a:extLst>
          </p:cNvPr>
          <p:cNvGrpSpPr/>
          <p:nvPr/>
        </p:nvGrpSpPr>
        <p:grpSpPr>
          <a:xfrm>
            <a:off x="5060640" y="4218360"/>
            <a:ext cx="2495520" cy="1301400"/>
            <a:chOff x="5060640" y="4218360"/>
            <a:chExt cx="2495520" cy="130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FB281B55-335F-6C15-52CA-FB657BD5B1E2}"/>
                    </a:ext>
                  </a:extLst>
                </p14:cNvPr>
                <p14:cNvContentPartPr/>
                <p14:nvPr/>
              </p14:nvContentPartPr>
              <p14:xfrm>
                <a:off x="5060640" y="4378920"/>
                <a:ext cx="2136240" cy="59148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FB281B55-335F-6C15-52CA-FB657BD5B1E2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5051640" y="4370280"/>
                  <a:ext cx="2153880" cy="60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3B5CB3C4-2FD1-30BD-9AF0-AB4978BE648D}"/>
                    </a:ext>
                  </a:extLst>
                </p14:cNvPr>
                <p14:cNvContentPartPr/>
                <p14:nvPr/>
              </p14:nvContentPartPr>
              <p14:xfrm>
                <a:off x="7105080" y="4950240"/>
                <a:ext cx="451080" cy="40320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3B5CB3C4-2FD1-30BD-9AF0-AB4978BE648D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7096080" y="4941240"/>
                  <a:ext cx="468720" cy="42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C64FB1E9-B4AC-6145-7906-A7C7E2D4A2E5}"/>
                    </a:ext>
                  </a:extLst>
                </p14:cNvPr>
                <p14:cNvContentPartPr/>
                <p14:nvPr/>
              </p14:nvContentPartPr>
              <p14:xfrm>
                <a:off x="7277520" y="5040240"/>
                <a:ext cx="155520" cy="22860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C64FB1E9-B4AC-6145-7906-A7C7E2D4A2E5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7268880" y="5031240"/>
                  <a:ext cx="173160" cy="2462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84" name="Group 283">
              <a:extLst>
                <a:ext uri="{FF2B5EF4-FFF2-40B4-BE49-F238E27FC236}">
                  <a16:creationId xmlns:a16="http://schemas.microsoft.com/office/drawing/2014/main" id="{BE409ED4-845F-591E-EAE3-BAEAA4C13380}"/>
                </a:ext>
              </a:extLst>
            </p:cNvPr>
            <p:cNvGrpSpPr/>
            <p:nvPr/>
          </p:nvGrpSpPr>
          <p:grpSpPr>
            <a:xfrm>
              <a:off x="5097720" y="5272440"/>
              <a:ext cx="2078640" cy="247320"/>
              <a:chOff x="5097720" y="5272440"/>
              <a:chExt cx="2078640" cy="247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281" name="Ink 280">
                    <a:extLst>
                      <a:ext uri="{FF2B5EF4-FFF2-40B4-BE49-F238E27FC236}">
                        <a16:creationId xmlns:a16="http://schemas.microsoft.com/office/drawing/2014/main" id="{B66280F3-06E7-DE45-23FB-16BA8031B0AA}"/>
                      </a:ext>
                    </a:extLst>
                  </p14:cNvPr>
                  <p14:cNvContentPartPr/>
                  <p14:nvPr/>
                </p14:nvContentPartPr>
                <p14:xfrm>
                  <a:off x="5097720" y="5272440"/>
                  <a:ext cx="2078640" cy="247320"/>
                </p14:xfrm>
              </p:contentPart>
            </mc:Choice>
            <mc:Fallback xmlns="">
              <p:pic>
                <p:nvPicPr>
                  <p:cNvPr id="281" name="Ink 280">
                    <a:extLst>
                      <a:ext uri="{FF2B5EF4-FFF2-40B4-BE49-F238E27FC236}">
                        <a16:creationId xmlns:a16="http://schemas.microsoft.com/office/drawing/2014/main" id="{B66280F3-06E7-DE45-23FB-16BA8031B0AA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5088720" y="5263440"/>
                    <a:ext cx="2096280" cy="264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282" name="Ink 281">
                    <a:extLst>
                      <a:ext uri="{FF2B5EF4-FFF2-40B4-BE49-F238E27FC236}">
                        <a16:creationId xmlns:a16="http://schemas.microsoft.com/office/drawing/2014/main" id="{CC067EF6-D527-CDBA-75E7-8E9CE989C228}"/>
                      </a:ext>
                    </a:extLst>
                  </p14:cNvPr>
                  <p14:cNvContentPartPr/>
                  <p14:nvPr/>
                </p14:nvContentPartPr>
                <p14:xfrm>
                  <a:off x="6985560" y="5272440"/>
                  <a:ext cx="166320" cy="223200"/>
                </p14:xfrm>
              </p:contentPart>
            </mc:Choice>
            <mc:Fallback xmlns="">
              <p:pic>
                <p:nvPicPr>
                  <p:cNvPr id="282" name="Ink 281">
                    <a:extLst>
                      <a:ext uri="{FF2B5EF4-FFF2-40B4-BE49-F238E27FC236}">
                        <a16:creationId xmlns:a16="http://schemas.microsoft.com/office/drawing/2014/main" id="{CC067EF6-D527-CDBA-75E7-8E9CE989C228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6976560" y="5263440"/>
                    <a:ext cx="183960" cy="2408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F0DB5C5C-EB7F-33F7-CDF4-0CB919293C5F}"/>
                    </a:ext>
                  </a:extLst>
                </p14:cNvPr>
                <p14:cNvContentPartPr/>
                <p14:nvPr/>
              </p14:nvContentPartPr>
              <p14:xfrm>
                <a:off x="6966840" y="4837560"/>
                <a:ext cx="168840" cy="17352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F0DB5C5C-EB7F-33F7-CDF4-0CB919293C5F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6957840" y="4828560"/>
                  <a:ext cx="18648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15DE8B10-C387-BD1F-4F13-B3F9361ECB1D}"/>
                    </a:ext>
                  </a:extLst>
                </p14:cNvPr>
                <p14:cNvContentPartPr/>
                <p14:nvPr/>
              </p14:nvContentPartPr>
              <p14:xfrm>
                <a:off x="5211840" y="4236000"/>
                <a:ext cx="5040" cy="14724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15DE8B10-C387-BD1F-4F13-B3F9361ECB1D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5202840" y="4227360"/>
                  <a:ext cx="2268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90EDF7C9-1985-C21D-CBC2-E4AEEA6F4C5D}"/>
                    </a:ext>
                  </a:extLst>
                </p14:cNvPr>
                <p14:cNvContentPartPr/>
                <p14:nvPr/>
              </p14:nvContentPartPr>
              <p14:xfrm>
                <a:off x="6142440" y="4405560"/>
                <a:ext cx="83880" cy="16416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90EDF7C9-1985-C21D-CBC2-E4AEEA6F4C5D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6133800" y="4396560"/>
                  <a:ext cx="10152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F5780B42-6207-7663-B8B9-9AE114FF57F5}"/>
                    </a:ext>
                  </a:extLst>
                </p14:cNvPr>
                <p14:cNvContentPartPr/>
                <p14:nvPr/>
              </p14:nvContentPartPr>
              <p14:xfrm>
                <a:off x="5209320" y="4218360"/>
                <a:ext cx="12600" cy="15804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F5780B42-6207-7663-B8B9-9AE114FF57F5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5200320" y="4209360"/>
                  <a:ext cx="3024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3A136226-CF21-13B5-EDBE-0F76DD4CF519}"/>
                    </a:ext>
                  </a:extLst>
                </p14:cNvPr>
                <p14:cNvContentPartPr/>
                <p14:nvPr/>
              </p14:nvContentPartPr>
              <p14:xfrm>
                <a:off x="5185560" y="5255160"/>
                <a:ext cx="77400" cy="16668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3A136226-CF21-13B5-EDBE-0F76DD4CF519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5176920" y="5246160"/>
                  <a:ext cx="95040" cy="1843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0AFC260E-42A8-EE9F-AED0-3249B81A04B3}"/>
                </a:ext>
              </a:extLst>
            </p:cNvPr>
            <p:cNvGrpSpPr/>
            <p:nvPr/>
          </p:nvGrpSpPr>
          <p:grpSpPr>
            <a:xfrm>
              <a:off x="6171600" y="5166600"/>
              <a:ext cx="146880" cy="249120"/>
              <a:chOff x="6171600" y="5166600"/>
              <a:chExt cx="146880" cy="249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1">
                <p14:nvContentPartPr>
                  <p14:cNvPr id="289" name="Ink 288">
                    <a:extLst>
                      <a:ext uri="{FF2B5EF4-FFF2-40B4-BE49-F238E27FC236}">
                        <a16:creationId xmlns:a16="http://schemas.microsoft.com/office/drawing/2014/main" id="{6933D0DC-48B2-CAF2-9C7B-35CF3F650E2E}"/>
                      </a:ext>
                    </a:extLst>
                  </p14:cNvPr>
                  <p14:cNvContentPartPr/>
                  <p14:nvPr/>
                </p14:nvContentPartPr>
                <p14:xfrm>
                  <a:off x="6171600" y="5166600"/>
                  <a:ext cx="146880" cy="249120"/>
                </p14:xfrm>
              </p:contentPart>
            </mc:Choice>
            <mc:Fallback xmlns="">
              <p:pic>
                <p:nvPicPr>
                  <p:cNvPr id="289" name="Ink 288">
                    <a:extLst>
                      <a:ext uri="{FF2B5EF4-FFF2-40B4-BE49-F238E27FC236}">
                        <a16:creationId xmlns:a16="http://schemas.microsoft.com/office/drawing/2014/main" id="{6933D0DC-48B2-CAF2-9C7B-35CF3F650E2E}"/>
                      </a:ext>
                    </a:extLst>
                  </p:cNvPr>
                  <p:cNvPicPr/>
                  <p:nvPr/>
                </p:nvPicPr>
                <p:blipFill>
                  <a:blip r:embed="rId172"/>
                  <a:stretch>
                    <a:fillRect/>
                  </a:stretch>
                </p:blipFill>
                <p:spPr>
                  <a:xfrm>
                    <a:off x="6162600" y="5157600"/>
                    <a:ext cx="164520" cy="266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3">
                <p14:nvContentPartPr>
                  <p14:cNvPr id="290" name="Ink 289">
                    <a:extLst>
                      <a:ext uri="{FF2B5EF4-FFF2-40B4-BE49-F238E27FC236}">
                        <a16:creationId xmlns:a16="http://schemas.microsoft.com/office/drawing/2014/main" id="{152E3F74-3A76-9D65-F0BB-1D724BCA4604}"/>
                      </a:ext>
                    </a:extLst>
                  </p14:cNvPr>
                  <p14:cNvContentPartPr/>
                  <p14:nvPr/>
                </p14:nvContentPartPr>
                <p14:xfrm>
                  <a:off x="6195000" y="5322120"/>
                  <a:ext cx="98280" cy="12240"/>
                </p14:xfrm>
              </p:contentPart>
            </mc:Choice>
            <mc:Fallback xmlns="">
              <p:pic>
                <p:nvPicPr>
                  <p:cNvPr id="290" name="Ink 289">
                    <a:extLst>
                      <a:ext uri="{FF2B5EF4-FFF2-40B4-BE49-F238E27FC236}">
                        <a16:creationId xmlns:a16="http://schemas.microsoft.com/office/drawing/2014/main" id="{152E3F74-3A76-9D65-F0BB-1D724BCA4604}"/>
                      </a:ext>
                    </a:extLst>
                  </p:cNvPr>
                  <p:cNvPicPr/>
                  <p:nvPr/>
                </p:nvPicPr>
                <p:blipFill>
                  <a:blip r:embed="rId174"/>
                  <a:stretch>
                    <a:fillRect/>
                  </a:stretch>
                </p:blipFill>
                <p:spPr>
                  <a:xfrm>
                    <a:off x="6186360" y="5313480"/>
                    <a:ext cx="115920" cy="298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293" name="TextBox 292">
            <a:extLst>
              <a:ext uri="{FF2B5EF4-FFF2-40B4-BE49-F238E27FC236}">
                <a16:creationId xmlns:a16="http://schemas.microsoft.com/office/drawing/2014/main" id="{61784FAB-CFBF-A28C-E8F8-910FB03176DC}"/>
              </a:ext>
            </a:extLst>
          </p:cNvPr>
          <p:cNvSpPr txBox="1"/>
          <p:nvPr/>
        </p:nvSpPr>
        <p:spPr>
          <a:xfrm>
            <a:off x="2705723" y="1337794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A</a:t>
            </a:r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id="{DF7CB301-EB29-9692-4D46-4907305653F5}"/>
              </a:ext>
            </a:extLst>
          </p:cNvPr>
          <p:cNvSpPr txBox="1"/>
          <p:nvPr/>
        </p:nvSpPr>
        <p:spPr>
          <a:xfrm>
            <a:off x="2150842" y="1336789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x</a:t>
            </a:r>
          </a:p>
        </p:txBody>
      </p:sp>
      <p:sp>
        <p:nvSpPr>
          <p:cNvPr id="295" name="TextBox 294">
            <a:extLst>
              <a:ext uri="{FF2B5EF4-FFF2-40B4-BE49-F238E27FC236}">
                <a16:creationId xmlns:a16="http://schemas.microsoft.com/office/drawing/2014/main" id="{B46CC626-FE8A-EF3C-73A7-1B1E7F160FF0}"/>
              </a:ext>
            </a:extLst>
          </p:cNvPr>
          <p:cNvSpPr txBox="1"/>
          <p:nvPr/>
        </p:nvSpPr>
        <p:spPr>
          <a:xfrm>
            <a:off x="3532864" y="1330306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x</a:t>
            </a:r>
          </a:p>
        </p:txBody>
      </p:sp>
      <p:sp>
        <p:nvSpPr>
          <p:cNvPr id="296" name="TextBox 295">
            <a:extLst>
              <a:ext uri="{FF2B5EF4-FFF2-40B4-BE49-F238E27FC236}">
                <a16:creationId xmlns:a16="http://schemas.microsoft.com/office/drawing/2014/main" id="{1B7F7979-C88D-70EA-1AE7-788A742670AC}"/>
              </a:ext>
            </a:extLst>
          </p:cNvPr>
          <p:cNvSpPr txBox="1"/>
          <p:nvPr/>
        </p:nvSpPr>
        <p:spPr>
          <a:xfrm>
            <a:off x="4934916" y="1310602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x</a:t>
            </a:r>
          </a:p>
        </p:txBody>
      </p:sp>
      <p:sp>
        <p:nvSpPr>
          <p:cNvPr id="297" name="TextBox 296">
            <a:extLst>
              <a:ext uri="{FF2B5EF4-FFF2-40B4-BE49-F238E27FC236}">
                <a16:creationId xmlns:a16="http://schemas.microsoft.com/office/drawing/2014/main" id="{125C237A-628B-AA80-3179-30719228AFF0}"/>
              </a:ext>
            </a:extLst>
          </p:cNvPr>
          <p:cNvSpPr txBox="1"/>
          <p:nvPr/>
        </p:nvSpPr>
        <p:spPr>
          <a:xfrm>
            <a:off x="6315869" y="1310602"/>
            <a:ext cx="365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x</a:t>
            </a:r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D5EBBAAF-5AD6-C87B-9299-856249F1A6F8}"/>
              </a:ext>
            </a:extLst>
          </p:cNvPr>
          <p:cNvSpPr txBox="1"/>
          <p:nvPr/>
        </p:nvSpPr>
        <p:spPr>
          <a:xfrm>
            <a:off x="7679233" y="1310601"/>
            <a:ext cx="365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x</a:t>
            </a:r>
          </a:p>
        </p:txBody>
      </p: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88A430BB-1956-73E0-902E-C212FE42AC57}"/>
              </a:ext>
            </a:extLst>
          </p:cNvPr>
          <p:cNvGrpSpPr/>
          <p:nvPr/>
        </p:nvGrpSpPr>
        <p:grpSpPr>
          <a:xfrm>
            <a:off x="838200" y="4390319"/>
            <a:ext cx="1560592" cy="1234201"/>
            <a:chOff x="838200" y="4390319"/>
            <a:chExt cx="1560592" cy="123420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36CA1CD-7E14-98AE-6DE7-D3C5E662D276}"/>
                    </a:ext>
                  </a:extLst>
                </p14:cNvPr>
                <p14:cNvContentPartPr/>
                <p14:nvPr/>
              </p14:nvContentPartPr>
              <p14:xfrm>
                <a:off x="838200" y="5447760"/>
                <a:ext cx="99000" cy="1767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36CA1CD-7E14-98AE-6DE7-D3C5E662D276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829560" y="5438760"/>
                  <a:ext cx="11664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BC79317-6060-BA86-E99B-55E228A79846}"/>
                    </a:ext>
                  </a:extLst>
                </p14:cNvPr>
                <p14:cNvContentPartPr/>
                <p14:nvPr/>
              </p14:nvContentPartPr>
              <p14:xfrm>
                <a:off x="972840" y="5438400"/>
                <a:ext cx="99000" cy="3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BC79317-6060-BA86-E99B-55E228A79846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964200" y="5429400"/>
                  <a:ext cx="1166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CB1768A1-44DE-76E7-E5EA-DBDEB8AEE824}"/>
                    </a:ext>
                  </a:extLst>
                </p14:cNvPr>
                <p14:cNvContentPartPr/>
                <p14:nvPr/>
              </p14:nvContentPartPr>
              <p14:xfrm>
                <a:off x="1053120" y="5345520"/>
                <a:ext cx="90720" cy="2271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CB1768A1-44DE-76E7-E5EA-DBDEB8AEE824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1044120" y="5336880"/>
                  <a:ext cx="10836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05A268C-E82F-6FBB-102B-48BE8A88835D}"/>
                    </a:ext>
                  </a:extLst>
                </p14:cNvPr>
                <p14:cNvContentPartPr/>
                <p14:nvPr/>
              </p14:nvContentPartPr>
              <p14:xfrm>
                <a:off x="1068240" y="5438760"/>
                <a:ext cx="72720" cy="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05A268C-E82F-6FBB-102B-48BE8A88835D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1059240" y="5430120"/>
                  <a:ext cx="90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D9A77D5-7F6B-C5FA-FB3B-CBB9103509A4}"/>
                    </a:ext>
                  </a:extLst>
                </p14:cNvPr>
                <p14:cNvContentPartPr/>
                <p14:nvPr/>
              </p14:nvContentPartPr>
              <p14:xfrm>
                <a:off x="1200000" y="5421120"/>
                <a:ext cx="145440" cy="1238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D9A77D5-7F6B-C5FA-FB3B-CBB9103509A4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1191360" y="5412480"/>
                  <a:ext cx="16308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10DFA131-C581-DABE-D4C7-B1D87C968BF1}"/>
                    </a:ext>
                  </a:extLst>
                </p14:cNvPr>
                <p14:cNvContentPartPr/>
                <p14:nvPr/>
              </p14:nvContentPartPr>
              <p14:xfrm>
                <a:off x="1376040" y="5430480"/>
                <a:ext cx="79200" cy="853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10DFA131-C581-DABE-D4C7-B1D87C968BF1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1367040" y="5421840"/>
                  <a:ext cx="9684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1DC97577-A6CB-7A8B-AD94-61DE01D281D9}"/>
                    </a:ext>
                  </a:extLst>
                </p14:cNvPr>
                <p14:cNvContentPartPr/>
                <p14:nvPr/>
              </p14:nvContentPartPr>
              <p14:xfrm>
                <a:off x="1374600" y="5378640"/>
                <a:ext cx="360" cy="1375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1DC97577-A6CB-7A8B-AD94-61DE01D281D9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1365960" y="5369640"/>
                  <a:ext cx="1800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A7303530-7F00-72DC-5250-B85FD48D7C4B}"/>
                    </a:ext>
                  </a:extLst>
                </p14:cNvPr>
                <p14:cNvContentPartPr/>
                <p14:nvPr/>
              </p14:nvContentPartPr>
              <p14:xfrm>
                <a:off x="1492320" y="5334000"/>
                <a:ext cx="83880" cy="2203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A7303530-7F00-72DC-5250-B85FD48D7C4B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1483680" y="5325000"/>
                  <a:ext cx="10152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9882430C-89B9-8956-126B-C0E3F293D5F0}"/>
                    </a:ext>
                  </a:extLst>
                </p14:cNvPr>
                <p14:cNvContentPartPr/>
                <p14:nvPr/>
              </p14:nvContentPartPr>
              <p14:xfrm>
                <a:off x="1502400" y="5411400"/>
                <a:ext cx="74160" cy="288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9882430C-89B9-8956-126B-C0E3F293D5F0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1493400" y="5402760"/>
                  <a:ext cx="918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E949C841-FF8F-5050-CEC6-91F18A163BCB}"/>
                    </a:ext>
                  </a:extLst>
                </p14:cNvPr>
                <p14:cNvContentPartPr/>
                <p14:nvPr/>
              </p14:nvContentPartPr>
              <p14:xfrm>
                <a:off x="1295752" y="5082959"/>
                <a:ext cx="426960" cy="1976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E949C841-FF8F-5050-CEC6-91F18A163BCB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1287112" y="5074319"/>
                  <a:ext cx="44460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B6D6B8F-A0D6-80A3-1E38-5E6858E0B91C}"/>
                    </a:ext>
                  </a:extLst>
                </p14:cNvPr>
                <p14:cNvContentPartPr/>
                <p14:nvPr/>
              </p14:nvContentPartPr>
              <p14:xfrm>
                <a:off x="1655392" y="5082959"/>
                <a:ext cx="80640" cy="619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B6D6B8F-A0D6-80A3-1E38-5E6858E0B91C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1646392" y="5074319"/>
                  <a:ext cx="9828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4658E5E-FC9D-6FAE-8B3B-AC5E478DA2A4}"/>
                    </a:ext>
                  </a:extLst>
                </p14:cNvPr>
                <p14:cNvContentPartPr/>
                <p14:nvPr/>
              </p14:nvContentPartPr>
              <p14:xfrm>
                <a:off x="1729552" y="4776959"/>
                <a:ext cx="492120" cy="4165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4658E5E-FC9D-6FAE-8B3B-AC5E478DA2A4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1720552" y="4768319"/>
                  <a:ext cx="509760" cy="43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E5B3241-CFDF-5E45-B9F6-B9BBFB8CB650}"/>
                    </a:ext>
                  </a:extLst>
                </p14:cNvPr>
                <p14:cNvContentPartPr/>
                <p14:nvPr/>
              </p14:nvContentPartPr>
              <p14:xfrm>
                <a:off x="1930792" y="4880639"/>
                <a:ext cx="100800" cy="1648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E5B3241-CFDF-5E45-B9F6-B9BBFB8CB650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1921792" y="4871999"/>
                  <a:ext cx="11844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1946D5EB-20C5-B783-C0A9-E539E6C60C26}"/>
                    </a:ext>
                  </a:extLst>
                </p14:cNvPr>
                <p14:cNvContentPartPr/>
                <p14:nvPr/>
              </p14:nvContentPartPr>
              <p14:xfrm>
                <a:off x="1676992" y="4390319"/>
                <a:ext cx="425880" cy="40968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1946D5EB-20C5-B783-C0A9-E539E6C60C26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1667992" y="4381319"/>
                  <a:ext cx="443520" cy="42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CF998E56-A10A-8631-48B0-97141EB97978}"/>
                    </a:ext>
                  </a:extLst>
                </p14:cNvPr>
                <p14:cNvContentPartPr/>
                <p14:nvPr/>
              </p14:nvContentPartPr>
              <p14:xfrm>
                <a:off x="2032672" y="4535759"/>
                <a:ext cx="136080" cy="6948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CF998E56-A10A-8631-48B0-97141EB97978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2024032" y="4527119"/>
                  <a:ext cx="15372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999357E6-3C8A-241B-6A6E-DEEDA3679B42}"/>
                    </a:ext>
                  </a:extLst>
                </p14:cNvPr>
                <p14:cNvContentPartPr/>
                <p14:nvPr/>
              </p14:nvContentPartPr>
              <p14:xfrm>
                <a:off x="1524000" y="4810080"/>
                <a:ext cx="118800" cy="14292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999357E6-3C8A-241B-6A6E-DEEDA3679B42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1515000" y="4801440"/>
                  <a:ext cx="13644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A04D9B34-7F11-BC3A-54C6-5C34EA27CE44}"/>
                    </a:ext>
                  </a:extLst>
                </p14:cNvPr>
                <p14:cNvContentPartPr/>
                <p14:nvPr/>
              </p14:nvContentPartPr>
              <p14:xfrm>
                <a:off x="2001352" y="5105639"/>
                <a:ext cx="397440" cy="44100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A04D9B34-7F11-BC3A-54C6-5C34EA27CE44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1992712" y="5096999"/>
                  <a:ext cx="415080" cy="45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00282770-5A55-2CE2-5B44-0CDD43E2FCBD}"/>
                    </a:ext>
                  </a:extLst>
                </p14:cNvPr>
                <p14:cNvContentPartPr/>
                <p14:nvPr/>
              </p14:nvContentPartPr>
              <p14:xfrm>
                <a:off x="1320952" y="5080439"/>
                <a:ext cx="427320" cy="21456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00282770-5A55-2CE2-5B44-0CDD43E2FCBD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1312312" y="5071439"/>
                  <a:ext cx="44496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4CFE1A94-1AB1-7D93-96B4-55B8AA1CDDD8}"/>
                    </a:ext>
                  </a:extLst>
                </p14:cNvPr>
                <p14:cNvContentPartPr/>
                <p14:nvPr/>
              </p14:nvContentPartPr>
              <p14:xfrm>
                <a:off x="1382160" y="5530560"/>
                <a:ext cx="5760" cy="7488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4CFE1A94-1AB1-7D93-96B4-55B8AA1CDDD8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1373520" y="5521920"/>
                  <a:ext cx="2340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FF3F0684-12FD-E3B2-494E-CA652D52CEEB}"/>
                    </a:ext>
                  </a:extLst>
                </p14:cNvPr>
                <p14:cNvContentPartPr/>
                <p14:nvPr/>
              </p14:nvContentPartPr>
              <p14:xfrm>
                <a:off x="1076880" y="5531280"/>
                <a:ext cx="52920" cy="3456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FF3F0684-12FD-E3B2-494E-CA652D52CEEB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1067880" y="5522640"/>
                  <a:ext cx="70560" cy="52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944F8F39-1C87-FC93-C754-4ED5B93E76B2}"/>
              </a:ext>
            </a:extLst>
          </p:cNvPr>
          <p:cNvGrpSpPr/>
          <p:nvPr/>
        </p:nvGrpSpPr>
        <p:grpSpPr>
          <a:xfrm>
            <a:off x="2150400" y="3525000"/>
            <a:ext cx="5311800" cy="1409400"/>
            <a:chOff x="2150400" y="3525000"/>
            <a:chExt cx="5311800" cy="1409400"/>
          </a:xfrm>
        </p:grpSpPr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D17A232E-35F4-7D3E-DE63-79CAD1ED7104}"/>
                </a:ext>
              </a:extLst>
            </p:cNvPr>
            <p:cNvGrpSpPr/>
            <p:nvPr/>
          </p:nvGrpSpPr>
          <p:grpSpPr>
            <a:xfrm>
              <a:off x="7319640" y="4610400"/>
              <a:ext cx="142560" cy="240480"/>
              <a:chOff x="7319640" y="4610400"/>
              <a:chExt cx="142560" cy="240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5">
                <p14:nvContentPartPr>
                  <p14:cNvPr id="303" name="Ink 302">
                    <a:extLst>
                      <a:ext uri="{FF2B5EF4-FFF2-40B4-BE49-F238E27FC236}">
                        <a16:creationId xmlns:a16="http://schemas.microsoft.com/office/drawing/2014/main" id="{7DEC22FE-44E9-217C-581D-F19FA877FAAA}"/>
                      </a:ext>
                    </a:extLst>
                  </p14:cNvPr>
                  <p14:cNvContentPartPr/>
                  <p14:nvPr/>
                </p14:nvContentPartPr>
                <p14:xfrm>
                  <a:off x="7319640" y="4610400"/>
                  <a:ext cx="142560" cy="219600"/>
                </p14:xfrm>
              </p:contentPart>
            </mc:Choice>
            <mc:Fallback xmlns="">
              <p:pic>
                <p:nvPicPr>
                  <p:cNvPr id="303" name="Ink 302">
                    <a:extLst>
                      <a:ext uri="{FF2B5EF4-FFF2-40B4-BE49-F238E27FC236}">
                        <a16:creationId xmlns:a16="http://schemas.microsoft.com/office/drawing/2014/main" id="{7DEC22FE-44E9-217C-581D-F19FA877FAAA}"/>
                      </a:ext>
                    </a:extLst>
                  </p:cNvPr>
                  <p:cNvPicPr/>
                  <p:nvPr/>
                </p:nvPicPr>
                <p:blipFill>
                  <a:blip r:embed="rId216"/>
                  <a:stretch>
                    <a:fillRect/>
                  </a:stretch>
                </p:blipFill>
                <p:spPr>
                  <a:xfrm>
                    <a:off x="7310640" y="4601400"/>
                    <a:ext cx="160200" cy="23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7">
                <p14:nvContentPartPr>
                  <p14:cNvPr id="304" name="Ink 303">
                    <a:extLst>
                      <a:ext uri="{FF2B5EF4-FFF2-40B4-BE49-F238E27FC236}">
                        <a16:creationId xmlns:a16="http://schemas.microsoft.com/office/drawing/2014/main" id="{DF718A41-908D-272D-39B9-E258B9F9F85A}"/>
                      </a:ext>
                    </a:extLst>
                  </p14:cNvPr>
                  <p14:cNvContentPartPr/>
                  <p14:nvPr/>
                </p14:nvContentPartPr>
                <p14:xfrm>
                  <a:off x="7345920" y="4619760"/>
                  <a:ext cx="100080" cy="231120"/>
                </p14:xfrm>
              </p:contentPart>
            </mc:Choice>
            <mc:Fallback xmlns="">
              <p:pic>
                <p:nvPicPr>
                  <p:cNvPr id="304" name="Ink 303">
                    <a:extLst>
                      <a:ext uri="{FF2B5EF4-FFF2-40B4-BE49-F238E27FC236}">
                        <a16:creationId xmlns:a16="http://schemas.microsoft.com/office/drawing/2014/main" id="{DF718A41-908D-272D-39B9-E258B9F9F85A}"/>
                      </a:ext>
                    </a:extLst>
                  </p:cNvPr>
                  <p:cNvPicPr/>
                  <p:nvPr/>
                </p:nvPicPr>
                <p:blipFill>
                  <a:blip r:embed="rId218"/>
                  <a:stretch>
                    <a:fillRect/>
                  </a:stretch>
                </p:blipFill>
                <p:spPr>
                  <a:xfrm>
                    <a:off x="7336920" y="4611120"/>
                    <a:ext cx="117720" cy="2487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0E95E59F-E375-9F7B-97FF-D3ACF5B6B94B}"/>
                    </a:ext>
                  </a:extLst>
                </p14:cNvPr>
                <p14:cNvContentPartPr/>
                <p14:nvPr/>
              </p14:nvContentPartPr>
              <p14:xfrm>
                <a:off x="2150400" y="3525000"/>
                <a:ext cx="5163480" cy="140940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0E95E59F-E375-9F7B-97FF-D3ACF5B6B94B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2141760" y="3516360"/>
                  <a:ext cx="5181120" cy="142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A0E2216A-9F28-581F-0578-9766816EAE1B}"/>
                    </a:ext>
                  </a:extLst>
                </p14:cNvPr>
                <p14:cNvContentPartPr/>
                <p14:nvPr/>
              </p14:nvContentPartPr>
              <p14:xfrm>
                <a:off x="2500320" y="4185240"/>
                <a:ext cx="136800" cy="11124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A0E2216A-9F28-581F-0578-9766816EAE1B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2491680" y="4176240"/>
                  <a:ext cx="154440" cy="12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1" name="Group 310">
            <a:extLst>
              <a:ext uri="{FF2B5EF4-FFF2-40B4-BE49-F238E27FC236}">
                <a16:creationId xmlns:a16="http://schemas.microsoft.com/office/drawing/2014/main" id="{B7973B61-4986-6571-2877-FEB5FE31E444}"/>
              </a:ext>
            </a:extLst>
          </p:cNvPr>
          <p:cNvGrpSpPr/>
          <p:nvPr/>
        </p:nvGrpSpPr>
        <p:grpSpPr>
          <a:xfrm>
            <a:off x="1127343" y="1345852"/>
            <a:ext cx="2369412" cy="483710"/>
            <a:chOff x="1127343" y="1345852"/>
            <a:chExt cx="2369412" cy="483710"/>
          </a:xfrm>
        </p:grpSpPr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B8ACB521-D363-9D79-6D7F-0DB21EE8B171}"/>
                </a:ext>
              </a:extLst>
            </p:cNvPr>
            <p:cNvSpPr txBox="1"/>
            <p:nvPr/>
          </p:nvSpPr>
          <p:spPr>
            <a:xfrm>
              <a:off x="3130871" y="1345852"/>
              <a:ext cx="36588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/>
                <a:t>B</a:t>
              </a:r>
            </a:p>
          </p:txBody>
        </p:sp>
        <p:sp>
          <p:nvSpPr>
            <p:cNvPr id="310" name="TextBox 309">
              <a:extLst>
                <a:ext uri="{FF2B5EF4-FFF2-40B4-BE49-F238E27FC236}">
                  <a16:creationId xmlns:a16="http://schemas.microsoft.com/office/drawing/2014/main" id="{FAB8EC7B-5419-659E-857B-9552737BCCCD}"/>
                </a:ext>
              </a:extLst>
            </p:cNvPr>
            <p:cNvSpPr txBox="1"/>
            <p:nvPr/>
          </p:nvSpPr>
          <p:spPr>
            <a:xfrm>
              <a:off x="1127343" y="1367897"/>
              <a:ext cx="36588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/>
                <a:t>B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312" name="Ink 311">
                <a:extLst>
                  <a:ext uri="{FF2B5EF4-FFF2-40B4-BE49-F238E27FC236}">
                    <a16:creationId xmlns:a16="http://schemas.microsoft.com/office/drawing/2014/main" id="{4B3D1B04-0588-D6A3-B512-FD86F13A7258}"/>
                  </a:ext>
                </a:extLst>
              </p14:cNvPr>
              <p14:cNvContentPartPr/>
              <p14:nvPr/>
            </p14:nvContentPartPr>
            <p14:xfrm>
              <a:off x="2325360" y="5168760"/>
              <a:ext cx="138600" cy="103680"/>
            </p14:xfrm>
          </p:contentPart>
        </mc:Choice>
        <mc:Fallback xmlns="">
          <p:pic>
            <p:nvPicPr>
              <p:cNvPr id="312" name="Ink 311">
                <a:extLst>
                  <a:ext uri="{FF2B5EF4-FFF2-40B4-BE49-F238E27FC236}">
                    <a16:creationId xmlns:a16="http://schemas.microsoft.com/office/drawing/2014/main" id="{4B3D1B04-0588-D6A3-B512-FD86F13A7258}"/>
                  </a:ext>
                </a:extLst>
              </p:cNvPr>
              <p:cNvPicPr/>
              <p:nvPr/>
            </p:nvPicPr>
            <p:blipFill>
              <a:blip r:embed="rId224"/>
              <a:stretch>
                <a:fillRect/>
              </a:stretch>
            </p:blipFill>
            <p:spPr>
              <a:xfrm>
                <a:off x="2316360" y="5159760"/>
                <a:ext cx="156240" cy="12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DEEAEAE-1C59-CD01-5423-B8943D82F6CD}"/>
                  </a:ext>
                </a:extLst>
              </p14:cNvPr>
              <p14:cNvContentPartPr/>
              <p14:nvPr/>
            </p14:nvContentPartPr>
            <p14:xfrm>
              <a:off x="8818320" y="2569200"/>
              <a:ext cx="360" cy="28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DEEAEAE-1C59-CD01-5423-B8943D82F6CD}"/>
                  </a:ext>
                </a:extLst>
              </p:cNvPr>
              <p:cNvPicPr/>
              <p:nvPr/>
            </p:nvPicPr>
            <p:blipFill>
              <a:blip r:embed="rId226"/>
              <a:stretch>
                <a:fillRect/>
              </a:stretch>
            </p:blipFill>
            <p:spPr>
              <a:xfrm>
                <a:off x="8809320" y="2560200"/>
                <a:ext cx="18000" cy="2052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C42BC22-19F8-B934-E4B1-19FCC74EC20F}"/>
              </a:ext>
            </a:extLst>
          </p:cNvPr>
          <p:cNvSpPr txBox="1"/>
          <p:nvPr/>
        </p:nvSpPr>
        <p:spPr>
          <a:xfrm>
            <a:off x="1118129" y="1397369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169233B1-EBF9-E870-19E8-BE9824D549C1}"/>
              </a:ext>
            </a:extLst>
          </p:cNvPr>
          <p:cNvGrpSpPr/>
          <p:nvPr/>
        </p:nvGrpSpPr>
        <p:grpSpPr>
          <a:xfrm>
            <a:off x="3649833" y="4464423"/>
            <a:ext cx="2485440" cy="935690"/>
            <a:chOff x="3936317" y="2189068"/>
            <a:chExt cx="2485440" cy="935690"/>
          </a:xfrm>
        </p:grpSpPr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78A4D56A-F041-AD3D-D021-A04D38311F30}"/>
                </a:ext>
              </a:extLst>
            </p:cNvPr>
            <p:cNvGrpSpPr/>
            <p:nvPr/>
          </p:nvGrpSpPr>
          <p:grpSpPr>
            <a:xfrm>
              <a:off x="3936317" y="2189068"/>
              <a:ext cx="2485440" cy="878760"/>
              <a:chOff x="3675265" y="4432638"/>
              <a:chExt cx="2485440" cy="878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7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7C2ADA23-E951-784B-210D-0240A16941C7}"/>
                      </a:ext>
                    </a:extLst>
                  </p14:cNvPr>
                  <p14:cNvContentPartPr/>
                  <p14:nvPr/>
                </p14:nvContentPartPr>
                <p14:xfrm>
                  <a:off x="5071705" y="4432638"/>
                  <a:ext cx="762120" cy="46548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7C2ADA23-E951-784B-210D-0240A16941C7}"/>
                      </a:ext>
                    </a:extLst>
                  </p:cNvPr>
                  <p:cNvPicPr/>
                  <p:nvPr/>
                </p:nvPicPr>
                <p:blipFill>
                  <a:blip r:embed="rId228"/>
                  <a:stretch>
                    <a:fillRect/>
                  </a:stretch>
                </p:blipFill>
                <p:spPr>
                  <a:xfrm>
                    <a:off x="5063065" y="4423998"/>
                    <a:ext cx="779760" cy="48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9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D848CED5-BDEC-CC7F-D95D-F2297560E678}"/>
                      </a:ext>
                    </a:extLst>
                  </p14:cNvPr>
                  <p14:cNvContentPartPr/>
                  <p14:nvPr/>
                </p14:nvContentPartPr>
                <p14:xfrm>
                  <a:off x="5697025" y="4763118"/>
                  <a:ext cx="122760" cy="6336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D848CED5-BDEC-CC7F-D95D-F2297560E678}"/>
                      </a:ext>
                    </a:extLst>
                  </p:cNvPr>
                  <p:cNvPicPr/>
                  <p:nvPr/>
                </p:nvPicPr>
                <p:blipFill>
                  <a:blip r:embed="rId230"/>
                  <a:stretch>
                    <a:fillRect/>
                  </a:stretch>
                </p:blipFill>
                <p:spPr>
                  <a:xfrm>
                    <a:off x="5688385" y="4754478"/>
                    <a:ext cx="140400" cy="81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1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0187001D-539E-8B46-B95C-48408329F1CC}"/>
                      </a:ext>
                    </a:extLst>
                  </p14:cNvPr>
                  <p14:cNvContentPartPr/>
                  <p14:nvPr/>
                </p14:nvContentPartPr>
                <p14:xfrm>
                  <a:off x="5114185" y="4540638"/>
                  <a:ext cx="109080" cy="13968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0187001D-539E-8B46-B95C-48408329F1CC}"/>
                      </a:ext>
                    </a:extLst>
                  </p:cNvPr>
                  <p:cNvPicPr/>
                  <p:nvPr/>
                </p:nvPicPr>
                <p:blipFill>
                  <a:blip r:embed="rId232"/>
                  <a:stretch>
                    <a:fillRect/>
                  </a:stretch>
                </p:blipFill>
                <p:spPr>
                  <a:xfrm>
                    <a:off x="5105185" y="4531998"/>
                    <a:ext cx="126720" cy="157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3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F7EAAEF9-E40A-1BD1-3F46-19AAF0D1DA87}"/>
                      </a:ext>
                    </a:extLst>
                  </p14:cNvPr>
                  <p14:cNvContentPartPr/>
                  <p14:nvPr/>
                </p14:nvContentPartPr>
                <p14:xfrm>
                  <a:off x="5057665" y="4985958"/>
                  <a:ext cx="711720" cy="32544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F7EAAEF9-E40A-1BD1-3F46-19AAF0D1DA87}"/>
                      </a:ext>
                    </a:extLst>
                  </p:cNvPr>
                  <p:cNvPicPr/>
                  <p:nvPr/>
                </p:nvPicPr>
                <p:blipFill>
                  <a:blip r:embed="rId234"/>
                  <a:stretch>
                    <a:fillRect/>
                  </a:stretch>
                </p:blipFill>
                <p:spPr>
                  <a:xfrm>
                    <a:off x="5049025" y="4976958"/>
                    <a:ext cx="729360" cy="343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5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3D134D37-7499-CAC7-2D8A-1C7FF3F4EA00}"/>
                      </a:ext>
                    </a:extLst>
                  </p14:cNvPr>
                  <p14:cNvContentPartPr/>
                  <p14:nvPr/>
                </p14:nvContentPartPr>
                <p14:xfrm>
                  <a:off x="5628265" y="5030238"/>
                  <a:ext cx="83160" cy="10224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3D134D37-7499-CAC7-2D8A-1C7FF3F4EA00}"/>
                      </a:ext>
                    </a:extLst>
                  </p:cNvPr>
                  <p:cNvPicPr/>
                  <p:nvPr/>
                </p:nvPicPr>
                <p:blipFill>
                  <a:blip r:embed="rId236"/>
                  <a:stretch>
                    <a:fillRect/>
                  </a:stretch>
                </p:blipFill>
                <p:spPr>
                  <a:xfrm>
                    <a:off x="5619265" y="5021598"/>
                    <a:ext cx="100800" cy="119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7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FD462DA6-269E-0ECB-19DA-1F1B4F18BB00}"/>
                      </a:ext>
                    </a:extLst>
                  </p14:cNvPr>
                  <p14:cNvContentPartPr/>
                  <p14:nvPr/>
                </p14:nvContentPartPr>
                <p14:xfrm>
                  <a:off x="5133985" y="5116278"/>
                  <a:ext cx="3240" cy="12312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FD462DA6-269E-0ECB-19DA-1F1B4F18BB00}"/>
                      </a:ext>
                    </a:extLst>
                  </p:cNvPr>
                  <p:cNvPicPr/>
                  <p:nvPr/>
                </p:nvPicPr>
                <p:blipFill>
                  <a:blip r:embed="rId238"/>
                  <a:stretch>
                    <a:fillRect/>
                  </a:stretch>
                </p:blipFill>
                <p:spPr>
                  <a:xfrm>
                    <a:off x="5124985" y="5107278"/>
                    <a:ext cx="20880" cy="140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9">
                <p14:nvContentPartPr>
                  <p14:cNvPr id="193" name="Ink 192">
                    <a:extLst>
                      <a:ext uri="{FF2B5EF4-FFF2-40B4-BE49-F238E27FC236}">
                        <a16:creationId xmlns:a16="http://schemas.microsoft.com/office/drawing/2014/main" id="{3D9A8684-82A7-1946-25F4-1D2D7867308E}"/>
                      </a:ext>
                    </a:extLst>
                  </p14:cNvPr>
                  <p14:cNvContentPartPr/>
                  <p14:nvPr/>
                </p14:nvContentPartPr>
                <p14:xfrm>
                  <a:off x="5789545" y="4841958"/>
                  <a:ext cx="371160" cy="348120"/>
                </p14:xfrm>
              </p:contentPart>
            </mc:Choice>
            <mc:Fallback xmlns="">
              <p:pic>
                <p:nvPicPr>
                  <p:cNvPr id="193" name="Ink 192">
                    <a:extLst>
                      <a:ext uri="{FF2B5EF4-FFF2-40B4-BE49-F238E27FC236}">
                        <a16:creationId xmlns:a16="http://schemas.microsoft.com/office/drawing/2014/main" id="{3D9A8684-82A7-1946-25F4-1D2D7867308E}"/>
                      </a:ext>
                    </a:extLst>
                  </p:cNvPr>
                  <p:cNvPicPr/>
                  <p:nvPr/>
                </p:nvPicPr>
                <p:blipFill>
                  <a:blip r:embed="rId240"/>
                  <a:stretch>
                    <a:fillRect/>
                  </a:stretch>
                </p:blipFill>
                <p:spPr>
                  <a:xfrm>
                    <a:off x="5780545" y="4833318"/>
                    <a:ext cx="388800" cy="365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1">
                <p14:nvContentPartPr>
                  <p14:cNvPr id="197" name="Ink 196">
                    <a:extLst>
                      <a:ext uri="{FF2B5EF4-FFF2-40B4-BE49-F238E27FC236}">
                        <a16:creationId xmlns:a16="http://schemas.microsoft.com/office/drawing/2014/main" id="{41F7FC02-FAF1-3DE9-C01B-217BEE49313B}"/>
                      </a:ext>
                    </a:extLst>
                  </p14:cNvPr>
                  <p14:cNvContentPartPr/>
                  <p14:nvPr/>
                </p14:nvContentPartPr>
                <p14:xfrm>
                  <a:off x="5963785" y="4972278"/>
                  <a:ext cx="113400" cy="120600"/>
                </p14:xfrm>
              </p:contentPart>
            </mc:Choice>
            <mc:Fallback xmlns="">
              <p:pic>
                <p:nvPicPr>
                  <p:cNvPr id="197" name="Ink 196">
                    <a:extLst>
                      <a:ext uri="{FF2B5EF4-FFF2-40B4-BE49-F238E27FC236}">
                        <a16:creationId xmlns:a16="http://schemas.microsoft.com/office/drawing/2014/main" id="{41F7FC02-FAF1-3DE9-C01B-217BEE49313B}"/>
                      </a:ext>
                    </a:extLst>
                  </p:cNvPr>
                  <p:cNvPicPr/>
                  <p:nvPr/>
                </p:nvPicPr>
                <p:blipFill>
                  <a:blip r:embed="rId242"/>
                  <a:stretch>
                    <a:fillRect/>
                  </a:stretch>
                </p:blipFill>
                <p:spPr>
                  <a:xfrm>
                    <a:off x="5955145" y="4963278"/>
                    <a:ext cx="131040" cy="13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3">
                <p14:nvContentPartPr>
                  <p14:cNvPr id="204" name="Ink 203">
                    <a:extLst>
                      <a:ext uri="{FF2B5EF4-FFF2-40B4-BE49-F238E27FC236}">
                        <a16:creationId xmlns:a16="http://schemas.microsoft.com/office/drawing/2014/main" id="{12815EB6-6910-A6C2-21F9-8EF81DB17222}"/>
                      </a:ext>
                    </a:extLst>
                  </p14:cNvPr>
                  <p14:cNvContentPartPr/>
                  <p14:nvPr/>
                </p14:nvContentPartPr>
                <p14:xfrm>
                  <a:off x="5874145" y="5141838"/>
                  <a:ext cx="97920" cy="57960"/>
                </p14:xfrm>
              </p:contentPart>
            </mc:Choice>
            <mc:Fallback xmlns="">
              <p:pic>
                <p:nvPicPr>
                  <p:cNvPr id="204" name="Ink 203">
                    <a:extLst>
                      <a:ext uri="{FF2B5EF4-FFF2-40B4-BE49-F238E27FC236}">
                        <a16:creationId xmlns:a16="http://schemas.microsoft.com/office/drawing/2014/main" id="{12815EB6-6910-A6C2-21F9-8EF81DB17222}"/>
                      </a:ext>
                    </a:extLst>
                  </p:cNvPr>
                  <p:cNvPicPr/>
                  <p:nvPr/>
                </p:nvPicPr>
                <p:blipFill>
                  <a:blip r:embed="rId244"/>
                  <a:stretch>
                    <a:fillRect/>
                  </a:stretch>
                </p:blipFill>
                <p:spPr>
                  <a:xfrm>
                    <a:off x="5865505" y="5132838"/>
                    <a:ext cx="115560" cy="75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5">
                <p14:nvContentPartPr>
                  <p14:cNvPr id="208" name="Ink 207">
                    <a:extLst>
                      <a:ext uri="{FF2B5EF4-FFF2-40B4-BE49-F238E27FC236}">
                        <a16:creationId xmlns:a16="http://schemas.microsoft.com/office/drawing/2014/main" id="{7F844503-313B-1C22-A308-334324484A4D}"/>
                      </a:ext>
                    </a:extLst>
                  </p14:cNvPr>
                  <p14:cNvContentPartPr/>
                  <p14:nvPr/>
                </p14:nvContentPartPr>
                <p14:xfrm>
                  <a:off x="3675265" y="4864638"/>
                  <a:ext cx="2126520" cy="96840"/>
                </p14:xfrm>
              </p:contentPart>
            </mc:Choice>
            <mc:Fallback xmlns="">
              <p:pic>
                <p:nvPicPr>
                  <p:cNvPr id="208" name="Ink 207">
                    <a:extLst>
                      <a:ext uri="{FF2B5EF4-FFF2-40B4-BE49-F238E27FC236}">
                        <a16:creationId xmlns:a16="http://schemas.microsoft.com/office/drawing/2014/main" id="{7F844503-313B-1C22-A308-334324484A4D}"/>
                      </a:ext>
                    </a:extLst>
                  </p:cNvPr>
                  <p:cNvPicPr/>
                  <p:nvPr/>
                </p:nvPicPr>
                <p:blipFill>
                  <a:blip r:embed="rId246"/>
                  <a:stretch>
                    <a:fillRect/>
                  </a:stretch>
                </p:blipFill>
                <p:spPr>
                  <a:xfrm>
                    <a:off x="3666265" y="4855638"/>
                    <a:ext cx="2144160" cy="11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7">
                <p14:nvContentPartPr>
                  <p14:cNvPr id="212" name="Ink 211">
                    <a:extLst>
                      <a:ext uri="{FF2B5EF4-FFF2-40B4-BE49-F238E27FC236}">
                        <a16:creationId xmlns:a16="http://schemas.microsoft.com/office/drawing/2014/main" id="{D3F53027-9C66-F0FD-8616-38C5D503D516}"/>
                      </a:ext>
                    </a:extLst>
                  </p14:cNvPr>
                  <p14:cNvContentPartPr/>
                  <p14:nvPr/>
                </p14:nvContentPartPr>
                <p14:xfrm>
                  <a:off x="4475545" y="4826478"/>
                  <a:ext cx="95400" cy="123120"/>
                </p14:xfrm>
              </p:contentPart>
            </mc:Choice>
            <mc:Fallback xmlns="">
              <p:pic>
                <p:nvPicPr>
                  <p:cNvPr id="212" name="Ink 211">
                    <a:extLst>
                      <a:ext uri="{FF2B5EF4-FFF2-40B4-BE49-F238E27FC236}">
                        <a16:creationId xmlns:a16="http://schemas.microsoft.com/office/drawing/2014/main" id="{D3F53027-9C66-F0FD-8616-38C5D503D516}"/>
                      </a:ext>
                    </a:extLst>
                  </p:cNvPr>
                  <p:cNvPicPr/>
                  <p:nvPr/>
                </p:nvPicPr>
                <p:blipFill>
                  <a:blip r:embed="rId248"/>
                  <a:stretch>
                    <a:fillRect/>
                  </a:stretch>
                </p:blipFill>
                <p:spPr>
                  <a:xfrm>
                    <a:off x="4466905" y="4817478"/>
                    <a:ext cx="113040" cy="140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9">
                <p14:nvContentPartPr>
                  <p14:cNvPr id="215" name="Ink 214">
                    <a:extLst>
                      <a:ext uri="{FF2B5EF4-FFF2-40B4-BE49-F238E27FC236}">
                        <a16:creationId xmlns:a16="http://schemas.microsoft.com/office/drawing/2014/main" id="{9CD5D2F4-2463-160D-346A-E07E8E4445A5}"/>
                      </a:ext>
                    </a:extLst>
                  </p14:cNvPr>
                  <p14:cNvContentPartPr/>
                  <p14:nvPr/>
                </p14:nvContentPartPr>
                <p14:xfrm>
                  <a:off x="4244785" y="4613718"/>
                  <a:ext cx="136440" cy="167400"/>
                </p14:xfrm>
              </p:contentPart>
            </mc:Choice>
            <mc:Fallback xmlns="">
              <p:pic>
                <p:nvPicPr>
                  <p:cNvPr id="215" name="Ink 214">
                    <a:extLst>
                      <a:ext uri="{FF2B5EF4-FFF2-40B4-BE49-F238E27FC236}">
                        <a16:creationId xmlns:a16="http://schemas.microsoft.com/office/drawing/2014/main" id="{9CD5D2F4-2463-160D-346A-E07E8E4445A5}"/>
                      </a:ext>
                    </a:extLst>
                  </p:cNvPr>
                  <p:cNvPicPr/>
                  <p:nvPr/>
                </p:nvPicPr>
                <p:blipFill>
                  <a:blip r:embed="rId250"/>
                  <a:stretch>
                    <a:fillRect/>
                  </a:stretch>
                </p:blipFill>
                <p:spPr>
                  <a:xfrm>
                    <a:off x="4236145" y="4605078"/>
                    <a:ext cx="154080" cy="1850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C3E67912-FB5B-B179-5943-EEB22A6CB136}"/>
                    </a:ext>
                  </a:extLst>
                </p14:cNvPr>
                <p14:cNvContentPartPr/>
                <p14:nvPr/>
              </p14:nvContentPartPr>
              <p14:xfrm>
                <a:off x="5769385" y="2966358"/>
                <a:ext cx="135000" cy="15840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C3E67912-FB5B-B179-5943-EEB22A6CB136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5760385" y="2957358"/>
                  <a:ext cx="152640" cy="1760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D59AD15B-9353-CB2B-E61E-3C8B83947E71}"/>
                </a:ext>
              </a:extLst>
            </p:cNvPr>
            <p:cNvGrpSpPr/>
            <p:nvPr/>
          </p:nvGrpSpPr>
          <p:grpSpPr>
            <a:xfrm>
              <a:off x="5760385" y="2202078"/>
              <a:ext cx="147600" cy="199080"/>
              <a:chOff x="5760385" y="2202078"/>
              <a:chExt cx="147600" cy="199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3">
                <p14:nvContentPartPr>
                  <p14:cNvPr id="230" name="Ink 229">
                    <a:extLst>
                      <a:ext uri="{FF2B5EF4-FFF2-40B4-BE49-F238E27FC236}">
                        <a16:creationId xmlns:a16="http://schemas.microsoft.com/office/drawing/2014/main" id="{E14CF5DC-B8BD-A2B5-3B83-666D0B0307C5}"/>
                      </a:ext>
                    </a:extLst>
                  </p14:cNvPr>
                  <p14:cNvContentPartPr/>
                  <p14:nvPr/>
                </p14:nvContentPartPr>
                <p14:xfrm>
                  <a:off x="5760385" y="2297478"/>
                  <a:ext cx="125280" cy="28080"/>
                </p14:xfrm>
              </p:contentPart>
            </mc:Choice>
            <mc:Fallback xmlns="">
              <p:pic>
                <p:nvPicPr>
                  <p:cNvPr id="230" name="Ink 229">
                    <a:extLst>
                      <a:ext uri="{FF2B5EF4-FFF2-40B4-BE49-F238E27FC236}">
                        <a16:creationId xmlns:a16="http://schemas.microsoft.com/office/drawing/2014/main" id="{E14CF5DC-B8BD-A2B5-3B83-666D0B0307C5}"/>
                      </a:ext>
                    </a:extLst>
                  </p:cNvPr>
                  <p:cNvPicPr/>
                  <p:nvPr/>
                </p:nvPicPr>
                <p:blipFill>
                  <a:blip r:embed="rId254"/>
                  <a:stretch>
                    <a:fillRect/>
                  </a:stretch>
                </p:blipFill>
                <p:spPr>
                  <a:xfrm>
                    <a:off x="5751745" y="2288478"/>
                    <a:ext cx="142920" cy="4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5">
                <p14:nvContentPartPr>
                  <p14:cNvPr id="232" name="Ink 231">
                    <a:extLst>
                      <a:ext uri="{FF2B5EF4-FFF2-40B4-BE49-F238E27FC236}">
                        <a16:creationId xmlns:a16="http://schemas.microsoft.com/office/drawing/2014/main" id="{A24BF01E-6A65-D6A5-68BE-97CF3BCDCF2C}"/>
                      </a:ext>
                    </a:extLst>
                  </p14:cNvPr>
                  <p14:cNvContentPartPr/>
                  <p14:nvPr/>
                </p14:nvContentPartPr>
                <p14:xfrm>
                  <a:off x="5760745" y="2202078"/>
                  <a:ext cx="147240" cy="199080"/>
                </p14:xfrm>
              </p:contentPart>
            </mc:Choice>
            <mc:Fallback xmlns="">
              <p:pic>
                <p:nvPicPr>
                  <p:cNvPr id="232" name="Ink 231">
                    <a:extLst>
                      <a:ext uri="{FF2B5EF4-FFF2-40B4-BE49-F238E27FC236}">
                        <a16:creationId xmlns:a16="http://schemas.microsoft.com/office/drawing/2014/main" id="{A24BF01E-6A65-D6A5-68BE-97CF3BCDCF2C}"/>
                      </a:ext>
                    </a:extLst>
                  </p:cNvPr>
                  <p:cNvPicPr/>
                  <p:nvPr/>
                </p:nvPicPr>
                <p:blipFill>
                  <a:blip r:embed="rId256"/>
                  <a:stretch>
                    <a:fillRect/>
                  </a:stretch>
                </p:blipFill>
                <p:spPr>
                  <a:xfrm>
                    <a:off x="5751745" y="2193438"/>
                    <a:ext cx="164880" cy="21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7">
                <p14:nvContentPartPr>
                  <p14:cNvPr id="256" name="Ink 255">
                    <a:extLst>
                      <a:ext uri="{FF2B5EF4-FFF2-40B4-BE49-F238E27FC236}">
                        <a16:creationId xmlns:a16="http://schemas.microsoft.com/office/drawing/2014/main" id="{281E7F46-7920-1968-18BD-9EB79F6040E7}"/>
                      </a:ext>
                    </a:extLst>
                  </p14:cNvPr>
                  <p14:cNvContentPartPr/>
                  <p14:nvPr/>
                </p14:nvContentPartPr>
                <p14:xfrm>
                  <a:off x="5853985" y="2311518"/>
                  <a:ext cx="360" cy="360"/>
                </p14:xfrm>
              </p:contentPart>
            </mc:Choice>
            <mc:Fallback xmlns="">
              <p:pic>
                <p:nvPicPr>
                  <p:cNvPr id="256" name="Ink 255">
                    <a:extLst>
                      <a:ext uri="{FF2B5EF4-FFF2-40B4-BE49-F238E27FC236}">
                        <a16:creationId xmlns:a16="http://schemas.microsoft.com/office/drawing/2014/main" id="{281E7F46-7920-1968-18BD-9EB79F6040E7}"/>
                      </a:ext>
                    </a:extLst>
                  </p:cNvPr>
                  <p:cNvPicPr/>
                  <p:nvPr/>
                </p:nvPicPr>
                <p:blipFill>
                  <a:blip r:embed="rId258"/>
                  <a:stretch>
                    <a:fillRect/>
                  </a:stretch>
                </p:blipFill>
                <p:spPr>
                  <a:xfrm>
                    <a:off x="5844985" y="2302878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260" name="TextBox 259">
            <a:extLst>
              <a:ext uri="{FF2B5EF4-FFF2-40B4-BE49-F238E27FC236}">
                <a16:creationId xmlns:a16="http://schemas.microsoft.com/office/drawing/2014/main" id="{91649829-8F4F-6900-7039-83A933266DE0}"/>
              </a:ext>
            </a:extLst>
          </p:cNvPr>
          <p:cNvSpPr txBox="1"/>
          <p:nvPr/>
        </p:nvSpPr>
        <p:spPr>
          <a:xfrm>
            <a:off x="4016222" y="1336789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B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015AA100-FA50-691E-7358-DFD9BFEF6434}"/>
              </a:ext>
            </a:extLst>
          </p:cNvPr>
          <p:cNvSpPr txBox="1"/>
          <p:nvPr/>
        </p:nvSpPr>
        <p:spPr>
          <a:xfrm>
            <a:off x="1569112" y="1371600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18256A58-B037-E9BF-747D-4E811B158139}"/>
              </a:ext>
            </a:extLst>
          </p:cNvPr>
          <p:cNvGrpSpPr/>
          <p:nvPr/>
        </p:nvGrpSpPr>
        <p:grpSpPr>
          <a:xfrm>
            <a:off x="1133270" y="1338428"/>
            <a:ext cx="3706296" cy="473025"/>
            <a:chOff x="3268601" y="2285785"/>
            <a:chExt cx="3706296" cy="473025"/>
          </a:xfrm>
        </p:grpSpPr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37676B2E-5BA7-0FB4-1FAF-9E5974FE3E3C}"/>
                </a:ext>
              </a:extLst>
            </p:cNvPr>
            <p:cNvSpPr txBox="1"/>
            <p:nvPr/>
          </p:nvSpPr>
          <p:spPr>
            <a:xfrm>
              <a:off x="6609013" y="2297145"/>
              <a:ext cx="36588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/>
                <a:t>B</a:t>
              </a:r>
            </a:p>
          </p:txBody>
        </p: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AD3D968D-DC35-26CE-C80D-60D5A97D658A}"/>
                </a:ext>
              </a:extLst>
            </p:cNvPr>
            <p:cNvSpPr txBox="1"/>
            <p:nvPr/>
          </p:nvSpPr>
          <p:spPr>
            <a:xfrm>
              <a:off x="3717848" y="2285785"/>
              <a:ext cx="36588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/>
                <a:t>A</a:t>
              </a:r>
            </a:p>
          </p:txBody>
        </p: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D2888BD1-96B6-2DBE-4F19-9A98A767F746}"/>
                </a:ext>
              </a:extLst>
            </p:cNvPr>
            <p:cNvSpPr txBox="1"/>
            <p:nvPr/>
          </p:nvSpPr>
          <p:spPr>
            <a:xfrm>
              <a:off x="3268601" y="2287216"/>
              <a:ext cx="36588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/>
                <a:t>B</a:t>
              </a:r>
            </a:p>
          </p:txBody>
        </p:sp>
      </p:grpSp>
      <p:sp>
        <p:nvSpPr>
          <p:cNvPr id="300" name="TextBox 299">
            <a:extLst>
              <a:ext uri="{FF2B5EF4-FFF2-40B4-BE49-F238E27FC236}">
                <a16:creationId xmlns:a16="http://schemas.microsoft.com/office/drawing/2014/main" id="{930E2FA6-0BC0-CE3F-6DEF-86E34C8C2239}"/>
              </a:ext>
            </a:extLst>
          </p:cNvPr>
          <p:cNvSpPr txBox="1"/>
          <p:nvPr/>
        </p:nvSpPr>
        <p:spPr>
          <a:xfrm>
            <a:off x="3402509" y="777360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FF0000"/>
                </a:solidFill>
              </a:rPr>
              <a:t>Match !! </a:t>
            </a:r>
          </a:p>
        </p:txBody>
      </p: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9C2F214A-714A-3630-A14E-F42CE43B1683}"/>
              </a:ext>
            </a:extLst>
          </p:cNvPr>
          <p:cNvGrpSpPr/>
          <p:nvPr/>
        </p:nvGrpSpPr>
        <p:grpSpPr>
          <a:xfrm>
            <a:off x="3051924" y="644270"/>
            <a:ext cx="1726863" cy="508621"/>
            <a:chOff x="6135273" y="2294191"/>
            <a:chExt cx="1726863" cy="508621"/>
          </a:xfrm>
        </p:grpSpPr>
        <p:sp>
          <p:nvSpPr>
            <p:cNvPr id="315" name="Rounded Rectangle 314">
              <a:extLst>
                <a:ext uri="{FF2B5EF4-FFF2-40B4-BE49-F238E27FC236}">
                  <a16:creationId xmlns:a16="http://schemas.microsoft.com/office/drawing/2014/main" id="{99E4C448-81FF-21DF-CC1E-B9CA0058B2C6}"/>
                </a:ext>
              </a:extLst>
            </p:cNvPr>
            <p:cNvSpPr/>
            <p:nvPr/>
          </p:nvSpPr>
          <p:spPr>
            <a:xfrm>
              <a:off x="6135273" y="2294191"/>
              <a:ext cx="1726863" cy="508621"/>
            </a:xfrm>
            <a:prstGeom prst="round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16" name="TextBox 315">
              <a:extLst>
                <a:ext uri="{FF2B5EF4-FFF2-40B4-BE49-F238E27FC236}">
                  <a16:creationId xmlns:a16="http://schemas.microsoft.com/office/drawing/2014/main" id="{8BAFC3ED-83E0-A329-AE3D-CBBA8A2967DE}"/>
                </a:ext>
              </a:extLst>
            </p:cNvPr>
            <p:cNvSpPr txBox="1"/>
            <p:nvPr/>
          </p:nvSpPr>
          <p:spPr>
            <a:xfrm>
              <a:off x="6403090" y="2388793"/>
              <a:ext cx="122341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>
                  <a:solidFill>
                    <a:srgbClr val="FF0000"/>
                  </a:solidFill>
                </a:rPr>
                <a:t>Mismatch</a:t>
              </a:r>
            </a:p>
          </p:txBody>
        </p:sp>
      </p:grpSp>
      <p:sp>
        <p:nvSpPr>
          <p:cNvPr id="317" name="TextBox 316">
            <a:extLst>
              <a:ext uri="{FF2B5EF4-FFF2-40B4-BE49-F238E27FC236}">
                <a16:creationId xmlns:a16="http://schemas.microsoft.com/office/drawing/2014/main" id="{B8C7D67D-162D-C96F-8E5C-9F041CD69975}"/>
              </a:ext>
            </a:extLst>
          </p:cNvPr>
          <p:cNvSpPr txBox="1"/>
          <p:nvPr/>
        </p:nvSpPr>
        <p:spPr>
          <a:xfrm>
            <a:off x="4431987" y="2005448"/>
            <a:ext cx="4373313" cy="929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600" dirty="0"/>
              <a:t>If mismatch move right to X then back to Y</a:t>
            </a:r>
          </a:p>
          <a:p>
            <a:pPr algn="l">
              <a:buNone/>
            </a:pPr>
            <a:r>
              <a:rPr lang="en-US" sz="1600" dirty="0"/>
              <a:t>Flip numbers to letters along the way</a:t>
            </a:r>
          </a:p>
          <a:p>
            <a:pPr algn="l">
              <a:buNone/>
            </a:pPr>
            <a:r>
              <a:rPr lang="en-US" sz="1600" dirty="0"/>
              <a:t>If match, flip and move left to Y 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75A2948A-9DFE-8D8C-C912-B0FCFF3C67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026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5386"/>
    </mc:Choice>
    <mc:Fallback xmlns="">
      <p:transition advClick="0" advTm="65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0208 C 0.02066 -0.00162 0.04184 -0.00116 0.05052 -0.00208 C 0.05868 -0.00324 0.05486 -0.00579 0.05052 -0.0081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78 -0.00509 L 0.35955 -0.00509 " pathEditMode="relative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903 -0.00463 L 0.00087 0.00162 " pathEditMode="relative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324 L 0.09149 -1.85185E-6 " pathEditMode="relative" ptsTypes="AA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49 0.00324 L 0.40312 0.00324 " pathEditMode="relative" ptsTypes="AA">
                                      <p:cBhvr>
                                        <p:cTn id="4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556 -1.85185E-6 L 0.46354 -1.85185E-6 " pathEditMode="relative" ptsTypes="AA"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128 0.00324 L -0.00035 -0.00301 " pathEditMode="relative" ptsTypes="AA">
                                      <p:cBhvr>
                                        <p:cTn id="6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2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7" grpId="0" animBg="1"/>
      <p:bldP spid="260" grpId="0" animBg="1"/>
      <p:bldP spid="26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CE055D7-02F1-189A-D35B-7B45CA509B0E}"/>
              </a:ext>
            </a:extLst>
          </p:cNvPr>
          <p:cNvSpPr txBox="1"/>
          <p:nvPr/>
        </p:nvSpPr>
        <p:spPr>
          <a:xfrm>
            <a:off x="2857768" y="136525"/>
            <a:ext cx="4240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>
                <a:highlight>
                  <a:srgbClr val="FFFF00"/>
                </a:highlight>
              </a:rPr>
              <a:t>Turing Machine for Location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0F7EDC-BD10-8715-55D7-39B942115B09}"/>
              </a:ext>
            </a:extLst>
          </p:cNvPr>
          <p:cNvSpPr/>
          <p:nvPr/>
        </p:nvSpPr>
        <p:spPr>
          <a:xfrm>
            <a:off x="1947352" y="1219202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7CEF0A-5670-3A34-FD21-DF4FD382BBF6}"/>
              </a:ext>
            </a:extLst>
          </p:cNvPr>
          <p:cNvSpPr/>
          <p:nvPr/>
        </p:nvSpPr>
        <p:spPr>
          <a:xfrm>
            <a:off x="2631477" y="1219202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7ECE4B-6449-ECC5-A841-B15823B34F30}"/>
              </a:ext>
            </a:extLst>
          </p:cNvPr>
          <p:cNvSpPr txBox="1"/>
          <p:nvPr/>
        </p:nvSpPr>
        <p:spPr>
          <a:xfrm>
            <a:off x="609600" y="1331269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474280F-8DA2-FF29-CC70-41D8ED61BC80}"/>
              </a:ext>
            </a:extLst>
          </p:cNvPr>
          <p:cNvSpPr txBox="1"/>
          <p:nvPr/>
        </p:nvSpPr>
        <p:spPr>
          <a:xfrm>
            <a:off x="2707677" y="1345854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710B62-2AC1-4DEB-68AA-B9E0FF4AA60E}"/>
              </a:ext>
            </a:extLst>
          </p:cNvPr>
          <p:cNvSpPr/>
          <p:nvPr/>
        </p:nvSpPr>
        <p:spPr>
          <a:xfrm>
            <a:off x="3087381" y="1219202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405B6A-005D-AB0E-7E3F-8C769EFB7B8E}"/>
              </a:ext>
            </a:extLst>
          </p:cNvPr>
          <p:cNvSpPr/>
          <p:nvPr/>
        </p:nvSpPr>
        <p:spPr>
          <a:xfrm>
            <a:off x="3067513" y="1219202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690999-81B4-A23D-422F-7B3087960B9D}"/>
              </a:ext>
            </a:extLst>
          </p:cNvPr>
          <p:cNvSpPr txBox="1"/>
          <p:nvPr/>
        </p:nvSpPr>
        <p:spPr>
          <a:xfrm>
            <a:off x="3168560" y="1345854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FCB734-F6FE-944F-E715-68D7328628CE}"/>
              </a:ext>
            </a:extLst>
          </p:cNvPr>
          <p:cNvSpPr/>
          <p:nvPr/>
        </p:nvSpPr>
        <p:spPr>
          <a:xfrm>
            <a:off x="3505200" y="1219202"/>
            <a:ext cx="478364" cy="685800"/>
          </a:xfrm>
          <a:prstGeom prst="rect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54DC0A-7781-CDE4-38CA-3AD25B1F8A9C}"/>
              </a:ext>
            </a:extLst>
          </p:cNvPr>
          <p:cNvSpPr/>
          <p:nvPr/>
        </p:nvSpPr>
        <p:spPr>
          <a:xfrm>
            <a:off x="3976083" y="1219201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07E99B-2B1D-410D-034A-0A304B682FE1}"/>
              </a:ext>
            </a:extLst>
          </p:cNvPr>
          <p:cNvSpPr txBox="1"/>
          <p:nvPr/>
        </p:nvSpPr>
        <p:spPr>
          <a:xfrm>
            <a:off x="4077130" y="1345853"/>
            <a:ext cx="322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97A6DD3-E4D2-41B4-94FD-BF05F1FD4939}"/>
              </a:ext>
            </a:extLst>
          </p:cNvPr>
          <p:cNvSpPr/>
          <p:nvPr/>
        </p:nvSpPr>
        <p:spPr>
          <a:xfrm>
            <a:off x="4431987" y="1219201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3BF081-6918-A781-E991-4A48FFEC58BD}"/>
              </a:ext>
            </a:extLst>
          </p:cNvPr>
          <p:cNvSpPr/>
          <p:nvPr/>
        </p:nvSpPr>
        <p:spPr>
          <a:xfrm>
            <a:off x="5367196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8B5762-1FE5-2A03-C9A1-0CC46B662696}"/>
              </a:ext>
            </a:extLst>
          </p:cNvPr>
          <p:cNvSpPr/>
          <p:nvPr/>
        </p:nvSpPr>
        <p:spPr>
          <a:xfrm>
            <a:off x="4412119" y="1219201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2B435A-6C19-D46B-2D14-23213835679C}"/>
              </a:ext>
            </a:extLst>
          </p:cNvPr>
          <p:cNvSpPr txBox="1"/>
          <p:nvPr/>
        </p:nvSpPr>
        <p:spPr>
          <a:xfrm>
            <a:off x="4513166" y="1345853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E66E05-762F-CBBD-787C-11D83DB02CCD}"/>
              </a:ext>
            </a:extLst>
          </p:cNvPr>
          <p:cNvSpPr/>
          <p:nvPr/>
        </p:nvSpPr>
        <p:spPr>
          <a:xfrm>
            <a:off x="5367196" y="1219201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2BD26FE-71B6-8824-88A8-0F644E766ABD}"/>
              </a:ext>
            </a:extLst>
          </p:cNvPr>
          <p:cNvSpPr txBox="1"/>
          <p:nvPr/>
        </p:nvSpPr>
        <p:spPr>
          <a:xfrm>
            <a:off x="5468243" y="1345853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5AAA7EB-8979-1D71-3757-CD0FFBFA196B}"/>
              </a:ext>
            </a:extLst>
          </p:cNvPr>
          <p:cNvSpPr/>
          <p:nvPr/>
        </p:nvSpPr>
        <p:spPr>
          <a:xfrm>
            <a:off x="4914227" y="1219199"/>
            <a:ext cx="478364" cy="685800"/>
          </a:xfrm>
          <a:prstGeom prst="rect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F6BDEC3-BB3C-9BCC-439E-EECF27DE722C}"/>
              </a:ext>
            </a:extLst>
          </p:cNvPr>
          <p:cNvSpPr/>
          <p:nvPr/>
        </p:nvSpPr>
        <p:spPr>
          <a:xfrm>
            <a:off x="5865428" y="1219200"/>
            <a:ext cx="396391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7141B2E-679C-CCA0-7A78-8E77BE4BAA05}"/>
              </a:ext>
            </a:extLst>
          </p:cNvPr>
          <p:cNvSpPr txBox="1"/>
          <p:nvPr/>
        </p:nvSpPr>
        <p:spPr>
          <a:xfrm>
            <a:off x="5867400" y="1345852"/>
            <a:ext cx="26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14204FF-BE90-E9BE-1692-B90B309A61A0}"/>
              </a:ext>
            </a:extLst>
          </p:cNvPr>
          <p:cNvSpPr/>
          <p:nvPr/>
        </p:nvSpPr>
        <p:spPr>
          <a:xfrm>
            <a:off x="6725468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052F746-2CDD-36A8-310D-1DFD78D6F9C7}"/>
              </a:ext>
            </a:extLst>
          </p:cNvPr>
          <p:cNvSpPr/>
          <p:nvPr/>
        </p:nvSpPr>
        <p:spPr>
          <a:xfrm>
            <a:off x="7162800" y="1219199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9CE87BB-A43B-85AE-8170-43C32E598974}"/>
              </a:ext>
            </a:extLst>
          </p:cNvPr>
          <p:cNvSpPr/>
          <p:nvPr/>
        </p:nvSpPr>
        <p:spPr>
          <a:xfrm>
            <a:off x="6705600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E4EB70C-DAFD-5783-BD4E-E7DD837340FA}"/>
              </a:ext>
            </a:extLst>
          </p:cNvPr>
          <p:cNvSpPr txBox="1"/>
          <p:nvPr/>
        </p:nvSpPr>
        <p:spPr>
          <a:xfrm>
            <a:off x="6806647" y="1345852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841729E-93A7-D387-38C9-C76F21C3CE08}"/>
              </a:ext>
            </a:extLst>
          </p:cNvPr>
          <p:cNvSpPr/>
          <p:nvPr/>
        </p:nvSpPr>
        <p:spPr>
          <a:xfrm>
            <a:off x="7162800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59F5CBE-7760-A44F-A71E-8F9EF3604FD6}"/>
              </a:ext>
            </a:extLst>
          </p:cNvPr>
          <p:cNvSpPr txBox="1"/>
          <p:nvPr/>
        </p:nvSpPr>
        <p:spPr>
          <a:xfrm>
            <a:off x="7263847" y="1345852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B3CFEEA-546B-1910-3ACB-85A161B01EC7}"/>
              </a:ext>
            </a:extLst>
          </p:cNvPr>
          <p:cNvSpPr/>
          <p:nvPr/>
        </p:nvSpPr>
        <p:spPr>
          <a:xfrm>
            <a:off x="7641164" y="1219200"/>
            <a:ext cx="478364" cy="685800"/>
          </a:xfrm>
          <a:prstGeom prst="rect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2436C17-34E2-EC4E-510B-EE9459996508}"/>
              </a:ext>
            </a:extLst>
          </p:cNvPr>
          <p:cNvSpPr/>
          <p:nvPr/>
        </p:nvSpPr>
        <p:spPr>
          <a:xfrm>
            <a:off x="1065504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132515E-1CCD-FD50-FAED-B0AEB0769124}"/>
              </a:ext>
            </a:extLst>
          </p:cNvPr>
          <p:cNvSpPr/>
          <p:nvPr/>
        </p:nvSpPr>
        <p:spPr>
          <a:xfrm>
            <a:off x="1502836" y="1219199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DD715AA-2BED-32CF-C7A2-8BF06B7A8949}"/>
              </a:ext>
            </a:extLst>
          </p:cNvPr>
          <p:cNvSpPr/>
          <p:nvPr/>
        </p:nvSpPr>
        <p:spPr>
          <a:xfrm>
            <a:off x="1045636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B0465B3-54B8-E401-2462-A52AC6411946}"/>
              </a:ext>
            </a:extLst>
          </p:cNvPr>
          <p:cNvSpPr txBox="1"/>
          <p:nvPr/>
        </p:nvSpPr>
        <p:spPr>
          <a:xfrm>
            <a:off x="1146683" y="1345852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6CED035-D87B-3319-5655-3F6546444EE5}"/>
              </a:ext>
            </a:extLst>
          </p:cNvPr>
          <p:cNvSpPr/>
          <p:nvPr/>
        </p:nvSpPr>
        <p:spPr>
          <a:xfrm>
            <a:off x="1502836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4EF8E93-7FE4-41B7-BEE3-6AA870A7CFB9}"/>
              </a:ext>
            </a:extLst>
          </p:cNvPr>
          <p:cNvSpPr txBox="1"/>
          <p:nvPr/>
        </p:nvSpPr>
        <p:spPr>
          <a:xfrm>
            <a:off x="1579036" y="1345852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DA0B3E5-3459-A4D4-ABE3-F0132F08D03F}"/>
              </a:ext>
            </a:extLst>
          </p:cNvPr>
          <p:cNvSpPr/>
          <p:nvPr/>
        </p:nvSpPr>
        <p:spPr>
          <a:xfrm>
            <a:off x="6248400" y="1219199"/>
            <a:ext cx="478364" cy="685800"/>
          </a:xfrm>
          <a:prstGeom prst="rect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7EF32DC-CC8F-C509-CEFB-240FED9820EF}"/>
              </a:ext>
            </a:extLst>
          </p:cNvPr>
          <p:cNvSpPr/>
          <p:nvPr/>
        </p:nvSpPr>
        <p:spPr>
          <a:xfrm>
            <a:off x="1981200" y="1219200"/>
            <a:ext cx="690954" cy="685800"/>
          </a:xfrm>
          <a:prstGeom prst="rect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7C94D6-AAA2-BFDD-010D-BEB74EC4F725}"/>
              </a:ext>
            </a:extLst>
          </p:cNvPr>
          <p:cNvGrpSpPr/>
          <p:nvPr/>
        </p:nvGrpSpPr>
        <p:grpSpPr>
          <a:xfrm>
            <a:off x="553800" y="1993746"/>
            <a:ext cx="791640" cy="839520"/>
            <a:chOff x="1981200" y="1934171"/>
            <a:chExt cx="791640" cy="839520"/>
          </a:xfrm>
        </p:grpSpPr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762D0C6E-F488-68F9-86BC-D5EFB1A14DF5}"/>
                </a:ext>
              </a:extLst>
            </p:cNvPr>
            <p:cNvGrpSpPr/>
            <p:nvPr/>
          </p:nvGrpSpPr>
          <p:grpSpPr>
            <a:xfrm>
              <a:off x="1981200" y="1934171"/>
              <a:ext cx="791640" cy="839520"/>
              <a:chOff x="1243025" y="2002328"/>
              <a:chExt cx="791640" cy="839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233" name="Ink 232">
                    <a:extLst>
                      <a:ext uri="{FF2B5EF4-FFF2-40B4-BE49-F238E27FC236}">
                        <a16:creationId xmlns:a16="http://schemas.microsoft.com/office/drawing/2014/main" id="{27D8DED4-F5FF-D1B5-36E4-E306F8546298}"/>
                      </a:ext>
                    </a:extLst>
                  </p14:cNvPr>
                  <p14:cNvContentPartPr/>
                  <p14:nvPr/>
                </p14:nvContentPartPr>
                <p14:xfrm>
                  <a:off x="1243025" y="2002328"/>
                  <a:ext cx="345240" cy="259920"/>
                </p14:xfrm>
              </p:contentPart>
            </mc:Choice>
            <mc:Fallback xmlns="">
              <p:pic>
                <p:nvPicPr>
                  <p:cNvPr id="233" name="Ink 232">
                    <a:extLst>
                      <a:ext uri="{FF2B5EF4-FFF2-40B4-BE49-F238E27FC236}">
                        <a16:creationId xmlns:a16="http://schemas.microsoft.com/office/drawing/2014/main" id="{27D8DED4-F5FF-D1B5-36E4-E306F8546298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1234385" y="1993688"/>
                    <a:ext cx="362880" cy="277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234" name="Ink 233">
                    <a:extLst>
                      <a:ext uri="{FF2B5EF4-FFF2-40B4-BE49-F238E27FC236}">
                        <a16:creationId xmlns:a16="http://schemas.microsoft.com/office/drawing/2014/main" id="{B91DCC5C-AC1D-EA01-8B71-51A0353D70C7}"/>
                      </a:ext>
                    </a:extLst>
                  </p14:cNvPr>
                  <p14:cNvContentPartPr/>
                  <p14:nvPr/>
                </p14:nvContentPartPr>
                <p14:xfrm>
                  <a:off x="1606265" y="2021768"/>
                  <a:ext cx="317160" cy="183240"/>
                </p14:xfrm>
              </p:contentPart>
            </mc:Choice>
            <mc:Fallback xmlns="">
              <p:pic>
                <p:nvPicPr>
                  <p:cNvPr id="234" name="Ink 233">
                    <a:extLst>
                      <a:ext uri="{FF2B5EF4-FFF2-40B4-BE49-F238E27FC236}">
                        <a16:creationId xmlns:a16="http://schemas.microsoft.com/office/drawing/2014/main" id="{B91DCC5C-AC1D-EA01-8B71-51A0353D70C7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1597625" y="2013128"/>
                    <a:ext cx="334800" cy="20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236" name="Ink 235">
                    <a:extLst>
                      <a:ext uri="{FF2B5EF4-FFF2-40B4-BE49-F238E27FC236}">
                        <a16:creationId xmlns:a16="http://schemas.microsoft.com/office/drawing/2014/main" id="{A381DB80-8F48-D1B2-3EB7-D61D44346318}"/>
                      </a:ext>
                    </a:extLst>
                  </p14:cNvPr>
                  <p14:cNvContentPartPr/>
                  <p14:nvPr/>
                </p14:nvContentPartPr>
                <p14:xfrm>
                  <a:off x="1258145" y="2194568"/>
                  <a:ext cx="776520" cy="647280"/>
                </p14:xfrm>
              </p:contentPart>
            </mc:Choice>
            <mc:Fallback xmlns="">
              <p:pic>
                <p:nvPicPr>
                  <p:cNvPr id="236" name="Ink 235">
                    <a:extLst>
                      <a:ext uri="{FF2B5EF4-FFF2-40B4-BE49-F238E27FC236}">
                        <a16:creationId xmlns:a16="http://schemas.microsoft.com/office/drawing/2014/main" id="{A381DB80-8F48-D1B2-3EB7-D61D44346318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1249145" y="2185568"/>
                    <a:ext cx="794160" cy="66492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D56E002-DF0B-7731-DDB4-BC40CD16413D}"/>
                </a:ext>
              </a:extLst>
            </p:cNvPr>
            <p:cNvSpPr txBox="1"/>
            <p:nvPr/>
          </p:nvSpPr>
          <p:spPr>
            <a:xfrm>
              <a:off x="2267728" y="2234616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endParaRPr lang="en-US" dirty="0">
                <a:highlight>
                  <a:srgbClr val="FFFF00"/>
                </a:highlight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12AF0028-B5FB-10DB-AB86-05D318025BD1}"/>
              </a:ext>
            </a:extLst>
          </p:cNvPr>
          <p:cNvSpPr txBox="1"/>
          <p:nvPr/>
        </p:nvSpPr>
        <p:spPr>
          <a:xfrm>
            <a:off x="1545945" y="1360436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400F3D7-EDEE-DE80-ED94-54802B0BEFEC}"/>
              </a:ext>
            </a:extLst>
          </p:cNvPr>
          <p:cNvSpPr txBox="1"/>
          <p:nvPr/>
        </p:nvSpPr>
        <p:spPr>
          <a:xfrm>
            <a:off x="1125112" y="1368257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B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203" name="Ink 202">
                <a:extLst>
                  <a:ext uri="{FF2B5EF4-FFF2-40B4-BE49-F238E27FC236}">
                    <a16:creationId xmlns:a16="http://schemas.microsoft.com/office/drawing/2014/main" id="{C4F6DF31-58E0-E733-1F8A-420DA0C1F5F2}"/>
                  </a:ext>
                </a:extLst>
              </p14:cNvPr>
              <p14:cNvContentPartPr/>
              <p14:nvPr/>
            </p14:nvContentPartPr>
            <p14:xfrm>
              <a:off x="1870800" y="5274840"/>
              <a:ext cx="34200" cy="135360"/>
            </p14:xfrm>
          </p:contentPart>
        </mc:Choice>
        <mc:Fallback xmlns="">
          <p:pic>
            <p:nvPicPr>
              <p:cNvPr id="203" name="Ink 202">
                <a:extLst>
                  <a:ext uri="{FF2B5EF4-FFF2-40B4-BE49-F238E27FC236}">
                    <a16:creationId xmlns:a16="http://schemas.microsoft.com/office/drawing/2014/main" id="{C4F6DF31-58E0-E733-1F8A-420DA0C1F5F2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862160" y="5265840"/>
                <a:ext cx="5184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221" name="Ink 220">
                <a:extLst>
                  <a:ext uri="{FF2B5EF4-FFF2-40B4-BE49-F238E27FC236}">
                    <a16:creationId xmlns:a16="http://schemas.microsoft.com/office/drawing/2014/main" id="{DCC5DC5B-9986-88C3-AA27-30D610140927}"/>
                  </a:ext>
                </a:extLst>
              </p14:cNvPr>
              <p14:cNvContentPartPr/>
              <p14:nvPr/>
            </p14:nvContentPartPr>
            <p14:xfrm>
              <a:off x="1898040" y="4883640"/>
              <a:ext cx="144360" cy="170640"/>
            </p14:xfrm>
          </p:contentPart>
        </mc:Choice>
        <mc:Fallback xmlns="">
          <p:pic>
            <p:nvPicPr>
              <p:cNvPr id="221" name="Ink 220">
                <a:extLst>
                  <a:ext uri="{FF2B5EF4-FFF2-40B4-BE49-F238E27FC236}">
                    <a16:creationId xmlns:a16="http://schemas.microsoft.com/office/drawing/2014/main" id="{DCC5DC5B-9986-88C3-AA27-30D610140927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1889400" y="4874640"/>
                <a:ext cx="162000" cy="188280"/>
              </a:xfrm>
              <a:prstGeom prst="rect">
                <a:avLst/>
              </a:prstGeom>
            </p:spPr>
          </p:pic>
        </mc:Fallback>
      </mc:AlternateContent>
      <p:grpSp>
        <p:nvGrpSpPr>
          <p:cNvPr id="224" name="Group 223">
            <a:extLst>
              <a:ext uri="{FF2B5EF4-FFF2-40B4-BE49-F238E27FC236}">
                <a16:creationId xmlns:a16="http://schemas.microsoft.com/office/drawing/2014/main" id="{58701690-C91F-25F4-F9C1-E9A78E48D793}"/>
              </a:ext>
            </a:extLst>
          </p:cNvPr>
          <p:cNvGrpSpPr/>
          <p:nvPr/>
        </p:nvGrpSpPr>
        <p:grpSpPr>
          <a:xfrm>
            <a:off x="1805880" y="4143120"/>
            <a:ext cx="125280" cy="171720"/>
            <a:chOff x="1805880" y="4143120"/>
            <a:chExt cx="125280" cy="17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1CEF25D8-B79E-0FF8-89A3-AC05A5554217}"/>
                    </a:ext>
                  </a:extLst>
                </p14:cNvPr>
                <p14:cNvContentPartPr/>
                <p14:nvPr/>
              </p14:nvContentPartPr>
              <p14:xfrm>
                <a:off x="1805880" y="4143120"/>
                <a:ext cx="125280" cy="17172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1CEF25D8-B79E-0FF8-89A3-AC05A5554217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797240" y="4134480"/>
                  <a:ext cx="14292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7C0DDD6B-A406-E348-92CB-BE83374EA190}"/>
                    </a:ext>
                  </a:extLst>
                </p14:cNvPr>
                <p14:cNvContentPartPr/>
                <p14:nvPr/>
              </p14:nvContentPartPr>
              <p14:xfrm>
                <a:off x="1828200" y="4242120"/>
                <a:ext cx="62640" cy="1512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7C0DDD6B-A406-E348-92CB-BE83374EA190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819200" y="4233120"/>
                  <a:ext cx="80280" cy="32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225" name="Ink 224">
                <a:extLst>
                  <a:ext uri="{FF2B5EF4-FFF2-40B4-BE49-F238E27FC236}">
                    <a16:creationId xmlns:a16="http://schemas.microsoft.com/office/drawing/2014/main" id="{89730539-B7A3-04B1-C3AF-9CF75436EE7C}"/>
                  </a:ext>
                </a:extLst>
              </p14:cNvPr>
              <p14:cNvContentPartPr/>
              <p14:nvPr/>
            </p14:nvContentPartPr>
            <p14:xfrm>
              <a:off x="2287560" y="5604360"/>
              <a:ext cx="138600" cy="185040"/>
            </p14:xfrm>
          </p:contentPart>
        </mc:Choice>
        <mc:Fallback xmlns="">
          <p:pic>
            <p:nvPicPr>
              <p:cNvPr id="225" name="Ink 224">
                <a:extLst>
                  <a:ext uri="{FF2B5EF4-FFF2-40B4-BE49-F238E27FC236}">
                    <a16:creationId xmlns:a16="http://schemas.microsoft.com/office/drawing/2014/main" id="{89730539-B7A3-04B1-C3AF-9CF75436EE7C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2278560" y="5595720"/>
                <a:ext cx="156240" cy="202680"/>
              </a:xfrm>
              <a:prstGeom prst="rect">
                <a:avLst/>
              </a:prstGeom>
            </p:spPr>
          </p:pic>
        </mc:Fallback>
      </mc:AlternateContent>
      <p:grpSp>
        <p:nvGrpSpPr>
          <p:cNvPr id="231" name="Group 230">
            <a:extLst>
              <a:ext uri="{FF2B5EF4-FFF2-40B4-BE49-F238E27FC236}">
                <a16:creationId xmlns:a16="http://schemas.microsoft.com/office/drawing/2014/main" id="{E491C3E3-B6FB-1AC5-332C-B37BE24D6A24}"/>
              </a:ext>
            </a:extLst>
          </p:cNvPr>
          <p:cNvGrpSpPr/>
          <p:nvPr/>
        </p:nvGrpSpPr>
        <p:grpSpPr>
          <a:xfrm>
            <a:off x="2224920" y="4534440"/>
            <a:ext cx="1411560" cy="719879"/>
            <a:chOff x="2224920" y="4534440"/>
            <a:chExt cx="1411560" cy="719879"/>
          </a:xfrm>
        </p:grpSpPr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76781FAA-1FA2-0A28-3724-C1810E00C617}"/>
                </a:ext>
              </a:extLst>
            </p:cNvPr>
            <p:cNvGrpSpPr/>
            <p:nvPr/>
          </p:nvGrpSpPr>
          <p:grpSpPr>
            <a:xfrm>
              <a:off x="2224920" y="4548840"/>
              <a:ext cx="1411560" cy="705479"/>
              <a:chOff x="2224920" y="4548840"/>
              <a:chExt cx="1411560" cy="705479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201" name="Ink 200">
                    <a:extLst>
                      <a:ext uri="{FF2B5EF4-FFF2-40B4-BE49-F238E27FC236}">
                        <a16:creationId xmlns:a16="http://schemas.microsoft.com/office/drawing/2014/main" id="{5CC750F4-B50E-B88B-C7AB-C1719262C40F}"/>
                      </a:ext>
                    </a:extLst>
                  </p14:cNvPr>
                  <p14:cNvContentPartPr/>
                  <p14:nvPr/>
                </p14:nvContentPartPr>
                <p14:xfrm>
                  <a:off x="2332552" y="5211119"/>
                  <a:ext cx="24480" cy="43200"/>
                </p14:xfrm>
              </p:contentPart>
            </mc:Choice>
            <mc:Fallback xmlns="">
              <p:pic>
                <p:nvPicPr>
                  <p:cNvPr id="201" name="Ink 200">
                    <a:extLst>
                      <a:ext uri="{FF2B5EF4-FFF2-40B4-BE49-F238E27FC236}">
                        <a16:creationId xmlns:a16="http://schemas.microsoft.com/office/drawing/2014/main" id="{5CC750F4-B50E-B88B-C7AB-C1719262C40F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2323552" y="5202119"/>
                    <a:ext cx="42120" cy="60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202" name="Ink 201">
                    <a:extLst>
                      <a:ext uri="{FF2B5EF4-FFF2-40B4-BE49-F238E27FC236}">
                        <a16:creationId xmlns:a16="http://schemas.microsoft.com/office/drawing/2014/main" id="{B58585E2-E69C-4C16-AFD8-FA3529E00720}"/>
                      </a:ext>
                    </a:extLst>
                  </p14:cNvPr>
                  <p14:cNvContentPartPr/>
                  <p14:nvPr/>
                </p14:nvContentPartPr>
                <p14:xfrm>
                  <a:off x="2378632" y="5186999"/>
                  <a:ext cx="61560" cy="11520"/>
                </p14:xfrm>
              </p:contentPart>
            </mc:Choice>
            <mc:Fallback xmlns="">
              <p:pic>
                <p:nvPicPr>
                  <p:cNvPr id="202" name="Ink 201">
                    <a:extLst>
                      <a:ext uri="{FF2B5EF4-FFF2-40B4-BE49-F238E27FC236}">
                        <a16:creationId xmlns:a16="http://schemas.microsoft.com/office/drawing/2014/main" id="{B58585E2-E69C-4C16-AFD8-FA3529E00720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2369632" y="5178359"/>
                    <a:ext cx="79200" cy="29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211" name="Ink 210">
                    <a:extLst>
                      <a:ext uri="{FF2B5EF4-FFF2-40B4-BE49-F238E27FC236}">
                        <a16:creationId xmlns:a16="http://schemas.microsoft.com/office/drawing/2014/main" id="{7B4087F0-98A8-A864-36C9-41D4F9698263}"/>
                      </a:ext>
                    </a:extLst>
                  </p14:cNvPr>
                  <p14:cNvContentPartPr/>
                  <p14:nvPr/>
                </p14:nvContentPartPr>
                <p14:xfrm>
                  <a:off x="2224920" y="4920360"/>
                  <a:ext cx="919440" cy="29880"/>
                </p14:xfrm>
              </p:contentPart>
            </mc:Choice>
            <mc:Fallback xmlns="">
              <p:pic>
                <p:nvPicPr>
                  <p:cNvPr id="211" name="Ink 210">
                    <a:extLst>
                      <a:ext uri="{FF2B5EF4-FFF2-40B4-BE49-F238E27FC236}">
                        <a16:creationId xmlns:a16="http://schemas.microsoft.com/office/drawing/2014/main" id="{7B4087F0-98A8-A864-36C9-41D4F9698263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2216280" y="4911360"/>
                    <a:ext cx="937080" cy="4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213" name="Ink 212">
                    <a:extLst>
                      <a:ext uri="{FF2B5EF4-FFF2-40B4-BE49-F238E27FC236}">
                        <a16:creationId xmlns:a16="http://schemas.microsoft.com/office/drawing/2014/main" id="{984D0D02-4112-0CD4-81E8-084F20A9CA51}"/>
                      </a:ext>
                    </a:extLst>
                  </p14:cNvPr>
                  <p14:cNvContentPartPr/>
                  <p14:nvPr/>
                </p14:nvContentPartPr>
                <p14:xfrm>
                  <a:off x="2938440" y="4867800"/>
                  <a:ext cx="78120" cy="162000"/>
                </p14:xfrm>
              </p:contentPart>
            </mc:Choice>
            <mc:Fallback xmlns="">
              <p:pic>
                <p:nvPicPr>
                  <p:cNvPr id="213" name="Ink 212">
                    <a:extLst>
                      <a:ext uri="{FF2B5EF4-FFF2-40B4-BE49-F238E27FC236}">
                        <a16:creationId xmlns:a16="http://schemas.microsoft.com/office/drawing/2014/main" id="{984D0D02-4112-0CD4-81E8-084F20A9CA51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2929440" y="4859160"/>
                    <a:ext cx="95760" cy="179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214" name="Ink 213">
                    <a:extLst>
                      <a:ext uri="{FF2B5EF4-FFF2-40B4-BE49-F238E27FC236}">
                        <a16:creationId xmlns:a16="http://schemas.microsoft.com/office/drawing/2014/main" id="{975B4DC5-043C-7A4C-6FC2-B0E81E425AB0}"/>
                      </a:ext>
                    </a:extLst>
                  </p14:cNvPr>
                  <p14:cNvContentPartPr/>
                  <p14:nvPr/>
                </p14:nvContentPartPr>
                <p14:xfrm>
                  <a:off x="2686800" y="4548840"/>
                  <a:ext cx="181440" cy="325440"/>
                </p14:xfrm>
              </p:contentPart>
            </mc:Choice>
            <mc:Fallback xmlns="">
              <p:pic>
                <p:nvPicPr>
                  <p:cNvPr id="214" name="Ink 213">
                    <a:extLst>
                      <a:ext uri="{FF2B5EF4-FFF2-40B4-BE49-F238E27FC236}">
                        <a16:creationId xmlns:a16="http://schemas.microsoft.com/office/drawing/2014/main" id="{975B4DC5-043C-7A4C-6FC2-B0E81E425AB0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2677800" y="4540200"/>
                    <a:ext cx="199080" cy="343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216" name="Ink 215">
                    <a:extLst>
                      <a:ext uri="{FF2B5EF4-FFF2-40B4-BE49-F238E27FC236}">
                        <a16:creationId xmlns:a16="http://schemas.microsoft.com/office/drawing/2014/main" id="{B8308764-D15F-A211-196E-939BA16F277B}"/>
                      </a:ext>
                    </a:extLst>
                  </p14:cNvPr>
                  <p14:cNvContentPartPr/>
                  <p14:nvPr/>
                </p14:nvContentPartPr>
                <p14:xfrm>
                  <a:off x="3179640" y="4689240"/>
                  <a:ext cx="456840" cy="448560"/>
                </p14:xfrm>
              </p:contentPart>
            </mc:Choice>
            <mc:Fallback xmlns="">
              <p:pic>
                <p:nvPicPr>
                  <p:cNvPr id="216" name="Ink 215">
                    <a:extLst>
                      <a:ext uri="{FF2B5EF4-FFF2-40B4-BE49-F238E27FC236}">
                        <a16:creationId xmlns:a16="http://schemas.microsoft.com/office/drawing/2014/main" id="{B8308764-D15F-A211-196E-939BA16F277B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3170640" y="4680600"/>
                    <a:ext cx="474480" cy="466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217" name="Ink 216">
                    <a:extLst>
                      <a:ext uri="{FF2B5EF4-FFF2-40B4-BE49-F238E27FC236}">
                        <a16:creationId xmlns:a16="http://schemas.microsoft.com/office/drawing/2014/main" id="{31991973-526B-FE22-F0FA-E4F1BDEB1A21}"/>
                      </a:ext>
                    </a:extLst>
                  </p14:cNvPr>
                  <p14:cNvContentPartPr/>
                  <p14:nvPr/>
                </p14:nvContentPartPr>
                <p14:xfrm>
                  <a:off x="3327240" y="4769520"/>
                  <a:ext cx="152280" cy="210240"/>
                </p14:xfrm>
              </p:contentPart>
            </mc:Choice>
            <mc:Fallback xmlns="">
              <p:pic>
                <p:nvPicPr>
                  <p:cNvPr id="217" name="Ink 216">
                    <a:extLst>
                      <a:ext uri="{FF2B5EF4-FFF2-40B4-BE49-F238E27FC236}">
                        <a16:creationId xmlns:a16="http://schemas.microsoft.com/office/drawing/2014/main" id="{31991973-526B-FE22-F0FA-E4F1BDEB1A21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3318240" y="4760520"/>
                    <a:ext cx="169920" cy="227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82FE4019-3B29-1390-B808-E56B3BBFA990}"/>
                </a:ext>
              </a:extLst>
            </p:cNvPr>
            <p:cNvGrpSpPr/>
            <p:nvPr/>
          </p:nvGrpSpPr>
          <p:grpSpPr>
            <a:xfrm>
              <a:off x="3315720" y="4777440"/>
              <a:ext cx="187560" cy="209880"/>
              <a:chOff x="3315720" y="4777440"/>
              <a:chExt cx="187560" cy="209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226" name="Ink 225">
                    <a:extLst>
                      <a:ext uri="{FF2B5EF4-FFF2-40B4-BE49-F238E27FC236}">
                        <a16:creationId xmlns:a16="http://schemas.microsoft.com/office/drawing/2014/main" id="{34F1E978-78F9-AB8D-5210-B51155683735}"/>
                      </a:ext>
                    </a:extLst>
                  </p14:cNvPr>
                  <p14:cNvContentPartPr/>
                  <p14:nvPr/>
                </p14:nvContentPartPr>
                <p14:xfrm>
                  <a:off x="3315720" y="4796520"/>
                  <a:ext cx="187560" cy="190800"/>
                </p14:xfrm>
              </p:contentPart>
            </mc:Choice>
            <mc:Fallback xmlns="">
              <p:pic>
                <p:nvPicPr>
                  <p:cNvPr id="226" name="Ink 225">
                    <a:extLst>
                      <a:ext uri="{FF2B5EF4-FFF2-40B4-BE49-F238E27FC236}">
                        <a16:creationId xmlns:a16="http://schemas.microsoft.com/office/drawing/2014/main" id="{34F1E978-78F9-AB8D-5210-B51155683735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3306720" y="4787520"/>
                    <a:ext cx="205200" cy="208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227" name="Ink 226">
                    <a:extLst>
                      <a:ext uri="{FF2B5EF4-FFF2-40B4-BE49-F238E27FC236}">
                        <a16:creationId xmlns:a16="http://schemas.microsoft.com/office/drawing/2014/main" id="{CD866907-2C2F-A073-B9A7-3AD2C4FDA32A}"/>
                      </a:ext>
                    </a:extLst>
                  </p14:cNvPr>
                  <p14:cNvContentPartPr/>
                  <p14:nvPr/>
                </p14:nvContentPartPr>
                <p14:xfrm>
                  <a:off x="3334080" y="4777440"/>
                  <a:ext cx="66960" cy="11160"/>
                </p14:xfrm>
              </p:contentPart>
            </mc:Choice>
            <mc:Fallback xmlns="">
              <p:pic>
                <p:nvPicPr>
                  <p:cNvPr id="227" name="Ink 226">
                    <a:extLst>
                      <a:ext uri="{FF2B5EF4-FFF2-40B4-BE49-F238E27FC236}">
                        <a16:creationId xmlns:a16="http://schemas.microsoft.com/office/drawing/2014/main" id="{CD866907-2C2F-A073-B9A7-3AD2C4FDA32A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3325080" y="4768440"/>
                    <a:ext cx="84600" cy="288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4A3107EB-CA09-1026-C16D-C1A59E7C5EB1}"/>
                    </a:ext>
                  </a:extLst>
                </p14:cNvPr>
                <p14:cNvContentPartPr/>
                <p14:nvPr/>
              </p14:nvContentPartPr>
              <p14:xfrm>
                <a:off x="2700120" y="4534440"/>
                <a:ext cx="169200" cy="40032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4A3107EB-CA09-1026-C16D-C1A59E7C5EB1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2691480" y="4525440"/>
                  <a:ext cx="186840" cy="4179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40251AD1-221A-1454-FB09-0BEFA6B7390F}"/>
              </a:ext>
            </a:extLst>
          </p:cNvPr>
          <p:cNvSpPr txBox="1"/>
          <p:nvPr/>
        </p:nvSpPr>
        <p:spPr>
          <a:xfrm>
            <a:off x="1139293" y="1368257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E09F95AF-C287-8141-0D31-6884409FDFB5}"/>
              </a:ext>
            </a:extLst>
          </p:cNvPr>
          <p:cNvGrpSpPr/>
          <p:nvPr/>
        </p:nvGrpSpPr>
        <p:grpSpPr>
          <a:xfrm>
            <a:off x="3479520" y="4227360"/>
            <a:ext cx="1611360" cy="1467360"/>
            <a:chOff x="3479520" y="4227360"/>
            <a:chExt cx="1611360" cy="1467360"/>
          </a:xfrm>
        </p:grpSpPr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E80C723D-0C7D-85BA-96D0-CFAC17476E7F}"/>
                </a:ext>
              </a:extLst>
            </p:cNvPr>
            <p:cNvGrpSpPr/>
            <p:nvPr/>
          </p:nvGrpSpPr>
          <p:grpSpPr>
            <a:xfrm>
              <a:off x="3599400" y="4356600"/>
              <a:ext cx="1003320" cy="412920"/>
              <a:chOff x="3599400" y="4356600"/>
              <a:chExt cx="1003320" cy="412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237" name="Ink 236">
                    <a:extLst>
                      <a:ext uri="{FF2B5EF4-FFF2-40B4-BE49-F238E27FC236}">
                        <a16:creationId xmlns:a16="http://schemas.microsoft.com/office/drawing/2014/main" id="{7823B01E-363A-C6CA-5694-7F3B8C95422A}"/>
                      </a:ext>
                    </a:extLst>
                  </p14:cNvPr>
                  <p14:cNvContentPartPr/>
                  <p14:nvPr/>
                </p14:nvContentPartPr>
                <p14:xfrm>
                  <a:off x="3599400" y="4356600"/>
                  <a:ext cx="1003320" cy="412920"/>
                </p14:xfrm>
              </p:contentPart>
            </mc:Choice>
            <mc:Fallback xmlns="">
              <p:pic>
                <p:nvPicPr>
                  <p:cNvPr id="237" name="Ink 236">
                    <a:extLst>
                      <a:ext uri="{FF2B5EF4-FFF2-40B4-BE49-F238E27FC236}">
                        <a16:creationId xmlns:a16="http://schemas.microsoft.com/office/drawing/2014/main" id="{7823B01E-363A-C6CA-5694-7F3B8C95422A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3590760" y="4347600"/>
                    <a:ext cx="1020960" cy="430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238" name="Ink 237">
                    <a:extLst>
                      <a:ext uri="{FF2B5EF4-FFF2-40B4-BE49-F238E27FC236}">
                        <a16:creationId xmlns:a16="http://schemas.microsoft.com/office/drawing/2014/main" id="{52B5C74A-66A5-758E-3A52-252D892EC2CD}"/>
                      </a:ext>
                    </a:extLst>
                  </p14:cNvPr>
                  <p14:cNvContentPartPr/>
                  <p14:nvPr/>
                </p14:nvContentPartPr>
                <p14:xfrm>
                  <a:off x="4246320" y="4356600"/>
                  <a:ext cx="105120" cy="145080"/>
                </p14:xfrm>
              </p:contentPart>
            </mc:Choice>
            <mc:Fallback xmlns="">
              <p:pic>
                <p:nvPicPr>
                  <p:cNvPr id="238" name="Ink 237">
                    <a:extLst>
                      <a:ext uri="{FF2B5EF4-FFF2-40B4-BE49-F238E27FC236}">
                        <a16:creationId xmlns:a16="http://schemas.microsoft.com/office/drawing/2014/main" id="{52B5C74A-66A5-758E-3A52-252D892EC2CD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4237680" y="4347960"/>
                    <a:ext cx="122760" cy="1627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A66DDFF5-CF26-7708-B87D-3AEF5602E1F8}"/>
                </a:ext>
              </a:extLst>
            </p:cNvPr>
            <p:cNvGrpSpPr/>
            <p:nvPr/>
          </p:nvGrpSpPr>
          <p:grpSpPr>
            <a:xfrm>
              <a:off x="3490680" y="4434000"/>
              <a:ext cx="113760" cy="182520"/>
              <a:chOff x="3490680" y="4434000"/>
              <a:chExt cx="113760" cy="182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241" name="Ink 240">
                    <a:extLst>
                      <a:ext uri="{FF2B5EF4-FFF2-40B4-BE49-F238E27FC236}">
                        <a16:creationId xmlns:a16="http://schemas.microsoft.com/office/drawing/2014/main" id="{8DA3AC54-5E69-609E-18C1-25A8C1EE507B}"/>
                      </a:ext>
                    </a:extLst>
                  </p14:cNvPr>
                  <p14:cNvContentPartPr/>
                  <p14:nvPr/>
                </p14:nvContentPartPr>
                <p14:xfrm>
                  <a:off x="3490680" y="4434000"/>
                  <a:ext cx="113760" cy="125280"/>
                </p14:xfrm>
              </p:contentPart>
            </mc:Choice>
            <mc:Fallback xmlns="">
              <p:pic>
                <p:nvPicPr>
                  <p:cNvPr id="241" name="Ink 240">
                    <a:extLst>
                      <a:ext uri="{FF2B5EF4-FFF2-40B4-BE49-F238E27FC236}">
                        <a16:creationId xmlns:a16="http://schemas.microsoft.com/office/drawing/2014/main" id="{8DA3AC54-5E69-609E-18C1-25A8C1EE507B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3481680" y="4425360"/>
                    <a:ext cx="131400" cy="142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242" name="Ink 241">
                    <a:extLst>
                      <a:ext uri="{FF2B5EF4-FFF2-40B4-BE49-F238E27FC236}">
                        <a16:creationId xmlns:a16="http://schemas.microsoft.com/office/drawing/2014/main" id="{C2C6628D-6AB3-6A86-C26C-F7A083A5F660}"/>
                      </a:ext>
                    </a:extLst>
                  </p14:cNvPr>
                  <p14:cNvContentPartPr/>
                  <p14:nvPr/>
                </p14:nvContentPartPr>
                <p14:xfrm>
                  <a:off x="3520560" y="4506720"/>
                  <a:ext cx="75600" cy="109800"/>
                </p14:xfrm>
              </p:contentPart>
            </mc:Choice>
            <mc:Fallback xmlns="">
              <p:pic>
                <p:nvPicPr>
                  <p:cNvPr id="242" name="Ink 241">
                    <a:extLst>
                      <a:ext uri="{FF2B5EF4-FFF2-40B4-BE49-F238E27FC236}">
                        <a16:creationId xmlns:a16="http://schemas.microsoft.com/office/drawing/2014/main" id="{C2C6628D-6AB3-6A86-C26C-F7A083A5F660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3511560" y="4497720"/>
                    <a:ext cx="93240" cy="1274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E53404E2-6DF1-05B6-7C5C-9F14BB50E8BC}"/>
                    </a:ext>
                  </a:extLst>
                </p14:cNvPr>
                <p14:cNvContentPartPr/>
                <p14:nvPr/>
              </p14:nvContentPartPr>
              <p14:xfrm>
                <a:off x="3942120" y="4227360"/>
                <a:ext cx="81720" cy="16848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E53404E2-6DF1-05B6-7C5C-9F14BB50E8BC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3933120" y="4218720"/>
                  <a:ext cx="9936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2A45A720-6A6C-5FCC-6699-FCC248076FCA}"/>
                    </a:ext>
                  </a:extLst>
                </p14:cNvPr>
                <p14:cNvContentPartPr/>
                <p14:nvPr/>
              </p14:nvContentPartPr>
              <p14:xfrm>
                <a:off x="4080000" y="5071560"/>
                <a:ext cx="5400" cy="20088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2A45A720-6A6C-5FCC-6699-FCC248076FCA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4071360" y="5062560"/>
                  <a:ext cx="2304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45563078-F07A-CBDE-D978-7048EF5FA260}"/>
                    </a:ext>
                  </a:extLst>
                </p14:cNvPr>
                <p14:cNvContentPartPr/>
                <p14:nvPr/>
              </p14:nvContentPartPr>
              <p14:xfrm>
                <a:off x="4626120" y="4275240"/>
                <a:ext cx="464760" cy="47844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45563078-F07A-CBDE-D978-7048EF5FA260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4617480" y="4266240"/>
                  <a:ext cx="482400" cy="4960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1D217BE3-D483-8FEF-D721-DEBB5EA8F3FE}"/>
                </a:ext>
              </a:extLst>
            </p:cNvPr>
            <p:cNvGrpSpPr/>
            <p:nvPr/>
          </p:nvGrpSpPr>
          <p:grpSpPr>
            <a:xfrm>
              <a:off x="3479520" y="5024400"/>
              <a:ext cx="1604880" cy="670320"/>
              <a:chOff x="3479520" y="5024400"/>
              <a:chExt cx="1604880" cy="670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244" name="Ink 243">
                    <a:extLst>
                      <a:ext uri="{FF2B5EF4-FFF2-40B4-BE49-F238E27FC236}">
                        <a16:creationId xmlns:a16="http://schemas.microsoft.com/office/drawing/2014/main" id="{0B1FFC2B-FD1E-063A-AB55-975CF634F4AB}"/>
                      </a:ext>
                    </a:extLst>
                  </p14:cNvPr>
                  <p14:cNvContentPartPr/>
                  <p14:nvPr/>
                </p14:nvContentPartPr>
                <p14:xfrm>
                  <a:off x="3627120" y="5024400"/>
                  <a:ext cx="855000" cy="454320"/>
                </p14:xfrm>
              </p:contentPart>
            </mc:Choice>
            <mc:Fallback xmlns="">
              <p:pic>
                <p:nvPicPr>
                  <p:cNvPr id="244" name="Ink 243">
                    <a:extLst>
                      <a:ext uri="{FF2B5EF4-FFF2-40B4-BE49-F238E27FC236}">
                        <a16:creationId xmlns:a16="http://schemas.microsoft.com/office/drawing/2014/main" id="{0B1FFC2B-FD1E-063A-AB55-975CF634F4AB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3618480" y="5015760"/>
                    <a:ext cx="872640" cy="471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245" name="Ink 244">
                    <a:extLst>
                      <a:ext uri="{FF2B5EF4-FFF2-40B4-BE49-F238E27FC236}">
                        <a16:creationId xmlns:a16="http://schemas.microsoft.com/office/drawing/2014/main" id="{8653F05D-FA95-AF2A-1536-B30669484E35}"/>
                      </a:ext>
                    </a:extLst>
                  </p14:cNvPr>
                  <p14:cNvContentPartPr/>
                  <p14:nvPr/>
                </p14:nvContentPartPr>
                <p14:xfrm>
                  <a:off x="4229400" y="5358120"/>
                  <a:ext cx="91080" cy="123480"/>
                </p14:xfrm>
              </p:contentPart>
            </mc:Choice>
            <mc:Fallback xmlns="">
              <p:pic>
                <p:nvPicPr>
                  <p:cNvPr id="245" name="Ink 244">
                    <a:extLst>
                      <a:ext uri="{FF2B5EF4-FFF2-40B4-BE49-F238E27FC236}">
                        <a16:creationId xmlns:a16="http://schemas.microsoft.com/office/drawing/2014/main" id="{8653F05D-FA95-AF2A-1536-B30669484E35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4220400" y="5349480"/>
                    <a:ext cx="108720" cy="141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247" name="Ink 246">
                    <a:extLst>
                      <a:ext uri="{FF2B5EF4-FFF2-40B4-BE49-F238E27FC236}">
                        <a16:creationId xmlns:a16="http://schemas.microsoft.com/office/drawing/2014/main" id="{AB112BE2-2DAD-8362-BE8C-2FF44205EDC4}"/>
                      </a:ext>
                    </a:extLst>
                  </p14:cNvPr>
                  <p14:cNvContentPartPr/>
                  <p14:nvPr/>
                </p14:nvContentPartPr>
                <p14:xfrm>
                  <a:off x="3479520" y="5183880"/>
                  <a:ext cx="110160" cy="159120"/>
                </p14:xfrm>
              </p:contentPart>
            </mc:Choice>
            <mc:Fallback xmlns="">
              <p:pic>
                <p:nvPicPr>
                  <p:cNvPr id="247" name="Ink 246">
                    <a:extLst>
                      <a:ext uri="{FF2B5EF4-FFF2-40B4-BE49-F238E27FC236}">
                        <a16:creationId xmlns:a16="http://schemas.microsoft.com/office/drawing/2014/main" id="{AB112BE2-2DAD-8362-BE8C-2FF44205EDC4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3470880" y="5174880"/>
                    <a:ext cx="127800" cy="176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251" name="Ink 250">
                    <a:extLst>
                      <a:ext uri="{FF2B5EF4-FFF2-40B4-BE49-F238E27FC236}">
                        <a16:creationId xmlns:a16="http://schemas.microsoft.com/office/drawing/2014/main" id="{804CABC9-784E-36CC-B0A2-10B737C00CF7}"/>
                      </a:ext>
                    </a:extLst>
                  </p14:cNvPr>
                  <p14:cNvContentPartPr/>
                  <p14:nvPr/>
                </p14:nvContentPartPr>
                <p14:xfrm>
                  <a:off x="4508760" y="5209080"/>
                  <a:ext cx="575640" cy="485640"/>
                </p14:xfrm>
              </p:contentPart>
            </mc:Choice>
            <mc:Fallback xmlns="">
              <p:pic>
                <p:nvPicPr>
                  <p:cNvPr id="251" name="Ink 250">
                    <a:extLst>
                      <a:ext uri="{FF2B5EF4-FFF2-40B4-BE49-F238E27FC236}">
                        <a16:creationId xmlns:a16="http://schemas.microsoft.com/office/drawing/2014/main" id="{804CABC9-784E-36CC-B0A2-10B737C00CF7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4499760" y="5200080"/>
                    <a:ext cx="593280" cy="5032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093F7D23-C499-CBE7-D172-9878D3906ACF}"/>
                    </a:ext>
                  </a:extLst>
                </p14:cNvPr>
                <p14:cNvContentPartPr/>
                <p14:nvPr/>
              </p14:nvContentPartPr>
              <p14:xfrm>
                <a:off x="4762560" y="4419240"/>
                <a:ext cx="167760" cy="18720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093F7D23-C499-CBE7-D172-9878D3906ACF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4753560" y="4410600"/>
                  <a:ext cx="18540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D9DCDD4E-99A5-BD2F-199F-78156E3D9FC7}"/>
                    </a:ext>
                  </a:extLst>
                </p14:cNvPr>
                <p14:cNvContentPartPr/>
                <p14:nvPr/>
              </p14:nvContentPartPr>
              <p14:xfrm>
                <a:off x="4703880" y="5349120"/>
                <a:ext cx="245520" cy="18432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D9DCDD4E-99A5-BD2F-199F-78156E3D9FC7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4694880" y="5340480"/>
                  <a:ext cx="263160" cy="2019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66" name="TextBox 265">
            <a:extLst>
              <a:ext uri="{FF2B5EF4-FFF2-40B4-BE49-F238E27FC236}">
                <a16:creationId xmlns:a16="http://schemas.microsoft.com/office/drawing/2014/main" id="{6C29F531-8D42-5359-3435-1C94E29B3710}"/>
              </a:ext>
            </a:extLst>
          </p:cNvPr>
          <p:cNvSpPr txBox="1"/>
          <p:nvPr/>
        </p:nvSpPr>
        <p:spPr>
          <a:xfrm>
            <a:off x="3309408" y="3618988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00FF"/>
                </a:solidFill>
              </a:rPr>
              <a:t>Note 1</a:t>
            </a:r>
            <a:r>
              <a:rPr lang="en-US" sz="1800" baseline="30000" dirty="0">
                <a:solidFill>
                  <a:srgbClr val="0000FF"/>
                </a:solidFill>
              </a:rPr>
              <a:t>st</a:t>
            </a:r>
            <a:r>
              <a:rPr lang="en-US" sz="1800" dirty="0">
                <a:solidFill>
                  <a:srgbClr val="0000FF"/>
                </a:solidFill>
              </a:rPr>
              <a:t> target</a:t>
            </a: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3FD4797F-4805-A1A8-1949-7E29B6905DD7}"/>
              </a:ext>
            </a:extLst>
          </p:cNvPr>
          <p:cNvSpPr txBox="1"/>
          <p:nvPr/>
        </p:nvSpPr>
        <p:spPr>
          <a:xfrm>
            <a:off x="1130325" y="753747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00FF"/>
                </a:solidFill>
              </a:rPr>
              <a:t>Target</a:t>
            </a: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F00BDA0A-DE5A-9759-3453-2588806C9820}"/>
              </a:ext>
            </a:extLst>
          </p:cNvPr>
          <p:cNvSpPr txBox="1"/>
          <p:nvPr/>
        </p:nvSpPr>
        <p:spPr>
          <a:xfrm>
            <a:off x="5349596" y="849507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00FF"/>
                </a:solidFill>
              </a:rPr>
              <a:t>Success</a:t>
            </a:r>
          </a:p>
        </p:txBody>
      </p: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692EF7B7-4D98-B16C-EAFF-AD623958AADC}"/>
              </a:ext>
            </a:extLst>
          </p:cNvPr>
          <p:cNvGrpSpPr/>
          <p:nvPr/>
        </p:nvGrpSpPr>
        <p:grpSpPr>
          <a:xfrm>
            <a:off x="5000227" y="3195210"/>
            <a:ext cx="3243607" cy="3363764"/>
            <a:chOff x="5000227" y="3195210"/>
            <a:chExt cx="3243607" cy="3363764"/>
          </a:xfrm>
        </p:grpSpPr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39D0A1C5-84E7-BC7E-6CBD-41CA936F2441}"/>
                </a:ext>
              </a:extLst>
            </p:cNvPr>
            <p:cNvGrpSpPr/>
            <p:nvPr/>
          </p:nvGrpSpPr>
          <p:grpSpPr>
            <a:xfrm>
              <a:off x="5066760" y="3195210"/>
              <a:ext cx="3177074" cy="3363764"/>
              <a:chOff x="5066760" y="3195210"/>
              <a:chExt cx="3177074" cy="3363764"/>
            </a:xfrm>
          </p:grpSpPr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1EE9B09D-6E04-E6FB-B964-8404B00E60A0}"/>
                  </a:ext>
                </a:extLst>
              </p:cNvPr>
              <p:cNvSpPr/>
              <p:nvPr/>
            </p:nvSpPr>
            <p:spPr>
              <a:xfrm>
                <a:off x="5066760" y="3549586"/>
                <a:ext cx="3177074" cy="3009388"/>
              </a:xfrm>
              <a:prstGeom prst="rect">
                <a:avLst/>
              </a:prstGeom>
              <a:solidFill>
                <a:srgbClr val="00B0F0">
                  <a:alpha val="14000"/>
                </a:srgbClr>
              </a:solidFill>
              <a:ln w="38100" cmpd="sng"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71" name="TextBox 270">
                <a:extLst>
                  <a:ext uri="{FF2B5EF4-FFF2-40B4-BE49-F238E27FC236}">
                    <a16:creationId xmlns:a16="http://schemas.microsoft.com/office/drawing/2014/main" id="{861EB4AC-53B4-B03A-AF42-ED567EFD04CB}"/>
                  </a:ext>
                </a:extLst>
              </p:cNvPr>
              <p:cNvSpPr txBox="1"/>
              <p:nvPr/>
            </p:nvSpPr>
            <p:spPr>
              <a:xfrm>
                <a:off x="5387441" y="3195210"/>
                <a:ext cx="26244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800" dirty="0">
                    <a:solidFill>
                      <a:srgbClr val="0000FF"/>
                    </a:solidFill>
                  </a:rPr>
                  <a:t>Mismatch is outer loop</a:t>
                </a:r>
              </a:p>
            </p:txBody>
          </p:sp>
        </p:grpSp>
        <p:grpSp>
          <p:nvGrpSpPr>
            <p:cNvPr id="275" name="Group 274">
              <a:extLst>
                <a:ext uri="{FF2B5EF4-FFF2-40B4-BE49-F238E27FC236}">
                  <a16:creationId xmlns:a16="http://schemas.microsoft.com/office/drawing/2014/main" id="{AF48CF75-412E-7DC3-244E-701A6EF81BF9}"/>
                </a:ext>
              </a:extLst>
            </p:cNvPr>
            <p:cNvGrpSpPr/>
            <p:nvPr/>
          </p:nvGrpSpPr>
          <p:grpSpPr>
            <a:xfrm>
              <a:off x="5000227" y="4281120"/>
              <a:ext cx="2523183" cy="2163840"/>
              <a:chOff x="4966042" y="4143120"/>
              <a:chExt cx="2523183" cy="2163840"/>
            </a:xfrm>
          </p:grpSpPr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E0749031-9B20-EB35-B9AA-CF6D98E606A7}"/>
                  </a:ext>
                </a:extLst>
              </p:cNvPr>
              <p:cNvSpPr/>
              <p:nvPr/>
            </p:nvSpPr>
            <p:spPr>
              <a:xfrm>
                <a:off x="5084400" y="4143120"/>
                <a:ext cx="1621200" cy="1724280"/>
              </a:xfrm>
              <a:prstGeom prst="rect">
                <a:avLst/>
              </a:prstGeom>
              <a:solidFill>
                <a:srgbClr val="92D050">
                  <a:alpha val="21703"/>
                </a:srgbClr>
              </a:solidFill>
              <a:ln w="38100" cmpd="sng">
                <a:noFill/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74" name="TextBox 273">
                <a:extLst>
                  <a:ext uri="{FF2B5EF4-FFF2-40B4-BE49-F238E27FC236}">
                    <a16:creationId xmlns:a16="http://schemas.microsoft.com/office/drawing/2014/main" id="{8B44FAAF-F30C-6909-2DE6-694357C9536D}"/>
                  </a:ext>
                </a:extLst>
              </p:cNvPr>
              <p:cNvSpPr txBox="1"/>
              <p:nvPr/>
            </p:nvSpPr>
            <p:spPr>
              <a:xfrm>
                <a:off x="4966042" y="5937628"/>
                <a:ext cx="25231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1800" dirty="0">
                    <a:solidFill>
                      <a:srgbClr val="0000FF"/>
                    </a:solidFill>
                  </a:rPr>
                  <a:t>Match is Inner loop</a:t>
                </a:r>
              </a:p>
            </p:txBody>
          </p:sp>
        </p:grp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29922BF-A080-FBC3-95CF-64E16BC88142}"/>
              </a:ext>
            </a:extLst>
          </p:cNvPr>
          <p:cNvGrpSpPr/>
          <p:nvPr/>
        </p:nvGrpSpPr>
        <p:grpSpPr>
          <a:xfrm>
            <a:off x="5060640" y="4218360"/>
            <a:ext cx="2495520" cy="1301400"/>
            <a:chOff x="5060640" y="4218360"/>
            <a:chExt cx="2495520" cy="130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FB281B55-335F-6C15-52CA-FB657BD5B1E2}"/>
                    </a:ext>
                  </a:extLst>
                </p14:cNvPr>
                <p14:cNvContentPartPr/>
                <p14:nvPr/>
              </p14:nvContentPartPr>
              <p14:xfrm>
                <a:off x="5060640" y="4378920"/>
                <a:ext cx="2136240" cy="59148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FB281B55-335F-6C15-52CA-FB657BD5B1E2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5051640" y="4370280"/>
                  <a:ext cx="2153880" cy="60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3B5CB3C4-2FD1-30BD-9AF0-AB4978BE648D}"/>
                    </a:ext>
                  </a:extLst>
                </p14:cNvPr>
                <p14:cNvContentPartPr/>
                <p14:nvPr/>
              </p14:nvContentPartPr>
              <p14:xfrm>
                <a:off x="7105080" y="4950240"/>
                <a:ext cx="451080" cy="40320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3B5CB3C4-2FD1-30BD-9AF0-AB4978BE648D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7096080" y="4941240"/>
                  <a:ext cx="468720" cy="42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C64FB1E9-B4AC-6145-7906-A7C7E2D4A2E5}"/>
                    </a:ext>
                  </a:extLst>
                </p14:cNvPr>
                <p14:cNvContentPartPr/>
                <p14:nvPr/>
              </p14:nvContentPartPr>
              <p14:xfrm>
                <a:off x="7277520" y="5040240"/>
                <a:ext cx="155520" cy="22860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C64FB1E9-B4AC-6145-7906-A7C7E2D4A2E5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7268880" y="5031240"/>
                  <a:ext cx="173160" cy="2462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84" name="Group 283">
              <a:extLst>
                <a:ext uri="{FF2B5EF4-FFF2-40B4-BE49-F238E27FC236}">
                  <a16:creationId xmlns:a16="http://schemas.microsoft.com/office/drawing/2014/main" id="{BE409ED4-845F-591E-EAE3-BAEAA4C13380}"/>
                </a:ext>
              </a:extLst>
            </p:cNvPr>
            <p:cNvGrpSpPr/>
            <p:nvPr/>
          </p:nvGrpSpPr>
          <p:grpSpPr>
            <a:xfrm>
              <a:off x="5097720" y="5272440"/>
              <a:ext cx="2078640" cy="247320"/>
              <a:chOff x="5097720" y="5272440"/>
              <a:chExt cx="2078640" cy="247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281" name="Ink 280">
                    <a:extLst>
                      <a:ext uri="{FF2B5EF4-FFF2-40B4-BE49-F238E27FC236}">
                        <a16:creationId xmlns:a16="http://schemas.microsoft.com/office/drawing/2014/main" id="{B66280F3-06E7-DE45-23FB-16BA8031B0AA}"/>
                      </a:ext>
                    </a:extLst>
                  </p14:cNvPr>
                  <p14:cNvContentPartPr/>
                  <p14:nvPr/>
                </p14:nvContentPartPr>
                <p14:xfrm>
                  <a:off x="5097720" y="5272440"/>
                  <a:ext cx="2078640" cy="247320"/>
                </p14:xfrm>
              </p:contentPart>
            </mc:Choice>
            <mc:Fallback xmlns="">
              <p:pic>
                <p:nvPicPr>
                  <p:cNvPr id="281" name="Ink 280">
                    <a:extLst>
                      <a:ext uri="{FF2B5EF4-FFF2-40B4-BE49-F238E27FC236}">
                        <a16:creationId xmlns:a16="http://schemas.microsoft.com/office/drawing/2014/main" id="{B66280F3-06E7-DE45-23FB-16BA8031B0AA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5088720" y="5263440"/>
                    <a:ext cx="2096280" cy="264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282" name="Ink 281">
                    <a:extLst>
                      <a:ext uri="{FF2B5EF4-FFF2-40B4-BE49-F238E27FC236}">
                        <a16:creationId xmlns:a16="http://schemas.microsoft.com/office/drawing/2014/main" id="{CC067EF6-D527-CDBA-75E7-8E9CE989C228}"/>
                      </a:ext>
                    </a:extLst>
                  </p14:cNvPr>
                  <p14:cNvContentPartPr/>
                  <p14:nvPr/>
                </p14:nvContentPartPr>
                <p14:xfrm>
                  <a:off x="6985560" y="5272440"/>
                  <a:ext cx="166320" cy="223200"/>
                </p14:xfrm>
              </p:contentPart>
            </mc:Choice>
            <mc:Fallback xmlns="">
              <p:pic>
                <p:nvPicPr>
                  <p:cNvPr id="282" name="Ink 281">
                    <a:extLst>
                      <a:ext uri="{FF2B5EF4-FFF2-40B4-BE49-F238E27FC236}">
                        <a16:creationId xmlns:a16="http://schemas.microsoft.com/office/drawing/2014/main" id="{CC067EF6-D527-CDBA-75E7-8E9CE989C228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6976560" y="5263440"/>
                    <a:ext cx="183960" cy="2408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F0DB5C5C-EB7F-33F7-CDF4-0CB919293C5F}"/>
                    </a:ext>
                  </a:extLst>
                </p14:cNvPr>
                <p14:cNvContentPartPr/>
                <p14:nvPr/>
              </p14:nvContentPartPr>
              <p14:xfrm>
                <a:off x="6966840" y="4837560"/>
                <a:ext cx="168840" cy="17352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F0DB5C5C-EB7F-33F7-CDF4-0CB919293C5F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6957840" y="4828560"/>
                  <a:ext cx="18648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15DE8B10-C387-BD1F-4F13-B3F9361ECB1D}"/>
                    </a:ext>
                  </a:extLst>
                </p14:cNvPr>
                <p14:cNvContentPartPr/>
                <p14:nvPr/>
              </p14:nvContentPartPr>
              <p14:xfrm>
                <a:off x="5211840" y="4236000"/>
                <a:ext cx="5040" cy="14724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15DE8B10-C387-BD1F-4F13-B3F9361ECB1D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5202840" y="4227360"/>
                  <a:ext cx="2268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90EDF7C9-1985-C21D-CBC2-E4AEEA6F4C5D}"/>
                    </a:ext>
                  </a:extLst>
                </p14:cNvPr>
                <p14:cNvContentPartPr/>
                <p14:nvPr/>
              </p14:nvContentPartPr>
              <p14:xfrm>
                <a:off x="6142440" y="4405560"/>
                <a:ext cx="83880" cy="16416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90EDF7C9-1985-C21D-CBC2-E4AEEA6F4C5D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6133800" y="4396560"/>
                  <a:ext cx="10152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F5780B42-6207-7663-B8B9-9AE114FF57F5}"/>
                    </a:ext>
                  </a:extLst>
                </p14:cNvPr>
                <p14:cNvContentPartPr/>
                <p14:nvPr/>
              </p14:nvContentPartPr>
              <p14:xfrm>
                <a:off x="5209320" y="4218360"/>
                <a:ext cx="12600" cy="15804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F5780B42-6207-7663-B8B9-9AE114FF57F5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5200320" y="4209360"/>
                  <a:ext cx="3024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3A136226-CF21-13B5-EDBE-0F76DD4CF519}"/>
                    </a:ext>
                  </a:extLst>
                </p14:cNvPr>
                <p14:cNvContentPartPr/>
                <p14:nvPr/>
              </p14:nvContentPartPr>
              <p14:xfrm>
                <a:off x="5185560" y="5255160"/>
                <a:ext cx="77400" cy="16668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3A136226-CF21-13B5-EDBE-0F76DD4CF519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5176920" y="5246160"/>
                  <a:ext cx="95040" cy="1843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0AFC260E-42A8-EE9F-AED0-3249B81A04B3}"/>
                </a:ext>
              </a:extLst>
            </p:cNvPr>
            <p:cNvGrpSpPr/>
            <p:nvPr/>
          </p:nvGrpSpPr>
          <p:grpSpPr>
            <a:xfrm>
              <a:off x="6171600" y="5166600"/>
              <a:ext cx="146880" cy="249120"/>
              <a:chOff x="6171600" y="5166600"/>
              <a:chExt cx="146880" cy="249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1">
                <p14:nvContentPartPr>
                  <p14:cNvPr id="289" name="Ink 288">
                    <a:extLst>
                      <a:ext uri="{FF2B5EF4-FFF2-40B4-BE49-F238E27FC236}">
                        <a16:creationId xmlns:a16="http://schemas.microsoft.com/office/drawing/2014/main" id="{6933D0DC-48B2-CAF2-9C7B-35CF3F650E2E}"/>
                      </a:ext>
                    </a:extLst>
                  </p14:cNvPr>
                  <p14:cNvContentPartPr/>
                  <p14:nvPr/>
                </p14:nvContentPartPr>
                <p14:xfrm>
                  <a:off x="6171600" y="5166600"/>
                  <a:ext cx="146880" cy="249120"/>
                </p14:xfrm>
              </p:contentPart>
            </mc:Choice>
            <mc:Fallback xmlns="">
              <p:pic>
                <p:nvPicPr>
                  <p:cNvPr id="289" name="Ink 288">
                    <a:extLst>
                      <a:ext uri="{FF2B5EF4-FFF2-40B4-BE49-F238E27FC236}">
                        <a16:creationId xmlns:a16="http://schemas.microsoft.com/office/drawing/2014/main" id="{6933D0DC-48B2-CAF2-9C7B-35CF3F650E2E}"/>
                      </a:ext>
                    </a:extLst>
                  </p:cNvPr>
                  <p:cNvPicPr/>
                  <p:nvPr/>
                </p:nvPicPr>
                <p:blipFill>
                  <a:blip r:embed="rId172"/>
                  <a:stretch>
                    <a:fillRect/>
                  </a:stretch>
                </p:blipFill>
                <p:spPr>
                  <a:xfrm>
                    <a:off x="6162600" y="5157600"/>
                    <a:ext cx="164520" cy="266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3">
                <p14:nvContentPartPr>
                  <p14:cNvPr id="290" name="Ink 289">
                    <a:extLst>
                      <a:ext uri="{FF2B5EF4-FFF2-40B4-BE49-F238E27FC236}">
                        <a16:creationId xmlns:a16="http://schemas.microsoft.com/office/drawing/2014/main" id="{152E3F74-3A76-9D65-F0BB-1D724BCA4604}"/>
                      </a:ext>
                    </a:extLst>
                  </p14:cNvPr>
                  <p14:cNvContentPartPr/>
                  <p14:nvPr/>
                </p14:nvContentPartPr>
                <p14:xfrm>
                  <a:off x="6195000" y="5322120"/>
                  <a:ext cx="98280" cy="12240"/>
                </p14:xfrm>
              </p:contentPart>
            </mc:Choice>
            <mc:Fallback xmlns="">
              <p:pic>
                <p:nvPicPr>
                  <p:cNvPr id="290" name="Ink 289">
                    <a:extLst>
                      <a:ext uri="{FF2B5EF4-FFF2-40B4-BE49-F238E27FC236}">
                        <a16:creationId xmlns:a16="http://schemas.microsoft.com/office/drawing/2014/main" id="{152E3F74-3A76-9D65-F0BB-1D724BCA4604}"/>
                      </a:ext>
                    </a:extLst>
                  </p:cNvPr>
                  <p:cNvPicPr/>
                  <p:nvPr/>
                </p:nvPicPr>
                <p:blipFill>
                  <a:blip r:embed="rId174"/>
                  <a:stretch>
                    <a:fillRect/>
                  </a:stretch>
                </p:blipFill>
                <p:spPr>
                  <a:xfrm>
                    <a:off x="6186360" y="5313480"/>
                    <a:ext cx="115920" cy="298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293" name="TextBox 292">
            <a:extLst>
              <a:ext uri="{FF2B5EF4-FFF2-40B4-BE49-F238E27FC236}">
                <a16:creationId xmlns:a16="http://schemas.microsoft.com/office/drawing/2014/main" id="{61784FAB-CFBF-A28C-E8F8-910FB03176DC}"/>
              </a:ext>
            </a:extLst>
          </p:cNvPr>
          <p:cNvSpPr txBox="1"/>
          <p:nvPr/>
        </p:nvSpPr>
        <p:spPr>
          <a:xfrm>
            <a:off x="2705723" y="1337794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A</a:t>
            </a:r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id="{DF7CB301-EB29-9692-4D46-4907305653F5}"/>
              </a:ext>
            </a:extLst>
          </p:cNvPr>
          <p:cNvSpPr txBox="1"/>
          <p:nvPr/>
        </p:nvSpPr>
        <p:spPr>
          <a:xfrm>
            <a:off x="2150842" y="1336789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x</a:t>
            </a:r>
          </a:p>
        </p:txBody>
      </p:sp>
      <p:sp>
        <p:nvSpPr>
          <p:cNvPr id="295" name="TextBox 294">
            <a:extLst>
              <a:ext uri="{FF2B5EF4-FFF2-40B4-BE49-F238E27FC236}">
                <a16:creationId xmlns:a16="http://schemas.microsoft.com/office/drawing/2014/main" id="{B46CC626-FE8A-EF3C-73A7-1B1E7F160FF0}"/>
              </a:ext>
            </a:extLst>
          </p:cNvPr>
          <p:cNvSpPr txBox="1"/>
          <p:nvPr/>
        </p:nvSpPr>
        <p:spPr>
          <a:xfrm>
            <a:off x="3532864" y="1330306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x</a:t>
            </a:r>
          </a:p>
        </p:txBody>
      </p:sp>
      <p:sp>
        <p:nvSpPr>
          <p:cNvPr id="296" name="TextBox 295">
            <a:extLst>
              <a:ext uri="{FF2B5EF4-FFF2-40B4-BE49-F238E27FC236}">
                <a16:creationId xmlns:a16="http://schemas.microsoft.com/office/drawing/2014/main" id="{1B7F7979-C88D-70EA-1AE7-788A742670AC}"/>
              </a:ext>
            </a:extLst>
          </p:cNvPr>
          <p:cNvSpPr txBox="1"/>
          <p:nvPr/>
        </p:nvSpPr>
        <p:spPr>
          <a:xfrm>
            <a:off x="4934916" y="1310602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x</a:t>
            </a:r>
          </a:p>
        </p:txBody>
      </p:sp>
      <p:sp>
        <p:nvSpPr>
          <p:cNvPr id="297" name="TextBox 296">
            <a:extLst>
              <a:ext uri="{FF2B5EF4-FFF2-40B4-BE49-F238E27FC236}">
                <a16:creationId xmlns:a16="http://schemas.microsoft.com/office/drawing/2014/main" id="{125C237A-628B-AA80-3179-30719228AFF0}"/>
              </a:ext>
            </a:extLst>
          </p:cNvPr>
          <p:cNvSpPr txBox="1"/>
          <p:nvPr/>
        </p:nvSpPr>
        <p:spPr>
          <a:xfrm>
            <a:off x="6315869" y="1310602"/>
            <a:ext cx="365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x</a:t>
            </a:r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D5EBBAAF-5AD6-C87B-9299-856249F1A6F8}"/>
              </a:ext>
            </a:extLst>
          </p:cNvPr>
          <p:cNvSpPr txBox="1"/>
          <p:nvPr/>
        </p:nvSpPr>
        <p:spPr>
          <a:xfrm>
            <a:off x="7679233" y="1310601"/>
            <a:ext cx="365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x</a:t>
            </a:r>
          </a:p>
        </p:txBody>
      </p: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88A430BB-1956-73E0-902E-C212FE42AC57}"/>
              </a:ext>
            </a:extLst>
          </p:cNvPr>
          <p:cNvGrpSpPr/>
          <p:nvPr/>
        </p:nvGrpSpPr>
        <p:grpSpPr>
          <a:xfrm>
            <a:off x="838200" y="4390319"/>
            <a:ext cx="1560592" cy="1234201"/>
            <a:chOff x="838200" y="4390319"/>
            <a:chExt cx="1560592" cy="123420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36CA1CD-7E14-98AE-6DE7-D3C5E662D276}"/>
                    </a:ext>
                  </a:extLst>
                </p14:cNvPr>
                <p14:cNvContentPartPr/>
                <p14:nvPr/>
              </p14:nvContentPartPr>
              <p14:xfrm>
                <a:off x="838200" y="5447760"/>
                <a:ext cx="99000" cy="1767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36CA1CD-7E14-98AE-6DE7-D3C5E662D276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829560" y="5438760"/>
                  <a:ext cx="11664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BC79317-6060-BA86-E99B-55E228A79846}"/>
                    </a:ext>
                  </a:extLst>
                </p14:cNvPr>
                <p14:cNvContentPartPr/>
                <p14:nvPr/>
              </p14:nvContentPartPr>
              <p14:xfrm>
                <a:off x="972840" y="5438400"/>
                <a:ext cx="99000" cy="3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BC79317-6060-BA86-E99B-55E228A79846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964200" y="5429400"/>
                  <a:ext cx="1166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CB1768A1-44DE-76E7-E5EA-DBDEB8AEE824}"/>
                    </a:ext>
                  </a:extLst>
                </p14:cNvPr>
                <p14:cNvContentPartPr/>
                <p14:nvPr/>
              </p14:nvContentPartPr>
              <p14:xfrm>
                <a:off x="1053120" y="5345520"/>
                <a:ext cx="90720" cy="2271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CB1768A1-44DE-76E7-E5EA-DBDEB8AEE824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1044120" y="5336880"/>
                  <a:ext cx="10836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05A268C-E82F-6FBB-102B-48BE8A88835D}"/>
                    </a:ext>
                  </a:extLst>
                </p14:cNvPr>
                <p14:cNvContentPartPr/>
                <p14:nvPr/>
              </p14:nvContentPartPr>
              <p14:xfrm>
                <a:off x="1068240" y="5438760"/>
                <a:ext cx="72720" cy="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05A268C-E82F-6FBB-102B-48BE8A88835D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1059240" y="5430120"/>
                  <a:ext cx="90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D9A77D5-7F6B-C5FA-FB3B-CBB9103509A4}"/>
                    </a:ext>
                  </a:extLst>
                </p14:cNvPr>
                <p14:cNvContentPartPr/>
                <p14:nvPr/>
              </p14:nvContentPartPr>
              <p14:xfrm>
                <a:off x="1200000" y="5421120"/>
                <a:ext cx="145440" cy="1238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D9A77D5-7F6B-C5FA-FB3B-CBB9103509A4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1191360" y="5412480"/>
                  <a:ext cx="16308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10DFA131-C581-DABE-D4C7-B1D87C968BF1}"/>
                    </a:ext>
                  </a:extLst>
                </p14:cNvPr>
                <p14:cNvContentPartPr/>
                <p14:nvPr/>
              </p14:nvContentPartPr>
              <p14:xfrm>
                <a:off x="1376040" y="5430480"/>
                <a:ext cx="79200" cy="853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10DFA131-C581-DABE-D4C7-B1D87C968BF1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1367040" y="5421840"/>
                  <a:ext cx="9684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1DC97577-A6CB-7A8B-AD94-61DE01D281D9}"/>
                    </a:ext>
                  </a:extLst>
                </p14:cNvPr>
                <p14:cNvContentPartPr/>
                <p14:nvPr/>
              </p14:nvContentPartPr>
              <p14:xfrm>
                <a:off x="1374600" y="5378640"/>
                <a:ext cx="360" cy="1375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1DC97577-A6CB-7A8B-AD94-61DE01D281D9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1365960" y="5369640"/>
                  <a:ext cx="1800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A7303530-7F00-72DC-5250-B85FD48D7C4B}"/>
                    </a:ext>
                  </a:extLst>
                </p14:cNvPr>
                <p14:cNvContentPartPr/>
                <p14:nvPr/>
              </p14:nvContentPartPr>
              <p14:xfrm>
                <a:off x="1492320" y="5334000"/>
                <a:ext cx="83880" cy="2203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A7303530-7F00-72DC-5250-B85FD48D7C4B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1483680" y="5325000"/>
                  <a:ext cx="10152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9882430C-89B9-8956-126B-C0E3F293D5F0}"/>
                    </a:ext>
                  </a:extLst>
                </p14:cNvPr>
                <p14:cNvContentPartPr/>
                <p14:nvPr/>
              </p14:nvContentPartPr>
              <p14:xfrm>
                <a:off x="1502400" y="5411400"/>
                <a:ext cx="74160" cy="288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9882430C-89B9-8956-126B-C0E3F293D5F0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1493400" y="5402760"/>
                  <a:ext cx="918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E949C841-FF8F-5050-CEC6-91F18A163BCB}"/>
                    </a:ext>
                  </a:extLst>
                </p14:cNvPr>
                <p14:cNvContentPartPr/>
                <p14:nvPr/>
              </p14:nvContentPartPr>
              <p14:xfrm>
                <a:off x="1295752" y="5082959"/>
                <a:ext cx="426960" cy="1976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E949C841-FF8F-5050-CEC6-91F18A163BCB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1287112" y="5074319"/>
                  <a:ext cx="44460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B6D6B8F-A0D6-80A3-1E38-5E6858E0B91C}"/>
                    </a:ext>
                  </a:extLst>
                </p14:cNvPr>
                <p14:cNvContentPartPr/>
                <p14:nvPr/>
              </p14:nvContentPartPr>
              <p14:xfrm>
                <a:off x="1655392" y="5082959"/>
                <a:ext cx="80640" cy="619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B6D6B8F-A0D6-80A3-1E38-5E6858E0B91C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1646392" y="5074319"/>
                  <a:ext cx="9828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4658E5E-FC9D-6FAE-8B3B-AC5E478DA2A4}"/>
                    </a:ext>
                  </a:extLst>
                </p14:cNvPr>
                <p14:cNvContentPartPr/>
                <p14:nvPr/>
              </p14:nvContentPartPr>
              <p14:xfrm>
                <a:off x="1729552" y="4776959"/>
                <a:ext cx="492120" cy="4165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4658E5E-FC9D-6FAE-8B3B-AC5E478DA2A4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1720552" y="4768319"/>
                  <a:ext cx="509760" cy="43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E5B3241-CFDF-5E45-B9F6-B9BBFB8CB650}"/>
                    </a:ext>
                  </a:extLst>
                </p14:cNvPr>
                <p14:cNvContentPartPr/>
                <p14:nvPr/>
              </p14:nvContentPartPr>
              <p14:xfrm>
                <a:off x="1930792" y="4880639"/>
                <a:ext cx="100800" cy="1648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E5B3241-CFDF-5E45-B9F6-B9BBFB8CB650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1921792" y="4871999"/>
                  <a:ext cx="11844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1946D5EB-20C5-B783-C0A9-E539E6C60C26}"/>
                    </a:ext>
                  </a:extLst>
                </p14:cNvPr>
                <p14:cNvContentPartPr/>
                <p14:nvPr/>
              </p14:nvContentPartPr>
              <p14:xfrm>
                <a:off x="1676992" y="4390319"/>
                <a:ext cx="425880" cy="40968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1946D5EB-20C5-B783-C0A9-E539E6C60C26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1667992" y="4381319"/>
                  <a:ext cx="443520" cy="42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CF998E56-A10A-8631-48B0-97141EB97978}"/>
                    </a:ext>
                  </a:extLst>
                </p14:cNvPr>
                <p14:cNvContentPartPr/>
                <p14:nvPr/>
              </p14:nvContentPartPr>
              <p14:xfrm>
                <a:off x="2032672" y="4535759"/>
                <a:ext cx="136080" cy="6948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CF998E56-A10A-8631-48B0-97141EB97978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2024032" y="4527119"/>
                  <a:ext cx="15372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999357E6-3C8A-241B-6A6E-DEEDA3679B42}"/>
                    </a:ext>
                  </a:extLst>
                </p14:cNvPr>
                <p14:cNvContentPartPr/>
                <p14:nvPr/>
              </p14:nvContentPartPr>
              <p14:xfrm>
                <a:off x="1524000" y="4810080"/>
                <a:ext cx="118800" cy="14292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999357E6-3C8A-241B-6A6E-DEEDA3679B42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1515000" y="4801440"/>
                  <a:ext cx="13644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A04D9B34-7F11-BC3A-54C6-5C34EA27CE44}"/>
                    </a:ext>
                  </a:extLst>
                </p14:cNvPr>
                <p14:cNvContentPartPr/>
                <p14:nvPr/>
              </p14:nvContentPartPr>
              <p14:xfrm>
                <a:off x="2001352" y="5105639"/>
                <a:ext cx="397440" cy="44100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A04D9B34-7F11-BC3A-54C6-5C34EA27CE44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1992712" y="5096999"/>
                  <a:ext cx="415080" cy="45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00282770-5A55-2CE2-5B44-0CDD43E2FCBD}"/>
                    </a:ext>
                  </a:extLst>
                </p14:cNvPr>
                <p14:cNvContentPartPr/>
                <p14:nvPr/>
              </p14:nvContentPartPr>
              <p14:xfrm>
                <a:off x="1320952" y="5080439"/>
                <a:ext cx="427320" cy="21456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00282770-5A55-2CE2-5B44-0CDD43E2FCBD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1312312" y="5071439"/>
                  <a:ext cx="44496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4CFE1A94-1AB1-7D93-96B4-55B8AA1CDDD8}"/>
                    </a:ext>
                  </a:extLst>
                </p14:cNvPr>
                <p14:cNvContentPartPr/>
                <p14:nvPr/>
              </p14:nvContentPartPr>
              <p14:xfrm>
                <a:off x="1382160" y="5530560"/>
                <a:ext cx="5760" cy="7488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4CFE1A94-1AB1-7D93-96B4-55B8AA1CDDD8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1373520" y="5521920"/>
                  <a:ext cx="2340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FF3F0684-12FD-E3B2-494E-CA652D52CEEB}"/>
                    </a:ext>
                  </a:extLst>
                </p14:cNvPr>
                <p14:cNvContentPartPr/>
                <p14:nvPr/>
              </p14:nvContentPartPr>
              <p14:xfrm>
                <a:off x="1076880" y="5531280"/>
                <a:ext cx="52920" cy="3456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FF3F0684-12FD-E3B2-494E-CA652D52CEEB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1067880" y="5522640"/>
                  <a:ext cx="70560" cy="52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944F8F39-1C87-FC93-C754-4ED5B93E76B2}"/>
              </a:ext>
            </a:extLst>
          </p:cNvPr>
          <p:cNvGrpSpPr/>
          <p:nvPr/>
        </p:nvGrpSpPr>
        <p:grpSpPr>
          <a:xfrm>
            <a:off x="2150400" y="3525000"/>
            <a:ext cx="5311800" cy="1409400"/>
            <a:chOff x="2150400" y="3525000"/>
            <a:chExt cx="5311800" cy="1409400"/>
          </a:xfrm>
        </p:grpSpPr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D17A232E-35F4-7D3E-DE63-79CAD1ED7104}"/>
                </a:ext>
              </a:extLst>
            </p:cNvPr>
            <p:cNvGrpSpPr/>
            <p:nvPr/>
          </p:nvGrpSpPr>
          <p:grpSpPr>
            <a:xfrm>
              <a:off x="7319640" y="4610400"/>
              <a:ext cx="142560" cy="240480"/>
              <a:chOff x="7319640" y="4610400"/>
              <a:chExt cx="142560" cy="240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5">
                <p14:nvContentPartPr>
                  <p14:cNvPr id="303" name="Ink 302">
                    <a:extLst>
                      <a:ext uri="{FF2B5EF4-FFF2-40B4-BE49-F238E27FC236}">
                        <a16:creationId xmlns:a16="http://schemas.microsoft.com/office/drawing/2014/main" id="{7DEC22FE-44E9-217C-581D-F19FA877FAAA}"/>
                      </a:ext>
                    </a:extLst>
                  </p14:cNvPr>
                  <p14:cNvContentPartPr/>
                  <p14:nvPr/>
                </p14:nvContentPartPr>
                <p14:xfrm>
                  <a:off x="7319640" y="4610400"/>
                  <a:ext cx="142560" cy="219600"/>
                </p14:xfrm>
              </p:contentPart>
            </mc:Choice>
            <mc:Fallback xmlns="">
              <p:pic>
                <p:nvPicPr>
                  <p:cNvPr id="303" name="Ink 302">
                    <a:extLst>
                      <a:ext uri="{FF2B5EF4-FFF2-40B4-BE49-F238E27FC236}">
                        <a16:creationId xmlns:a16="http://schemas.microsoft.com/office/drawing/2014/main" id="{7DEC22FE-44E9-217C-581D-F19FA877FAAA}"/>
                      </a:ext>
                    </a:extLst>
                  </p:cNvPr>
                  <p:cNvPicPr/>
                  <p:nvPr/>
                </p:nvPicPr>
                <p:blipFill>
                  <a:blip r:embed="rId216"/>
                  <a:stretch>
                    <a:fillRect/>
                  </a:stretch>
                </p:blipFill>
                <p:spPr>
                  <a:xfrm>
                    <a:off x="7310640" y="4601400"/>
                    <a:ext cx="160200" cy="23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7">
                <p14:nvContentPartPr>
                  <p14:cNvPr id="304" name="Ink 303">
                    <a:extLst>
                      <a:ext uri="{FF2B5EF4-FFF2-40B4-BE49-F238E27FC236}">
                        <a16:creationId xmlns:a16="http://schemas.microsoft.com/office/drawing/2014/main" id="{DF718A41-908D-272D-39B9-E258B9F9F85A}"/>
                      </a:ext>
                    </a:extLst>
                  </p14:cNvPr>
                  <p14:cNvContentPartPr/>
                  <p14:nvPr/>
                </p14:nvContentPartPr>
                <p14:xfrm>
                  <a:off x="7345920" y="4619760"/>
                  <a:ext cx="100080" cy="231120"/>
                </p14:xfrm>
              </p:contentPart>
            </mc:Choice>
            <mc:Fallback xmlns="">
              <p:pic>
                <p:nvPicPr>
                  <p:cNvPr id="304" name="Ink 303">
                    <a:extLst>
                      <a:ext uri="{FF2B5EF4-FFF2-40B4-BE49-F238E27FC236}">
                        <a16:creationId xmlns:a16="http://schemas.microsoft.com/office/drawing/2014/main" id="{DF718A41-908D-272D-39B9-E258B9F9F85A}"/>
                      </a:ext>
                    </a:extLst>
                  </p:cNvPr>
                  <p:cNvPicPr/>
                  <p:nvPr/>
                </p:nvPicPr>
                <p:blipFill>
                  <a:blip r:embed="rId218"/>
                  <a:stretch>
                    <a:fillRect/>
                  </a:stretch>
                </p:blipFill>
                <p:spPr>
                  <a:xfrm>
                    <a:off x="7336920" y="4611120"/>
                    <a:ext cx="117720" cy="2487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0E95E59F-E375-9F7B-97FF-D3ACF5B6B94B}"/>
                    </a:ext>
                  </a:extLst>
                </p14:cNvPr>
                <p14:cNvContentPartPr/>
                <p14:nvPr/>
              </p14:nvContentPartPr>
              <p14:xfrm>
                <a:off x="2150400" y="3525000"/>
                <a:ext cx="5163480" cy="140940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0E95E59F-E375-9F7B-97FF-D3ACF5B6B94B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2141760" y="3516360"/>
                  <a:ext cx="5181120" cy="142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A0E2216A-9F28-581F-0578-9766816EAE1B}"/>
                    </a:ext>
                  </a:extLst>
                </p14:cNvPr>
                <p14:cNvContentPartPr/>
                <p14:nvPr/>
              </p14:nvContentPartPr>
              <p14:xfrm>
                <a:off x="2500320" y="4185240"/>
                <a:ext cx="136800" cy="11124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A0E2216A-9F28-581F-0578-9766816EAE1B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2491680" y="4176240"/>
                  <a:ext cx="154440" cy="12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1" name="Group 310">
            <a:extLst>
              <a:ext uri="{FF2B5EF4-FFF2-40B4-BE49-F238E27FC236}">
                <a16:creationId xmlns:a16="http://schemas.microsoft.com/office/drawing/2014/main" id="{B7973B61-4986-6571-2877-FEB5FE31E444}"/>
              </a:ext>
            </a:extLst>
          </p:cNvPr>
          <p:cNvGrpSpPr/>
          <p:nvPr/>
        </p:nvGrpSpPr>
        <p:grpSpPr>
          <a:xfrm>
            <a:off x="1127343" y="1345852"/>
            <a:ext cx="2369412" cy="483710"/>
            <a:chOff x="1127343" y="1345852"/>
            <a:chExt cx="2369412" cy="483710"/>
          </a:xfrm>
        </p:grpSpPr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B8ACB521-D363-9D79-6D7F-0DB21EE8B171}"/>
                </a:ext>
              </a:extLst>
            </p:cNvPr>
            <p:cNvSpPr txBox="1"/>
            <p:nvPr/>
          </p:nvSpPr>
          <p:spPr>
            <a:xfrm>
              <a:off x="3130871" y="1345852"/>
              <a:ext cx="36588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/>
                <a:t>B</a:t>
              </a:r>
            </a:p>
          </p:txBody>
        </p:sp>
        <p:sp>
          <p:nvSpPr>
            <p:cNvPr id="310" name="TextBox 309">
              <a:extLst>
                <a:ext uri="{FF2B5EF4-FFF2-40B4-BE49-F238E27FC236}">
                  <a16:creationId xmlns:a16="http://schemas.microsoft.com/office/drawing/2014/main" id="{FAB8EC7B-5419-659E-857B-9552737BCCCD}"/>
                </a:ext>
              </a:extLst>
            </p:cNvPr>
            <p:cNvSpPr txBox="1"/>
            <p:nvPr/>
          </p:nvSpPr>
          <p:spPr>
            <a:xfrm>
              <a:off x="1127343" y="1367897"/>
              <a:ext cx="36588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/>
                <a:t>B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312" name="Ink 311">
                <a:extLst>
                  <a:ext uri="{FF2B5EF4-FFF2-40B4-BE49-F238E27FC236}">
                    <a16:creationId xmlns:a16="http://schemas.microsoft.com/office/drawing/2014/main" id="{4B3D1B04-0588-D6A3-B512-FD86F13A7258}"/>
                  </a:ext>
                </a:extLst>
              </p14:cNvPr>
              <p14:cNvContentPartPr/>
              <p14:nvPr/>
            </p14:nvContentPartPr>
            <p14:xfrm>
              <a:off x="2325360" y="5168760"/>
              <a:ext cx="138600" cy="103680"/>
            </p14:xfrm>
          </p:contentPart>
        </mc:Choice>
        <mc:Fallback xmlns="">
          <p:pic>
            <p:nvPicPr>
              <p:cNvPr id="312" name="Ink 311">
                <a:extLst>
                  <a:ext uri="{FF2B5EF4-FFF2-40B4-BE49-F238E27FC236}">
                    <a16:creationId xmlns:a16="http://schemas.microsoft.com/office/drawing/2014/main" id="{4B3D1B04-0588-D6A3-B512-FD86F13A7258}"/>
                  </a:ext>
                </a:extLst>
              </p:cNvPr>
              <p:cNvPicPr/>
              <p:nvPr/>
            </p:nvPicPr>
            <p:blipFill>
              <a:blip r:embed="rId224"/>
              <a:stretch>
                <a:fillRect/>
              </a:stretch>
            </p:blipFill>
            <p:spPr>
              <a:xfrm>
                <a:off x="2316360" y="5159760"/>
                <a:ext cx="156240" cy="12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DEEAEAE-1C59-CD01-5423-B8943D82F6CD}"/>
                  </a:ext>
                </a:extLst>
              </p14:cNvPr>
              <p14:cNvContentPartPr/>
              <p14:nvPr/>
            </p14:nvContentPartPr>
            <p14:xfrm>
              <a:off x="8818320" y="2569200"/>
              <a:ext cx="360" cy="28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DEEAEAE-1C59-CD01-5423-B8943D82F6CD}"/>
                  </a:ext>
                </a:extLst>
              </p:cNvPr>
              <p:cNvPicPr/>
              <p:nvPr/>
            </p:nvPicPr>
            <p:blipFill>
              <a:blip r:embed="rId226"/>
              <a:stretch>
                <a:fillRect/>
              </a:stretch>
            </p:blipFill>
            <p:spPr>
              <a:xfrm>
                <a:off x="8809320" y="2560200"/>
                <a:ext cx="18000" cy="2052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C42BC22-19F8-B934-E4B1-19FCC74EC20F}"/>
              </a:ext>
            </a:extLst>
          </p:cNvPr>
          <p:cNvSpPr txBox="1"/>
          <p:nvPr/>
        </p:nvSpPr>
        <p:spPr>
          <a:xfrm>
            <a:off x="1118129" y="1397369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169233B1-EBF9-E870-19E8-BE9824D549C1}"/>
              </a:ext>
            </a:extLst>
          </p:cNvPr>
          <p:cNvGrpSpPr/>
          <p:nvPr/>
        </p:nvGrpSpPr>
        <p:grpSpPr>
          <a:xfrm>
            <a:off x="3649833" y="4464423"/>
            <a:ext cx="2485440" cy="935690"/>
            <a:chOff x="3936317" y="2189068"/>
            <a:chExt cx="2485440" cy="935690"/>
          </a:xfrm>
        </p:grpSpPr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78A4D56A-F041-AD3D-D021-A04D38311F30}"/>
                </a:ext>
              </a:extLst>
            </p:cNvPr>
            <p:cNvGrpSpPr/>
            <p:nvPr/>
          </p:nvGrpSpPr>
          <p:grpSpPr>
            <a:xfrm>
              <a:off x="3936317" y="2189068"/>
              <a:ext cx="2485440" cy="878760"/>
              <a:chOff x="3675265" y="4432638"/>
              <a:chExt cx="2485440" cy="878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7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7C2ADA23-E951-784B-210D-0240A16941C7}"/>
                      </a:ext>
                    </a:extLst>
                  </p14:cNvPr>
                  <p14:cNvContentPartPr/>
                  <p14:nvPr/>
                </p14:nvContentPartPr>
                <p14:xfrm>
                  <a:off x="5071705" y="4432638"/>
                  <a:ext cx="762120" cy="46548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7C2ADA23-E951-784B-210D-0240A16941C7}"/>
                      </a:ext>
                    </a:extLst>
                  </p:cNvPr>
                  <p:cNvPicPr/>
                  <p:nvPr/>
                </p:nvPicPr>
                <p:blipFill>
                  <a:blip r:embed="rId228"/>
                  <a:stretch>
                    <a:fillRect/>
                  </a:stretch>
                </p:blipFill>
                <p:spPr>
                  <a:xfrm>
                    <a:off x="5063065" y="4423998"/>
                    <a:ext cx="779760" cy="48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9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D848CED5-BDEC-CC7F-D95D-F2297560E678}"/>
                      </a:ext>
                    </a:extLst>
                  </p14:cNvPr>
                  <p14:cNvContentPartPr/>
                  <p14:nvPr/>
                </p14:nvContentPartPr>
                <p14:xfrm>
                  <a:off x="5697025" y="4763118"/>
                  <a:ext cx="122760" cy="6336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D848CED5-BDEC-CC7F-D95D-F2297560E678}"/>
                      </a:ext>
                    </a:extLst>
                  </p:cNvPr>
                  <p:cNvPicPr/>
                  <p:nvPr/>
                </p:nvPicPr>
                <p:blipFill>
                  <a:blip r:embed="rId230"/>
                  <a:stretch>
                    <a:fillRect/>
                  </a:stretch>
                </p:blipFill>
                <p:spPr>
                  <a:xfrm>
                    <a:off x="5688385" y="4754478"/>
                    <a:ext cx="140400" cy="81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1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0187001D-539E-8B46-B95C-48408329F1CC}"/>
                      </a:ext>
                    </a:extLst>
                  </p14:cNvPr>
                  <p14:cNvContentPartPr/>
                  <p14:nvPr/>
                </p14:nvContentPartPr>
                <p14:xfrm>
                  <a:off x="5114185" y="4540638"/>
                  <a:ext cx="109080" cy="13968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0187001D-539E-8B46-B95C-48408329F1CC}"/>
                      </a:ext>
                    </a:extLst>
                  </p:cNvPr>
                  <p:cNvPicPr/>
                  <p:nvPr/>
                </p:nvPicPr>
                <p:blipFill>
                  <a:blip r:embed="rId232"/>
                  <a:stretch>
                    <a:fillRect/>
                  </a:stretch>
                </p:blipFill>
                <p:spPr>
                  <a:xfrm>
                    <a:off x="5105185" y="4531998"/>
                    <a:ext cx="126720" cy="157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3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F7EAAEF9-E40A-1BD1-3F46-19AAF0D1DA87}"/>
                      </a:ext>
                    </a:extLst>
                  </p14:cNvPr>
                  <p14:cNvContentPartPr/>
                  <p14:nvPr/>
                </p14:nvContentPartPr>
                <p14:xfrm>
                  <a:off x="5057665" y="4985958"/>
                  <a:ext cx="711720" cy="32544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F7EAAEF9-E40A-1BD1-3F46-19AAF0D1DA87}"/>
                      </a:ext>
                    </a:extLst>
                  </p:cNvPr>
                  <p:cNvPicPr/>
                  <p:nvPr/>
                </p:nvPicPr>
                <p:blipFill>
                  <a:blip r:embed="rId234"/>
                  <a:stretch>
                    <a:fillRect/>
                  </a:stretch>
                </p:blipFill>
                <p:spPr>
                  <a:xfrm>
                    <a:off x="5049025" y="4976958"/>
                    <a:ext cx="729360" cy="343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5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3D134D37-7499-CAC7-2D8A-1C7FF3F4EA00}"/>
                      </a:ext>
                    </a:extLst>
                  </p14:cNvPr>
                  <p14:cNvContentPartPr/>
                  <p14:nvPr/>
                </p14:nvContentPartPr>
                <p14:xfrm>
                  <a:off x="5628265" y="5030238"/>
                  <a:ext cx="83160" cy="10224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3D134D37-7499-CAC7-2D8A-1C7FF3F4EA00}"/>
                      </a:ext>
                    </a:extLst>
                  </p:cNvPr>
                  <p:cNvPicPr/>
                  <p:nvPr/>
                </p:nvPicPr>
                <p:blipFill>
                  <a:blip r:embed="rId236"/>
                  <a:stretch>
                    <a:fillRect/>
                  </a:stretch>
                </p:blipFill>
                <p:spPr>
                  <a:xfrm>
                    <a:off x="5619265" y="5021598"/>
                    <a:ext cx="100800" cy="119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7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FD462DA6-269E-0ECB-19DA-1F1B4F18BB00}"/>
                      </a:ext>
                    </a:extLst>
                  </p14:cNvPr>
                  <p14:cNvContentPartPr/>
                  <p14:nvPr/>
                </p14:nvContentPartPr>
                <p14:xfrm>
                  <a:off x="5133985" y="5116278"/>
                  <a:ext cx="3240" cy="12312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FD462DA6-269E-0ECB-19DA-1F1B4F18BB00}"/>
                      </a:ext>
                    </a:extLst>
                  </p:cNvPr>
                  <p:cNvPicPr/>
                  <p:nvPr/>
                </p:nvPicPr>
                <p:blipFill>
                  <a:blip r:embed="rId238"/>
                  <a:stretch>
                    <a:fillRect/>
                  </a:stretch>
                </p:blipFill>
                <p:spPr>
                  <a:xfrm>
                    <a:off x="5124985" y="5107278"/>
                    <a:ext cx="20880" cy="140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9">
                <p14:nvContentPartPr>
                  <p14:cNvPr id="193" name="Ink 192">
                    <a:extLst>
                      <a:ext uri="{FF2B5EF4-FFF2-40B4-BE49-F238E27FC236}">
                        <a16:creationId xmlns:a16="http://schemas.microsoft.com/office/drawing/2014/main" id="{3D9A8684-82A7-1946-25F4-1D2D7867308E}"/>
                      </a:ext>
                    </a:extLst>
                  </p14:cNvPr>
                  <p14:cNvContentPartPr/>
                  <p14:nvPr/>
                </p14:nvContentPartPr>
                <p14:xfrm>
                  <a:off x="5789545" y="4841958"/>
                  <a:ext cx="371160" cy="348120"/>
                </p14:xfrm>
              </p:contentPart>
            </mc:Choice>
            <mc:Fallback xmlns="">
              <p:pic>
                <p:nvPicPr>
                  <p:cNvPr id="193" name="Ink 192">
                    <a:extLst>
                      <a:ext uri="{FF2B5EF4-FFF2-40B4-BE49-F238E27FC236}">
                        <a16:creationId xmlns:a16="http://schemas.microsoft.com/office/drawing/2014/main" id="{3D9A8684-82A7-1946-25F4-1D2D7867308E}"/>
                      </a:ext>
                    </a:extLst>
                  </p:cNvPr>
                  <p:cNvPicPr/>
                  <p:nvPr/>
                </p:nvPicPr>
                <p:blipFill>
                  <a:blip r:embed="rId240"/>
                  <a:stretch>
                    <a:fillRect/>
                  </a:stretch>
                </p:blipFill>
                <p:spPr>
                  <a:xfrm>
                    <a:off x="5780545" y="4833318"/>
                    <a:ext cx="388800" cy="365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1">
                <p14:nvContentPartPr>
                  <p14:cNvPr id="197" name="Ink 196">
                    <a:extLst>
                      <a:ext uri="{FF2B5EF4-FFF2-40B4-BE49-F238E27FC236}">
                        <a16:creationId xmlns:a16="http://schemas.microsoft.com/office/drawing/2014/main" id="{41F7FC02-FAF1-3DE9-C01B-217BEE49313B}"/>
                      </a:ext>
                    </a:extLst>
                  </p14:cNvPr>
                  <p14:cNvContentPartPr/>
                  <p14:nvPr/>
                </p14:nvContentPartPr>
                <p14:xfrm>
                  <a:off x="5963785" y="4972278"/>
                  <a:ext cx="113400" cy="120600"/>
                </p14:xfrm>
              </p:contentPart>
            </mc:Choice>
            <mc:Fallback xmlns="">
              <p:pic>
                <p:nvPicPr>
                  <p:cNvPr id="197" name="Ink 196">
                    <a:extLst>
                      <a:ext uri="{FF2B5EF4-FFF2-40B4-BE49-F238E27FC236}">
                        <a16:creationId xmlns:a16="http://schemas.microsoft.com/office/drawing/2014/main" id="{41F7FC02-FAF1-3DE9-C01B-217BEE49313B}"/>
                      </a:ext>
                    </a:extLst>
                  </p:cNvPr>
                  <p:cNvPicPr/>
                  <p:nvPr/>
                </p:nvPicPr>
                <p:blipFill>
                  <a:blip r:embed="rId242"/>
                  <a:stretch>
                    <a:fillRect/>
                  </a:stretch>
                </p:blipFill>
                <p:spPr>
                  <a:xfrm>
                    <a:off x="5955145" y="4963278"/>
                    <a:ext cx="131040" cy="13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3">
                <p14:nvContentPartPr>
                  <p14:cNvPr id="204" name="Ink 203">
                    <a:extLst>
                      <a:ext uri="{FF2B5EF4-FFF2-40B4-BE49-F238E27FC236}">
                        <a16:creationId xmlns:a16="http://schemas.microsoft.com/office/drawing/2014/main" id="{12815EB6-6910-A6C2-21F9-8EF81DB17222}"/>
                      </a:ext>
                    </a:extLst>
                  </p14:cNvPr>
                  <p14:cNvContentPartPr/>
                  <p14:nvPr/>
                </p14:nvContentPartPr>
                <p14:xfrm>
                  <a:off x="5874145" y="5141838"/>
                  <a:ext cx="97920" cy="57960"/>
                </p14:xfrm>
              </p:contentPart>
            </mc:Choice>
            <mc:Fallback xmlns="">
              <p:pic>
                <p:nvPicPr>
                  <p:cNvPr id="204" name="Ink 203">
                    <a:extLst>
                      <a:ext uri="{FF2B5EF4-FFF2-40B4-BE49-F238E27FC236}">
                        <a16:creationId xmlns:a16="http://schemas.microsoft.com/office/drawing/2014/main" id="{12815EB6-6910-A6C2-21F9-8EF81DB17222}"/>
                      </a:ext>
                    </a:extLst>
                  </p:cNvPr>
                  <p:cNvPicPr/>
                  <p:nvPr/>
                </p:nvPicPr>
                <p:blipFill>
                  <a:blip r:embed="rId244"/>
                  <a:stretch>
                    <a:fillRect/>
                  </a:stretch>
                </p:blipFill>
                <p:spPr>
                  <a:xfrm>
                    <a:off x="5865505" y="5132838"/>
                    <a:ext cx="115560" cy="75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5">
                <p14:nvContentPartPr>
                  <p14:cNvPr id="208" name="Ink 207">
                    <a:extLst>
                      <a:ext uri="{FF2B5EF4-FFF2-40B4-BE49-F238E27FC236}">
                        <a16:creationId xmlns:a16="http://schemas.microsoft.com/office/drawing/2014/main" id="{7F844503-313B-1C22-A308-334324484A4D}"/>
                      </a:ext>
                    </a:extLst>
                  </p14:cNvPr>
                  <p14:cNvContentPartPr/>
                  <p14:nvPr/>
                </p14:nvContentPartPr>
                <p14:xfrm>
                  <a:off x="3675265" y="4864638"/>
                  <a:ext cx="2126520" cy="96840"/>
                </p14:xfrm>
              </p:contentPart>
            </mc:Choice>
            <mc:Fallback xmlns="">
              <p:pic>
                <p:nvPicPr>
                  <p:cNvPr id="208" name="Ink 207">
                    <a:extLst>
                      <a:ext uri="{FF2B5EF4-FFF2-40B4-BE49-F238E27FC236}">
                        <a16:creationId xmlns:a16="http://schemas.microsoft.com/office/drawing/2014/main" id="{7F844503-313B-1C22-A308-334324484A4D}"/>
                      </a:ext>
                    </a:extLst>
                  </p:cNvPr>
                  <p:cNvPicPr/>
                  <p:nvPr/>
                </p:nvPicPr>
                <p:blipFill>
                  <a:blip r:embed="rId246"/>
                  <a:stretch>
                    <a:fillRect/>
                  </a:stretch>
                </p:blipFill>
                <p:spPr>
                  <a:xfrm>
                    <a:off x="3666265" y="4855638"/>
                    <a:ext cx="2144160" cy="11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7">
                <p14:nvContentPartPr>
                  <p14:cNvPr id="212" name="Ink 211">
                    <a:extLst>
                      <a:ext uri="{FF2B5EF4-FFF2-40B4-BE49-F238E27FC236}">
                        <a16:creationId xmlns:a16="http://schemas.microsoft.com/office/drawing/2014/main" id="{D3F53027-9C66-F0FD-8616-38C5D503D516}"/>
                      </a:ext>
                    </a:extLst>
                  </p14:cNvPr>
                  <p14:cNvContentPartPr/>
                  <p14:nvPr/>
                </p14:nvContentPartPr>
                <p14:xfrm>
                  <a:off x="4475545" y="4826478"/>
                  <a:ext cx="95400" cy="123120"/>
                </p14:xfrm>
              </p:contentPart>
            </mc:Choice>
            <mc:Fallback xmlns="">
              <p:pic>
                <p:nvPicPr>
                  <p:cNvPr id="212" name="Ink 211">
                    <a:extLst>
                      <a:ext uri="{FF2B5EF4-FFF2-40B4-BE49-F238E27FC236}">
                        <a16:creationId xmlns:a16="http://schemas.microsoft.com/office/drawing/2014/main" id="{D3F53027-9C66-F0FD-8616-38C5D503D516}"/>
                      </a:ext>
                    </a:extLst>
                  </p:cNvPr>
                  <p:cNvPicPr/>
                  <p:nvPr/>
                </p:nvPicPr>
                <p:blipFill>
                  <a:blip r:embed="rId248"/>
                  <a:stretch>
                    <a:fillRect/>
                  </a:stretch>
                </p:blipFill>
                <p:spPr>
                  <a:xfrm>
                    <a:off x="4466905" y="4817478"/>
                    <a:ext cx="113040" cy="140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9">
                <p14:nvContentPartPr>
                  <p14:cNvPr id="215" name="Ink 214">
                    <a:extLst>
                      <a:ext uri="{FF2B5EF4-FFF2-40B4-BE49-F238E27FC236}">
                        <a16:creationId xmlns:a16="http://schemas.microsoft.com/office/drawing/2014/main" id="{9CD5D2F4-2463-160D-346A-E07E8E4445A5}"/>
                      </a:ext>
                    </a:extLst>
                  </p14:cNvPr>
                  <p14:cNvContentPartPr/>
                  <p14:nvPr/>
                </p14:nvContentPartPr>
                <p14:xfrm>
                  <a:off x="4244785" y="4613718"/>
                  <a:ext cx="136440" cy="167400"/>
                </p14:xfrm>
              </p:contentPart>
            </mc:Choice>
            <mc:Fallback xmlns="">
              <p:pic>
                <p:nvPicPr>
                  <p:cNvPr id="215" name="Ink 214">
                    <a:extLst>
                      <a:ext uri="{FF2B5EF4-FFF2-40B4-BE49-F238E27FC236}">
                        <a16:creationId xmlns:a16="http://schemas.microsoft.com/office/drawing/2014/main" id="{9CD5D2F4-2463-160D-346A-E07E8E4445A5}"/>
                      </a:ext>
                    </a:extLst>
                  </p:cNvPr>
                  <p:cNvPicPr/>
                  <p:nvPr/>
                </p:nvPicPr>
                <p:blipFill>
                  <a:blip r:embed="rId250"/>
                  <a:stretch>
                    <a:fillRect/>
                  </a:stretch>
                </p:blipFill>
                <p:spPr>
                  <a:xfrm>
                    <a:off x="4236145" y="4605078"/>
                    <a:ext cx="154080" cy="1850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C3E67912-FB5B-B179-5943-EEB22A6CB136}"/>
                    </a:ext>
                  </a:extLst>
                </p14:cNvPr>
                <p14:cNvContentPartPr/>
                <p14:nvPr/>
              </p14:nvContentPartPr>
              <p14:xfrm>
                <a:off x="5769385" y="2966358"/>
                <a:ext cx="135000" cy="15840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C3E67912-FB5B-B179-5943-EEB22A6CB136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5760385" y="2957358"/>
                  <a:ext cx="152640" cy="1760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D59AD15B-9353-CB2B-E61E-3C8B83947E71}"/>
                </a:ext>
              </a:extLst>
            </p:cNvPr>
            <p:cNvGrpSpPr/>
            <p:nvPr/>
          </p:nvGrpSpPr>
          <p:grpSpPr>
            <a:xfrm>
              <a:off x="5760385" y="2202078"/>
              <a:ext cx="147600" cy="199080"/>
              <a:chOff x="5760385" y="2202078"/>
              <a:chExt cx="147600" cy="199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3">
                <p14:nvContentPartPr>
                  <p14:cNvPr id="230" name="Ink 229">
                    <a:extLst>
                      <a:ext uri="{FF2B5EF4-FFF2-40B4-BE49-F238E27FC236}">
                        <a16:creationId xmlns:a16="http://schemas.microsoft.com/office/drawing/2014/main" id="{E14CF5DC-B8BD-A2B5-3B83-666D0B0307C5}"/>
                      </a:ext>
                    </a:extLst>
                  </p14:cNvPr>
                  <p14:cNvContentPartPr/>
                  <p14:nvPr/>
                </p14:nvContentPartPr>
                <p14:xfrm>
                  <a:off x="5760385" y="2297478"/>
                  <a:ext cx="125280" cy="28080"/>
                </p14:xfrm>
              </p:contentPart>
            </mc:Choice>
            <mc:Fallback xmlns="">
              <p:pic>
                <p:nvPicPr>
                  <p:cNvPr id="230" name="Ink 229">
                    <a:extLst>
                      <a:ext uri="{FF2B5EF4-FFF2-40B4-BE49-F238E27FC236}">
                        <a16:creationId xmlns:a16="http://schemas.microsoft.com/office/drawing/2014/main" id="{E14CF5DC-B8BD-A2B5-3B83-666D0B0307C5}"/>
                      </a:ext>
                    </a:extLst>
                  </p:cNvPr>
                  <p:cNvPicPr/>
                  <p:nvPr/>
                </p:nvPicPr>
                <p:blipFill>
                  <a:blip r:embed="rId254"/>
                  <a:stretch>
                    <a:fillRect/>
                  </a:stretch>
                </p:blipFill>
                <p:spPr>
                  <a:xfrm>
                    <a:off x="5751745" y="2288478"/>
                    <a:ext cx="142920" cy="4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5">
                <p14:nvContentPartPr>
                  <p14:cNvPr id="232" name="Ink 231">
                    <a:extLst>
                      <a:ext uri="{FF2B5EF4-FFF2-40B4-BE49-F238E27FC236}">
                        <a16:creationId xmlns:a16="http://schemas.microsoft.com/office/drawing/2014/main" id="{A24BF01E-6A65-D6A5-68BE-97CF3BCDCF2C}"/>
                      </a:ext>
                    </a:extLst>
                  </p14:cNvPr>
                  <p14:cNvContentPartPr/>
                  <p14:nvPr/>
                </p14:nvContentPartPr>
                <p14:xfrm>
                  <a:off x="5760745" y="2202078"/>
                  <a:ext cx="147240" cy="199080"/>
                </p14:xfrm>
              </p:contentPart>
            </mc:Choice>
            <mc:Fallback xmlns="">
              <p:pic>
                <p:nvPicPr>
                  <p:cNvPr id="232" name="Ink 231">
                    <a:extLst>
                      <a:ext uri="{FF2B5EF4-FFF2-40B4-BE49-F238E27FC236}">
                        <a16:creationId xmlns:a16="http://schemas.microsoft.com/office/drawing/2014/main" id="{A24BF01E-6A65-D6A5-68BE-97CF3BCDCF2C}"/>
                      </a:ext>
                    </a:extLst>
                  </p:cNvPr>
                  <p:cNvPicPr/>
                  <p:nvPr/>
                </p:nvPicPr>
                <p:blipFill>
                  <a:blip r:embed="rId256"/>
                  <a:stretch>
                    <a:fillRect/>
                  </a:stretch>
                </p:blipFill>
                <p:spPr>
                  <a:xfrm>
                    <a:off x="5751745" y="2193438"/>
                    <a:ext cx="164880" cy="21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7">
                <p14:nvContentPartPr>
                  <p14:cNvPr id="256" name="Ink 255">
                    <a:extLst>
                      <a:ext uri="{FF2B5EF4-FFF2-40B4-BE49-F238E27FC236}">
                        <a16:creationId xmlns:a16="http://schemas.microsoft.com/office/drawing/2014/main" id="{281E7F46-7920-1968-18BD-9EB79F6040E7}"/>
                      </a:ext>
                    </a:extLst>
                  </p14:cNvPr>
                  <p14:cNvContentPartPr/>
                  <p14:nvPr/>
                </p14:nvContentPartPr>
                <p14:xfrm>
                  <a:off x="5853985" y="2311518"/>
                  <a:ext cx="360" cy="360"/>
                </p14:xfrm>
              </p:contentPart>
            </mc:Choice>
            <mc:Fallback xmlns="">
              <p:pic>
                <p:nvPicPr>
                  <p:cNvPr id="256" name="Ink 255">
                    <a:extLst>
                      <a:ext uri="{FF2B5EF4-FFF2-40B4-BE49-F238E27FC236}">
                        <a16:creationId xmlns:a16="http://schemas.microsoft.com/office/drawing/2014/main" id="{281E7F46-7920-1968-18BD-9EB79F6040E7}"/>
                      </a:ext>
                    </a:extLst>
                  </p:cNvPr>
                  <p:cNvPicPr/>
                  <p:nvPr/>
                </p:nvPicPr>
                <p:blipFill>
                  <a:blip r:embed="rId258"/>
                  <a:stretch>
                    <a:fillRect/>
                  </a:stretch>
                </p:blipFill>
                <p:spPr>
                  <a:xfrm>
                    <a:off x="5844985" y="2302878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260" name="TextBox 259">
            <a:extLst>
              <a:ext uri="{FF2B5EF4-FFF2-40B4-BE49-F238E27FC236}">
                <a16:creationId xmlns:a16="http://schemas.microsoft.com/office/drawing/2014/main" id="{91649829-8F4F-6900-7039-83A933266DE0}"/>
              </a:ext>
            </a:extLst>
          </p:cNvPr>
          <p:cNvSpPr txBox="1"/>
          <p:nvPr/>
        </p:nvSpPr>
        <p:spPr>
          <a:xfrm>
            <a:off x="4016222" y="1336789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B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015AA100-FA50-691E-7358-DFD9BFEF6434}"/>
              </a:ext>
            </a:extLst>
          </p:cNvPr>
          <p:cNvSpPr txBox="1"/>
          <p:nvPr/>
        </p:nvSpPr>
        <p:spPr>
          <a:xfrm>
            <a:off x="1569112" y="1371600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18256A58-B037-E9BF-747D-4E811B158139}"/>
              </a:ext>
            </a:extLst>
          </p:cNvPr>
          <p:cNvGrpSpPr/>
          <p:nvPr/>
        </p:nvGrpSpPr>
        <p:grpSpPr>
          <a:xfrm>
            <a:off x="1133270" y="1338428"/>
            <a:ext cx="3706296" cy="473025"/>
            <a:chOff x="3268601" y="2285785"/>
            <a:chExt cx="3706296" cy="473025"/>
          </a:xfrm>
        </p:grpSpPr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37676B2E-5BA7-0FB4-1FAF-9E5974FE3E3C}"/>
                </a:ext>
              </a:extLst>
            </p:cNvPr>
            <p:cNvSpPr txBox="1"/>
            <p:nvPr/>
          </p:nvSpPr>
          <p:spPr>
            <a:xfrm>
              <a:off x="6609013" y="2297145"/>
              <a:ext cx="36588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/>
                <a:t>B</a:t>
              </a:r>
            </a:p>
          </p:txBody>
        </p: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AD3D968D-DC35-26CE-C80D-60D5A97D658A}"/>
                </a:ext>
              </a:extLst>
            </p:cNvPr>
            <p:cNvSpPr txBox="1"/>
            <p:nvPr/>
          </p:nvSpPr>
          <p:spPr>
            <a:xfrm>
              <a:off x="3717848" y="2285785"/>
              <a:ext cx="36588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/>
                <a:t>A</a:t>
              </a:r>
            </a:p>
          </p:txBody>
        </p: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D2888BD1-96B6-2DBE-4F19-9A98A767F746}"/>
                </a:ext>
              </a:extLst>
            </p:cNvPr>
            <p:cNvSpPr txBox="1"/>
            <p:nvPr/>
          </p:nvSpPr>
          <p:spPr>
            <a:xfrm>
              <a:off x="3268601" y="2287216"/>
              <a:ext cx="36588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/>
                <a:t>B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1126095D-3AA0-0B77-6CEA-82471208761D}"/>
              </a:ext>
            </a:extLst>
          </p:cNvPr>
          <p:cNvSpPr txBox="1"/>
          <p:nvPr/>
        </p:nvSpPr>
        <p:spPr>
          <a:xfrm>
            <a:off x="1138613" y="1353137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CF7D100-E620-7259-9D6A-22B1DB7DCD90}"/>
              </a:ext>
            </a:extLst>
          </p:cNvPr>
          <p:cNvSpPr txBox="1"/>
          <p:nvPr/>
        </p:nvSpPr>
        <p:spPr>
          <a:xfrm>
            <a:off x="1539116" y="1356111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83D9BEC4-066D-B810-50D2-F34521A1B9F9}"/>
              </a:ext>
            </a:extLst>
          </p:cNvPr>
          <p:cNvSpPr txBox="1"/>
          <p:nvPr/>
        </p:nvSpPr>
        <p:spPr>
          <a:xfrm>
            <a:off x="5455262" y="1359893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3FDDAAB2-ED43-429A-0C9C-45DD56F7D2AF}"/>
              </a:ext>
            </a:extLst>
          </p:cNvPr>
          <p:cNvSpPr txBox="1"/>
          <p:nvPr/>
        </p:nvSpPr>
        <p:spPr>
          <a:xfrm>
            <a:off x="5873081" y="1343740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64E8751A-09A9-3D8D-B641-B50DDAE3599C}"/>
              </a:ext>
            </a:extLst>
          </p:cNvPr>
          <p:cNvSpPr txBox="1"/>
          <p:nvPr/>
        </p:nvSpPr>
        <p:spPr>
          <a:xfrm>
            <a:off x="1959236" y="2188304"/>
            <a:ext cx="109271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FF0000"/>
                </a:solidFill>
              </a:rPr>
              <a:t>COPY</a:t>
            </a:r>
          </a:p>
        </p:txBody>
      </p: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2632B451-2E09-E78E-8EF9-A810AB8235E8}"/>
              </a:ext>
            </a:extLst>
          </p:cNvPr>
          <p:cNvGrpSpPr/>
          <p:nvPr/>
        </p:nvGrpSpPr>
        <p:grpSpPr>
          <a:xfrm>
            <a:off x="2603778" y="5082656"/>
            <a:ext cx="836767" cy="1471742"/>
            <a:chOff x="2603778" y="5082656"/>
            <a:chExt cx="836767" cy="1471742"/>
          </a:xfrm>
        </p:grpSpPr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59F6E557-74CF-2B55-6360-E3BF8BB45E8B}"/>
                </a:ext>
              </a:extLst>
            </p:cNvPr>
            <p:cNvGrpSpPr/>
            <p:nvPr/>
          </p:nvGrpSpPr>
          <p:grpSpPr>
            <a:xfrm>
              <a:off x="2862745" y="5136438"/>
              <a:ext cx="577800" cy="1341000"/>
              <a:chOff x="2862745" y="5136438"/>
              <a:chExt cx="577800" cy="1341000"/>
            </a:xfrm>
          </p:grpSpPr>
          <p:grpSp>
            <p:nvGrpSpPr>
              <p:cNvPr id="263" name="Group 262">
                <a:extLst>
                  <a:ext uri="{FF2B5EF4-FFF2-40B4-BE49-F238E27FC236}">
                    <a16:creationId xmlns:a16="http://schemas.microsoft.com/office/drawing/2014/main" id="{936EB121-2C05-52DF-259A-2BE79F805E5B}"/>
                  </a:ext>
                </a:extLst>
              </p:cNvPr>
              <p:cNvGrpSpPr/>
              <p:nvPr/>
            </p:nvGrpSpPr>
            <p:grpSpPr>
              <a:xfrm>
                <a:off x="2961745" y="5136438"/>
                <a:ext cx="372240" cy="996480"/>
                <a:chOff x="2961745" y="5136438"/>
                <a:chExt cx="372240" cy="9964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59">
                  <p14:nvContentPartPr>
                    <p14:cNvPr id="319" name="Ink 318">
                      <a:extLst>
                        <a:ext uri="{FF2B5EF4-FFF2-40B4-BE49-F238E27FC236}">
                          <a16:creationId xmlns:a16="http://schemas.microsoft.com/office/drawing/2014/main" id="{58BFBE12-434A-8DF1-205E-9FBA71F5B49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1745" y="5136438"/>
                    <a:ext cx="372240" cy="996480"/>
                  </p14:xfrm>
                </p:contentPart>
              </mc:Choice>
              <mc:Fallback xmlns="">
                <p:pic>
                  <p:nvPicPr>
                    <p:cNvPr id="319" name="Ink 318">
                      <a:extLst>
                        <a:ext uri="{FF2B5EF4-FFF2-40B4-BE49-F238E27FC236}">
                          <a16:creationId xmlns:a16="http://schemas.microsoft.com/office/drawing/2014/main" id="{58BFBE12-434A-8DF1-205E-9FBA71F5B49D}"/>
                        </a:ext>
                      </a:extLst>
                    </p:cNvPr>
                    <p:cNvPicPr/>
                    <p:nvPr/>
                  </p:nvPicPr>
                  <p:blipFill>
                    <a:blip r:embed="rId260"/>
                    <a:stretch>
                      <a:fillRect/>
                    </a:stretch>
                  </p:blipFill>
                  <p:spPr>
                    <a:xfrm>
                      <a:off x="2952745" y="5127798"/>
                      <a:ext cx="389880" cy="1014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1">
                  <p14:nvContentPartPr>
                    <p14:cNvPr id="320" name="Ink 319">
                      <a:extLst>
                        <a:ext uri="{FF2B5EF4-FFF2-40B4-BE49-F238E27FC236}">
                          <a16:creationId xmlns:a16="http://schemas.microsoft.com/office/drawing/2014/main" id="{AD197697-2C00-8C91-2BC0-B662765B60A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7865" y="5870118"/>
                    <a:ext cx="196200" cy="123120"/>
                  </p14:xfrm>
                </p:contentPart>
              </mc:Choice>
              <mc:Fallback xmlns="">
                <p:pic>
                  <p:nvPicPr>
                    <p:cNvPr id="320" name="Ink 319">
                      <a:extLst>
                        <a:ext uri="{FF2B5EF4-FFF2-40B4-BE49-F238E27FC236}">
                          <a16:creationId xmlns:a16="http://schemas.microsoft.com/office/drawing/2014/main" id="{AD197697-2C00-8C91-2BC0-B662765B60A2}"/>
                        </a:ext>
                      </a:extLst>
                    </p:cNvPr>
                    <p:cNvPicPr/>
                    <p:nvPr/>
                  </p:nvPicPr>
                  <p:blipFill>
                    <a:blip r:embed="rId262"/>
                    <a:stretch>
                      <a:fillRect/>
                    </a:stretch>
                  </p:blipFill>
                  <p:spPr>
                    <a:xfrm>
                      <a:off x="2959225" y="5861118"/>
                      <a:ext cx="213840" cy="140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3">
                  <p14:nvContentPartPr>
                    <p14:cNvPr id="321" name="Ink 320">
                      <a:extLst>
                        <a:ext uri="{FF2B5EF4-FFF2-40B4-BE49-F238E27FC236}">
                          <a16:creationId xmlns:a16="http://schemas.microsoft.com/office/drawing/2014/main" id="{7EC9B509-B7DD-2EE6-70E2-B0DD70EB6C4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53545" y="5186838"/>
                    <a:ext cx="163080" cy="98280"/>
                  </p14:xfrm>
                </p:contentPart>
              </mc:Choice>
              <mc:Fallback xmlns="">
                <p:pic>
                  <p:nvPicPr>
                    <p:cNvPr id="321" name="Ink 320">
                      <a:extLst>
                        <a:ext uri="{FF2B5EF4-FFF2-40B4-BE49-F238E27FC236}">
                          <a16:creationId xmlns:a16="http://schemas.microsoft.com/office/drawing/2014/main" id="{7EC9B509-B7DD-2EE6-70E2-B0DD70EB6C4D}"/>
                        </a:ext>
                      </a:extLst>
                    </p:cNvPr>
                    <p:cNvPicPr/>
                    <p:nvPr/>
                  </p:nvPicPr>
                  <p:blipFill>
                    <a:blip r:embed="rId264"/>
                    <a:stretch>
                      <a:fillRect/>
                    </a:stretch>
                  </p:blipFill>
                  <p:spPr>
                    <a:xfrm>
                      <a:off x="3044545" y="5177838"/>
                      <a:ext cx="180720" cy="115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5">
                  <p14:nvContentPartPr>
                    <p14:cNvPr id="322" name="Ink 321">
                      <a:extLst>
                        <a:ext uri="{FF2B5EF4-FFF2-40B4-BE49-F238E27FC236}">
                          <a16:creationId xmlns:a16="http://schemas.microsoft.com/office/drawing/2014/main" id="{E91BADF5-AF5A-FC91-688A-174FE0B257B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83785" y="5143278"/>
                    <a:ext cx="121680" cy="232560"/>
                  </p14:xfrm>
                </p:contentPart>
              </mc:Choice>
              <mc:Fallback xmlns="">
                <p:pic>
                  <p:nvPicPr>
                    <p:cNvPr id="322" name="Ink 321">
                      <a:extLst>
                        <a:ext uri="{FF2B5EF4-FFF2-40B4-BE49-F238E27FC236}">
                          <a16:creationId xmlns:a16="http://schemas.microsoft.com/office/drawing/2014/main" id="{E91BADF5-AF5A-FC91-688A-174FE0B257B2}"/>
                        </a:ext>
                      </a:extLst>
                    </p:cNvPr>
                    <p:cNvPicPr/>
                    <p:nvPr/>
                  </p:nvPicPr>
                  <p:blipFill>
                    <a:blip r:embed="rId266"/>
                    <a:stretch>
                      <a:fillRect/>
                    </a:stretch>
                  </p:blipFill>
                  <p:spPr>
                    <a:xfrm>
                      <a:off x="3075145" y="5134278"/>
                      <a:ext cx="139320" cy="2502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301" name="Group 300">
                <a:extLst>
                  <a:ext uri="{FF2B5EF4-FFF2-40B4-BE49-F238E27FC236}">
                    <a16:creationId xmlns:a16="http://schemas.microsoft.com/office/drawing/2014/main" id="{2E9A049E-FC09-7670-2AA0-2015CB251FD3}"/>
                  </a:ext>
                </a:extLst>
              </p:cNvPr>
              <p:cNvGrpSpPr/>
              <p:nvPr/>
            </p:nvGrpSpPr>
            <p:grpSpPr>
              <a:xfrm>
                <a:off x="2862745" y="6214278"/>
                <a:ext cx="577800" cy="263160"/>
                <a:chOff x="2862745" y="6214278"/>
                <a:chExt cx="577800" cy="2631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67">
                  <p14:nvContentPartPr>
                    <p14:cNvPr id="313" name="Ink 312">
                      <a:extLst>
                        <a:ext uri="{FF2B5EF4-FFF2-40B4-BE49-F238E27FC236}">
                          <a16:creationId xmlns:a16="http://schemas.microsoft.com/office/drawing/2014/main" id="{0BC87CA9-600D-B680-466D-FEFE9D1B6BE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62745" y="6304998"/>
                    <a:ext cx="276480" cy="154440"/>
                  </p14:xfrm>
                </p:contentPart>
              </mc:Choice>
              <mc:Fallback xmlns="">
                <p:pic>
                  <p:nvPicPr>
                    <p:cNvPr id="313" name="Ink 312">
                      <a:extLst>
                        <a:ext uri="{FF2B5EF4-FFF2-40B4-BE49-F238E27FC236}">
                          <a16:creationId xmlns:a16="http://schemas.microsoft.com/office/drawing/2014/main" id="{0BC87CA9-600D-B680-466D-FEFE9D1B6BED}"/>
                        </a:ext>
                      </a:extLst>
                    </p:cNvPr>
                    <p:cNvPicPr/>
                    <p:nvPr/>
                  </p:nvPicPr>
                  <p:blipFill>
                    <a:blip r:embed="rId268"/>
                    <a:stretch>
                      <a:fillRect/>
                    </a:stretch>
                  </p:blipFill>
                  <p:spPr>
                    <a:xfrm>
                      <a:off x="2853745" y="6295998"/>
                      <a:ext cx="294120" cy="172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9">
                  <p14:nvContentPartPr>
                    <p14:cNvPr id="317" name="Ink 316">
                      <a:extLst>
                        <a:ext uri="{FF2B5EF4-FFF2-40B4-BE49-F238E27FC236}">
                          <a16:creationId xmlns:a16="http://schemas.microsoft.com/office/drawing/2014/main" id="{5A4CF9E0-D330-60EA-4747-4C551AFDC2D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26345" y="6252798"/>
                    <a:ext cx="65160" cy="216360"/>
                  </p14:xfrm>
                </p:contentPart>
              </mc:Choice>
              <mc:Fallback xmlns="">
                <p:pic>
                  <p:nvPicPr>
                    <p:cNvPr id="317" name="Ink 316">
                      <a:extLst>
                        <a:ext uri="{FF2B5EF4-FFF2-40B4-BE49-F238E27FC236}">
                          <a16:creationId xmlns:a16="http://schemas.microsoft.com/office/drawing/2014/main" id="{5A4CF9E0-D330-60EA-4747-4C551AFDC2DA}"/>
                        </a:ext>
                      </a:extLst>
                    </p:cNvPr>
                    <p:cNvPicPr/>
                    <p:nvPr/>
                  </p:nvPicPr>
                  <p:blipFill>
                    <a:blip r:embed="rId270"/>
                    <a:stretch>
                      <a:fillRect/>
                    </a:stretch>
                  </p:blipFill>
                  <p:spPr>
                    <a:xfrm>
                      <a:off x="3217345" y="6243798"/>
                      <a:ext cx="82800" cy="234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1">
                  <p14:nvContentPartPr>
                    <p14:cNvPr id="318" name="Ink 317">
                      <a:extLst>
                        <a:ext uri="{FF2B5EF4-FFF2-40B4-BE49-F238E27FC236}">
                          <a16:creationId xmlns:a16="http://schemas.microsoft.com/office/drawing/2014/main" id="{ED23B93F-BD1F-919B-2BDB-5B98D924D5D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59545" y="6214278"/>
                    <a:ext cx="81000" cy="263160"/>
                  </p14:xfrm>
                </p:contentPart>
              </mc:Choice>
              <mc:Fallback xmlns="">
                <p:pic>
                  <p:nvPicPr>
                    <p:cNvPr id="318" name="Ink 317">
                      <a:extLst>
                        <a:ext uri="{FF2B5EF4-FFF2-40B4-BE49-F238E27FC236}">
                          <a16:creationId xmlns:a16="http://schemas.microsoft.com/office/drawing/2014/main" id="{ED23B93F-BD1F-919B-2BDB-5B98D924D5DD}"/>
                        </a:ext>
                      </a:extLst>
                    </p:cNvPr>
                    <p:cNvPicPr/>
                    <p:nvPr/>
                  </p:nvPicPr>
                  <p:blipFill>
                    <a:blip r:embed="rId272"/>
                    <a:stretch>
                      <a:fillRect/>
                    </a:stretch>
                  </p:blipFill>
                  <p:spPr>
                    <a:xfrm>
                      <a:off x="3350905" y="6205278"/>
                      <a:ext cx="98640" cy="2808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B239A079-3090-D2DE-3FB1-EED643B9BBD9}"/>
                </a:ext>
              </a:extLst>
            </p:cNvPr>
            <p:cNvSpPr/>
            <p:nvPr/>
          </p:nvSpPr>
          <p:spPr>
            <a:xfrm>
              <a:off x="2603778" y="5082656"/>
              <a:ext cx="785176" cy="1471742"/>
            </a:xfrm>
            <a:prstGeom prst="rect">
              <a:avLst/>
            </a:prstGeom>
            <a:solidFill>
              <a:srgbClr val="FF0000">
                <a:alpha val="14000"/>
              </a:srgbClr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323" name="TextBox 322">
            <a:extLst>
              <a:ext uri="{FF2B5EF4-FFF2-40B4-BE49-F238E27FC236}">
                <a16:creationId xmlns:a16="http://schemas.microsoft.com/office/drawing/2014/main" id="{5EC7F28F-4811-1E09-67C5-500FDB4BC5EA}"/>
              </a:ext>
            </a:extLst>
          </p:cNvPr>
          <p:cNvSpPr txBox="1"/>
          <p:nvPr/>
        </p:nvSpPr>
        <p:spPr>
          <a:xfrm>
            <a:off x="4431987" y="2005448"/>
            <a:ext cx="4373313" cy="929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600" dirty="0"/>
              <a:t>If mismatch move right to X then back to Y</a:t>
            </a:r>
          </a:p>
          <a:p>
            <a:pPr algn="l">
              <a:buNone/>
            </a:pPr>
            <a:r>
              <a:rPr lang="en-US" sz="1600" dirty="0"/>
              <a:t>Flip numbers to letters along the way</a:t>
            </a:r>
          </a:p>
          <a:p>
            <a:pPr algn="l">
              <a:buNone/>
            </a:pPr>
            <a:r>
              <a:rPr lang="en-US" sz="1600" dirty="0"/>
              <a:t>If match, flip and move left to Y 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D913B0E8-3522-7131-BABB-B17EF4E7E9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579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4629"/>
    </mc:Choice>
    <mc:Fallback xmlns="">
      <p:transition advClick="0" advTm="44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0.00417 L 0.05312 0.00417 L 0.05312 0.00417 " pathEditMode="relative" ptsTypes="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73 -0.00069 L 0.52031 -0.00764 " pathEditMode="relative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649 -0.00764 L -0.00504 0.00093 " pathEditMode="relative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4 0.00602 L 0.08733 0.00417 " pathEditMode="relative" ptsTypes="AA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91 0.00093 L 0.5658 -0.00579 " pathEditMode="relative" ptsTypes="AA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198 -0.00579 L -0.01771 0.00417 " pathEditMode="relative" ptsTypes="AA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4 0.00417 L 0.15573 0.00417 " pathEditMode="relative" ptsTypes="AA"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650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1" grpId="0" animBg="1"/>
      <p:bldP spid="55" grpId="0" animBg="1"/>
      <p:bldP spid="195" grpId="0" animBg="1"/>
      <p:bldP spid="200" grpId="0" animBg="1"/>
      <p:bldP spid="2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CE055D7-02F1-189A-D35B-7B45CA509B0E}"/>
              </a:ext>
            </a:extLst>
          </p:cNvPr>
          <p:cNvSpPr txBox="1"/>
          <p:nvPr/>
        </p:nvSpPr>
        <p:spPr>
          <a:xfrm>
            <a:off x="3122263" y="136525"/>
            <a:ext cx="3711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>
                <a:highlight>
                  <a:srgbClr val="FFFF00"/>
                </a:highlight>
              </a:rPr>
              <a:t>Turing Machine for Copy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0F7EDC-BD10-8715-55D7-39B942115B09}"/>
              </a:ext>
            </a:extLst>
          </p:cNvPr>
          <p:cNvSpPr/>
          <p:nvPr/>
        </p:nvSpPr>
        <p:spPr>
          <a:xfrm>
            <a:off x="1947352" y="1219202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7CEF0A-5670-3A34-FD21-DF4FD382BBF6}"/>
              </a:ext>
            </a:extLst>
          </p:cNvPr>
          <p:cNvSpPr/>
          <p:nvPr/>
        </p:nvSpPr>
        <p:spPr>
          <a:xfrm>
            <a:off x="2631476" y="1219202"/>
            <a:ext cx="1975395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7ECE4B-6449-ECC5-A841-B15823B34F30}"/>
              </a:ext>
            </a:extLst>
          </p:cNvPr>
          <p:cNvSpPr txBox="1"/>
          <p:nvPr/>
        </p:nvSpPr>
        <p:spPr>
          <a:xfrm>
            <a:off x="609600" y="1331269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474280F-8DA2-FF29-CC70-41D8ED61BC80}"/>
              </a:ext>
            </a:extLst>
          </p:cNvPr>
          <p:cNvSpPr txBox="1"/>
          <p:nvPr/>
        </p:nvSpPr>
        <p:spPr>
          <a:xfrm>
            <a:off x="2707677" y="1345854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2436C17-34E2-EC4E-510B-EE9459996508}"/>
              </a:ext>
            </a:extLst>
          </p:cNvPr>
          <p:cNvSpPr/>
          <p:nvPr/>
        </p:nvSpPr>
        <p:spPr>
          <a:xfrm>
            <a:off x="1065504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132515E-1CCD-FD50-FAED-B0AEB0769124}"/>
              </a:ext>
            </a:extLst>
          </p:cNvPr>
          <p:cNvSpPr/>
          <p:nvPr/>
        </p:nvSpPr>
        <p:spPr>
          <a:xfrm>
            <a:off x="1502836" y="1219199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DD715AA-2BED-32CF-C7A2-8BF06B7A8949}"/>
              </a:ext>
            </a:extLst>
          </p:cNvPr>
          <p:cNvSpPr/>
          <p:nvPr/>
        </p:nvSpPr>
        <p:spPr>
          <a:xfrm>
            <a:off x="1045636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B0465B3-54B8-E401-2462-A52AC6411946}"/>
              </a:ext>
            </a:extLst>
          </p:cNvPr>
          <p:cNvSpPr txBox="1"/>
          <p:nvPr/>
        </p:nvSpPr>
        <p:spPr>
          <a:xfrm>
            <a:off x="1146683" y="1345852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6CED035-D87B-3319-5655-3F6546444EE5}"/>
              </a:ext>
            </a:extLst>
          </p:cNvPr>
          <p:cNvSpPr/>
          <p:nvPr/>
        </p:nvSpPr>
        <p:spPr>
          <a:xfrm>
            <a:off x="1502836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4EF8E93-7FE4-41B7-BEE3-6AA870A7CFB9}"/>
              </a:ext>
            </a:extLst>
          </p:cNvPr>
          <p:cNvSpPr txBox="1"/>
          <p:nvPr/>
        </p:nvSpPr>
        <p:spPr>
          <a:xfrm>
            <a:off x="1579036" y="1345852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7EF32DC-CC8F-C509-CEFB-240FED9820EF}"/>
              </a:ext>
            </a:extLst>
          </p:cNvPr>
          <p:cNvSpPr/>
          <p:nvPr/>
        </p:nvSpPr>
        <p:spPr>
          <a:xfrm>
            <a:off x="1981200" y="1219200"/>
            <a:ext cx="690954" cy="685800"/>
          </a:xfrm>
          <a:prstGeom prst="rect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7C94D6-AAA2-BFDD-010D-BEB74EC4F725}"/>
              </a:ext>
            </a:extLst>
          </p:cNvPr>
          <p:cNvGrpSpPr/>
          <p:nvPr/>
        </p:nvGrpSpPr>
        <p:grpSpPr>
          <a:xfrm>
            <a:off x="1981200" y="1950586"/>
            <a:ext cx="791640" cy="839520"/>
            <a:chOff x="1981200" y="1934171"/>
            <a:chExt cx="791640" cy="839520"/>
          </a:xfrm>
        </p:grpSpPr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762D0C6E-F488-68F9-86BC-D5EFB1A14DF5}"/>
                </a:ext>
              </a:extLst>
            </p:cNvPr>
            <p:cNvGrpSpPr/>
            <p:nvPr/>
          </p:nvGrpSpPr>
          <p:grpSpPr>
            <a:xfrm>
              <a:off x="1981200" y="1934171"/>
              <a:ext cx="791640" cy="839520"/>
              <a:chOff x="1243025" y="2002328"/>
              <a:chExt cx="791640" cy="839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233" name="Ink 232">
                    <a:extLst>
                      <a:ext uri="{FF2B5EF4-FFF2-40B4-BE49-F238E27FC236}">
                        <a16:creationId xmlns:a16="http://schemas.microsoft.com/office/drawing/2014/main" id="{27D8DED4-F5FF-D1B5-36E4-E306F8546298}"/>
                      </a:ext>
                    </a:extLst>
                  </p14:cNvPr>
                  <p14:cNvContentPartPr/>
                  <p14:nvPr/>
                </p14:nvContentPartPr>
                <p14:xfrm>
                  <a:off x="1243025" y="2002328"/>
                  <a:ext cx="345240" cy="259920"/>
                </p14:xfrm>
              </p:contentPart>
            </mc:Choice>
            <mc:Fallback xmlns="">
              <p:pic>
                <p:nvPicPr>
                  <p:cNvPr id="233" name="Ink 232">
                    <a:extLst>
                      <a:ext uri="{FF2B5EF4-FFF2-40B4-BE49-F238E27FC236}">
                        <a16:creationId xmlns:a16="http://schemas.microsoft.com/office/drawing/2014/main" id="{27D8DED4-F5FF-D1B5-36E4-E306F8546298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1234385" y="1993688"/>
                    <a:ext cx="362880" cy="277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234" name="Ink 233">
                    <a:extLst>
                      <a:ext uri="{FF2B5EF4-FFF2-40B4-BE49-F238E27FC236}">
                        <a16:creationId xmlns:a16="http://schemas.microsoft.com/office/drawing/2014/main" id="{B91DCC5C-AC1D-EA01-8B71-51A0353D70C7}"/>
                      </a:ext>
                    </a:extLst>
                  </p14:cNvPr>
                  <p14:cNvContentPartPr/>
                  <p14:nvPr/>
                </p14:nvContentPartPr>
                <p14:xfrm>
                  <a:off x="1606265" y="2021768"/>
                  <a:ext cx="317160" cy="183240"/>
                </p14:xfrm>
              </p:contentPart>
            </mc:Choice>
            <mc:Fallback xmlns="">
              <p:pic>
                <p:nvPicPr>
                  <p:cNvPr id="234" name="Ink 233">
                    <a:extLst>
                      <a:ext uri="{FF2B5EF4-FFF2-40B4-BE49-F238E27FC236}">
                        <a16:creationId xmlns:a16="http://schemas.microsoft.com/office/drawing/2014/main" id="{B91DCC5C-AC1D-EA01-8B71-51A0353D70C7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1597625" y="2013128"/>
                    <a:ext cx="334800" cy="20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236" name="Ink 235">
                    <a:extLst>
                      <a:ext uri="{FF2B5EF4-FFF2-40B4-BE49-F238E27FC236}">
                        <a16:creationId xmlns:a16="http://schemas.microsoft.com/office/drawing/2014/main" id="{A381DB80-8F48-D1B2-3EB7-D61D44346318}"/>
                      </a:ext>
                    </a:extLst>
                  </p14:cNvPr>
                  <p14:cNvContentPartPr/>
                  <p14:nvPr/>
                </p14:nvContentPartPr>
                <p14:xfrm>
                  <a:off x="1258145" y="2194568"/>
                  <a:ext cx="776520" cy="647280"/>
                </p14:xfrm>
              </p:contentPart>
            </mc:Choice>
            <mc:Fallback xmlns="">
              <p:pic>
                <p:nvPicPr>
                  <p:cNvPr id="236" name="Ink 235">
                    <a:extLst>
                      <a:ext uri="{FF2B5EF4-FFF2-40B4-BE49-F238E27FC236}">
                        <a16:creationId xmlns:a16="http://schemas.microsoft.com/office/drawing/2014/main" id="{A381DB80-8F48-D1B2-3EB7-D61D44346318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1249145" y="2185568"/>
                    <a:ext cx="794160" cy="66492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D56E002-DF0B-7731-DDB4-BC40CD16413D}"/>
                </a:ext>
              </a:extLst>
            </p:cNvPr>
            <p:cNvSpPr txBox="1"/>
            <p:nvPr/>
          </p:nvSpPr>
          <p:spPr>
            <a:xfrm>
              <a:off x="2267728" y="2234616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endParaRPr lang="en-US" dirty="0">
                <a:highlight>
                  <a:srgbClr val="FFFF00"/>
                </a:highlight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12AF0028-B5FB-10DB-AB86-05D318025BD1}"/>
              </a:ext>
            </a:extLst>
          </p:cNvPr>
          <p:cNvSpPr txBox="1"/>
          <p:nvPr/>
        </p:nvSpPr>
        <p:spPr>
          <a:xfrm>
            <a:off x="1545945" y="1360436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400F3D7-EDEE-DE80-ED94-54802B0BEFEC}"/>
              </a:ext>
            </a:extLst>
          </p:cNvPr>
          <p:cNvSpPr txBox="1"/>
          <p:nvPr/>
        </p:nvSpPr>
        <p:spPr>
          <a:xfrm>
            <a:off x="1125112" y="1368257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B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40251AD1-221A-1454-FB09-0BEFA6B7390F}"/>
              </a:ext>
            </a:extLst>
          </p:cNvPr>
          <p:cNvSpPr txBox="1"/>
          <p:nvPr/>
        </p:nvSpPr>
        <p:spPr>
          <a:xfrm>
            <a:off x="1139293" y="1368257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3FD4797F-4805-A1A8-1949-7E29B6905DD7}"/>
              </a:ext>
            </a:extLst>
          </p:cNvPr>
          <p:cNvSpPr txBox="1"/>
          <p:nvPr/>
        </p:nvSpPr>
        <p:spPr>
          <a:xfrm>
            <a:off x="1130325" y="753747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00FF"/>
                </a:solidFill>
              </a:rPr>
              <a:t>Target</a:t>
            </a:r>
          </a:p>
        </p:txBody>
      </p:sp>
      <p:sp>
        <p:nvSpPr>
          <p:cNvPr id="293" name="TextBox 292">
            <a:extLst>
              <a:ext uri="{FF2B5EF4-FFF2-40B4-BE49-F238E27FC236}">
                <a16:creationId xmlns:a16="http://schemas.microsoft.com/office/drawing/2014/main" id="{61784FAB-CFBF-A28C-E8F8-910FB03176DC}"/>
              </a:ext>
            </a:extLst>
          </p:cNvPr>
          <p:cNvSpPr txBox="1"/>
          <p:nvPr/>
        </p:nvSpPr>
        <p:spPr>
          <a:xfrm>
            <a:off x="2705721" y="1337794"/>
            <a:ext cx="157827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AB    </a:t>
            </a:r>
            <a:r>
              <a:rPr lang="en-US" dirty="0">
                <a:highlight>
                  <a:srgbClr val="FFFF00"/>
                </a:highlight>
              </a:rPr>
              <a:t>AA</a:t>
            </a:r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id="{DF7CB301-EB29-9692-4D46-4907305653F5}"/>
              </a:ext>
            </a:extLst>
          </p:cNvPr>
          <p:cNvSpPr txBox="1"/>
          <p:nvPr/>
        </p:nvSpPr>
        <p:spPr>
          <a:xfrm>
            <a:off x="2150842" y="1336789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x</a:t>
            </a:r>
          </a:p>
        </p:txBody>
      </p:sp>
      <p:sp>
        <p:nvSpPr>
          <p:cNvPr id="310" name="TextBox 309">
            <a:extLst>
              <a:ext uri="{FF2B5EF4-FFF2-40B4-BE49-F238E27FC236}">
                <a16:creationId xmlns:a16="http://schemas.microsoft.com/office/drawing/2014/main" id="{FAB8EC7B-5419-659E-857B-9552737BCCCD}"/>
              </a:ext>
            </a:extLst>
          </p:cNvPr>
          <p:cNvSpPr txBox="1"/>
          <p:nvPr/>
        </p:nvSpPr>
        <p:spPr>
          <a:xfrm>
            <a:off x="1127343" y="1367897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B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DEEAEAE-1C59-CD01-5423-B8943D82F6CD}"/>
                  </a:ext>
                </a:extLst>
              </p14:cNvPr>
              <p14:cNvContentPartPr/>
              <p14:nvPr/>
            </p14:nvContentPartPr>
            <p14:xfrm>
              <a:off x="8818320" y="2569200"/>
              <a:ext cx="360" cy="28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DEEAEAE-1C59-CD01-5423-B8943D82F6CD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8809320" y="2560200"/>
                <a:ext cx="18000" cy="2052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C42BC22-19F8-B934-E4B1-19FCC74EC20F}"/>
              </a:ext>
            </a:extLst>
          </p:cNvPr>
          <p:cNvSpPr txBox="1"/>
          <p:nvPr/>
        </p:nvSpPr>
        <p:spPr>
          <a:xfrm>
            <a:off x="1118129" y="1397369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015AA100-FA50-691E-7358-DFD9BFEF6434}"/>
              </a:ext>
            </a:extLst>
          </p:cNvPr>
          <p:cNvSpPr txBox="1"/>
          <p:nvPr/>
        </p:nvSpPr>
        <p:spPr>
          <a:xfrm>
            <a:off x="1569112" y="1371600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18256A58-B037-E9BF-747D-4E811B158139}"/>
              </a:ext>
            </a:extLst>
          </p:cNvPr>
          <p:cNvGrpSpPr/>
          <p:nvPr/>
        </p:nvGrpSpPr>
        <p:grpSpPr>
          <a:xfrm>
            <a:off x="1133270" y="1338428"/>
            <a:ext cx="815131" cy="463096"/>
            <a:chOff x="3268601" y="2285785"/>
            <a:chExt cx="815131" cy="463096"/>
          </a:xfrm>
        </p:grpSpPr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AD3D968D-DC35-26CE-C80D-60D5A97D658A}"/>
                </a:ext>
              </a:extLst>
            </p:cNvPr>
            <p:cNvSpPr txBox="1"/>
            <p:nvPr/>
          </p:nvSpPr>
          <p:spPr>
            <a:xfrm>
              <a:off x="3717848" y="2285785"/>
              <a:ext cx="36588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/>
                <a:t>A</a:t>
              </a:r>
            </a:p>
          </p:txBody>
        </p: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D2888BD1-96B6-2DBE-4F19-9A98A767F746}"/>
                </a:ext>
              </a:extLst>
            </p:cNvPr>
            <p:cNvSpPr txBox="1"/>
            <p:nvPr/>
          </p:nvSpPr>
          <p:spPr>
            <a:xfrm>
              <a:off x="3268601" y="2287216"/>
              <a:ext cx="36588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/>
                <a:t>B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1126095D-3AA0-0B77-6CEA-82471208761D}"/>
              </a:ext>
            </a:extLst>
          </p:cNvPr>
          <p:cNvSpPr txBox="1"/>
          <p:nvPr/>
        </p:nvSpPr>
        <p:spPr>
          <a:xfrm>
            <a:off x="1138613" y="1353137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CF7D100-E620-7259-9D6A-22B1DB7DCD90}"/>
              </a:ext>
            </a:extLst>
          </p:cNvPr>
          <p:cNvSpPr txBox="1"/>
          <p:nvPr/>
        </p:nvSpPr>
        <p:spPr>
          <a:xfrm>
            <a:off x="1539116" y="1356111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0</a:t>
            </a:r>
          </a:p>
        </p:txBody>
      </p:sp>
      <p:pic>
        <p:nvPicPr>
          <p:cNvPr id="318" name="Picture 317" descr="A diagram of a diagram&#10;&#10;Description automatically generated">
            <a:extLst>
              <a:ext uri="{FF2B5EF4-FFF2-40B4-BE49-F238E27FC236}">
                <a16:creationId xmlns:a16="http://schemas.microsoft.com/office/drawing/2014/main" id="{C12C39FB-1E47-5D13-D162-4F6F961EED5F}"/>
              </a:ext>
            </a:extLst>
          </p:cNvPr>
          <p:cNvPicPr>
            <a:picLocks noChangeAspect="1"/>
          </p:cNvPicPr>
          <p:nvPr/>
        </p:nvPicPr>
        <p:blipFill>
          <a:blip r:embed="rId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49" y="3383598"/>
            <a:ext cx="6156548" cy="3138802"/>
          </a:xfrm>
          <a:prstGeom prst="rect">
            <a:avLst/>
          </a:prstGeom>
        </p:spPr>
      </p:pic>
      <p:sp>
        <p:nvSpPr>
          <p:cNvPr id="319" name="Rectangle 318">
            <a:extLst>
              <a:ext uri="{FF2B5EF4-FFF2-40B4-BE49-F238E27FC236}">
                <a16:creationId xmlns:a16="http://schemas.microsoft.com/office/drawing/2014/main" id="{CA6E1956-5FD7-A4A2-6ECF-E7F10DB7FE13}"/>
              </a:ext>
            </a:extLst>
          </p:cNvPr>
          <p:cNvSpPr/>
          <p:nvPr/>
        </p:nvSpPr>
        <p:spPr>
          <a:xfrm>
            <a:off x="4144688" y="1219199"/>
            <a:ext cx="478364" cy="685800"/>
          </a:xfrm>
          <a:prstGeom prst="rect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20" name="TextBox 319">
            <a:extLst>
              <a:ext uri="{FF2B5EF4-FFF2-40B4-BE49-F238E27FC236}">
                <a16:creationId xmlns:a16="http://schemas.microsoft.com/office/drawing/2014/main" id="{2C66C468-0220-FFE2-1A4E-36B646133B2F}"/>
              </a:ext>
            </a:extLst>
          </p:cNvPr>
          <p:cNvSpPr txBox="1"/>
          <p:nvPr/>
        </p:nvSpPr>
        <p:spPr>
          <a:xfrm>
            <a:off x="4200967" y="1292207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x</a:t>
            </a:r>
          </a:p>
        </p:txBody>
      </p:sp>
      <p:sp>
        <p:nvSpPr>
          <p:cNvPr id="322" name="Rectangle 321">
            <a:extLst>
              <a:ext uri="{FF2B5EF4-FFF2-40B4-BE49-F238E27FC236}">
                <a16:creationId xmlns:a16="http://schemas.microsoft.com/office/drawing/2014/main" id="{DAA445C3-4FE8-F68E-9055-28725CAC0462}"/>
              </a:ext>
            </a:extLst>
          </p:cNvPr>
          <p:cNvSpPr/>
          <p:nvPr/>
        </p:nvSpPr>
        <p:spPr>
          <a:xfrm>
            <a:off x="4623052" y="1220754"/>
            <a:ext cx="1975395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23" name="TextBox 322">
            <a:extLst>
              <a:ext uri="{FF2B5EF4-FFF2-40B4-BE49-F238E27FC236}">
                <a16:creationId xmlns:a16="http://schemas.microsoft.com/office/drawing/2014/main" id="{87A822FD-AA9A-35F0-955D-958F9DEBE8ED}"/>
              </a:ext>
            </a:extLst>
          </p:cNvPr>
          <p:cNvSpPr txBox="1"/>
          <p:nvPr/>
        </p:nvSpPr>
        <p:spPr>
          <a:xfrm>
            <a:off x="4699253" y="1347406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324" name="TextBox 323">
            <a:extLst>
              <a:ext uri="{FF2B5EF4-FFF2-40B4-BE49-F238E27FC236}">
                <a16:creationId xmlns:a16="http://schemas.microsoft.com/office/drawing/2014/main" id="{FF824041-5697-15AE-E185-4F93ADA50DD1}"/>
              </a:ext>
            </a:extLst>
          </p:cNvPr>
          <p:cNvSpPr txBox="1"/>
          <p:nvPr/>
        </p:nvSpPr>
        <p:spPr>
          <a:xfrm>
            <a:off x="4697297" y="1339346"/>
            <a:ext cx="157827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BB    </a:t>
            </a:r>
            <a:r>
              <a:rPr lang="en-US" dirty="0">
                <a:highlight>
                  <a:srgbClr val="FFFF00"/>
                </a:highlight>
              </a:rPr>
              <a:t>AB</a:t>
            </a:r>
          </a:p>
        </p:txBody>
      </p:sp>
      <p:sp>
        <p:nvSpPr>
          <p:cNvPr id="325" name="Rectangle 324">
            <a:extLst>
              <a:ext uri="{FF2B5EF4-FFF2-40B4-BE49-F238E27FC236}">
                <a16:creationId xmlns:a16="http://schemas.microsoft.com/office/drawing/2014/main" id="{3A2FD72B-7D88-DF5A-9D3A-96083876D3BB}"/>
              </a:ext>
            </a:extLst>
          </p:cNvPr>
          <p:cNvSpPr/>
          <p:nvPr/>
        </p:nvSpPr>
        <p:spPr>
          <a:xfrm>
            <a:off x="6136264" y="1220751"/>
            <a:ext cx="478364" cy="685800"/>
          </a:xfrm>
          <a:prstGeom prst="rect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26" name="TextBox 325">
            <a:extLst>
              <a:ext uri="{FF2B5EF4-FFF2-40B4-BE49-F238E27FC236}">
                <a16:creationId xmlns:a16="http://schemas.microsoft.com/office/drawing/2014/main" id="{6D9C27D2-895B-8757-7553-67C400E9C408}"/>
              </a:ext>
            </a:extLst>
          </p:cNvPr>
          <p:cNvSpPr txBox="1"/>
          <p:nvPr/>
        </p:nvSpPr>
        <p:spPr>
          <a:xfrm>
            <a:off x="6192543" y="1293759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x</a:t>
            </a:r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79EEABD0-CCEE-BD23-67EB-60EF7E12F8FF}"/>
              </a:ext>
            </a:extLst>
          </p:cNvPr>
          <p:cNvSpPr/>
          <p:nvPr/>
        </p:nvSpPr>
        <p:spPr>
          <a:xfrm>
            <a:off x="6619024" y="1220754"/>
            <a:ext cx="1975395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28" name="TextBox 327">
            <a:extLst>
              <a:ext uri="{FF2B5EF4-FFF2-40B4-BE49-F238E27FC236}">
                <a16:creationId xmlns:a16="http://schemas.microsoft.com/office/drawing/2014/main" id="{AC49FB4C-9DC4-4967-0DAB-3CFB2B8A55A3}"/>
              </a:ext>
            </a:extLst>
          </p:cNvPr>
          <p:cNvSpPr txBox="1"/>
          <p:nvPr/>
        </p:nvSpPr>
        <p:spPr>
          <a:xfrm>
            <a:off x="6695225" y="1347406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329" name="TextBox 328">
            <a:extLst>
              <a:ext uri="{FF2B5EF4-FFF2-40B4-BE49-F238E27FC236}">
                <a16:creationId xmlns:a16="http://schemas.microsoft.com/office/drawing/2014/main" id="{D4445B1E-8B60-DBB0-B020-3D973DE02834}"/>
              </a:ext>
            </a:extLst>
          </p:cNvPr>
          <p:cNvSpPr txBox="1"/>
          <p:nvPr/>
        </p:nvSpPr>
        <p:spPr>
          <a:xfrm>
            <a:off x="6693269" y="1339346"/>
            <a:ext cx="157827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BA    </a:t>
            </a:r>
            <a:r>
              <a:rPr lang="en-US" dirty="0">
                <a:highlight>
                  <a:srgbClr val="FFFF00"/>
                </a:highlight>
              </a:rPr>
              <a:t>01</a:t>
            </a:r>
          </a:p>
        </p:txBody>
      </p:sp>
      <p:sp>
        <p:nvSpPr>
          <p:cNvPr id="330" name="Rectangle 329">
            <a:extLst>
              <a:ext uri="{FF2B5EF4-FFF2-40B4-BE49-F238E27FC236}">
                <a16:creationId xmlns:a16="http://schemas.microsoft.com/office/drawing/2014/main" id="{D65D5857-AC86-8B1E-C293-C5BE8DE8A56B}"/>
              </a:ext>
            </a:extLst>
          </p:cNvPr>
          <p:cNvSpPr/>
          <p:nvPr/>
        </p:nvSpPr>
        <p:spPr>
          <a:xfrm>
            <a:off x="8132236" y="1220751"/>
            <a:ext cx="478364" cy="685800"/>
          </a:xfrm>
          <a:prstGeom prst="rect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31" name="TextBox 330">
            <a:extLst>
              <a:ext uri="{FF2B5EF4-FFF2-40B4-BE49-F238E27FC236}">
                <a16:creationId xmlns:a16="http://schemas.microsoft.com/office/drawing/2014/main" id="{C2094D49-1F46-98AD-0D48-6284A2973463}"/>
              </a:ext>
            </a:extLst>
          </p:cNvPr>
          <p:cNvSpPr txBox="1"/>
          <p:nvPr/>
        </p:nvSpPr>
        <p:spPr>
          <a:xfrm>
            <a:off x="8188515" y="1293759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x</a:t>
            </a:r>
          </a:p>
        </p:txBody>
      </p:sp>
      <p:sp>
        <p:nvSpPr>
          <p:cNvPr id="332" name="TextBox 331">
            <a:extLst>
              <a:ext uri="{FF2B5EF4-FFF2-40B4-BE49-F238E27FC236}">
                <a16:creationId xmlns:a16="http://schemas.microsoft.com/office/drawing/2014/main" id="{13EEE42C-EAD7-D853-7AF6-3DE73AC0978C}"/>
              </a:ext>
            </a:extLst>
          </p:cNvPr>
          <p:cNvSpPr txBox="1"/>
          <p:nvPr/>
        </p:nvSpPr>
        <p:spPr>
          <a:xfrm>
            <a:off x="1101876" y="1345852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29D72474-222E-EE47-57F3-1332589E059D}"/>
              </a:ext>
            </a:extLst>
          </p:cNvPr>
          <p:cNvSpPr txBox="1"/>
          <p:nvPr/>
        </p:nvSpPr>
        <p:spPr>
          <a:xfrm>
            <a:off x="7383048" y="1312267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334" name="TextBox 333">
            <a:extLst>
              <a:ext uri="{FF2B5EF4-FFF2-40B4-BE49-F238E27FC236}">
                <a16:creationId xmlns:a16="http://schemas.microsoft.com/office/drawing/2014/main" id="{89E43E17-D541-4570-1EC5-A286089DC389}"/>
              </a:ext>
            </a:extLst>
          </p:cNvPr>
          <p:cNvSpPr txBox="1"/>
          <p:nvPr/>
        </p:nvSpPr>
        <p:spPr>
          <a:xfrm>
            <a:off x="7661850" y="1304207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335" name="TextBox 334">
            <a:extLst>
              <a:ext uri="{FF2B5EF4-FFF2-40B4-BE49-F238E27FC236}">
                <a16:creationId xmlns:a16="http://schemas.microsoft.com/office/drawing/2014/main" id="{BC6756CF-0730-309D-33A1-537DAAB0FFE0}"/>
              </a:ext>
            </a:extLst>
          </p:cNvPr>
          <p:cNvSpPr txBox="1"/>
          <p:nvPr/>
        </p:nvSpPr>
        <p:spPr>
          <a:xfrm>
            <a:off x="1547444" y="1351076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336" name="TextBox 335">
            <a:extLst>
              <a:ext uri="{FF2B5EF4-FFF2-40B4-BE49-F238E27FC236}">
                <a16:creationId xmlns:a16="http://schemas.microsoft.com/office/drawing/2014/main" id="{C5AAA58F-F1A8-5D0B-933A-99FE08217208}"/>
              </a:ext>
            </a:extLst>
          </p:cNvPr>
          <p:cNvSpPr txBox="1"/>
          <p:nvPr/>
        </p:nvSpPr>
        <p:spPr>
          <a:xfrm>
            <a:off x="8190584" y="2014391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FF"/>
                </a:solidFill>
              </a:rPr>
              <a:t>H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612A97B-097B-4BCF-BD18-82BFEB3AFF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213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1445"/>
    </mc:Choice>
    <mc:Fallback xmlns="">
      <p:transition advTm="171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07 L 0.57222 -0.00393 " pathEditMode="relative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996 -0.00532 L -0.17136 -0.01157 " pathEditMode="relative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362 -0.01157 L -0.11511 -0.00833 " pathEditMode="relative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511 -0.00833 L -0.00243 -0.00833 " pathEditMode="relative" ptsTypes="AA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995 L 0.59409 -0.00833 " pathEditMode="relative" ptsTypes="AA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5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288 -0.00694 L -0.17605 -0.00833 L -0.17605 -0.00833 " pathEditMode="relative" ptsTypes="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500"/>
                            </p:stCondLst>
                            <p:childTnLst>
                              <p:par>
                                <p:cTn id="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605 -0.01296 L -0.07136 -0.01458 " pathEditMode="relative" ptsTypes="AA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00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62 -0.01296 L -0.00122 -0.01458 " pathEditMode="relative" ptsTypes="AA"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694 L 0.65972 -0.00995 " pathEditMode="relative" ptsTypes="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32" grpId="0" animBg="1"/>
      <p:bldP spid="333" grpId="0" animBg="1"/>
      <p:bldP spid="334" grpId="0" animBg="1"/>
      <p:bldP spid="335" grpId="0" animBg="1"/>
      <p:bldP spid="3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172">
            <a:extLst>
              <a:ext uri="{FF2B5EF4-FFF2-40B4-BE49-F238E27FC236}">
                <a16:creationId xmlns:a16="http://schemas.microsoft.com/office/drawing/2014/main" id="{FBA0629C-193F-9DC5-A743-E1E7A606CB4F}"/>
              </a:ext>
            </a:extLst>
          </p:cNvPr>
          <p:cNvSpPr/>
          <p:nvPr/>
        </p:nvSpPr>
        <p:spPr>
          <a:xfrm>
            <a:off x="1828800" y="810896"/>
            <a:ext cx="4556068" cy="2860454"/>
          </a:xfrm>
          <a:prstGeom prst="rect">
            <a:avLst/>
          </a:prstGeom>
          <a:pattFill prst="wdDnDiag">
            <a:fgClr>
              <a:srgbClr val="FFC000"/>
            </a:fgClr>
            <a:bgClr>
              <a:schemeClr val="bg1"/>
            </a:bgClr>
          </a:patt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E055D7-02F1-189A-D35B-7B45CA509B0E}"/>
              </a:ext>
            </a:extLst>
          </p:cNvPr>
          <p:cNvSpPr txBox="1"/>
          <p:nvPr/>
        </p:nvSpPr>
        <p:spPr>
          <a:xfrm>
            <a:off x="397190" y="106881"/>
            <a:ext cx="8193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>
                <a:highlight>
                  <a:srgbClr val="FFFF00"/>
                </a:highlight>
              </a:rPr>
              <a:t>What computers may not be able to do: </a:t>
            </a:r>
            <a:r>
              <a:rPr lang="en-US" b="1" u="sng" dirty="0">
                <a:solidFill>
                  <a:srgbClr val="C00000"/>
                </a:solidFill>
                <a:highlight>
                  <a:srgbClr val="FFFF00"/>
                </a:highlight>
              </a:rPr>
              <a:t>Halting problem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E9E5FB-9453-4F07-440A-E91A57C14368}"/>
              </a:ext>
            </a:extLst>
          </p:cNvPr>
          <p:cNvSpPr/>
          <p:nvPr/>
        </p:nvSpPr>
        <p:spPr>
          <a:xfrm>
            <a:off x="2400300" y="1690150"/>
            <a:ext cx="1295400" cy="12192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0760E78-D14F-D4A2-FD59-43BB81BCF6A1}"/>
              </a:ext>
            </a:extLst>
          </p:cNvPr>
          <p:cNvCxnSpPr>
            <a:endCxn id="2" idx="1"/>
          </p:cNvCxnSpPr>
          <p:nvPr/>
        </p:nvCxnSpPr>
        <p:spPr bwMode="auto">
          <a:xfrm>
            <a:off x="1257300" y="2299750"/>
            <a:ext cx="11430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0CDAFA1-6A2B-2A97-19AD-55065BE8EBCB}"/>
              </a:ext>
            </a:extLst>
          </p:cNvPr>
          <p:cNvCxnSpPr/>
          <p:nvPr/>
        </p:nvCxnSpPr>
        <p:spPr bwMode="auto">
          <a:xfrm>
            <a:off x="3695700" y="2071150"/>
            <a:ext cx="11430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F35246E-9EF5-5F46-FDBF-113AFE5BA661}"/>
              </a:ext>
            </a:extLst>
          </p:cNvPr>
          <p:cNvCxnSpPr/>
          <p:nvPr/>
        </p:nvCxnSpPr>
        <p:spPr bwMode="auto">
          <a:xfrm>
            <a:off x="3695700" y="2528350"/>
            <a:ext cx="11430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C389AB4-49CE-3246-38E8-CAEC09C62BCF}"/>
              </a:ext>
            </a:extLst>
          </p:cNvPr>
          <p:cNvSpPr/>
          <p:nvPr/>
        </p:nvSpPr>
        <p:spPr>
          <a:xfrm>
            <a:off x="4838700" y="1676154"/>
            <a:ext cx="1295400" cy="12192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99066C13-63C2-9A2F-FFFB-1CFAF752A3D0}"/>
              </a:ext>
            </a:extLst>
          </p:cNvPr>
          <p:cNvGrpSpPr/>
          <p:nvPr/>
        </p:nvGrpSpPr>
        <p:grpSpPr>
          <a:xfrm>
            <a:off x="2591188" y="1798645"/>
            <a:ext cx="801720" cy="263520"/>
            <a:chOff x="2019688" y="1556295"/>
            <a:chExt cx="801720" cy="263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BAA3E9A-B3FD-CCB6-1FC9-B2C9D7970C88}"/>
                    </a:ext>
                  </a:extLst>
                </p14:cNvPr>
                <p14:cNvContentPartPr/>
                <p14:nvPr/>
              </p14:nvContentPartPr>
              <p14:xfrm>
                <a:off x="2019688" y="1556295"/>
                <a:ext cx="158760" cy="2264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BAA3E9A-B3FD-CCB6-1FC9-B2C9D7970C8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011048" y="1547655"/>
                  <a:ext cx="17640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E9720A19-B492-EFA7-9CA1-C149D77EB26D}"/>
                    </a:ext>
                  </a:extLst>
                </p14:cNvPr>
                <p14:cNvContentPartPr/>
                <p14:nvPr/>
              </p14:nvContentPartPr>
              <p14:xfrm>
                <a:off x="2241808" y="1624695"/>
                <a:ext cx="258120" cy="1944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E9720A19-B492-EFA7-9CA1-C149D77EB26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233168" y="1615695"/>
                  <a:ext cx="27576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D26BFF97-0D61-889A-B4C2-E42615DC2141}"/>
                    </a:ext>
                  </a:extLst>
                </p14:cNvPr>
                <p14:cNvContentPartPr/>
                <p14:nvPr/>
              </p14:nvContentPartPr>
              <p14:xfrm>
                <a:off x="2225248" y="1634775"/>
                <a:ext cx="360" cy="3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D26BFF97-0D61-889A-B4C2-E42615DC214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216248" y="162613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1ECADF04-C169-162F-CE63-D91EDEDAA793}"/>
                    </a:ext>
                  </a:extLst>
                </p14:cNvPr>
                <p14:cNvContentPartPr/>
                <p14:nvPr/>
              </p14:nvContentPartPr>
              <p14:xfrm>
                <a:off x="2633488" y="1611735"/>
                <a:ext cx="187920" cy="20808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1ECADF04-C169-162F-CE63-D91EDEDAA79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624848" y="1602735"/>
                  <a:ext cx="20556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6241E5E7-F6C5-17D4-105A-AAF92CA8842B}"/>
                    </a:ext>
                  </a:extLst>
                </p14:cNvPr>
                <p14:cNvContentPartPr/>
                <p14:nvPr/>
              </p14:nvContentPartPr>
              <p14:xfrm>
                <a:off x="2695768" y="1660695"/>
                <a:ext cx="120240" cy="2232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6241E5E7-F6C5-17D4-105A-AAF92CA8842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687128" y="1652055"/>
                  <a:ext cx="13788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BED17A25-4C39-E592-3855-FADBA9B68DBB}"/>
                    </a:ext>
                  </a:extLst>
                </p14:cNvPr>
                <p14:cNvContentPartPr/>
                <p14:nvPr/>
              </p14:nvContentPartPr>
              <p14:xfrm>
                <a:off x="2566888" y="1640175"/>
                <a:ext cx="5400" cy="3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BED17A25-4C39-E592-3855-FADBA9B68DB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557888" y="1631175"/>
                  <a:ext cx="230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B5B3F1B5-690A-1F0C-F8E1-F78B4496B9DD}"/>
              </a:ext>
            </a:extLst>
          </p:cNvPr>
          <p:cNvGrpSpPr/>
          <p:nvPr/>
        </p:nvGrpSpPr>
        <p:grpSpPr>
          <a:xfrm>
            <a:off x="2585788" y="2263045"/>
            <a:ext cx="885960" cy="321840"/>
            <a:chOff x="2014288" y="2020695"/>
            <a:chExt cx="885960" cy="32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CF0C0CA1-E11B-0199-D81B-ACD7B36FB928}"/>
                    </a:ext>
                  </a:extLst>
                </p14:cNvPr>
                <p14:cNvContentPartPr/>
                <p14:nvPr/>
              </p14:nvContentPartPr>
              <p14:xfrm>
                <a:off x="2123728" y="2099535"/>
                <a:ext cx="26280" cy="2325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CF0C0CA1-E11B-0199-D81B-ACD7B36FB92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114728" y="2090895"/>
                  <a:ext cx="4392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82611F82-779A-4647-F9BA-BD3F1C2B3588}"/>
                    </a:ext>
                  </a:extLst>
                </p14:cNvPr>
                <p14:cNvContentPartPr/>
                <p14:nvPr/>
              </p14:nvContentPartPr>
              <p14:xfrm>
                <a:off x="2200408" y="2056695"/>
                <a:ext cx="33120" cy="28584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82611F82-779A-4647-F9BA-BD3F1C2B3588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191408" y="2048055"/>
                  <a:ext cx="5076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1AB2A4FF-FEB7-6F23-BFD6-452604AE4598}"/>
                    </a:ext>
                  </a:extLst>
                </p14:cNvPr>
                <p14:cNvContentPartPr/>
                <p14:nvPr/>
              </p14:nvContentPartPr>
              <p14:xfrm>
                <a:off x="2014288" y="2211495"/>
                <a:ext cx="187200" cy="666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1AB2A4FF-FEB7-6F23-BFD6-452604AE459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005648" y="2202495"/>
                  <a:ext cx="20484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A71E0706-4327-C4D0-BF97-82229A06D345}"/>
                    </a:ext>
                  </a:extLst>
                </p14:cNvPr>
                <p14:cNvContentPartPr/>
                <p14:nvPr/>
              </p14:nvContentPartPr>
              <p14:xfrm>
                <a:off x="2271328" y="2024295"/>
                <a:ext cx="454320" cy="31212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A71E0706-4327-C4D0-BF97-82229A06D34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262688" y="2015655"/>
                  <a:ext cx="471960" cy="32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1F4F2A61-713F-C2AD-6E42-1AD5FF4C26D1}"/>
                    </a:ext>
                  </a:extLst>
                </p14:cNvPr>
                <p14:cNvContentPartPr/>
                <p14:nvPr/>
              </p14:nvContentPartPr>
              <p14:xfrm>
                <a:off x="2542408" y="2157495"/>
                <a:ext cx="160200" cy="360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1F4F2A61-713F-C2AD-6E42-1AD5FF4C26D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533408" y="2148495"/>
                  <a:ext cx="1778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12D3B1C3-ACC3-08BE-9823-007655E70048}"/>
                    </a:ext>
                  </a:extLst>
                </p14:cNvPr>
                <p14:cNvContentPartPr/>
                <p14:nvPr/>
              </p14:nvContentPartPr>
              <p14:xfrm>
                <a:off x="2382928" y="2199975"/>
                <a:ext cx="360" cy="835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12D3B1C3-ACC3-08BE-9823-007655E7004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373928" y="2191335"/>
                  <a:ext cx="1800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749AC764-CBC8-1FC7-2815-65F4656C5432}"/>
                    </a:ext>
                  </a:extLst>
                </p14:cNvPr>
                <p14:cNvContentPartPr/>
                <p14:nvPr/>
              </p14:nvContentPartPr>
              <p14:xfrm>
                <a:off x="2832568" y="2020695"/>
                <a:ext cx="67680" cy="16848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749AC764-CBC8-1FC7-2815-65F4656C543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823928" y="2012055"/>
                  <a:ext cx="8532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38694E86-B2DD-E6A4-E864-3F1FD6C593DA}"/>
                    </a:ext>
                  </a:extLst>
                </p14:cNvPr>
                <p14:cNvContentPartPr/>
                <p14:nvPr/>
              </p14:nvContentPartPr>
              <p14:xfrm>
                <a:off x="2877208" y="2273775"/>
                <a:ext cx="21960" cy="3024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38694E86-B2DD-E6A4-E864-3F1FD6C593DA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868568" y="2264775"/>
                  <a:ext cx="39600" cy="47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2BFCF87E-6CBC-112F-7344-955A6F9EB7D5}"/>
              </a:ext>
            </a:extLst>
          </p:cNvPr>
          <p:cNvGrpSpPr/>
          <p:nvPr/>
        </p:nvGrpSpPr>
        <p:grpSpPr>
          <a:xfrm>
            <a:off x="3972148" y="1785325"/>
            <a:ext cx="386280" cy="267840"/>
            <a:chOff x="3400648" y="1542975"/>
            <a:chExt cx="386280" cy="26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625BA611-25B6-0F74-041F-563D87344D81}"/>
                    </a:ext>
                  </a:extLst>
                </p14:cNvPr>
                <p14:cNvContentPartPr/>
                <p14:nvPr/>
              </p14:nvContentPartPr>
              <p14:xfrm>
                <a:off x="3400648" y="1560975"/>
                <a:ext cx="77040" cy="24984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625BA611-25B6-0F74-041F-563D87344D81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391648" y="1552335"/>
                  <a:ext cx="9468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28FCEAD7-FCA2-B086-8015-1352AA214588}"/>
                    </a:ext>
                  </a:extLst>
                </p14:cNvPr>
                <p14:cNvContentPartPr/>
                <p14:nvPr/>
              </p14:nvContentPartPr>
              <p14:xfrm>
                <a:off x="3509368" y="1596975"/>
                <a:ext cx="94680" cy="14472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28FCEAD7-FCA2-B086-8015-1352AA214588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500728" y="1587975"/>
                  <a:ext cx="11232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A32F58BC-53D6-8289-3141-A1A5BF7E3F31}"/>
                    </a:ext>
                  </a:extLst>
                </p14:cNvPr>
                <p14:cNvContentPartPr/>
                <p14:nvPr/>
              </p14:nvContentPartPr>
              <p14:xfrm>
                <a:off x="3517288" y="1662495"/>
                <a:ext cx="96480" cy="450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A32F58BC-53D6-8289-3141-A1A5BF7E3F31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508648" y="1653855"/>
                  <a:ext cx="11412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54F60ADA-4B5F-E095-F9F3-826477E84334}"/>
                    </a:ext>
                  </a:extLst>
                </p14:cNvPr>
                <p14:cNvContentPartPr/>
                <p14:nvPr/>
              </p14:nvContentPartPr>
              <p14:xfrm>
                <a:off x="3627088" y="1542975"/>
                <a:ext cx="159840" cy="16056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54F60ADA-4B5F-E095-F9F3-826477E84334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618088" y="1534335"/>
                  <a:ext cx="177480" cy="178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5001E685-0F78-DDE9-E998-4AC718427721}"/>
              </a:ext>
            </a:extLst>
          </p:cNvPr>
          <p:cNvGrpSpPr/>
          <p:nvPr/>
        </p:nvGrpSpPr>
        <p:grpSpPr>
          <a:xfrm>
            <a:off x="5069788" y="1883605"/>
            <a:ext cx="921600" cy="594360"/>
            <a:chOff x="4498288" y="1641255"/>
            <a:chExt cx="921600" cy="59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6E796DE0-0043-E1FE-D5FD-F2B3B46B88E9}"/>
                    </a:ext>
                  </a:extLst>
                </p14:cNvPr>
                <p14:cNvContentPartPr/>
                <p14:nvPr/>
              </p14:nvContentPartPr>
              <p14:xfrm>
                <a:off x="4498288" y="1697775"/>
                <a:ext cx="138600" cy="25488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6E796DE0-0043-E1FE-D5FD-F2B3B46B88E9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489288" y="1688775"/>
                  <a:ext cx="15624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2F2DFED1-8907-C977-198C-2909220C5B45}"/>
                    </a:ext>
                  </a:extLst>
                </p14:cNvPr>
                <p14:cNvContentPartPr/>
                <p14:nvPr/>
              </p14:nvContentPartPr>
              <p14:xfrm>
                <a:off x="4688368" y="1775175"/>
                <a:ext cx="220680" cy="4604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2F2DFED1-8907-C977-198C-2909220C5B45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679728" y="1766535"/>
                  <a:ext cx="238320" cy="47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601F5753-4560-9D0A-8350-590B5FFA8104}"/>
                    </a:ext>
                  </a:extLst>
                </p14:cNvPr>
                <p14:cNvContentPartPr/>
                <p14:nvPr/>
              </p14:nvContentPartPr>
              <p14:xfrm>
                <a:off x="4954408" y="1641255"/>
                <a:ext cx="465480" cy="2980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601F5753-4560-9D0A-8350-590B5FFA8104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945408" y="1632615"/>
                  <a:ext cx="48312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DDD5987E-017F-2387-2AE9-899B0F2F6D6F}"/>
                    </a:ext>
                  </a:extLst>
                </p14:cNvPr>
                <p14:cNvContentPartPr/>
                <p14:nvPr/>
              </p14:nvContentPartPr>
              <p14:xfrm>
                <a:off x="5196328" y="1658175"/>
                <a:ext cx="360" cy="36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DDD5987E-017F-2387-2AE9-899B0F2F6D6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187328" y="164917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FAB09BA9-8DAE-8F93-D901-17D2ED0D6948}"/>
                    </a:ext>
                  </a:extLst>
                </p14:cNvPr>
                <p14:cNvContentPartPr/>
                <p14:nvPr/>
              </p14:nvContentPartPr>
              <p14:xfrm>
                <a:off x="5034688" y="1725855"/>
                <a:ext cx="276480" cy="648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FAB09BA9-8DAE-8F93-D901-17D2ED0D6948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025688" y="1716855"/>
                  <a:ext cx="294120" cy="2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6B98DE24-7EBE-4B59-D156-02A0C253E0D5}"/>
              </a:ext>
            </a:extLst>
          </p:cNvPr>
          <p:cNvGrpSpPr/>
          <p:nvPr/>
        </p:nvGrpSpPr>
        <p:grpSpPr>
          <a:xfrm>
            <a:off x="5224948" y="1057405"/>
            <a:ext cx="743760" cy="634320"/>
            <a:chOff x="4653448" y="815055"/>
            <a:chExt cx="743760" cy="63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EE0FE85C-B44A-19A0-F288-B37A61E616CC}"/>
                    </a:ext>
                  </a:extLst>
                </p14:cNvPr>
                <p14:cNvContentPartPr/>
                <p14:nvPr/>
              </p14:nvContentPartPr>
              <p14:xfrm>
                <a:off x="4734088" y="815055"/>
                <a:ext cx="663120" cy="63432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EE0FE85C-B44A-19A0-F288-B37A61E616CC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725088" y="806055"/>
                  <a:ext cx="680760" cy="65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BFEB54D1-8482-2EA1-338F-7342CD964699}"/>
                    </a:ext>
                  </a:extLst>
                </p14:cNvPr>
                <p14:cNvContentPartPr/>
                <p14:nvPr/>
              </p14:nvContentPartPr>
              <p14:xfrm>
                <a:off x="4653448" y="1107735"/>
                <a:ext cx="191160" cy="8064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BFEB54D1-8482-2EA1-338F-7342CD964699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644448" y="1098735"/>
                  <a:ext cx="208800" cy="98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0FD8E6A0-7251-9571-3970-7CCFACA61E6E}"/>
              </a:ext>
            </a:extLst>
          </p:cNvPr>
          <p:cNvGrpSpPr/>
          <p:nvPr/>
        </p:nvGrpSpPr>
        <p:grpSpPr>
          <a:xfrm>
            <a:off x="4645097" y="1046564"/>
            <a:ext cx="496080" cy="374040"/>
            <a:chOff x="5460208" y="714975"/>
            <a:chExt cx="496080" cy="37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E6EDC9FF-8877-97AB-CEBE-771590D3F163}"/>
                    </a:ext>
                  </a:extLst>
                </p14:cNvPr>
                <p14:cNvContentPartPr/>
                <p14:nvPr/>
              </p14:nvContentPartPr>
              <p14:xfrm>
                <a:off x="5460208" y="714975"/>
                <a:ext cx="101160" cy="1782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E6EDC9FF-8877-97AB-CEBE-771590D3F163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451568" y="706335"/>
                  <a:ext cx="11880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95AFC830-43DA-F4F5-B401-BAD1D91D3B87}"/>
                    </a:ext>
                  </a:extLst>
                </p14:cNvPr>
                <p14:cNvContentPartPr/>
                <p14:nvPr/>
              </p14:nvContentPartPr>
              <p14:xfrm>
                <a:off x="5582248" y="758175"/>
                <a:ext cx="374040" cy="33084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95AFC830-43DA-F4F5-B401-BAD1D91D3B8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573608" y="749535"/>
                  <a:ext cx="391680" cy="348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5DDB514F-63AF-3343-FCF3-BC94517E479D}"/>
              </a:ext>
            </a:extLst>
          </p:cNvPr>
          <p:cNvGrpSpPr/>
          <p:nvPr/>
        </p:nvGrpSpPr>
        <p:grpSpPr>
          <a:xfrm>
            <a:off x="3939748" y="2618005"/>
            <a:ext cx="300240" cy="167040"/>
            <a:chOff x="3368248" y="2375655"/>
            <a:chExt cx="300240" cy="16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6D852431-D5E9-65B9-2CDC-B555FEA580E2}"/>
                    </a:ext>
                  </a:extLst>
                </p14:cNvPr>
                <p14:cNvContentPartPr/>
                <p14:nvPr/>
              </p14:nvContentPartPr>
              <p14:xfrm>
                <a:off x="3368248" y="2375655"/>
                <a:ext cx="122760" cy="16704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6D852431-D5E9-65B9-2CDC-B555FEA580E2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359608" y="2366655"/>
                  <a:ext cx="14040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2E242C0C-845D-6003-7063-12C32FCD68A7}"/>
                    </a:ext>
                  </a:extLst>
                </p14:cNvPr>
                <p14:cNvContentPartPr/>
                <p14:nvPr/>
              </p14:nvContentPartPr>
              <p14:xfrm>
                <a:off x="3543568" y="2387895"/>
                <a:ext cx="124920" cy="14940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2E242C0C-845D-6003-7063-12C32FCD68A7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534928" y="2378895"/>
                  <a:ext cx="142560" cy="167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E8D315B1-7DB3-A2D7-A9CF-A546A0A80527}"/>
              </a:ext>
            </a:extLst>
          </p:cNvPr>
          <p:cNvGrpSpPr/>
          <p:nvPr/>
        </p:nvGrpSpPr>
        <p:grpSpPr>
          <a:xfrm>
            <a:off x="6127828" y="1975765"/>
            <a:ext cx="1078920" cy="677160"/>
            <a:chOff x="5556328" y="1733415"/>
            <a:chExt cx="1078920" cy="67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32A00D5D-BA26-6BF3-B962-3E55159B294E}"/>
                    </a:ext>
                  </a:extLst>
                </p14:cNvPr>
                <p14:cNvContentPartPr/>
                <p14:nvPr/>
              </p14:nvContentPartPr>
              <p14:xfrm>
                <a:off x="5556328" y="2177295"/>
                <a:ext cx="595080" cy="2340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32A00D5D-BA26-6BF3-B962-3E55159B294E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547688" y="2168655"/>
                  <a:ext cx="61272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420435CF-EB8B-5651-3F62-A6E95D159FF1}"/>
                    </a:ext>
                  </a:extLst>
                </p14:cNvPr>
                <p14:cNvContentPartPr/>
                <p14:nvPr/>
              </p14:nvContentPartPr>
              <p14:xfrm>
                <a:off x="5882848" y="2107455"/>
                <a:ext cx="165600" cy="30312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420435CF-EB8B-5651-3F62-A6E95D159FF1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873848" y="2098815"/>
                  <a:ext cx="18324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A183DA22-154F-CCB9-17CD-E6504B477E1F}"/>
                    </a:ext>
                  </a:extLst>
                </p14:cNvPr>
                <p14:cNvContentPartPr/>
                <p14:nvPr/>
              </p14:nvContentPartPr>
              <p14:xfrm>
                <a:off x="5965648" y="1898655"/>
                <a:ext cx="2880" cy="1202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A183DA22-154F-CCB9-17CD-E6504B477E1F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957008" y="1889655"/>
                  <a:ext cx="2052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64798AEE-1439-9094-E316-E0427B3BF21C}"/>
                    </a:ext>
                  </a:extLst>
                </p14:cNvPr>
                <p14:cNvContentPartPr/>
                <p14:nvPr/>
              </p14:nvContentPartPr>
              <p14:xfrm>
                <a:off x="6000208" y="1877055"/>
                <a:ext cx="31680" cy="1771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64798AEE-1439-9094-E316-E0427B3BF21C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991208" y="1868055"/>
                  <a:ext cx="4932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8895D148-A158-1093-8711-283C914CA0E5}"/>
                    </a:ext>
                  </a:extLst>
                </p14:cNvPr>
                <p14:cNvContentPartPr/>
                <p14:nvPr/>
              </p14:nvContentPartPr>
              <p14:xfrm>
                <a:off x="5879248" y="1912335"/>
                <a:ext cx="255600" cy="6660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8895D148-A158-1093-8711-283C914CA0E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870608" y="1903695"/>
                  <a:ext cx="27324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19F6B3C3-4468-9242-8D74-9E051961F5C8}"/>
                    </a:ext>
                  </a:extLst>
                </p14:cNvPr>
                <p14:cNvContentPartPr/>
                <p14:nvPr/>
              </p14:nvContentPartPr>
              <p14:xfrm>
                <a:off x="6071848" y="1784535"/>
                <a:ext cx="369000" cy="24300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19F6B3C3-4468-9242-8D74-9E051961F5C8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062848" y="1775535"/>
                  <a:ext cx="38664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DE8A7AB5-86C3-C4FF-66B3-20B937E65BBD}"/>
                    </a:ext>
                  </a:extLst>
                </p14:cNvPr>
                <p14:cNvContentPartPr/>
                <p14:nvPr/>
              </p14:nvContentPartPr>
              <p14:xfrm>
                <a:off x="6328528" y="1863015"/>
                <a:ext cx="137880" cy="3312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DE8A7AB5-86C3-C4FF-66B3-20B937E65BBD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319888" y="1854015"/>
                  <a:ext cx="15552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F7E369BE-6652-C70C-F533-F5C77B3917A9}"/>
                    </a:ext>
                  </a:extLst>
                </p14:cNvPr>
                <p14:cNvContentPartPr/>
                <p14:nvPr/>
              </p14:nvContentPartPr>
              <p14:xfrm>
                <a:off x="6615448" y="1733415"/>
                <a:ext cx="360" cy="12708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F7E369BE-6652-C70C-F533-F5C77B3917A9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606448" y="1724775"/>
                  <a:ext cx="1800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AC62D0B0-AF89-AC3C-3D64-4BCE2221B217}"/>
                    </a:ext>
                  </a:extLst>
                </p14:cNvPr>
                <p14:cNvContentPartPr/>
                <p14:nvPr/>
              </p14:nvContentPartPr>
              <p14:xfrm>
                <a:off x="6615448" y="1925295"/>
                <a:ext cx="19800" cy="5508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AC62D0B0-AF89-AC3C-3D64-4BCE2221B21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606448" y="1916655"/>
                  <a:ext cx="3744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E973906C-5043-2159-F9B2-511EFFCD5D77}"/>
                    </a:ext>
                  </a:extLst>
                </p14:cNvPr>
                <p14:cNvContentPartPr/>
                <p14:nvPr/>
              </p14:nvContentPartPr>
              <p14:xfrm>
                <a:off x="5947648" y="1834575"/>
                <a:ext cx="12240" cy="957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E973906C-5043-2159-F9B2-511EFFCD5D7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939008" y="1825935"/>
                  <a:ext cx="2988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80A0CB6C-5583-8A00-FED2-A3A45D874746}"/>
                    </a:ext>
                  </a:extLst>
                </p14:cNvPr>
                <p14:cNvContentPartPr/>
                <p14:nvPr/>
              </p14:nvContentPartPr>
              <p14:xfrm>
                <a:off x="5996608" y="1843935"/>
                <a:ext cx="2520" cy="16344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80A0CB6C-5583-8A00-FED2-A3A45D874746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987968" y="1835295"/>
                  <a:ext cx="20160" cy="1810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75" name="Rectangle 174">
            <a:extLst>
              <a:ext uri="{FF2B5EF4-FFF2-40B4-BE49-F238E27FC236}">
                <a16:creationId xmlns:a16="http://schemas.microsoft.com/office/drawing/2014/main" id="{EF2D4322-D970-3521-A1E1-2E30F177D0B4}"/>
              </a:ext>
            </a:extLst>
          </p:cNvPr>
          <p:cNvSpPr/>
          <p:nvPr/>
        </p:nvSpPr>
        <p:spPr>
          <a:xfrm>
            <a:off x="2707648" y="4253180"/>
            <a:ext cx="2460028" cy="1553865"/>
          </a:xfrm>
          <a:prstGeom prst="rect">
            <a:avLst/>
          </a:prstGeom>
          <a:pattFill prst="wdDnDiag">
            <a:fgClr>
              <a:srgbClr val="FFC000"/>
            </a:fgClr>
            <a:bgClr>
              <a:schemeClr val="bg1"/>
            </a:bgClr>
          </a:patt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D379D399-364B-00BC-2F71-3554589CE31D}"/>
              </a:ext>
            </a:extLst>
          </p:cNvPr>
          <p:cNvCxnSpPr/>
          <p:nvPr/>
        </p:nvCxnSpPr>
        <p:spPr bwMode="auto">
          <a:xfrm>
            <a:off x="1564648" y="5142697"/>
            <a:ext cx="11430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C0BAA62C-5D5A-3B07-8E08-B3DE687C6D67}"/>
              </a:ext>
            </a:extLst>
          </p:cNvPr>
          <p:cNvCxnSpPr/>
          <p:nvPr/>
        </p:nvCxnSpPr>
        <p:spPr bwMode="auto">
          <a:xfrm>
            <a:off x="5169229" y="5142697"/>
            <a:ext cx="11430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422442E7-36F4-E807-742B-7EDD5D5E18C8}"/>
              </a:ext>
            </a:extLst>
          </p:cNvPr>
          <p:cNvCxnSpPr>
            <a:cxnSpLocks/>
          </p:cNvCxnSpPr>
          <p:nvPr/>
        </p:nvCxnSpPr>
        <p:spPr bwMode="auto">
          <a:xfrm flipV="1">
            <a:off x="5508373" y="3847297"/>
            <a:ext cx="0" cy="129540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28C0677B-3757-D27F-0591-750B30A39BD8}"/>
              </a:ext>
            </a:extLst>
          </p:cNvPr>
          <p:cNvCxnSpPr>
            <a:cxnSpLocks/>
          </p:cNvCxnSpPr>
          <p:nvPr/>
        </p:nvCxnSpPr>
        <p:spPr bwMode="auto">
          <a:xfrm flipH="1">
            <a:off x="2478105" y="3859201"/>
            <a:ext cx="3030268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F48F7338-EBD8-5387-5C87-16733A0D4FC6}"/>
              </a:ext>
            </a:extLst>
          </p:cNvPr>
          <p:cNvCxnSpPr>
            <a:cxnSpLocks/>
          </p:cNvCxnSpPr>
          <p:nvPr/>
        </p:nvCxnSpPr>
        <p:spPr bwMode="auto">
          <a:xfrm flipH="1">
            <a:off x="2472469" y="3847297"/>
            <a:ext cx="15840" cy="137160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5" name="TextBox 184">
            <a:extLst>
              <a:ext uri="{FF2B5EF4-FFF2-40B4-BE49-F238E27FC236}">
                <a16:creationId xmlns:a16="http://schemas.microsoft.com/office/drawing/2014/main" id="{DA5D9B54-5A79-9AF7-4596-51D1EE4C8B9A}"/>
              </a:ext>
            </a:extLst>
          </p:cNvPr>
          <p:cNvSpPr txBox="1"/>
          <p:nvPr/>
        </p:nvSpPr>
        <p:spPr>
          <a:xfrm>
            <a:off x="5847518" y="4224711"/>
            <a:ext cx="2380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2000" dirty="0"/>
              <a:t>Logical Paradox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D0BA26F5-AF30-8C09-74EE-2237FCBD127D}"/>
              </a:ext>
            </a:extLst>
          </p:cNvPr>
          <p:cNvSpPr txBox="1"/>
          <p:nvPr/>
        </p:nvSpPr>
        <p:spPr>
          <a:xfrm>
            <a:off x="303130" y="6032214"/>
            <a:ext cx="77909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>
              <a:buNone/>
            </a:pPr>
            <a:r>
              <a:rPr lang="en-US" sz="2000" dirty="0"/>
              <a:t>Can we determine if every program will halt or not? </a:t>
            </a:r>
            <a:r>
              <a:rPr lang="en-US" sz="2000" dirty="0">
                <a:sym typeface="Wingdings" pitchFamily="2" charset="2"/>
              </a:rPr>
              <a:t> NO</a:t>
            </a:r>
          </a:p>
          <a:p>
            <a:pPr lvl="1">
              <a:buNone/>
            </a:pPr>
            <a:r>
              <a:rPr lang="en-US" sz="2000" dirty="0">
                <a:sym typeface="Wingdings" pitchFamily="2" charset="2"/>
              </a:rPr>
              <a:t>In practice with finite memory  YES (jus wait and see  )</a:t>
            </a:r>
            <a:endParaRPr lang="en-US" sz="20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A296FC0-49C1-FC5E-D706-B9B07789D0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197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5962"/>
    </mc:Choice>
    <mc:Fallback xmlns="">
      <p:transition advClick="0" advTm="105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F37B52-56AC-C8E6-6E3B-1788FADDA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1026" name="Picture 2" descr="Paperback The Emperor's New Mind - Concerning Computers , Minds , and the Law of Physics Book">
            <a:extLst>
              <a:ext uri="{FF2B5EF4-FFF2-40B4-BE49-F238E27FC236}">
                <a16:creationId xmlns:a16="http://schemas.microsoft.com/office/drawing/2014/main" id="{06DBBF6D-ADF4-6B7A-C7E6-98F793EE6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38400"/>
            <a:ext cx="2231741" cy="336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BAB366-23DE-54CE-58E9-A0045C14A46B}"/>
              </a:ext>
            </a:extLst>
          </p:cNvPr>
          <p:cNvSpPr txBox="1"/>
          <p:nvPr/>
        </p:nvSpPr>
        <p:spPr>
          <a:xfrm>
            <a:off x="762000" y="279400"/>
            <a:ext cx="7696200" cy="125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b="0" i="0" dirty="0">
                <a:effectLst/>
                <a:latin typeface="Comic Sans MS" panose="030F0902030302020204" pitchFamily="66" charset="0"/>
              </a:rPr>
              <a:t>Human </a:t>
            </a:r>
            <a:r>
              <a:rPr lang="en-US" sz="1400" b="0" i="0" u="none" strike="noStrike" dirty="0">
                <a:effectLst/>
                <a:latin typeface="Comic Sans MS" panose="030F0902030302020204" pitchFamily="66" charset="0"/>
              </a:rPr>
              <a:t>consciousness</a:t>
            </a:r>
            <a:r>
              <a:rPr lang="en-US" sz="1400" b="0" i="0" dirty="0">
                <a:effectLst/>
                <a:latin typeface="Comic Sans MS" panose="030F0902030302020204" pitchFamily="66" charset="0"/>
              </a:rPr>
              <a:t> is non-</a:t>
            </a:r>
            <a:r>
              <a:rPr lang="en-US" sz="1400" b="0" i="0" u="none" strike="noStrike" dirty="0">
                <a:effectLst/>
                <a:latin typeface="Comic Sans MS" panose="030F0902030302020204" pitchFamily="66" charset="0"/>
              </a:rPr>
              <a:t>algorithmic</a:t>
            </a:r>
            <a:r>
              <a:rPr lang="en-US" sz="1400" u="none" strike="noStrike" dirty="0">
                <a:latin typeface="Comic Sans MS" panose="030F0902030302020204" pitchFamily="66" charset="0"/>
              </a:rPr>
              <a:t> and cannot be described by a Turing machine. </a:t>
            </a:r>
          </a:p>
          <a:p>
            <a:pPr>
              <a:buNone/>
            </a:pPr>
            <a:endParaRPr lang="en-US" sz="1400" dirty="0">
              <a:latin typeface="Comic Sans MS" panose="030F0902030302020204" pitchFamily="66" charset="0"/>
            </a:endParaRPr>
          </a:p>
          <a:p>
            <a:pPr>
              <a:buNone/>
            </a:pPr>
            <a:r>
              <a:rPr lang="en-US" sz="1400" u="none" strike="noStrike" dirty="0">
                <a:latin typeface="Comic Sans MS" panose="030F0902030302020204" pitchFamily="66" charset="0"/>
              </a:rPr>
              <a:t>QM (‘collapse of wavefunction’) essential for understanding human consciousness (microtubules allow</a:t>
            </a:r>
            <a:r>
              <a:rPr lang="en-US" sz="1400" dirty="0">
                <a:latin typeface="Comic Sans MS" panose="030F0902030302020204" pitchFamily="66" charset="0"/>
              </a:rPr>
              <a:t> superposition). This </a:t>
            </a:r>
            <a:r>
              <a:rPr lang="en-US" sz="1400" dirty="0">
                <a:highlight>
                  <a:srgbClr val="FFFF00"/>
                </a:highlight>
                <a:latin typeface="Comic Sans MS" panose="030F0902030302020204" pitchFamily="66" charset="0"/>
              </a:rPr>
              <a:t>is a controversial assessment</a:t>
            </a:r>
            <a:r>
              <a:rPr lang="en-US" sz="1400" dirty="0">
                <a:latin typeface="Comic Sans MS" panose="030F0902030302020204" pitchFamily="66" charset="0"/>
              </a:rPr>
              <a:t>, but a huge improvement over random assertions of ‘quantum consciousness’… </a:t>
            </a:r>
            <a:endParaRPr lang="en-US" sz="1400" u="none" strike="noStrike" dirty="0">
              <a:latin typeface="Comic Sans MS" panose="030F0902030302020204" pitchFamily="66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8E7AC5A-9F2B-148A-83A0-B3E43736A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405974"/>
            <a:ext cx="2249521" cy="339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7ACC747-132E-50C2-368A-BA5E74D3AE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096DF1A-D35F-1F38-E821-89C56862F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438400"/>
            <a:ext cx="2317852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680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49909">
        <p159:morph option="byObject"/>
      </p:transition>
    </mc:Choice>
    <mc:Fallback xmlns="">
      <p:transition spd="slow" advClick="0" advTm="1499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813278" y="104910"/>
            <a:ext cx="7548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FF0000"/>
                </a:solidFill>
              </a:rPr>
              <a:t>Neuromorphic Computing is Turing complete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689B26-3324-16DE-5F08-16498BD9E4F8}"/>
              </a:ext>
            </a:extLst>
          </p:cNvPr>
          <p:cNvSpPr txBox="1"/>
          <p:nvPr/>
        </p:nvSpPr>
        <p:spPr>
          <a:xfrm>
            <a:off x="1051645" y="838200"/>
            <a:ext cx="7040710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Can emulate an universal Turing machine </a:t>
            </a:r>
            <a:r>
              <a:rPr lang="en-US" dirty="0">
                <a:sym typeface="Wingdings" pitchFamily="2" charset="2"/>
              </a:rPr>
              <a:t> gets</a:t>
            </a:r>
          </a:p>
          <a:p>
            <a:pPr algn="l">
              <a:buNone/>
            </a:pPr>
            <a:r>
              <a:rPr lang="en-US" dirty="0">
                <a:sym typeface="Wingdings" pitchFamily="2" charset="2"/>
              </a:rPr>
              <a:t>you to an answer if infinite runtime/memory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5428A9-8DBF-882E-C8A9-88209F48CDC5}"/>
              </a:ext>
            </a:extLst>
          </p:cNvPr>
          <p:cNvSpPr txBox="1"/>
          <p:nvPr/>
        </p:nvSpPr>
        <p:spPr>
          <a:xfrm>
            <a:off x="813278" y="2142855"/>
            <a:ext cx="78486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/>
            <a:r>
              <a:rPr lang="en-US" sz="2000" b="0" i="0" dirty="0">
                <a:solidFill>
                  <a:srgbClr val="040C28"/>
                </a:solidFill>
                <a:effectLst/>
                <a:highlight>
                  <a:srgbClr val="FFFF00"/>
                </a:highlight>
                <a:latin typeface="Comic Sans MS" panose="030F0902030302020204" pitchFamily="66" charset="0"/>
              </a:rPr>
              <a:t>straight-line sequences of code </a:t>
            </a:r>
          </a:p>
          <a:p>
            <a:pPr marL="285750" indent="-285750"/>
            <a:r>
              <a:rPr lang="en-US" sz="2000" b="0" i="0" dirty="0">
                <a:solidFill>
                  <a:srgbClr val="040C28"/>
                </a:solidFill>
                <a:effectLst/>
                <a:highlight>
                  <a:srgbClr val="FFFF00"/>
                </a:highlight>
                <a:latin typeface="Comic Sans MS" panose="030F0902030302020204" pitchFamily="66" charset="0"/>
              </a:rPr>
              <a:t>if-then-else </a:t>
            </a:r>
            <a:r>
              <a:rPr lang="en-US" sz="2000" dirty="0">
                <a:solidFill>
                  <a:srgbClr val="040C28"/>
                </a:solidFill>
                <a:highlight>
                  <a:srgbClr val="FFFF00"/>
                </a:highlight>
                <a:latin typeface="Comic Sans MS" panose="030F0902030302020204" pitchFamily="66" charset="0"/>
              </a:rPr>
              <a:t>- </a:t>
            </a:r>
            <a:r>
              <a:rPr lang="en-US" sz="2000" b="0" i="0" dirty="0">
                <a:solidFill>
                  <a:srgbClr val="040C28"/>
                </a:solidFill>
                <a:effectLst/>
                <a:highlight>
                  <a:srgbClr val="FFFF00"/>
                </a:highlight>
                <a:latin typeface="Comic Sans MS" panose="030F0902030302020204" pitchFamily="66" charset="0"/>
              </a:rPr>
              <a:t>iteration</a:t>
            </a:r>
          </a:p>
          <a:p>
            <a:pPr marL="285750" indent="-285750"/>
            <a:r>
              <a:rPr lang="en-US" sz="2000" b="0" i="0" dirty="0">
                <a:solidFill>
                  <a:srgbClr val="040C28"/>
                </a:solidFill>
                <a:effectLst/>
                <a:highlight>
                  <a:srgbClr val="FFFF00"/>
                </a:highlight>
                <a:latin typeface="Comic Sans MS" panose="030F0902030302020204" pitchFamily="66" charset="0"/>
              </a:rPr>
              <a:t>unbounded iteration (e.g., while loops) - recursion</a:t>
            </a:r>
            <a:endParaRPr lang="en-US" sz="2000" dirty="0">
              <a:highlight>
                <a:srgbClr val="FFFF00"/>
              </a:highlight>
              <a:latin typeface="Comic Sans MS" panose="030F09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8971EC-2A4F-33A3-4071-239358DF0868}"/>
              </a:ext>
            </a:extLst>
          </p:cNvPr>
          <p:cNvSpPr txBox="1"/>
          <p:nvPr/>
        </p:nvSpPr>
        <p:spPr>
          <a:xfrm>
            <a:off x="807058" y="4572000"/>
            <a:ext cx="78486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/>
            <a:r>
              <a:rPr lang="en-US" sz="2000" b="0" i="0" dirty="0">
                <a:solidFill>
                  <a:srgbClr val="040C28"/>
                </a:solidFill>
                <a:effectLst/>
                <a:highlight>
                  <a:srgbClr val="FFFF00"/>
                </a:highlight>
                <a:latin typeface="Comic Sans MS" panose="030F0902030302020204" pitchFamily="66" charset="0"/>
              </a:rPr>
              <a:t>Remove while loop </a:t>
            </a:r>
            <a:r>
              <a:rPr lang="en-US" sz="2000" b="0" i="0" dirty="0">
                <a:solidFill>
                  <a:srgbClr val="040C28"/>
                </a:solidFill>
                <a:effectLst/>
                <a:highlight>
                  <a:srgbClr val="FFFF00"/>
                </a:highlight>
                <a:latin typeface="Comic Sans MS" panose="030F0902030302020204" pitchFamily="66" charset="0"/>
                <a:sym typeface="Wingdings" pitchFamily="2" charset="2"/>
              </a:rPr>
              <a:t> can’t do a computation that is endless</a:t>
            </a:r>
          </a:p>
          <a:p>
            <a:pPr>
              <a:buNone/>
            </a:pPr>
            <a:r>
              <a:rPr lang="en-US" sz="2000" dirty="0">
                <a:solidFill>
                  <a:srgbClr val="040C28"/>
                </a:solidFill>
                <a:highlight>
                  <a:srgbClr val="FFFF00"/>
                </a:highlight>
                <a:latin typeface="Comic Sans MS" panose="030F0902030302020204" pitchFamily="66" charset="0"/>
                <a:sym typeface="Wingdings" pitchFamily="2" charset="2"/>
              </a:rPr>
              <a:t>(</a:t>
            </a:r>
            <a:r>
              <a:rPr lang="en-US" sz="2000" dirty="0" err="1">
                <a:solidFill>
                  <a:srgbClr val="040C28"/>
                </a:solidFill>
                <a:highlight>
                  <a:srgbClr val="FFFF00"/>
                </a:highlight>
                <a:latin typeface="Comic Sans MS" panose="030F0902030302020204" pitchFamily="66" charset="0"/>
                <a:sym typeface="Wingdings" pitchFamily="2" charset="2"/>
              </a:rPr>
              <a:t>i</a:t>
            </a:r>
            <a:r>
              <a:rPr lang="en-US" sz="2000" dirty="0">
                <a:solidFill>
                  <a:srgbClr val="040C28"/>
                </a:solidFill>
                <a:highlight>
                  <a:srgbClr val="FFFF00"/>
                </a:highlight>
                <a:latin typeface="Comic Sans MS" panose="030F0902030302020204" pitchFamily="66" charset="0"/>
                <a:sym typeface="Wingdings" pitchFamily="2" charset="2"/>
              </a:rPr>
              <a:t> --&gt; i+1) </a:t>
            </a:r>
          </a:p>
          <a:p>
            <a:pPr marL="342900" indent="-342900"/>
            <a:r>
              <a:rPr lang="en-US" sz="2000" dirty="0">
                <a:solidFill>
                  <a:srgbClr val="040C28"/>
                </a:solidFill>
                <a:highlight>
                  <a:srgbClr val="FFFF00"/>
                </a:highlight>
                <a:latin typeface="Comic Sans MS" panose="030F0902030302020204" pitchFamily="66" charset="0"/>
                <a:sym typeface="Wingdings" pitchFamily="2" charset="2"/>
              </a:rPr>
              <a:t>HTML (just represent data, not computation)</a:t>
            </a:r>
          </a:p>
          <a:p>
            <a:pPr marL="342900" indent="-342900"/>
            <a:r>
              <a:rPr lang="en-US" sz="2000" dirty="0">
                <a:solidFill>
                  <a:srgbClr val="040C28"/>
                </a:solidFill>
                <a:highlight>
                  <a:srgbClr val="FFFF00"/>
                </a:highlight>
                <a:latin typeface="Comic Sans MS" panose="030F0902030302020204" pitchFamily="66" charset="0"/>
                <a:sym typeface="Wingdings" pitchFamily="2" charset="2"/>
              </a:rPr>
              <a:t>Bitcoin Blockchain (cannot do loops, arb read/writes from memory)</a:t>
            </a:r>
            <a:endParaRPr lang="en-US" sz="2000" dirty="0">
              <a:highlight>
                <a:srgbClr val="FFFF00"/>
              </a:highlight>
              <a:latin typeface="Comic Sans MS" panose="030F09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25F64D-41B3-E472-EBEF-6CCDF32300D1}"/>
              </a:ext>
            </a:extLst>
          </p:cNvPr>
          <p:cNvSpPr txBox="1"/>
          <p:nvPr/>
        </p:nvSpPr>
        <p:spPr>
          <a:xfrm>
            <a:off x="2438400" y="3962400"/>
            <a:ext cx="3353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rgbClr val="0000FF"/>
                </a:solidFill>
              </a:rPr>
              <a:t>Non-Turing Languages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8D91393-BA1C-4119-6FCB-92380B16F2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0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2197"/>
    </mc:Choice>
    <mc:Fallback xmlns="">
      <p:transition advClick="0" advTm="42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brain&#10;&#10;Description automatically generated">
            <a:extLst>
              <a:ext uri="{FF2B5EF4-FFF2-40B4-BE49-F238E27FC236}">
                <a16:creationId xmlns:a16="http://schemas.microsoft.com/office/drawing/2014/main" id="{7F2FEDF0-88D6-D1B1-43AB-35D0F1814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70552"/>
            <a:ext cx="7772400" cy="31126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94D580-596B-3459-130B-1D61E04340E0}"/>
              </a:ext>
            </a:extLst>
          </p:cNvPr>
          <p:cNvSpPr txBox="1"/>
          <p:nvPr/>
        </p:nvSpPr>
        <p:spPr>
          <a:xfrm>
            <a:off x="123414" y="4232498"/>
            <a:ext cx="2730235" cy="1858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Digital Computing in Silico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How we compute (algorithms)</a:t>
            </a:r>
          </a:p>
          <a:p>
            <a:pPr>
              <a:buNone/>
            </a:pPr>
            <a:r>
              <a:rPr lang="en-US" sz="1400" dirty="0"/>
              <a:t>How we add (Gates)</a:t>
            </a:r>
          </a:p>
          <a:p>
            <a:pPr>
              <a:buNone/>
            </a:pPr>
            <a:r>
              <a:rPr lang="en-US" sz="1400" dirty="0"/>
              <a:t>How we add quickly (CMOS)</a:t>
            </a:r>
          </a:p>
          <a:p>
            <a:pPr>
              <a:buNone/>
            </a:pPr>
            <a:r>
              <a:rPr lang="en-US" sz="1400" dirty="0"/>
              <a:t>How we fix errors</a:t>
            </a:r>
          </a:p>
          <a:p>
            <a:pPr>
              <a:buNone/>
            </a:pPr>
            <a:r>
              <a:rPr lang="en-US" sz="1400" dirty="0"/>
              <a:t>Thermodynamics of Computing</a:t>
            </a:r>
          </a:p>
        </p:txBody>
      </p:sp>
      <p:sp>
        <p:nvSpPr>
          <p:cNvPr id="2" name="Rectangle 24">
            <a:extLst>
              <a:ext uri="{FF2B5EF4-FFF2-40B4-BE49-F238E27FC236}">
                <a16:creationId xmlns:a16="http://schemas.microsoft.com/office/drawing/2014/main" id="{A66BEB6E-F25D-DAD3-3AA3-66D898E87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58658"/>
            <a:ext cx="8915400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Overall structure of this course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FE42A5-D61E-A624-B72C-883E1B5424A0}"/>
              </a:ext>
            </a:extLst>
          </p:cNvPr>
          <p:cNvSpPr txBox="1"/>
          <p:nvPr/>
        </p:nvSpPr>
        <p:spPr>
          <a:xfrm>
            <a:off x="3178042" y="4061732"/>
            <a:ext cx="3200400" cy="185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Analog Computing in Carbo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>
                <a:solidFill>
                  <a:srgbClr val="FF0000"/>
                </a:solidFill>
              </a:rPr>
              <a:t>How we train (Supervision)</a:t>
            </a:r>
          </a:p>
          <a:p>
            <a:pPr>
              <a:buNone/>
            </a:pPr>
            <a:r>
              <a:rPr lang="en-US" sz="1400" dirty="0"/>
              <a:t>Physics of Neurons (Boltzmann)</a:t>
            </a:r>
          </a:p>
          <a:p>
            <a:pPr>
              <a:buNone/>
            </a:pPr>
            <a:r>
              <a:rPr lang="en-US" sz="1400" dirty="0"/>
              <a:t>How we learn (time sampling)</a:t>
            </a:r>
          </a:p>
          <a:p>
            <a:pPr>
              <a:buNone/>
            </a:pPr>
            <a:r>
              <a:rPr lang="en-US" sz="1400" dirty="0"/>
              <a:t>Optimizing and Classifying</a:t>
            </a:r>
          </a:p>
          <a:p>
            <a:pPr>
              <a:buNone/>
            </a:pPr>
            <a:r>
              <a:rPr lang="en-US" sz="1400" dirty="0"/>
              <a:t>Transition Theory &amp; Inferencing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51E5D6-9D58-DAA7-6037-FBB17A9DC08E}"/>
              </a:ext>
            </a:extLst>
          </p:cNvPr>
          <p:cNvSpPr txBox="1"/>
          <p:nvPr/>
        </p:nvSpPr>
        <p:spPr>
          <a:xfrm>
            <a:off x="6019800" y="4061732"/>
            <a:ext cx="3200400" cy="263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Quantum Computing in Magneto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Quantum Spins and Hardware</a:t>
            </a:r>
          </a:p>
          <a:p>
            <a:pPr>
              <a:buNone/>
            </a:pPr>
            <a:r>
              <a:rPr lang="en-US" sz="1400" dirty="0"/>
              <a:t>Interacting Spins</a:t>
            </a:r>
          </a:p>
          <a:p>
            <a:pPr>
              <a:buNone/>
            </a:pPr>
            <a:r>
              <a:rPr lang="en-US" sz="1400" dirty="0"/>
              <a:t>Going parallel: Quantum Physics</a:t>
            </a:r>
          </a:p>
          <a:p>
            <a:pPr>
              <a:buNone/>
            </a:pPr>
            <a:r>
              <a:rPr lang="en-US" sz="1400" dirty="0"/>
              <a:t>Entanglement and Superposition</a:t>
            </a:r>
          </a:p>
          <a:p>
            <a:pPr>
              <a:buNone/>
            </a:pPr>
            <a:r>
              <a:rPr lang="en-US" sz="1400" dirty="0"/>
              <a:t>Cloning and Key Distribution</a:t>
            </a:r>
          </a:p>
          <a:p>
            <a:pPr>
              <a:buNone/>
            </a:pPr>
            <a:r>
              <a:rPr lang="en-US" sz="1400" dirty="0"/>
              <a:t>Quantum Search and Annealing</a:t>
            </a:r>
          </a:p>
          <a:p>
            <a:pPr>
              <a:buNone/>
            </a:pPr>
            <a:r>
              <a:rPr lang="en-US" sz="1400" dirty="0"/>
              <a:t>Quantum Gates and Factorization</a:t>
            </a:r>
          </a:p>
          <a:p>
            <a:pPr>
              <a:buNone/>
            </a:pPr>
            <a:endParaRPr lang="en-US" sz="1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5A51B7-7BDE-4EAA-D15A-00E4545785E4}"/>
              </a:ext>
            </a:extLst>
          </p:cNvPr>
          <p:cNvSpPr/>
          <p:nvPr/>
        </p:nvSpPr>
        <p:spPr>
          <a:xfrm>
            <a:off x="6073014" y="3886200"/>
            <a:ext cx="2956686" cy="2810099"/>
          </a:xfrm>
          <a:prstGeom prst="rect">
            <a:avLst/>
          </a:prstGeom>
          <a:solidFill>
            <a:schemeClr val="bg1">
              <a:alpha val="73000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42BC68-AF7D-F2AB-022D-4CAF4EDE08EA}"/>
              </a:ext>
            </a:extLst>
          </p:cNvPr>
          <p:cNvSpPr/>
          <p:nvPr/>
        </p:nvSpPr>
        <p:spPr>
          <a:xfrm>
            <a:off x="6096000" y="3886200"/>
            <a:ext cx="2933700" cy="2810099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4B5D31-A668-9548-615D-47524F8BDBB7}"/>
              </a:ext>
            </a:extLst>
          </p:cNvPr>
          <p:cNvSpPr/>
          <p:nvPr/>
        </p:nvSpPr>
        <p:spPr>
          <a:xfrm>
            <a:off x="5638800" y="891990"/>
            <a:ext cx="3306829" cy="2810099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E59936-8E44-82B8-540D-9A6164DA6A9A}"/>
              </a:ext>
            </a:extLst>
          </p:cNvPr>
          <p:cNvSpPr/>
          <p:nvPr/>
        </p:nvSpPr>
        <p:spPr>
          <a:xfrm>
            <a:off x="57897" y="791631"/>
            <a:ext cx="2780423" cy="5820916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257FD6-97B9-D1E9-FCB2-83D18FC0BD36}"/>
              </a:ext>
            </a:extLst>
          </p:cNvPr>
          <p:cNvSpPr/>
          <p:nvPr/>
        </p:nvSpPr>
        <p:spPr>
          <a:xfrm>
            <a:off x="3111319" y="4015465"/>
            <a:ext cx="2973188" cy="2551567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A613E0D-2195-4D28-E907-0CB4E2D6B3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9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7317"/>
    </mc:Choice>
    <mc:Fallback xmlns="">
      <p:transition advClick="0" advTm="27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AE6737-DF87-2F3C-DAB5-524FB2647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689" y="0"/>
            <a:ext cx="5676622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A6489F8-16E7-CFEE-4D7C-E332235AF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0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498"/>
    </mc:Choice>
    <mc:Fallback xmlns="">
      <p:transition advClick="0" advTm="7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heetah and airplane speed of light and a dog&#10;&#10;Description automatically generated">
            <a:extLst>
              <a:ext uri="{FF2B5EF4-FFF2-40B4-BE49-F238E27FC236}">
                <a16:creationId xmlns:a16="http://schemas.microsoft.com/office/drawing/2014/main" id="{91B02150-217C-31A9-2FC3-AA1B2A23D5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04800"/>
            <a:ext cx="6095338" cy="5851525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E9844-B5A4-8F1C-BE87-01AF7AAE6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590800" cy="47625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5BE49736-B368-C840-80FE-046B1BC27A41}" type="slidenum">
              <a:rPr lang="en-US" smtClean="0"/>
              <a:pPr>
                <a:spcAft>
                  <a:spcPts val="600"/>
                </a:spcAft>
                <a:defRPr/>
              </a:pPr>
              <a:t>5</a:t>
            </a:fld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1781C5E-F02C-DF3A-7D73-420B6AC6E6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83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3546">
        <p159:morph option="byObject"/>
      </p:transition>
    </mc:Choice>
    <mc:Fallback xmlns="">
      <p:transition spd="slow" advClick="0" advTm="335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CCC2D-4326-FFAD-8BAB-752499E5E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A6CD97-C6CF-A846-87B9-9EFFA06510E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7A70FD44-FE26-C3FF-50EF-D78134B55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58658"/>
            <a:ext cx="8915400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Is there an effective procedure for computing anything?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C66B338-5FF7-47B2-4370-200EF72202E4}"/>
                  </a:ext>
                </a:extLst>
              </p14:cNvPr>
              <p14:cNvContentPartPr/>
              <p14:nvPr/>
            </p14:nvContentPartPr>
            <p14:xfrm>
              <a:off x="2886061" y="1941495"/>
              <a:ext cx="1491480" cy="219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C66B338-5FF7-47B2-4370-200EF72202E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68061" y="1923495"/>
                <a:ext cx="152712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0AF128A-DE83-4DF1-89C0-9BEC21764E18}"/>
                  </a:ext>
                </a:extLst>
              </p14:cNvPr>
              <p14:cNvContentPartPr/>
              <p14:nvPr/>
            </p14:nvContentPartPr>
            <p14:xfrm>
              <a:off x="687840" y="1756454"/>
              <a:ext cx="218520" cy="696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0AF128A-DE83-4DF1-89C0-9BEC21764E1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9200" y="1747814"/>
                <a:ext cx="236160" cy="71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FB817DE-94E4-11B4-8ED5-9BBBD0459691}"/>
                  </a:ext>
                </a:extLst>
              </p14:cNvPr>
              <p14:cNvContentPartPr/>
              <p14:nvPr/>
            </p14:nvContentPartPr>
            <p14:xfrm>
              <a:off x="647880" y="2126534"/>
              <a:ext cx="318600" cy="44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FB817DE-94E4-11B4-8ED5-9BBBD045969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8880" y="2117534"/>
                <a:ext cx="336240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7AE50EB-51B1-A7D0-A7FA-D7F158BAEDFA}"/>
                  </a:ext>
                </a:extLst>
              </p14:cNvPr>
              <p14:cNvContentPartPr/>
              <p14:nvPr/>
            </p14:nvContentPartPr>
            <p14:xfrm>
              <a:off x="1030200" y="1899374"/>
              <a:ext cx="92160" cy="344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7AE50EB-51B1-A7D0-A7FA-D7F158BAEDF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21200" y="1890374"/>
                <a:ext cx="109800" cy="36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A306C05-2B83-CA51-AC56-653F18C6DEC6}"/>
                  </a:ext>
                </a:extLst>
              </p14:cNvPr>
              <p14:cNvContentPartPr/>
              <p14:nvPr/>
            </p14:nvContentPartPr>
            <p14:xfrm>
              <a:off x="1136400" y="2039774"/>
              <a:ext cx="180000" cy="1270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A306C05-2B83-CA51-AC56-653F18C6DEC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27760" y="2030774"/>
                <a:ext cx="19764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4B506F9-B505-093B-5B8E-FCD072A1A2C7}"/>
                  </a:ext>
                </a:extLst>
              </p14:cNvPr>
              <p14:cNvContentPartPr/>
              <p14:nvPr/>
            </p14:nvContentPartPr>
            <p14:xfrm>
              <a:off x="1327200" y="1930694"/>
              <a:ext cx="94680" cy="228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4B506F9-B505-093B-5B8E-FCD072A1A2C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18200" y="1922054"/>
                <a:ext cx="11232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50A2F81-0E23-A050-7C4B-C70006BCE014}"/>
                  </a:ext>
                </a:extLst>
              </p14:cNvPr>
              <p14:cNvContentPartPr/>
              <p14:nvPr/>
            </p14:nvContentPartPr>
            <p14:xfrm>
              <a:off x="1597920" y="2040134"/>
              <a:ext cx="9540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50A2F81-0E23-A050-7C4B-C70006BCE01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589280" y="2031494"/>
                <a:ext cx="1130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C1B80AB-1D07-F804-13FC-82A73482C255}"/>
                  </a:ext>
                </a:extLst>
              </p14:cNvPr>
              <p14:cNvContentPartPr/>
              <p14:nvPr/>
            </p14:nvContentPartPr>
            <p14:xfrm>
              <a:off x="1614120" y="2135534"/>
              <a:ext cx="885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C1B80AB-1D07-F804-13FC-82A73482C25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605480" y="2126534"/>
                <a:ext cx="1062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BDAFECE-4C9E-AAC5-C3CC-99CA766D2893}"/>
                  </a:ext>
                </a:extLst>
              </p14:cNvPr>
              <p14:cNvContentPartPr/>
              <p14:nvPr/>
            </p14:nvContentPartPr>
            <p14:xfrm>
              <a:off x="2231160" y="1947254"/>
              <a:ext cx="312840" cy="3052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BDAFECE-4C9E-AAC5-C3CC-99CA766D289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222520" y="1938614"/>
                <a:ext cx="330480" cy="32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DD5170A-5612-1927-2835-B8786C40D79D}"/>
                  </a:ext>
                </a:extLst>
              </p14:cNvPr>
              <p14:cNvContentPartPr/>
              <p14:nvPr/>
            </p14:nvContentPartPr>
            <p14:xfrm>
              <a:off x="2566320" y="1702814"/>
              <a:ext cx="2520" cy="1317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DD5170A-5612-1927-2835-B8786C40D79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557680" y="1694174"/>
                <a:ext cx="2016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1190CC2-8698-C681-A88B-D33DE8482CD3}"/>
                  </a:ext>
                </a:extLst>
              </p14:cNvPr>
              <p14:cNvContentPartPr/>
              <p14:nvPr/>
            </p14:nvContentPartPr>
            <p14:xfrm>
              <a:off x="2727600" y="1955894"/>
              <a:ext cx="2520" cy="25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1190CC2-8698-C681-A88B-D33DE8482CD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718600" y="1946894"/>
                <a:ext cx="2016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30094DE-B507-861F-F65C-674ECA647CC7}"/>
                  </a:ext>
                </a:extLst>
              </p14:cNvPr>
              <p14:cNvContentPartPr/>
              <p14:nvPr/>
            </p14:nvContentPartPr>
            <p14:xfrm>
              <a:off x="2662080" y="1702094"/>
              <a:ext cx="360" cy="1670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30094DE-B507-861F-F65C-674ECA647CC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653440" y="1693094"/>
                <a:ext cx="1800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1FE4557-70AE-DD35-91CB-AB7872B7A0FE}"/>
                  </a:ext>
                </a:extLst>
              </p14:cNvPr>
              <p14:cNvContentPartPr/>
              <p14:nvPr/>
            </p14:nvContentPartPr>
            <p14:xfrm>
              <a:off x="2473440" y="1679774"/>
              <a:ext cx="282600" cy="100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1FE4557-70AE-DD35-91CB-AB7872B7A0F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464800" y="1670774"/>
                <a:ext cx="300240" cy="2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3754078-E0FA-5628-6A50-9CC07FE64F1E}"/>
                  </a:ext>
                </a:extLst>
              </p14:cNvPr>
              <p14:cNvContentPartPr/>
              <p14:nvPr/>
            </p14:nvContentPartPr>
            <p14:xfrm>
              <a:off x="2830920" y="1659614"/>
              <a:ext cx="345240" cy="2145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3754078-E0FA-5628-6A50-9CC07FE64F1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821920" y="1650614"/>
                <a:ext cx="36288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E8EEFEE-3D51-82B4-C006-231045D05F03}"/>
                  </a:ext>
                </a:extLst>
              </p14:cNvPr>
              <p14:cNvContentPartPr/>
              <p14:nvPr/>
            </p14:nvContentPartPr>
            <p14:xfrm>
              <a:off x="3011640" y="1618214"/>
              <a:ext cx="40680" cy="280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E8EEFEE-3D51-82B4-C006-231045D05F0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003000" y="1609214"/>
                <a:ext cx="5832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8CE6E84-2022-1A8C-605C-81579FB519E2}"/>
                  </a:ext>
                </a:extLst>
              </p14:cNvPr>
              <p14:cNvContentPartPr/>
              <p14:nvPr/>
            </p14:nvContentPartPr>
            <p14:xfrm>
              <a:off x="3291360" y="1477814"/>
              <a:ext cx="94320" cy="3380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8CE6E84-2022-1A8C-605C-81579FB519E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282720" y="1468814"/>
                <a:ext cx="111960" cy="35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A86C2ED-E187-5182-C70C-B8C7542B9AF2}"/>
                  </a:ext>
                </a:extLst>
              </p14:cNvPr>
              <p14:cNvContentPartPr/>
              <p14:nvPr/>
            </p14:nvContentPartPr>
            <p14:xfrm>
              <a:off x="3410880" y="1497974"/>
              <a:ext cx="136800" cy="1663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A86C2ED-E187-5182-C70C-B8C7542B9AF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401880" y="1488974"/>
                <a:ext cx="154440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B1AE858-4CC8-0A22-8438-A4B97C550E8D}"/>
                  </a:ext>
                </a:extLst>
              </p14:cNvPr>
              <p14:cNvContentPartPr/>
              <p14:nvPr/>
            </p14:nvContentPartPr>
            <p14:xfrm>
              <a:off x="3549480" y="1434974"/>
              <a:ext cx="74520" cy="1854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B1AE858-4CC8-0A22-8438-A4B97C550E8D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540480" y="1425974"/>
                <a:ext cx="92160" cy="20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D526305-7810-036F-C307-F71FAEBAD6D7}"/>
                  </a:ext>
                </a:extLst>
              </p14:cNvPr>
              <p14:cNvContentPartPr/>
              <p14:nvPr/>
            </p14:nvContentPartPr>
            <p14:xfrm>
              <a:off x="3431760" y="1647734"/>
              <a:ext cx="7560" cy="331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D526305-7810-036F-C307-F71FAEBAD6D7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423120" y="1639094"/>
                <a:ext cx="2520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F2B30B2-73EA-DD9A-14ED-DC5674E8BBFF}"/>
                  </a:ext>
                </a:extLst>
              </p14:cNvPr>
              <p14:cNvContentPartPr/>
              <p14:nvPr/>
            </p14:nvContentPartPr>
            <p14:xfrm>
              <a:off x="3572520" y="1490414"/>
              <a:ext cx="229320" cy="3240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F2B30B2-73EA-DD9A-14ED-DC5674E8BBFF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563520" y="1481414"/>
                <a:ext cx="246960" cy="34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07A45EB-CBA4-A626-F624-D6E9F2A982D9}"/>
                  </a:ext>
                </a:extLst>
              </p14:cNvPr>
              <p14:cNvContentPartPr/>
              <p14:nvPr/>
            </p14:nvContentPartPr>
            <p14:xfrm>
              <a:off x="3738840" y="1594454"/>
              <a:ext cx="209160" cy="2131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07A45EB-CBA4-A626-F624-D6E9F2A982D9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729840" y="1585454"/>
                <a:ext cx="226800" cy="2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048D281-AFBC-09E8-409E-7DFCD77DE211}"/>
                  </a:ext>
                </a:extLst>
              </p14:cNvPr>
              <p14:cNvContentPartPr/>
              <p14:nvPr/>
            </p14:nvContentPartPr>
            <p14:xfrm>
              <a:off x="3975720" y="1681574"/>
              <a:ext cx="179280" cy="1389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048D281-AFBC-09E8-409E-7DFCD77DE211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966720" y="1672934"/>
                <a:ext cx="19692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44060B6-739D-7622-0856-8A3AF3E02C3B}"/>
                  </a:ext>
                </a:extLst>
              </p14:cNvPr>
              <p14:cNvContentPartPr/>
              <p14:nvPr/>
            </p14:nvContentPartPr>
            <p14:xfrm>
              <a:off x="4141320" y="1489694"/>
              <a:ext cx="102240" cy="2700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44060B6-739D-7622-0856-8A3AF3E02C3B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132320" y="1481054"/>
                <a:ext cx="119880" cy="287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9" name="Group 108">
            <a:extLst>
              <a:ext uri="{FF2B5EF4-FFF2-40B4-BE49-F238E27FC236}">
                <a16:creationId xmlns:a16="http://schemas.microsoft.com/office/drawing/2014/main" id="{045BB0A9-852D-C608-B3EB-BE96EAB4B7BD}"/>
              </a:ext>
            </a:extLst>
          </p:cNvPr>
          <p:cNvGrpSpPr/>
          <p:nvPr/>
        </p:nvGrpSpPr>
        <p:grpSpPr>
          <a:xfrm>
            <a:off x="304800" y="2875694"/>
            <a:ext cx="5923800" cy="2392920"/>
            <a:chOff x="304800" y="2875694"/>
            <a:chExt cx="5923800" cy="239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55E74060-969D-A339-5839-158A50C2B042}"/>
                    </a:ext>
                  </a:extLst>
                </p14:cNvPr>
                <p14:cNvContentPartPr/>
                <p14:nvPr/>
              </p14:nvContentPartPr>
              <p14:xfrm>
                <a:off x="310200" y="3607934"/>
                <a:ext cx="203040" cy="4762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55E74060-969D-A339-5839-158A50C2B042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01200" y="3598934"/>
                  <a:ext cx="220680" cy="49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BFA19D4-FB14-E329-552A-EC7D43CF1B7E}"/>
                    </a:ext>
                  </a:extLst>
                </p14:cNvPr>
                <p14:cNvContentPartPr/>
                <p14:nvPr/>
              </p14:nvContentPartPr>
              <p14:xfrm>
                <a:off x="304800" y="3791894"/>
                <a:ext cx="239760" cy="655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BFA19D4-FB14-E329-552A-EC7D43CF1B7E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95800" y="3782894"/>
                  <a:ext cx="25740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906EF0E3-E19A-CEBF-303F-197F85F0B029}"/>
                    </a:ext>
                  </a:extLst>
                </p14:cNvPr>
                <p14:cNvContentPartPr/>
                <p14:nvPr/>
              </p14:nvContentPartPr>
              <p14:xfrm>
                <a:off x="664800" y="3464294"/>
                <a:ext cx="66240" cy="1832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906EF0E3-E19A-CEBF-303F-197F85F0B029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56160" y="3455294"/>
                  <a:ext cx="8388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6F1E8E1D-3C46-3459-E470-3392D51CB6EF}"/>
                    </a:ext>
                  </a:extLst>
                </p14:cNvPr>
                <p14:cNvContentPartPr/>
                <p14:nvPr/>
              </p14:nvContentPartPr>
              <p14:xfrm>
                <a:off x="735000" y="3533054"/>
                <a:ext cx="169560" cy="4006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6F1E8E1D-3C46-3459-E470-3392D51CB6EF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726360" y="3524054"/>
                  <a:ext cx="187200" cy="41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5DD8F99-439F-F1B4-F7FE-5DCB7CAAAF6B}"/>
                    </a:ext>
                  </a:extLst>
                </p14:cNvPr>
                <p14:cNvContentPartPr/>
                <p14:nvPr/>
              </p14:nvContentPartPr>
              <p14:xfrm>
                <a:off x="885840" y="3581294"/>
                <a:ext cx="234000" cy="2106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5DD8F99-439F-F1B4-F7FE-5DCB7CAAAF6B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876840" y="3572654"/>
                  <a:ext cx="25164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68A3C3CC-0A2A-F1E3-1387-590C2F6F0DB8}"/>
                    </a:ext>
                  </a:extLst>
                </p14:cNvPr>
                <p14:cNvContentPartPr/>
                <p14:nvPr/>
              </p14:nvContentPartPr>
              <p14:xfrm>
                <a:off x="1105800" y="3490214"/>
                <a:ext cx="108720" cy="3531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68A3C3CC-0A2A-F1E3-1387-590C2F6F0DB8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096800" y="3481574"/>
                  <a:ext cx="12636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76DBBA9-4D47-CCC7-18D9-9F8CAB5BECBC}"/>
                    </a:ext>
                  </a:extLst>
                </p14:cNvPr>
                <p14:cNvContentPartPr/>
                <p14:nvPr/>
              </p14:nvContentPartPr>
              <p14:xfrm>
                <a:off x="1270680" y="3686054"/>
                <a:ext cx="132120" cy="25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76DBBA9-4D47-CCC7-18D9-9F8CAB5BECBC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261680" y="3677054"/>
                  <a:ext cx="1497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27CA0875-F65C-E410-15C1-5E1B7B805045}"/>
                    </a:ext>
                  </a:extLst>
                </p14:cNvPr>
                <p14:cNvContentPartPr/>
                <p14:nvPr/>
              </p14:nvContentPartPr>
              <p14:xfrm>
                <a:off x="1284360" y="3794774"/>
                <a:ext cx="129600" cy="25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27CA0875-F65C-E410-15C1-5E1B7B805045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275360" y="3785774"/>
                  <a:ext cx="14724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7D76092-1F7B-C1D6-4381-ADC82EEFB9D7}"/>
                    </a:ext>
                  </a:extLst>
                </p14:cNvPr>
                <p14:cNvContentPartPr/>
                <p14:nvPr/>
              </p14:nvContentPartPr>
              <p14:xfrm>
                <a:off x="1684320" y="3153614"/>
                <a:ext cx="689760" cy="3697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7D76092-1F7B-C1D6-4381-ADC82EEFB9D7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675320" y="3144614"/>
                  <a:ext cx="707400" cy="38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E071D1C-559D-5ECB-8B20-E570ADF86EB3}"/>
                    </a:ext>
                  </a:extLst>
                </p14:cNvPr>
                <p14:cNvContentPartPr/>
                <p14:nvPr/>
              </p14:nvContentPartPr>
              <p14:xfrm>
                <a:off x="2197680" y="3188174"/>
                <a:ext cx="2520" cy="144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E071D1C-559D-5ECB-8B20-E570ADF86EB3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2188680" y="3179174"/>
                  <a:ext cx="2016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02F768EB-B830-66D5-A4BA-195B8614B5A3}"/>
                    </a:ext>
                  </a:extLst>
                </p14:cNvPr>
                <p14:cNvContentPartPr/>
                <p14:nvPr/>
              </p14:nvContentPartPr>
              <p14:xfrm>
                <a:off x="2483160" y="2875694"/>
                <a:ext cx="666720" cy="5335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02F768EB-B830-66D5-A4BA-195B8614B5A3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2474520" y="2866694"/>
                  <a:ext cx="684360" cy="55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AFDDF1EB-EB17-518C-1F27-E1C0B7DE2704}"/>
                    </a:ext>
                  </a:extLst>
                </p14:cNvPr>
                <p14:cNvContentPartPr/>
                <p14:nvPr/>
              </p14:nvContentPartPr>
              <p14:xfrm>
                <a:off x="993840" y="4598654"/>
                <a:ext cx="102960" cy="75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AFDDF1EB-EB17-518C-1F27-E1C0B7DE2704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984840" y="4590014"/>
                  <a:ext cx="12060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D3D8D04-AE13-822B-2CFA-4E57BD74CFC6}"/>
                    </a:ext>
                  </a:extLst>
                </p14:cNvPr>
                <p14:cNvContentPartPr/>
                <p14:nvPr/>
              </p14:nvContentPartPr>
              <p14:xfrm>
                <a:off x="1053240" y="4699814"/>
                <a:ext cx="163440" cy="90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D3D8D04-AE13-822B-2CFA-4E57BD74CFC6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044240" y="4690814"/>
                  <a:ext cx="18108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5F2298D-94FA-F7C6-6060-3BEE07ACF587}"/>
                    </a:ext>
                  </a:extLst>
                </p14:cNvPr>
                <p14:cNvContentPartPr/>
                <p14:nvPr/>
              </p14:nvContentPartPr>
              <p14:xfrm>
                <a:off x="1427640" y="4543934"/>
                <a:ext cx="360" cy="2606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5F2298D-94FA-F7C6-6060-3BEE07ACF587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418640" y="4534934"/>
                  <a:ext cx="18000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D124E91C-F1A6-125E-48AD-25C392114E4D}"/>
                    </a:ext>
                  </a:extLst>
                </p14:cNvPr>
                <p14:cNvContentPartPr/>
                <p14:nvPr/>
              </p14:nvContentPartPr>
              <p14:xfrm>
                <a:off x="1563720" y="4492094"/>
                <a:ext cx="360" cy="3164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D124E91C-F1A6-125E-48AD-25C392114E4D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555080" y="4483454"/>
                  <a:ext cx="1800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64D43442-75CD-AE29-197D-90301509BBED}"/>
                    </a:ext>
                  </a:extLst>
                </p14:cNvPr>
                <p14:cNvContentPartPr/>
                <p14:nvPr/>
              </p14:nvContentPartPr>
              <p14:xfrm>
                <a:off x="1376520" y="4489214"/>
                <a:ext cx="255960" cy="392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64D43442-75CD-AE29-197D-90301509BBED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367520" y="4480214"/>
                  <a:ext cx="27360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0C8B0E9F-DD71-3F8D-2180-55B5D0BA8AD5}"/>
                    </a:ext>
                  </a:extLst>
                </p14:cNvPr>
                <p14:cNvContentPartPr/>
                <p14:nvPr/>
              </p14:nvContentPartPr>
              <p14:xfrm>
                <a:off x="1772880" y="4442054"/>
                <a:ext cx="236520" cy="3196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0C8B0E9F-DD71-3F8D-2180-55B5D0BA8AD5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764240" y="4433414"/>
                  <a:ext cx="25416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D92CD4D6-9719-921C-C4A8-24BFBFE2B67F}"/>
                    </a:ext>
                  </a:extLst>
                </p14:cNvPr>
                <p14:cNvContentPartPr/>
                <p14:nvPr/>
              </p14:nvContentPartPr>
              <p14:xfrm>
                <a:off x="1284000" y="4212014"/>
                <a:ext cx="198720" cy="7747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D92CD4D6-9719-921C-C4A8-24BFBFE2B67F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275000" y="4203374"/>
                  <a:ext cx="216360" cy="79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8DBF52D5-95CB-3542-91D1-93DA490CBA1B}"/>
                    </a:ext>
                  </a:extLst>
                </p14:cNvPr>
                <p14:cNvContentPartPr/>
                <p14:nvPr/>
              </p14:nvContentPartPr>
              <p14:xfrm>
                <a:off x="1944600" y="4236494"/>
                <a:ext cx="2520" cy="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DBF52D5-95CB-3542-91D1-93DA490CBA1B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935960" y="4227854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B497A80-494D-B6E3-9512-4A6CFD9C1EF8}"/>
                    </a:ext>
                  </a:extLst>
                </p14:cNvPr>
                <p14:cNvContentPartPr/>
                <p14:nvPr/>
              </p14:nvContentPartPr>
              <p14:xfrm>
                <a:off x="2053680" y="4236494"/>
                <a:ext cx="5400" cy="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B497A80-494D-B6E3-9512-4A6CFD9C1EF8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2045040" y="4227854"/>
                  <a:ext cx="23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CCCDCF3D-318E-187F-DA6F-1D9E32E322A5}"/>
                    </a:ext>
                  </a:extLst>
                </p14:cNvPr>
                <p14:cNvContentPartPr/>
                <p14:nvPr/>
              </p14:nvContentPartPr>
              <p14:xfrm>
                <a:off x="2172840" y="4236494"/>
                <a:ext cx="2520" cy="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CCCDCF3D-318E-187F-DA6F-1D9E32E322A5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2164200" y="4227854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6567A11D-0900-F55B-89BF-92B1FC514692}"/>
                    </a:ext>
                  </a:extLst>
                </p14:cNvPr>
                <p14:cNvContentPartPr/>
                <p14:nvPr/>
              </p14:nvContentPartPr>
              <p14:xfrm>
                <a:off x="2234760" y="4110854"/>
                <a:ext cx="14040" cy="1933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6567A11D-0900-F55B-89BF-92B1FC51469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226120" y="4101854"/>
                  <a:ext cx="3168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D76AE0AA-B797-5523-F455-C8DBE200BA95}"/>
                    </a:ext>
                  </a:extLst>
                </p14:cNvPr>
                <p14:cNvContentPartPr/>
                <p14:nvPr/>
              </p14:nvContentPartPr>
              <p14:xfrm>
                <a:off x="1862880" y="4089254"/>
                <a:ext cx="114120" cy="2725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D76AE0AA-B797-5523-F455-C8DBE200BA95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854240" y="4080254"/>
                  <a:ext cx="13176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9B63AA65-D927-7001-F9B8-029B9C4B2832}"/>
                    </a:ext>
                  </a:extLst>
                </p14:cNvPr>
                <p14:cNvContentPartPr/>
                <p14:nvPr/>
              </p14:nvContentPartPr>
              <p14:xfrm>
                <a:off x="2175360" y="4071254"/>
                <a:ext cx="91080" cy="2469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9B63AA65-D927-7001-F9B8-029B9C4B2832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166360" y="4062254"/>
                  <a:ext cx="10872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89C48340-449A-3E45-7CA6-54EE2BE836A5}"/>
                    </a:ext>
                  </a:extLst>
                </p14:cNvPr>
                <p14:cNvContentPartPr/>
                <p14:nvPr/>
              </p14:nvContentPartPr>
              <p14:xfrm>
                <a:off x="2323680" y="4166654"/>
                <a:ext cx="230040" cy="9230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89C48340-449A-3E45-7CA6-54EE2BE836A5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314680" y="4158014"/>
                  <a:ext cx="247680" cy="9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577D3C05-4497-678C-9130-E422C197D241}"/>
                    </a:ext>
                  </a:extLst>
                </p14:cNvPr>
                <p14:cNvContentPartPr/>
                <p14:nvPr/>
              </p14:nvContentPartPr>
              <p14:xfrm>
                <a:off x="2634360" y="4578494"/>
                <a:ext cx="182520" cy="1782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577D3C05-4497-678C-9130-E422C197D241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625720" y="4569854"/>
                  <a:ext cx="20016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CB8EF06-AA97-4373-76F5-276341732648}"/>
                    </a:ext>
                  </a:extLst>
                </p14:cNvPr>
                <p14:cNvContentPartPr/>
                <p14:nvPr/>
              </p14:nvContentPartPr>
              <p14:xfrm>
                <a:off x="2663520" y="4525574"/>
                <a:ext cx="116640" cy="2736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CB8EF06-AA97-4373-76F5-27634173264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2654880" y="4516574"/>
                  <a:ext cx="13428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5582A090-DEE0-331F-B294-4FFAC9E0C735}"/>
                    </a:ext>
                  </a:extLst>
                </p14:cNvPr>
                <p14:cNvContentPartPr/>
                <p14:nvPr/>
              </p14:nvContentPartPr>
              <p14:xfrm>
                <a:off x="2954400" y="4484534"/>
                <a:ext cx="310320" cy="2070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5582A090-DEE0-331F-B294-4FFAC9E0C735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2945760" y="4475534"/>
                  <a:ext cx="32796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4F2AEB57-32D4-58A6-33E7-0E4D9E744C94}"/>
                    </a:ext>
                  </a:extLst>
                </p14:cNvPr>
                <p14:cNvContentPartPr/>
                <p14:nvPr/>
              </p14:nvContentPartPr>
              <p14:xfrm>
                <a:off x="3311880" y="4355294"/>
                <a:ext cx="108720" cy="4492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4F2AEB57-32D4-58A6-33E7-0E4D9E744C94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303240" y="4346654"/>
                  <a:ext cx="126360" cy="46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40A4A3E4-25B4-ADD4-A0DF-2AAD339C282B}"/>
                    </a:ext>
                  </a:extLst>
                </p14:cNvPr>
                <p14:cNvContentPartPr/>
                <p14:nvPr/>
              </p14:nvContentPartPr>
              <p14:xfrm>
                <a:off x="3427440" y="4642934"/>
                <a:ext cx="360" cy="50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40A4A3E4-25B4-ADD4-A0DF-2AAD339C282B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418440" y="4633934"/>
                  <a:ext cx="1800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A9B0441B-897F-7469-E235-F5FBC86999E9}"/>
                    </a:ext>
                  </a:extLst>
                </p14:cNvPr>
                <p14:cNvContentPartPr/>
                <p14:nvPr/>
              </p14:nvContentPartPr>
              <p14:xfrm>
                <a:off x="3546960" y="4642934"/>
                <a:ext cx="2520" cy="3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A9B0441B-897F-7469-E235-F5FBC86999E9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3537960" y="4633934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749F4427-6BD2-9803-6B5E-F21D2813B676}"/>
                    </a:ext>
                  </a:extLst>
                </p14:cNvPr>
                <p14:cNvContentPartPr/>
                <p14:nvPr/>
              </p14:nvContentPartPr>
              <p14:xfrm>
                <a:off x="3666480" y="4642934"/>
                <a:ext cx="360" cy="3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749F4427-6BD2-9803-6B5E-F21D2813B676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3657840" y="463393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ECD1E07F-1568-6184-4148-A2DD793C2282}"/>
                    </a:ext>
                  </a:extLst>
                </p14:cNvPr>
                <p14:cNvContentPartPr/>
                <p14:nvPr/>
              </p14:nvContentPartPr>
              <p14:xfrm>
                <a:off x="3644520" y="4385534"/>
                <a:ext cx="149760" cy="4021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ECD1E07F-1568-6184-4148-A2DD793C2282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3635520" y="4376534"/>
                  <a:ext cx="167400" cy="41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9F70B429-E46B-84C6-2609-A31AC871D6E2}"/>
                    </a:ext>
                  </a:extLst>
                </p14:cNvPr>
                <p14:cNvContentPartPr/>
                <p14:nvPr/>
              </p14:nvContentPartPr>
              <p14:xfrm>
                <a:off x="3932160" y="4541414"/>
                <a:ext cx="120960" cy="1238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9F70B429-E46B-84C6-2609-A31AC871D6E2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3923160" y="4532774"/>
                  <a:ext cx="13860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76E17309-7249-4723-9455-B61C1567B9E1}"/>
                    </a:ext>
                  </a:extLst>
                </p14:cNvPr>
                <p14:cNvContentPartPr/>
                <p14:nvPr/>
              </p14:nvContentPartPr>
              <p14:xfrm>
                <a:off x="3959520" y="4543214"/>
                <a:ext cx="87840" cy="22212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76E17309-7249-4723-9455-B61C1567B9E1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3950520" y="4534574"/>
                  <a:ext cx="10548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C588312B-9379-F758-73E7-5188E087A14D}"/>
                    </a:ext>
                  </a:extLst>
                </p14:cNvPr>
                <p14:cNvContentPartPr/>
                <p14:nvPr/>
              </p14:nvContentPartPr>
              <p14:xfrm>
                <a:off x="4371000" y="4590014"/>
                <a:ext cx="1098720" cy="3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C588312B-9379-F758-73E7-5188E087A14D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4362360" y="4581014"/>
                  <a:ext cx="1116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180D9D5E-52E6-786E-70B1-EED03EF5BE77}"/>
                    </a:ext>
                  </a:extLst>
                </p14:cNvPr>
                <p14:cNvContentPartPr/>
                <p14:nvPr/>
              </p14:nvContentPartPr>
              <p14:xfrm>
                <a:off x="4616880" y="4806014"/>
                <a:ext cx="323640" cy="3250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180D9D5E-52E6-786E-70B1-EED03EF5BE77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4607880" y="4797014"/>
                  <a:ext cx="341280" cy="34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D9511598-6857-ADE9-16F8-7D9395C70FC5}"/>
                    </a:ext>
                  </a:extLst>
                </p14:cNvPr>
                <p14:cNvContentPartPr/>
                <p14:nvPr/>
              </p14:nvContentPartPr>
              <p14:xfrm>
                <a:off x="4940160" y="4795214"/>
                <a:ext cx="103680" cy="1238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D9511598-6857-ADE9-16F8-7D9395C70FC5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4931160" y="4786574"/>
                  <a:ext cx="12132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15094428-BF3D-A211-5293-61C7D7C62BA3}"/>
                    </a:ext>
                  </a:extLst>
                </p14:cNvPr>
                <p14:cNvContentPartPr/>
                <p14:nvPr/>
              </p14:nvContentPartPr>
              <p14:xfrm>
                <a:off x="5204400" y="4854974"/>
                <a:ext cx="329040" cy="2055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15094428-BF3D-A211-5293-61C7D7C62BA3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5195400" y="4846334"/>
                  <a:ext cx="34668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C4E3C9F3-BCE1-DD58-C950-C934F505AB54}"/>
                    </a:ext>
                  </a:extLst>
                </p14:cNvPr>
                <p14:cNvContentPartPr/>
                <p14:nvPr/>
              </p14:nvContentPartPr>
              <p14:xfrm>
                <a:off x="5400240" y="4485614"/>
                <a:ext cx="828360" cy="1375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C4E3C9F3-BCE1-DD58-C950-C934F505AB54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5391240" y="4476614"/>
                  <a:ext cx="84600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D6C188D0-7165-29B9-A414-9995FE5B747D}"/>
                    </a:ext>
                  </a:extLst>
                </p14:cNvPr>
                <p14:cNvContentPartPr/>
                <p14:nvPr/>
              </p14:nvContentPartPr>
              <p14:xfrm>
                <a:off x="4415640" y="4129574"/>
                <a:ext cx="288000" cy="38844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D6C188D0-7165-29B9-A414-9995FE5B747D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4407000" y="4120934"/>
                  <a:ext cx="305640" cy="40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7432B003-C5B8-C8EA-89DE-1E7047783BD8}"/>
                    </a:ext>
                  </a:extLst>
                </p14:cNvPr>
                <p14:cNvContentPartPr/>
                <p14:nvPr/>
              </p14:nvContentPartPr>
              <p14:xfrm>
                <a:off x="4711560" y="4363214"/>
                <a:ext cx="96840" cy="1530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7432B003-C5B8-C8EA-89DE-1E7047783BD8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4702560" y="4354574"/>
                  <a:ext cx="11448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E83994A2-1306-61BD-9C1D-89B18F5F11CD}"/>
                    </a:ext>
                  </a:extLst>
                </p14:cNvPr>
                <p14:cNvContentPartPr/>
                <p14:nvPr/>
              </p14:nvContentPartPr>
              <p14:xfrm>
                <a:off x="4905960" y="4416854"/>
                <a:ext cx="2880" cy="54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E83994A2-1306-61BD-9C1D-89B18F5F11CD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4896960" y="4407854"/>
                  <a:ext cx="2052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AF3CD0BC-FACC-0E27-FC9A-26D96C78A089}"/>
                    </a:ext>
                  </a:extLst>
                </p14:cNvPr>
                <p14:cNvContentPartPr/>
                <p14:nvPr/>
              </p14:nvContentPartPr>
              <p14:xfrm>
                <a:off x="4974000" y="4221374"/>
                <a:ext cx="110520" cy="2124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AF3CD0BC-FACC-0E27-FC9A-26D96C78A089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4965360" y="4212734"/>
                  <a:ext cx="12816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8210AFE4-9BD3-499F-6212-547BC71FE709}"/>
                    </a:ext>
                  </a:extLst>
                </p14:cNvPr>
                <p14:cNvContentPartPr/>
                <p14:nvPr/>
              </p14:nvContentPartPr>
              <p14:xfrm>
                <a:off x="5136360" y="4270694"/>
                <a:ext cx="133560" cy="1800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8210AFE4-9BD3-499F-6212-547BC71FE709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5127360" y="4261694"/>
                  <a:ext cx="15120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B37B8BD1-9798-4169-8C90-C909F0C3990A}"/>
                    </a:ext>
                  </a:extLst>
                </p14:cNvPr>
                <p14:cNvContentPartPr/>
                <p14:nvPr/>
              </p14:nvContentPartPr>
              <p14:xfrm>
                <a:off x="5222040" y="4158734"/>
                <a:ext cx="141480" cy="939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B37B8BD1-9798-4169-8C90-C909F0C3990A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5213040" y="4149734"/>
                  <a:ext cx="15912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D42601E5-ABA4-A20E-9408-3E745D571849}"/>
                    </a:ext>
                  </a:extLst>
                </p14:cNvPr>
                <p14:cNvContentPartPr/>
                <p14:nvPr/>
              </p14:nvContentPartPr>
              <p14:xfrm>
                <a:off x="5452800" y="4317494"/>
                <a:ext cx="108720" cy="25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D42601E5-ABA4-A20E-9408-3E745D571849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5444160" y="4308854"/>
                  <a:ext cx="1263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1E720999-ABD5-266E-7BB8-25668F81E2E8}"/>
                    </a:ext>
                  </a:extLst>
                </p14:cNvPr>
                <p14:cNvContentPartPr/>
                <p14:nvPr/>
              </p14:nvContentPartPr>
              <p14:xfrm>
                <a:off x="5614800" y="4123814"/>
                <a:ext cx="209880" cy="2185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1E720999-ABD5-266E-7BB8-25668F81E2E8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5606160" y="4114814"/>
                  <a:ext cx="22752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5154E69A-9751-D855-6D80-3907445FAE69}"/>
                    </a:ext>
                  </a:extLst>
                </p14:cNvPr>
                <p14:cNvContentPartPr/>
                <p14:nvPr/>
              </p14:nvContentPartPr>
              <p14:xfrm>
                <a:off x="5775360" y="4015094"/>
                <a:ext cx="153000" cy="1098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5154E69A-9751-D855-6D80-3907445FAE69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5766720" y="4006454"/>
                  <a:ext cx="17064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AF76651B-9B1D-2D1D-B14B-5339FE06178D}"/>
                    </a:ext>
                  </a:extLst>
                </p14:cNvPr>
                <p14:cNvContentPartPr/>
                <p14:nvPr/>
              </p14:nvContentPartPr>
              <p14:xfrm>
                <a:off x="5945640" y="4054334"/>
                <a:ext cx="223200" cy="9529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AF76651B-9B1D-2D1D-B14B-5339FE06178D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5936640" y="4045694"/>
                  <a:ext cx="240840" cy="9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8B5558D9-534A-6821-E952-998083B3D465}"/>
                    </a:ext>
                  </a:extLst>
                </p14:cNvPr>
                <p14:cNvContentPartPr/>
                <p14:nvPr/>
              </p14:nvContentPartPr>
              <p14:xfrm>
                <a:off x="4250760" y="4051814"/>
                <a:ext cx="212040" cy="121680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8B5558D9-534A-6821-E952-998083B3D465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4241760" y="4043174"/>
                  <a:ext cx="229680" cy="1234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947353AA-412C-CA5E-E0DB-A7A51AA1703A}"/>
                  </a:ext>
                </a:extLst>
              </p14:cNvPr>
              <p14:cNvContentPartPr/>
              <p14:nvPr/>
            </p14:nvContentPartPr>
            <p14:xfrm>
              <a:off x="6227340" y="1477814"/>
              <a:ext cx="205560" cy="538452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947353AA-412C-CA5E-E0DB-A7A51AA1703A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6218340" y="1468814"/>
                <a:ext cx="223200" cy="5402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10" name="Group 109">
            <a:extLst>
              <a:ext uri="{FF2B5EF4-FFF2-40B4-BE49-F238E27FC236}">
                <a16:creationId xmlns:a16="http://schemas.microsoft.com/office/drawing/2014/main" id="{FE38FD5E-B8FA-6191-CECA-A499DDE058CB}"/>
              </a:ext>
            </a:extLst>
          </p:cNvPr>
          <p:cNvGrpSpPr/>
          <p:nvPr/>
        </p:nvGrpSpPr>
        <p:grpSpPr>
          <a:xfrm>
            <a:off x="6462600" y="1596614"/>
            <a:ext cx="2171520" cy="920880"/>
            <a:chOff x="6462600" y="1596614"/>
            <a:chExt cx="2171520" cy="92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25F6946B-E255-C4E8-3D79-43BD470B8287}"/>
                    </a:ext>
                  </a:extLst>
                </p14:cNvPr>
                <p14:cNvContentPartPr/>
                <p14:nvPr/>
              </p14:nvContentPartPr>
              <p14:xfrm>
                <a:off x="6462600" y="1596614"/>
                <a:ext cx="304560" cy="92088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25F6946B-E255-C4E8-3D79-43BD470B8287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453600" y="1587614"/>
                  <a:ext cx="322200" cy="9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C9B096BC-0A78-81F0-B8A1-F20B8CC1E73E}"/>
                    </a:ext>
                  </a:extLst>
                </p14:cNvPr>
                <p14:cNvContentPartPr/>
                <p14:nvPr/>
              </p14:nvContentPartPr>
              <p14:xfrm>
                <a:off x="6771120" y="1874174"/>
                <a:ext cx="205200" cy="3729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C9B096BC-0A78-81F0-B8A1-F20B8CC1E73E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6762120" y="1865174"/>
                  <a:ext cx="222840" cy="39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07A64114-2C7A-5721-FE28-2F3FC5485560}"/>
                    </a:ext>
                  </a:extLst>
                </p14:cNvPr>
                <p14:cNvContentPartPr/>
                <p14:nvPr/>
              </p14:nvContentPartPr>
              <p14:xfrm>
                <a:off x="6808920" y="2065334"/>
                <a:ext cx="226080" cy="234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07A64114-2C7A-5721-FE28-2F3FC5485560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6799920" y="2056334"/>
                  <a:ext cx="24372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8A87B4D2-4628-B444-3F3A-821278A6A9C6}"/>
                    </a:ext>
                  </a:extLst>
                </p14:cNvPr>
                <p14:cNvContentPartPr/>
                <p14:nvPr/>
              </p14:nvContentPartPr>
              <p14:xfrm>
                <a:off x="7031400" y="1894694"/>
                <a:ext cx="151560" cy="29808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8A87B4D2-4628-B444-3F3A-821278A6A9C6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022400" y="1885694"/>
                  <a:ext cx="16920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6C4DC4E8-E61D-2BF8-9F58-DDF8945AB24E}"/>
                    </a:ext>
                  </a:extLst>
                </p14:cNvPr>
                <p14:cNvContentPartPr/>
                <p14:nvPr/>
              </p14:nvContentPartPr>
              <p14:xfrm>
                <a:off x="7159200" y="1857614"/>
                <a:ext cx="247680" cy="2322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6C4DC4E8-E61D-2BF8-9F58-DDF8945AB24E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7150560" y="1848614"/>
                  <a:ext cx="26532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171AEC21-8947-AE18-0ABA-556248EF2867}"/>
                    </a:ext>
                  </a:extLst>
                </p14:cNvPr>
                <p14:cNvContentPartPr/>
                <p14:nvPr/>
              </p14:nvContentPartPr>
              <p14:xfrm>
                <a:off x="7378080" y="1882454"/>
                <a:ext cx="133560" cy="3189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171AEC21-8947-AE18-0ABA-556248EF2867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7369440" y="1873454"/>
                  <a:ext cx="15120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B0AE632C-FB01-43C8-3BA8-AC0C157C22EE}"/>
                    </a:ext>
                  </a:extLst>
                </p14:cNvPr>
                <p14:cNvContentPartPr/>
                <p14:nvPr/>
              </p14:nvContentPartPr>
              <p14:xfrm>
                <a:off x="7587600" y="1832054"/>
                <a:ext cx="222480" cy="32652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B0AE632C-FB01-43C8-3BA8-AC0C157C22EE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7578960" y="1823054"/>
                  <a:ext cx="240120" cy="34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DBBF751F-1496-730B-66C7-592B0067E1FF}"/>
                    </a:ext>
                  </a:extLst>
                </p14:cNvPr>
                <p14:cNvContentPartPr/>
                <p14:nvPr/>
              </p14:nvContentPartPr>
              <p14:xfrm>
                <a:off x="7831320" y="1959134"/>
                <a:ext cx="231480" cy="21348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DBBF751F-1496-730B-66C7-592B0067E1FF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7822320" y="1950134"/>
                  <a:ext cx="24912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8F492D3B-34B0-39C0-9621-7B48C73C715F}"/>
                    </a:ext>
                  </a:extLst>
                </p14:cNvPr>
                <p14:cNvContentPartPr/>
                <p14:nvPr/>
              </p14:nvContentPartPr>
              <p14:xfrm>
                <a:off x="8189520" y="2015654"/>
                <a:ext cx="142200" cy="72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8F492D3B-34B0-39C0-9621-7B48C73C715F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8180880" y="2007014"/>
                  <a:ext cx="15984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51222632-8143-9992-D914-55040565EF45}"/>
                    </a:ext>
                  </a:extLst>
                </p14:cNvPr>
                <p14:cNvContentPartPr/>
                <p14:nvPr/>
              </p14:nvContentPartPr>
              <p14:xfrm>
                <a:off x="8223720" y="2084774"/>
                <a:ext cx="174240" cy="277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51222632-8143-9992-D914-55040565EF45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8215080" y="2076134"/>
                  <a:ext cx="19188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01732595-0883-8185-807F-3BE070FA7CC6}"/>
                    </a:ext>
                  </a:extLst>
                </p14:cNvPr>
                <p14:cNvContentPartPr/>
                <p14:nvPr/>
              </p14:nvContentPartPr>
              <p14:xfrm>
                <a:off x="8445480" y="1840334"/>
                <a:ext cx="141480" cy="2214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01732595-0883-8185-807F-3BE070FA7CC6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8436480" y="1831694"/>
                  <a:ext cx="15912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50EA8F26-8D92-6ED4-97E6-029AAAEE6163}"/>
                    </a:ext>
                  </a:extLst>
                </p14:cNvPr>
                <p14:cNvContentPartPr/>
                <p14:nvPr/>
              </p14:nvContentPartPr>
              <p14:xfrm>
                <a:off x="8594160" y="2144894"/>
                <a:ext cx="39960" cy="3960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50EA8F26-8D92-6ED4-97E6-029AAAEE6163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8585160" y="2135894"/>
                  <a:ext cx="57600" cy="57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A5EF0D3C-AEEA-A6BD-7E97-104D66FC8148}"/>
              </a:ext>
            </a:extLst>
          </p:cNvPr>
          <p:cNvGrpSpPr/>
          <p:nvPr/>
        </p:nvGrpSpPr>
        <p:grpSpPr>
          <a:xfrm>
            <a:off x="6820584" y="2599765"/>
            <a:ext cx="1878921" cy="3355468"/>
            <a:chOff x="6818480" y="2514692"/>
            <a:chExt cx="1878921" cy="3355468"/>
          </a:xfrm>
        </p:grpSpPr>
        <p:pic>
          <p:nvPicPr>
            <p:cNvPr id="1026" name="Picture 2" descr="Gradshteyn and Ryzhik - Wikipedia">
              <a:extLst>
                <a:ext uri="{FF2B5EF4-FFF2-40B4-BE49-F238E27FC236}">
                  <a16:creationId xmlns:a16="http://schemas.microsoft.com/office/drawing/2014/main" id="{00E8E953-97FC-1939-49B2-9E97C8CAE4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2981" y="2514692"/>
              <a:ext cx="1477819" cy="1828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Mathematica | Information Technology Procurement | Nebraska">
              <a:extLst>
                <a:ext uri="{FF2B5EF4-FFF2-40B4-BE49-F238E27FC236}">
                  <a16:creationId xmlns:a16="http://schemas.microsoft.com/office/drawing/2014/main" id="{8274AA93-D3C4-0B67-982B-1B55FB9213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8480" y="4493241"/>
              <a:ext cx="1878921" cy="1376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39856A47-7A29-2447-7E53-6B5779A23C62}"/>
              </a:ext>
            </a:extLst>
          </p:cNvPr>
          <p:cNvSpPr txBox="1"/>
          <p:nvPr/>
        </p:nvSpPr>
        <p:spPr>
          <a:xfrm>
            <a:off x="1429886" y="6305269"/>
            <a:ext cx="2385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Factorization?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2642DEB-D946-69E7-E0EC-886DBA97BF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0613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39509">
        <p159:morph option="byObject"/>
      </p:transition>
    </mc:Choice>
    <mc:Fallback xmlns="">
      <p:transition spd="slow" advClick="0" advTm="1395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CCC2D-4326-FFAD-8BAB-752499E5E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A6CD97-C6CF-A846-87B9-9EFFA06510E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7A70FD44-FE26-C3FF-50EF-D78134B55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58658"/>
            <a:ext cx="8915400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Logical inconsistencies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464711-F896-7766-CFC8-7B3EE23685C8}"/>
              </a:ext>
            </a:extLst>
          </p:cNvPr>
          <p:cNvSpPr txBox="1"/>
          <p:nvPr/>
        </p:nvSpPr>
        <p:spPr>
          <a:xfrm>
            <a:off x="1295400" y="1295400"/>
            <a:ext cx="6798656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Solve sin(x) = 3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>
                <a:latin typeface="Symbol" pitchFamily="2" charset="2"/>
                <a:sym typeface="Wingdings" pitchFamily="2" charset="2"/>
              </a:rPr>
              <a:t>p</a:t>
            </a:r>
            <a:r>
              <a:rPr lang="en-US" dirty="0">
                <a:sym typeface="Wingdings" pitchFamily="2" charset="2"/>
              </a:rPr>
              <a:t>/2-1.77i – not inconsistent</a:t>
            </a:r>
          </a:p>
          <a:p>
            <a:pPr algn="l">
              <a:buNone/>
            </a:pPr>
            <a:endParaRPr lang="en-US" dirty="0">
              <a:sym typeface="Wingdings" pitchFamily="2" charset="2"/>
            </a:endParaRPr>
          </a:p>
          <a:p>
            <a:pPr algn="l">
              <a:buNone/>
            </a:pPr>
            <a:r>
              <a:rPr lang="en-US" dirty="0">
                <a:sym typeface="Wingdings" pitchFamily="2" charset="2"/>
              </a:rPr>
              <a:t>Find a number N, so that 5 &lt; N &lt; 3 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B3D8E4-5F2F-EC28-CB99-5B68CC9095C2}"/>
              </a:ext>
            </a:extLst>
          </p:cNvPr>
          <p:cNvSpPr txBox="1"/>
          <p:nvPr/>
        </p:nvSpPr>
        <p:spPr>
          <a:xfrm>
            <a:off x="1221800" y="4038600"/>
            <a:ext cx="6615914" cy="1274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Can every problem be solved?</a:t>
            </a:r>
          </a:p>
          <a:p>
            <a:pPr>
              <a:buNone/>
            </a:pP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Would a hypothetical (Turing) machine halt?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AA80827-3716-55A4-0FDF-8FE576DFFE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4792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84053">
        <p159:morph option="byObject"/>
      </p:transition>
    </mc:Choice>
    <mc:Fallback xmlns="">
      <p:transition spd="slow" advClick="0" advTm="840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2371026" y="2570303"/>
            <a:ext cx="4759636" cy="1975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chemeClr val="bg1"/>
                </a:solidFill>
              </a:rPr>
              <a:t>6A. State Machines </a:t>
            </a:r>
          </a:p>
          <a:p>
            <a:pPr>
              <a:buNone/>
            </a:pPr>
            <a:r>
              <a:rPr lang="en-US" sz="3600" b="1" dirty="0">
                <a:solidFill>
                  <a:schemeClr val="bg1"/>
                </a:solidFill>
              </a:rPr>
              <a:t>(A gadget with an </a:t>
            </a:r>
          </a:p>
          <a:p>
            <a:pPr>
              <a:buNone/>
            </a:pPr>
            <a:r>
              <a:rPr lang="en-US" sz="3600" b="1" dirty="0">
                <a:solidFill>
                  <a:schemeClr val="bg1"/>
                </a:solidFill>
              </a:rPr>
              <a:t>effective procedure)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EFBC2E5-C92D-053B-F2AC-D76176162D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5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706"/>
    </mc:Choice>
    <mc:Fallback xmlns="">
      <p:transition advClick="0" advTm="9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F16C0BCF-4B9C-A229-1450-F42BDEA0135C}"/>
              </a:ext>
            </a:extLst>
          </p:cNvPr>
          <p:cNvGrpSpPr/>
          <p:nvPr/>
        </p:nvGrpSpPr>
        <p:grpSpPr>
          <a:xfrm>
            <a:off x="2849255" y="131106"/>
            <a:ext cx="4071091" cy="1806906"/>
            <a:chOff x="2372589" y="2634328"/>
            <a:chExt cx="2573640" cy="114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AC2D7635-390E-51BD-94F0-4E26884085C3}"/>
                    </a:ext>
                  </a:extLst>
                </p14:cNvPr>
                <p14:cNvContentPartPr/>
                <p14:nvPr/>
              </p14:nvContentPartPr>
              <p14:xfrm>
                <a:off x="3041109" y="2634328"/>
                <a:ext cx="18720" cy="10760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AC2D7635-390E-51BD-94F0-4E26884085C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032109" y="2625328"/>
                  <a:ext cx="36360" cy="10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FBA6E56F-96F4-7A70-6DCF-18FCF30ADD66}"/>
                    </a:ext>
                  </a:extLst>
                </p14:cNvPr>
                <p14:cNvContentPartPr/>
                <p14:nvPr/>
              </p14:nvContentPartPr>
              <p14:xfrm>
                <a:off x="3008349" y="2670688"/>
                <a:ext cx="1212840" cy="11059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FBA6E56F-96F4-7A70-6DCF-18FCF30ADD6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999349" y="2661688"/>
                  <a:ext cx="1230480" cy="11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0915384-2250-4A32-B114-7A37ACF0AB91}"/>
                    </a:ext>
                  </a:extLst>
                </p14:cNvPr>
                <p14:cNvContentPartPr/>
                <p14:nvPr/>
              </p14:nvContentPartPr>
              <p14:xfrm>
                <a:off x="2372589" y="3029248"/>
                <a:ext cx="171720" cy="2235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0915384-2250-4A32-B114-7A37ACF0AB9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363589" y="3020248"/>
                  <a:ext cx="18936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5CDC2AC2-3A8B-DE3D-62F6-1F52A8747806}"/>
                    </a:ext>
                  </a:extLst>
                </p14:cNvPr>
                <p14:cNvContentPartPr/>
                <p14:nvPr/>
              </p14:nvContentPartPr>
              <p14:xfrm>
                <a:off x="2405349" y="3125728"/>
                <a:ext cx="14220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5CDC2AC2-3A8B-DE3D-62F6-1F52A874780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396709" y="3116728"/>
                  <a:ext cx="159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1A0EF657-D459-6652-DF12-4052141BCD14}"/>
                    </a:ext>
                  </a:extLst>
                </p14:cNvPr>
                <p14:cNvContentPartPr/>
                <p14:nvPr/>
              </p14:nvContentPartPr>
              <p14:xfrm>
                <a:off x="2637189" y="3125728"/>
                <a:ext cx="422640" cy="14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1A0EF657-D459-6652-DF12-4052141BCD14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628189" y="3116728"/>
                  <a:ext cx="44028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8D11005-C20F-119C-BA71-A0CFDDF0FC97}"/>
                    </a:ext>
                  </a:extLst>
                </p14:cNvPr>
                <p14:cNvContentPartPr/>
                <p14:nvPr/>
              </p14:nvContentPartPr>
              <p14:xfrm>
                <a:off x="3223269" y="3357568"/>
                <a:ext cx="137880" cy="2440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8D11005-C20F-119C-BA71-A0CFDDF0FC9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214269" y="3348568"/>
                  <a:ext cx="15552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6C424EE2-CDA8-54D5-9B45-263731DDD6A5}"/>
                    </a:ext>
                  </a:extLst>
                </p14:cNvPr>
                <p14:cNvContentPartPr/>
                <p14:nvPr/>
              </p14:nvContentPartPr>
              <p14:xfrm>
                <a:off x="3223269" y="3573928"/>
                <a:ext cx="11880" cy="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6C424EE2-CDA8-54D5-9B45-263731DDD6A5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214269" y="3565288"/>
                  <a:ext cx="29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25EC043F-89D0-AC39-D3E8-CCAD149C7FC0}"/>
                    </a:ext>
                  </a:extLst>
                </p14:cNvPr>
                <p14:cNvContentPartPr/>
                <p14:nvPr/>
              </p14:nvContentPartPr>
              <p14:xfrm>
                <a:off x="3477429" y="3063088"/>
                <a:ext cx="396720" cy="4089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5EC043F-89D0-AC39-D3E8-CCAD149C7FC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468429" y="3054088"/>
                  <a:ext cx="414360" cy="42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5AA756D0-4581-D89F-55E2-0463674298E1}"/>
                    </a:ext>
                  </a:extLst>
                </p14:cNvPr>
                <p14:cNvContentPartPr/>
                <p14:nvPr/>
              </p14:nvContentPartPr>
              <p14:xfrm>
                <a:off x="3874149" y="2842408"/>
                <a:ext cx="109440" cy="1576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5AA756D0-4581-D89F-55E2-0463674298E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865149" y="2833768"/>
                  <a:ext cx="12708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BFEA87F1-7581-ED81-2715-0C883FBC1533}"/>
                    </a:ext>
                  </a:extLst>
                </p14:cNvPr>
                <p14:cNvContentPartPr/>
                <p14:nvPr/>
              </p14:nvContentPartPr>
              <p14:xfrm>
                <a:off x="4054509" y="2812528"/>
                <a:ext cx="5760" cy="842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BFEA87F1-7581-ED81-2715-0C883FBC1533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045509" y="2803888"/>
                  <a:ext cx="2340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829869B0-E390-DEE3-B148-DC34013E521D}"/>
                    </a:ext>
                  </a:extLst>
                </p14:cNvPr>
                <p14:cNvContentPartPr/>
                <p14:nvPr/>
              </p14:nvContentPartPr>
              <p14:xfrm>
                <a:off x="4249989" y="3031408"/>
                <a:ext cx="696240" cy="403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829869B0-E390-DEE3-B148-DC34013E521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240989" y="3022768"/>
                  <a:ext cx="71388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B7B577CD-CF15-8E35-FAA4-73686C7146D5}"/>
                    </a:ext>
                  </a:extLst>
                </p14:cNvPr>
                <p14:cNvContentPartPr/>
                <p14:nvPr/>
              </p14:nvContentPartPr>
              <p14:xfrm>
                <a:off x="4623309" y="2982088"/>
                <a:ext cx="64800" cy="914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B7B577CD-CF15-8E35-FAA4-73686C7146D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614309" y="2973088"/>
                  <a:ext cx="8244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39A26DD8-9693-F3A4-F91D-86966E0F3EC2}"/>
                    </a:ext>
                  </a:extLst>
                </p14:cNvPr>
                <p14:cNvContentPartPr/>
                <p14:nvPr/>
              </p14:nvContentPartPr>
              <p14:xfrm>
                <a:off x="4582629" y="3230848"/>
                <a:ext cx="199440" cy="1998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39A26DD8-9693-F3A4-F91D-86966E0F3EC2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573989" y="3222208"/>
                  <a:ext cx="21708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5ACD860B-27AE-A86F-4625-28EBB78E800C}"/>
                    </a:ext>
                  </a:extLst>
                </p14:cNvPr>
                <p14:cNvContentPartPr/>
                <p14:nvPr/>
              </p14:nvContentPartPr>
              <p14:xfrm>
                <a:off x="4639509" y="3279088"/>
                <a:ext cx="243360" cy="1245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ACD860B-27AE-A86F-4625-28EBB78E800C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630509" y="3270088"/>
                  <a:ext cx="261000" cy="1422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D47B4EE-9ED6-F21A-95B6-51E3FA0819D9}"/>
              </a:ext>
            </a:extLst>
          </p:cNvPr>
          <p:cNvSpPr txBox="1"/>
          <p:nvPr/>
        </p:nvSpPr>
        <p:spPr>
          <a:xfrm>
            <a:off x="762000" y="2262900"/>
            <a:ext cx="7301999" cy="2234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Finite State Automata</a:t>
            </a:r>
          </a:p>
          <a:p>
            <a:pPr>
              <a:buNone/>
            </a:pPr>
            <a:endParaRPr lang="en-US" dirty="0">
              <a:highlight>
                <a:srgbClr val="FFFF00"/>
              </a:highlight>
            </a:endParaRPr>
          </a:p>
          <a:p>
            <a:pPr>
              <a:buNone/>
            </a:pPr>
            <a:r>
              <a:rPr lang="en-US" dirty="0"/>
              <a:t>Finite # of internal states that change with input</a:t>
            </a:r>
          </a:p>
          <a:p>
            <a:pPr>
              <a:buNone/>
            </a:pPr>
            <a:r>
              <a:rPr lang="en-US" dirty="0"/>
              <a:t>(pre-determined action sequence on input series)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028" name="Picture 4" descr="Vending Machine Stock Photo - Download Image Now - Vending Machine,  Machinery, Selling - iStock">
            <a:extLst>
              <a:ext uri="{FF2B5EF4-FFF2-40B4-BE49-F238E27FC236}">
                <a16:creationId xmlns:a16="http://schemas.microsoft.com/office/drawing/2014/main" id="{CA9546F2-AACA-07D6-914D-20EFD85A1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27" y="4016203"/>
            <a:ext cx="2474434" cy="247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E8726A-861F-46F5-7916-C51404FC126C}"/>
              </a:ext>
            </a:extLst>
          </p:cNvPr>
          <p:cNvSpPr txBox="1"/>
          <p:nvPr/>
        </p:nvSpPr>
        <p:spPr>
          <a:xfrm>
            <a:off x="444954" y="6461410"/>
            <a:ext cx="24561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/>
              <a:t>Combo of coins/buttons</a:t>
            </a:r>
          </a:p>
        </p:txBody>
      </p:sp>
      <p:pic>
        <p:nvPicPr>
          <p:cNvPr id="1032" name="Picture 8" descr="A short history of the elevator | CNN">
            <a:extLst>
              <a:ext uri="{FF2B5EF4-FFF2-40B4-BE49-F238E27FC236}">
                <a16:creationId xmlns:a16="http://schemas.microsoft.com/office/drawing/2014/main" id="{D111588F-E150-C6AB-2375-1E4B9DD07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741" y="4208987"/>
            <a:ext cx="1632138" cy="217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FF9DD3-DFE2-FC32-D296-DA0092D80E68}"/>
              </a:ext>
            </a:extLst>
          </p:cNvPr>
          <p:cNvSpPr txBox="1"/>
          <p:nvPr/>
        </p:nvSpPr>
        <p:spPr>
          <a:xfrm>
            <a:off x="3371688" y="6461410"/>
            <a:ext cx="1317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/>
              <a:t>Floor inputs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22EACE2-4BF5-CF3E-DA3E-875727153864}"/>
              </a:ext>
            </a:extLst>
          </p:cNvPr>
          <p:cNvGrpSpPr/>
          <p:nvPr/>
        </p:nvGrpSpPr>
        <p:grpSpPr>
          <a:xfrm>
            <a:off x="6291030" y="4706641"/>
            <a:ext cx="2310480" cy="602640"/>
            <a:chOff x="6526221" y="4671141"/>
            <a:chExt cx="2310480" cy="60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6DCF39BC-C15B-3F3E-3199-C4311A6B8CB9}"/>
                    </a:ext>
                  </a:extLst>
                </p14:cNvPr>
                <p14:cNvContentPartPr/>
                <p14:nvPr/>
              </p14:nvContentPartPr>
              <p14:xfrm>
                <a:off x="6526221" y="4688781"/>
                <a:ext cx="221760" cy="3240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6DCF39BC-C15B-3F3E-3199-C4311A6B8CB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517221" y="4679781"/>
                  <a:ext cx="23940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BD328A62-D79C-A803-4F09-E2AA5E0483AF}"/>
                    </a:ext>
                  </a:extLst>
                </p14:cNvPr>
                <p14:cNvContentPartPr/>
                <p14:nvPr/>
              </p14:nvContentPartPr>
              <p14:xfrm>
                <a:off x="6799461" y="4956981"/>
                <a:ext cx="87840" cy="3060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BD328A62-D79C-A803-4F09-E2AA5E0483AF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790821" y="4948341"/>
                  <a:ext cx="105480" cy="32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92038ADB-3B27-1CD0-F690-0B2F850C9483}"/>
                    </a:ext>
                  </a:extLst>
                </p14:cNvPr>
                <p14:cNvContentPartPr/>
                <p14:nvPr/>
              </p14:nvContentPartPr>
              <p14:xfrm>
                <a:off x="6780021" y="5067141"/>
                <a:ext cx="81720" cy="111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92038ADB-3B27-1CD0-F690-0B2F850C948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771381" y="5058141"/>
                  <a:ext cx="9936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5196372-0BD5-7588-356B-2DB00156B69E}"/>
                    </a:ext>
                  </a:extLst>
                </p14:cNvPr>
                <p14:cNvContentPartPr/>
                <p14:nvPr/>
              </p14:nvContentPartPr>
              <p14:xfrm>
                <a:off x="6922941" y="5098461"/>
                <a:ext cx="149760" cy="28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5196372-0BD5-7588-356B-2DB00156B69E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914301" y="5089821"/>
                  <a:ext cx="1674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25DAC04-4E4A-8DF6-53E0-B3D6147CDC51}"/>
                    </a:ext>
                  </a:extLst>
                </p14:cNvPr>
                <p14:cNvContentPartPr/>
                <p14:nvPr/>
              </p14:nvContentPartPr>
              <p14:xfrm>
                <a:off x="7026981" y="5028261"/>
                <a:ext cx="13680" cy="1717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525DAC04-4E4A-8DF6-53E0-B3D6147CDC51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018341" y="5019621"/>
                  <a:ext cx="3132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63F28C1-4891-4239-1CAC-B93E37ADCCD3}"/>
                    </a:ext>
                  </a:extLst>
                </p14:cNvPr>
                <p14:cNvContentPartPr/>
                <p14:nvPr/>
              </p14:nvContentPartPr>
              <p14:xfrm>
                <a:off x="7179261" y="4993701"/>
                <a:ext cx="360" cy="2800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63F28C1-4891-4239-1CAC-B93E37ADCCD3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170261" y="4984701"/>
                  <a:ext cx="18000" cy="29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B8171DF-9E4C-07F0-CF9D-80C956044506}"/>
                    </a:ext>
                  </a:extLst>
                </p14:cNvPr>
                <p14:cNvContentPartPr/>
                <p14:nvPr/>
              </p14:nvContentPartPr>
              <p14:xfrm>
                <a:off x="7266381" y="4963101"/>
                <a:ext cx="7812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B8171DF-9E4C-07F0-CF9D-80C956044506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257381" y="4954101"/>
                  <a:ext cx="95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0EEA3B6-0ADA-D05C-67D4-F5BD3E50C194}"/>
                    </a:ext>
                  </a:extLst>
                </p14:cNvPr>
                <p14:cNvContentPartPr/>
                <p14:nvPr/>
              </p14:nvContentPartPr>
              <p14:xfrm>
                <a:off x="7256301" y="5036541"/>
                <a:ext cx="111240" cy="165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0EEA3B6-0ADA-D05C-67D4-F5BD3E50C194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247661" y="5027541"/>
                  <a:ext cx="12888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A2CA101-1059-E2F0-6732-B6E9558EF58D}"/>
                    </a:ext>
                  </a:extLst>
                </p14:cNvPr>
                <p14:cNvContentPartPr/>
                <p14:nvPr/>
              </p14:nvContentPartPr>
              <p14:xfrm>
                <a:off x="7520181" y="4770501"/>
                <a:ext cx="2880" cy="2937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A2CA101-1059-E2F0-6732-B6E9558EF58D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511181" y="4761861"/>
                  <a:ext cx="2052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9C5A5CA-DE16-F084-A58F-01E3A3F076F0}"/>
                    </a:ext>
                  </a:extLst>
                </p14:cNvPr>
                <p14:cNvContentPartPr/>
                <p14:nvPr/>
              </p14:nvContentPartPr>
              <p14:xfrm>
                <a:off x="7520181" y="4761141"/>
                <a:ext cx="129600" cy="2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9C5A5CA-DE16-F084-A58F-01E3A3F076F0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511181" y="4752501"/>
                  <a:ext cx="1472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410F808-C062-FCD6-0C9E-76B57AD130DE}"/>
                    </a:ext>
                  </a:extLst>
                </p14:cNvPr>
                <p14:cNvContentPartPr/>
                <p14:nvPr/>
              </p14:nvContentPartPr>
              <p14:xfrm>
                <a:off x="7540701" y="4912701"/>
                <a:ext cx="101880" cy="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410F808-C062-FCD6-0C9E-76B57AD130DE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532061" y="4903701"/>
                  <a:ext cx="119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4482B48-2F87-DF49-D697-2D420DC3E8A6}"/>
                    </a:ext>
                  </a:extLst>
                </p14:cNvPr>
                <p14:cNvContentPartPr/>
                <p14:nvPr/>
              </p14:nvContentPartPr>
              <p14:xfrm>
                <a:off x="7729701" y="4671141"/>
                <a:ext cx="88200" cy="4924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4482B48-2F87-DF49-D697-2D420DC3E8A6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720701" y="4662501"/>
                  <a:ext cx="105840" cy="51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D1A7DE2-839E-6B90-0BA9-8507D2401A36}"/>
                    </a:ext>
                  </a:extLst>
                </p14:cNvPr>
                <p14:cNvContentPartPr/>
                <p14:nvPr/>
              </p14:nvContentPartPr>
              <p14:xfrm>
                <a:off x="7817901" y="4729101"/>
                <a:ext cx="158400" cy="2570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D1A7DE2-839E-6B90-0BA9-8507D2401A36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808901" y="4720101"/>
                  <a:ext cx="17604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3EBC90C-3144-61B8-8F9E-D38B544A1F97}"/>
                    </a:ext>
                  </a:extLst>
                </p14:cNvPr>
                <p14:cNvContentPartPr/>
                <p14:nvPr/>
              </p14:nvContentPartPr>
              <p14:xfrm>
                <a:off x="7817901" y="4878501"/>
                <a:ext cx="145440" cy="1414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3EBC90C-3144-61B8-8F9E-D38B544A1F97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808901" y="4869861"/>
                  <a:ext cx="16308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0E5E70F-5107-7762-67FC-64B2E30F911A}"/>
                    </a:ext>
                  </a:extLst>
                </p14:cNvPr>
                <p14:cNvContentPartPr/>
                <p14:nvPr/>
              </p14:nvContentPartPr>
              <p14:xfrm>
                <a:off x="8065221" y="4974981"/>
                <a:ext cx="75960" cy="2070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80E5E70F-5107-7762-67FC-64B2E30F911A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056221" y="4965981"/>
                  <a:ext cx="9360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CE6458B-357D-6866-574F-5DA6911CFE79}"/>
                    </a:ext>
                  </a:extLst>
                </p14:cNvPr>
                <p14:cNvContentPartPr/>
                <p14:nvPr/>
              </p14:nvContentPartPr>
              <p14:xfrm>
                <a:off x="7993941" y="5044821"/>
                <a:ext cx="135000" cy="126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CE6458B-357D-6866-574F-5DA6911CFE79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985301" y="5035821"/>
                  <a:ext cx="1526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C7F1FE5-1778-5ABA-7D24-CEC5DF741CD3}"/>
                    </a:ext>
                  </a:extLst>
                </p14:cNvPr>
                <p14:cNvContentPartPr/>
                <p14:nvPr/>
              </p14:nvContentPartPr>
              <p14:xfrm>
                <a:off x="8252421" y="5043381"/>
                <a:ext cx="20520" cy="824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C7F1FE5-1778-5ABA-7D24-CEC5DF741CD3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243781" y="5034381"/>
                  <a:ext cx="3816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DB8E6F67-79FB-528D-BA2C-1CDC9B52A514}"/>
                    </a:ext>
                  </a:extLst>
                </p14:cNvPr>
                <p14:cNvContentPartPr/>
                <p14:nvPr/>
              </p14:nvContentPartPr>
              <p14:xfrm>
                <a:off x="8381661" y="4681221"/>
                <a:ext cx="134640" cy="3412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DB8E6F67-79FB-528D-BA2C-1CDC9B52A514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373021" y="4672581"/>
                  <a:ext cx="152280" cy="35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39D5DB7-531B-DF7C-593B-1426516BFE3A}"/>
                    </a:ext>
                  </a:extLst>
                </p14:cNvPr>
                <p14:cNvContentPartPr/>
                <p14:nvPr/>
              </p14:nvContentPartPr>
              <p14:xfrm>
                <a:off x="8575341" y="4949061"/>
                <a:ext cx="50760" cy="2116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39D5DB7-531B-DF7C-593B-1426516BFE3A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8566341" y="4940421"/>
                  <a:ext cx="6840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38432E81-0DD7-FB86-8957-09B2DFBE6935}"/>
                    </a:ext>
                  </a:extLst>
                </p14:cNvPr>
                <p14:cNvContentPartPr/>
                <p14:nvPr/>
              </p14:nvContentPartPr>
              <p14:xfrm>
                <a:off x="8520261" y="4995861"/>
                <a:ext cx="105840" cy="133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38432E81-0DD7-FB86-8957-09B2DFBE6935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8511261" y="4986861"/>
                  <a:ext cx="12348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2971CD5-FEDE-AF03-8FC9-75944344C99B}"/>
                    </a:ext>
                  </a:extLst>
                </p14:cNvPr>
                <p14:cNvContentPartPr/>
                <p14:nvPr/>
              </p14:nvContentPartPr>
              <p14:xfrm>
                <a:off x="8732301" y="4723701"/>
                <a:ext cx="104400" cy="4305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2971CD5-FEDE-AF03-8FC9-75944344C99B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8723301" y="4715061"/>
                  <a:ext cx="122040" cy="448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C3667EDF-B0FD-CE3C-75BB-991B2DD7F647}"/>
              </a:ext>
            </a:extLst>
          </p:cNvPr>
          <p:cNvGrpSpPr/>
          <p:nvPr/>
        </p:nvGrpSpPr>
        <p:grpSpPr>
          <a:xfrm>
            <a:off x="6422430" y="5633641"/>
            <a:ext cx="2247480" cy="482760"/>
            <a:chOff x="6657621" y="5598141"/>
            <a:chExt cx="2247480" cy="48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BD5FA90-49CA-F0E7-89B0-A1B3BA982D75}"/>
                    </a:ext>
                  </a:extLst>
                </p14:cNvPr>
                <p14:cNvContentPartPr/>
                <p14:nvPr/>
              </p14:nvContentPartPr>
              <p14:xfrm>
                <a:off x="6657621" y="5598141"/>
                <a:ext cx="125280" cy="3348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BD5FA90-49CA-F0E7-89B0-A1B3BA982D75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6648621" y="5589141"/>
                  <a:ext cx="142920" cy="35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608B3EF4-5170-A36A-00E9-395CE288BBFB}"/>
                    </a:ext>
                  </a:extLst>
                </p14:cNvPr>
                <p14:cNvContentPartPr/>
                <p14:nvPr/>
              </p14:nvContentPartPr>
              <p14:xfrm>
                <a:off x="6901701" y="5858061"/>
                <a:ext cx="89640" cy="1828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608B3EF4-5170-A36A-00E9-395CE288BBFB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892701" y="5849061"/>
                  <a:ext cx="10728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3BA71B3-ABCA-6C8E-4360-E3448F3F65B0}"/>
                    </a:ext>
                  </a:extLst>
                </p14:cNvPr>
                <p14:cNvContentPartPr/>
                <p14:nvPr/>
              </p14:nvContentPartPr>
              <p14:xfrm>
                <a:off x="6883701" y="5932581"/>
                <a:ext cx="91440" cy="295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3BA71B3-ABCA-6C8E-4360-E3448F3F65B0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875061" y="5923581"/>
                  <a:ext cx="10908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6F26AF0-C3B4-E645-3F16-27EDFD38A983}"/>
                    </a:ext>
                  </a:extLst>
                </p14:cNvPr>
                <p14:cNvContentPartPr/>
                <p14:nvPr/>
              </p14:nvContentPartPr>
              <p14:xfrm>
                <a:off x="7048581" y="5924301"/>
                <a:ext cx="137520" cy="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6F26AF0-C3B4-E645-3F16-27EDFD38A983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039941" y="5915301"/>
                  <a:ext cx="155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68BF6C25-08BD-A01E-CA1D-823B2399E0B9}"/>
                    </a:ext>
                  </a:extLst>
                </p14:cNvPr>
                <p14:cNvContentPartPr/>
                <p14:nvPr/>
              </p14:nvContentPartPr>
              <p14:xfrm>
                <a:off x="7149741" y="5844741"/>
                <a:ext cx="5760" cy="1555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68BF6C25-08BD-A01E-CA1D-823B2399E0B9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140741" y="5836101"/>
                  <a:ext cx="2340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00D5355-4A01-8BAC-B4F3-AE582E9EB701}"/>
                    </a:ext>
                  </a:extLst>
                </p14:cNvPr>
                <p14:cNvContentPartPr/>
                <p14:nvPr/>
              </p14:nvContentPartPr>
              <p14:xfrm>
                <a:off x="7273581" y="5840781"/>
                <a:ext cx="35640" cy="2217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00D5355-4A01-8BAC-B4F3-AE582E9EB701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264941" y="5831781"/>
                  <a:ext cx="5328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65902927-B1DC-B1B0-39DF-AFDEDBC15700}"/>
                    </a:ext>
                  </a:extLst>
                </p14:cNvPr>
                <p14:cNvContentPartPr/>
                <p14:nvPr/>
              </p14:nvContentPartPr>
              <p14:xfrm>
                <a:off x="7430901" y="5840421"/>
                <a:ext cx="7560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65902927-B1DC-B1B0-39DF-AFDEDBC15700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7421901" y="5831421"/>
                  <a:ext cx="93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4B006385-7829-597E-0F73-66934CBBDCC2}"/>
                    </a:ext>
                  </a:extLst>
                </p14:cNvPr>
                <p14:cNvContentPartPr/>
                <p14:nvPr/>
              </p14:nvContentPartPr>
              <p14:xfrm>
                <a:off x="7449621" y="5924661"/>
                <a:ext cx="73440" cy="28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4B006385-7829-597E-0F73-66934CBBDCC2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440981" y="5916021"/>
                  <a:ext cx="910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55F12D3C-348E-8DF0-64F4-94069D67BBF3}"/>
                    </a:ext>
                  </a:extLst>
                </p14:cNvPr>
                <p14:cNvContentPartPr/>
                <p14:nvPr/>
              </p14:nvContentPartPr>
              <p14:xfrm>
                <a:off x="7629981" y="5639181"/>
                <a:ext cx="199080" cy="3927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55F12D3C-348E-8DF0-64F4-94069D67BBF3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620981" y="5630541"/>
                  <a:ext cx="216720" cy="41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818E88DB-463C-F349-7452-3DB8BFEC7CD1}"/>
                    </a:ext>
                  </a:extLst>
                </p14:cNvPr>
                <p14:cNvContentPartPr/>
                <p14:nvPr/>
              </p14:nvContentPartPr>
              <p14:xfrm>
                <a:off x="7907541" y="5600301"/>
                <a:ext cx="82800" cy="4273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818E88DB-463C-F349-7452-3DB8BFEC7CD1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898541" y="5591661"/>
                  <a:ext cx="100440" cy="44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0DA02C59-2C72-043F-CBB9-4E29E4D0AF87}"/>
                    </a:ext>
                  </a:extLst>
                </p14:cNvPr>
                <p14:cNvContentPartPr/>
                <p14:nvPr/>
              </p14:nvContentPartPr>
              <p14:xfrm>
                <a:off x="8024181" y="5663301"/>
                <a:ext cx="129960" cy="2671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0DA02C59-2C72-043F-CBB9-4E29E4D0AF87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8015541" y="5654301"/>
                  <a:ext cx="14760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D0185F90-1517-A1CD-DEE8-E2FA1ECFBCB5}"/>
                    </a:ext>
                  </a:extLst>
                </p14:cNvPr>
                <p14:cNvContentPartPr/>
                <p14:nvPr/>
              </p14:nvContentPartPr>
              <p14:xfrm>
                <a:off x="8240541" y="5881821"/>
                <a:ext cx="56160" cy="1774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D0185F90-1517-A1CD-DEE8-E2FA1ECFBCB5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8231541" y="5873181"/>
                  <a:ext cx="7380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3352EEBB-809B-299A-1CB0-ECE6C0764DCE}"/>
                    </a:ext>
                  </a:extLst>
                </p14:cNvPr>
                <p14:cNvContentPartPr/>
                <p14:nvPr/>
              </p14:nvContentPartPr>
              <p14:xfrm>
                <a:off x="8190861" y="5973981"/>
                <a:ext cx="85680" cy="54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3352EEBB-809B-299A-1CB0-ECE6C0764DCE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8182221" y="5965341"/>
                  <a:ext cx="10332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E70D6CAA-7A08-47CD-CB02-FC7CFB04CA35}"/>
                    </a:ext>
                  </a:extLst>
                </p14:cNvPr>
                <p14:cNvContentPartPr/>
                <p14:nvPr/>
              </p14:nvContentPartPr>
              <p14:xfrm>
                <a:off x="8409741" y="5952021"/>
                <a:ext cx="20880" cy="439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E70D6CAA-7A08-47CD-CB02-FC7CFB04CA35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8401101" y="5943381"/>
                  <a:ext cx="3852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893AB1BF-081A-620B-B6C0-EC1772C7A4F8}"/>
                    </a:ext>
                  </a:extLst>
                </p14:cNvPr>
                <p14:cNvContentPartPr/>
                <p14:nvPr/>
              </p14:nvContentPartPr>
              <p14:xfrm>
                <a:off x="8511621" y="5690301"/>
                <a:ext cx="76320" cy="2448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893AB1BF-081A-620B-B6C0-EC1772C7A4F8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8502621" y="5681661"/>
                  <a:ext cx="9396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6FCBC9D4-7856-D14E-CE2A-B4317ED83A43}"/>
                    </a:ext>
                  </a:extLst>
                </p14:cNvPr>
                <p14:cNvContentPartPr/>
                <p14:nvPr/>
              </p14:nvContentPartPr>
              <p14:xfrm>
                <a:off x="8667141" y="5894781"/>
                <a:ext cx="92160" cy="1382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6FCBC9D4-7856-D14E-CE2A-B4317ED83A43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8658141" y="5885781"/>
                  <a:ext cx="10980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6934144A-F27E-A869-DA42-53CCA19D527E}"/>
                    </a:ext>
                  </a:extLst>
                </p14:cNvPr>
                <p14:cNvContentPartPr/>
                <p14:nvPr/>
              </p14:nvContentPartPr>
              <p14:xfrm>
                <a:off x="8624301" y="5914581"/>
                <a:ext cx="66240" cy="82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6934144A-F27E-A869-DA42-53CCA19D527E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8615661" y="5905941"/>
                  <a:ext cx="8388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E7315B8C-CDF3-6035-49AA-3478BE4A9C63}"/>
                    </a:ext>
                  </a:extLst>
                </p14:cNvPr>
                <p14:cNvContentPartPr/>
                <p14:nvPr/>
              </p14:nvContentPartPr>
              <p14:xfrm>
                <a:off x="8675421" y="5845101"/>
                <a:ext cx="2880" cy="518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E7315B8C-CDF3-6035-49AA-3478BE4A9C63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8666781" y="5836101"/>
                  <a:ext cx="2052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3C3F400B-6CAB-EFE9-08D9-DD6E53ABAC0C}"/>
                    </a:ext>
                  </a:extLst>
                </p14:cNvPr>
                <p14:cNvContentPartPr/>
                <p14:nvPr/>
              </p14:nvContentPartPr>
              <p14:xfrm>
                <a:off x="8675421" y="5901981"/>
                <a:ext cx="52920" cy="3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3C3F400B-6CAB-EFE9-08D9-DD6E53ABAC0C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8666781" y="5892981"/>
                  <a:ext cx="70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024" name="Ink 1023">
                  <a:extLst>
                    <a:ext uri="{FF2B5EF4-FFF2-40B4-BE49-F238E27FC236}">
                      <a16:creationId xmlns:a16="http://schemas.microsoft.com/office/drawing/2014/main" id="{011CFD64-C1AD-494A-B10F-A14DFAB64BFB}"/>
                    </a:ext>
                  </a:extLst>
                </p14:cNvPr>
                <p14:cNvContentPartPr/>
                <p14:nvPr/>
              </p14:nvContentPartPr>
              <p14:xfrm>
                <a:off x="8397141" y="5979381"/>
                <a:ext cx="16560" cy="95400"/>
              </p14:xfrm>
            </p:contentPart>
          </mc:Choice>
          <mc:Fallback xmlns="">
            <p:pic>
              <p:nvPicPr>
                <p:cNvPr id="1024" name="Ink 1023">
                  <a:extLst>
                    <a:ext uri="{FF2B5EF4-FFF2-40B4-BE49-F238E27FC236}">
                      <a16:creationId xmlns:a16="http://schemas.microsoft.com/office/drawing/2014/main" id="{011CFD64-C1AD-494A-B10F-A14DFAB64BFB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8388501" y="5970381"/>
                  <a:ext cx="3420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025" name="Ink 1024">
                  <a:extLst>
                    <a:ext uri="{FF2B5EF4-FFF2-40B4-BE49-F238E27FC236}">
                      <a16:creationId xmlns:a16="http://schemas.microsoft.com/office/drawing/2014/main" id="{4E542BF6-EE6C-5AD8-D1F0-B43E426760ED}"/>
                    </a:ext>
                  </a:extLst>
                </p14:cNvPr>
                <p14:cNvContentPartPr/>
                <p14:nvPr/>
              </p14:nvContentPartPr>
              <p14:xfrm>
                <a:off x="8403621" y="5971101"/>
                <a:ext cx="36000" cy="75600"/>
              </p14:xfrm>
            </p:contentPart>
          </mc:Choice>
          <mc:Fallback xmlns="">
            <p:pic>
              <p:nvPicPr>
                <p:cNvPr id="1025" name="Ink 1024">
                  <a:extLst>
                    <a:ext uri="{FF2B5EF4-FFF2-40B4-BE49-F238E27FC236}">
                      <a16:creationId xmlns:a16="http://schemas.microsoft.com/office/drawing/2014/main" id="{4E542BF6-EE6C-5AD8-D1F0-B43E426760ED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8394621" y="5962461"/>
                  <a:ext cx="5364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026" name="Ink 1025">
                  <a:extLst>
                    <a:ext uri="{FF2B5EF4-FFF2-40B4-BE49-F238E27FC236}">
                      <a16:creationId xmlns:a16="http://schemas.microsoft.com/office/drawing/2014/main" id="{FF1575A3-1CBA-7BD8-14D2-1FC3D972B597}"/>
                    </a:ext>
                  </a:extLst>
                </p14:cNvPr>
                <p14:cNvContentPartPr/>
                <p14:nvPr/>
              </p14:nvContentPartPr>
              <p14:xfrm>
                <a:off x="8793141" y="5659701"/>
                <a:ext cx="111960" cy="421200"/>
              </p14:xfrm>
            </p:contentPart>
          </mc:Choice>
          <mc:Fallback xmlns="">
            <p:pic>
              <p:nvPicPr>
                <p:cNvPr id="1026" name="Ink 1025">
                  <a:extLst>
                    <a:ext uri="{FF2B5EF4-FFF2-40B4-BE49-F238E27FC236}">
                      <a16:creationId xmlns:a16="http://schemas.microsoft.com/office/drawing/2014/main" id="{FF1575A3-1CBA-7BD8-14D2-1FC3D972B597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8784501" y="5651061"/>
                  <a:ext cx="129600" cy="4388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029" name="Rectangle 1028">
            <a:extLst>
              <a:ext uri="{FF2B5EF4-FFF2-40B4-BE49-F238E27FC236}">
                <a16:creationId xmlns:a16="http://schemas.microsoft.com/office/drawing/2014/main" id="{0375D9EA-67B3-0C16-EEF0-22A6B1885FD1}"/>
              </a:ext>
            </a:extLst>
          </p:cNvPr>
          <p:cNvSpPr/>
          <p:nvPr/>
        </p:nvSpPr>
        <p:spPr>
          <a:xfrm>
            <a:off x="6174347" y="4455100"/>
            <a:ext cx="2658262" cy="1828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1DD9E4D6-E70B-6179-C65A-FC7AC8B14B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2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1792"/>
    </mc:Choice>
    <mc:Fallback xmlns="">
      <p:transition advClick="0" advTm="121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HEME_BG_IMAGE" val=""/>
  <p:tag name="MMPROD_NEXTUNIQUEID" val="10008"/>
  <p:tag name="MMPROD_TAG_VCONFIG" val="PD94bWwgdmVyc2lvbj0iMS4wIj8+DQo8Y29uZmlndXJhdGlvbj4NCgk8Y29sb3JzPg0KCQk8dWljb2xvciBuYW1lPSJwcmltYXJ5IiB2YWx1ZT0iMHg2Rjg0ODgiLz4NCgkJPHVpY29sb3IgbmFtZT0iZ2xvdyIgdmFsdWU9IjB4MzVEMzM0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DQoJCTx1aXNob3cgbmFtZT0icHJlc2VudGVycGhvdG8iIHZhbHVlPSJ0cnVlIi8+DQoJCTx1aXNob3cgbmFtZT0icHJlc2VudGVybmFtZSIgdmFsdWU9InRydWUiLz4NCgkJPHVpc2hvdyBuYW1lPSJwcmVzZW50ZXJ0aXRsZSIgdmFsdWU9InRydWUiLz4NCgkJPHVpc2hvdyBuYW1lPSJwcmVzZW50ZXJlbWFpbCIgdmFsdWU9InRydWUiLz4NCgkJPHVpc2hvdyBuYW1lPSJwcmVzZW50ZXJiaW8iIHZhbHVlPSJ0cnVlIi8+DQoJCTx1aXNob3cgbmFtZT0iY29tcGFueWxvZ28iIHZhbHVlPSJ0cnVlIi8+DQoJCTx1aXNob3cgbmFtZT0ic2lkZWJhciIgdmFsdWU9InRydWUiLz4NCgkJPHVpc2hvdyBuYW1lPSJvdXRsaW5lIiB2YWx1ZT0idHJ1ZSIvPg0KCQk8dWlzaG93IG5hbWU9InRodW1ibmFpbCIgdmFsdWU9InRydWUiLz4NCgkJPHVpc2hvdyBuYW1lPSJub3RlcyIgdmFsdWU9InRydWUiLz4NCgkJPHVpc2hvdyBuYW1lPSJzZWFyY2g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pbml0aWFsZGlzcGxheW1vZGVpc25vcm1hbCIgdmFsdWU9InRydWUiLz4NCgkJPHVpcmVwbGFjZSBuYW1lPSJsb2dvIiB2YWx1ZT0iIi8+DQoJCTx1aXJlcGxhY2UgbmFtZT0iYmdpbWFnZSIgdmFsdWU9IiIvPg0KCQk8dWlyZXBsYWNlIG5hbWU9ImluaXRpYWx0YWIiIHZhbHVlPSJvdXRsaW5lIi8+DQoJCTx1aXNob3cgbmFtZT0icXVpeiIgdmFsdWU9InRydWUiLz4NCgkJPHVpc2hvdyBuYW1lPSJhbHdheXNTY3J1bmNoIiB2YWx1ZT0iZmFsc2UiLz4NCgkJPHVpc2hvdyBuYW1lPSJjY3RleHRoaWdobGlnaHRpbmciIHZhbHVlPSJ0cnVlIi8+DQoJPC9sYXlvdXQ+DQoJ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+DQoJCTwhLS0gc3Vic3RpdHV0aW9uOiAlbiA9PSBzbGlkZSBudW1iZXIgLS0+DQoJCTx1aXRleHQgbmFtZT0iQk9PS01BUktTTElERSIgdmFsdWU9Ik1hY3JvbWVkaWEgQnJlZXplIC0gJXAgJXMiLz4NCgkJPHVpdGV4dCBuYW1lPSJTSE9XU0lERUJBUiIgdmFsdWU9IlNob3cgc2lkZWJhciB0byBwYXJ0aWNpcGFudHMiLz4NCgkJPHVpdGV4dCBuYW1lPSJET0NXUkFQX1RJVExFIiB2YWx1ZT0iQnJlZXpl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RGVuIFRlaWxuZWhtZXJuIGRpZSBTZWl0ZW5sZWlzdGUgYW56ZWlnZW4iLz4NCgkJPHVpdGV4dCBuYW1lPSJET0NXUkFQX1RJVExFIiB2YWx1ZT0iQnJlZXpl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F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JNb250cmVyIGwnZW5jYWRyw6kgYXV4IHBhcnRpY2lwYW50cyIvPg0KCQk8dWl0ZXh0IG5hbWU9IkRPQ1dSQVBfVElUTEUiIHZhbHVlPSJQacOoY2Ugam9pbnRlIEJyZWV6ZS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LjgrXjgqTjg4njg5Djg7zjgpLlj4LliqDogIXjgavopovjgZvjgosiLz4NCgkJPHVpdGV4dCBuYW1lPSJET0NXUkFQX1RJVExFIiB2YWx1ZT0iQnJlZXpl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7LC47Jes7J6Q7JeQ6rKMIOyEuOuhnCDrp4nrjIAg67O07J206riwIi8+DQoJCTx1aXRleHQgbmFtZT0iRE9DV1JBUF9USVRMRSIgdmFsdWU9IkJyZWV6ZSDtjIzsnbwg7LKo67aAIi8+DQoJCTx1aXRleHQgbmFtZT0iRE9DV1JBUF9NU0ciIHZhbHVlPSLrgrQg7Lu07ZOo7YSw7JeQIOyggOyepSIvPg0KCQk8dWl0ZXh0IG5hbWU9IkRPQ1dSQVBfUFJPTVBUIiB2YWx1ZT0i7YG066at7ZWY7JesIOuLpOyatOuhnOuTnCIvPg0KCTwvbGFuZ3VhZ2U+DQo8L2NvbmZpZ3VyYXRpb24+DQog"/>
  <p:tag name="MMPROD_UIDATA" val="&lt;database version=&quot;9.0&quot;&gt;&lt;object type=&quot;1&quot; unique_id=&quot;10001&quot;&gt;&lt;property id=&quot;20141&quot; value=&quot;ch1&quot;/&gt;&lt;property id=&quot;20224&quot; value=&quot;C:\Documents and Settings\ag7rq\My Documents\My Breeze Presentations\ece687_ch1&quot;/&gt;&lt;property id=&quot;20250&quot; value=&quot;0&quot;/&gt;&lt;property id=&quot;20251&quot; value=&quot;0&quot;/&gt;&lt;property id=&quot;20259&quot; value=&quot;0&quot;/&gt;&lt;object type=&quot;4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558&quot;/&gt;&lt;property id=&quot;20309&quot; value=&quot;-1&quot;/&gt;&lt;/object&gt;&lt;object type=&quot;3&quot; unique_id=&quot;10007&quot;&gt;&lt;property id=&quot;20148&quot; value=&quot;5&quot;/&gt;&lt;property id=&quot;20300&quot; value=&quot;Slide 2&quot;/&gt;&lt;property id=&quot;20307&quot; value=&quot;562&quot;/&gt;&lt;property id=&quot;20309&quot; value=&quot;-1&quot;/&gt;&lt;/object&gt;&lt;object type=&quot;3&quot; unique_id=&quot;10008&quot;&gt;&lt;property id=&quot;20148&quot; value=&quot;5&quot;/&gt;&lt;property id=&quot;20300&quot; value=&quot;Slide 3&quot;/&gt;&lt;property id=&quot;20307&quot; value=&quot;561&quot;/&gt;&lt;property id=&quot;20309&quot; value=&quot;-1&quot;/&gt;&lt;/object&gt;&lt;object type=&quot;3&quot; unique_id=&quot;10009&quot;&gt;&lt;property id=&quot;20148&quot; value=&quot;5&quot;/&gt;&lt;property id=&quot;20300&quot; value=&quot;Slide 5&quot;/&gt;&lt;property id=&quot;20307&quot; value=&quot;643&quot;/&gt;&lt;property id=&quot;20309&quot; value=&quot;-1&quot;/&gt;&lt;/object&gt;&lt;object type=&quot;3&quot; unique_id=&quot;10072&quot;&gt;&lt;property id=&quot;20148&quot; value=&quot;5&quot;/&gt;&lt;property id=&quot;20300&quot; value=&quot;Slide 12&quot;/&gt;&lt;property id=&quot;20307&quot; value=&quot;683&quot;/&gt;&lt;/object&gt;&lt;object type=&quot;3&quot; unique_id=&quot;10094&quot;&gt;&lt;property id=&quot;20148&quot; value=&quot;5&quot;/&gt;&lt;property id=&quot;20300&quot; value=&quot;Slide 38 - &amp;quot;In plain English…&amp;quot;&quot;/&gt;&lt;property id=&quot;20307&quot; value=&quot;680&quot;/&gt;&lt;/object&gt;&lt;object type=&quot;3&quot; unique_id=&quot;10216&quot;&gt;&lt;property id=&quot;20148&quot; value=&quot;5&quot;/&gt;&lt;property id=&quot;20300&quot; value=&quot;Slide 6&quot;/&gt;&lt;property id=&quot;20307&quot; value=&quot;718&quot;/&gt;&lt;/object&gt;&lt;object type=&quot;3&quot; unique_id=&quot;10308&quot;&gt;&lt;property id=&quot;20148&quot; value=&quot;5&quot;/&gt;&lt;property id=&quot;20300&quot; value=&quot;Slide 9&quot;/&gt;&lt;property id=&quot;20307&quot; value=&quot;720&quot;/&gt;&lt;/object&gt;&lt;object type=&quot;3&quot; unique_id=&quot;10309&quot;&gt;&lt;property id=&quot;20148&quot; value=&quot;5&quot;/&gt;&lt;property id=&quot;20300&quot; value=&quot;Slide 7&quot;/&gt;&lt;property id=&quot;20307&quot; value=&quot;719&quot;/&gt;&lt;/object&gt;&lt;object type=&quot;3&quot; unique_id=&quot;10311&quot;&gt;&lt;property id=&quot;20148&quot; value=&quot;5&quot;/&gt;&lt;property id=&quot;20300&quot; value=&quot;Slide 4&quot;/&gt;&lt;property id=&quot;20307&quot; value=&quot;759&quot;/&gt;&lt;/object&gt;&lt;object type=&quot;3&quot; unique_id=&quot;10312&quot;&gt;&lt;property id=&quot;20148&quot; value=&quot;5&quot;/&gt;&lt;property id=&quot;20300&quot; value=&quot;Slide 8&quot;/&gt;&lt;property id=&quot;20307&quot; value=&quot;736&quot;/&gt;&lt;/object&gt;&lt;object type=&quot;3&quot; unique_id=&quot;10313&quot;&gt;&lt;property id=&quot;20148&quot; value=&quot;5&quot;/&gt;&lt;property id=&quot;20300&quot; value=&quot;Slide 10&quot;/&gt;&lt;property id=&quot;20307&quot; value=&quot;721&quot;/&gt;&lt;/object&gt;&lt;object type=&quot;3&quot; unique_id=&quot;10314&quot;&gt;&lt;property id=&quot;20148&quot; value=&quot;5&quot;/&gt;&lt;property id=&quot;20300&quot; value=&quot;Slide 11&quot;/&gt;&lt;property id=&quot;20307&quot; value=&quot;722&quot;/&gt;&lt;/object&gt;&lt;object type=&quot;3&quot; unique_id=&quot;10315&quot;&gt;&lt;property id=&quot;20148&quot; value=&quot;5&quot;/&gt;&lt;property id=&quot;20300&quot; value=&quot;Slide 13&quot;/&gt;&lt;property id=&quot;20307&quot; value=&quot;724&quot;/&gt;&lt;/object&gt;&lt;object type=&quot;3&quot; unique_id=&quot;10316&quot;&gt;&lt;property id=&quot;20148&quot; value=&quot;5&quot;/&gt;&lt;property id=&quot;20300&quot; value=&quot;Slide 14&quot;/&gt;&lt;property id=&quot;20307&quot; value=&quot;744&quot;/&gt;&lt;/object&gt;&lt;object type=&quot;3&quot; unique_id=&quot;10317&quot;&gt;&lt;property id=&quot;20148&quot; value=&quot;5&quot;/&gt;&lt;property id=&quot;20300&quot; value=&quot;Slide 16&quot;/&gt;&lt;property id=&quot;20307&quot; value=&quot;742&quot;/&gt;&lt;/object&gt;&lt;object type=&quot;3&quot; unique_id=&quot;10318&quot;&gt;&lt;property id=&quot;20148&quot; value=&quot;5&quot;/&gt;&lt;property id=&quot;20300&quot; value=&quot;Slide 17&quot;/&gt;&lt;property id=&quot;20307&quot; value=&quot;743&quot;/&gt;&lt;/object&gt;&lt;object type=&quot;3&quot; unique_id=&quot;10319&quot;&gt;&lt;property id=&quot;20148&quot; value=&quot;5&quot;/&gt;&lt;property id=&quot;20300&quot; value=&quot;Slide 19&quot;/&gt;&lt;property id=&quot;20307&quot; value=&quot;745&quot;/&gt;&lt;/object&gt;&lt;object type=&quot;3&quot; unique_id=&quot;10320&quot;&gt;&lt;property id=&quot;20148&quot; value=&quot;5&quot;/&gt;&lt;property id=&quot;20300&quot; value=&quot;Slide 20&quot;/&gt;&lt;property id=&quot;20307&quot; value=&quot;747&quot;/&gt;&lt;/object&gt;&lt;object type=&quot;3&quot; unique_id=&quot;10321&quot;&gt;&lt;property id=&quot;20148&quot; value=&quot;5&quot;/&gt;&lt;property id=&quot;20300&quot; value=&quot;Slide 21&quot;/&gt;&lt;property id=&quot;20307&quot; value=&quot;746&quot;/&gt;&lt;/object&gt;&lt;object type=&quot;3&quot; unique_id=&quot;10322&quot;&gt;&lt;property id=&quot;20148&quot; value=&quot;5&quot;/&gt;&lt;property id=&quot;20300&quot; value=&quot;Slide 22&quot;/&gt;&lt;property id=&quot;20307&quot; value=&quot;760&quot;/&gt;&lt;/object&gt;&lt;object type=&quot;3&quot; unique_id=&quot;10323&quot;&gt;&lt;property id=&quot;20148&quot; value=&quot;5&quot;/&gt;&lt;property id=&quot;20300&quot; value=&quot;Slide 23&quot;/&gt;&lt;property id=&quot;20307&quot; value=&quot;761&quot;/&gt;&lt;/object&gt;&lt;object type=&quot;3&quot; unique_id=&quot;10324&quot;&gt;&lt;property id=&quot;20148&quot; value=&quot;5&quot;/&gt;&lt;property id=&quot;20300&quot; value=&quot;Slide 24&quot;/&gt;&lt;property id=&quot;20307&quot; value=&quot;762&quot;/&gt;&lt;/object&gt;&lt;object type=&quot;3&quot; unique_id=&quot;10325&quot;&gt;&lt;property id=&quot;20148&quot; value=&quot;5&quot;/&gt;&lt;property id=&quot;20300&quot; value=&quot;Slide 25&quot;/&gt;&lt;property id=&quot;20307&quot; value=&quot;763&quot;/&gt;&lt;/object&gt;&lt;object type=&quot;3&quot; unique_id=&quot;10326&quot;&gt;&lt;property id=&quot;20148&quot; value=&quot;5&quot;/&gt;&lt;property id=&quot;20300&quot; value=&quot;Slide 26&quot;/&gt;&lt;property id=&quot;20307&quot; value=&quot;764&quot;/&gt;&lt;/object&gt;&lt;object type=&quot;3&quot; unique_id=&quot;10327&quot;&gt;&lt;property id=&quot;20148&quot; value=&quot;5&quot;/&gt;&lt;property id=&quot;20300&quot; value=&quot;Slide 27&quot;/&gt;&lt;property id=&quot;20307&quot; value=&quot;739&quot;/&gt;&lt;/object&gt;&lt;object type=&quot;3&quot; unique_id=&quot;10328&quot;&gt;&lt;property id=&quot;20148&quot; value=&quot;5&quot;/&gt;&lt;property id=&quot;20300&quot; value=&quot;Slide 28&quot;/&gt;&lt;property id=&quot;20307&quot; value=&quot;729&quot;/&gt;&lt;/object&gt;&lt;object type=&quot;3&quot; unique_id=&quot;10329&quot;&gt;&lt;property id=&quot;20148&quot; value=&quot;5&quot;/&gt;&lt;property id=&quot;20300&quot; value=&quot;Slide 29&quot;/&gt;&lt;property id=&quot;20307&quot; value=&quot;748&quot;/&gt;&lt;/object&gt;&lt;object type=&quot;3&quot; unique_id=&quot;10330&quot;&gt;&lt;property id=&quot;20148&quot; value=&quot;5&quot;/&gt;&lt;property id=&quot;20300&quot; value=&quot;Slide 30&quot;/&gt;&lt;property id=&quot;20307&quot; value=&quot;750&quot;/&gt;&lt;/object&gt;&lt;object type=&quot;3&quot; unique_id=&quot;10331&quot;&gt;&lt;property id=&quot;20148&quot; value=&quot;5&quot;/&gt;&lt;property id=&quot;20300&quot; value=&quot;Slide 31&quot;/&gt;&lt;property id=&quot;20307&quot; value=&quot;751&quot;/&gt;&lt;/object&gt;&lt;object type=&quot;3&quot; unique_id=&quot;10332&quot;&gt;&lt;property id=&quot;20148&quot; value=&quot;5&quot;/&gt;&lt;property id=&quot;20300&quot; value=&quot;Slide 32&quot;/&gt;&lt;property id=&quot;20307&quot; value=&quot;752&quot;/&gt;&lt;/object&gt;&lt;object type=&quot;3&quot; unique_id=&quot;10333&quot;&gt;&lt;property id=&quot;20148&quot; value=&quot;5&quot;/&gt;&lt;property id=&quot;20300&quot; value=&quot;Slide 33&quot;/&gt;&lt;property id=&quot;20307&quot; value=&quot;753&quot;/&gt;&lt;/object&gt;&lt;object type=&quot;3&quot; unique_id=&quot;10334&quot;&gt;&lt;property id=&quot;20148&quot; value=&quot;5&quot;/&gt;&lt;property id=&quot;20300&quot; value=&quot;Slide 34&quot;/&gt;&lt;property id=&quot;20307&quot; value=&quot;757&quot;/&gt;&lt;/object&gt;&lt;object type=&quot;3&quot; unique_id=&quot;10335&quot;&gt;&lt;property id=&quot;20148&quot; value=&quot;5&quot;/&gt;&lt;property id=&quot;20300&quot; value=&quot;Slide 35&quot;/&gt;&lt;property id=&quot;20307&quot; value=&quot;758&quot;/&gt;&lt;/object&gt;&lt;object type=&quot;3&quot; unique_id=&quot;10336&quot;&gt;&lt;property id=&quot;20148&quot; value=&quot;5&quot;/&gt;&lt;property id=&quot;20300&quot; value=&quot;Slide 36&quot;/&gt;&lt;property id=&quot;20307&quot; value=&quot;756&quot;/&gt;&lt;/object&gt;&lt;object type=&quot;3&quot; unique_id=&quot;10337&quot;&gt;&lt;property id=&quot;20148&quot; value=&quot;5&quot;/&gt;&lt;property id=&quot;20300&quot; value=&quot;Slide 37 - &amp;quot;Act of electronic switching &amp;quot;&quot;/&gt;&lt;property id=&quot;20307&quot; value=&quot;755&quot;/&gt;&lt;/object&gt;&lt;object type=&quot;3&quot; unique_id=&quot;10574&quot;&gt;&lt;property id=&quot;20148&quot; value=&quot;5&quot;/&gt;&lt;property id=&quot;20300&quot; value=&quot;Slide 15&quot;/&gt;&lt;property id=&quot;20307&quot; value=&quot;765&quot;/&gt;&lt;/object&gt;&lt;object type=&quot;3&quot; unique_id=&quot;10575&quot;&gt;&lt;property id=&quot;20148&quot; value=&quot;5&quot;/&gt;&lt;property id=&quot;20300&quot; value=&quot;Slide 18&quot;/&gt;&lt;property id=&quot;20307&quot; value=&quot;766&quot;/&gt;&lt;/object&gt;&lt;object type=&quot;3&quot; unique_id=&quot;10950&quot;&gt;&lt;property id=&quot;20148&quot; value=&quot;5&quot;/&gt;&lt;property id=&quot;20300&quot; value=&quot;Slide 39 - &amp;quot;Summary&amp;quot;&quot;/&gt;&lt;property id=&quot;20307&quot; value=&quot;767&quot;/&gt;&lt;/object&gt;&lt;/object&gt;&lt;object type=&quot;8&quot; unique_id=&quot;10116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5|7.2|1.7|22.2|4.2|4.6|11.3|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2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3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905562773,C:\Files\Courses\ECE687\Lectures_Ghosh\ch1.pp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11.2|24.5|25|30.3|4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5|41.3|35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9|4.1|10.2|6.9|3.7|8.7|8.3|18.2|36.5|6.2|0.8|3.7|11.8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mpd="sng">
          <a:solidFill>
            <a:schemeClr val="tx1"/>
          </a:solidFill>
        </a:ln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Competition</Template>
  <TotalTime>35426</TotalTime>
  <Words>1006</Words>
  <Application>Microsoft Macintosh PowerPoint</Application>
  <PresentationFormat>On-screen Show (4:3)</PresentationFormat>
  <Paragraphs>305</Paragraphs>
  <Slides>25</Slides>
  <Notes>4</Notes>
  <HiddenSlides>0</HiddenSlides>
  <MMClips>25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Comic Sans MS</vt:lpstr>
      <vt:lpstr>Symbol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Electronic Devices</dc:title>
  <dc:creator>Administrator</dc:creator>
  <cp:lastModifiedBy>Ghosh, Avik (ag7rq)</cp:lastModifiedBy>
  <cp:revision>2145</cp:revision>
  <cp:lastPrinted>2020-01-02T19:55:03Z</cp:lastPrinted>
  <dcterms:created xsi:type="dcterms:W3CDTF">2003-03-02T22:33:52Z</dcterms:created>
  <dcterms:modified xsi:type="dcterms:W3CDTF">2023-09-27T04:39:15Z</dcterms:modified>
</cp:coreProperties>
</file>