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tags/tag4.xml" ContentType="application/vnd.openxmlformats-officedocument.presentationml.tags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tags/tag5.xml" ContentType="application/vnd.openxmlformats-officedocument.presentationml.tags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tags/tag6.xml" ContentType="application/vnd.openxmlformats-officedocument.presentationml.tags+xml"/>
  <Override PartName="/ppt/ink/ink411.xml" ContentType="application/inkml+xml"/>
  <Override PartName="/ppt/ink/ink412.xml" ContentType="application/inkml+xml"/>
  <Override PartName="/ppt/ink/ink413.xml" ContentType="application/inkml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20"/>
  </p:notesMasterIdLst>
  <p:handoutMasterIdLst>
    <p:handoutMasterId r:id="rId21"/>
  </p:handoutMasterIdLst>
  <p:sldIdLst>
    <p:sldId id="870" r:id="rId2"/>
    <p:sldId id="811" r:id="rId3"/>
    <p:sldId id="812" r:id="rId4"/>
    <p:sldId id="815" r:id="rId5"/>
    <p:sldId id="909" r:id="rId6"/>
    <p:sldId id="830" r:id="rId7"/>
    <p:sldId id="886" r:id="rId8"/>
    <p:sldId id="947" r:id="rId9"/>
    <p:sldId id="949" r:id="rId10"/>
    <p:sldId id="907" r:id="rId11"/>
    <p:sldId id="948" r:id="rId12"/>
    <p:sldId id="905" r:id="rId13"/>
    <p:sldId id="887" r:id="rId14"/>
    <p:sldId id="832" r:id="rId15"/>
    <p:sldId id="871" r:id="rId16"/>
    <p:sldId id="841" r:id="rId17"/>
    <p:sldId id="908" r:id="rId18"/>
    <p:sldId id="858" r:id="rId19"/>
  </p:sldIdLst>
  <p:sldSz cx="9144000" cy="6858000" type="screen4x3"/>
  <p:notesSz cx="6997700" cy="9271000"/>
  <p:custDataLst>
    <p:tags r:id="rId22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DD08D"/>
    <a:srgbClr val="FF0000"/>
    <a:srgbClr val="FF9900"/>
    <a:srgbClr val="899BFC"/>
    <a:srgbClr val="CC66FF"/>
    <a:srgbClr val="FFCCCC"/>
    <a:srgbClr val="FF33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83"/>
    <p:restoredTop sz="89184"/>
  </p:normalViewPr>
  <p:slideViewPr>
    <p:cSldViewPr>
      <p:cViewPr varScale="1">
        <p:scale>
          <a:sx n="113" d="100"/>
          <a:sy n="113" d="100"/>
        </p:scale>
        <p:origin x="13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9/27/23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2:59:49.05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1043 24575,'0'-30'0,"0"10"0,0-37 0,4 34 0,1-33 0,14 19 0,-2-12 0,8 2 0,-6 6 0,5 6 0,-6 4 0,11 2 0,-7 2 0,7 3 0,-3 2 0,1 4 0,3 0 0,4 4 0,2-3 0,3 2 0,-7 1 0,6-1 0,-7 2 0,3 3 0,1-3 0,-7 4 0,3 0 0,-4 0 0,-2 0 0,-2 4 0,1-3 0,-7 8 0,8-4 0,-8 4 0,3 0 0,-3 0 0,3 0 0,-3 0 0,4 0 0,-5 0 0,1 0 0,3 0 0,2 4 0,0 1 0,4 4 0,-3-5 0,-1 4 0,4-3 0,-3 4 0,4-4 0,1 3 0,-1-3 0,0 0 0,1 3 0,-1-7 0,-4 7 0,3-7 0,-3 3 0,-1-1 0,4-2 0,-3 3 0,0 0 0,3-3 0,-8 6 0,8-2 0,-8 0 0,3 2 0,-4-6 0,-1 7 0,1-4 0,0 1 0,-5 2 0,4-2 0,-8-1 0,8 3 0,-3-6 0,-1 3 0,4-4 0,-4 0 0,5 0 0,-1 0 0,1 0 0,0 0 0,-1 0 0,20 0 0,-14-4 0,14-1 0,-19-3 0,4-1 0,-3 1 0,3 3 0,-4-3 0,0 3 0,-1-3 0,-3 0 0,3 0 0,-4 0 0,5-1 0,-1-3 0,-3 3 0,3-7 0,-4 4 0,1-1 0,2-3 0,-2-4 0,4 1 0,-5-5 0,1 7 0,-5 1 0,1-6 0,-1 4 0,4-3 0,-3 4 0,3 0 0,-3-4 0,-1 3 0,1-4 0,-1 10 0,-3-4 0,1 7 0,-5-2 0,3 3 0,-8 4 0,0 1 0,-3 3 0,-5 0 0,0 0 0,-10 0 0,12 3 0,-3 1 0,13 3 0,0 5 0,4-4 0,0 4 0,4-1 0,-1-2 0,1 2 0,0-3 0,-4-1 0,3 1 0,-7-1 0,7 1 0,-6 0 0,6-1 0,-3 1 0,0-1 0,-1 1 0,1-4 0,-3 2 0,2-1 0,0-1 0,-2 3 0,6-7 0,-6 7 0,5-3 0,-2 3 0,3 1 0,0-1 0,-2 0 0,1-3 0,-2 3 0,0-3 0,3 3 0,-6 1 0,5-4 0,-5 3 0,5-7 0,-2 4 0,3-4 0,4 0 0,-2 3 0,6 2 0,-6 2 0,7 1 0,-8 0 0,4 0 0,-5-1 0,1 1 0,-1-4 0,1 3 0,-1-6 0,1 5 0,-1-5 0,1 6 0,-1-6 0,1 2 0,3 1 0,-2-4 0,2 4 0,-3-4 0,-1 0 0,1 0 0,-1 0 0,-2-3 0,1 2 0,7-2 0,0 3 0,13 0 0,-8 0 0,8 0 0,-8 0 0,3 0 0,1 0 0,-4 0 0,3 0 0,-4 0 0,-1 0 0,1 0 0,0 0 0,-5 0 0,4 0 0,-4 0 0,1 0 0,3 0 0,-8 0 0,8 0 0,-8 0 0,8 0 0,-4 0 0,1 0 0,3 0 0,-4 0 0,5 0 0,-1 0 0,-3 0 0,3 0 0,-4 0 0,1 0 0,2 0 0,-2 0 0,8 0 0,-3 0 0,4 0 0,-1 0 0,-3 0 0,3-4 0,1 4 0,-4-4 0,8 4 0,-8 0 0,3 0 0,0 0 0,-3-4 0,3 3 0,-4-6 0,4 6 0,-3-3 0,4 0 0,-6 3 0,1-2 0,-1 3 0,1 0 0,0 0 0,-1 0 0,1 0 0,-1 0 0,1 0 0,-5 0 0,4 0 0,-4 0 0,1 0 0,-1 0 0,-5 0 0,1 0 0,-1 0 0,0 0 0,3 0 0,13 0 0,-1 0 0,17 0 0,-5 0 0,0 0 0,-1 0 0,-6 4 0,1 1 0,-6 0 0,5 3 0,-10-7 0,5 7 0,-6-7 0,1 6 0,-1-6 0,1 6 0,0-2 0,-1 3 0,1-3 0,4 3 0,-3-4 0,8 5 0,-8 0 0,4-4 0,-1 2 0,-3-2 0,3 4 0,-4-1 0,-1-3 0,1 2 0,-4-3 0,2 5 0,-6-2 0,6 1 0,-6 0 0,6 0 0,-6 0 0,7 0 0,-8 0 0,8 0 0,-8-1 0,8 2 0,-7 2 0,2-2 0,-3 3 0,0-1 0,0-2 0,-1 2 0,1-3 0,0 3 0,0 2 0,0 0 0,-4-2 0,3 1 0,-6 0 0,6 1 0,-2 2 0,2-6 0,2 6 0,-2-6 0,-2 6 0,1-6 0,-2 2 0,1 4 0,1-5 0,-5 5 0,2-8 0,-3 1 0,0-1 0,4 1 0,-3-1 0,2 1 0,-3-1 0,0 1 0,0-1 0,3-3 0,-2 3 0,2-3 0,-3 4 0,4-1 0,-3 5 0,5-4 0,-5 8 0,6-8 0,-6 4 0,5-4 0,-5-1 0,6 8 0,-6-6 0,3 6 0,-1-7 0,-2 3 0,2-2 0,-3 2 0,0-3 0,0-1 0,0 1 0,0-1 0,0 1 0,4-4 0,-4 2 0,4-5 0,-4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8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24575,'7'0'0,"4"0"0,6 0 0,0 0 0,8 0 0,3 0 0,1 0 0,10 0 0,-5 5 0,6 0 0,-1 5 0,-5-4 0,4 2 0,-9-3 0,4 5 0,-11-1 0,-1-5 0,-4 0 0,-4 0 0,-2-4 0,-3 4 0,-1-4 0,0 0 0,-2 3 0,-2-2 0,-3 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26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8 174 24575,'-4'7'0,"0"6"0,4-4 0,0 3 0,0-3 0,0-1 0,0-10 0,0-10 0,0-11 0,5-7 0,0-1 0,9 6 0,-4 2 0,4 4 0,-6 5 0,1 1 0,-1 5 0,1 3 0,-1 2 0,0 3 0,0 0 0,0 3 0,-4 1 0,-1 4 0,-3 5 0,0 1 0,5 4 0,-4 0 0,3 1 0,-4-1 0,0-4 0,0-1 0,0-5 0,0 0 0,0 0 0,3-3 0,1-9 0,5-6 0,-1-7 0,2-2 0,-1 1 0,0-1 0,4 1 0,-3-1 0,3 5 0,0-3 0,-3 8 0,2-4 0,-3 8 0,-1-2 0,0 6 0,0-3 0,0 4 0,0 3 0,-4 6 0,3 5 0,-6 4 0,4 1 0,-1 4 0,-3-3 0,4 3 0,-5-9 0,0-1 0,0-5 0,0 1 0,0-5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3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24575,'17'0'0,"3"0"0,10 0 0,1 0 0,5 0 0,-5 0 0,6 0 0,-12 0 0,-2 0 0,-9 0 0,-2 0 0,-7 0 0,-1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4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24575,'0'12'0,"0"2"0,0 9 0,0 15 0,0-5 0,5 17 0,1-19 0,4 11 0,1 3 0,0-6 0,0 11 0,-1-19 0,-4 6 0,3-13 0,-8 5 0,6-17 0,-2 9 0,0-15 0,-1 7 0,0-9 0,0 0 0,4-12 0,2-8 0,5-15 0,7-13 0,1-1 0,5-12 0,-5 4 0,6-6 0,-4-1 0,4 8 0,-12 1 0,3 13 0,-8 2 0,2 5 0,-4 6 0,0 2 0,-5 9 0,-1 1 0,-4 8 0,0 2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5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9 163 24575,'-5'-1'0,"2"6"0,3 8 0,0 1 0,0 3 0,0-7 0,0 7 0,0-7 0,0 2 0,0-14 0,0-10 0,0-12 0,0 0 0,8-5 0,-1 4 0,11 0 0,-2-4 0,2 9 0,1 0 0,-4 3 0,-2 7 0,0 1 0,-4 5 0,4 4 0,-5 0 0,0 0 0,1 0 0,-5 8 0,0 2 0,-4 14 0,0-5 0,0 5 0,0-6 0,0 1 0,0-5 0,0-2 0,0-3 0,3-5 0,1 0 0,4-4 0,0 0 0,0-8 0,1-3 0,0-7 0,0-1 0,5-4 0,-3 3 0,3-4 0,-6 10 0,1 2 0,-1 3 0,0 1 0,0 3 0,0 1 0,0 4 0,0 0 0,0 0 0,-4 4 0,4 5 0,-7 5 0,3 4 0,-4 1 0,4-1 0,-3-4 0,3-1 0,-4-5 0,0 0 0,0 0 0,0 1 0,4-5 0,-3 4 0,6-8 0,-6 4 0,3-4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6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24575,'22'0'0,"-4"0"0,11 0 0,-4 0 0,0 0 0,-7 0 0,-5 0 0,-8 0 0,-2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7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24575,'0'22'0,"0"-4"0,0 10 0,0-3 0,0 5 0,0 7 0,0-6 0,0 12 0,0 1 0,0 2 0,0 4 0,0-7 0,0-5 0,0-2 0,0-11 0,0-2 0,0-9 0,0 3 0,0-7 0,0 2 0,0-3 0,0-1 0,0 0 0,0 0 0,4-3 0,0-6 0,9-13 0,2-6 0,6-17 0,6-2 0,3-7 0,5-1 0,1-6 0,-1 4 0,-6 4 0,-1 1 0,-9 17 0,1-2 0,-6 10 0,-1 5 0,-4 1 0,-1 9 0,-3-4 0,2 7 0,-6-6 0,2 6 0,-3-2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8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0 24575,'-2'0'0,"-10"0"0,-6 0 0,-6 0 0,1 0 0,3 0 0,-4 0 0,6 0 0,4 0 0,-4 0 0,9 0 0,0 7 0,5-2 0,4 11 0,0-2 0,0 9 0,0 2 0,0 5 0,0 0 0,0 0 0,0 0 0,0 1 0,0-7 0,0 0 0,0-10 0,0 3 0,0-8 0,-3 4 0,2-5 0,-3 0 0,4 1 0,0-1 0,0 0 0,-4 0 0,3 1 0,-2-1 0,3 0 0,6-3 0,4-2 0,7-3 0,7 0 0,-5 0 0,5 0 0,-1 0 0,-3 0 0,3 0 0,-9-4 0,3 3 0,-7-2 0,3 3 0,-9 0 0,0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8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24575,'12'0'0,"9"0"0,-6 0 0,9 0 0,-6 0 0,0 0 0,-4 0 0,-1 0 0,-5 0 0,0 0 0,-4 0 0,-1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20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0 24575,'-8'0'0,"0"0"0,0 4 0,3 0 0,-2 1 0,2 7 0,0-2 0,-7 4 0,10 4 0,-6-4 0,3 4 0,-4-4 0,3 9 0,-6-12 0,7 12 0,0-10 0,-3 11 0,2-4 0,-3 3 0,-1-4 0,5 4 0,-3 2 0,2 5 0,-4-5 0,5-2 0,-4 1 0,4-5 0,-5 5 0,5-6 0,-3 1 0,7-1 0,-8 5 0,8-3 0,-8 8 0,8-8 0,-8 8 0,8-8 0,-8 9 0,8-10 0,-8 5 0,8 0 0,-3-5 0,0 10 0,3-9 0,-4 9 0,5-10 0,0 10 0,0-10 0,0 10 0,0-9 0,0 3 0,0-4 0,0-1 0,0 0 0,0 0 0,0 1 0,0-1 0,0 5 0,0-3 0,4 9 0,2-10 0,4 10 0,-1-9 0,0 3 0,1-4 0,7 3 0,-6-3 0,10 4 0,-7-5 0,5-4 0,-1 3 0,-4-3 0,3 1 0,-7-3 0,3-3 0,-5-1 0,0 1 0,1-5 0,-2 0 0,1-4 0,0 0 0,-4 0 0,0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21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24575,'12'-4'0,"-1"0"0,11 4 0,-4 8 0,7 9 0,-5 3 0,6 16 0,-7-9 0,9 16 0,-10-4 0,8 0 0,-9 3 0,4-4 0,-5-1 0,-5 6 0,-2-12 0,-8 11 0,4-10 0,-5 10 0,0-4 0,0 6 0,0-1 0,0 1 0,-9-6 0,2-3 0,-8-5 0,5 1 0,0-1 0,-4 0 0,2 0 0,-7 0 0,3 6 0,-4-5 0,-7 7 0,6-8 0,-5 1 0,6-6 0,5-1 0,2-6 0,4-4 0,0-1 0,5-5 0,-4 0 0,7-3 0,-3-2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0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540 283 24575,'4'-9'0,"-1"-1"0,-3-9 0,0-2 0,0-7 0,0-1 0,0-10 0,0 10 0,0 1 0,0 7 0,-4 4 0,0 4 0,-8 1 0,-1 8 0,-8 0 0,3 4 0,-8 0 0,3 0 0,-16 14 0,8 7 0,-10 11 0,11 7 0,-1-2 0,4 5 0,2-1 0,10-8 0,1 0 0,5-7 0,4-3 0,1-2 0,4-8 0,0 2 0,0-6 0,0 7 0,7-4 0,7 5 0,4 0 0,8 1 0,-7 4 0,2-4 0,-3 8 0,-4-3 0,-1 4 0,-4 1 0,0-1 0,-4 0 0,-1 1 0,-4-6 0,0-1 0,0 1 0,0-8 0,-4 11 0,-4-15 0,-6 10 0,-2-7 0,-6 0 0,4 3 0,-8-6 0,3 2 0,0-3 0,-3 0 0,3-4 0,1-1 0,0-4 0,1 0 0,3 0 0,0 0 0,3-8 0,9 7 0,-1-7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2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24575,'3'4'0,"11"0"0,1-4 0,14 0 0,2 0 0,0 0 0,5 0 0,-5 0 0,-1 0 0,0 0 0,-10 0 0,3 0 0,-14 0 0,3 0 0,-3 0 0,-5 0 0,0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27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24575,'0'18'0,"0"2"0,0 31 0,0-21 0,0 47 0,0-40 0,0 29 0,0-23 0,0 1 0,0-6 0,0-7 0,0-8 0,0-9 0,0-1 0,0-9 0,0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28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0 24575,'0'16'0,"0"15"0,0 11 0,0 13 0,0 12 0,0-21 0,0 18 0,0-23 0,0 24 0,0-25 0,0 3 0,0-18 0,0-6 0,0-7 0,-6-7 0,-4-2 0,-13-3 0,8 0 0,-13 5 0,8 0 0,-5 1 0,1 2 0,10-3 0,1 0 0,5-1 0,3 0 0,-2-4 0,12 4 0,1-4 0,17 0 0,7 0 0,2 0 0,4 0 0,1 0 0,-6 0 0,0 0 0,-7 0 0,-6 0 0,-4 0 0,-1 0 0,-5 0 0,0 0 0,-3 0 0,-2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29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24575,'32'0'0,"-3"0"0,13 0 0,3 0 0,0 0 0,0 0 0,-9 0 0,-6 0 0,-5 0 0,-6 0 0,-6 0 0,-9 0 0,-1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30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0 215 24575,'0'-7'0,"0"-6"0,5-5 0,0-2 0,5-9 0,3 9 0,-2-9 0,7 9 0,-8 1 0,7 2 0,-7 7 0,7 1 0,-3 5 0,-1 4 0,0 0 0,0 0 0,-4 0 0,4 0 0,-5 4 0,1 5 0,-4 10 0,-1 6 0,-4 0 0,0-1 0,0-6 0,0-4 0,0 3 0,0-8 0,0 4 0,3-15 0,2 0 0,3-14 0,1 2 0,4 0 0,-3-3 0,7 6 0,-7-2 0,3 5 0,-5 3 0,0 1 0,1 4 0,-1 0 0,0 0 0,1 0 0,-1 0 0,0 0 0,0 4 0,-3 0 0,-2 9 0,1-4 0,-3 4 0,2-5 0,-3 0 0,0 1 0,0-1 0,0 0 0,0-3 0,0-1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32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0 391 24575,'0'8'0,"0"4"0,0 7 0,0 1 0,0 4 0,0-1 0,0 2 0,0 5 0,0 0 0,0 1 0,0-1 0,0 0 0,0-5 0,0-2 0,0 0 0,0-8 0,0 3 0,0-17 0,0-20 0,0-3 0,0-22 0,0 12 0,0-11 0,0 6 0,0-7 0,0 6 0,5-5 0,1 11 0,4-10 0,0 10 0,1-4 0,-1 6 0,0 5 0,-1-4 0,1 9 0,0-9 0,-1 10 0,5-5 0,-4 5 0,7 1 0,-7 0 0,7 3 0,-6-2 0,6 6 0,-7-2 0,7 4 0,-3 0 0,4 4 0,-4 1 0,3 4 0,-3 0 0,4 0 0,0 0 0,-4 0 0,4 0 0,-9 8 0,5 8 0,-5 3 0,1 10 0,-5-9 0,0 3 0,-5 1 0,0 1 0,0 5 0,-5 0 0,-9-5 0,-3 4 0,-12-8 0,3 4 0,-4-5 0,5-5 0,-4 0 0,4-6 0,0 1 0,-4 0 0,9-5 0,-4 0 0,10-5 0,2 0 0,3 0 0,1 0 0,3 3 0,2 1 0,16 5 0,-1 0 0,11 0 0,1 1 0,1-1 0,0 1 0,3 4 0,-8-3 0,0 7 0,-3-8 0,-7 3 0,2-5 0,-3 1 0,-5-8 0,0 2 0,-4-7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33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24575,'0'12'0,"0"1"0,0 0 0,0 0 0,0-1 0,0-2 0,0 2 0,0-14 0,4-10 0,6-11 0,1-7 0,14-2 0,-9 8 0,9-7 0,-10 12 0,3-1 0,-8 7 0,3 4 0,-5 4 0,0 2 0,0 3 0,1 0 0,-1 0 0,0 0 0,-3 7 0,-2 3 0,-3 13 0,0-4 0,0 10 0,0-9 0,0 3 0,0-9 0,0 3 0,0-7 0,0 3 0,0-5 0,0 0 0,0 0 0,0-6 0,4-3 0,1-12 0,8 3 0,-3-7 0,8 7 0,-8-8 0,3 8 0,-5 1 0,1 2 0,-1 2 0,0 0 0,0 2 0,0-1 0,1 3 0,-1-3 0,0 4 0,-1 0 0,1 0 0,0 8 0,-4 1 0,5 14 0,-4-3 0,0 8 0,4-3 0,-8 0 0,3-1 0,0-6 0,-3-4 0,3-1 0,-4-5 0,0 0 0,0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37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0 299 24575,'17'0'0,"16"0"0,6 0 0,19 0 0,-6 0 0,7 0 0,25 0 0,-11 0 0,-23 0 0,2 0 0,26 0 0,-27 0 0,1 0 0,36 0-400,-37 0 0,2 0 400,-1 0 0,0 0 0,44 0 0,-38 0 0,-2 0 0,25 0-338,11 0 338,-14-6 0,0 5 0,6-16 0,-16 14 0,-2-8 0,-7 11 0,-6 0 0,4 0 0,-5 0 786,0 0-786,6 0 352,-13 0-352,13 0 0,-13 0 0,6 0 0,-7 0 0,-7 0 0,5 0 0,-11 0 0,5 0 0,-6 0 0,0 0 0,-5 0 0,4 0 0,-4 0 0,5 0 0,6 0 0,-4 0 0,4 0 0,0 0 0,-4 0 0,10 0 0,-10 0 0,10 0 0,-11 0 0,11 0 0,-10 0 0,4 0 0,0 0 0,-4 0 0,10 0 0,-10 0 0,10 0 0,-4 0 0,-1 0 0,6 0 0,-12 0 0,11 0 0,-4 0 0,5 0 0,-5 0 0,4 0 0,-5 0 0,6 0 0,1 0 0,0 0 0,0 0 0,-7 0 0,6 0 0,-6 0 0,1 0 0,5 0 0,-6 0 0,1 0 0,4 0 0,-11-5 0,11 4 0,-10-8 0,4 8 0,-6-8 0,0 8 0,0-8 0,0 3 0,0-4 0,0 4 0,0-3 0,1 4 0,-1-1 0,0-3 0,6 3 0,-5 0 0,11-3 0,-4 7 0,0-7 0,-2 8 0,-6-4 0,0 5 0,-5 0 0,4 0 0,-9 0 0,3 0 0,-5 0 0,6-4 0,-4-2 0,3 1 0,-4-3 0,4 2 0,-3 1 0,3-4 0,-9 8 0,4-7 0,-9 3 0,8-4 0,-3 0 0,0 4 0,3-3 0,-3 2 0,0 1 0,3-3 0,-8 7 0,4-7 0,-5 7 0,1-6 0,-5 3 0,0-1 0,-4 2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38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8 176 24575,'-4'-11'0,"0"1"0,4-11 0,0 3 0,0 4 0,0-3 0,0 7 0,0-7 0,0 3 0,0 0 0,0 1 0,4 9 0,-3-4 0,6 7 0,-2-2 0,3 3 0,3 0 0,-1 0 0,2 8 0,1-2 0,1 12 0,5 1 0,0 1 0,6 10 0,-5-10 0,10 1 0,-10-4 0,4-6 0,-1 2 0,-3-7 0,8-2 0,-3-4 0,0 0 0,4 0 0,-10-8 0,5-2 0,-6-9 0,1 5 0,-5 1 0,-2 4 0,-3 4 0,-1-2 0,-3 6 0,-2-3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39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24575,'-4'8'0,"0"0"0,4 0 0,-4 4 0,3-2 0,-3 7 0,0-4 0,3 6 0,-3-5 0,4 3 0,0-8 0,0 8 0,0-3 0,0 5 0,0-6 0,0 0 0,0 0 0,0-4 0,0 4 0,0-5 0,3 0 0,6 1 0,5 0 0,10-4 0,-5 3 0,5-7 0,-6 3 0,5-4 0,-8 0 0,8 0 0,-10 0 0,1 0 0,3 0 0,-7 0 0,2 0 0,-3 0 0,-1 0 0,0 0 0,-3 0 0,-1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0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24575,'20'0'0,"1"0"0,31 0 0,2 0 0,-4 0 0,16 0 0,-17 0 0,18 0 0,-11 0 0,5 0 0,-7 0 0,-12 0 0,8 0 0,-20 0 0,8 0 0,-15 0 0,3 0 0,-12 0 0,6 0 0,-11 0 0,2 0 0,-3 0 0,-4 0 0,-1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4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24575,'0'12'0,"0"1"0,0 6 0,0-6 0,0 5 0,0-4 0,0-1 0,0 5 0,0-5 0,0 1 0,0-1 0,0-5 0,0 0 0,0 1 0,0-1 0,0 0 0,0-7 0,0-6 0,4-8 0,6-5 0,0-1 0,3 1 0,0 0 0,-3-1 0,3 5 0,0-3 0,-4 8 0,4-4 0,-5 4 0,1 1 0,-1 3 0,0-2 0,0 6 0,0-3 0,1 4 0,-2 0 0,2 0 0,-2 0 0,1 4 0,-3 0 0,2 4 0,-6 5 0,2 1 0,1 4 0,-3 0 0,3 1 0,-4-1 0,0 0 0,0 0 0,0-4 0,0-1 0,0-5 0,0 1 0,0-1 0,0-7 0,0-6 0,5-14 0,5-6 0,1 0 0,7-4 0,-3 9 0,0-3 0,2 4 0,-7 5 0,3-3 0,-5 8 0,1 0 0,-1 5 0,0 0 0,0 3 0,0-2 0,-3 6 0,-2 1 0,-3 9 0,0 1 0,0 4 0,0 0 0,0 6 0,0-4 0,0 3 0,0-5 0,0 1 0,0-1 0,0 0 0,0-4 0,0-2 0,0-3 0,0-1 0,0-4 0,0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55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24575,'0'8'0,"0"4"0,0-3 0,8 9 0,2-9 0,8 9 0,1-4 0,4 1 0,2 3 0,11-7 0,-4 8 0,10-7 0,-4 3 0,6-4 0,6-5 0,-10 4 0,16-4 0,-10 0 0,6 4 0,-1-9 0,-1 4 0,-4-5 0,4 0 0,-7 0 0,-5 0 0,3 0 0,-9 0 0,4-5 0,0-1 0,-4-4 0,4 0 0,-11-4 0,4 3 0,-10-3 0,5 5 0,-6 3 0,-4-1 0,-5 6 0,-5-3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56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24575,'-6'0'0,"8"0"0,11 0 0,11 0 0,-5 0 0,10 0 0,-4 4 0,0-2 0,-6 2 0,-6 0 0,5-3 0,-11 6 0,10-6 0,-13 3 0,4-4 0,-3 3 0,-2 1 0,-3 9 0,-9 6 0,-2 6 0,-5 5 0,-3 0 0,3 6 0,0-4 0,-4 4 0,9-11 0,-3-2 0,5-4 0,4-1 0,-3-4 0,7-2 0,-3-3 0,4-1 0,0 0 0,0 0 0,-4 1 0,3-1 0,-6-3 0,6-2 0,-2-3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57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11 279 24575,'0'18'0,"0"2"0,0 23 0,0 3 0,0 7 0,0-3 0,0-6 0,0-6 0,0 4 0,0-10 0,0 4 0,0-12 0,0 0 0,0-10 0,0-1 0,0-5 0,0-14 0,0-13 0,-5-10 0,4-13 0,-3-3 0,4-1 0,0-4 0,0 6 0,0 0 0,0 0 0,0 6 0,0 2 0,0 11 0,4-4 0,1 9 0,5-3 0,-1 4 0,0 1 0,4-1 0,2-4 0,4 3 0,5-4 0,1 4 0,5 0 0,0 0 0,7 4 0,-6-4 0,5 13 0,-11-6 0,4 12 0,-9-3 0,3 4 0,-9 0 0,-1 0 0,-5 0 0,-3 4 0,-2 5 0,-3 5 0,0 9 0,0 2 0,-4 5 0,-6 0 0,-2 7 0,-13-5 0,8 5 0,-9-6 0,6-1 0,-6 2 0,5-7 0,-10 6 0,5-10 0,-5 5 0,6-11 0,1-1 0,6-5 0,-1 0 0,5 0 0,1-1 0,9 0 0,0 0 0,12-4 0,3 4 0,7-3 0,6 4 0,-5 1 0,10-1 0,-4 1 0,5 0 0,-5-4 0,4 3 0,-10-4 0,5 0 0,-6-1 0,-4 0 0,3-3 0,-11 3 0,2-4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59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1 200 24575,'0'12'0,"0"1"0,0 6 0,0-5 0,0 3 0,0-8 0,0 4 0,0-12 0,0-7 0,0-8 0,4-9 0,2-2 0,4-6 0,0 1 0,0 5 0,0-4 0,-2 14 0,2-7 0,-2 12 0,1 1 0,-1 2 0,0 6 0,0-3 0,-4 11 0,0 3 0,-4 7 0,0 6 0,0-8 0,0 8 0,0-14 0,0 4 0,0-5 0,0 0 0,0 1 0,0-8 0,4-6 0,1-9 0,4-10 0,1 5 0,-1-5 0,0 6 0,0-1 0,1 1 0,-2 4 0,1 1 0,-1 4 0,-3 1 0,2 4 0,-6 3 0,3 10 0,-4 5 0,0 9 0,4-3 0,-3 4 0,3-1 0,-4-3 0,0 4 0,4-6 0,-3 0 0,3-4 0,-4-1 0,0-5 0,0 0 0,0 1 0,4-5 0,-3 0 0,2-4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00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237 131 24575,'0'-12'0,"-3"3"0,2-8 0,-7 7 0,3-7 0,0 7 0,-7-3 0,10 5 0,-10-1 0,4-3 0,-5 6 0,0-1 0,2 7 0,2 0 0,1 3 0,-1 6 0,0 5 0,0 5 0,-1 4 0,0 2 0,0 5 0,0 0 0,0 0 0,0 0 0,0 0 0,4 1 0,-3-1 0,4-5 0,-1 3 0,2-8 0,4 4 0,0-6 0,0 0 0,0 0 0,0-4 0,0 3 0,0-3 0,0 0 0,0 3 0,4-7 0,0 2 0,5 1 0,-4-4 0,3 4 0,-4-5 0,4 1 0,1-1 0,-1-3 0,0-2 0,5-3 0,1 0 0,4 0 0,0 0 0,-8 0 0,-2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02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 24575,'0'17'0,"0"-5"0,0 5 0,0-3 0,0 0 0,0 8 0,0-11 0,0 7 0,0-10 0,0-10 0,0-5 0,0-15 0,5-3 0,0 0 0,5-4 0,3 9 0,-3-3 0,3 9 0,-4 1 0,-1 4 0,1 1 0,-1 3 0,0 2 0,0 3 0,0 0 0,-4 3 0,0 6 0,0 4 0,-3 6 0,3-1 0,-4-4 0,4 3 0,-3-3 0,3 0 0,-4-1 0,0-5 0,4 0 0,-3 0 0,2 0 0,-3 0 0,0 0 0,0 0 0,0 1 0,0-1 0,0-7 0,4-7 0,2-12 0,3-2 0,1-9 0,4 4 0,-3 0 0,3 1 0,-5 10 0,-1 1 0,1 5 0,-5-1 0,4 5 0,-7-4 0,6 7 0,-3-2 0,0 6 0,-1 6 0,-3 5 0,5 4 0,-4 0 0,3 0 0,-4 1 0,0-1 0,0-4 0,3-1 0,-2-5 0,3 0 0,-4 0 0,0 1 0,0-1 0,0-3 0,0-2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21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24575,'3'-9'0,"18"1"0,13 8 0,19 0 0,-1 0 0,-1 0 0,-7 0 0,-7 0 0,0 0 0,-13 0 0,-4 0 0,-8 0 0,-3 0 0,-1 0 0,0 0 0,-3 0 0,-1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24575,'5'4'0,"-2"0"0,-3 4 0,0 5 0,0 1 0,0-1 0,0 0 0,0 0 0,0-4 0,0 4 0,0-5 0,0 5 0,0 1 0,0 4 0,4-4 0,-3 8 0,7-1 0,-7 4 0,8 3 0,-8-8 0,8 4 0,-8-6 0,7 0 0,-7-4 0,7 3 0,-7-7 0,7 2 0,-7 1 0,6-3 0,-6 2 0,6-3 0,-6-1 0,3 0 0,0 1 0,-4-1 0,4 0 0,0-3 0,-4 2 0,7-7 0,-6 0 0,7-9 0,-3-9 0,4-2 0,1-9 0,0 4 0,4-5 0,2 0 0,4 0 0,-5-1 0,4 1 0,-3 0 0,-1 5 0,-1 1 0,-5 6 0,0 4 0,0 1 0,-4 5 0,-2 3 0,-3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24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24575,'0'12'0,"0"-3"0,0 8 0,0-7 0,0 7 0,0-8 0,0 4 0,0-5 0,0 4 0,0-2 0,0 7 0,0 2 0,0-4 0,0 3 0,0-5 0,0-4 0,0 4 0,0-12 0,4-11 0,1-4 0,4-8 0,1 3 0,-1 1 0,-4-1 0,3 1 0,-3-1 0,4 5 0,-4 2 0,2-1 0,-2 3 0,4-3 0,-1 5 0,0 0 0,0 3 0,0 2 0,0 3 0,-4 7 0,0 3 0,-4 7 0,0 1 0,0 6 0,0-5 0,0 5 0,0-10 0,0 3 0,0-7 0,0 2 0,0-4 0,0 0 0,3-6 0,1-3 0,5-12 0,-1-1 0,-2-4 0,1 4 0,-2-4 0,0 13 0,-1-4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4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6 24575,'-4'3'0,"1"1"0,3 8 0,0 0 0,0 4 0,0 1 0,0-5 0,0 3 0,0-2 0,0-2 0,0 1 0,0-5 0,0-9 0,0-4 0,0-8 0,4-3 0,-4 6 0,4-5 0,-4 4 0,0-1 0,0 2 0,0 4 0,0-5 0,0 4 0,-3 0 0,-2 5 0,-6 3 0,3 0 0,-4 0 0,1 0 0,3 0 0,-4 0 0,4 8 0,0 0 0,4 9 0,0 4 0,4-3 0,0 3 0,0 0 0,0-4 0,0 5 0,0-10 0,7 0 0,2-4 0,12 0 0,-3-3 0,3-1 0,-5-4 0,1 0 0,-1 0 0,0-4 0,1-4 0,-1-5 0,-3-4 0,-2 5 0,-2-4 0,-2 4 0,-2-5 0,-1 4 0,-4-2 0,0 6 0,0-6 0,0 6 0,0-2 0,0 3 0,0 1 0,-4 3 0,0 0 0,-3 4 0,0 0 0,-1 0 0,1 0 0,-1 0 0,1 3 0,3 1 0,1 4 0,0-1 0,2 0 0,-3 1 0,4-1 0,0 1 0,0-4 0,0-1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25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78 24575,'-5'-17'0,"10"5"0,5-5 0,0 7 0,5-2 0,-9 7 0,6 1 0,-4 4 0,0 0 0,0 0 0,0 0 0,-1 3 0,-3 2 0,3 3 0,-6 0 0,7 0 0,-7 0 0,2 0 0,1-3 0,-3-2 0,3-3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26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24575,'28'0'0,"-3"0"0,17 0 0,-4 0 0,-1 0 0,0 0 0,-7 0 0,-5 0 0,-6 0 0,-6 0 0,-5 0 0,0 0 0,-4 0 0,0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27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24575,'0'13'0,"0"-4"0,0 18 0,0-3 0,0-5 0,0 16 0,0-14 0,0 9 0,0-12 0,0 0 0,0-4 0,0-2 0,0-4 0,0 0 0,4 1 0,1-5 0,-1 3 0,4-2 0,-7 3 0,6 1 0,-6-1 0,6-4 0,-3 0 0,4-4 0,-3 3 0,2-2 0,-6 6 0,6-6 0,-6 6 0,5-6 0,-1 3 0,2-4 0,1 0 0,2-19 0,4-6 0,-2-19 0,9 0 0,-4 0 0,0 0 0,3 7 0,-8 0 0,6 12 0,-8 1 0,3 10 0,-4 2 0,-1 3 0,0 5 0,-3-4 0,2 7 0,-2-3 0,3 4 0,-4 0 0,-1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2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0 24575,'-13'0'0,"-2"0"0,1 0 0,-4 0 0,4 0 0,1 0 0,4 0 0,1 0 0,0 0 0,3 4 0,2 0 0,3 9 0,0 0 0,0 11 0,0-4 0,0 8 0,0-8 0,0 9 0,0-10 0,0 5 0,0-6 0,0-4 0,0-1 0,0-5 0,0 0 0,0 1 0,0-1 0,0 0 0,-8-3 0,6 2 0,-5-3 0,7 4 0,0 0 0,0 1 0,0-1 0,0 0 0,3-4 0,6-1 0,5-3 0,4 0 0,0 0 0,-4 0 0,3 0 0,-7 0 0,2 0 0,-3 0 0,-1 0 0,0 0 0,0 0 0,0 0 0,-3 0 0,-2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29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24575,'12'0'0,"0"0"0,-4 0 0,5 0 0,-4 0 0,4 0 0,-6 0 0,2 0 0,-5 0 0,0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30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24575,'13'0'0,"18"0"0,9 0 0,12 0 0,12 0 0,-10 0 0,21 0 0,-7 0 0,0 0 0,24 0 0,-40 0 0,37 0 0,-24 0 0,6 0 0,12 0 0,-23 0 0,14 0 0,-20 0 0,11 0 0,-13 0 0,-6 0 0,10 0 0,-16 0 0,4 0 0,-1 0 0,-12 0 0,5 0 0,-5 0 0,-1 0 0,-5 0 0,3 0 0,-8 0 0,9 0 0,-10 0 0,5 0 0,0 0 0,-5 0 0,10 0 0,-9 0 0,8 0 0,-8 0 0,4 0 0,-6 0 0,-4 0 0,-1 0 0,-5 0 0,0 0 0,0 0 0,0 0 0,-3-3 0,-2-6 0,-3 3 0,0-2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38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67 24575,'0'32'0,"0"3"0,0 15 0,0 3 0,0 6 0,0-7 0,0-2 0,0-6 0,0-6 0,0-7 0,0-8 0,0-9 0,0-1 0,0-5 0,0 0 0,0 0 0,-3-3 0,2-8 0,-3-7 0,4-12 0,0-3 0,0-12 0,0-1 0,0-12 0,0 4 0,0-5 0,0 7 0,0 7 0,0 0 0,0 7 0,0 5 0,0 6 0,0 1 0,4 12 0,-3-5 0,3 6 0,-1-3 0,2-1 0,3 1 0,0 0 0,0-1 0,1 1 0,3 3 0,-2-2 0,2 2 0,-4 1 0,1 0 0,-1 4 0,0 0 0,0 0 0,4 0 0,2 0 0,4 0 0,1 0 0,-5 0 0,3 0 0,-3 0 0,0 0 0,-2 0 0,-3 0 0,-1 0 0,0 3 0,-3 2 0,-1 3 0,-4 5 0,0 1 0,0 4 0,0 0 0,0-4 0,0 9 0,0-8 0,-9 9 0,-1-6 0,-9 5 0,0-3 0,0 3 0,1-8 0,-1 2 0,5-3 0,-9 1 0,12-2 0,-12-4 0,14 0 0,-4-4 0,5-2 0,-1-3 0,5 4 0,0 0 0,13 5 0,6 0 0,10 0 0,0 1 0,4 4 0,-5 1 0,1 1 0,-1 2 0,-6-4 0,-4 0 0,-1-2 0,-5-3 0,0-1 0,0 0 0,1-3 0,-5 2 0,0-6 0,-4 3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39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0 221 24575,'5'3'0,"-2"2"0,-3 2 0,0 1 0,0 0 0,0-10 0,0-5 0,0-15 0,0 2 0,5-8 0,0 8 0,5-4 0,-1 0 0,4 9 0,-2-8 0,2 13 0,-4-7 0,-1 7 0,1 1 0,-1 2 0,0 6 0,1-7 0,-1 7 0,0-2 0,0 3 0,1 0 0,-1 0 0,0 7 0,-3 3 0,3 13 0,-7-4 0,4 5 0,-5-10 0,0 3 0,0-3 0,0 0 0,0-2 0,0 1 0,0-3 0,0 2 0,0-3 0,0-1 0,0 0 0,0-7 0,0-6 0,4-9 0,-3-4 0,7-1 0,-3 1 0,4 4 0,0-4 0,-1 9 0,1-4 0,-1 8 0,-3-2 0,2 6 0,-2-7 0,3 7 0,0-2 0,1 3 0,-1 0 0,0 0 0,-1 0 0,1 0 0,0 0 0,0 0 0,0 0 0,0 0 0,0 0 0,-3 3 0,2 2 0,-6 8 0,7 0 0,-7 1 0,7 4 0,-7-9 0,7 4 0,-7-5 0,3 0 0,-4 0 0,0 0 0,0-3 0,0-1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0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24575,'61'62'0,"-8"-7"0,-37-25 0,-2 0 0,1 0 0,-9 1 0,8-1 0,-9 0 0,1 0 0,-2 14 0,-4-5 0,0 6 0,0-9 0,0 1 0,0-6 0,0 5 0,0-11 0,0-1 0,-4-6 0,3 0 0,-7 1 0,7-1 0,-7 0 0,3 1 0,-5-1 0,1 6 0,-1-5 0,-4 10 0,7-9 0,-6 3 0,8-9 0,-4 3 0,5-7 0,-4 2 0,7-3 0,-3-1 0,1-4 0,-2 0 0,1-4 0,1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2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 24575,'0'26'0,"-10"6"0,-2 6 0,-5 0 0,1 11 0,0-10 0,4 12 0,-9-7 0,9 0 0,-4-6 0,5 11 0,0-10 0,0 12 0,5-13 0,-3-7 0,7 4 0,-2-9 0,4 5 0,0-2 0,0-4 0,0-1 0,0 5 0,0-4 0,0 0 0,0 4 0,0-4 0,5 5 0,0-5 0,5 3 0,-1-8 0,1 9 0,-1-10 0,1 5 0,-1-6 0,0 0 0,0 0 0,-4 1 0,3-5 0,-3 3 0,0-8 0,2 4 0,-2-5 0,0 1 0,2-1 0,-6 0 0,6 0 0,-6 1 0,7-1 0,-4 0 0,1 0 0,2 0 0,-6 0 0,2 0 0,-3-3 0,0-2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7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383 195 24575,'0'-15'0,"0"0"0,0-7 0,0 4 0,0-8 0,0 12 0,0-11 0,0 11 0,-3-7 0,-2 8 0,-7 5 0,0 5 0,-5 3 0,0 0 0,1 0 0,-1 0 0,0 3 0,4 10 0,-5 12 0,8 4 0,-8 3 0,7 1 0,-2 1 0,2 12 0,6-5 0,-5 5 0,9-1 0,-3 3 0,4 0 0,0-2 0,0-1 0,0-3 0,0 9 0,0-3 0,0 0 0,9 4 0,-2-5 0,14 7 0,-9-1 0,8 0 0,-8 1 0,3-1 0,-5-5 0,1 3 0,-6-9 0,0 4 0,-5-7 0,0 1 0,0 0 0,0-6 0,0 4 0,0-9 0,-7-1 0,-3-7 0,-6-4 0,-1-5 0,0 0 0,-4-3 0,-1-4 0,-1-2 0,-3-3 0,3 0 0,1-7 0,0-2 0,5-13 0,-1 0 0,8 6 0,2 4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3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24575,'6'0'0,"12"0"0,11 0 0,39 0 0,-30 0 0,31 0 0,-31 0 0,-1 0 0,6 0 0,-17 0 0,4 0 0,-17 0 0,5 0 0,-9 0 0,0 0 0,-6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3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24575,'0'11'0,"0"0"0,0 25 0,0 0 0,0-4 0,0 10 0,0-10 0,0 10 0,0-15 0,0 14 0,0-20 0,0 20 0,0-20 0,0 9 0,0-17 0,0 0 0,0-5 0,0 1 0,0-1 0,0 0 0,0-7 0,0 2 0,0-6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5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24575,'41'0'0,"8"0"0,0 0 0,21 0 0,-34 0 0,23 0 0,4 0 0,-26 0 0,17 0 0,-38 0 0,6 0 0,-13 0 0,0 0 0,-5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5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0 24575,'-4'35'0,"0"-6"0,4 15 0,0-12 0,0 10 0,0-4 0,0 5 0,0 21 0,0-22 0,0 14 0,0-26 0,0-5 0,0-6 0,0-2 0,0-8 0,0 4 0,0-5 0,-6-4 0,0 4 0,-6-4 0,4 5 0,-5-5 0,4 4 0,-1-8 0,7 4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6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24575,'63'0'0,"-12"0"0,0 0 0,-9 0 0,-10 0 0,-1 0 0,-2 0 0,-9 0 0,-1 0 0,-7 0 0,-4 0 0,-3 0 0,-2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7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0 154 24575,'0'7'0,"0"6"0,0-4 0,0 12 0,0-11 0,0 7 0,0-9 0,0 0 0,0-11 0,0-8 0,0-13 0,5-6 0,1 0 0,3 5 0,1-4 0,3 9 0,-2-4 0,2 6 0,-4 7 0,0-1 0,-1 11 0,0-2 0,1 3 0,-1 0 0,0 0 0,-3 3 0,-2 11 0,-3 7 0,0 9 0,0-5 0,0 4 0,0-5 0,0 1 0,0-1 0,0-11 0,0 5 0,0-9 0,0 4 0,0-5 0,4-3 0,0-2 0,0-11 0,5-7 0,-4-5 0,5-9 0,4 4 0,2-5 0,-1 5 0,4-4 0,-9 9 0,8 0 0,-8 3 0,3 7 0,-4 1 0,-1 1 0,0 8 0,0-4 0,-3 7 0,-2 2 0,-3 7 0,0 7 0,4 1 0,-3 3 0,3-4 0,-4-1 0,0 0 0,4-4 0,-3 4 0,3-9 0,-4 4 0,3-5 0,-2 0 0,3 1 0,-4-1 0,4-4 0,-3 3 0,2-6 0,-3 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0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76 24575,'0'-12'0,"0"-4"0,-3 3 0,-2-5 0,-3 9 0,-5 1 0,4 8 0,-4 0 0,0 0 0,-1 0 0,-4 0 0,4 4 0,-4 5 0,3 10 0,-5 12 0,-1 7 0,-1 6 0,-1 7 0,6 1 0,-1 7 0,7-6 0,-1 4 0,1-12 0,4 6 0,2-14 0,5 0 0,0-12 0,0-2 0,0-9 0,0-1 0,0-5 0,0 0 0,4 1 0,5-1 0,5 1 0,10-4 0,0 4 0,12-8 0,-4 3 0,3-4 0,-5 0 0,-5 4 0,-1-3 0,-14 3 0,-2-4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1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24575,'0'18'0,"0"2"0,0 5 0,0 4 0,0 2 0,0 0 0,0 0 0,0 4 0,0-18 0,0 7 0,0-16 0,0-10 0,0-5 0,0-15 0,4 2 0,1-4 0,8 6 0,-2-6 0,2 4 0,-3-3 0,3 4 0,-3 5 0,3 1 0,-5 5 0,0 0 0,0 3 0,1 1 0,-1 4 0,0 0 0,1 0 0,-1 0 0,0 57 0,-4-29 0,0 46 0,-4-44 0,0-5 0,0 3 0,0-12 0,0 6 0,0-13 0,0 4 0,0-5 0,0-6 0,4-8 0,1-7 0,4-6 0,0 1 0,0-1 0,1-4 0,-1 3 0,1-4 0,-1 6 0,4-1 0,-3 1 0,3 4 0,-4 1 0,-1 5 0,0-1 0,1 5 0,-5-4 0,4 7 0,-4-3 0,4 4 0,0 4 0,-4 10 0,-1 1 0,-3 9 0,0-11 0,0 5 0,0-9 0,0 4 0,0 0 0,0-4 0,4 4 0,-3-1 0,6-2 0,-2 3 0,-1-1 0,4-2 0,-7 2 0,2-7 0,-3-1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2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253 337 24575,'-4'-10'0,"0"3"0,-9 7 0,-1 0 0,-4 0 0,-6 4 0,-2 12 0,5 0 0,-11 22 0,15-11 0,-6 10 0,4 0 0,7-6 0,-3 6 0,9-12 0,2-2 0,4-9 0,0-1 0,0-5 0,0 0 0,0 1 0,3-5 0,12 0 0,5-4 0,10 0 0,-5 0 0,4 0 0,-10-4 0,10-2 0,-9-7 0,0-7 0,-2-5 0,-7-12 0,4 0 0,-4-7 0,1-7 0,0-9 0,-6-2 0,0-4 0,-6 13 0,0 2 0,0 8 0,0 10 0,0 4 0,0 15 0,0 1 0,0 5 0,0 6 0,0 19 0,0 11 0,5 22 0,2 3 0,-1 6 0,5 8 0,-4-6 0,5 6 0,-1-15 0,1-1 0,-6-13 0,-1-15 0,-5-10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3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1 195 24575,'0'20'0,"4"1"0,1-3 0,5 6 0,-1 0 0,-3 1 0,6-5 0,-10-3 0,7-7 0,-9 3 0,0-5 0,0 0 0,3-4 0,1 0 0,4-4 0,0 0 0,0 0 0,1 0 0,-1-4 0,0 0 0,1-15 0,0-1 0,1-10 0,5-1 0,-4-5 0,8 5 0,-3-5 0,4 5 0,0 6 0,-5-4 0,3 10 0,-8-5 0,3 5 0,0 5 0,-3 1 0,3 4 0,-5 1 0,-3 3 0,-1 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8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24575,'15'0'0,"5"0"0,8 0 0,6 0 0,5 0 0,1-4 0,5-7 0,3 0 0,-1-4 0,-1 0 0,-6 8 0,-6-6 0,4 12 0,-14-6 0,3 6 0,-14-3 0,-2 4 0,-3 0 0,-1 0 0,1 0 0,-1 0 0,-3-3 0,0 2 0,-4-2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4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24575,'6'33'0,"-2"-7"0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5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0 196 24575,'29'-44'0,"0"0"0,22-26 0,-42 70 0,-1 4 0,-1 1 0,-6 7 0,3-2 0,-4 3 0,0-5 0,0 0 0,3-3 0,2-2 0,2-3 0,1 0 0,0 0 0,0 0 0,0 0 0,0-4 0,1 0 0,-1-9 0,1-1 0,0 0 0,0-4 0,-1 9 0,1-4 0,-1 8 0,1-2 0,-1 6 0,0-3 0,0 4 0,1 0 0,-1 0 0,0 4 0,-3 10 0,-2 1 0,-3 13 0,0-8 0,0 9 0,0-9 0,0 3 0,0-5 0,0-4 0,0 3 0,0-3 0,0 0 0,0-1 0,0-5 0,0 0 0,0 1 0,0-1 0,0-3 0,0-2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6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24575,'2'5'0,"4"-2"0,37-3 0,-7 0 0,29 0 0,3 0 0,-18 0 0,3-2 0,0-3 0,-5-1 0,45-8 0,-33 8 0,1-4 0,6 8 0,-15-3 0,-7 5 0,-9 0 0,-11 0 0,-6 0 0,-6 0 0,-5 0 0,0 0 0,0 0 0,-3 0 0,-2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8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166 155 24575,'-13'0'0,"4"0"0,-8 0 0,8 0 0,-4 0 0,4 0 0,1 0 0,-1 0 0,-3 0 0,2 0 0,-6 4 0,10 5 0,-10 5 0,14 9 0,-10-3 0,11 9 0,-3-5 0,4 6 0,0-5 0,0 4 0,0-10 0,0 10 0,0-4 0,0 0 0,0-2 0,8-5 0,-2-4 0,11-1 0,-3-4 0,0 0 0,3 0 0,-8-5 0,8 1 0,-3-5 0,0 0 0,4-14 0,-8-3 0,9-13 0,-2-6 0,-1-2 0,0-6 0,-5 0 0,0 0 0,-1 0 0,1 0 0,0 7 0,-1 0 0,-4 7 0,-2 5 0,0 1 0,-3 10 0,4 2 0,-5 3 0,0 1 0,0 7 0,0 6 0,0 14 0,-6 19 0,0-5 0,-5 23 0,5-16 0,0 17 0,6-4 0,0-1 0,0-7 0,0-9 0,0-6 0,0-5 0,0-2 0,0-9 0,4-1 0,1-5 0,3-3 0,0-2 0,5-3 0,1 0 0,0 0 0,3 0 0,-3-8 0,5-7 0,1-23 0,-3 5 0,4-17 0,-9 12 0,3-5 0,-4-1 0,0 1 0,-5-1 0,4 0 0,-9 6 0,4 7 0,-5 2 0,0 9 0,0 1 0,0 6 0,0 5 0,0 0 0,0 27 0,0 2 0,-5 27 0,4-4 0,-4 0 0,5 0 0,0-7 0,0 6 0,0-17 0,0 9 0,0-20 0,0 7 0,0-12 0,4 2 0,0-7 0,9-1 0,-4-4 0,8 0 0,-7 0 0,7 0 0,-8 0 0,4 0 0,0 0 0,-3-8 0,-1 6 0,-5-7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8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24575,'19'0'0,"-3"0"0,24-4 0,-4 3 0,-5-8 0,6 7 0,-7-7 0,-5 8 0,-2-3 0,-9 4 0,-1 0 0,-5 0 0,-4 0 0,0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9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24575,'13'0'0,"5"0"0,2 0 0,4 0 0,-1 0 0,2 0 0,0 0 0,-2 0 0,-4 0 0,-1 0 0,-4 0 0,-2 0 0,-7 0 0,-2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9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24575,'16'0'0,"7"0"0,-8 0 0,12 0 0,-6 0 0,4 0 0,-6 0 0,-10 0 0,-6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8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24575,'0'32'0,"0"-4"0,0 15 0,0 17 0,0-21 0,0 48 0,0-35 0,0 33 0,0-8 0,0-21 0,0 41 0,0-35 0,0 26 0,0-23 0,0-5 0,0 8 0,0-6 0,0 11 0,0-32 0,0 23 0,0-31 0,0 10 0,0-7 0,0-5 0,0 0 0,0-7 0,0-6 0,0 5 0,0-3 0,0 4 0,0-1 0,0 2 0,-4 0 0,3 4 0,-3-10 0,4 5 0,0-11 0,-4 0 0,3-5 0,-2 1 0,3-1 0,-4-4 0,3 0 0,-2-4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5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35 176 24575,'67'-5'0,"-9"3"0,-2 1 0,1 1 0,-4 0 0,3 0 0,21 0 0,1 0 0,15 0 0,-7 0 0,-29 0 0,1 0 0,-7 0 0,-1 0 0,4 0 0,-2 0 0,25 0 0,-10 0 0,-8 0 0,1 0 0,-8 0 0,-1-5 0,-7 3 0,-7-2 0,6 4 0,-12 0 0,12 0 0,-12 0 0,12 0 0,-6 0 0,7 0 0,0 0 0,0 0 0,0 0 0,-1 4 0,1-2 0,0 7 0,-6-7 0,-2 7 0,-6-8 0,6 8 0,-4-7 0,4 7 0,-6-8 0,0 8 0,0-8 0,0 3 0,0-4 0,-5 5 0,-1-4 0,-6 3 0,0-4 0,1 0 0,-5 0 0,3 0 0,-8 0 0,4 0 0,0 0 0,-4 0 0,4 0 0,-5 0 0,0-4 0,2-10 0,11 7 0,14-7 0,22 14 0,12 0 0,-1 0 0,7 0 0,-6 0 0,25 0 0,-28 0 0,33 0-812,-18 0 812,17 0 0,-45 0 0,-1 0 0,44 0 0,-3 0 0,-14 0-349,2-6 349,-3 5 0,0-5 0,7 6 0,-16 0 0,-2 0 0,-8 0 0,-6 0 0,4 0 797,-12 0-797,13 0 364,-13 0-364,12 0 0,-17 0 0,9 0 0,-18 0 0,0-4 0,-11 3 0,-3-7 0,-8 3 0,0-8 0,5 7 0,7-2 0,28 8 0,4 0 0,30 0 0,-3 0 0,-7 0 0,8 0 0,-11 0 0,9 0 0,5 0 0,-8 0 0,-8 0 0,7 0 0,-14 0 0,-2 0 0,-1 0 0,-13 0 0,13 0 0,-13-5 0,-1 4 0,-2-9 0,-4 9 0,6-4 0,-1 0 0,-5 4 0,4-4 0,-10 5 0,4 0 0,-6 0 0,0 0 0,-5 0 0,-1 0 0,-6 0 0,-4 0 0,-1 0 0,-5-4 0,-3-1 0,-2-8 0,7 8 0,27-4 0,1 9 0,52 0 0,-15 0 0,-23 0 0,0 0 0,19 0 0,-12 0 0,-2 0 0,0 0 0,-4 0 0,2 0 0,16 0 0,7 0 0,0 0 0,-11 0 0,-8 0 0,-7 0 0,5 0 0,-11 0 0,4 0 0,1 0 0,-6 0 0,13 0 0,-13 0 0,12 0 0,-11-5 0,4 4 0,-6-4 0,-1 5 0,-5 0 0,-3 0 0,-4 0 0,-1 0 0,-5 0 0,3 0 0,-8 0 0,4 0 0,-1 0 0,-3 0 0,3 0 0,-9 0 0,3 0 0,-7 0 0,3 0 0,-1 0 0,-2 0 0,2 0 0,-3 0 0,-1 0 0,0 0 0,0-3 0,-3-18 0,9 13 0,2-12 0,10 25 0,10 1 0,-9 3 0,8 2 0,-10-2 0,-1 1 0,0-1 0,-6 1 0,-4-2 0,3 1 0,-7 0 0,2-4 0,-3 2 0,-1-2 0,0-1 0,1 0 0,-1 0 0,0-4 0,0 4 0,0-4 0,-3-7 0,-2 15 0,-3 1 0,0 24 0,0 11 0,0 16 0,0 2 0,0 12 0,0-5 0,0 7 0,0 1 0,0-9 0,0 7 0,0-14 0,0 6 0,0-1 0,0-5 0,0 13 0,0-13 0,0 6 0,0-8 0,0 8 0,0-12 0,0 10 0,0-20 0,0 6 0,0-14 0,0 0 0,0-13 0,4 0 0,-3-6 0,4-4 0,-5-1 0,0-5 0,0 0 0,3 1 0,-2-1 0,3 0 0,-4 0 0,0 1 0,0-1 0,0 0 0,0 0 0,0 0 0,0 0 0,0 0 0,0 0 0,0 1 0,0 3 0,0-2 0,0 2 0,0-3 0,0-1 0,0 0 0,-4-3 0,3 2 0,-2-3 0,3 4 0,0 0 0,0 0 0,0 0 0,0-1 0,-4-2 0,3 2 0,-6-7 0,6 8 0,-6-4 0,6 4 0,-7-3 0,4 2 0,-1-3 0,-2 1 0,6 2 0,-7-2 0,-1 0 0,0 2 0,-4-3 0,4 1 0,1 2 0,-5-6 0,-1 3 0,-4 0 0,0-3 0,-6 3 0,-1 1 0,-5-4 0,-1 3 0,-5 1 0,-1-4 0,-7 4 0,0-5 0,1 0 0,-1 0 0,1 0 0,5 0 0,2 0 0,0 0 0,4 0 0,-4 0 0,11 0 0,-4 0 0,9 0 0,-9 0 0,9 0 0,-3 0 0,4 0 0,1 0 0,0 0 0,-1 0 0,1 0 0,-1 0 0,1 0 0,-1 0 0,1 0 0,0 0 0,-1 0 0,1 0 0,0 0 0,4 0 0,-9 0 0,8 0 0,-9 0 0,6 0 0,-6 0 0,5 0 0,-10 0 0,4 0 0,-5 0 0,0 0 0,-1 0 0,1 0 0,-6 0 0,4 0 0,-10 0 0,10 0 0,-4 0 0,6 0 0,0 0 0,-1 0 0,1 0 0,5 0 0,-4 0 0,4 0 0,-5 0 0,0 0 0,0 0 0,0 0 0,-1 0 0,1 0 0,0 0 0,5 4 0,-4-3 0,10 3 0,-1-4 0,3 0 0,8 0 0,-4 0 0,5 0 0,-10 0 0,-8 0 0,-6 0 0,-10 0 0,10 5 0,-18 1 0,-4 5 0,-7 1 0,-6-5 0,8-1 0,-8-6 0,12 0 0,-10 0 0,12 0 0,1 0 0,1 0 0,14 0 0,1 0 0,6 0 0,5 0 0,-4 0 0,9 0 0,-4 0 0,6-5 0,4 4 0,-3-3 0,3 0 0,0 3 0,1-3 0,0 0 0,4 3 0,-8-3 0,7 4 0,-7 0 0,3 0 0,0 0 0,-3 0 0,3 0 0,-5 0 0,5 0 0,-3 0 0,3 0 0,-4 0 0,-1 0 0,-4 0 0,-2 0 0,-6 0 0,1 0 0,0 0 0,0 0 0,-6 0 0,4 0 0,-10 0 0,4 0 0,-12 0 0,5 0 0,-6 0 0,1 0 0,5 0 0,-6 0 0,7 0 0,0 0 0,7 0 0,0 0 0,7 0 0,5 0 0,6 0 0,6 0 0,2 0 0,-14 0 0,-13 0 0,-22 0 0,-1 0 0,-6 5 0,-17 2 0,19 6-240,11-6 1,-1 0 239,-27 5 0,30-4 0,-1-2 0,-34 2 0,-6 4 0,14-11 0,-6 5 0,17-6 0,-6 0 0,13 0 0,-6 0 0,8 0 0,0 0 0,6 0 0,-4 0 479,11-4-479,-12 2 0,19-3 0,-11 5 0,12 0 0,-5 0 0,5 0 0,3 0 0,5 0 0,-7 0 0,5 0 0,-10 0 0,11 0 0,-5 0 0,0 0 0,4 0 0,-10 0 0,10 0 0,-4 0 0,5 0 0,1 0 0,-6 0 0,9 0 0,-8 0 0,11 0 0,-6 0 0,0 0 0,-1 0 0,-5 0 0,4 0 0,-10 0 0,4 5 0,-6-4 0,0 9 0,0-9 0,0 9 0,-6-3 0,4-1 0,-12-1 0,13 0 0,-5-4 0,12 4 0,-4-5 0,10 0 0,-3 0 0,14 0 0,-2 0 0,14 0 0,-3 0 0,-6 0 0,-2 0 0,-17 0 0,0 0 0,-7 0 0,-7 0 0,5 0 0,-12 0 0,13 0 0,-5 0 0,6 0 0,0 0 0,1 0 0,-1 0 0,7 0 0,1 0 0,0 0 0,4-5 0,-4 4 0,6-3 0,-1 4 0,1-5 0,0 4 0,5-4 0,-4 5 0,10-4 0,-5 3 0,6-3 0,-1 0 0,5 3 0,-3-3 0,8 4 0,-4-4 0,0 3 0,3-2 0,-7 3 0,8 0 0,-9 0 0,9 0 0,-8 0 0,7 0 0,-3 0 0,0 0 0,4 0 0,-8 0 0,7 0 0,-7 0 0,7 0 0,-7 0 0,3 0 0,0 0 0,-3 0 0,7 0 0,-2 0 0,-1 0 0,3 0 0,-7 0 0,7 0 0,-2 0 0,3 0 0,1 0 0,0 0 0,3-7 0,2 1 0,3-15 0,0 6 0,0-14 0,0 4 0,0-5 0,0 5 0,4-4 0,-3 9 0,4 1 0,-5 1 0,0 9 0,0-4 0,0 5 0,0 0 0,4-1 0,1-3 0,3 2 0,-3 1 0,-1 5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58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24575,'0'13'0,"0"0"0,0 2 0,0 4 0,0 1 0,0 5 0,0-1 0,-4 0 0,4 11 0,-1-8 0,6 7 0,3-5 0,-3-3 0,2 3 0,-2-5 0,3-4 0,0 4 0,-4-8 0,2-1 0,2-1 0,-1-7 0,4 7 0,-4-6 0,0 2 0,-1-3 0,5 3 0,-4-2 0,3 2 0,-3-3 0,0-1 0,-1 1 0,1 0 0,0-1 0,-1 1 0,1-3 0,-1-1 0,2-19 0,-1 1 0,3-31 0,-2 18 0,2-24 0,-1 8 0,5-5 0,-4-5 0,4 12 0,-5 1 0,0 6 0,-1 4 0,0 6 0,0 6 0,-4 4 0,-1 4 0,-3 0 0,3 8 0,-2 0 0,1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9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0 24575,'-12'20'0,"-3"1"0,4 12 0,-8 14 0,5-14 0,1 30 0,2-30 0,5 26 0,0-17 0,1 4 0,5 0 0,0 1 0,0-5 0,0 9 0,0-16 0,0 6 0,0 3 0,0-9 0,0 11 0,-4-6 0,11-1 0,0 1 0,18 1 0,6 0 0,3 2 0,7-5 0,-8 4 0,9-9 0,-10 3 0,10-4 0,-12-7 0,4-1 0,-6-6 0,-1-4 0,-5-1 0,-1-4 0,-4-1 0,-4 0 0,-2-4 0,-3 0 0,-1-4 0,1 0 0,-4-3 0,-1-10 0,-3 6 0,0-5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59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24575,'14'0'0,"-5"0"0,13 0 0,-6 0 0,9 0 0,-1 0 0,-8 0 0,2 0 0,-6 0 0,2 0 0,-2 0 0,-2 0 0,-6 0 0,-1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59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24575,'2'3'0,"3"0"0,13-3 0,2 0 0,4 0 0,1 0 0,-1 0 0,0 0 0,5 0 0,-3 0 0,-8 0 0,-7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00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24575,'5'-3'0,"3"0"0,10 3 0,7 0 0,0 0 0,0 0 0,-2 0 0,-7 0 0,12 0 0,-11 0 0,4-3 0,-11 3 0,-6-3 0,-1 3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01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7 24575,'-3'-4'0,"-1"2"0,-2 2 0,-1 0 0,1 0 0,-1 2 0,0 6 0,-1 7 0,1 1 0,2 18 0,-2-12 0,7 13 0,-4-6 0,4 2 0,0-1 0,0-5 0,0-2 0,0-7 0,0 7 0,0-7 0,0 3 0,0-4 0,0-1 0,3-3 0,1 0 0,10-4 0,-2 0 0,11-2 0,-7-2 0,7-3 0,-3 0 0,0 0 0,-1 0 0,0 0 0,-3-7 0,3-1 0,-8-7 0,3 4 0,-5-4 0,1 4 0,-6-4 0,0 0 0,-4 0 0,0 4 0,0-3 0,0 6 0,-3-2 0,-5 6 0,-3 1 0,-8 3 0,-1 0 0,-5 0 0,1 0 0,0 0 0,4 7 0,0 1 0,6 7 0,-1 0 0,3-1 0,2-3 0,3-1 0,3-3 0,-2 0 0,5-1 0,-2 1 0,3-3 0,0-1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02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14 24575,'2'-8'0,"-3"2"0,-9 6 0,-1 0 0,-4 0 0,0 0 0,0 0 0,0 0 0,4 0 0,-3 0 0,2 0 0,-2 0 0,0 0 0,1 3 0,5 1 0,2 2 0,6 5 0,0-4 0,0 7 0,-3-3 0,2 4 0,-6 4 0,6-3 0,-6 7 0,3-7 0,-1 3 0,-1-4 0,5 4 0,-6-4 0,6 1 0,-2-6 0,0-3 0,2 0 0,-2-1 0,3 1 0,0-1 0,3-2 0,4-1 0,4-3 0,4-4 0,4 0 0,-3-4 0,7 0 0,-7 1 0,3 2 0,0-2 0,-7 6 0,6-2 0,-7 3 0,4 0 0,-4 0 0,-1 0 0,-3 0 0,0 0 0,-1 3 0,-2 4 0,-1 4 0,-3 8 0,0-3 0,0 7 0,0-3 0,0 4 0,-4 1 0,-3-5 0,-6 3 0,-2-7 0,-5 3 0,4-4 0,-3 1 0,4-5 0,-4 0 0,7-4 0,-6-2 0,7-3 0,-4-2 0,3 0 0,-1 0 0,5 0 0,-2 0 0,3 0 0,0 0 0,3-3 0,1 0 0,0-8 0,2 4 0,-2-7 0,3 3 0,-3-1 0,2 5 0,-2 4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04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1 154 24575,'0'10'0,"0"1"0,0 3 0,0 1 0,0-4 0,0 0 0,0-1 0,0-11 0,0-5 0,0-18 0,0 3 0,0-12 0,0 12 0,3-9 0,2 6 0,3 4 0,-1 1 0,0 7 0,0 2 0,3 3 0,-2 3 0,2 1 0,-3 3 0,0 0 0,-1 0 0,1 0 0,0 3 0,0 4 0,0 4 0,0 4 0,-3 0 0,3-1 0,-6 1 0,2 0 0,-3-4 0,0 3 0,0-3 0,0 0 0,0 3 0,0-6 0,0 2 0,0-3 0,0 0 0,0-1 0,0 1 0,0-9 0,0-3 0,3-5 0,1-4 0,3 6 0,0-2 0,-1 3 0,1 1 0,0 2 0,-1 1 0,1 0 0,0 2 0,-1-2 0,1 3 0,0 0 0,-1 0 0,1 0 0,-1 0 0,-2 7 0,2 1 0,-5 7 0,6-1 0,-7 5 0,7-3 0,-6 3 0,5-4 0,-5 0 0,2-4 0,0-1 0,-2-3 0,2-1 0,-3 1 0,0-3 0,0-1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05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24575,'0'2'0,"0"7"0,0 10 0,0 10 0,0 2 0,0 4 0,0 0 0,0 1 0,0-1 0,0 6 0,4-5 0,-3 0 0,3-7 0,0-4 0,-3-1 0,5-7 0,-2 1 0,0-11 0,2 0 0,-5-1 0,5-2 0,-5 3 0,5-4 0,-3 0 0,3-3 0,1 0 0,0-6 0,0-3 0,1-10 0,0-6 0,1-11 0,4-6 0,-3 5 0,4-9 0,-5 9 0,4-11 0,-3 6 0,4 6 0,-6 3 0,0 7 0,0 1 0,3 6 0,-3 4 0,3 0 0,-3 0 0,-1 0 0,0 4 0,0 1 0,0-1 0,-3 4 0,2 0 0,-5 1 0,2 5 0,-3-2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08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181 226 24575,'-17'0'0,"2"0"0,-4 0 0,4 0 0,-4 0 0,3 0 0,-3 0 0,4 0 0,4 0 0,0 3 0,4 8 0,-1 11 0,4 3 0,0 9 0,4-8 0,0 8 0,0-9 0,0 9 0,0-12 0,0 6 0,0-12 0,3-4 0,1 1 0,10-8 0,-1 3 0,10-5 0,-7-3 0,3 0 0,-4 0 0,-1-6 0,2-11 0,-3-15 0,-1 0 0,-6-20 0,1 13 0,-6-20 0,4 9 0,-5-3 0,0 11 0,0 1 0,0 10 0,0 2 0,0 9 0,0 4 0,0 6 0,-3 3 0,2 0 0,-5 3 0,5 4 0,-2 12 0,3 9 0,0 9 0,0 5 0,0 0 0,0 1 0,4-1 0,1 0 0,8 1 0,0-1 0,4-9 0,-1 2 0,-7-18 0,-2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09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24575,'0'8'0,"0"1"0,0 25 0,3-8 0,-2 7 0,7-2 0,-4-1 0,5 0 0,-1-6 0,-4 5 0,7-4 0,-9 5 0,11-10 0,-11 3 0,8-11 0,-10 3 0,7-5 0,-4-5 0,4 4 0,0-5 0,-3 3 0,2-4 0,-3 0 0,4-3 0,-1 0 0,0 0 0,1 0 0,-1-6 0,1-3 0,-3-5 0,0-6 0,-1 0 0,2-4 0,-1 0 0,4-6 0,-4 5 0,1-10 0,3 5 0,-7-1 0,6-3 0,-2 9 0,0 0 0,2 6 0,-7 4 0,7 4 0,-7-3 0,6 9 0,-5-4 0,5 8 0,-5-2 0,2 3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09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71 24575,'-5'3'0,"10"0"0,11-3 0,25 0 0,-17 0 0,40 0 0,-39 0 0,47-9 0,-42 6 0,22-11 0,-9 4 0,-5 4 0,9-7 0,-17 8 0,-1-3 0,-9 3 0,-7 2 0,-7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51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24575,'-4'3'0,"1"10"0,3 1 0,0 7 0,0 0 0,0-3 0,0 4 0,0-1 0,0-3 0,0 3 0,4-8 0,4 2 0,0-10 0,13 7 0,-12-11 0,12 7 0,-9-7 0,0 2 0,-1-3 0,0-3 0,-3-1 0,4-13 0,-4 3 0,1-12 0,-1 8 0,1-8 0,-1 8 0,-3-8 0,-1 12 0,0-7 0,-3 13 0,2-4 0,-3 4 0,0 1 0,3 3 0,1 0 0,3 7 0,-3 5 0,-1 5 0,1 3 0,-4 6 0,9 6 0,-8 6 0,8 6 0,-8 6 0,3 1 0,-4 22 0,0-18 0,0 23 0,0-18 0,0 7 0,0-3 0,0-6 0,0-12 0,0-2 0,0-13 0,0-5 0,-4 0 0,0-10 0,-8 0 0,3-4 0,-7-4 0,4 0 0,-5-4 0,4 0 0,-2-8 0,2-1 0,0-8 0,-4-4 0,8 3 0,0-4 0,5 6 0,4-6 0,0 4 0,0-3 0,0 4 0,0 0 0,0-4 0,0 3 0,7-4 0,10-2 0,6 5 0,2-6 0,2 11 0,-10 2 0,9 3 0,-8 0 0,8 0 0,-8 5 0,3 0 0,1 4 0,-8 0 0,6 0 0,-7 0 0,-1 0 0,0 0 0,-1 0 0,-2 0 0,2 0 0,-3 0 0,-4 0 0,-1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1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183 264 24575,'-6'4'0,"-1"-2"0,-3-2 0,2 0 0,-2 0 0,0 0 0,2 0 0,-6 0 0,6 0 0,-10 0 0,9 0 0,-9 0 0,11 0 0,-7 4 0,6 3 0,-3 9 0,6 0 0,-2 7 0,6-3 0,-3 4 0,4 1 0,0-1 0,0 0 0,0 0 0,0 0 0,0-7 0,0 1 0,0-11 0,3 4 0,5-4 0,3-4 0,4 1 0,-1-4 0,1 0 0,0 0 0,0-7 0,1-10 0,1-15 0,-3-10 0,-1-1 0,-3-9 0,-1 8 0,1-16 0,0 10 0,0 2 0,-5 7 0,-1 6 0,-4 4 0,0 6 0,0 6 0,0 8 0,0 1 0,0 38 0,0-7 0,0 37 0,0-16 0,0 6 0,4-1 0,5 1 0,6-6 0,8 0 0,-5-11 0,7-4 0,-8-11 0,2-5 0,-5-4 0,1-3 0,0 0 0,0-4 0,-1-4 0,-2-3 0,-1-14 0,-3 0 0,0-8 0,1-1 0,-5-6 0,0 0 0,-4-5 0,0 6 0,0-1 0,0 6 0,0 0 0,0 6 0,0 4 0,0 1 0,0 8 0,-3 3 0,-1 2 0,-2 5 0,-1-2 0,1 3 0,2 6 0,1 7 0,3 11 0,0 6 0,0 6 0,0-1 0,0 0 0,4 1 0,5-1 0,4-5 0,9 0 0,-5-5 0,3-4 0,-5-6 0,0-4 0,0-3 0,0-4 0,-1-1 0,1-3 0,-4 0 0,3-3 0,-2-9 0,4-5 0,-4-3 0,3-3 0,-6 2 0,2-3 0,-6 10 0,-1 4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1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 24575,'2'0'0,"7"0"0,10 0 0,1-6 0,4 0 0,-4-5 0,0 0 0,8 2 0,-11-2 0,6 0 0,-8 2 0,0-2 0,-7 7 0,-1 1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2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24575,'3'-4'0,"4"1"0,4 3 0,4 0 0,0 0 0,4 0 0,-4 0 0,4 0 0,-4 0 0,-4 0 0,7 0 0,-12 0 0,5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2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24575,'2'0'0,"0"0"0,7 0 0,2 0 0,-4 0 0,3 0 0,-3 0 0,0 0 0,-1 0 0,1 0 0,-3 0 0,-1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3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57 24575,'1'-10'0,"-5"6"0,-4 9 0,-2 6 0,2 8 0,1-3 0,2 3 0,2 0 0,3 1 0,0-4 0,0 2 0,0-2 0,0-4 0,0 10 0,0-14 0,0 7 0,0-8 0,3-1 0,8 2 0,-2-2 0,13-1 0,-6-2 0,5-3 0,2 0 0,-7 0 0,7 0 0,-8 0 0,4 0 0,-4 0 0,0-4 0,0 0 0,-1-3 0,-2-4 0,2-1 0,-6-3 0,3-4 0,-3 3 0,-1-7 0,1 7 0,-4-7 0,0 3 0,-4 0 0,0-4 0,0 8 0,0-3 0,-3 8 0,-5 1 0,-3 2 0,-8 1 0,3 2 0,-7 2 0,2 3 0,-3 0 0,4 0 0,-3 3 0,2 5 0,-4 9 0,0 5 0,3 4 0,0 4 0,5 0 0,0 5 0,3 1 0,1-1 0,8-5 0,1-11 0,4-9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14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0 24575,'0'9'0,"-3"-2"0,-1 10 0,-3-5 0,-9 8 0,7-5 0,-10 4 0,10 1 0,-2 0 0,3 8 0,-4-6 0,3 7 0,-4 0 0,5-3 0,-1 8 0,1-9 0,-1 9 0,5-3 0,-4-5 0,8 2 0,-12-3 0,10 0 0,-6 9 0,8-8 0,0 3 0,0-5 0,0 1 0,0 4 0,0-8 0,0 7 0,0-8 0,0 4 0,0-4 0,0 3 0,0-3 0,0 5 0,0-5 0,4 3 0,4-3 0,1 4 0,6 1 0,-3-5 0,4 3 0,0-3 0,-1 0 0,1 3 0,-1-7 0,5 4 0,-4-5 0,-1-4 0,-1 3 0,-3-6 0,0 2 0,3-2 0,-6-2 0,2 1 0,-3-3 0,3-1 0,-2-3 0,2 0 0,-3 0 0,-1 0 0,1 0 0,0 3 0,-1-2 0,1 2 0,-1-3 0,0 0 0,-2 0 0,-2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2:57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394 167 24575,'0'-7'0,"0"-7"0,0 2 0,0-12 0,0 8 0,-4-7 0,3 11 0,-6-6 0,0 6 0,-1 1 0,-6 0 0,2 8 0,-7-1 0,3 4 0,-7 0 0,3 0 0,0 0 0,-4 0 0,4 0 0,-10 13 0,7 1 0,-8 18 0,8-5 0,-1 14 0,2-8 0,8 8 0,1-1 0,8 3 0,-3-1 0,7 4 0,-3-3 0,4-1 0,0 4 0,0-14 0,0 8 0,0-15 0,3 4 0,2-4 0,6-1 0,1-4 0,4-1 0,-1-7 0,4 2 0,1-5 0,4 2 0,0-2 0,0-5 0,1 0 0,-1-1 0,0-2 0,1 3 0,4-4 0,-8 0 0,7 0 0,-8 0 0,4 0 0,-4 0 0,-1 0 0,-4 0 0,0 0 0,-4 0 0,-1 0 0,-3 0 0,-1 0 0,1 0 0,0-3 0,-1-1 0,-2 0 0,-1 1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2:59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226 296 24575,'-2'0'0,"-7"0"0,-3 0 0,-6 0 0,3 0 0,-1 0 0,-8 0 0,4 0 0,0 4 0,1 3 0,3 9 0,4 4 0,1 0 0,3 3 0,0-3 0,0 0 0,3-1 0,2 0 0,3-3 0,0-1 0,0-1 0,0-6 0,3 2 0,4-3 0,5 0 0,2-3 0,5-1 0,1-3 0,0 0 0,-1 0 0,0 0 0,-6-3 0,5-4 0,-7-4 0,0-4 0,0-4 0,1-1 0,-3-10 0,3-5 0,-7-2 0,4-8 0,-8 2 0,3-5 0,-4 6 0,0 1 0,0 6 0,0 4 0,0 6 0,0 6 0,0 8 0,0 0 0,0 5 0,0-1 0,-3 3 0,-1 1 0,-2 3 0,0 3 0,2 8 0,1 10 0,3 10 0,0 4 0,0 1 0,0 4 0,0-3 0,0 4 0,0-6 0,0-4 0,4-2 0,0-5 0,8 0 0,-3-4 0,5-1 0,-2-4 0,-1 0 0,3-4 0,-2 0 0,-1-4 0,-1 0 0,-3 0 0,0-4 0,-1 3 0,1-5 0,0 2 0,-1-3 0,1 0 0,-3 0 0,-1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00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24575,'4'-2'0,"-1"3"0,1 17 0,0 2 0,5 15 0,-4-8 0,7 13 0,-6-10 0,6 5 0,1 1 0,-7-1 0,9-5 0,-10-1 0,3 1 0,3-12 0,-6 9 0,2-15 0,0 4 0,-3-6 0,2-3 0,1-1 0,-3 1 0,1-3 0,-1-1 0,2-13 0,2-3 0,-1-15 0,2-2 0,0-6 0,0-5 0,0 5 0,0-11 0,0 5 0,0 0 0,1 1 0,-6 10 0,4 2 0,-4 9 0,1 1 0,-2 8 0,0 1 0,-2 3 0,4 3 0,-4 2 0,2 2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0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98 24575,'-1'-4'0,"9"1"0,13 3 0,15 0 0,6 0 0,12-4 0,2-7 0,5 0 0,8-4 0,8 3 0,-5 6 0,-7-3 0,0 8 0,-19-7 0,14 7 0,-18-3 0,-6 0 0,-7 3 0,-9-3 0,-1 4 0,-8 0 0,3 0 0,-9 0 0,1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51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24575,'23'0'0,"-3"0"0,12 0 0,-3 0 0,0 0 0,2 0 0,-8 0 0,0 0 0,-6 0 0,-6 0 0,-6 0 0,-2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02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236 322 24575,'0'-6'0,"-6"2"0,1-2 0,-9 2 0,3-3 0,-4 3 0,0 0 0,0 4 0,-4 0 0,4 0 0,-4 0 0,4 0 0,0 0 0,0 7 0,4 1 0,-5 16 0,11 2 0,-6 5 0,6 3 0,0-9 0,1 4 0,4-9 0,0 4 0,0-9 0,0 1 0,3-2 0,1-7 0,11 4 0,-3-7 0,7 0 0,-4-4 0,0 0 0,-4 0 0,3 0 0,-3 0 0,3-7 0,1-1 0,-3-11 0,3-6 0,-1-6 0,-1-4 0,0-6 0,-4 4 0,1-9 0,-1 4 0,0-6 0,1 5 0,-5 3 0,-1 4 0,-4 6 0,0 1 0,0 8 0,0 2 0,0 8 0,0 1 0,0 9 0,0 9 0,0 13 0,0 10 0,0 9 0,0-3 0,0 10 0,0-11 0,0 11 0,0-11 0,0 5 0,0-10 0,7 2 0,3-7 0,6-1 0,-1-6 0,0-4 0,-4-4 0,3 0 0,-3-4 0,4-3 0,0-1 0,-4-3 0,3 0 0,-3-7 0,0-1 0,0-11 0,1-1 0,-3-4 0,3-6 0,-8-6 0,4 0 0,-7-11 0,3 5 0,-4 0 0,0-4 0,0 9 0,0 1 0,0 6 0,0 10 0,0 1 0,0 4 0,0 4 0,0 1 0,0 12 0,0 7 0,0 15 0,0 6 0,0 5 0,0 1 0,0-1 0,0 0 0,0 1 0,0-6 0,0-1 0,4-5 0,0-4 0,4-1 0,-1-4 0,0-4 0,0 0 0,0-5 0,-1-2 0,1-1 0,0-3 0,3 0 0,-2 0 0,5 0 0,-5 0 0,6-3 0,-3-5 0,4-3 0,0-4 0,-1 0 0,1 0 0,-7 7 0,-1 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03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24575,'10'0'0,"1"0"0,8 0 0,-4-3 0,9-2 0,1-3 0,0 0 0,4-1 0,-4 1 0,-1 0 0,5 0 0,-3 3 0,-1 1 0,-6 4 0,-8-3 0,-1 2 0,-3-5 0,-3 5 0,-1-2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03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24575,'18'0'0,"-3"0"0,8 0 0,2 0 0,0 0 0,5 0 0,-6 0 0,0 0 0,0 0 0,-3 0 0,-6 0 0,-8 0 0,-4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04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24575,'9'0'0,"8"0"0,5 0 0,-1 0 0,7 0 0,-12 0 0,7 0 0,-7 0 0,-1 0 0,-4 0 0,-5 0 0,1 0 0,0 0 0,-4 0 0,0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17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24575,'0'10'0,"0"-3"0,0 11 0,0-1 0,0 3 0,0-1 0,0 5 0,3-7 0,2 16 0,3-12 0,-3 8 0,5-9 0,-9 9 0,10-8 0,-7 8 0,7-9 0,-6-1 0,6 0 0,-7-3 0,3 3 0,1-4 0,-1-4 0,-3-1 0,2 0 0,-2-2 0,0 2 0,2-3 0,-5 0 0,2-1 0,0-2 0,-3 2 0,6-5 0,-5 5 0,5-6 0,-3 3 0,3-3 0,1 0 0,-1-7 0,1-5 0,2-13 0,-1-6 0,1-4 0,0-1 0,0-5 0,0 5 0,0-5 0,0 5 0,-1 6 0,-3-4 0,2 12 0,-3-6 0,4 12 0,-4-3 0,3 4 0,-3 0 0,0 4 0,2 4 0,-5 1 0,4 5 0,-4-5 0,2 3 0,-3 0 0,0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18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24575,'10'0'0,"1"0"0,4 0 0,4 0 0,5 0 0,2 0 0,-1 0 0,-2 0 0,-3 0 0,0 0 0,3 0 0,-7 0 0,-1 0 0,-6 0 0,-5-3 0,-1 2 0,-3-2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19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24575,'-10'0'0,"3"0"0,-7 0 0,3 0 0,-4 0 0,0 0 0,-4 0 0,7 0 0,-7 0 0,8 0 0,0 0 0,-3 0 0,6 0 0,-2 0 0,3 0 0,1 0 0,-1 0 0,0 0 0,0 0 0,1 3 0,2 0 0,-2 4 0,5 0 0,-1-1 0,2 1 0,0-1 0,0 5 0,0-4 0,0 3 0,-3-3 0,2 0 0,-2-1 0,3 1 0,0 0 0,0-1 0,0 1 0,0 0 0,0 3 0,0-2 0,0 5 0,3-1 0,1 2 0,0 1 0,3 4 0,-2 1 0,-1 4 0,0-4 0,-1 4 0,-2-4 0,7 4 0,-8 0 0,4 1 0,-4-1 0,0-4 0,0 3 0,0-3 0,0 0 0,0 3 0,0-7 0,0 3 0,0-4 0,0-4 0,0-1 0,0-3 0,0 0 0,0-1 0,0 1 0,0-1 0,3-2 0,0-1 0,4-3 0,-1 0 0,1 0 0,0 0 0,3 0 0,1 0 0,0 0 0,3 0 0,-3 0 0,4 0 0,0 0 0,0 0 0,-1 0 0,1 0 0,-4 0 0,-1 0 0,1 0 0,-4 0 0,3 0 0,-3 0 0,0 0 0,-4 0 0,0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0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24575,'5'-3'0,"3"0"0,6 3 0,1 0 0,4 0 0,-4 0 0,4 0 0,-4 0 0,0 0 0,-4 0 0,-1 0 0,1 0 0,-7-7 0,3-1 0,-7 0 0,0 1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2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29 202 24575,'0'8'0,"0"3"0,0-1 0,0 0 0,0 5 0,0-7 0,0 7 0,0-5 0,0-3 0,0 4 0,0-5 0,-2-11 0,1 0 0,-2-16 0,0 1 0,2 0 0,-7-4 0,8 8 0,-4-3 0,4 4 0,-3 4 0,2 1 0,-2 3 0,3 0 0,3 4 0,0 0 0,7 3 0,2 0 0,-1 3 0,-1 1 0,0 3 0,2 0 0,-1 0 0,3 0 0,-7 3 0,7-1 0,-5 4 0,4-4 0,-5 1 0,3-3 0,-5 0 0,1-1 0,0 1 0,-1-3 0,-2-4 0,-2-7 0,-2-1 0,0-2 0,0 0 0,0 2 0,0-6 0,0 6 0,0-6 0,0 7 0,0-4 0,0 1 0,0 2 0,0-6 0,0 7 0,0-4 0,0 1 0,0 2 0,0-2 0,0-1 0,0 4 0,0-4 0,0 4 0,0 1 0,0-1 0,0 1 0,0-1 0,0 4 0,0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3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27 24575,'0'-6'0,"0"-1"0,-7 4 0,6-3 0,-12 5 0,8-2 0,-9 3 0,3 0 0,-4 0 0,4 0 0,-3 0 0,2 0 0,-2 6 0,-1 2 0,3 11 0,-3 1 0,6 0 0,-2 4 0,7-4 0,-4 4 0,7 0 0,-2-4 0,3 3 0,0-7 0,0 3 0,0-8 0,0 3 0,0-6 0,0 2 0,3-6 0,0-1 0,4-3 0,0 0 0,-1 0 0,5-4 0,-4-3 0,8-9 0,-6-4 0,6-4 0,-6-1 0,2 5 0,-3 1 0,-1 4 0,0 4 0,-3-3 0,-1 6 0,0 1 0,-2 1 0,4 5 0,-1 1 0,-1 4 0,3 2 0,-2 1 0,2 3 0,1-3 0,0 4 0,3-4 0,-2-1 0,6 2 0,-7-5 0,7 1 0,-3-4 0,4 0 0,0 0 0,-4-3 0,-4 2 0,-4-2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53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24575,'4'-1'0,"-1"11"0,-3 8 0,0 28 0,0-2 0,0 10 0,0-1 0,0-6 0,0 14 0,0-5 0,0 4 0,0-12 0,0-2 0,0-6 0,0-6 0,0-6 0,0-2 0,0-12 0,0 2 0,0-8 0,0-1 0,0 1 0,0-7 0,0-5 0,0-9 0,0-3 0,4 0 0,0-1 0,5 0 0,-1 0 0,0 1 0,4-1 0,-3 0 0,3 0 0,-3 1 0,3 3 0,-3-3 0,3 7 0,-5-3 0,1 4 0,-1 1 0,1-1 0,-1 4 0,1-3 0,-1 3 0,1 0 0,-1-3 0,1 7 0,-1-4 0,1 4 0,-1 0 0,1 0 0,-1 0 0,1 0 0,-1 0 0,1 0 0,-1 0 0,1 0 0,-1 0 0,1 0 0,-1 3 0,1 2 0,0 6 0,-4 2 0,0 3 0,-4 1 0,0 0 0,0-1 0,0 6 0,0-4 0,0 3 0,0-4 0,0-1 0,0-3 0,0 3 0,0-8 0,-4 8 0,-4-7 0,-1 2 0,-3-3 0,0 0 0,4 0 0,-8 0 0,7-1 0,-2 1 0,-1 0 0,-1-4 0,1 3 0,-4-6 0,7 3 0,-7-4 0,4 0 0,-5 0 0,0 0 0,1 0 0,-1 0 0,4 0 0,2 0 0,-1 0 0,3 0 0,-2 0 0,3 0 0,5-4 0,-1-4 0,4-1 0,0-2 0,0-1 0,0 3 0,0-2 0,0-1 0,0 3 0,0-2 0,0 3 0,0 4 0,0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4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24575,'6'0'0,"0"0"0,16 0 0,-2 0 0,0 3 0,3 5 0,2 5 0,7 9 0,-2-4 0,7 9 0,-9 5 0,16 10 0,-21-4 0,23 26 0,-37-34 0,25 37 0,-22-28 0,13 21 0,-10-16 0,-5 8 0,-2-10 0,-3 6 0,0-6 0,0 5 0,-5-5 0,0 0 0,0-1 0,-4-6 0,-5 1 0,-5-1 0,-3-5 0,-1 5 0,6-14 0,-3 3 0,3-9 0,-3-1 0,4 1 0,-4 0 0,7-4 0,-5 0 0,5-5 0,-3 1 0,8 0 0,-3 0 0,2-4 0,-2 0 0,-1-3 0,0-6 0,0-7 0,3 4 0,0-2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5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24575,'20'0'0,"12"0"0,-5 0 0,24 0 0,-27 0 0,21-4 0,-19 3 0,9-7 0,-4 7 0,-2-10 0,0 9 0,-8-5 0,3 0 0,-13 3 0,-3-3 0,-6 4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5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24575,'-7'5'0,"1"3"0,6 5 0,0 6 0,0 1 0,0 5 0,0 4 0,0 1 0,0 1 0,0 3 0,0-9 0,0 9 0,0-9 0,3 5 0,-2-1 0,6-4 0,-2 9 0,0-8 0,2-1 0,-3-2 0,1-7 0,1 3 0,-1-4 0,2-4 0,0 3 0,-3-7 0,-1 4 0,-3-5 0,0-5 0,0 1 0,0-4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7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240 202 24575,'0'-14'0,"0"-3"0,0-4 0,0-3 0,0 0 0,0 0 0,0 3 0,0-2 0,0 11 0,0-3 0,-3 12 0,-9 0 0,0 3 0,-12 0 0,4 0 0,-4 0 0,7 0 0,-5 3 0,10 5 0,-4 8 0,1 0 0,7 7 0,0-3 0,1 4 0,6 0 0,-6 0 0,6-3 0,-3 2 0,4-7 0,0-1 0,0-5 0,0-3 0,0 0 0,3-4 0,1 0 0,2-3 0,1 0 0,3 0 0,2-3 0,2-4 0,1-5 0,0-3 0,0 0 0,-1 0 0,1 0 0,-4 4 0,0-3 0,-4 9 0,0-4 0,-1 5 0,-2-2 0,2 2 0,-5 4 0,5 11 0,-5 5 0,7 14 0,-3 0 0,0 5 0,2 1 0,-1 4 0,-1-3 0,3 4 0,-7-6 0,3-4 0,-4 3 0,0-9 0,0 9 0,0-8 0,0 3 0,0-5 0,0-4 0,0 4 0,0-9 0,0 9 0,-4-9 0,0 4 0,-3-4 0,-1 0 0,0 4 0,-2-3 0,1 3 0,-5-5 0,2-2 0,-3 2 0,1-6 0,-1 3 0,0-4 0,0-3 0,0-1 0,1-3 0,-6 0 0,8-6 0,-7-7 0,10-3 0,-2-7 0,3 7 0,4-7 0,0 7 0,4-7 0,0 7 0,0-3 0,0 4 0,0 0 0,7 0 0,1 3 0,11-2 0,6 5 0,0-3 0,5 3 0,-6 5 0,5 0 0,-3 4 0,-1 0 0,-2 0 0,-11 0 0,3 0 0,-9 0 0,1 0 0,0 0 0,-4-3 0,0-1 0,-3-6 0,0-1 0,0 3 0,0 1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8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24575,'0'14'0,"0"2"0,0 13 0,0 1 0,0 1 0,0 3 0,0-4 0,0 6 0,0-1 0,0-4 0,0 3 0,0-4 0,0 0 0,0-1 0,0-4 0,0-9 0,0 2 0,0-7 0,3-11 0,1-2 0,7-24 0,-1 0 0,6-10 0,-2 1 0,4-6 0,5 3 0,-4 2 0,3 0 0,-9 11 0,2 0 0,-7 6 0,3 4 0,-4 4 0,0 0 0,0 4 0,0 4 0,-9 0 0,-3 9 0,-10 7 0,0 7 0,-2 4 0,5 0 0,0 1 0,1-5 0,2-1 0,2-5 0,0 1 0,6-4 0,-5 0 0,5-5 0,-2 1 0,9-4 0,2 0 0,5-3 0,6 0 0,1 4 0,5-3 0,-1 2 0,0 1 0,0-3 0,-4 6 0,4-3 0,-9 0 0,1 3 0,-2-6 0,-7 4 0,4-4 0,-5 2 0,-2-3 0,-1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9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 24575,'0'2'0,"-3"7"0,-11 20 0,-2 9 0,2-1 0,-3 3 0,11-4 0,-3 6 0,5 6 0,4-1 0,0 1 0,0-6 0,0 11 0,0-15 0,0 14 0,0-15 0,0 9 0,3-14 0,7 13 0,3-13 0,9 5 0,-3-3 0,7-1 0,-2 4 0,5 1 0,-1-5 0,4 0 0,-4-7 0,3 2 0,-5-10 0,-5 1 0,-2-10 0,-4 1 0,-4-3 0,-1-3 0,-3-1 0,-4-12 0,0 7 0,-3-7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0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24575,'0'-11'0,"0"10"0,0 10 0,0 10 0,0 5 0,0 0 0,0 5 0,0 1 0,4 5 0,1 1 0,4-1 0,0 0 0,-4 0 0,7 6 0,-6-9 0,7 3 0,-9-11 0,3 0 0,-2-4 0,2-1 0,0-8 0,0 0 0,-3-5 0,2-2 0,-5 2 0,4-5 0,-1-1 0,3-12 0,0-4 0,2-25 0,0 2 0,0-5 0,1-7 0,-1 12 0,1-9 0,-1 7 0,-1 5 0,1 6 0,-4 1 0,2 8 0,-7 2 0,7 5 0,-6 2 0,2 2 0,0 6 0,1 1 0,2 3 0,0 0 0,-2 0 0,-2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1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24575,'10'0'0,"7"0"0,-5 0 0,7 0 0,-5 0 0,1 0 0,-4 0 0,-1 0 0,-6-5 0,-1 3 0,-3-3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2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0 24575,'-14'0'0,"-4"0"0,-2 0 0,-4 0 0,4 0 0,-3 0 0,7 0 0,-3 0 0,4 0 0,4 0 0,0 0 0,5 0 0,2 3 0,1 1 0,3 2 0,0 4 0,0 1 0,0 4 0,0 0 0,0 4 0,0-3 0,0 7 0,0-3 0,0 4 0,0 1 0,0-1 0,0-4 0,4 3 0,-4-3 0,4 0 0,-4 4 0,0-9 0,0 9 0,0-9 0,0 9 0,0-8 0,0 3 0,0-5 0,0 1 0,0-4 0,0-1 0,0-3 0,0 0 0,0-1 0,0 1 0,0 0 0,0-1 0,0 0 0,3 0 0,1-2 0,2-1 0,1-3 0,-1 3 0,5-3 0,-4 3 0,7-3 0,-3 0 0,4 0 0,0 0 0,0 0 0,-1 0 0,1 0 0,0 0 0,-4 0 0,3 0 0,-7 0 0,4 0 0,-8 0 0,0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2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44 24575,'-1'-8'0,"9"2"0,4 6 0,7 0 0,-4 0 0,0 0 0,-1 0 0,-2 0 0,-2 0 0,0-7 0,-2-1 0,-1 0 0,-3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24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2423 24575,'20'0'0,"16"0"0,-5 0 0,39 0 0,-36 0 0,49 0 0,-43 0 0,29 0 0,-25 0 0,10 0 0,-11 0 0,9 0 0,-17 0 0,9 0 0,-11 0 0,6 0 0,-7 0 0,1 0 0,0 0 0,-4 0 0,2 0 0,-8 0 0,2 0 0,-2 0 0,-1 0 0,4 0 0,-8 4 0,4-3 0,-6 2 0,1 1 0,-5-3 0,4 3 0,-8-1 0,8-2 0,-7 5 0,2-5 0,-3 6 0,-1-6 0,0 5 0,1-5 0,-1 2 0,1 1 0,-1-4 0,-3 7 0,2-6 0,-5-1 0,3-4 0,-4-3 0,0 0 0,0-1 0,0 1 0,-4 0 0,4-1 0,-4 1 0,4-1 0,0 1 0,0-1 0,0 1 0,0-1 0,0 1 0,0-1 0,0 1 0,-3-1 0,2 0 0,-2-3 0,3 3 0,0-4 0,0 5 0,0-5 0,0 3 0,0-2 0,0 3 0,-4-4 0,3 4 0,-3-4 0,4 0 0,0 4 0,0-8 0,0 7 0,0-6 0,0 6 0,-3-7 0,2 3 0,-3 1 0,4 0 0,0 0 0,-4 4 0,4-4 0,-4 1 0,4 2 0,0-7 0,-3 8 0,2-8 0,-2 4 0,-1-5 0,3-4 0,-3 3 0,4-4 0,-3 6 0,2-6 0,-3 4 0,4-3 0,-4-1 0,3 5 0,-7-9 0,7 8 0,-8-8 0,8 3 0,-7-4 0,3-1 0,0 1 0,-3-1 0,7 1 0,-7-4 0,7 2 0,-8-7 0,4 2 0,-1-1 0,-3-3 0,4 4 0,-1 1 0,-2-5 0,7 5 0,-8-5 0,8-1 0,-7 2 0,7-2 0,-7 2 0,7-2 0,-7 2 0,7-2 0,-7 7 0,7-6 0,-2 7 0,3-3 0,0-1 0,0 6 0,0-1 0,0-3 0,0 6 0,0-1 0,0 4 0,0 1 0,0 2 0,0-5 0,0 9 0,0-4 0,0 5 0,0 3 0,0-2 0,0 7 0,0-7 0,0 6 0,0-6 0,0 7 0,0-7 0,0 6 0,0-5 0,0 5 0,0-6 0,0 3 0,0 0 0,0-4 0,0 7 0,0-2 0,0 4 0,0-1 0,0 1 0,0-1 0,0 1 0,0-1 0,0 1 0,0 0 0,0 0 0,15 3 0,1 1 0,30 3 0,-3-5 0,21-1 0,6-12 0,2 5 0,13-4 0,-7 4 0,-12 2 0,8-1 0,-18 1 0,14 5 0,-1-4 0,-6 8 0,-2-8 0,-8 9 0,-5-4 0,4 5 0,-4 0 0,-1 0 0,-1 0 0,0 0 0,-5 0 0,5 0 0,-6 0 0,0 0 0,0 0 0,-6 0 0,-1 0 0,-6 0 0,0 0 0,1 0 0,-6 0 0,0 0 0,-1 0 0,-3 0 0,3 0 0,-4 0 0,-4 0 0,2 0 0,-2 0 0,-1 0 0,4 0 0,-8 0 0,4 0 0,-4 0 0,-1 0 0,1 0 0,-1 0 0,-3-9 0,-1-11 0,-3 6 0,0-3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54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24575,'0'2'0,"3"4"0,6 10 0,4-3 0,0 7 0,3-6 0,2 9 0,-3 4 0,10-7 0,-10 12 0,7-13 0,-3 12 0,-2-12 0,1 13 0,1-4 0,-5 1 0,0 4 0,-5-6 0,4 1 0,-3-1 0,4 0 0,-5 6 0,-4-4 0,0 4 0,-5 0 0,0-5 0,0 11 0,0-5 0,0 6 0,0 0 0,0 6 0,-4-11 0,-6 4 0,-5-6 0,1-4 0,-4 4 0,-2-5 0,1-5 0,-3 0 0,5-7 0,0-3 0,-4 0 0,7-5 0,-6 0 0,7 0 0,-4 1 0,4-5 0,-2 0 0,6-1 0,-3-2 0,5 6 0,-1-6 0,1 2 0,3 0 0,-3-2 0,6 2 0,-2-3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4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24575,'0'13'0,"0"5"0,0 2 0,0 4 0,0 0 0,0 1 0,0-1 0,0-4 0,0 3 0,0-3 0,0 0 0,0-1 0,0-4 0,0-4 0,0 7 0,0-9 0,0 6 0,0-5 0,0-3 0,0 3 0,0-3 0,3-3 0,1-8 0,3-8 0,0-4 0,1-8 0,0 8 0,0-7 0,-1 3 0,1 0 0,0 1 0,-1 0 0,1 3 0,0-3 0,-1 7 0,0-1 0,0 5 0,0-6 0,0 6 0,0 1 0,-4 1 0,3 5 0,-5 1 0,-2 7 0,-3 4 0,-3 4 0,-1-1 0,0 5 0,1-3 0,-1 0 0,4-3 0,1-5 0,0 2 0,3-3 0,-3 0 0,3-1 0,0 1 0,0-1 0,2-2 0,2-1 0,2-3 0,5 0 0,0 0 0,4 0 0,-1 0 0,1 0 0,0 0 0,0 0 0,-4 0 0,3 0 0,-7 0 0,4 0 0,-5 0 0,1 0 0,-1 0 0,-2-6 0,-1-6 0,-3 3 0,0-1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4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24575,'21'4'0,"1"4"0,2 5 0,-3 6 0,8 4 0,-11-3 0,25 19 0,-27-23 0,17 25 0,-20-19 0,4 14 0,1-1 0,-9-5 0,4 10 0,-12-8 0,3 9 0,-4-6 0,0 0 0,0 0 0,0-4 0,0 3 0,-4-4 0,-1 5 0,-4-4 0,1-2 0,-1 0 0,1-3 0,0-1 0,0-2 0,0-3 0,0 0 0,0-1 0,1-4 0,0-4 0,0-1 0,3-3 0,-2-1 0,5 1 0,-5-3 0,2-1 0,-2-3 0,-4 0 0,5 0 0,-2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5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24575,'0'21'0,"0"6"0,0-2 0,0 9 0,0-3 0,0 4 0,0 0 0,0 1 0,0 5 0,0-5 0,0 0 0,0-2 0,0-8 0,0 3 0,0-9 0,0 3 0,3-3 0,-2-3 0,3-3 0,-1-7 0,-2 0 0,2-3 0,-3-1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6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24575,'4'0'0,"11"0"0,4 0 0,14 0 0,-1 0 0,10 0 0,0 0 0,3 0 0,-8 0 0,-2 0 0,-6 0 0,-5 0 0,-4 0 0,-1 0 0,-7 0 0,1-10 0,-8-3 0,1 1 0,-6 1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7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157 133 24575,'4'-7'0,"-2"1"0,-2-5 0,0 4 0,0-11 0,0 5 0,0-6 0,0 4 0,0 4 0,0-3 0,-6 9 0,-2-1 0,-7 6 0,0 0 0,-4 0 0,3 0 0,-3 0 0,7 6 0,-7 8 0,9 2 0,-2 8 0,8-4 0,1 0 0,2-1 0,-2 0 0,3-7 0,0 6 0,0-6 0,0-1 0,0-1 0,3-3 0,4-4 0,4 0 0,4-3 0,0 0 0,0 0 0,4-3 0,-3-5 0,8-9 0,-8-3 0,5-1 0,-5-3 0,-1 8 0,-3-3 0,-2 4 0,-2 0 0,-1 4 0,0 4 0,-1 4 0,-2 14 0,-1 3 0,-3 28 0,0-9 0,0 20 0,0-11 0,0 12 0,0 1 0,0 1 0,4 4 0,-3-11 0,8 0 0,-8-8 0,3-6 0,-4-5 0,0 0 0,0-10 0,0-1 0,0-8 0,-11 0 0,1-4 0,-13-3 0,3 0 0,-4-4 0,-1 0 0,1-4 0,3-8 0,-4-6 0,9-2 0,-5-4 0,9 4 0,1-1 0,3 2 0,4 4 0,0 1 0,4-1 0,0 3 0,0-1 0,0 5 0,0-6 0,3 6 0,9-6 0,0 5 0,11-6 0,-3 6 0,4-2 0,6 2 0,-5 1 0,4-1 0,-5 5 0,-4-3 0,-1 6 0,-4-6 0,0 7 0,-4-7 0,-1 4 0,-6-1 0,-1 1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24575,'3'8'0,"0"5"0,-3 4 0,0 17 0,0-6 0,0 12 0,0-9 0,0-2 0,0 0 0,0-4 0,0 4 0,0-9 0,0-4 0,0-6 0,0 0 0,0-2 0,0 2 0,3-7 0,0 0 0,4-3 0,3 0 0,1 0 0,4 0 0,4 0 0,-3 0 0,7 0 0,-7 0 0,3 0 0,-5 0 0,-2 0 0,-2 0 0,-3 0 0,-1 0 0,1 0 0,-3-3 0,-1 0 0,-3-12 0,0 9 0,0-4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9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 24575,'-2'5'0,"-5"17"0,-13 6 0,-5 15 0,6-11 0,-4 15 0,4-13 0,-1 19 0,-4-10 0,14-1 0,-3 4 0,12-15 0,-3 14 0,4-8 0,0 5 0,0-1 0,0-6 0,0-4 0,8 3 0,6-3 0,5 5 0,8 2 0,-3-1 0,0-1 0,2-3 0,-3 2 0,4-7 0,-5 2 0,-1-5 0,-6-5 0,1-4 0,-5-2 0,0-6 0,-1 2 0,-2-6 0,2 2 0,-3-5 0,-4-4 0,0 2 0,-3-5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40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24575,'0'10'0,"0"5"0,0 5 0,0 4 0,0-4 0,4 3 0,4-3 0,1 9 0,3-3 0,-4 3 0,0-5 0,0 0 0,0 0 0,-3-4 0,1-1 0,-5-4 0,6-4 0,-7-1 0,3-3 0,0-3 0,-2 2 0,2-3 0,-3 4 0,3-3 0,0-1 0,4 0 0,-1-3 0,-2 0 0,2-11 0,-2-6 0,4-7 0,1-5 0,-1-2 0,1-4 0,0-5 0,0 3 0,0-4 0,-1 11 0,1 0 0,-2 10 0,1 1 0,-1 4 0,0 4 0,0 1 0,0 3 0,-3 0 0,2 0 0,-3 4 0,0-3 0,0 2 0,-3 1 0,0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40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24575,'14'0'0,"-2"0"0,11 0 0,-7 0 0,7 0 0,-7 0 0,3 0 0,-8 0 0,-1 0 0,-3 0 0,-3 0 0,-1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42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 24575,'-1'0'0,"-9"0"0,-1 0 0,-11 0 0,9 0 0,-10 0 0,7 0 0,-3 0 0,4 0 0,-4 0 0,7 0 0,-3 0 0,8 0 0,1 0 0,-1 0 0,0 0 0,1 0 0,2 2 0,1 2 0,3 2 0,0 1 0,0 3 0,0 1 0,0 4 0,0 4 0,0 1 0,0 4 0,0 1 0,0-1 0,0 5 0,0 1 0,0 6 0,0-6 0,0 4 0,0-4 0,0 0 0,0 4 0,4-8 0,-3 3 0,2-5 0,-3-4 0,0-1 0,0-8 0,0-1 0,0-3 0,3 0 0,-2-1 0,2 1 0,0-3 0,0-1 0,4-3 0,-1 0 0,0 0 0,1 0 0,3 0 0,1 0 0,4 0 0,0 0 0,-1 0 0,5 0 0,-3 0 0,7 0 0,-3 0 0,5 0 0,-5 0 0,-1 0 0,-5 0 0,-3 0 0,3 0 0,-6 0 0,2 0 0,-3 0 0,-3 0 0,-1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2:35.91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2600 24575,'7'-4'0,"4"1"0,2 3 0,8 0 0,2 0 0,10 0 0,1-5 0,6 0 0,5-10 0,-3 8 0,3-7 0,1 3 0,-5 0 0,12-5 0,-12 6 0,5 4 0,-6-3 0,-6 4 0,4 0 0,-9-3 0,3 7 0,-4-8 0,4 8 0,-3-7 0,-1 7 0,-2-3 0,-3 4 0,0 0 0,3 0 0,-8 0 0,3 0 0,-8 0 0,2 0 0,-6 0 0,6 0 0,-6 0 0,2 0 0,-3 0 0,-1 0 0,1 0 0,-1 0 0,5 0 0,-3 0 0,2 0 0,-3-3 0,-1 2 0,1-3 0,-1 4 0,1 0 0,-1 0 0,1 0 0,-1 0 0,0 0 0,0 0 0,0 0 0,-3-3 0,-1-1 0,-3-3 0,0-5 0,0-1 0,0-8 0,0 3 0,-4-8 0,3 8 0,-3-4 0,4 1 0,0 3 0,0 0 0,0 3 0,-4 6 0,3-7 0,-2 8 0,3-4 0,0 4 0,0 1 0,-3-1 0,2 0 0,-3 1 0,4-1 0,0 0 0,0-3 0,0 2 0,0-3 0,-3 5 0,2-1 0,-2 1 0,3-1 0,0-4 0,0 4 0,0-4 0,0 4 0,0 1 0,0-1 0,0 0 0,0-3 0,0 2 0,0-7 0,0 8 0,0-11 0,0 5 0,0-2 0,0 0 0,0 7 0,0-2 0,0-1 0,0 4 0,0-8 0,-4 7 0,3-7 0,-2 4 0,3-5 0,0 4 0,-4-2 0,3 2 0,-2 0 0,3-3 0,0 4 0,-4-5 0,3 0 0,-3 1 0,4-1 0,0 0 0,-4 0 0,4-4 0,-4 3 0,4-4 0,0 6 0,0-1 0,0 4 0,0-3 0,-4-8 0,3 4 0,-3-9 0,4 7 0,0 5 0,0-10 0,0 9 0,0-8 0,0 8 0,0-8 0,0 8 0,0-8 0,0 8 0,0-4 0,0 5 0,0 1 0,0-1 0,0 0 0,0 1 0,0-6 0,0 8 0,0-11 0,0 15 0,-3-10 0,2 7 0,-3-4 0,0 0 0,3 1 0,-6-1 0,6-4 0,-3 3 0,4-4 0,0-7 0,-4 5 0,3-6 0,-3 8 0,4 5 0,0 1 0,0-1 0,0 0 0,0 1 0,0-1 0,0 0 0,0 0 0,0 5 0,0-4 0,0 3 0,0 1 0,0-4 0,0 7 0,0-6 0,0 6 0,0-3 0,0 5 0,0-5 0,0 3 0,0-2 0,0 3 0,0 1 0,0-5 0,0 3 0,0-2 0,0 3 0,0 0 0,0-3 0,0 2 0,4-10 0,-3 9 0,2-9 0,-3 11 0,0-4 0,0 5 0,9 3 0,6 1 0,4 3 0,13 0 0,-8 0 0,8-4 0,-4 3 0,-1-3 0,0 4 0,0 0 0,1 0 0,-1 0 0,-4-4 0,3 3 0,-8-3 0,3 4 0,-4 0 0,4-4 0,-3 3 0,3-3 0,-4 4 0,-1 0 0,1 0 0,0-4 0,-1 3 0,-3-2 0,2 3 0,-2 0 0,4 0 0,-5 0 0,4-4 0,-4 3 0,5-3 0,-4 4 0,2 0 0,-2 0 0,0 0 0,2 0 0,-6 0 0,6 0 0,-6 0 0,7 0 0,-8 0 0,8 0 0,-8 0 0,4 0 0,-1 0 0,-2 0 0,2 0 0,-3 0 0,-1 0 0,1 0 0,-1 0 0,1 0 0,-1-3 0,1 2 0,-1-2 0,1 3 0,4 0 0,-4-4 0,11 3 0,-6-2 0,3 3 0,0 0 0,-7 0 0,6 0 0,-2 0 0,-1 0 0,4 0 0,-7 0 0,6 0 0,-6 0 0,6 0 0,-6-3 0,6 2 0,-6-3 0,7 4 0,-4-3 0,5 2 0,0-3 0,-1 4 0,1-4 0,0 3 0,-1-3 0,1 1 0,-5 2 0,4-3 0,-3 0 0,3 3 0,6-6 0,-5 6 0,5-7 0,-6 3 0,1 0 0,7-2 0,-6 6 0,2-3 0,-4 0 0,-3 3 0,-1-2 0,4-1 0,-4 3 0,1-3 0,3 1 0,-4 2 0,1-3 0,2 4 0,-2 0 0,4 0 0,-5-3 0,4 2 0,-4-3 0,5 1 0,0 2 0,-1-7 0,1 3 0,4-3 0,-3 3 0,3-3 0,1 3 0,-4 0 0,8-3 0,-8 7 0,3-3 0,3 0 0,-5-1 0,5 1 0,-8-4 0,-3 7 0,3-6 0,-8 6 0,4-6 0,-1 6 0,-2-3 0,2 1 0,-3 2 0,-1-2 0,1 3 0,-1-4 0,1 4 0,-4-4 0,-1 4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42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24575,'10'0'0,"1"-4"0,4 0 0,4 0 0,-3-3 0,7 7 0,-7-4 0,3 4 0,-5 0 0,5 0 0,-7 0 0,11 0 0,-18 0 0,6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43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24575,'0'9'0,"0"2"0,0 8 0,0 1 0,0 4 0,0 1 0,0-1 0,0 0 0,0 1 0,0-5 0,0 3 0,0-7 0,0-1 0,0-5 0,0-3 0,3-3 0,1-1 0,2-3 0,1 0 0,-1 0 0,1 0 0,0 0 0,-1 0 0,5 0 0,0 0 0,3 0 0,1 0 0,-4 0 0,3 0 0,-3 0 0,4 0 0,0 0 0,-4 0 0,-1 0 0,-3 0 0,-1 0 0,1 0 0,0 0 0,-4-3 0,0 2 0,-3-1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44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24575,'17'3'0,"3"6"0,1 3 0,4 8 0,5 8 0,-3-5 0,5 7 0,1 10 0,-4 0 0,7 11 0,-17-10 0,8-3 0,-16 10 0,11-9 0,-15 20 0,5-15 0,-8-1 0,1 2 0,-1-13 0,-4 8 0,0-5 0,0-4 0,-4 3 0,0-13 0,-5 7 0,-2-8 0,2 4 0,-7 0 0,7 0 0,-6-3 0,3 2 0,0-7 0,-2 3 0,2-5 0,1 1 0,-3 0 0,6-4 0,-3-1 0,4-3 0,1-1 0,-1 1 0,3 0 0,-2-1 0,6 1 0,-7-3 0,7 1 0,-6-4 0,3 2 0,-4-3 0,-3 0 0,2-11 0,0 9 0,5-9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5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24575,'9'3'0,"8"0"0,11-3 0,2 0 0,23 0 0,-18 0 0,30 0 0,-26 0 0,13 0 0,-10 0 0,-4 0 0,1 0 0,-17 0 0,1 0 0,-11 0 0,-2 0 0,-6 0 0,-1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6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24575,'0'2'0,"0"12"0,0 16 0,0 13 0,0 11 0,0 1 0,0-10 0,0 13 0,0-19 0,0 14 0,0-5 0,0 0 0,0-6 0,0-6 0,0-7 0,0-9 0,0-1 0,0-8 0,0 3 0,0-7 0,3 0 0,0-4 0,1-18 0,-2 11 0,-2-12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7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24575,'9'0'0,"17"0"0,-8 0 0,26 0 0,-16 0 0,18 0 0,-9 0 0,15 0 0,-14 0 0,9 0 0,-12 0 0,1 0 0,-10 0 0,2 0 0,-12 0 0,-1 0 0,-4 0 0,-8 0 0,0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7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24575,'-4'3'0,"1"8"0,3 5 0,0 9 0,0 4 0,0-4 0,0 9 0,0-3 0,0 4 0,0 6 0,0-4 0,0 3 0,0-4 0,0-6 0,0 4 0,0-8 0,0 3 0,0-5 0,0-4 0,0 3 0,0-7 0,0 3 0,0-4 0,0 0 0,0-1 0,0 1 0,0-7 0,0-2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8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24575,'11'0'0,"-2"0"0,34 0 0,-11 0 0,9 0 0,-6 0 0,6 0 0,-5 0 0,5 0 0,-11 0 0,0 0 0,-10 0 0,3 0 0,-7 0 0,-1 0 0,-5 0 0,-6 0 0,-1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9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24575,'0'6'0,"0"0"0,0 1 0,0-1 0,0 5 0,0-4 0,0 7 0,3-6 0,-2 6 0,2-3 0,-3 0 0,0-1 0,0 0 0,3-2 0,-2 2 0,1-3 0,-2 0 0,0-1 0,0 1 0,0 0 0,0-1 0,3-2 0,1-1 0,-1-6 0,3-9 0,-5-4 0,3-9 0,-1 1 0,-2 0 0,3 3 0,0-2 0,-4 7 0,4-3 0,-4 4 0,0 4 0,0 1 0,0 3 0,0 0 0,0 1 0,0-1 0,0 4 0,0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06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153 143 24575,'3'-6'0,"0"-9"0,-3 3 0,0-7 0,0 4 0,0-4 0,0 3 0,0 1 0,0 1 0,-3 9 0,-4-1 0,-1 6 0,-6 0 0,-1 0 0,-1 0 0,0 0 0,2 3 0,3 4 0,-1 5 0,2 2 0,2 5 0,0 2 0,3 3 0,-2 0 0,6 0 0,-2 1 0,3-5 0,0-1 0,0-4 0,0-4 0,6-1 0,2-6 0,7-1 0,0-3 0,4 0 0,-3 0 0,7-3 0,-7-9 0,4-1 0,-4-10 0,-1 2 0,1 1 0,0-3 0,-5 7 0,1-7 0,-8 11 0,3-7 0,-6 12 0,2-4 0,-3 5 0,0 10 0,4 6 0,-3 12 0,6 7 0,-1 20 0,3-14 0,1 29 0,-1-25 0,1 15 0,0-1 0,-5-3 0,4 3 0,-8-10 0,3-7 0,-4-2 0,0-13 0,0 7 0,0-13 0,-3 4 0,-5-7 0,-3-1 0,-9-4 0,0 1 0,0-3 0,-3-2 0,3-3 0,0 0 0,1 0 0,4-3 0,0-4 0,4-1 0,0-6 0,4 6 0,3-2 0,1 3 0,3-4 0,0 4 0,0-7 0,0 3 0,0-4 0,0-4 0,7 3 0,6-9 0,8 4 0,11-7 0,1 0 0,4 5 0,-5 1 0,-3 5 0,-5 4 0,1 1 0,-9 5 0,-1 2 0,-9-1 0,1 5 0,0-2 0,-4 0 0,0 0 0,-3-8 0,0 7 0,0-3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2:40.89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2565 24575,'11'4'0,"7"-1"0,25-3 0,-1 0 0,4 0 0,-7 0 0,14 0 0,-10-4 0,16 2 0,-23-6 0,9 7 0,-11-3 0,0 4 0,5 0 0,-5-5 0,0 4 0,-1-3 0,-6 4 0,6-9 0,-4 7 0,-1-7 0,-2 9 0,-3-4 0,-1 3 0,4-4 0,-8 5 0,4-3 0,-6 2 0,1-3 0,-5 4 0,4 0 0,-3 0 0,-1-3 0,0 2 0,-5-3 0,1 4 0,-1 0 0,1 0 0,-1 0 0,1 0 0,-1 0 0,1 0 0,-1 0 0,1 0 0,-1 0 0,1 0 0,-1 0 0,0 0 0,1 0 0,0 0 0,-1 0 0,1 0 0,-1 0 0,1 0 0,-1 0 0,1 0 0,-1 0 0,1 0 0,-1 0 0,1 0 0,-1 0 0,1 0 0,-1-3 0,1 2 0,-1-2 0,1 3 0,-1 0 0,1-3 0,-1 2 0,1-2 0,-1 3 0,5 0 0,-4-4 0,4 3 0,-5-2 0,1 3 0,-1 0 0,1 0 0,-1 0 0,1 0 0,-1 0 0,1-3 0,-4-1 0,-1-4 0,-3-3 0,0-1 0,0-1 0,0-3 0,0 4 0,0-10 0,0 4 0,0-3 0,-3 4 0,2-5 0,-3 5 0,0-10 0,-1 9 0,0-8 0,-3 4 0,7-6 0,-7 1 0,7-1 0,-7 6 0,7-4 0,-2 3 0,3 0 0,-4-3 0,3 3 0,-4 1 0,5-5 0,0 9 0,0-8 0,0 3 0,0 1 0,0-5 0,0 10 0,0-10 0,0 10 0,0-9 0,0 8 0,0-4 0,0 5 0,0 1 0,0-1 0,0 4 0,0-2 0,0 6 0,0-3 0,0 1 0,0 2 0,0-3 0,0 1 0,0 2 0,0-10 0,-3 5 0,2-6 0,-3 8 0,4-4 0,0 3 0,-4-3 0,3-1 0,-2 0 0,3 0 0,0 0 0,-4 1 0,3-1 0,-3-5 0,4 5 0,0-5 0,0 5 0,0-4 0,-4 3 0,3-3 0,-2 8 0,3-3 0,-4 4 0,3-5 0,-3 0 0,4 0 0,0 1 0,0-1 0,0-4 0,0 3 0,0-4 0,0 5 0,0-7 0,0 6 0,0-2 0,0-1 0,0 7 0,0-7 0,0 4 0,0-4 0,0 3 0,0-8 0,0 8 0,0-4 0,0 5 0,0 0 0,0-4 0,0 3 0,0-3 0,0 4 0,0 0 0,0 1 0,0-6 0,0 4 0,0-3 0,0 4 0,0 4 0,4-2 0,-3 2 0,3 0 0,-1 2 0,-2 3 0,2 0 0,-3 1 0,3 3 0,-2-3 0,2 3 0,-3-3 0,0 0 0,4-1 0,-3 1 0,2-1 0,3 4 0,13 1 0,9 3 0,17 0 0,2-5 0,1 4 0,4-9 0,-11 9 0,5-4 0,-6 1 0,0 3 0,-1-4 0,1 5 0,-6 0 0,-1-4 0,0 3 0,-4-3 0,3 0 0,-4 3 0,-1-7 0,1 7 0,-1-8 0,0 8 0,-4-7 0,3 8 0,-8-4 0,3 4 0,-4 0 0,0 0 0,-1 0 0,1 0 0,-1 0 0,1 0 0,0 0 0,-5 0 0,4 0 0,-4 0 0,1 0 0,3-4 0,-4 3 0,1-3 0,2 4 0,-6 0 0,6 0 0,-6 0 0,2 0 0,1 0 0,0 0 0,0 0 0,3 0 0,-6-3 0,2 2 0,1-2 0,-4 3 0,4 0 0,-1 0 0,-2-4 0,3 3 0,-1-2 0,-2 3 0,2-3 0,-3 2 0,3-3 0,-2 1 0,2 2 0,1-6 0,-4 6 0,8-3 0,-8 4 0,4-3 0,0 2 0,-4-2 0,4 3 0,-1-4 0,-2 3 0,2-3 0,1 1 0,-4 2 0,4-6 0,3 2 0,-2 1 0,3-3 0,0 7 0,-8-7 0,8 6 0,-4-6 0,5 2 0,0-3 0,-1-1 0,-3 1 0,2 4 0,-2-3 0,-1 2 0,4-3 0,-3 0 0,-1 0 0,4 3 0,-8-2 0,8 3 0,-8 0 0,8-4 0,-8 7 0,8-6 0,-7 2 0,6 1 0,-6-3 0,6 6 0,-6-6 0,6 7 0,-6-7 0,2 6 0,1-2 0,-4 3 0,7-4 0,-6 3 0,2-2 0,-4 3 0,1-3 0,-1 2 0,1-3 0,-1 4 0,1 0 0,-1 0 0,1 0 0,-1 0 0,1 0 0,-1 0 0,1 0 0,3-3 0,-2 2 0,6-3 0,-2 4 0,-1-3 0,4 2 0,-3-3 0,3 4 0,1 0 0,-5 0 0,4 0 0,-7 0 0,6 0 0,-3 0 0,0 0 0,3 0 0,-6 0 0,2 0 0,-3 0 0,-4 0 0,-1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09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24575,'0'17'0,"0"2"0,0 5 0,0 6 0,0-5 0,4 4 0,0-4 0,4-1 0,-3-8 0,2 2 0,-6-10 0,2 2 0,0-3 0,-2-12 0,2-10 0,-3-13 0,0-13 0,0 5 0,0-5 0,0 5 0,0 6 0,0 0 0,0 6 0,0 4 0,0 1 0,0 7 0,0 2 0,0 3 0,0 0 0,2 4 0,2 11 0,3 1 0,1 14 0,3-7 0,2 7 0,2-3 0,1 4 0,0-4 0,-1-1 0,0 0 0,0-6 0,1 5 0,-1-6 0,-1-1 0,-2-1 0,1-2 0,-1-1 0,-1-3 0,-1-1 0,-3 0 0,-1-2 0,1 2 0,-3-9 0,-1-6 0,-3-7 0,0-10 0,0-2 0,0-10 0,0 4 0,0-4 0,-4 11 0,3-4 0,-6 12 0,6-6 0,-5 12 0,5-3 0,-3 8 0,4 1 0,0 3 0,-3 3 0,3-2 0,-3 6 0,3-3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10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36 24575,'-13'0'0,"3"0"0,-8 0 0,9 0 0,-9 0 0,2 0 0,0 0 0,-3 0 0,0 0 0,3 0 0,1 3 0,1 1 0,2 10 0,0-1 0,1 6 0,3-1 0,4-2 0,-3 7 0,6-3 0,-3 0 0,4-1 0,0-4 0,0 0 0,0-4 0,3-1 0,1-3 0,3-1 0,3 1 0,1-3 0,4-1 0,-4-3 0,3 0 0,-3 0 0,4 0 0,-4 0 0,3 0 0,-6-6 0,6-3 0,-3-5 0,1-6 0,2 5 0,-5-9 0,5 8 0,-6-3 0,3 4 0,-4 0 0,1 1 0,-1-1 0,-3 0 0,2 4 0,-5 0 0,2 1 0,-3 2 0,0-2 0,0 0 0,3 5 0,-2-5 0,2 6 0,-3-2 0,0 8 0,0 7 0,0 6 0,0 8 0,0-3 0,0 4 0,0 5 0,3-3 0,2 3 0,3-9 0,-1-1 0,4-4 0,-3-1 0,2-2 0,1-2 0,-4-6 0,7-1 0,-6-3 0,6 0 0,-7 0 0,7 0 0,-6-3 0,2-4 0,-3-1 0,0-2 0,0 3 0,-1 0 0,-2 0 0,2 1 0,-5-1 0,5 0 0,-6 0 0,3 1 0,-3-1 0,0-4 0,0 7 0,0-3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0:59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1177 24575,'0'10'0,"0"-2"0,0 6 0,0-1 0,0-1 0,0 4 0,0-3 0,0 8 0,8 2 0,1-1 0,14 5 0,7 3 0,-5-5 0,10 15 0,-6-19 0,-3 8 0,6-11 0,-14-1 0,3-7 0,-8 1 0,2-7 0,-6 1 0,6-2 0,-6-3 0,2 0 0,-4-3 0,2-10 0,-1-11 0,2-11 0,0-11 0,1-1 0,-5-14 0,3 6 0,-8-6 0,4 0 0,-5-9 0,0 11 0,0-15 0,5 25 0,-4-19 0,4 13 0,-5-6 0,0 19 0,0 3 0,0 12 0,0 8 0,0 2 0,0 10 0,-3 3 0,-1 0 0,0 12 0,1 6 0,3 14 0,0 6 0,0 5 0,0 7 0,5 8 0,1 2 0,5 11 0,5-11 0,1 5 0,0-8 0,3 1 0,-9-6 0,4-3 0,-1-10 0,-4-7 0,3-7 0,-5-4 0,-3-5 0,2 0 0,-6-5 0,-1-2 0,-8-2 0,-5-3 0,-8-8 0,-2 2 0,-4-8 0,-6 5 0,-1 4 0,-6-4 0,5 8 0,-3-4 0,9 5 0,1 0 0,2 0 0,8 0 0,0 0 0,3 0 0,6 0 0,-3 0 0,5 0 0,5 0 0,12-4 0,8-5 0,9-1 0,1-8 0,5 3 0,-5 1 0,11-5 0,-11 9 0,11-9 0,-11 5 0,5-1 0,-6-3 0,0 8 0,-4-3 0,-2 5 0,-8-1 0,-1 5 0,-5-3 0,1 6 0,-1-6 0,1 7 0,-1-1 0,0 5 0,4 8 0,-2-4 0,7 4 0,-8-5 0,8 2 0,-8-2 0,4 1 0,-5-4 0,1 0 0,-1-4 0,1 0 0,-1 0 0,1 0 0,-4-8 0,3-6 0,-6-4 0,7-3 0,-7 8 0,3-3 0,-4 8 0,0-4 0,0 5 0,0 0 0,3 3 0,1-3 0,3 6 0,1-6 0,-1 3 0,1 0 0,3-3 0,2 2 0,4 0 0,-1-2 0,-3 6 0,-2-3 0,-3 4 0,-1 0 0,-2 3 0,-2 6 0,-3 3 0,0 4 0,0-3 0,0 3 0,0-8 0,0 4 0,0-5 0,0 1 0,3-1 0,1-3 0,4 0 0,-1-4 0,1 0 0,-1 0 0,1 0 0,0 0 0,-1 0 0,-3-7 0,0-7 0,0-20 0,-2 4 0,2-21 0,-4 15 0,0-10 0,0 7 0,0-1 0,0 6 0,0 1 0,0 10 0,-3 2 0,-2 8 0,1 1 0,-3 8 0,6 14 0,-2 5 0,3 25 0,0-4 0,5 15 0,1-3 0,4-1 0,0-1 0,0-6 0,0-6 0,-1-1 0,0-10 0,0-2 0,-2-8 0,1-2 0,0-3 0,-1-4 0,0-1 0,-3-6 0,-1-1 0,-3-8 0,4-1 0,-3-4 0,3-4 0,-1 3 0,-2-4 0,3 6 0,-1 3 0,-2 1 0,2 5 0,1-1 0,-3 10 0,2 4 0,-3 9 0,0 2 0,0-5 0,4 4 0,0-8 0,4 4 0,-1-5 0,5-2 0,0-2 0,5-3 0,0 0 0,-1 0 0,6 0 0,-5 0 0,6-12 0,-10 1 0,3-10 0,-6-1 0,2-6 0,-2-13 0,1-6 0,-5-7 0,-2 6 0,-4-11 0,0 9 0,0-11 0,-8 14 0,-3 6 0,-3 13 0,-8 10 0,12 9 0,-10 5 0,11 4 0,-3 0 0,5 0 0,-1 7 0,3 13 0,2 4 0,3 9 0,0-6 0,0 1 0,0-6 0,0 0 0,3-10 0,5 0 0,5-8 0,3 0 0,1-4 0,0 0 0,-5 0 0,4-7 0,-7-3 0,3-6 0,-4 3 0,0 1 0,-1 5 0,1 2 0,-1 2 0,0 3 0,1 0 0,-1 3 0,2 16 0,0 6 0,7 28 0,-1-10 0,3 17 0,1-13 0,-2 7 0,4 0 0,-4-7 0,-2-1 0,-10-12 0,0 5 0,-5-15 0,0 7 0,0-13 0,-8 0 0,-6-6 0,-8-3 0,-11-4 0,4-1 0,-4-4 0,5 0 0,6-7 0,0-8 0,8-7 0,5-6 0,5-4 0,4 3 0,0-9 0,0 3 0,0-5 0,4 0 0,19-15 0,0 16 0,26-39 0,-16 41 0,8-27 0,-10 27 0,1-6 0,-6 7 0,-1 1 0,-11 8 0,-1 4 0,-4-3 0,-1 8 0,-3-4 0,-1 6 0,-4-1 0,0 0 0,0 0 0,-8 4 0,-1 1 0,-8 4 0,-4-1 0,3 4 0,-8 1 0,8 4 0,-4 0 0,5 0 0,5 0 0,0 0 0,4 3 0,4 5 0,1 5 0,3 4 0,0-1 0,0 6 0,0 0 0,0 11 0,0 1 0,4 6 0,7 6 0,4-5 0,7 11 0,-2-10 0,0 4 0,-4-7 0,-2 1 0,-4-6 0,-1-5 0,0-3 0,-5-8 0,1-1 0,-5-5 0,0-5 0,0 1 0,3-4 0,1-1 0,3-6 0,1-10 0,0-1 0,4-8 0,-2 5 0,2 1 0,-4 3 0,-1 1 0,5 4 0,-3 1 0,2 2 0,-3 2 0,-1 3 0,1 0 0,-1 0 0,-3 3 0,3 5 0,-2 5 0,3-1 0,0 4 0,-1-8 0,-2 4 0,2-4 0,-3-4 0,3-1 0,1-3 0,-1 0 0,1 0 0,-1 0 0,1-3 0,0-6 0,-1 1 0,1-4 0,0 5 0,-1 2 0,-3-1 0,3 5 0,-3-3 0,3 4 0,0 4 0,1 0 0,-1 3 0,1 1 0,-1-1 0,5-2 0,0-2 0,5-3 0,-4 0 0,2 0 0,-6-3 0,3-11 0,-4-4 0,2-15 0,-5 4 0,0-4 0,-5 5 0,0 6 0,0 0 0,0 9 0,-4 2 0,0 7 0,-8 0 0,-5 4 0,-1 0 0,-4 8 0,5 1 0,-1 18 0,0-3 0,3 9 0,2-6 0,8-4 0,1-6 0,4-2 0,0-6 0,6-1 0,8-4 0,9-18 0,6-2 0,1-20 0,-4 0 0,-1 0 0,0-4 0,-5 11 0,0-1 0,-8 9 0,-3 4 0,-2 5 0,1 0 0,0 8 0,-1 0 0,1 4 0,-1 0 0,1 0 0,-1 0 0,1 0 0,4 0 0,-4 4 0,8 4 0,-3 9 0,0-3 0,-1 6 0,-4-7 0,1 4 0,-5-5 0,0 4 0,-4-8 0,0 4 0,-3-4 0,-10 4 0,-1-3 0,-8 3 0,6-3 0,-1-1 0,4-3 0,2-2 0,6-15 0,11-9 0,6-20 0,13-7 0,4-13 0,4-2 0,-5 7 0,5-10 0,-10 10 0,5-7 0,-6 3 0,-6 6 0,0 0 0,-10 12 0,-1 3 0,-5 11 0,0 10 0,-4 1 0,-9 13 0,-1 1 0,-12 3 0,8 0 0,0 7 0,2 7 0,6 14 0,0 7 0,6 10 0,4-4 0,0 10 0,0-4 0,0 7 0,0-7 0,4-1 0,2-6 0,7-11 0,-3-2 0,5-14 0,-6-1 0,3-4 0,-5-4 0,5-1 0,-4-3 0,8 0 0,-7-7 0,3-7 0,0-4 0,-2-8 0,2 8 0,1 0 0,-4 2 0,3 7 0,0-3 0,-4 8 0,4 0 0,-1 4 0,2 0 0,3 0 0,1 0 0,0 0 0,-1 0 0,1 7 0,4 3 0,-3 3 0,3 4 0,-4-4 0,-4-1 0,2 0 0,-6-4 0,2 0 0,-3-1 0,-4-3 0,-1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0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3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71 24575,'-7'0'0,"-5"0"0,0 0 0,-1-3 0,-7-6 0,6 0 0,-12-8 0,12 11 0,-12-7 0,13 9 0,-5-1 0,2 1 0,4 4 0,-5 0 0,4 0 0,-2 0 0,6 0 0,-3 0 0,5 3 0,-1 5 0,0 5 0,3 4 0,1-1 0,4 6 0,0-4 0,0 8 0,0-8 0,0 3 0,4-4 0,0-5 0,8 0 0,1-4 0,3-3 0,1-2 0,0-3 0,-1 0 0,1 0 0,-1 0 0,-3-7 0,3 1 0,-7-10 0,3 11 0,-4-6 0,-1 7 0,-2-4 0,1 4 0,-5-3 0,6 3 0,-3-4 0,0 1 0,3-1 0,-6 0 0,5 1 0,-5-1 0,6 4 0,-6-3 0,6 6 0,-7-6 0,7 7 0,-3-4 0,3 4 0,0 0 0,0 0 0,1 0 0,0 8 0,-4 1 0,4 12 0,-3 7 0,0 1 0,4 9 0,-3-4 0,3 6 0,-3 0 0,2-6 0,-7-1 0,7-6 0,-7-4 0,7-2 0,-7-4 0,3-4 0,-4-2 0,0-3 0,0-1 0,0 0 0,0-2 0,0-2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3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24575,'0'29'0,"0"2"0,0 9 0,0 21 0,0-10 0,0 24 0,0-31 0,4 14 0,-3-9 0,14 6 0,-13 0 0,8-9 0,-6-12 0,-3-1 0,3-10 0,-4-2 0,0-8 0,0-2 0,0-3 0,0-1 0,0 1 0,3-4 0,-2-1 0,2-3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5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24575,'0'-12'0,"0"0"0,0-1 0,0-2 0,7 6 0,2-7 0,4 10 0,7-1 0,-10 7 0,11 0 0,-10 0 0,2 3 0,-6 22 0,-4-4 0,-3 23 0,0-3 0,0-6 0,0 10 0,0-11 0,0-5 0,-4 3 0,3-18 0,-10 2 0,9-8 0,-6 0 0,8-7 0,0-11 0,4-3 0,5-14 0,4 10 0,5-5 0,4-1 0,-4 5 0,5-1 0,-7 4 0,-3 6 0,2-4 0,-6 6 0,2-1 0,-6 4 0,-2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5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24575,'11'-4'0,"3"3"0,4-6 0,4-2 0,-3 3 0,1-3 0,-7 9 0,3 0 0,-3 0 0,-2 0 0,1 0 0,-4 0 0,4 0 0,-5 0 0,-2 4 0,-2 21 0,-3-4 0,0 18 0,-4-12 0,-1 1 0,-8-1 0,2 0 0,-1-8 0,3 1 0,5-11 0,-3 3 0,6-5 0,7-9 0,4-9 0,14-6 0,0-11 0,4 9 0,-4-9 0,-2 10 0,-5-4 0,-1 9 0,-3 1 0,3 4 0,-8 0 0,4 0 0,-5 4 0,1-3 0,-4 6 0,-1-2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6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24575,'0'23'0,"0"-8"0,0 46 0,0-29 0,0 41 0,0-39 0,0 46 0,0-35 0,0 31 0,0-21 0,0 0 0,0-3 0,0-10 0,0-2 0,0-7 0,0-10 0,0-2 0,0-8 0,0-5 0,0-5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8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24575,'3'-7'0,"2"-4"0,6 2 0,2-7 0,4 3 0,4 0 0,-3-3 0,3 6 0,1-2 0,-4 3 0,3 0 0,-8 5 0,-2 0 0,-3 4 0,-1 0 0,-3 10 0,0 5 0,-4 10 0,0 8 0,-5 1 0,-5 6 0,-5 0 0,0-6 0,1-1 0,5-11 0,0-4 0,5-3 0,-3-6 0,6 2 0,7-10 0,4-5 0,14-15 0,-6 1 0,11-10 0,-11 9 0,9-4 0,-9 6 0,3 0 0,-8 4 0,3 1 0,-8 4 0,4 3 0,-5-1 0,1 5 0,-1-6 0,-3 6 0,0-2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2:43.54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1 200 24575,'16'0'0,"8"0"0,-11 0 0,14 0 0,-5 0 0,11 0 0,-4 0 0,9 0 0,-3 0 0,-1 0 0,4 0 0,-9 0 0,4 0 0,-6 0 0,-4 0 0,3 0 0,-3 0 0,-1 0 0,-4 0 0,-3 0 0,-2 0 0,8-8 0,-7 6 0,6-6 0,-7 8 0,0-4 0,2 4 0,-6-7 0,6 6 0,-6-3 0,2 1 0,1 2 0,-4-2 0,4-1 0,-1 4 0,-2-4 0,2 4 0,1 0 0,-3 0 0,2 0 0,1-3 0,-4 2 0,4-3 0,-5 4 0,1-4 0,3 4 0,-2-7 0,2 6 0,-3-6 0,-1 6 0,5-6 0,0 6 0,1-6 0,3 3 0,-4-1 0,5-2 0,-4 6 0,10-11 0,-13 11 0,9-10 0,-12 10 0,1-3 0,3 1 0,-2 2 0,3-6 0,-5 2 0,1 1 0,-1-3 0,5 7 0,-4-7 0,4 6 0,-1-2 0,-2-1 0,2 3 0,-3-2 0,-1 3 0,1-3 0,4 2 0,-4-3 0,4 1 0,-5 2 0,1-2 0,-1 3 0,1 0 0,-1 0 0,1 0 0,-1 0 0,1 0 0,-1 0 0,-3 0 0,-1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9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24575,'11'0'0,"3"-3"0,-2-2 0,5-4 0,-4 5 0,-2-3 0,-3 6 0,-1-3 0,1 4 0,-1 0 0,1 0 0,-4 7 0,-1 2 0,-11 11 0,2-2 0,-7 8 0,5-8 0,-1-1 0,1-1 0,4-8 0,0 4 0,4-5 0,3-2 0,5-2 0,9-3 0,1 0 0,8 0 0,-8 0 0,3 0 0,-4-4 0,0 3 0,-5-3 0,0 4 0,-5-3 0,1 2 0,-4 1 0,-4 8 0,-9 9 0,-5 1 0,-3 3 0,0-4 0,0-4 0,4 3 0,-2-7 0,6 2 0,-7-3 0,7 0 0,1 0 0,1-4 0,3-1 0,-3 1 0,3-4 0,0 4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10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1105 24575,'2'-6'0,"22"-16"0,11 1 0,16-16 0,10 2 0,-1-12 0,22-6-527,-41 23 1,1-2 526,8 1 0,2 0 0,-1-3 0,1 0 0,13-6 0,2-1-895,-4 0 0,1 1 895,7-3 0,1 1 0,-6 5 0,-1 1-618,-2-4 1,0 1 617,-4 12 0,-2 2-275,24-27 275,3 10 0,-28 12 874,3 0-874,-7 4 1725,-12 11-1725,-10 4 1410,-3-2-1410,-11 12 344,1-10-344,-4 9 0,-2-5 0,-7 7 0,0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2:34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0 24575,'3'3'0,"-3"6"0,3-5 0,-3 5 0,0 1 0,0 1 0,0 0 0,0 3 0,0-3 0,0-1 0,0 1 0,0-5 0,-3-2 0,0-1 0,-4-3 0,4-3 0,0-1 0,0-6 0,2-1 0,-2-4 0,3 4 0,0-3 0,0 7 0,0-3 0,0 3 0,0 1 0,2 2 0,2 2 0,2 2 0,1 0 0,-1 0 0,1 0 0,-1 0 0,1 0 0,-1 0 0,-2 3 0,2 0 0,-3 4 0,1 3 0,-1 1 0,-3 3 0,0 5 0,0-4 0,0 8 0,0-3 0,0 4 0,0 4 0,-3-7 0,-2 7 0,-6-9 0,2 5 0,-2-4 0,0-1 0,3-5 0,-6 1 0,6-1 0,-2-3 0,2 3 0,2-7 0,-1 3 0,0-3 0,3-1 0,-1-2 0,4 1 0,-2-4 0,3 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04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 24575,'-6'0'0,"0"0"0,-1 0 0,1 0 0,-1 0 0,1 0 0,5 0 0,5 0 0,3 0 0,2 0 0,-2 0 0,0 0 0,-1 0 0,1 0 0,-1 0 0,1 0 0,-1 0 0,0 0 0,-2 0 0,-1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24.3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496 689 24575,'-46'82'0,"5"-13"0,11-14 0,7-15 0,5-13 0,6-4 0,8-12 0,1 0 0,3-5 0,-7 1 0,6-4 0,20-43 0,12 1 0,-3-3 0,2-2 0,12-11 0,11-9 0,-22 21 0,13-3 0,-21 10 0,2 14 0,-13 7 0,-8 11 0,-18 14 0,-15 11 0,-18 20 0,2-5 0,-5 9 0,11-12 0,-3-3 0,11-4 0,6-14 0,6-1 0,11-10 0,2-13 0,15-22 0,11-11 0,22-11 0,0 15 0,12 1 0,-16 12 0,2 5 0,-8 8 0,-8 8 0,-9 7 0,-8 5 0,-25 9 0,-14 9 0,-29 2 0,5-5 0,-10-5 0,12-10 0,-7 0 0,17-5 0,7-11 0,25-7 0,5-23 0,7-1 0,0 0 0,12 1 0,3 15 0,16-1 0,-6 6 0,4 12 0,-5 2 0,-8 10 0,-5 18 0,-8 21 0,-3 14 0,-4 5 0,-11-2 0,-1-5 0,-12 1 0,8-8 0,-1-16 0,8-8 0,3-12 0,3-3 0,4-23 0,0-16 0,6-8 0,19-33 0,-6 36 0,18-24 0,-12 33 0,4 1 0,-1 9 0,-5 9 0,-5 4 0,-8 20 0,-8 9 0,-13 16 0,-6 2 0,-15 10 0,0-6 0,-12 11 0,5-8 0,-3-8 0,7 0 0,6-19 0,7 2 0,6-13 0,4-5 0,4-4 0,4-9 0,4-23 0,3-11 0,0-9 0,0-8 0,4 20 0,5-9 0,0 20 0,5 6 0,2 12 0,-4 5 0,6 3 0,-10 16 0,4 8 0,-3 24 0,0 0 0,1 5 0,-5-6 0,-1-6 0,-4-6 0,0-11 0,0-9 0,0-5 0,-3-6 0,0-4 0,-6-28 0,5-15 0,-5-32 0,8 10 0,-9-20 0,8 20 0,-7-11 0,8 9 0,-8 18 0,8 7 0,-3 14 0,4 8 0,0 1 0,0 8 0,0-3 0,3 7 0,19-9 0,7 3 0,23-7 0,9 0 0,-5 5 0,17-1 0,-18 6 0,6 0 0,-14 1 0,-11 4 0,-12 1 0,-9 4 0,-5 0 0,-12 0 0,-17 0 0,-8 4 0,-13 0 0,0 5 0,4 4 0,1-3 0,10 5 0,10-7 0,8 2 0,10-7 0,25 0 0,18-8 0,22-10 0,-9-6 0,5-10 0,-19 2 0,2 5 0,-12 3 0,-10 8 0,-10 5 0,-17 10 0,-14 17 0,-13 3 0,-9 14 0,1-3 0,-1 0 0,6-1 0,6-11 0,6-4 0,12-7 0,2-3 0,11-4 0,12 0 0,-1-6 0,11-1 0,-15-3 0,6 2 0,-11-1 0,4 6 0,-8-6 0,0 2 0,-3-5 0,3-2 0,5-8 0,8 3 0,5-8 0,4 2 0,6-9 0,-3-1 0,9-2 0,-13-1 0,6 7 0,-12-1 0,-5 15 0,-6 3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42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846 1341 24575,'3'-17'0,"9"-12"0,11-14 0,18-20 0,3-2-341,-13 25 0,2-1 341,24-32 0,-22 33 0,0 2 0,14-17 168,10-3-168,-8 20 0,21-11 0,-23 25 0,16-5 0,-1 22 0,-20-3 514,23 4-514,-32 6 0,1 0 0,-5 0 0,-7 0 0,-28 0 0,-20 0 0,-28 5 0,-24 7 0,-1 5 0,7 3 0,-2 1 0,22-2 0,-9-3 0,18 1 0,9-8 0,15-3 0,40-27 0,20-14 0,32-27 0,-30 25 0,1 0-226,2-5 0,-1 1 226,22-21 0,4-5 0,-37 21 0,-3 4 0,-13 8 0,-38 22 0,-44 9 0,14 7 0,-6 4-1308,-21 10 0,-4 7 1308,15 0 0,-1 3 0,0 3 0,-3 4 0,0 4 0,3 0 0,5-1 0,1 1 0,1 0 0,-3 1 0,0 0 0,4 1 0,-11 16 0,4 0 0,-8 6 0,3 0-315,18-14 0,4-1 315,1 3 0,4-1-215,-3 10 215,-11 14 0,23-17 0,12-13 2488,13-10-2488,8-14 1163,0-5-1163,10-8 262,8-4-262,11-3 0,6-4 0,-1-1 0,-4-3 0,-9 0 0,-3 3 0,-19 8 0,-11 11 0,-15 7 0,-10 11 0,-1-3 0,1 8 0,0-8 0,9-3 0,0-5 0,16-10 0,-3-1 0,12-3 0,15-16 0,21-15 0,35-29 0,-25 20 0,1-1-206,-4 3 1,-1 1 205,42-28 0,-24 16 0,0 6 0,-9 6 0,-17 13 0,-11 5 0,-10 8 0,-9 1 0,-14 3 411,-4 7-411,-12 2 0,5 7 0,0 0 0,5-4 0,0-1 0,8-4 0,4-9 0,21-18 0,9-14 0,23-22 0,-10 9 0,8-2 0,-11 11 0,-1 6 0,-9 6 0,-4 12 0,-14 20 0,-11 18 0,-16 15 0,-7 4 0,-10 6 0,4-4 0,0-1 0,-2-1 0,10-15 0,2-4 0,2-12 0,11-5 0,0-10 0,10-39 0,2-8 0,16-13 0,8-4-749,11-23 749,-1 31 0,3 0 0,20-19 0,4 9 0,-10 3 0,1 17 0,-20 20 0,-6 16 0,-11 9 0,-8 10 0,-4 16 749,-22 18-749,-10 12 0,-15 12 0,-16-3 0,9 0 0,2-8 0,-2-1 0,10-11 0,-5 4 0,7-12 0,13-7 0,7-9 0,11-7 0,1-3 0,10-6 0,26-18 0,19-24 0,-5 12 0,4-3-861,5-9 0,1-2 861,8-5 0,1 0 0,1-1 0,-3 0-406,-12 9 1,-3 1 405,6-3 0,-3 4 0,6-6 0,6-10 0,-23 25 0,-7 4 1647,-14 13-1647,-2 1 886,-16 7-886,-19 25 0,-22 15 0,-25 27-446,25-23 1,-1-1 445,-29 28 0,32-32 0,1 0-184,-19 18 184,1-5 0,11-3 0,15-17 0,18-3 0,10-17 882,26-2-882,19-20 193,5-2-193,19-15 0,-21 2 0,5 0 0,-14 7 0,-9 4 0,-11 7 0,-5 4 0,-12 4 0,-17 4 0,-3 7 0,-30 21 0,17 7 0,-16 15 0,9 6 0,6 0 0,5-1 0,0 17 0,15-27 0,-5 25 0,12-29 0,0 5 0,4-12 0,1-6 0,4-10 0,0-4 0,8-8 0,15-39 0,19-29 0,-10 8 0,0-3-860,0 1 0,1-1 860,12-16 0,0-1 0,-7 11 0,-1 2 0,1 4 0,-2 1-130,-4 2 1,-3 4 129,13-11 0,1-6 0,-16 22 0,-5 16 0,-18 22 1696,-25 28-1696,-9 14 283,-24 23-283,-1 7 0,12-12-425,9-12 0,0 1 425,-9 21 0,7-22 0,2 0 0,0 16 0,-11 3 0,14-10 0,-10 6 0,4-2 0,-1-11 850,10-2-850,-3-14 0,6-3 0,1-9 0,0-4 0,0-1 0,4-6 0,-3-2 0,8-3 0,-8 0 0,7 0 0,-2 0 0,3-6 0,1 1 0,2-13 0,-2 6 0,9-11 0,-1-7 0,6-7 0,0-10 0,0-5 0,4-2 0,5 0 0,11-5 0,5 5 0,4-1 0,0 2 0,5 5 0,-5 5 0,4 5 0,-6 6 0,-2 11 0,0 0 0,-6 9 0,-4 4 0,-5 5 0,-6 9 0,-1 16 0,-22 17 0,-6 25 0,-18 2 0,5-2 0,-5 5 0,6-10 0,0 4 0,-4-7 0,12-13 0,1-6 0,7-7 0,6-11 0,-1 0 0,5-8 0,1-1 0,0-3 0,3-4 0,-4 1 0,5-4 0,-1 0 0,4-6 0,0-2 0,0-6 0,2 0 0,-6-1 0,6 1 0,-5 3 0,2-3 0,-2 7 0,2-7 0,-2 6 0,2-2 0,-3 4 0,1-1 0,-1-3 0,3 2 0,-2-2 0,2 6 0,1-1 0,0-3 0,3-7 0,0-5 0,12-10 0,13-2 0,10-11 0,15-9 0,-2-6 0,7-14-614,0 6 614,2-13 0,-19 26 0,8-15 0,-15 23 0,9-6 0,-7 12 0,-1 8 0,-12 10 614,4 1-614,-8 8 0,6-3 0,-6 7 0,7-3 0,1 3 0,1-1 0,9 1 0,1-1 0,1 0 0,9 0 0,-9 4 0,10-3 0,-10 7 0,9-4 0,-9 1 0,4 3 0,-5-2 0,-1-1 0,-4 3 0,-1-7 0,-10 8 0,0-4 0,-8 4 0,-1 0 0,-3 0 0,-1 0 0,1 0 0,-20 0 0,-3 0 0,-25 12 0,-7 5 0,-8 18 0,-5-3 0,-10 11 0,14-17 0,-11 10 0,13-15 0,6 2 0,3-4 0,20-6 0,3-2 0,15-4 0,17-3 0,29-11 0,21-15 0,27-20-596,-39 18 1,1-1 595,8-3 0,1 1 0,2 1 0,2 1 0,3-1 0,1 1 0,-4 4 0,-2 2-190,37-6 190,-7 4 0,-26 19 0,4-8 0,-18 10 0,-12 0 0,-14 0 1179,-12 0-1179,-4 3 202,-10 4-202,-20 6 0,-15 0 0,-5 0 0,-15-3 0,15-5 0,-9-1 0,10-4 0,7 0 0,14 0 0,10-3 0,8-8 0,3-5 0,7-13 0,18-4 0,9 1 0,14 2 0,5 7 0,1 3 0,7 0 0,-1 4 0,-5 6 0,-2 6 0,-7 4 0,-4 0 0,3 12 0,-13 3 0,9 13 0,-13 3 0,3-3 0,-3 8 0,-6-9 0,-2-2 0,-7-2 0,-3-7 0,-2 2 0,-4-7 0,-1 3 0,-3-7 0,0 3 0,0-3 0,-11 0 0,2-3 0,-14-1 0,3-3 0,1 0 0,-4 0 0,7 0 0,1-3 0,1-1 0,7-2 0,14 2 0,14 1 0,26 7 0,7 6 0,13 11 0,-5 5 0,-6 0 0,-4 2 0,-11-5 0,0 0 0,-5-1 0,-8-6 0,-12-4 0,-1-2 0,-9-3 0,-2-1 0,-1 1 0,-6-3 0,-19-1 0,-7-3 0,-24 0 0,10 0 0,-8-5 0,4-5 0,4-4 0,-9-9 0,16 4 0,1-2 0,6 4 0,9 5 0,2 4 0,3 2 0,4 5 0,1-2 0,3 3 0,4 2 0,0 5 0,3 4 0,0 7 0,0-2 0,0-1 0,6-1 0,-1-7 0,5 0 0,-4-4 0,-2-6 0,-8-8 0,-20-12 0,-16-6 0,-30-2 0,-16 4-311,35 16 1,0 3 310,-37-4 0,-9 6 0,19 6 0,6 0 0,5 0 0,31 0 0,6 0 0,15 0 0,7 3 621,5 1-621,3 6 0,4 1 0,7 4 0,22 7 0,11-3 0,16 6 0,0-6 0,-12-4 0,15 0 0,-13-6 0,17-3 0,-7-2 0,-11-4 0,-3 0 0,-16 0 0,-5 0 0,-10 0 0,-5 0 0,-4 0 0,-17 0 0,-11 0 0,-25 0 0,-8 0 0,6 0 0,-8-4 0,14 3 0,0-7 0,9 3 0,14-6 0,8 0 0,5-8 0,14-1 0,18-11 0,3 8 0,19-9 0,-10 8 0,9-4 0,-9 5 0,3 1 0,-6 8 0,1 6 0,-1 4 0,1 4 0,-1 0 0,1 0 0,0 0 0,-1 7 0,1 3 0,-5 11 0,0 1 0,-5-1 0,-4 3 0,-2-8 0,-4-1 0,-4-5 0,-1-3 0,-4 0 0,1-1 0,-12-2 0,-6-13 0,-11-1 0,-3-10 0,1 4 0,5 0 0,0 5 0,8 0 0,4 4 0,15 4 0,16 0 0,14 7 0,3 5 0,5 9 0,-9 5 0,5 10 0,9 14 0,-19-8 0,13 16 0,-26-13 0,8 4 0,-8-4 0,2-7 0,-8-7 0,-2-4 0,-3-8 0,-1 2 0,0-11 0,-3 4 0,-1-5 0,-6-2 0,-4-18 0,2-1 0,-5-14 0,9 5 0,-6-5 0,6 4 0,-3-4 0,1 5 0,2 8 0,-3-2 0,4 11 0,0-3 0,0 3 0,-3 3 0,0 7 0,-1 19 0,-3 15 0,6 5 0,-4 22 0,5-14 0,0 17 0,0-12 0,0-3 0,0-5 0,4-11 0,0-2 0,4-14 0,-1-1 0,0-9 0,0 1 0,0-8 0,-1 0 0,1-6 0,1-24 0,-4-10 0,0-30 0,-4-1 0,0 23 0,0-4 0,0 16 0,0-17 0,0-4 0,0-5 0,0 5 0,0 0 0,0 1 0,0 16 0,0 3 0,0 14 0,0 2 0,0 7 0,0-3 0,0 6 0,0-2 0,0 4 0,0-1 0,6 3 0,-1 1 0,7 3 0,4 0 0,3 0 0,5 0 0,6 13 0,-12 0 0,18 25 0,-24-6 0,15 15 0,-17 0 0,4 1 0,-9 5 0,-1-6 0,-4-6 0,0-6 0,0-11 0,0-1 0,0-7 0,0-1 0,0-2 0,0-2 0,0 4 0,-3-1 0,-4-3 0,2-1 0,-8 1 0,8-4 0,-5 3 0,3-3 0,1-3 0,-4-2 0,2-2 0,-2 0 0,3 0 0,1 0 0,-1 0 0,1 0 0,2 3 0,1 1 0,3 10 0,0-2 0,0 10 0,0-2 0,0 4 0,4 0 0,-3-5 0,2-4 0,0-1 0,-2-7 0,2 3 0,-3-3 0,-5-6 0,0-10 0,-8-2 0,4-12 0,-1 7 0,2-3 0,4 8 0,1 1 0,3 3 0,5 4 0,7 0 0,3 9 0,9 7 0,-7 12 0,0 6 0,-5 4 0,-3-1 0,-4 1 0,-1-6 0,-4-4 0,0-7 0,0-7 0,-6-4 0,1-4 0,-5-18 0,6-5 0,-8-20 0,5-1 0,-6-6 0,8 0 0,-3 6 0,3 5 0,0 8 0,2 4 0,3 7 0,0 0 0,0 9 0,0-2 0,0 4 0,0 0 0,0 0 0,0-4 0,0-6 0,0-3 0,0-10 0,0-1 0,0-5 0,-5-5 0,1 4 0,-9-4 0,3 10 0,-2 1 0,5 13 0,2-2 0,-1 14 0,6-6 0,-3 12 0,3 11 0,3 4 0,11 28 0,-3-17 0,17 34 0,-13-28 0,9 23 0,-2-20 0,-2 8 0,6-7 0,-2 8 0,4-8 0,-1-2 0,0-5 0,-6-6 0,-4 0 0,-2-1 0,-6 0 0,-1-5 0,-5 9 0,-3-8 0,0 9 0,-3-6 0,-6 6 0,-8-3 0,-1 3 0,-6-4 0,7-1 0,0 1 0,2-6 0,4 0 0,-1-5 0,2 1 0,2-1 0,2-3 0,2 3 0,-2-7 0,5 7 0,-5-7 0,5 3 0,-2-3 0,3-1 0,0-5 0,0-15 0,0-8 0,0-12 0,0-1 0,0 5 0,0 2 0,0 8 0,0 1 0,3 8 0,-2 1 0,5 6 0,-3 1 0,4 3 0,-1 3 0,2 13 0,-1 7 0,6 11 0,-3 1 0,2-5 0,-4 3 0,0-12 0,0 2 0,-1-8 0,-3-4 0,-6-10 0,-3-10 0,-10-20 0,6-1 0,-8-10 0,7 5 0,-6 5 0,11 2 0,-6 8 0,10 5 0,-5 5 0,5 14 0,-1 6 0,5 12 0,1 1 0,4-3 0,-4-5 0,0-5 0,-4-3 0,-6-4 0,-8-16 0,-14-20 0,-13-20 0,-5-19 0,-13 5 0,6-12 0,0 28 0,0-12 0,13 28 0,-5-6 0,9 13 0,9 7 0,3 9 0,13 2 0,7 6 0,12 1 0,13 3 0,9 0 0,10 0 0,-4 0 0,-1 0 0,-7 0 0,-8 0 0,-5 0 0,-5 0 0,-12 2 0,-17 12 0,-18 0 0,-18 14 0,2-7 0,-6 3 0,10-5 0,-4 0 0,16-1 0,4-5 0,16-2 0,6-4 0,14-3 0,19-1 0,10-16 0,11-2 0,2-13 0,-6 0 0,-2-5 0,-10 6 0,-9-3 0,-10 10 0,-5-3 0,-3 4 0,-20-3 0,-12 5 0,-22 4 0,-13 7 0,11-3 0,-10 4 0,13-1 0,4-2 0,8 3 0,16-3 0,10-2 0,8-2 0,3-7 0,31-3 0,14-7 0,15 4 0,9-5 0,-10 9 0,-1-3 0,-7 5 0,-11 6 0,-12 1 0,-5 7 0,-8 2 0,-10 3 0,-15 0 0,-16 0 0,-6 0 0,-10 0 0,-1 0 0,-2 0 0,2 0 0,7 0 0,10 0 0,5 0 0,10 0 0,8-6 0,10-2 0,25-8 0,19-7 0,21 1 0,-6 1 0,10 1 0,-16 4 0,11 4 0,-12-1 0,-8 12 0,-12-3 0,-10 4 0,-7 0 0,-7 0 0,-1 0 0,-3 0 0,-1 0 0,-2 3 0,-1 0 0,-3 3 0,-6 1 0,-2-4 0,-2 0 0,-4 0 0,3-2 0,-4 2 0,4-3 0,-2 0 0,2 0 0,-8 0 0,-1 0 0,0 0 0,-7 0 0,-4 0 0,-10 0 0,-12 0 0,-2 0 0,-5-4 0,-6-6 0,-3-7 0,-5-9 0,-8 8 0,5-7 0,-11 12 0,29-2 0,-18 9 0,20-2 0,-5 7 0,-3-4 0,22 5 0,-3 0 0,12 0 0,4 0 0,-3 0 0,8 3 0,-3 2 0,4 3 0,0 3 0,-1 6 0,-4 0 0,-3 9 0,2-8 0,-5 8 0,10-9 0,-6 9 0,7-9 0,-1 3 0,2-5 0,-1-2 0,4-2 0,1-4 0,5 1 0,-1-1 0,1 0 0,-1-3 0,4-1 0,-3-3 0,7 0 0,2 0 0,14 0 0,7 0 0,12 0 0,2-4 0,23-6 0,-3-1 0,17-4 0,7-1 0,-4 0 0,-1-5 0,3 0 0,-17 6 0,1-4 0,-11 9 0,-10-6 0,-13 7 0,-4-2 0,-11 1 0,-3 2 0,-1-2 0,-6 3 0,-18-1 0,-8 4 0,-24 0 0,-1 4 0,-12 0 0,4 0 0,-12 0 0,23 4 0,-13 10 0,22 2 0,-6 7 0,14-10 0,5 3 0,9-8 0,5 3 0,5-7 0,7 1 0,-3-4 0,8-6 0,6-4 0,9-13 0,13 0 0,-4 0 0,5-4 0,-3 9 0,-6-3 0,5 7 0,-7-1 0,-1 5 0,4 1 0,-3 2 0,-1 1 0,4 1 0,-8-3 0,4 7 0,-5-7 0,-3 6 0,3-2 0,-7 3 0,3-3 0,-3 2 0,-1-1 0,1 2 0,-1 0 0,1 0 0,-1 0 0,1 0 0,-30 0 0,4 3 0,-33 11 0,5 2 0,4 6 0,-15-2 0,21-3 0,-14-2 0,20-3 0,-2-3 0,13-2 0,5 0 0,19-3 0,11-1 0,27-3 0,1 0 0,23-5 0,-3-5 0,18-3 0,-4-2 0,10 9 0,-22 1 0,6 5 0,-10 0 0,-5 0 0,9 0 0,-17 8 0,5 2 0,-11 13 0,4 1 0,-8 4 0,3-5 0,0 4 0,-5-8 0,4 3 0,-6-9 0,-4 3 0,-2-7 0,-12 2 0,2-4 0,-11 0 0,3-3 0,-3 1 0,-3-1 0,-8-1 0,-13 4 0,-14-2 0,-17 4 0,-6 1 0,-12 5 0,-3 6 0,-13 2-483,-3 4 483,13-10 0,-7 4 0,23-10 0,1 7 0,9-8 0,20 2 0,10-5 0,9 0 0,16-3 483,20-1-483,21-3 0,18 0 0,8-10 0,7-3 0,1-9 0,-17 2 0,4-2 0,-28 8 0,4 0 0,-11 6 0,-8 3 0,-12 1 0,-7 4 0,-32 0 0,-7 9 0,-12-4 0,3 12 0,18-8 0,-2 2 0,12-4 0,4 0 0,7-3 0,21-1 0,8-3 0,23 0 0,2 0 0,12 0 0,-10 0 0,10-5 0,-18 4 0,5-4 0,-12 5 0,-6 0 0,-10 0 0,-10 0 0,-5 0 0,-6 10 0,-1-2 0,-3 14 0,-7-2 0,-7 4 0,-3 0 0,-8 2 0,4-1 0,-5 1 0,5-2 0,-4 2 0,3-1 0,1 0 0,-4 0 0,9-5 0,-4 0 0,9-6 0,0-3 0,4-1 0,1-3 0,5-4 0,14 0 0,14-11 0,4 2 0,8-11 0,-9 4 0,-1-4 0,-4 5 0,-7 1 0,-7 7 0,-1-3 0,-18 7 0,-19-3 0,-26 3 0,-9 9 0,-19 8 0,28 4 0,-25 6 0,27-4 0,-16-1 0,6 2 0,1 1 0,-1-4 0,7 3 0,6-9 0,8 2 0,11-8 0,4 3 0,7-4 0,3-1 0,4 0 0,6-3 0,14-1 0,6-3 0,5 0 0,2 0 0,-2 0 0,0 0 0,-5 0 0,-5 0 0,-4 0 0,1 0 0,-23 2 0,4-1 0,-20 2 0,8 0 0,0-2 0,5 3 0,3-4 0,6 0 0,7-3 0,12-14 0,17-8 0,16-20 0,-1 4 0,9-10 0,-14 6 0,8-1 0,-10 8 0,-8 12 0,-7 6 0,-7 6 0,-2 3 0,-4 4 0,-2 1 0,-4 5 0,-11-2 0,-5 3 0,-8 0 0,-5 0 0,4 0 0,-3 0 0,4 0 0,4 0 0,5 0 0,5 0 0,9 0 0,14-4 0,9-1 0,23 0 0,-8 2 0,8 3 0,-4 0 0,-6 0 0,0 0 0,-6 0 0,-10 0 0,-3 0 0,-6 0 0,-4 0 0,-2 2 0,-12 2 0,-1 6 0,-10-1 0,0 5 0,4-6 0,-4 7 0,5-7 0,-1 2 0,1-3 0,2 4 0,-2-3 0,3 2 0,-8-2 0,4-1 0,-4 1 0,4-1 0,-3 0 0,-2 1 0,-8 4 0,-2-3 0,-4 3 0,-1-3 0,6 2 0,-5-1 0,9 1 0,0-3 0,7 0 0,7-1 0,0 0 0,1 0 0,3-1 0,-3 1 0,3-3 0,0-2 0,1-2 0,-1 0 0,1 0 0,-1 3 0,1-2 0,-1 2 0,1-3 0,-1 0 0,1 0 0,-1 0 0,1 0 0,-1 0 0,1 0 0,-1-3 0,1 3 0,-1-6 0,-2 2 0,1 0 0,-5 1 0,6 3 0,-7 0 0,3 0 0,0 0 0,-3 0 0,7 0 0,-3 0 0,3 0 0,0 0 0,1 0 0,-4 0 0,2 3 0,-3 9 0,0 4 0,3 3 0,-4 9 0,4-7 0,0 7 0,0-8 0,0 3 0,4-8 0,-3 4 0,3-8 0,0 3 0,-1-7 0,4 3 0,-5-6 0,17-21 0,1 0 0,13-13 0,6 4 0,0 4 0,7-7 0,-2 6 0,0 1 0,-2 5 0,6-1 0,-4 4 0,9 0 0,-3 9 0,4-3 0,1 7 0,-6-3 0,0 4 0,-7 0 0,-4 0 0,-6 0 0,-5 0 0,-8 0 0,-1 0 0,-3 0 0,-1 0 0,1 0 0,-1 0 0,1 0 0,-1 0 0,1 0 0,-1 0 0,1 0 0,7 0 0,-2 0 0,11 0 0,-4 0 0,5-4 0,4-4 0,2-5 0,1-9 0,2 4 0,-2-3 0,-1 4 0,-1 0 0,-10 2 0,0 3 0,-8 2 0,-1 3 0,-4 3 0,-2-2 0,-1 3 0,-12-4 0,-4 0 0,-10-1 0,-1 4 0,1-4 0,-1 8 0,0-4 0,4 4 0,-3 0 0,4 0 0,-5-4 0,0 4 0,0-4 0,0 0 0,5 3 0,-4-2 0,7 3 0,-2 0 0,3 0 0,0 0 0,1 0 0,-1 6 0,-4 7 0,-2 8 0,-5 5 0,0 0 0,1-5 0,-1 4 0,2-11 0,-1 5 0,5-10 0,2 2 0,3-7 0,0-1 0,1-3 0,3 0 0,1 0 0,3-3 0,3-1 0,1-2 0,3 0 0,0-1 0,3-3 0,9-2 0,16-14 0,-1 8 0,10-19 0,-6 13 0,-4-2 0,2 4 0,-5 6 0,-4 4 0,-2 1 0,-7 4 0,-1 3 0,-3 1 0,-1 3 0,-2 3 0,-1 1 0,-3 2 0,3 0 0,8 1 0,10 1 0,4 0 0,3 0 0,1 4 0,0 1 0,1 4 0,-1-1 0,-6 0 0,1 0 0,-4-1 0,-2 0 0,-6 0 0,1-4 0,-5-1 0,2-3 0,-3 0 0,-4-1 0,0 1 0,-3-1 0,0 1 0,-3-1 0,-4 1 0,-8 4 0,-5 1 0,-8 1 0,2 2 0,-7-2 0,3 4 0,-5 0 0,0-4 0,1 0 0,-1-5 0,0 5 0,5-4 0,2 3 0,4-4 0,4 0 0,1-1 0,8 0 0,1 0 0,3 0 0,1-1 0,-1 0 0,4 1 0,0-1 0,3 0 0,3-3 0,4 0 0,4-3 0,3 0 0,-3 0 0,3 0 0,-7 0 0,3 0 0,-9 0 0,-9 0 0,-13 0 0,-20 0 0,8 0 0,-24 0 0,19 0 0,-15 0 0,12 0 0,0 0 0,12 0 0,0 0 0,13 3 0,-2-2 0,13 4 0,-1-1 0,14-1 0,15 0 0,12-3 0,18 0 0,1-4 0,14-2 0,-12 0 0,9-8 0,-11 7 0,1-3 0,-3 2 0,-10 7 0,-7-4 0,-6 5 0,-10 0 0,0 0 0,-5 0 0,-3 0 0,3 0 0,-3 0 0,3 0 0,1-3 0,3-1 0,2-7 0,10-7 0,-5 0 0,11-8 0,-4 3 0,-11 7 0,-5 4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07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24575,'3'3'0,"-1"0"0,-2 4 0,0-1 0,-3-2 0,3 2 0,-6-6 0,8 3 0,-2-3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10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56 24575,'0'-6'0,"3"3"0,1-6 0,2 7 0,1-4 0,0 3 0,-1 2 0,-5-2 0,-9 9 0,0-1 0,-5 5 0,7-4 0,-1 1 0,0-1 0,4 1 0,-3-1 0,2 0 0,-2-2 0,2 2 0,-2-6 0,3 3 0,-6-3 0,5-2 0,-4 1 0,7-5 0,-2 3 0,3-4 0,0 1 0,0 0 0,0 0 0,-3 3 0,2-3 0,-2 3 0,3-4 0,0 1 0,0-1 0,0 1 0,0-1 0,-5 4 0,1 0 0,-5 3 0,3 0 0,0 0 0,-1 0 0,6 0 0,5-3 0,0 2 0,2-2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57.0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704 1068 24575,'0'17'0,"0"1"0,0 6 0,0 4 0,0 14 0,0-14 0,0 42 0,0-43 0,0 32 0,0-24 0,-9 12 0,-6 7 0,-4-11 0,-3-4 0,0-9 0,6-9 0,-5 4 0,3-14 0,9-6 0,-2-9 0,15-15 0,9-8 0,10-9 0,12-7 0,2 4 0,1 0 0,0 7 0,-7 9 0,-5 5 0,-7 11 0,-8 3 0,-4 21 0,-4 20 0,-23 24 0,-6 16 0,-20 8 0,20-40 0,0-1 0,-13 23 0,-12 16 0,10-34 0,-3 15 0,3-18 0,9-12 0,11-10 0,6-9 0,4-4 0,7-1 0,4-6 0,7-1 0,8-3 0,5-7 0,8-3 0,-3-6 0,9-1 0,-9 1 0,-1 0 0,-2 4 0,-10 2 0,2 5 0,-7 2 0,-7 12 0,-4 4 0,-13 10 0,-5 7 0,-5-3 0,2 0 0,4-8 0,6-4 0,4-4 0,4-1 0,4-22 0,9-16 0,9-21 0,13-25 0,-2 4 0,0 0 0,-11 22 0,-1 0 0,3-20 0,-4 14 0,-2 1 0,-2-5 0,2-14 0,-6 23 0,3 0 0,-7 3 0,3 16 0,-1 6 0,-2 5 0,5 8 0,-2 4 0,2 4 0,1 3 0,-1 0 0,1 0 0,0 6 0,0 16 0,-2 5 0,-1 39 0,-4-20 0,0 27 0,0-24 0,0 10 0,-4-17 0,-9 9 0,-1-20 0,-8 3 0,3-13 0,-2-6 0,-3-3 0,5-8 0,-4 0 0,10-20 0,-3-14 0,11-26 0,0 0 0,5-9 0,6-12 0,8 11 0,16-25 0,0 39 0,6-9 0,-2 17 0,-5 1 0,4 4 0,-12 13 0,-4 10 0,-7 9 0,-7 13 0,-4 23 0,-21 23 0,-8 25 0,5-34 0,-2 1-339,1 4 0,-2-1 339,-2 2 0,0-2 0,-16 24 0,-8 4 0,18-29 0,-4 4 0,3-11 0,14-14 0,-2-7 0,10-11 0,4-4 678,4-24-678,4-11 0,3-29 0,5-8 0,4 6 0,13-9 0,3 16 0,6-12 0,-1 8 0,-5 11 0,-3 7 0,-9 18 0,-2 5 0,-4 11 0,-15 10 0,-10 23 0,-6 0 0,-14 23 0,15-21 0,-10 15 0,12-19 0,3 1 0,8-13 0,3-1 0,3-3 0,2-9 0,14-14 0,10-22 0,15-15 0,7-19 0,-7 18 0,0-13 0,-9 27 0,-4-6 0,-3 19 0,-9 3 0,-5 19 0,-20 15 0,-10 26 0,-5-2 0,-12 26 0,10-20 0,-6 15 0,2-11 0,12-8 0,-4-6 0,12-10 0,-8 0 0,12-5 0,-7 0 0,5-4 0,-2 0 0,3-4 0,1 0 0,3-1 0,0-2 0,4 1 0,0-1 0,3 2 0,0 1 0,0 3 0,0 10 0,0 5 0,0 10 0,0-1 0,0 7 0,-4 0 0,-1 0 0,-4-1 0,4-14 0,-2-3 0,3-8 0,0-4 0,1-1 0,0-7 0,-1-6 0,0-13 0,1-10 0,-1-8 0,0 4 0,-5-3 0,1 8 0,0-4 0,-3 12 0,3 0 0,0 9 0,2-2 0,2 6 0,1-2 0,0 3 0,3-4 0,0-3 0,0 2 0,10-6 0,3 2 0,11-3 0,5 2 0,-4 1 0,3 4 0,-8 3 0,-5 2 0,-5 3 0,-3 0 0,-6 0 0,-12 0 0,-2-3 0,-1-9 0,7-15 0,7-15 0,0-13 0,0-5 0,21-9 0,4-3-508,21-14 508,0 4 0,-4 16 0,1-2 0,3 16 0,-6 1 0,1-3 0,-4 19 0,-14 1 0,6 11 0,-13 8 508,-1 7-508,-5 5 0,-6 24 0,-5 11 0,-26 37 0,-12 19-486,6-35 1,-1-1 485,6-8 0,1-1 0,-5 1 0,1-2 0,-12 15 0,-2-5 0,10-3 0,4-21 0,13-6 0,4-15 0,10-17 971,1-27-971,23-25 0,6-23-645,2 34 1,4-1 644,-4-1 0,2 1 0,-2 11 0,2 1-114,0-11 1,0 2 113,12-7 0,7-11 0,-9 17 0,-13 23 0,2 5 1274,-14 14-1274,1 5 242,-6 3-242,-4 6 0,2 11 0,-4 20 0,0 12 0,-4 18 0,-5 9 0,-1-17 0,-14 20 0,4-29 0,-14 11 0,10-8 0,-2-17 0,9-6 0,2-11 0,4-8 0,0-1 0,0-7 0,3-6 0,1-13 0,3-15 0,0-10 0,4 0 0,1-5 0,7 15 0,2-8 0,2 14 0,0 0 0,-1 10 0,-1 4 0,-3 7 0,-1 1 0,-3 3 0,-4 10 0,0 14 0,-3 25 0,0 7 0,0 5 0,0 5 0,0-10 0,-4 11 0,3-6 0,-8-8 0,4 0 0,-4-13 0,4 0 0,-2-10 0,2-6 0,-2-5 0,3-8 0,-2-1 0,5-4 0,-2 1 0,3-1 0,4-26 0,9 1 0,7-36 0,14 9 0,-3-13 0,-2 19 0,-2-6 0,-9 16 0,2 0 0,-4 9 0,-4 3 0,-2 13 0,-12 7 0,-10 27 0,-16 15 0,-5 24 0,-10 5 0,19-10 0,-12 11 0,16-19 0,-6 5 0,2-8 0,5-5 0,5-10 0,1-3 0,6-14 0,2-2 0,2-7 0,0-1 0,2-3 0,-2-1 0,3 0 0,0 1 0,0-1 0,0 1 0,0-1 0,0 1 0,0-1 0,3-2 0,1-11 0,3-6 0,0-10 0,-2 4 0,2 0 0,-3 4 0,0 4 0,-1 1 0,0 6 0,-3-1 0,3 1 0,-3-3 0,0-3 0,0-1 0,-3-8 0,-11-6 0,-9-6 0,-4 3 0,-8-3 0,8 10 0,-7-2 0,7 2 0,-1 11 0,8 3 0,-2 7 0,2 0 0,0 0 0,0 16 0,5-2 0,-2 19 0,4-8 0,-3 4 0,11-9 0,-2-2 0,7-7 0,0-1 0,9-6 0,16-19 0,30-36 0,-21 9 0,0-6-559,1 1 1,0-3 558,5-15 0,-2 0 0,5-12-292,-15 22 1,-1 1 291,4-16 0,-3-7 0,-4 22 0,-10 17 0,-5 15 1083,-12 18-1083,-10 15 617,-15 25-617,-13 17 0,-9 19 0,-6 2 0,12-8 0,1 9 0,8-17 0,7 11 0,-2-12 0,11-3 0,4-6 0,6-6 0,5-6 0,4-2 0,0-3 0,0 0 0,0 3 0,0-3 0,0 0 0,3 3 0,2-8 0,4 9 0,2-9 0,2 3 0,-1-4 0,2-4 0,-5 3 0,2-8 0,-4 4 0,0-5 0,-3 0 0,0-3 0,-4 3 0,0-7 0,0 7 0,0 1 0,0 0 0,0 8 0,-4 2 0,-1 0 0,-7 3 0,0-8 0,-3 3 0,3-8 0,1 0 0,4-4 0,4-5 0,-3 1 0,2-1 0,-3 1 0,4-1 0,-3 1 0,2-1 0,0 1 0,-1-4 0,4-2 0,-2-9 0,6-7 0,5-4 0,5-10 0,4-6 0,-3-1 0,3-4 0,-7 0 0,2 4 0,-3-4 0,-4 6 0,-1 4 0,-4-3 0,0 7 0,0 2 0,-4 1 0,-3 7 0,-2-2 0,-5 3 0,3 4 0,-4 0 0,4 4 0,-2 3 0,5 1 0,-6 3 0,7 0 0,-3 0 0,3 0 0,1 0 0,-1 0 0,4 3 0,0 0 0,3 4 0,4-30 0,1 9 0,4-36 0,-5 19 0,0-9 0,-4 10 0,0 1 0,0 9 0,0 5 0,-5 8 0,-3 4 0,-10 6 0,2 9 0,-8 6 0,6 10 0,-2-2 0,3 3 0,2-9 0,-1 2 0,1-6 0,3 2 0,-2-3 0,7-4 0,-4 3 0,4-7 0,0 3 0,1-3 0,-1-1 0,0 1 0,1-1 0,-1 1 0,1-1 0,2 1 0,-2-4 0,3 0 0,-1-11 0,1-1 0,3-11 0,0 0 0,0-4 0,0-5 0,0-1 0,0 0 0,0-3 0,0 3 0,0-4 0,0-1 0,0 0 0,0 1 0,4-6 0,5 4 0,10-10 0,0 5 0,14-14 0,-6 0 0,13-3 0,-7-8 0,7 6 0,5-17 0,5 11 0,-7 11 0,7 0 0,-11 20 0,7-10 0,1 11 0,-10 6 0,3 6 0,-5 5 0,-6 0 0,4 0 0,-3 1 0,-1-1 0,6-5 0,-5 4 0,1-3 0,3 3 0,-9 2 0,-1 3 0,-5 2 0,-8 4 0,-1 0 0,-4 1 0,1 2 0,-3 9 0,-13 9 0,-1 7 0,-15 10 0,7-6 0,-3 1 0,6-7 0,4-5 0,0 1 0,7-4 0,1-1 0,3-4 0,0 1 0,0 3 0,0-3 0,0 3 0,3-3 0,4-1 0,1 1 0,5 0 0,-6 0 0,4 0 0,-5-1 0,1 1 0,-1 3 0,-2 10 0,-1 0 0,-3 19 0,0 4 0,-9 11 0,-1-5 0,-14 9 0,4-10 0,-3 1 0,4 1 0,5-18 0,2-2 0,4-12 0,4-7 0,1-9 0,3-28 0,20-27 0,6-25-509,-4 29 1,3-2 508,-1-1 0,0 2 0,16-38-225,0-1 225,-10 21 0,0 6 0,-4 3 0,-5 23 0,-8 6 0,-2 11 0,-4 8 1004,0 4-1004,0 1 238,-1 6-238,4-7 0,1 7 0,8-7 0,1 6 0,8-7 0,1 7 0,1-6 0,3 6 0,-13-2 0,8-1 0,-12 3 0,-1-2 0,-5 0 0,-4 2 0,1-5 0,-1 5 0,-13-2 0,-14 3 0,-23 0 0,-10 5 0,-21 11 0,4 7 0,-14 16 0,23-11 0,-8 13 0,16-15 0,-9 10 0,10-11 0,5-2 0,14-9 0,5-2 0,9-5 0,1 1 0,5-1 0,3-3 0,4-3 0,4-13 0,3-8 0,8-15 0,11-2 0,11-11 0,3 14 0,10-9 0,-3 9 0,14-2 0,-4 2 0,8 5 0,-10 9 0,9-3 0,-9 17 0,5-7 0,-12 12 0,4-3 0,-10 4 0,1 0 0,-8 0 0,-9 0 0,0 0 0,-4 0 0,-4 0 0,-1 0 0,-4 0 0,-8 2 0,-17 3 0,-25 8 0,-26 4 0,5-1 0,-14 5 0,22-5 0,-4-1 0,14-1 0,11-5 0,12-1 0,9-4 0,16-1 0,19-15 0,14 0 0,28-23 0,1 7 0,22-11 0,-8 6 0,14-1 0,-27 7 0,16 0 0,-17 7 0,5-1 0,-1 9 0,-13-1 0,-1 12 0,-17-3 0,-2 4 0,-14 0 0,-2 0 0,-7 0 0,-1 0 0,-6-3 0,-1 0 0,5-1 0,9 1 0,10 3 0,7 0 0,0 0 0,1 0 0,4 0 0,2 0 0,5 0 0,1 0 0,0 0 0,-6 0 0,0 0 0,-7 0 0,-4 0 0,-1 4 0,-10 0 0,0 3 0,-8 0 0,-1-3 0,-4-1 0,1-3 0,-22-7 0,10 3 0,-20-7 0,14 1 0,-8 2 0,4-3 0,-4 4 0,4-1 0,1 1 0,-1 3 0,1-3 0,3 7 0,-3-7 0,7 6 0,-4-2 0,8 0 0,0-1 0,3-2 0,6-1 0,10 4 0,9-4 0,15 6 0,-4-3 0,10 4 0,-10 0 0,-1 0 0,-7 0 0,-8 3 0,-1 1 0,-5 7 0,-3 0 0,0 3 0,-7 1 0,-1-1 0,-3 1 0,0-1 0,0 0 0,0-3 0,0-1 0,-3-3 0,-1 0 0,-3-4 0,4 3 0,-3-5 0,5 4 0,-1-1 0,2 2 0,0 1 0,10 0 0,3 3 0,7 2 0,2 3 0,-1 5 0,-1-3 0,-4 6 0,-2-7 0,-6-2 0,2 0 0,-6-7 0,-1 7 0,-3-7 0,0 7 0,0-7 0,-6 7 0,-2-6 0,-3 2 0,1-3 0,3-1 0,-3 1 0,2-4 0,-5 1 0,6-4 0,-6 0 0,2 0 0,-4 0 0,-3 0 0,-2 0 0,-4-4 0,0-4 0,0-1 0,1-6 0,-1 6 0,0-6 0,-5 6 0,4-2 0,-3 2 0,8 2 0,-3-1 0,8 0 0,-1 4 0,6 1 0,4 3 0,5 0 0,15 12 0,13 4 0,22 13 0,-1-1 0,18 2 0,-11-5 0,0-1 0,2 0 0,-14-4 0,6 8 0,-14-10 0,-5 0 0,-14-4 0,-1-6 0,-11 6 0,-2-7 0,-2 3 0,0-3 0,-2-1 0,-6-2 0,-7-1 0,-1-3 0,1 0 0,2-3 0,5-5 0,1-3 0,3 0 0,4 1 0,0 3 0,6 4 0,6 0 0,7 3 0,5 0 0,0 7 0,1 11 0,1 13 0,-7 7 0,3 6 0,-8-2 0,0-1 0,0 4 0,-6-9 0,1-1 0,-5-6 0,0-6 0,-4-3 0,0-2 0,0-7 0,0-1 0,-7-3 0,-5-3 0,-3-1 0,-8-3 0,3 0 0,-9-4 0,2-17 0,-9-11 0,5-27 0,-5-5 0,6 6 0,-15-23 0,13 37 0,-15-21 0,14 28 0,-4 4 0,1 9 0,1 7 0,9 9 0,-2 3 0,13 2 0,0 3 0,5 0 0,3 0 0,3 6 0,1 6 0,10 2 0,1 9 0,11-7 0,2 7 0,4-1 0,-5-2 0,4 1 0,-12-10 0,6 0 0,-11-5 0,0 1 0,-4 0 0,-9-4 0,-16 0 0,-10-3 0,-21-9 0,-1-7 0,-6-9 0,11 4 0,-8-6 0,8 11 0,-5-4 0,1 6 0,12 5 0,5 3 0,8 2 0,11 4 0,0 0 0,12-2 0,1 1 0,26-6 0,1 2 0,22 0 0,-3 1 0,5 0 0,-6 3 0,4-3 0,-9 4 0,-1 0 0,-11 0 0,-6 0 0,-7 0 0,-1 0 0,-3 0 0,-6 0 0,-9 0 0,-8 0 0,-8 0 0,0 0 0,0-4 0,4 3 0,-3-6 0,8 3 0,-4 0 0,5-3 0,2 6 0,5-5 0,4-1 0,3 0 0,3-7 0,14 6 0,5-3 0,13-2 0,17 2 0,-12-1 0,23 6 0,-14 2 0,11 4 0,-6 0 0,-1 0 0,-6 0 0,-6 0 0,-6 0 0,-6 3 0,-9 1 0,-6 4 0,-3 2 0,-8-3 0,1 3 0,-4-3 0,-21 5 0,0-3 0,-30 4 0,13-8 0,-13 0 0,9-5 0,-5 0 0,6 0 0,1 0 0,0 0 0,4-8 0,-3-2 0,-2-8 0,-6-5 0,4 4 0,-9-1 0,11 3 0,-1 7 0,7-3 0,6 4 0,5 1 0,5 4 0,3 0 0,6 4 0,4 0 0,-1 0 0,0 0 0,1 0 0,0 3 0,2 1 0,1 2 0,3 0 0,0 5 0,0-4 0,11 4 0,2-4 0,21 1 0,-3 1 0,9-4 0,0 3 0,-4-3 0,4 0 0,-10 2 0,-2-3 0,-8 4 0,-1 0 0,-8-1 0,-1-1 0,-4 1 0,-2-1 0,-1 5 0,-3-4 0,-7 3 0,-5-2 0,-12-4 0,-12-1 0,-5-3 0,-6 0 0,5 0 0,2-4 0,5-4 0,9-9 0,5 0 0,14-6 0,3 4 0,4-5 0,0 4 0,7-3 0,6 7 0,13-9 0,10 7 0,1-4 0,8 7 0,-9 2 0,9 4 0,-9 4 0,9 1 0,-9 4 0,8 0 0,-8 0 0,9 0 0,-9 8 0,21 8 0,-18 3 0,19 9 0,-9 2 0,1 5 0,-4 0 0,2 4 0,-15-6 0,6 0 0,-8 3 0,-9-5 0,0 0 0,-9-3 0,-2-8 0,-4-1 0,0-5 0,1 1 0,-4-1 0,-1 0 0,-3-3 0,0 3 0,0-7 0,0 7 0,3-7 0,-2 7 0,1-7 0,1 4 0,-2-5 0,2 1 0,0-1 0,-2 1 0,2-1 0,-3 1 0,0-1 0,0 0 0,0 1 0,0-1 0,0 1 0,0-1 0,0 1 0,0-1 0,0 1 0,0-1 0,0 1 0,0-1 0,2 1 0,-1-1 0,5 1 0,-5-1 0,2 1 0,0 0 0,-3-1 0,6 1 0,-5-1 0,2 4 0,0 1 0,-2 0 0,2 2 0,-3-5 0,3 2 0,-3-4 0,3 1 0,-3-1 0,0 1 0,3 0 0,-2-1 0,2 1 0,-3-1 0,0 1 0,0-1 0,0 4 0,0 1 0,0 4 0,0-1 0,0-3 0,0 3 0,0-3 0,0-1 0,0 0 0,0-3 0,0-1 0,0 1 0,0-1 0,-5-3 0,0 0 0,-4-3 0,-1 0 0,-1-3 0,-3-1 0,-1-4 0,1 1 0,-1-4 0,4 0 0,-3 0 0,3-3 0,-4 6 0,7 1 0,1 3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37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24575,'9'0'0,"1"0"0,4 0 0,-1 0 0,-3 0 0,0 0 0,-4 0 0,0 0 0,1 0 0,-1 0 0,0 0 0,0 0 0,0 0 0,1 0 0,-1 0 0,-2 3 0,1-2 0,-1 5 0,2-6 0,-2 6 0,-1-5 0,-3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2:43.97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197 1 24575,'-21'0'0,"-1"0"0,14 0 0,-8 0 0,7 0 0,-6 0 0,6 0 0,-2 0 0,3 0 0,1 0 0,0 0 0,0 0 0,0 0 0,0 0 0,-9 0 0,6 0 0,-3 0 0,10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34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24575,'31'0'0,"-7"0"0,-15 0 0,-3 0 0,0 0 0,1 0 0,-1 0 0,0 0 0,0 0 0,1 0 0,-1 0 0,0 0 0,0 0 0,1 0 0,-1 0 0,0 0 0,1 0 0,-1 0 0,1 0 0,-1 0 0,1 0 0,-4 3 0,3-2 0,-3 1 0,1 1 0,1-2 0,-4 4 0,5-4 0,-3 2 0,3-3 0,0 0 0,1 0 0,-1 2 0,0-1 0,-2 5 0,1-5 0,-1 2 0,3-3 0,-1 0 0,0 0 0,1 0 0,-1 0 0,0 0 0,1 0 0,-1 0 0,0 0 0,1 0 0,-1 0 0,0 0 0,1 0 0,-1 0 0,0 0 0,0 0 0,0 0 0,0 0 0,-2 3 0,1-3 0,-2 3 0,1 0 0,1-2 0,-1 1 0,-1 1 0,3-2 0,-3 1 0,3-2 0,1 0 0,-1 0 0,0 0 0,-3 3 0,2-2 0,-1 2 0,2-3 0,0 0 0,0 0 0,0 0 0,0 0 0,0 0 0,0 0 0,0 0 0,0 0 0,1 0 0,-1 0 0,0 0 0,0 0 0,0 0 0,0 0 0,0 0 0,0 0 0,0 0 0,0 0 0,0 0 0,0 0 0,0 0 0,0 0 0,0 0 0,1 0 0,-1 0 0,0-3 0,0 2 0,1-2 0,-1 3 0,0 0 0,0 0 0,0 0 0,0 0 0,1 0 0,-1-2 0,0 1 0,0-2 0,0 3 0,-3-3 0,3 2 0,-3-4 0,4 4 0,-1-2 0,1 1 0,-1 1 0,0-2 0,1 3 0,-1-3 0,1 3 0,-1-6 0,0 5 0,0-1 0,0-1 0,0 2 0,0-2 0,-2 1 0,1 1 0,-1-2 0,2 3 0,0 0 0,0 0 0,0 0 0,0 0 0,0 0 0,0 0 0,0 0 0,0 0 0,-3-3 0,3 3 0,-3-3 0,3 3 0,0-3 0,0 2 0,1-1 0,-4-1 0,2 2 0,-1-2 0,2 3 0,0 0 0,0 0 0,0 0 0,1 0 0,-1 0 0,0-3 0,1 2 0,-1-2 0,0 3 0,1 0 0,-1 0 0,0 0 0,0 0 0,0 0 0,0 0 0,0 0 0,1 0 0,-1 0 0,0 0 0,0 0 0,0 0 0,0 0 0,0 0 0,0 0 0,0 0 0,1 0 0,-1 0 0,0 0 0,0 0 0,-3 0 0,0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35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24575,'0'-6'0,"0"0"0,0 0 0,0 0 0,0-5 0,0 4 0,0-7 0,0 7 0,2-4 0,2 5 0,-1 0 0,0-3 0,0 2 0,0 1 0,4 0 0,-4 6 0,0-3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41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24575,'0'3'0,"0"2"0,0 5 0,0 4 0,0-7 0,0 3 0,0-4 0,0-5 0,0-8 0,0-1 0,0-9 0,0 6 0,3 0 0,-2 1 0,1 4 0,1-1 0,1 1 0,-1-1 0,3 1 0,-3 0 0,1-1 0,1 4 0,-4 0 0,2 3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43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24575,'6'0'0,"3"3"0,-1-2 0,1 2 0,1-3 0,-3 0 0,7 0 0,-3 0 0,8 3 0,-4-2 0,0 6 0,-1-7 0,-3 3 0,0 0 0,2-2 0,-5 2 0,2-3 0,0 0 0,-3 0 0,3 0 0,1 0 0,-4 0 0,7 0 0,-7 0 0,3 0 0,-3 0 0,-1 0 0,1 0 0,-1 0 0,1 0 0,-1 0 0,-2-3 0,1 2 0,-4-4 0,5 4 0,-2-8 0,-1 7 0,1-4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44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24575,'0'6'0,"0"3"0,0-4 0,0 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00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566 233 24575,'0'-6'0,"-3"-8"0,2 5 0,-9-9 0,8 11 0,-11-4 0,5 1 0,-6 2 0,4 1 0,-4-3 0,7 9 0,-3-6 0,3 7 0,0 0 0,1 0 0,-1 0 0,1 0 0,-1 0 0,1 0 0,0 0 0,0 0 0,0 0 0,-1 0 0,1 0 0,-1 0 0,0 0 0,1 0 0,-1 0 0,0 0 0,1 0 0,-1 0 0,1 0 0,0 0 0,-1 0 0,1 0 0,-4 0 0,2 0 0,-6 4 0,3-4 0,-3 7 0,-1-6 0,4 5 0,-2-2 0,5 2 0,-6-2 0,7 2 0,-7-2 0,7 3 0,-7 0 0,6-1 0,-5 2 0,2-2 0,0 1 0,-3 0 0,7-3 0,-7 3 0,6-4 0,-2 1 0,4 2 0,-1-5 0,3 5 0,-5-6 0,7 6 0,-11-5 0,9 5 0,-6-3 0,3 1 0,1-2 0,10-10 0,12-11 0,13-10 0,9-4 0,-1 1 0,1 3 0,-1 1 0,-1 5 0,-5 5 0,-2 6 0,-10 4 0,0 0 0,-4 4 0,-1-2 0,0 5 0,-3-2 0,0 0 0,-5 2 0,1-2 0,-1 3 0,1 0 0,-6 3 0,-2 0 0,-9 4 0,3 0 0,-4-1 0,1 1 0,3 0 0,-3 0 0,3-1 0,-3 1 0,2 0 0,-5 0 0,2 0 0,-4 0 0,0 0 0,1 0 0,-1 1 0,4-1 0,-2 0 0,5-1 0,-6 1 0,7 0 0,-3 0 0,0 0 0,2-4 0,-2 3 0,0-2 0,2 3 0,-5 0 0,5 0 0,-5-3 0,5 1 0,-2-4 0,3 2 0,1 0 0,-1-2 0,1 2 0,-1-3 0,4 0 0,0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2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88 24575,'-6'0'0,"-1"0"0,1 0 0,3-3 0,0 0 0,6 0 0,-2-3 0,4 3 0,-4-4 0,1 1 0,1-1 0,-2 1 0,2-1 0,0 4 0,-2-3 0,2 2 0,-1 0 0,-1-2 0,2 3 0,-3-3 0,3 2 0,-2 4 0,2 4 0,-3 2 0,0 0 0,2-3 0,2 0 0,2-3 0,0 0 0,0 0 0,0 0 0,-6 0 0,2 3 0,-4 1 0,-1 2 0,-1 0 0,-2-2 0,2 2 0,-2-6 0,3 3 0,2-3 0,5 0 0,3 0 0,2 0 0,-2 0 0,-1-3 0,1 3 0,-1-3 0,1 3 0,0 0 0,-1 0 0,0 0 0,-2 2 0,-1 2 0,-3 2 0,0 0 0,0 1 0,0-1 0,0 0 0,-3-2 0,-3-2 0,-1-2 0,-2 0 0,3 0 0,-1 0 0,-3 0 0,2 0 0,-2 0 0,4 0 0,-1 0 0,0 0 0,1 0 0,-1 0 0,1 0 0,-1 0 0,1 0 0,-1 0 0,1 0 0,0 0 0,0 0 0,0 0 0,0-2 0,3-2 0,0-2 0,3 0 0,0-1 0,0 0 0,0 1 0,0-1 0,0 1 0,0 5 0,0 4 0,0 4 0,0 1 0,0-2 0,-3-2 0,2 1 0,-4-1 0,1 2 0,-2 0 0,0 0 0,-1 1 0,1-1 0,-1 1 0,0-1 0,4 0 0,-3-2 0,5-7 0,-2 2 0,3-4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30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0 24575,'-9'7'0,"5"-1"0,-8 1 0,10-1 0,-11 1 0,9 0 0,-7 3 0,4-2 0,3 2 0,-1-4 0,1 4 0,-3-2 0,3 5 0,1-5 0,-4 5 0,6-5 0,-6 2 0,7-4 0,0 1 0,0-3 0,0-2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308 660 24575,'-6'-4'0,"-1"2"0,-11 2 0,-12 0 0,-7 4 0,-5 9 0,10 1 0,3 7 0,8-1 0,-3-3 0,3 7 0,2-12 0,11 3 0,-2-8 0,9-9 0,-2-7 0,3-10 0,4-5 0,8-1 0,2-4 0,11 2 0,-7-2 0,7 4 0,-9 5 0,4-4 0,-1 8 0,2-4 0,2 4 0,6 0 0,1-1 0,11-11 0,-9 9 0,14-13 0,-14 9 0,14-5 0,-9 5 0,8-4 0,-14 12 0,3-5 0,-10 11 0,-4-2 0,-5 3 0,-2 1 0,-5 3 0,2 1 0,-6 0 0,-2 0 0,-2-4 0,0 1 0,0 0 0,0 0 0,0-5 0,0 0 0,0-3 0,0-5 0,0-1 0,0-4 0,0 5 0,0 0 0,0 4 0,-3 4 0,-4 1 0,-4 3 0,-3-1 0,-1 4 0,-4 1 0,4 3 0,-8 0 0,7 0 0,-7 0 0,-1 0 0,3 6 0,-8 8 0,3 7 0,-5 2 0,-1 3 0,-2-8 0,3 3 0,6-5 0,1-4 0,10-1 0,-1-4 0,4-3 0,1-1 0,3 0 0,1-2 0,-1 4 0,1-1 0,-4 3 0,2-1 0,-6 1 0,7 0 0,-3 0 0,3-1 0,0 1 0,4-1 0,0 1 0,3-1 0,6-3 0,2 0 0,7-3 0,-1 0 0,1 0 0,-1 0 0,1 0 0,-1 0 0,1 0 0,-1 0 0,1 0 0,-1 0 0,1 0 0,-1-4 0,-3 1 0,-1-1 0,-3-2 0,-1 5 0,1-2 0,-1 3 0,-2 0 0,-1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8:49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91 24575,'-17'0'0,"4"0"0,-1 0 0,6 0 0,-5 0 0,5 0 0,-2 0 0,3 0 0,1 0 0,-1 0 0,1 0 0,-1 0 0,-3 0 0,2 0 0,-2 0 0,4 3 0,-5-2 0,4 4 0,-3-4 0,3 2 0,0 0 0,1-2 0,-1 2 0,1-1 0,-1-1 0,1 5 0,-1-5 0,0 2 0,4 0 0,-3-3 0,2 3 0,0 0 0,-2-2 0,3 2 0,-1 0 0,-1-3 0,7 1 0,2-5 0,3-6 0,7 2 0,-3-3 0,4 4 0,-1-1 0,-3-2 0,3 2 0,-3-3 0,4 4 0,-1 0 0,1-1 0,-1-2 0,1 5 0,-4-5 0,2 10 0,-5-6 0,2 5 0,-4-5 0,1 5 0,-1-2 0,1 3 0,-1 0 0,1 0 0,-1 0 0,1 0 0,0 0 0,-1 0 0,0 0 0,-2 3 0,-2 1 0,1 2 0,-2 1 0,2-1 0,0 0 0,-3 0 0,6-2 0,-6 1 0,3-1 0,-3 2 0,3 0 0,0-2 0,3-2 0,0-2 0,-2 3 0,-2 0 0,-2 3 0,0 0 0,0 0 0,-3 1 0,0-4 0,-1 3 0,-2-5 0,3 2 0,2-3 0,4-3 0,8 2 0,-1-5 0,4 2 0,-7-3 0,3 0 0,-3 1 0,-1-1 0,1 4 0,-1-3 0,1 5 0,0-5 0,-1 5 0,0-4 0,1 4 0,-4 1 0,-3 0 0,-3 6 0,-4-6 0,1 3 0,-1-3 0,1 0 0,0 3 0,0-3 0,2 6 0,-2-2 0,3 2 0,-3 0 0,-1-2 0,4 1 0,-3-4 0,5 5 0,-5-6 0,5 6 0,-4-5 0,1 5 0,-3-5 0,1 4 0,2-1 0,-2-1 0,6 3 0,-3-3 0,3 3 0,2-2 0,2-2 0,2-2 0,0 0 0,-2-3 0,1 3 0,-1-10 0,0 6 0,2-10 0,-5 3 0,6-4 0,-3 1 0,0-1 0,-1 1 0,0 3 0,-3 1 0,3 3 0,0 3 0,-2-1 0,2 7 0,0-2 0,0 6 0,4-2 0,-1 1 0,1-4 0,-1 4 0,0-4 0,1 2 0,-1-3 0,1 0 0,-1 0 0,0 0 0,1 3 0,-1-2 0,0 1 0,0-2 0,-3 0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2:59:49.05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1043 24575,'0'-30'0,"0"10"0,0-37 0,4 34 0,1-33 0,14 19 0,-2-12 0,8 2 0,-6 6 0,5 6 0,-6 4 0,11 2 0,-7 2 0,7 3 0,-3 2 0,1 4 0,3 0 0,4 4 0,2-3 0,3 2 0,-7 1 0,6-1 0,-7 2 0,3 3 0,1-3 0,-7 4 0,3 0 0,-4 0 0,-2 0 0,-2 4 0,1-3 0,-7 8 0,8-4 0,-8 4 0,3 0 0,-3 0 0,3 0 0,-3 0 0,4 0 0,-5 0 0,1 0 0,3 0 0,2 4 0,0 1 0,4 4 0,-3-5 0,-1 4 0,4-3 0,-3 4 0,4-4 0,1 3 0,-1-3 0,0 0 0,1 3 0,-1-7 0,-4 7 0,3-7 0,-3 3 0,-1-1 0,4-2 0,-3 3 0,0 0 0,3-3 0,-8 6 0,8-2 0,-8 0 0,3 2 0,-4-6 0,-1 7 0,1-4 0,0 1 0,-5 2 0,4-2 0,-8-1 0,8 3 0,-3-6 0,-1 3 0,4-4 0,-4 0 0,5 0 0,-1 0 0,1 0 0,0 0 0,-1 0 0,20 0 0,-14-4 0,14-1 0,-19-3 0,4-1 0,-3 1 0,3 3 0,-4-3 0,0 3 0,-1-3 0,-3 0 0,3 0 0,-4 0 0,5-1 0,-1-3 0,-3 3 0,3-7 0,-4 4 0,1-1 0,2-3 0,-2-4 0,4 1 0,-5-5 0,1 7 0,-5 1 0,1-6 0,-1 4 0,4-3 0,-3 4 0,3 0 0,-3-4 0,-1 3 0,1-4 0,-1 10 0,-3-4 0,1 7 0,-5-2 0,3 3 0,-8 4 0,0 1 0,-3 3 0,-5 0 0,0 0 0,-10 0 0,12 3 0,-3 1 0,13 3 0,0 5 0,4-4 0,0 4 0,4-1 0,-1-2 0,1 2 0,0-3 0,-4-1 0,3 1 0,-7-1 0,7 1 0,-6 0 0,6-1 0,-3 1 0,0-1 0,-1 1 0,1-4 0,-3 2 0,2-1 0,0-1 0,-2 3 0,6-7 0,-6 7 0,5-3 0,-2 3 0,3 1 0,0-1 0,-2 0 0,1-3 0,-2 3 0,0-3 0,3 3 0,-6 1 0,5-4 0,-5 3 0,5-7 0,-2 4 0,3-4 0,4 0 0,-2 3 0,6 2 0,-6 2 0,7 1 0,-8 0 0,4 0 0,-5-1 0,1 1 0,-1-4 0,1 3 0,-1-6 0,1 5 0,-1-5 0,1 6 0,-1-6 0,1 2 0,3 1 0,-2-4 0,2 4 0,-3-4 0,-1 0 0,1 0 0,-1 0 0,-2-3 0,1 2 0,7-2 0,0 3 0,13 0 0,-8 0 0,8 0 0,-8 0 0,3 0 0,1 0 0,-4 0 0,3 0 0,-4 0 0,-1 0 0,1 0 0,0 0 0,-5 0 0,4 0 0,-4 0 0,1 0 0,3 0 0,-8 0 0,8 0 0,-8 0 0,8 0 0,-4 0 0,1 0 0,3 0 0,-4 0 0,5 0 0,-1 0 0,-3 0 0,3 0 0,-4 0 0,1 0 0,2 0 0,-2 0 0,8 0 0,-3 0 0,4 0 0,-1 0 0,-3 0 0,3-4 0,1 4 0,-4-4 0,8 4 0,-8 0 0,3 0 0,0 0 0,-3-4 0,3 3 0,-4-6 0,4 6 0,-3-3 0,4 0 0,-6 3 0,1-2 0,-1 3 0,1 0 0,0 0 0,-1 0 0,1 0 0,-1 0 0,1 0 0,-5 0 0,4 0 0,-4 0 0,1 0 0,-1 0 0,-5 0 0,1 0 0,-1 0 0,0 0 0,3 0 0,13 0 0,-1 0 0,17 0 0,-5 0 0,0 0 0,-1 0 0,-6 4 0,1 1 0,-6 0 0,5 3 0,-10-7 0,5 7 0,-6-7 0,1 6 0,-1-6 0,1 6 0,0-2 0,-1 3 0,1-3 0,4 3 0,-3-4 0,8 5 0,-8 0 0,4-4 0,-1 2 0,-3-2 0,3 4 0,-4-1 0,-1-3 0,1 2 0,-4-3 0,2 5 0,-6-2 0,6 1 0,-6 0 0,6 0 0,-6 0 0,7 0 0,-8 0 0,8 0 0,-8-1 0,8 2 0,-7 2 0,2-2 0,-3 3 0,0-1 0,0-2 0,-1 2 0,1-3 0,0 3 0,0 2 0,0 0 0,-4-2 0,3 1 0,-6 0 0,6 1 0,-2 2 0,2-6 0,2 6 0,-2-6 0,-2 6 0,1-6 0,-2 2 0,1 4 0,1-5 0,-5 5 0,2-8 0,-3 1 0,0-1 0,4 1 0,-3-1 0,2 1 0,-3-1 0,0 1 0,0-1 0,3-3 0,-2 3 0,2-3 0,-3 4 0,4-1 0,-3 5 0,5-4 0,-5 8 0,6-8 0,-6 4 0,5-4 0,-5-1 0,6 8 0,-6-6 0,3 6 0,-1-7 0,-2 3 0,2-2 0,-3 2 0,0-3 0,0-1 0,0 1 0,0-1 0,0 1 0,4-4 0,-4 2 0,4-5 0,-4 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8:50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24575,'-4'3'0,"1"0"0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8:52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24575,'-4'0'0,"1"0"0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52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912 304 24575,'0'-8'0,"0"1"0,0-10 0,0 8 0,0-8 0,0 9 0,0-2 0,-2 7 0,-2 0 0,-2 3 0,-1 0 0,-3 3 0,2 4 0,-2 1 0,3 2 0,0 0 0,0-3 0,0 3 0,4-3 0,-3-1 0,5 1 0,-2-6 0,3-6 0,0-10 0,3 0 0,1 0 0,3 1 0,0 6 0,0-2 0,-4 4 0,0-1 0,0 3 0,-2 7 0,-2 8 0,-3 4 0,-4 7 0,1-6 0,-1 3 0,1-5 0,3 1 0,-3-5 0,7 4 0,-3-7 0,3 4 0,0-5 0,0-5 0,0-7 0,0-5 0,0-5 0,3 1 0,1 4 0,3-3 0,-1 7 0,-2-3 0,2 3 0,-5 0 0,2 1 0,-3 5 0,0 5 0,0 7 0,-7 7 0,-2 2 0,-3 0 0,-3 3 0,6-8 0,-1 0 0,2-1 0,2-7 0,2 3 0,1-12 0,3-7 0,3-14 0,7-13 0,8-5 0,1 0 0,-1 5 0,-2 8 0,-8 8 0,3 5 0,-4 5 0,-3 3 0,-2 0 0,-4 4 0,-5 0 0,-4 6 0,-4 4 0,1 4 0,-1 8 0,0-7 0,3 6 0,2-10 0,3 2 0,0-4 0,3 1 0,2-6 0,2-14 0,7-9 0,3-13 0,12-1 0,-4 6 0,-1 0 0,-2 10 0,-7 1 0,2 8 0,-3 1 0,0 6 0,-7 9 0,-5 8 0,-7 13 0,-4-1 0,3 9 0,-2-14 0,6 8 0,-2-13 0,7 1 0,-2-3 0,5-5 0,-2 2 0,0-4 0,2 1 0,-2-1 0,0 1 0,2-1 0,-4 0 0,1-2 0,-2-1 0,0-1 0,0-1 0,-1 2 0,0-3 0,1 0 0,-4 0 0,2 0 0,-2 0 0,0 0 0,3 0 0,-4 0 0,5 0 0,-4 0 0,2 0 0,-2 0 0,3 0 0,1 0 0,-1 0 0,0 0 0,1 0 0,7 0 0,4 0 0,18 0 0,-3 0 0,9 0 0,-5 0 0,0 0 0,-5 0 0,0 0 0,-8 0 0,-1 0 0,-4 0 0,1 0 0,-3-3 0,-1-4 0,-3 0 0,0-7 0,0 7 0,0-4 0,0 5 0,0-1 0,0 1 0,2-1 0,2 3 0,2 1 0,0 3 0,1 0 0,-1 0 0,1 3 0,-4 4 0,3 1 0,-5 5 0,5-2 0,-5 0 0,5-1 0,-6-3 0,3-1 0,0 1 0,0-3 0,4-1 0,-9-3 0,-3 0 0,-13 0 0,-2 0 0,-4 0 0,-4 0 0,3 0 0,-9 0 0,9 0 0,-4 0 0,9 0 0,-2 0 0,6-4 0,1 1 0,5-4 0,3 3 0,0-2 0,1 2 0,2-2 0,1 0 0,3-1 0,3 1 0,8-1 0,10-5 0,4 3 0,9-3 0,-9 4 0,3-1 0,-8 5 0,3 0 0,-11 4 0,5 0 0,-9 0 0,2 0 0,-12 3 0,-3 1 0,-8 3 0,-2-3 0,1 2 0,-1-5 0,4 2 0,-3-3 0,7 0 0,-7 0 0,7 0 0,-4 0 0,5 0 0,0 0 0,2-3 0,1 0 0,6 0 0,1-3 0,6 5 0,-3-5 0,3 5 0,-3-4 0,-1 4 0,-5-2 0,-5 3 0,-11 0 0,0 0 0,-8 0 0,3 0 0,-4 0 0,4 0 0,-3 0 0,4 0 0,-1 0 0,1 0 0,5 0 0,-1 0 0,4-3 0,1 2 0,3-2 0,1 3 0,5 0 0,5 0 0,3 0 0,2 0 0,-5-3 0,1 3 0,-1-3 0,2 3 0,-5 0 0,-5 0 0,-3 0 0,-2 0 0,2 0 0,1 0 0,-1 0 0,1 0 0,-1 0 0,1 0 0,-1 0 0,1 0 0,3-3 0,-3 2 0,3-2 0,-4 3 0,4-3 0,-3 2 0,2-2 0,-2 3 0,-1-2 0,1 1 0,-1-5 0,1 6 0,2-6 0,-2 5 0,3-4 0,-4 4 0,1-2 0,0 3 0,3-3 0,-3 2 0,5-4 0,-4 4 0,1-2 0,-2 3 0,0 0 0,0 0 0,0 0 0,-1 3 0,1-2 0,-4 5 0,2-2 0,-6 3 0,7-1 0,-7 2 0,7-5 0,-3 3 0,3-5 0,1 5 0,0-6 0,0 3 0,-1-3 0,1 3 0,0 0 0,0 4 0,-4 0 0,-2 3 0,-2 1 0,-1 3 0,-3 2 0,6-5 0,-6 3 0,10-7 0,-2 3 0,3-3 0,1-4 0,2-2 0,4-5 0,4-2 0,2-1 0,1-3 0,0-1 0,0-4 0,4 1 0,0 3 0,-3 3 0,-2 5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54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0 244 24575,'0'-14'0,"0"6"0,0-14 0,0 13 0,0-8 0,3 6 0,-2 0 0,2-3 0,1 3 0,-4-4 0,4-4 0,-1 4 0,-2-8 0,6-1 0,-6 9 0,2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55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24575,'20'-12'0,"-7"5"0,17-17 0,-21 17 0,3-4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27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13 24575,'-7'-6'0,"0"2"0,3 1 0,-2 3 0,0 0 0,-1 0 0,4 3 0,2-5 0,5 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27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24575,'4'-3'0,"-2"0"0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37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24575,'9'-4'0,"1"2"0,4 2 0,4 0 0,-2 0 0,6 0 0,-6 0 0,2-4 0,-7 3 0,3-5 0,-7 5 0,3-2 0,-3 0 0,0 2 0,-1-2 0,-2 3 0,-1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39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24575,'6'0'0,"0"0"0,0 0 0,-2 0 0,-2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45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0 24575,'0'6'0,"0"0"0,0 4 0,0-2 0,0 5 0,0-2 0,0 0 0,0 3 0,0-7 0,0 3 0,0 0 0,0-2 0,0 2 0,0-4 0,0 1 0,0 3 0,0-3 0,0 7 0,0-7 0,0 3 0,0-3 0,0 3 0,0-3 0,0 3 0,0-3 0,0-1 0,0 1 0,0 3 0,-7-2 0,6 5 0,-9-1 0,6-1 0,0 2 0,-2-5 0,6 5 0,-6-5 0,2 2 0,0 0 0,-2-3 0,6 3 0,-6-3 0,2 3 0,-3-3 0,0 3 0,0 0 0,1-2 0,-2 5 0,-2-5 0,2 6 0,-2-7 0,3 3 0,0-3 0,1-1 0,-1 1 0,0-1 0,1 1 0,-1-1 0,1 1 0,-1-1 0,1-2 0,2 2 0,-2-3 0,2 4 0,-2-1 0,2 1 0,-2-1 0,3 1 0,-1-1 0,-2 1 0,2-1 0,1 1 0,-3-4 0,5 3 0,-2-2 0,0-1 0,3 3 0,-3-3 0,0 1 0,2 2 0,-2-3 0,0 1 0,3 1 0,-6-1 0,5 2 0,-4 1 0,4-1 0,-5-3 0,5 3 0,-1-3 0,2 4 0,0-1 0,0 0 0,0 0 0,0 1 0,0-1 0,0 1 0,0-1 0,0 1 0,-3-4 0,2-3 0,-2 0 0,3-3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6:58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16 346 24575,'-9'17'0,"2"-3"0,7-13 0,0-6 0,19-18 0,-1-7 0,12-5 0,-1 0 0,-4-3 0,-1 8 0,0-14 0,-7 21 0,-3-8 0,2 14 0,-4-4 0,-3 9 0,2 1 0,-7 3 0,0 1 0,2 3 0,-2 0 0,3 4 0,0 0 0,4 0 0,1 8 0,4 0 0,0 9 0,1 3 0,-1-6 0,-2 6 0,1-8 0,-3 4 0,1 0 0,2-3 0,-6 2 0,6-6 0,-6 6 0,2-7 0,1 4 0,-4-5 0,3 1 0,-4-1 0,-3 0 0,-1-3 0,-3-1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46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0 163 24575,'0'-2'0,"0"-3"0,0-13 0,0 6 0,0-10 0,0 6 0,0-4 0,0-8 0,3 12 0,-2-1 0,2 10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49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1313 24575,'4'-3'0,"2"-4"0,-2-4 0,3-3 0,-3 3 0,-1-12 0,-3 2 0,0-9 0,4-4 0,1 4 0,7 0 0,-3-3 0,3 8 0,-4-4 0,0 5 0,3 0 0,-2 0 0,2 4 0,-3 2 0,-1 7 0,0 1 0,-4 3 0,0 0 0,-3 1 0,0-1 0,0 1 0,0-1 0,0 0 0,0-3 0,4-5 0,-3-1 0,2-6 0,1 2 0,0-4 0,4-5 0,0 4 0,1-8 0,-1 8 0,-3-4 0,1 9 0,-5 1 0,6 5 0,-7-1 0,4 4 0,-4-3 0,0 3 0,3-3 0,1-1 0,3 1 0,0-1 0,0 4 0,0-3 0,-3 7 0,2-3 0,-2 3 0,-3 4 0,-2 0 0,-2 0 0,-3 2 0,5-4 0,-2 1 0,0-3 0,0 1 0,-4-1 0,0 0 0,4 1 0,0-1 0,0 1 0,2-1 0,-5 0 0,5 1 0,-4 2 0,1 1 0,-2 3 0,-2 11 0,0 18 0,-1 9 0,0 9 0,-1 5 0,1-9 0,3 15 0,2-10 0,4-1 0,0-11 0,0-12 0,0-5 0,-3-5 0,2-3 0,-5-4 0,2-4 0,-2-3 0,-1 0 0,0 0 0,0-11 0,-3 2 0,1-14 0,-2 4 0,3-5 0,0 0 0,0 4 0,0-3 0,4 8 0,1-4 0,3 8 0,-3 1 0,2 3 0,-2 1 0,3 7 0,3 4 0,1 8 0,4 6 0,-1-3 0,1 2 0,-1-7 0,-3 3 0,1-7 0,-1 3 0,0-3 0,-4-9 0,-8-7 0,-4-10 0,0-5 0,-4-4 0,-2-8 0,0 0 0,-11-22 0,5 13 0,-1-9 0,-2 9 0,3-3 0,-1 0 0,1-5 0,6 11 0,0 2 0,5 14 0,1 3 0,8 8 0,1 4 0,9 4 0,1 10 0,12 10 0,1 4 0,10 8 0,-5-8 0,10 5 0,0-5 0,1-3 0,10 4 0,-5-8 0,6 3 0,0-8 0,-1 0 0,1-5 0,0 0 0,-6 0 0,-6 0 0,-6 0 0,-10 0 0,0 0 0,-8 0 0,-1 0 0,-4 0 0,1 0 0,-1 0 0,-2 2 0,-1 10 0,-3-1 0,-4 17 0,-5-3 0,-4 10 0,-9 0 0,4-4 0,0 3 0,3-9 0,5 4 0,-1-6 0,3-3 0,0-1 0,4-8 0,1 2 0,0-5 0,2 2 0,-2 0 0,1-3 0,1 3 0,-5-3 0,5-4 0,-1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5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168 105 24575,'0'7'0,"0"8"0,0 27 0,0 7 0,0 11 0,0 1 0,0-12 0,0 8 0,0-14 0,0 10 0,0-12 0,0-1 0,0-14 0,0-3 0,0-12 0,0 0 0,0-13 0,0-7 0,0-15 0,0-5 0,9-17 0,2-3 0,10-12 0,-6 12 0,-1-8 0,-5 8 0,1-6 0,0 2 0,-1 12 0,-4 1 0,-1 10 0,-4 5 0,0 6 0,0 8 0,0-2 0,0 5 0,0-2 0,-3 7 0,2-3 0,-4 5 0,1-2 0,-3 3 0,1 0 0,-1 0 0,0 0 0,0 7 0,-3-2 0,2 8 0,-12 9 0,10-1 0,-10 9 0,7-7 0,-3 6 0,0-4 0,2 8 0,-1-8 0,6 4 0,-3-5 0,4 0 0,4-1 0,-4 6 0,7-4 0,-6 4 0,6-1 0,-6-3 0,6-1 0,-3-1 0,4-7 0,0-1 0,0-5 0,0-4 0,0 1 0,0 0 0,0-1 0,3-2 0,1-1 0,2-1 0,-3 2 0,0 6 0,-3 5 0,0 5 0,0 3 0,0 1 0,0 0 0,0 0 0,0-5 0,0 4 0,0-7 0,-3 2 0,-2 1 0,-2 0 0,-1 1 0,0-1 0,1-5 0,3-3 0,-3 3 0,7-7 0,-4 3 0,4-15 0,0-15 0,20-22 0,-8-2 0,28-17 0,-19 18 0,13-8 0,-16 15 0,0 6 0,-7 14 0,-4 2 0,-3 12 0,-1 3 0,-6 5 0,2 1 0,-2-1 0,3 1 0,-3-3 0,2 1 0,-5-1 0,6 3 0,-6-1 0,2 1 0,-3 3 0,1-3 0,2 0 0,1-4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0:59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1177 24575,'0'10'0,"0"-2"0,0 6 0,0-1 0,0-1 0,0 4 0,0-3 0,0 8 0,8 2 0,1-1 0,14 5 0,7 3 0,-5-5 0,10 15 0,-6-19 0,-3 8 0,6-11 0,-14-1 0,3-7 0,-8 1 0,2-7 0,-6 1 0,6-2 0,-6-3 0,2 0 0,-4-3 0,2-10 0,-1-11 0,2-11 0,0-11 0,1-1 0,-5-14 0,3 6 0,-8-6 0,4 0 0,-5-9 0,0 11 0,0-15 0,5 25 0,-4-19 0,4 13 0,-5-6 0,0 19 0,0 3 0,0 12 0,0 8 0,0 2 0,0 10 0,-3 3 0,-1 0 0,0 12 0,1 6 0,3 14 0,0 6 0,0 5 0,0 7 0,5 8 0,1 2 0,5 11 0,5-11 0,1 5 0,0-8 0,3 1 0,-9-6 0,4-3 0,-1-10 0,-4-7 0,3-7 0,-5-4 0,-3-5 0,2 0 0,-6-5 0,-1-2 0,-8-2 0,-5-3 0,-8-8 0,-2 2 0,-4-8 0,-6 5 0,-1 4 0,-6-4 0,5 8 0,-3-4 0,9 5 0,1 0 0,2 0 0,8 0 0,0 0 0,3 0 0,6 0 0,-3 0 0,5 0 0,5 0 0,12-4 0,8-5 0,9-1 0,1-8 0,5 3 0,-5 1 0,11-5 0,-11 9 0,11-9 0,-11 5 0,5-1 0,-6-3 0,0 8 0,-4-3 0,-2 5 0,-8-1 0,-1 5 0,-5-3 0,1 6 0,-1-6 0,1 7 0,-1-1 0,0 5 0,4 8 0,-2-4 0,7 4 0,-8-5 0,8 2 0,-8-2 0,4 1 0,-5-4 0,1 0 0,-1-4 0,1 0 0,-1 0 0,1 0 0,-4-8 0,3-6 0,-6-4 0,7-3 0,-7 8 0,3-3 0,-4 8 0,0-4 0,0 5 0,0 0 0,3 3 0,1-3 0,3 6 0,1-6 0,-1 3 0,1 0 0,3-3 0,2 2 0,4 0 0,-1-2 0,-3 6 0,-2-3 0,-3 4 0,-1 0 0,-2 3 0,-2 6 0,-3 3 0,0 4 0,0-3 0,0 3 0,0-8 0,0 4 0,0-5 0,0 1 0,3-1 0,1-3 0,4 0 0,-1-4 0,1 0 0,-1 0 0,1 0 0,0 0 0,-1 0 0,-3-7 0,0-7 0,0-20 0,-2 4 0,2-21 0,-4 15 0,0-10 0,0 7 0,0-1 0,0 6 0,0 1 0,0 10 0,-3 2 0,-2 8 0,1 1 0,-3 8 0,6 14 0,-2 5 0,3 25 0,0-4 0,5 15 0,1-3 0,4-1 0,0-1 0,0-6 0,0-6 0,-1-1 0,0-10 0,0-2 0,-2-8 0,1-2 0,0-3 0,-1-4 0,0-1 0,-3-6 0,-1-1 0,-3-8 0,4-1 0,-3-4 0,3-4 0,-1 3 0,-2-4 0,3 6 0,-1 3 0,-2 1 0,2 5 0,1-1 0,-3 10 0,2 4 0,-3 9 0,0 2 0,0-5 0,4 4 0,0-8 0,4 4 0,-1-5 0,5-2 0,0-2 0,5-3 0,0 0 0,-1 0 0,6 0 0,-5 0 0,6-12 0,-10 1 0,3-10 0,-6-1 0,2-6 0,-2-13 0,1-6 0,-5-7 0,-2 6 0,-4-11 0,0 9 0,0-11 0,-8 14 0,-3 6 0,-3 13 0,-8 10 0,12 9 0,-10 5 0,11 4 0,-3 0 0,5 0 0,-1 7 0,3 13 0,2 4 0,3 9 0,0-6 0,0 1 0,0-6 0,0 0 0,3-10 0,5 0 0,5-8 0,3 0 0,1-4 0,0 0 0,-5 0 0,4-7 0,-7-3 0,3-6 0,-4 3 0,0 1 0,-1 5 0,1 2 0,-1 2 0,0 3 0,1 0 0,-1 3 0,2 16 0,0 6 0,7 28 0,-1-10 0,3 17 0,1-13 0,-2 7 0,4 0 0,-4-7 0,-2-1 0,-10-12 0,0 5 0,-5-15 0,0 7 0,0-13 0,-8 0 0,-6-6 0,-8-3 0,-11-4 0,4-1 0,-4-4 0,5 0 0,6-7 0,0-8 0,8-7 0,5-6 0,5-4 0,4 3 0,0-9 0,0 3 0,0-5 0,4 0 0,19-15 0,0 16 0,26-39 0,-16 41 0,8-27 0,-10 27 0,1-6 0,-6 7 0,-1 1 0,-11 8 0,-1 4 0,-4-3 0,-1 8 0,-3-4 0,-1 6 0,-4-1 0,0 0 0,0 0 0,-8 4 0,-1 1 0,-8 4 0,-4-1 0,3 4 0,-8 1 0,8 4 0,-4 0 0,5 0 0,5 0 0,0 0 0,4 3 0,4 5 0,1 5 0,3 4 0,0-1 0,0 6 0,0 0 0,0 11 0,0 1 0,4 6 0,7 6 0,4-5 0,7 11 0,-2-10 0,0 4 0,-4-7 0,-2 1 0,-4-6 0,-1-5 0,0-3 0,-5-8 0,1-1 0,-5-5 0,0-5 0,0 1 0,3-4 0,1-1 0,3-6 0,1-10 0,0-1 0,4-8 0,-2 5 0,2 1 0,-4 3 0,-1 1 0,5 4 0,-3 1 0,2 2 0,-3 2 0,-1 3 0,1 0 0,-1 0 0,-3 3 0,3 5 0,-2 5 0,3-1 0,0 4 0,-1-8 0,-2 4 0,2-4 0,-3-4 0,3-1 0,1-3 0,-1 0 0,1 0 0,-1 0 0,1-3 0,0-6 0,-1 1 0,1-4 0,0 5 0,-1 2 0,-3-1 0,3 5 0,-3-3 0,3 4 0,0 4 0,1 0 0,-1 3 0,1 1 0,-1-1 0,5-2 0,0-2 0,5-3 0,-4 0 0,2 0 0,-6-3 0,3-11 0,-4-4 0,2-15 0,-5 4 0,0-4 0,-5 5 0,0 6 0,0 0 0,0 9 0,-4 2 0,0 7 0,-8 0 0,-5 4 0,-1 0 0,-4 8 0,5 1 0,-1 18 0,0-3 0,3 9 0,2-6 0,8-4 0,1-6 0,4-2 0,0-6 0,6-1 0,8-4 0,9-18 0,6-2 0,1-20 0,-4 0 0,-1 0 0,0-4 0,-5 11 0,0-1 0,-8 9 0,-3 4 0,-2 5 0,1 0 0,0 8 0,-1 0 0,1 4 0,-1 0 0,1 0 0,-1 0 0,1 0 0,4 0 0,-4 4 0,8 4 0,-3 9 0,0-3 0,-1 6 0,-4-7 0,1 4 0,-5-5 0,0 4 0,-4-8 0,0 4 0,-3-4 0,-10 4 0,-1-3 0,-8 3 0,6-3 0,-1-1 0,4-3 0,2-2 0,6-15 0,11-9 0,6-20 0,13-7 0,4-13 0,4-2 0,-5 7 0,5-10 0,-10 10 0,5-7 0,-6 3 0,-6 6 0,0 0 0,-10 12 0,-1 3 0,-5 11 0,0 10 0,-4 1 0,-9 13 0,-1 1 0,-12 3 0,8 0 0,0 7 0,2 7 0,6 14 0,0 7 0,6 10 0,4-4 0,0 10 0,0-4 0,0 7 0,0-7 0,4-1 0,2-6 0,7-11 0,-3-2 0,5-14 0,-6-1 0,3-4 0,-5-4 0,5-1 0,-4-3 0,8 0 0,-7-7 0,3-7 0,0-4 0,-2-8 0,2 8 0,1 0 0,-4 2 0,3 7 0,0-3 0,-4 8 0,4 0 0,-1 4 0,2 0 0,3 0 0,1 0 0,0 0 0,-1 0 0,1 7 0,4 3 0,-3 3 0,3 4 0,-4-4 0,-4-1 0,2 0 0,-6-4 0,2 0 0,-3-1 0,-4-3 0,-1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0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3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71 24575,'-7'0'0,"-5"0"0,0 0 0,-1-3 0,-7-6 0,6 0 0,-12-8 0,12 11 0,-12-7 0,13 9 0,-5-1 0,2 1 0,4 4 0,-5 0 0,4 0 0,-2 0 0,6 0 0,-3 0 0,5 3 0,-1 5 0,0 5 0,3 4 0,1-1 0,4 6 0,0-4 0,0 8 0,0-8 0,0 3 0,4-4 0,0-5 0,8 0 0,1-4 0,3-3 0,1-2 0,0-3 0,-1 0 0,1 0 0,-1 0 0,-3-7 0,3 1 0,-7-10 0,3 11 0,-4-6 0,-1 7 0,-2-4 0,1 4 0,-5-3 0,6 3 0,-3-4 0,0 1 0,3-1 0,-6 0 0,5 1 0,-5-1 0,6 4 0,-6-3 0,6 6 0,-7-6 0,7 7 0,-3-4 0,3 4 0,0 0 0,0 0 0,1 0 0,0 8 0,-4 1 0,4 12 0,-3 7 0,0 1 0,4 9 0,-3-4 0,3 6 0,-3 0 0,2-6 0,-7-1 0,7-6 0,-7-4 0,7-2 0,-7-4 0,3-4 0,-4-2 0,0-3 0,0-1 0,0 0 0,0-2 0,0-2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3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24575,'0'29'0,"0"2"0,0 9 0,0 21 0,0-10 0,0 24 0,0-31 0,4 14 0,-3-9 0,14 6 0,-13 0 0,8-9 0,-6-12 0,-3-1 0,3-10 0,-4-2 0,0-8 0,0-2 0,0-3 0,0-1 0,0 1 0,3-4 0,-2-1 0,2-3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5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24575,'0'-12'0,"0"0"0,0-1 0,0-2 0,7 6 0,2-7 0,4 10 0,7-1 0,-10 7 0,11 0 0,-10 0 0,2 3 0,-6 22 0,-4-4 0,-3 23 0,0-3 0,0-6 0,0 10 0,0-11 0,0-5 0,-4 3 0,3-18 0,-10 2 0,9-8 0,-6 0 0,8-7 0,0-11 0,4-3 0,5-14 0,4 10 0,5-5 0,4-1 0,-4 5 0,5-1 0,-7 4 0,-3 6 0,2-4 0,-6 6 0,2-1 0,-6 4 0,-2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5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24575,'11'-4'0,"3"3"0,4-6 0,4-2 0,-3 3 0,1-3 0,-7 9 0,3 0 0,-3 0 0,-2 0 0,1 0 0,-4 0 0,4 0 0,-5 0 0,-2 4 0,-2 21 0,-3-4 0,0 18 0,-4-12 0,-1 1 0,-8-1 0,2 0 0,-1-8 0,3 1 0,5-11 0,-3 3 0,6-5 0,7-9 0,4-9 0,14-6 0,0-11 0,4 9 0,-4-9 0,-2 10 0,-5-4 0,-1 9 0,-3 1 0,3 4 0,-8 0 0,4 0 0,-5 4 0,1-3 0,-4 6 0,-1-2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6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24575,'0'23'0,"0"-8"0,0 46 0,0-29 0,0 41 0,0-39 0,0 46 0,0-35 0,0 31 0,0-21 0,0 0 0,0-3 0,0-10 0,0-2 0,0-7 0,0-10 0,0-2 0,0-8 0,0-5 0,0-5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6:59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24575,'0'32'0,"0"29"0,0 5 0,0-18 0,0 4-1000,0 3 0,0 2 1000,0 5 0,0 1-573,0 8 0,0 2 573,0 8 0,0 0 0,0-7 0,0 0 0,0 8 0,0-2 0,0-12 0,0-2 0,0 0 0,0-1 0,0-4 0,0 0-46,0 4 1,0 0 45,0-7 0,0-1 0,0 7 0,0 0 0,0-8 0,0 0 0,0 5 0,0 0 0,0-1 0,0 0 0,0 2 0,0-2 0,0-4 0,0 1 0,0 4 0,0-3-196,0 25 196,0-31 0,0 1 0,0 27 0,0-26 0,0 2 0,0 40 0,0-11 0,0-12 0,0-13 899,0 7-899,0-6 1373,0-9-1373,0-7 928,0-7-928,0-5 233,0-6-233,0-10 0,0-2 0,0-6 0,0 2 0,0-4 0,0-3 0,0-1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8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24575,'3'-7'0,"2"-4"0,6 2 0,2-7 0,4 3 0,4 0 0,-3-3 0,3 6 0,1-2 0,-4 3 0,3 0 0,-8 5 0,-2 0 0,-3 4 0,-1 0 0,-3 10 0,0 5 0,-4 10 0,0 8 0,-5 1 0,-5 6 0,-5 0 0,0-6 0,1-1 0,5-11 0,0-4 0,5-3 0,-3-6 0,6 2 0,7-10 0,4-5 0,14-15 0,-6 1 0,11-10 0,-11 9 0,9-4 0,-9 6 0,3 0 0,-8 4 0,3 1 0,-8 4 0,4 3 0,-5-1 0,1 5 0,-1-6 0,-3 6 0,0-2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9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24575,'11'0'0,"3"-3"0,-2-2 0,5-4 0,-4 5 0,-2-3 0,-3 6 0,-1-3 0,1 4 0,-1 0 0,1 0 0,-4 7 0,-1 2 0,-11 11 0,2-2 0,-7 8 0,5-8 0,-1-1 0,1-1 0,4-8 0,0 4 0,4-5 0,3-2 0,5-2 0,9-3 0,1 0 0,8 0 0,-8 0 0,3 0 0,-4-4 0,0 3 0,-5-3 0,0 4 0,-5-3 0,1 2 0,-4 1 0,-4 8 0,-9 9 0,-5 1 0,-3 3 0,0-4 0,0-4 0,4 3 0,-2-7 0,6 2 0,-7-3 0,7 0 0,1 0 0,1-4 0,3-1 0,-3 1 0,3-4 0,0 4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10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1105 24575,'2'-6'0,"22"-16"0,11 1 0,16-16 0,10 2 0,-1-12 0,22-6-527,-41 23 1,1-2 526,8 1 0,2 0 0,-1-3 0,1 0 0,13-6 0,2-1-895,-4 0 0,1 1 895,7-3 0,1 1 0,-6 5 0,-1 1-618,-2-4 1,0 1 617,-4 12 0,-2 2-275,24-27 275,3 10 0,-28 12 874,3 0-874,-7 4 1725,-12 11-1725,-10 4 1410,-3-2-1410,-11 12 344,1-10-344,-4 9 0,-2-5 0,-7 7 0,0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04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 24575,'-6'0'0,"0"0"0,-1 0 0,1 0 0,-1 0 0,1 0 0,5 0 0,5 0 0,3 0 0,2 0 0,-2 0 0,0 0 0,-1 0 0,1 0 0,-1 0 0,1 0 0,-1 0 0,0 0 0,-2 0 0,-1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24.3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496 689 24575,'-46'82'0,"5"-13"0,11-14 0,7-15 0,5-13 0,6-4 0,8-12 0,1 0 0,3-5 0,-7 1 0,6-4 0,20-43 0,12 1 0,-3-3 0,2-2 0,12-11 0,11-9 0,-22 21 0,13-3 0,-21 10 0,2 14 0,-13 7 0,-8 11 0,-18 14 0,-15 11 0,-18 20 0,2-5 0,-5 9 0,11-12 0,-3-3 0,11-4 0,6-14 0,6-1 0,11-10 0,2-13 0,15-22 0,11-11 0,22-11 0,0 15 0,12 1 0,-16 12 0,2 5 0,-8 8 0,-8 8 0,-9 7 0,-8 5 0,-25 9 0,-14 9 0,-29 2 0,5-5 0,-10-5 0,12-10 0,-7 0 0,17-5 0,7-11 0,25-7 0,5-23 0,7-1 0,0 0 0,12 1 0,3 15 0,16-1 0,-6 6 0,4 12 0,-5 2 0,-8 10 0,-5 18 0,-8 21 0,-3 14 0,-4 5 0,-11-2 0,-1-5 0,-12 1 0,8-8 0,-1-16 0,8-8 0,3-12 0,3-3 0,4-23 0,0-16 0,6-8 0,19-33 0,-6 36 0,18-24 0,-12 33 0,4 1 0,-1 9 0,-5 9 0,-5 4 0,-8 20 0,-8 9 0,-13 16 0,-6 2 0,-15 10 0,0-6 0,-12 11 0,5-8 0,-3-8 0,7 0 0,6-19 0,7 2 0,6-13 0,4-5 0,4-4 0,4-9 0,4-23 0,3-11 0,0-9 0,0-8 0,4 20 0,5-9 0,0 20 0,5 6 0,2 12 0,-4 5 0,6 3 0,-10 16 0,4 8 0,-3 24 0,0 0 0,1 5 0,-5-6 0,-1-6 0,-4-6 0,0-11 0,0-9 0,0-5 0,-3-6 0,0-4 0,-6-28 0,5-15 0,-5-32 0,8 10 0,-9-20 0,8 20 0,-7-11 0,8 9 0,-8 18 0,8 7 0,-3 14 0,4 8 0,0 1 0,0 8 0,0-3 0,3 7 0,19-9 0,7 3 0,23-7 0,9 0 0,-5 5 0,17-1 0,-18 6 0,6 0 0,-14 1 0,-11 4 0,-12 1 0,-9 4 0,-5 0 0,-12 0 0,-17 0 0,-8 4 0,-13 0 0,0 5 0,4 4 0,1-3 0,10 5 0,10-7 0,8 2 0,10-7 0,25 0 0,18-8 0,22-10 0,-9-6 0,5-10 0,-19 2 0,2 5 0,-12 3 0,-10 8 0,-10 5 0,-17 10 0,-14 17 0,-13 3 0,-9 14 0,1-3 0,-1 0 0,6-1 0,6-11 0,6-4 0,12-7 0,2-3 0,11-4 0,12 0 0,-1-6 0,11-1 0,-15-3 0,6 2 0,-11-1 0,4 6 0,-8-6 0,0 2 0,-3-5 0,3-2 0,5-8 0,8 3 0,5-8 0,4 2 0,6-9 0,-3-1 0,9-2 0,-13-1 0,6 7 0,-12-1 0,-5 15 0,-6 3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42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846 1341 24575,'3'-17'0,"9"-12"0,11-14 0,18-20 0,3-2-341,-13 25 0,2-1 341,24-32 0,-22 33 0,0 2 0,14-17 168,10-3-168,-8 20 0,21-11 0,-23 25 0,16-5 0,-1 22 0,-20-3 514,23 4-514,-32 6 0,1 0 0,-5 0 0,-7 0 0,-28 0 0,-20 0 0,-28 5 0,-24 7 0,-1 5 0,7 3 0,-2 1 0,22-2 0,-9-3 0,18 1 0,9-8 0,15-3 0,40-27 0,20-14 0,32-27 0,-30 25 0,1 0-226,2-5 0,-1 1 226,22-21 0,4-5 0,-37 21 0,-3 4 0,-13 8 0,-38 22 0,-44 9 0,14 7 0,-6 4-1308,-21 10 0,-4 7 1308,15 0 0,-1 3 0,0 3 0,-3 4 0,0 4 0,3 0 0,5-1 0,1 1 0,1 0 0,-3 1 0,0 0 0,4 1 0,-11 16 0,4 0 0,-8 6 0,3 0-315,18-14 0,4-1 315,1 3 0,4-1-215,-3 10 215,-11 14 0,23-17 0,12-13 2488,13-10-2488,8-14 1163,0-5-1163,10-8 262,8-4-262,11-3 0,6-4 0,-1-1 0,-4-3 0,-9 0 0,-3 3 0,-19 8 0,-11 11 0,-15 7 0,-10 11 0,-1-3 0,1 8 0,0-8 0,9-3 0,0-5 0,16-10 0,-3-1 0,12-3 0,15-16 0,21-15 0,35-29 0,-25 20 0,1-1-206,-4 3 1,-1 1 205,42-28 0,-24 16 0,0 6 0,-9 6 0,-17 13 0,-11 5 0,-10 8 0,-9 1 0,-14 3 411,-4 7-411,-12 2 0,5 7 0,0 0 0,5-4 0,0-1 0,8-4 0,4-9 0,21-18 0,9-14 0,23-22 0,-10 9 0,8-2 0,-11 11 0,-1 6 0,-9 6 0,-4 12 0,-14 20 0,-11 18 0,-16 15 0,-7 4 0,-10 6 0,4-4 0,0-1 0,-2-1 0,10-15 0,2-4 0,2-12 0,11-5 0,0-10 0,10-39 0,2-8 0,16-13 0,8-4-749,11-23 749,-1 31 0,3 0 0,20-19 0,4 9 0,-10 3 0,1 17 0,-20 20 0,-6 16 0,-11 9 0,-8 10 0,-4 16 749,-22 18-749,-10 12 0,-15 12 0,-16-3 0,9 0 0,2-8 0,-2-1 0,10-11 0,-5 4 0,7-12 0,13-7 0,7-9 0,11-7 0,1-3 0,10-6 0,26-18 0,19-24 0,-5 12 0,4-3-861,5-9 0,1-2 861,8-5 0,1 0 0,1-1 0,-3 0-406,-12 9 1,-3 1 405,6-3 0,-3 4 0,6-6 0,6-10 0,-23 25 0,-7 4 1647,-14 13-1647,-2 1 886,-16 7-886,-19 25 0,-22 15 0,-25 27-446,25-23 1,-1-1 445,-29 28 0,32-32 0,1 0-184,-19 18 184,1-5 0,11-3 0,15-17 0,18-3 0,10-17 882,26-2-882,19-20 193,5-2-193,19-15 0,-21 2 0,5 0 0,-14 7 0,-9 4 0,-11 7 0,-5 4 0,-12 4 0,-17 4 0,-3 7 0,-30 21 0,17 7 0,-16 15 0,9 6 0,6 0 0,5-1 0,0 17 0,15-27 0,-5 25 0,12-29 0,0 5 0,4-12 0,1-6 0,4-10 0,0-4 0,8-8 0,15-39 0,19-29 0,-10 8 0,0-3-860,0 1 0,1-1 860,12-16 0,0-1 0,-7 11 0,-1 2 0,1 4 0,-2 1-130,-4 2 1,-3 4 129,13-11 0,1-6 0,-16 22 0,-5 16 0,-18 22 1696,-25 28-1696,-9 14 283,-24 23-283,-1 7 0,12-12-425,9-12 0,0 1 425,-9 21 0,7-22 0,2 0 0,0 16 0,-11 3 0,14-10 0,-10 6 0,4-2 0,-1-11 850,10-2-850,-3-14 0,6-3 0,1-9 0,0-4 0,0-1 0,4-6 0,-3-2 0,8-3 0,-8 0 0,7 0 0,-2 0 0,3-6 0,1 1 0,2-13 0,-2 6 0,9-11 0,-1-7 0,6-7 0,0-10 0,0-5 0,4-2 0,5 0 0,11-5 0,5 5 0,4-1 0,0 2 0,5 5 0,-5 5 0,4 5 0,-6 6 0,-2 11 0,0 0 0,-6 9 0,-4 4 0,-5 5 0,-6 9 0,-1 16 0,-22 17 0,-6 25 0,-18 2 0,5-2 0,-5 5 0,6-10 0,0 4 0,-4-7 0,12-13 0,1-6 0,7-7 0,6-11 0,-1 0 0,5-8 0,1-1 0,0-3 0,3-4 0,-4 1 0,5-4 0,-1 0 0,4-6 0,0-2 0,0-6 0,2 0 0,-6-1 0,6 1 0,-5 3 0,2-3 0,-2 7 0,2-7 0,-2 6 0,2-2 0,-3 4 0,1-1 0,-1-3 0,3 2 0,-2-2 0,2 6 0,1-1 0,0-3 0,3-7 0,0-5 0,12-10 0,13-2 0,10-11 0,15-9 0,-2-6 0,7-14-614,0 6 614,2-13 0,-19 26 0,8-15 0,-15 23 0,9-6 0,-7 12 0,-1 8 0,-12 10 614,4 1-614,-8 8 0,6-3 0,-6 7 0,7-3 0,1 3 0,1-1 0,9 1 0,1-1 0,1 0 0,9 0 0,-9 4 0,10-3 0,-10 7 0,9-4 0,-9 1 0,4 3 0,-5-2 0,-1-1 0,-4 3 0,-1-7 0,-10 8 0,0-4 0,-8 4 0,-1 0 0,-3 0 0,-1 0 0,1 0 0,-20 0 0,-3 0 0,-25 12 0,-7 5 0,-8 18 0,-5-3 0,-10 11 0,14-17 0,-11 10 0,13-15 0,6 2 0,3-4 0,20-6 0,3-2 0,15-4 0,17-3 0,29-11 0,21-15 0,27-20-596,-39 18 1,1-1 595,8-3 0,1 1 0,2 1 0,2 1 0,3-1 0,1 1 0,-4 4 0,-2 2-190,37-6 190,-7 4 0,-26 19 0,4-8 0,-18 10 0,-12 0 0,-14 0 1179,-12 0-1179,-4 3 202,-10 4-202,-20 6 0,-15 0 0,-5 0 0,-15-3 0,15-5 0,-9-1 0,10-4 0,7 0 0,14 0 0,10-3 0,8-8 0,3-5 0,7-13 0,18-4 0,9 1 0,14 2 0,5 7 0,1 3 0,7 0 0,-1 4 0,-5 6 0,-2 6 0,-7 4 0,-4 0 0,3 12 0,-13 3 0,9 13 0,-13 3 0,3-3 0,-3 8 0,-6-9 0,-2-2 0,-7-2 0,-3-7 0,-2 2 0,-4-7 0,-1 3 0,-3-7 0,0 3 0,0-3 0,-11 0 0,2-3 0,-14-1 0,3-3 0,1 0 0,-4 0 0,7 0 0,1-3 0,1-1 0,7-2 0,14 2 0,14 1 0,26 7 0,7 6 0,13 11 0,-5 5 0,-6 0 0,-4 2 0,-11-5 0,0 0 0,-5-1 0,-8-6 0,-12-4 0,-1-2 0,-9-3 0,-2-1 0,-1 1 0,-6-3 0,-19-1 0,-7-3 0,-24 0 0,10 0 0,-8-5 0,4-5 0,4-4 0,-9-9 0,16 4 0,1-2 0,6 4 0,9 5 0,2 4 0,3 2 0,4 5 0,1-2 0,3 3 0,4 2 0,0 5 0,3 4 0,0 7 0,0-2 0,0-1 0,6-1 0,-1-7 0,5 0 0,-4-4 0,-2-6 0,-8-8 0,-20-12 0,-16-6 0,-30-2 0,-16 4-311,35 16 1,0 3 310,-37-4 0,-9 6 0,19 6 0,6 0 0,5 0 0,31 0 0,6 0 0,15 0 0,7 3 621,5 1-621,3 6 0,4 1 0,7 4 0,22 7 0,11-3 0,16 6 0,0-6 0,-12-4 0,15 0 0,-13-6 0,17-3 0,-7-2 0,-11-4 0,-3 0 0,-16 0 0,-5 0 0,-10 0 0,-5 0 0,-4 0 0,-17 0 0,-11 0 0,-25 0 0,-8 0 0,6 0 0,-8-4 0,14 3 0,0-7 0,9 3 0,14-6 0,8 0 0,5-8 0,14-1 0,18-11 0,3 8 0,19-9 0,-10 8 0,9-4 0,-9 5 0,3 1 0,-6 8 0,1 6 0,-1 4 0,1 4 0,-1 0 0,1 0 0,0 0 0,-1 7 0,1 3 0,-5 11 0,0 1 0,-5-1 0,-4 3 0,-2-8 0,-4-1 0,-4-5 0,-1-3 0,-4 0 0,1-1 0,-12-2 0,-6-13 0,-11-1 0,-3-10 0,1 4 0,5 0 0,0 5 0,8 0 0,4 4 0,15 4 0,16 0 0,14 7 0,3 5 0,5 9 0,-9 5 0,5 10 0,9 14 0,-19-8 0,13 16 0,-26-13 0,8 4 0,-8-4 0,2-7 0,-8-7 0,-2-4 0,-3-8 0,-1 2 0,0-11 0,-3 4 0,-1-5 0,-6-2 0,-4-18 0,2-1 0,-5-14 0,9 5 0,-6-5 0,6 4 0,-3-4 0,1 5 0,2 8 0,-3-2 0,4 11 0,0-3 0,0 3 0,-3 3 0,0 7 0,-1 19 0,-3 15 0,6 5 0,-4 22 0,5-14 0,0 17 0,0-12 0,0-3 0,0-5 0,4-11 0,0-2 0,4-14 0,-1-1 0,0-9 0,0 1 0,0-8 0,-1 0 0,1-6 0,1-24 0,-4-10 0,0-30 0,-4-1 0,0 23 0,0-4 0,0 16 0,0-17 0,0-4 0,0-5 0,0 5 0,0 0 0,0 1 0,0 16 0,0 3 0,0 14 0,0 2 0,0 7 0,0-3 0,0 6 0,0-2 0,0 4 0,0-1 0,6 3 0,-1 1 0,7 3 0,4 0 0,3 0 0,5 0 0,6 13 0,-12 0 0,18 25 0,-24-6 0,15 15 0,-17 0 0,4 1 0,-9 5 0,-1-6 0,-4-6 0,0-6 0,0-11 0,0-1 0,0-7 0,0-1 0,0-2 0,0-2 0,0 4 0,-3-1 0,-4-3 0,2-1 0,-8 1 0,8-4 0,-5 3 0,3-3 0,1-3 0,-4-2 0,2-2 0,-2 0 0,3 0 0,1 0 0,-1 0 0,1 0 0,2 3 0,1 1 0,3 10 0,0-2 0,0 10 0,0-2 0,0 4 0,4 0 0,-3-5 0,2-4 0,0-1 0,-2-7 0,2 3 0,-3-3 0,-5-6 0,0-10 0,-8-2 0,4-12 0,-1 7 0,2-3 0,4 8 0,1 1 0,3 3 0,5 4 0,7 0 0,3 9 0,9 7 0,-7 12 0,0 6 0,-5 4 0,-3-1 0,-4 1 0,-1-6 0,-4-4 0,0-7 0,0-7 0,-6-4 0,1-4 0,-5-18 0,6-5 0,-8-20 0,5-1 0,-6-6 0,8 0 0,-3 6 0,3 5 0,0 8 0,2 4 0,3 7 0,0 0 0,0 9 0,0-2 0,0 4 0,0 0 0,0 0 0,0-4 0,0-6 0,0-3 0,0-10 0,0-1 0,0-5 0,-5-5 0,1 4 0,-9-4 0,3 10 0,-2 1 0,5 13 0,2-2 0,-1 14 0,6-6 0,-3 12 0,3 11 0,3 4 0,11 28 0,-3-17 0,17 34 0,-13-28 0,9 23 0,-2-20 0,-2 8 0,6-7 0,-2 8 0,4-8 0,-1-2 0,0-5 0,-6-6 0,-4 0 0,-2-1 0,-6 0 0,-1-5 0,-5 9 0,-3-8 0,0 9 0,-3-6 0,-6 6 0,-8-3 0,-1 3 0,-6-4 0,7-1 0,0 1 0,2-6 0,4 0 0,-1-5 0,2 1 0,2-1 0,2-3 0,2 3 0,-2-7 0,5 7 0,-5-7 0,5 3 0,-2-3 0,3-1 0,0-5 0,0-15 0,0-8 0,0-12 0,0-1 0,0 5 0,0 2 0,0 8 0,0 1 0,3 8 0,-2 1 0,5 6 0,-3 1 0,4 3 0,-1 3 0,2 13 0,-1 7 0,6 11 0,-3 1 0,2-5 0,-4 3 0,0-12 0,0 2 0,-1-8 0,-3-4 0,-6-10 0,-3-10 0,-10-20 0,6-1 0,-8-10 0,7 5 0,-6 5 0,11 2 0,-6 8 0,10 5 0,-5 5 0,5 14 0,-1 6 0,5 12 0,1 1 0,4-3 0,-4-5 0,0-5 0,-4-3 0,-6-4 0,-8-16 0,-14-20 0,-13-20 0,-5-19 0,-13 5 0,6-12 0,0 28 0,0-12 0,13 28 0,-5-6 0,9 13 0,9 7 0,3 9 0,13 2 0,7 6 0,12 1 0,13 3 0,9 0 0,10 0 0,-4 0 0,-1 0 0,-7 0 0,-8 0 0,-5 0 0,-5 0 0,-12 2 0,-17 12 0,-18 0 0,-18 14 0,2-7 0,-6 3 0,10-5 0,-4 0 0,16-1 0,4-5 0,16-2 0,6-4 0,14-3 0,19-1 0,10-16 0,11-2 0,2-13 0,-6 0 0,-2-5 0,-10 6 0,-9-3 0,-10 10 0,-5-3 0,-3 4 0,-20-3 0,-12 5 0,-22 4 0,-13 7 0,11-3 0,-10 4 0,13-1 0,4-2 0,8 3 0,16-3 0,10-2 0,8-2 0,3-7 0,31-3 0,14-7 0,15 4 0,9-5 0,-10 9 0,-1-3 0,-7 5 0,-11 6 0,-12 1 0,-5 7 0,-8 2 0,-10 3 0,-15 0 0,-16 0 0,-6 0 0,-10 0 0,-1 0 0,-2 0 0,2 0 0,7 0 0,10 0 0,5 0 0,10 0 0,8-6 0,10-2 0,25-8 0,19-7 0,21 1 0,-6 1 0,10 1 0,-16 4 0,11 4 0,-12-1 0,-8 12 0,-12-3 0,-10 4 0,-7 0 0,-7 0 0,-1 0 0,-3 0 0,-1 0 0,-2 3 0,-1 0 0,-3 3 0,-6 1 0,-2-4 0,-2 0 0,-4 0 0,3-2 0,-4 2 0,4-3 0,-2 0 0,2 0 0,-8 0 0,-1 0 0,0 0 0,-7 0 0,-4 0 0,-10 0 0,-12 0 0,-2 0 0,-5-4 0,-6-6 0,-3-7 0,-5-9 0,-8 8 0,5-7 0,-11 12 0,29-2 0,-18 9 0,20-2 0,-5 7 0,-3-4 0,22 5 0,-3 0 0,12 0 0,4 0 0,-3 0 0,8 3 0,-3 2 0,4 3 0,0 3 0,-1 6 0,-4 0 0,-3 9 0,2-8 0,-5 8 0,10-9 0,-6 9 0,7-9 0,-1 3 0,2-5 0,-1-2 0,4-2 0,1-4 0,5 1 0,-1-1 0,1 0 0,-1-3 0,4-1 0,-3-3 0,7 0 0,2 0 0,14 0 0,7 0 0,12 0 0,2-4 0,23-6 0,-3-1 0,17-4 0,7-1 0,-4 0 0,-1-5 0,3 0 0,-17 6 0,1-4 0,-11 9 0,-10-6 0,-13 7 0,-4-2 0,-11 1 0,-3 2 0,-1-2 0,-6 3 0,-18-1 0,-8 4 0,-24 0 0,-1 4 0,-12 0 0,4 0 0,-12 0 0,23 4 0,-13 10 0,22 2 0,-6 7 0,14-10 0,5 3 0,9-8 0,5 3 0,5-7 0,7 1 0,-3-4 0,8-6 0,6-4 0,9-13 0,13 0 0,-4 0 0,5-4 0,-3 9 0,-6-3 0,5 7 0,-7-1 0,-1 5 0,4 1 0,-3 2 0,-1 1 0,4 1 0,-8-3 0,4 7 0,-5-7 0,-3 6 0,3-2 0,-7 3 0,3-3 0,-3 2 0,-1-1 0,1 2 0,-1 0 0,1 0 0,-1 0 0,1 0 0,-30 0 0,4 3 0,-33 11 0,5 2 0,4 6 0,-15-2 0,21-3 0,-14-2 0,20-3 0,-2-3 0,13-2 0,5 0 0,19-3 0,11-1 0,27-3 0,1 0 0,23-5 0,-3-5 0,18-3 0,-4-2 0,10 9 0,-22 1 0,6 5 0,-10 0 0,-5 0 0,9 0 0,-17 8 0,5 2 0,-11 13 0,4 1 0,-8 4 0,3-5 0,0 4 0,-5-8 0,4 3 0,-6-9 0,-4 3 0,-2-7 0,-12 2 0,2-4 0,-11 0 0,3-3 0,-3 1 0,-3-1 0,-8-1 0,-13 4 0,-14-2 0,-17 4 0,-6 1 0,-12 5 0,-3 6 0,-13 2-483,-3 4 483,13-10 0,-7 4 0,23-10 0,1 7 0,9-8 0,20 2 0,10-5 0,9 0 0,16-3 483,20-1-483,21-3 0,18 0 0,8-10 0,7-3 0,1-9 0,-17 2 0,4-2 0,-28 8 0,4 0 0,-11 6 0,-8 3 0,-12 1 0,-7 4 0,-32 0 0,-7 9 0,-12-4 0,3 12 0,18-8 0,-2 2 0,12-4 0,4 0 0,7-3 0,21-1 0,8-3 0,23 0 0,2 0 0,12 0 0,-10 0 0,10-5 0,-18 4 0,5-4 0,-12 5 0,-6 0 0,-10 0 0,-10 0 0,-5 0 0,-6 10 0,-1-2 0,-3 14 0,-7-2 0,-7 4 0,-3 0 0,-8 2 0,4-1 0,-5 1 0,5-2 0,-4 2 0,3-1 0,1 0 0,-4 0 0,9-5 0,-4 0 0,9-6 0,0-3 0,4-1 0,1-3 0,5-4 0,14 0 0,14-11 0,4 2 0,8-11 0,-9 4 0,-1-4 0,-4 5 0,-7 1 0,-7 7 0,-1-3 0,-18 7 0,-19-3 0,-26 3 0,-9 9 0,-19 8 0,28 4 0,-25 6 0,27-4 0,-16-1 0,6 2 0,1 1 0,-1-4 0,7 3 0,6-9 0,8 2 0,11-8 0,4 3 0,7-4 0,3-1 0,4 0 0,6-3 0,14-1 0,6-3 0,5 0 0,2 0 0,-2 0 0,0 0 0,-5 0 0,-5 0 0,-4 0 0,1 0 0,-23 2 0,4-1 0,-20 2 0,8 0 0,0-2 0,5 3 0,3-4 0,6 0 0,7-3 0,12-14 0,17-8 0,16-20 0,-1 4 0,9-10 0,-14 6 0,8-1 0,-10 8 0,-8 12 0,-7 6 0,-7 6 0,-2 3 0,-4 4 0,-2 1 0,-4 5 0,-11-2 0,-5 3 0,-8 0 0,-5 0 0,4 0 0,-3 0 0,4 0 0,4 0 0,5 0 0,5 0 0,9 0 0,14-4 0,9-1 0,23 0 0,-8 2 0,8 3 0,-4 0 0,-6 0 0,0 0 0,-6 0 0,-10 0 0,-3 0 0,-6 0 0,-4 0 0,-2 2 0,-12 2 0,-1 6 0,-10-1 0,0 5 0,4-6 0,-4 7 0,5-7 0,-1 2 0,1-3 0,2 4 0,-2-3 0,3 2 0,-8-2 0,4-1 0,-4 1 0,4-1 0,-3 0 0,-2 1 0,-8 4 0,-2-3 0,-4 3 0,-1-3 0,6 2 0,-5-1 0,9 1 0,0-3 0,7 0 0,7-1 0,0 0 0,1 0 0,3-1 0,-3 1 0,3-3 0,0-2 0,1-2 0,-1 0 0,1 0 0,-1 3 0,1-2 0,-1 2 0,1-3 0,-1 0 0,1 0 0,-1 0 0,1 0 0,-1 0 0,1 0 0,-1-3 0,1 3 0,-1-6 0,-2 2 0,1 0 0,-5 1 0,6 3 0,-7 0 0,3 0 0,0 0 0,-3 0 0,7 0 0,-3 0 0,3 0 0,0 0 0,1 0 0,-4 0 0,2 3 0,-3 9 0,0 4 0,3 3 0,-4 9 0,4-7 0,0 7 0,0-8 0,0 3 0,4-8 0,-3 4 0,3-8 0,0 3 0,-1-7 0,4 3 0,-5-6 0,17-21 0,1 0 0,13-13 0,6 4 0,0 4 0,7-7 0,-2 6 0,0 1 0,-2 5 0,6-1 0,-4 4 0,9 0 0,-3 9 0,4-3 0,1 7 0,-6-3 0,0 4 0,-7 0 0,-4 0 0,-6 0 0,-5 0 0,-8 0 0,-1 0 0,-3 0 0,-1 0 0,1 0 0,-1 0 0,1 0 0,-1 0 0,1 0 0,-1 0 0,1 0 0,7 0 0,-2 0 0,11 0 0,-4 0 0,5-4 0,4-4 0,2-5 0,1-9 0,2 4 0,-2-3 0,-1 4 0,-1 0 0,-10 2 0,0 3 0,-8 2 0,-1 3 0,-4 3 0,-2-2 0,-1 3 0,-12-4 0,-4 0 0,-10-1 0,-1 4 0,1-4 0,-1 8 0,0-4 0,4 4 0,-3 0 0,4 0 0,-5-4 0,0 4 0,0-4 0,0 0 0,5 3 0,-4-2 0,7 3 0,-2 0 0,3 0 0,0 0 0,1 0 0,-1 6 0,-4 7 0,-2 8 0,-5 5 0,0 0 0,1-5 0,-1 4 0,2-11 0,-1 5 0,5-10 0,2 2 0,3-7 0,0-1 0,1-3 0,3 0 0,1 0 0,3-3 0,3-1 0,1-2 0,3 0 0,0-1 0,3-3 0,9-2 0,16-14 0,-1 8 0,10-19 0,-6 13 0,-4-2 0,2 4 0,-5 6 0,-4 4 0,-2 1 0,-7 4 0,-1 3 0,-3 1 0,-1 3 0,-2 3 0,-1 1 0,-3 2 0,3 0 0,8 1 0,10 1 0,4 0 0,3 0 0,1 4 0,0 1 0,1 4 0,-1-1 0,-6 0 0,1 0 0,-4-1 0,-2 0 0,-6 0 0,1-4 0,-5-1 0,2-3 0,-3 0 0,-4-1 0,0 1 0,-3-1 0,0 1 0,-3-1 0,-4 1 0,-8 4 0,-5 1 0,-8 1 0,2 2 0,-7-2 0,3 4 0,-5 0 0,0-4 0,1 0 0,-1-5 0,0 5 0,5-4 0,2 3 0,4-4 0,4 0 0,1-1 0,8 0 0,1 0 0,3 0 0,1-1 0,-1 0 0,4 1 0,0-1 0,3 0 0,3-3 0,4 0 0,4-3 0,3 0 0,-3 0 0,3 0 0,-7 0 0,3 0 0,-9 0 0,-9 0 0,-13 0 0,-20 0 0,8 0 0,-24 0 0,19 0 0,-15 0 0,12 0 0,0 0 0,12 0 0,0 0 0,13 3 0,-2-2 0,13 4 0,-1-1 0,14-1 0,15 0 0,12-3 0,18 0 0,1-4 0,14-2 0,-12 0 0,9-8 0,-11 7 0,1-3 0,-3 2 0,-10 7 0,-7-4 0,-6 5 0,-10 0 0,0 0 0,-5 0 0,-3 0 0,3 0 0,-3 0 0,3 0 0,1-3 0,3-1 0,2-7 0,10-7 0,-5 0 0,11-8 0,-4 3 0,-11 7 0,-5 4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07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24575,'3'3'0,"-1"0"0,-2 4 0,0-1 0,-3-2 0,3 2 0,-6-6 0,8 3 0,-2-3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10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56 24575,'0'-6'0,"3"3"0,1-6 0,2 7 0,1-4 0,0 3 0,-1 2 0,-5-2 0,-9 9 0,0-1 0,-5 5 0,7-4 0,-1 1 0,0-1 0,4 1 0,-3-1 0,2 0 0,-2-2 0,2 2 0,-2-6 0,3 3 0,-6-3 0,5-2 0,-4 1 0,7-5 0,-2 3 0,3-4 0,0 1 0,0 0 0,0 0 0,-3 3 0,2-3 0,-2 3 0,3-4 0,0 1 0,0-1 0,0 1 0,0-1 0,-5 4 0,1 0 0,-5 3 0,3 0 0,0 0 0,-1 0 0,6 0 0,5-3 0,0 2 0,2-2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57.0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704 1068 24575,'0'17'0,"0"1"0,0 6 0,0 4 0,0 14 0,0-14 0,0 42 0,0-43 0,0 32 0,0-24 0,-9 12 0,-6 7 0,-4-11 0,-3-4 0,0-9 0,6-9 0,-5 4 0,3-14 0,9-6 0,-2-9 0,15-15 0,9-8 0,10-9 0,12-7 0,2 4 0,1 0 0,0 7 0,-7 9 0,-5 5 0,-7 11 0,-8 3 0,-4 21 0,-4 20 0,-23 24 0,-6 16 0,-20 8 0,20-40 0,0-1 0,-13 23 0,-12 16 0,10-34 0,-3 15 0,3-18 0,9-12 0,11-10 0,6-9 0,4-4 0,7-1 0,4-6 0,7-1 0,8-3 0,5-7 0,8-3 0,-3-6 0,9-1 0,-9 1 0,-1 0 0,-2 4 0,-10 2 0,2 5 0,-7 2 0,-7 12 0,-4 4 0,-13 10 0,-5 7 0,-5-3 0,2 0 0,4-8 0,6-4 0,4-4 0,4-1 0,4-22 0,9-16 0,9-21 0,13-25 0,-2 4 0,0 0 0,-11 22 0,-1 0 0,3-20 0,-4 14 0,-2 1 0,-2-5 0,2-14 0,-6 23 0,3 0 0,-7 3 0,3 16 0,-1 6 0,-2 5 0,5 8 0,-2 4 0,2 4 0,1 3 0,-1 0 0,1 0 0,0 6 0,0 16 0,-2 5 0,-1 39 0,-4-20 0,0 27 0,0-24 0,0 10 0,-4-17 0,-9 9 0,-1-20 0,-8 3 0,3-13 0,-2-6 0,-3-3 0,5-8 0,-4 0 0,10-20 0,-3-14 0,11-26 0,0 0 0,5-9 0,6-12 0,8 11 0,16-25 0,0 39 0,6-9 0,-2 17 0,-5 1 0,4 4 0,-12 13 0,-4 10 0,-7 9 0,-7 13 0,-4 23 0,-21 23 0,-8 25 0,5-34 0,-2 1-339,1 4 0,-2-1 339,-2 2 0,0-2 0,-16 24 0,-8 4 0,18-29 0,-4 4 0,3-11 0,14-14 0,-2-7 0,10-11 0,4-4 678,4-24-678,4-11 0,3-29 0,5-8 0,4 6 0,13-9 0,3 16 0,6-12 0,-1 8 0,-5 11 0,-3 7 0,-9 18 0,-2 5 0,-4 11 0,-15 10 0,-10 23 0,-6 0 0,-14 23 0,15-21 0,-10 15 0,12-19 0,3 1 0,8-13 0,3-1 0,3-3 0,2-9 0,14-14 0,10-22 0,15-15 0,7-19 0,-7 18 0,0-13 0,-9 27 0,-4-6 0,-3 19 0,-9 3 0,-5 19 0,-20 15 0,-10 26 0,-5-2 0,-12 26 0,10-20 0,-6 15 0,2-11 0,12-8 0,-4-6 0,12-10 0,-8 0 0,12-5 0,-7 0 0,5-4 0,-2 0 0,3-4 0,1 0 0,3-1 0,0-2 0,4 1 0,0-1 0,3 2 0,0 1 0,0 3 0,0 10 0,0 5 0,0 10 0,0-1 0,0 7 0,-4 0 0,-1 0 0,-4-1 0,4-14 0,-2-3 0,3-8 0,0-4 0,1-1 0,0-7 0,-1-6 0,0-13 0,1-10 0,-1-8 0,0 4 0,-5-3 0,1 8 0,0-4 0,-3 12 0,3 0 0,0 9 0,2-2 0,2 6 0,1-2 0,0 3 0,3-4 0,0-3 0,0 2 0,10-6 0,3 2 0,11-3 0,5 2 0,-4 1 0,3 4 0,-8 3 0,-5 2 0,-5 3 0,-3 0 0,-6 0 0,-12 0 0,-2-3 0,-1-9 0,7-15 0,7-15 0,0-13 0,0-5 0,21-9 0,4-3-508,21-14 508,0 4 0,-4 16 0,1-2 0,3 16 0,-6 1 0,1-3 0,-4 19 0,-14 1 0,6 11 0,-13 8 508,-1 7-508,-5 5 0,-6 24 0,-5 11 0,-26 37 0,-12 19-486,6-35 1,-1-1 485,6-8 0,1-1 0,-5 1 0,1-2 0,-12 15 0,-2-5 0,10-3 0,4-21 0,13-6 0,4-15 0,10-17 971,1-27-971,23-25 0,6-23-645,2 34 1,4-1 644,-4-1 0,2 1 0,-2 11 0,2 1-114,0-11 1,0 2 113,12-7 0,7-11 0,-9 17 0,-13 23 0,2 5 1274,-14 14-1274,1 5 242,-6 3-242,-4 6 0,2 11 0,-4 20 0,0 12 0,-4 18 0,-5 9 0,-1-17 0,-14 20 0,4-29 0,-14 11 0,10-8 0,-2-17 0,9-6 0,2-11 0,4-8 0,0-1 0,0-7 0,3-6 0,1-13 0,3-15 0,0-10 0,4 0 0,1-5 0,7 15 0,2-8 0,2 14 0,0 0 0,-1 10 0,-1 4 0,-3 7 0,-1 1 0,-3 3 0,-4 10 0,0 14 0,-3 25 0,0 7 0,0 5 0,0 5 0,0-10 0,-4 11 0,3-6 0,-8-8 0,4 0 0,-4-13 0,4 0 0,-2-10 0,2-6 0,-2-5 0,3-8 0,-2-1 0,5-4 0,-2 1 0,3-1 0,4-26 0,9 1 0,7-36 0,14 9 0,-3-13 0,-2 19 0,-2-6 0,-9 16 0,2 0 0,-4 9 0,-4 3 0,-2 13 0,-12 7 0,-10 27 0,-16 15 0,-5 24 0,-10 5 0,19-10 0,-12 11 0,16-19 0,-6 5 0,2-8 0,5-5 0,5-10 0,1-3 0,6-14 0,2-2 0,2-7 0,0-1 0,2-3 0,-2-1 0,3 0 0,0 1 0,0-1 0,0 1 0,0-1 0,0 1 0,0-1 0,3-2 0,1-11 0,3-6 0,0-10 0,-2 4 0,2 0 0,-3 4 0,0 4 0,-1 1 0,0 6 0,-3-1 0,3 1 0,-3-3 0,0-3 0,0-1 0,-3-8 0,-11-6 0,-9-6 0,-4 3 0,-8-3 0,8 10 0,-7-2 0,7 2 0,-1 11 0,8 3 0,-2 7 0,2 0 0,0 0 0,0 16 0,5-2 0,-2 19 0,4-8 0,-3 4 0,11-9 0,-2-2 0,7-7 0,0-1 0,9-6 0,16-19 0,30-36 0,-21 9 0,0-6-559,1 1 1,0-3 558,5-15 0,-2 0 0,5-12-292,-15 22 1,-1 1 291,4-16 0,-3-7 0,-4 22 0,-10 17 0,-5 15 1083,-12 18-1083,-10 15 617,-15 25-617,-13 17 0,-9 19 0,-6 2 0,12-8 0,1 9 0,8-17 0,7 11 0,-2-12 0,11-3 0,4-6 0,6-6 0,5-6 0,4-2 0,0-3 0,0 0 0,0 3 0,0-3 0,0 0 0,3 3 0,2-8 0,4 9 0,2-9 0,2 3 0,-1-4 0,2-4 0,-5 3 0,2-8 0,-4 4 0,0-5 0,-3 0 0,0-3 0,-4 3 0,0-7 0,0 7 0,0 1 0,0 0 0,0 8 0,-4 2 0,-1 0 0,-7 3 0,0-8 0,-3 3 0,3-8 0,1 0 0,4-4 0,4-5 0,-3 1 0,2-1 0,-3 1 0,4-1 0,-3 1 0,2-1 0,0 1 0,-1-4 0,4-2 0,-2-9 0,6-7 0,5-4 0,5-10 0,4-6 0,-3-1 0,3-4 0,-7 0 0,2 4 0,-3-4 0,-4 6 0,-1 4 0,-4-3 0,0 7 0,0 2 0,-4 1 0,-3 7 0,-2-2 0,-5 3 0,3 4 0,-4 0 0,4 4 0,-2 3 0,5 1 0,-6 3 0,7 0 0,-3 0 0,3 0 0,1 0 0,-1 0 0,4 3 0,0 0 0,3 4 0,4-30 0,1 9 0,4-36 0,-5 19 0,0-9 0,-4 10 0,0 1 0,0 9 0,0 5 0,-5 8 0,-3 4 0,-10 6 0,2 9 0,-8 6 0,6 10 0,-2-2 0,3 3 0,2-9 0,-1 2 0,1-6 0,3 2 0,-2-3 0,7-4 0,-4 3 0,4-7 0,0 3 0,1-3 0,-1-1 0,0 1 0,1-1 0,-1 1 0,1-1 0,2 1 0,-2-4 0,3 0 0,-1-11 0,1-1 0,3-11 0,0 0 0,0-4 0,0-5 0,0-1 0,0 0 0,0-3 0,0 3 0,0-4 0,0-1 0,0 0 0,0 1 0,4-6 0,5 4 0,10-10 0,0 5 0,14-14 0,-6 0 0,13-3 0,-7-8 0,7 6 0,5-17 0,5 11 0,-7 11 0,7 0 0,-11 20 0,7-10 0,1 11 0,-10 6 0,3 6 0,-5 5 0,-6 0 0,4 0 0,-3 1 0,-1-1 0,6-5 0,-5 4 0,1-3 0,3 3 0,-9 2 0,-1 3 0,-5 2 0,-8 4 0,-1 0 0,-4 1 0,1 2 0,-3 9 0,-13 9 0,-1 7 0,-15 10 0,7-6 0,-3 1 0,6-7 0,4-5 0,0 1 0,7-4 0,1-1 0,3-4 0,0 1 0,0 3 0,0-3 0,0 3 0,3-3 0,4-1 0,1 1 0,5 0 0,-6 0 0,4 0 0,-5-1 0,1 1 0,-1 3 0,-2 10 0,-1 0 0,-3 19 0,0 4 0,-9 11 0,-1-5 0,-14 9 0,4-10 0,-3 1 0,4 1 0,5-18 0,2-2 0,4-12 0,4-7 0,1-9 0,3-28 0,20-27 0,6-25-509,-4 29 1,3-2 508,-1-1 0,0 2 0,16-38-225,0-1 225,-10 21 0,0 6 0,-4 3 0,-5 23 0,-8 6 0,-2 11 0,-4 8 1004,0 4-1004,0 1 238,-1 6-238,4-7 0,1 7 0,8-7 0,1 6 0,8-7 0,1 7 0,1-6 0,3 6 0,-13-2 0,8-1 0,-12 3 0,-1-2 0,-5 0 0,-4 2 0,1-5 0,-1 5 0,-13-2 0,-14 3 0,-23 0 0,-10 5 0,-21 11 0,4 7 0,-14 16 0,23-11 0,-8 13 0,16-15 0,-9 10 0,10-11 0,5-2 0,14-9 0,5-2 0,9-5 0,1 1 0,5-1 0,3-3 0,4-3 0,4-13 0,3-8 0,8-15 0,11-2 0,11-11 0,3 14 0,10-9 0,-3 9 0,14-2 0,-4 2 0,8 5 0,-10 9 0,9-3 0,-9 17 0,5-7 0,-12 12 0,4-3 0,-10 4 0,1 0 0,-8 0 0,-9 0 0,0 0 0,-4 0 0,-4 0 0,-1 0 0,-4 0 0,-8 2 0,-17 3 0,-25 8 0,-26 4 0,5-1 0,-14 5 0,22-5 0,-4-1 0,14-1 0,11-5 0,12-1 0,9-4 0,16-1 0,19-15 0,14 0 0,28-23 0,1 7 0,22-11 0,-8 6 0,14-1 0,-27 7 0,16 0 0,-17 7 0,5-1 0,-1 9 0,-13-1 0,-1 12 0,-17-3 0,-2 4 0,-14 0 0,-2 0 0,-7 0 0,-1 0 0,-6-3 0,-1 0 0,5-1 0,9 1 0,10 3 0,7 0 0,0 0 0,1 0 0,4 0 0,2 0 0,5 0 0,1 0 0,0 0 0,-6 0 0,0 0 0,-7 0 0,-4 0 0,-1 4 0,-10 0 0,0 3 0,-8 0 0,-1-3 0,-4-1 0,1-3 0,-22-7 0,10 3 0,-20-7 0,14 1 0,-8 2 0,4-3 0,-4 4 0,4-1 0,1 1 0,-1 3 0,1-3 0,3 7 0,-3-7 0,7 6 0,-4-2 0,8 0 0,0-1 0,3-2 0,6-1 0,10 4 0,9-4 0,15 6 0,-4-3 0,10 4 0,-10 0 0,-1 0 0,-7 0 0,-8 3 0,-1 1 0,-5 7 0,-3 0 0,0 3 0,-7 1 0,-1-1 0,-3 1 0,0-1 0,0 0 0,0-3 0,0-1 0,-3-3 0,-1 0 0,-3-4 0,4 3 0,-3-5 0,5 4 0,-1-1 0,2 2 0,0 1 0,10 0 0,3 3 0,7 2 0,2 3 0,-1 5 0,-1-3 0,-4 6 0,-2-7 0,-6-2 0,2 0 0,-6-7 0,-1 7 0,-3-7 0,0 7 0,0-7 0,-6 7 0,-2-6 0,-3 2 0,1-3 0,3-1 0,-3 1 0,2-4 0,-5 1 0,6-4 0,-6 0 0,2 0 0,-4 0 0,-3 0 0,-2 0 0,-4-4 0,0-4 0,0-1 0,1-6 0,-1 6 0,0-6 0,-5 6 0,4-2 0,-3 2 0,8 2 0,-3-1 0,8 0 0,-1 4 0,6 1 0,4 3 0,5 0 0,15 12 0,13 4 0,22 13 0,-1-1 0,18 2 0,-11-5 0,0-1 0,2 0 0,-14-4 0,6 8 0,-14-10 0,-5 0 0,-14-4 0,-1-6 0,-11 6 0,-2-7 0,-2 3 0,0-3 0,-2-1 0,-6-2 0,-7-1 0,-1-3 0,1 0 0,2-3 0,5-5 0,1-3 0,3 0 0,4 1 0,0 3 0,6 4 0,6 0 0,7 3 0,5 0 0,0 7 0,1 11 0,1 13 0,-7 7 0,3 6 0,-8-2 0,0-1 0,0 4 0,-6-9 0,1-1 0,-5-6 0,0-6 0,-4-3 0,0-2 0,0-7 0,0-1 0,-7-3 0,-5-3 0,-3-1 0,-8-3 0,3 0 0,-9-4 0,2-17 0,-9-11 0,5-27 0,-5-5 0,6 6 0,-15-23 0,13 37 0,-15-21 0,14 28 0,-4 4 0,1 9 0,1 7 0,9 9 0,-2 3 0,13 2 0,0 3 0,5 0 0,3 0 0,3 6 0,1 6 0,10 2 0,1 9 0,11-7 0,2 7 0,4-1 0,-5-2 0,4 1 0,-12-10 0,6 0 0,-11-5 0,0 1 0,-4 0 0,-9-4 0,-16 0 0,-10-3 0,-21-9 0,-1-7 0,-6-9 0,11 4 0,-8-6 0,8 11 0,-5-4 0,1 6 0,12 5 0,5 3 0,8 2 0,11 4 0,0 0 0,12-2 0,1 1 0,26-6 0,1 2 0,22 0 0,-3 1 0,5 0 0,-6 3 0,4-3 0,-9 4 0,-1 0 0,-11 0 0,-6 0 0,-7 0 0,-1 0 0,-3 0 0,-6 0 0,-9 0 0,-8 0 0,-8 0 0,0 0 0,0-4 0,4 3 0,-3-6 0,8 3 0,-4 0 0,5-3 0,2 6 0,5-5 0,4-1 0,3 0 0,3-7 0,14 6 0,5-3 0,13-2 0,17 2 0,-12-1 0,23 6 0,-14 2 0,11 4 0,-6 0 0,-1 0 0,-6 0 0,-6 0 0,-6 0 0,-6 3 0,-9 1 0,-6 4 0,-3 2 0,-8-3 0,1 3 0,-4-3 0,-21 5 0,0-3 0,-30 4 0,13-8 0,-13 0 0,9-5 0,-5 0 0,6 0 0,1 0 0,0 0 0,4-8 0,-3-2 0,-2-8 0,-6-5 0,4 4 0,-9-1 0,11 3 0,-1 7 0,7-3 0,6 4 0,5 1 0,5 4 0,3 0 0,6 4 0,4 0 0,-1 0 0,0 0 0,1 0 0,0 3 0,2 1 0,1 2 0,3 0 0,0 5 0,0-4 0,11 4 0,2-4 0,21 1 0,-3 1 0,9-4 0,0 3 0,-4-3 0,4 0 0,-10 2 0,-2-3 0,-8 4 0,-1 0 0,-8-1 0,-1-1 0,-4 1 0,-2-1 0,-1 5 0,-3-4 0,-7 3 0,-5-2 0,-12-4 0,-12-1 0,-5-3 0,-6 0 0,5 0 0,2-4 0,5-4 0,9-9 0,5 0 0,14-6 0,3 4 0,4-5 0,0 4 0,7-3 0,6 7 0,13-9 0,10 7 0,1-4 0,8 7 0,-9 2 0,9 4 0,-9 4 0,9 1 0,-9 4 0,8 0 0,-8 0 0,9 0 0,-9 8 0,21 8 0,-18 3 0,19 9 0,-9 2 0,1 5 0,-4 0 0,2 4 0,-15-6 0,6 0 0,-8 3 0,-9-5 0,0 0 0,-9-3 0,-2-8 0,-4-1 0,0-5 0,1 1 0,-4-1 0,-1 0 0,-3-3 0,0 3 0,0-7 0,0 7 0,3-7 0,-2 7 0,1-7 0,1 4 0,-2-5 0,2 1 0,0-1 0,-2 1 0,2-1 0,-3 1 0,0-1 0,0 0 0,0 1 0,0-1 0,0 1 0,0-1 0,0 1 0,0-1 0,0 1 0,0-1 0,0 1 0,0-1 0,2 1 0,-1-1 0,5 1 0,-5-1 0,2 1 0,0 0 0,-3-1 0,6 1 0,-5-1 0,2 4 0,0 1 0,-2 0 0,2 2 0,-3-5 0,3 2 0,-3-4 0,3 1 0,-3-1 0,0 1 0,3 0 0,-2-1 0,2 1 0,-3-1 0,0 1 0,0-1 0,0 4 0,0 1 0,0 4 0,0-1 0,0-3 0,0 3 0,0-3 0,0-1 0,0 0 0,0-3 0,0-1 0,0 1 0,0-1 0,-5-3 0,0 0 0,-4-3 0,-1 0 0,-1-3 0,-3-1 0,-1-4 0,1 1 0,-1-4 0,4 0 0,-3 0 0,3-3 0,-4 6 0,7 1 0,1 3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37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24575,'9'0'0,"1"0"0,4 0 0,-1 0 0,-3 0 0,0 0 0,-4 0 0,0 0 0,1 0 0,-1 0 0,0 0 0,0 0 0,0 0 0,1 0 0,-1 0 0,-2 3 0,1-2 0,-1 5 0,2-6 0,-2 6 0,-1-5 0,-3 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02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24575,'10'0'0,"27"0"0,-15 0 0,41 0 0,-14 0 0,25 0 0,8 0 0,11 0-606,-36 0 1,4 0 605,4 0 0,3 0 0,8 0 0,3 0-1562,7 0 0,4 0 1562,-11 0 0,5 0 0,-2 0 0,-10 0 0,-1 0 0,0 0 0,5 0 0,0 0 0,0 0 0,-5 0 0,-1 0 0,-2 0 0,14 0 0,1 0-705,-11 0 1,4 0 0,-2 0 704,24 0 0,-2 0 0,0 0 0,0 0 0,-2 0 0,-1 0-734,-8 0 0,-3 0 734,2 0 0,-2 0 0,-5 0 0,-2 0 0,-3 0 0,-1 0 22,2 0 0,-2 0-22,-4 0 0,-1 0 0,1 0 0,-3 0 0,26 0 0,-37 0 0,0 0 0,45 0 2018,-20 0-2018,-24 0 0,-3 0 2158,11 0-2158,14 0 1961,-3 0-1961,-6 0 1109,-6 0-1109,3 0 571,-10 0-571,18 0 55,-28 0-55,19 0 0,-22 0 0,11 4 0,-6-2 0,-2 6 0,0-6 0,-9 2 0,8-4 0,-16 0 0,5 0 0,-10 0 0,-5 0 0,-6 0 0,-4 0 0,0 0 0,-3-14 0,8 11 0,2-11 0,21 14 0,6 0 0,25 6 0,-16-1 0,21 2 0,-17 2 0,7-3 0,-3 0 0,-5 3 0,-2-8 0,1 8 0,-6-8 0,5 9 0,-11-9 0,10 3 0,-4-4 0,6 0 0,-6 0 0,4 0 0,-10 0 0,5 0 0,-7 0 0,1 0 0,-1 0 0,0 0 0,1 0 0,-6 0 0,4 0 0,-9 0 0,3 0 0,-4 0 0,5 0 0,-5 0 0,5 0 0,-5 0 0,-1 0 0,0 0 0,1 0 0,-1 0 0,1 0 0,-1 0 0,18 0 0,-14 0 0,14 0 0,-18 0 0,6 0 0,-5 0 0,10 0 0,-4 0 0,6 0 0,-6 0 0,4 0 0,-9 0 0,4 0 0,-1 0 0,-7 0 0,12 0 0,-18 0 0,13 0 0,-9-4 0,4 3 0,-4-3 0,3 4 0,-3 0 0,0 0 0,3-3 0,-3 2 0,4-3 0,0 4 0,-4 0 0,3 0 0,-3 0 0,0 0 0,10 0 0,-13 0 0,9 0 0,-7 0 0,-4 0 0,4 0 0,-5-4 0,5 3 0,-4-2 0,4-1 0,-1 3 0,-2-6 0,2 6 0,-4-3 0,-4 4 0,4 0 0,-8-3 0,3 2 0,-4-2 0,0 3 0,-3-3 0,0-1 0,7-1 0,15 2 0,15 3 0,11 0 0,0 0 0,-6 0 0,-2 0 0,-5 0 0,-1 0 0,-5 0 0,-6 0 0,-2 0 0,-7 0 0,2 0 0,-3 0 0,-5 0 0,-1 0 0,-4 0 0,0 0 0,1 0 0,-4 0 0,-1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34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24575,'31'0'0,"-7"0"0,-15 0 0,-3 0 0,0 0 0,1 0 0,-1 0 0,0 0 0,0 0 0,1 0 0,-1 0 0,0 0 0,0 0 0,1 0 0,-1 0 0,0 0 0,1 0 0,-1 0 0,1 0 0,-1 0 0,1 0 0,-4 3 0,3-2 0,-3 1 0,1 1 0,1-2 0,-4 4 0,5-4 0,-3 2 0,3-3 0,0 0 0,1 0 0,-1 2 0,0-1 0,-2 5 0,1-5 0,-1 2 0,3-3 0,-1 0 0,0 0 0,1 0 0,-1 0 0,0 0 0,1 0 0,-1 0 0,0 0 0,1 0 0,-1 0 0,0 0 0,1 0 0,-1 0 0,0 0 0,0 0 0,0 0 0,0 0 0,-2 3 0,1-3 0,-2 3 0,1 0 0,1-2 0,-1 1 0,-1 1 0,3-2 0,-3 1 0,3-2 0,1 0 0,-1 0 0,0 0 0,-3 3 0,2-2 0,-1 2 0,2-3 0,0 0 0,0 0 0,0 0 0,0 0 0,0 0 0,0 0 0,0 0 0,0 0 0,1 0 0,-1 0 0,0 0 0,0 0 0,0 0 0,0 0 0,0 0 0,0 0 0,0 0 0,0 0 0,0 0 0,0 0 0,0 0 0,0 0 0,0 0 0,1 0 0,-1 0 0,0-3 0,0 2 0,1-2 0,-1 3 0,0 0 0,0 0 0,0 0 0,0 0 0,1 0 0,-1-2 0,0 1 0,0-2 0,0 3 0,-3-3 0,3 2 0,-3-4 0,4 4 0,-1-2 0,1 1 0,-1 1 0,0-2 0,1 3 0,-1-3 0,1 3 0,-1-6 0,0 5 0,0-1 0,0-1 0,0 2 0,0-2 0,-2 1 0,1 1 0,-1-2 0,2 3 0,0 0 0,0 0 0,0 0 0,0 0 0,0 0 0,0 0 0,0 0 0,0 0 0,-3-3 0,3 3 0,-3-3 0,3 3 0,0-3 0,0 2 0,1-1 0,-4-1 0,2 2 0,-1-2 0,2 3 0,0 0 0,0 0 0,0 0 0,1 0 0,-1 0 0,0-3 0,1 2 0,-1-2 0,0 3 0,1 0 0,-1 0 0,0 0 0,0 0 0,0 0 0,0 0 0,0 0 0,1 0 0,-1 0 0,0 0 0,0 0 0,0 0 0,0 0 0,0 0 0,0 0 0,0 0 0,1 0 0,-1 0 0,0 0 0,0 0 0,-3 0 0,0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35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24575,'0'-6'0,"0"0"0,0 0 0,0 0 0,0-5 0,0 4 0,0-7 0,0 7 0,2-4 0,2 5 0,-1 0 0,0-3 0,0 2 0,0 1 0,4 0 0,-4 6 0,0-3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41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24575,'0'3'0,"0"2"0,0 5 0,0 4 0,0-7 0,0 3 0,0-4 0,0-5 0,0-8 0,0-1 0,0-9 0,0 6 0,3 0 0,-2 1 0,1 4 0,1-1 0,1 1 0,-1-1 0,3 1 0,-3 0 0,1-1 0,1 4 0,-4 0 0,2 3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43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24575,'6'0'0,"3"3"0,-1-2 0,1 2 0,1-3 0,-3 0 0,7 0 0,-3 0 0,8 3 0,-4-2 0,0 6 0,-1-7 0,-3 3 0,0 0 0,2-2 0,-5 2 0,2-3 0,0 0 0,-3 0 0,3 0 0,1 0 0,-4 0 0,7 0 0,-7 0 0,3 0 0,-3 0 0,-1 0 0,1 0 0,-1 0 0,1 0 0,-1 0 0,-2-3 0,1 2 0,-4-4 0,5 4 0,-2-8 0,-1 7 0,1-4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44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24575,'0'6'0,"0"3"0,0-4 0,0 1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00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566 233 24575,'0'-6'0,"-3"-8"0,2 5 0,-9-9 0,8 11 0,-11-4 0,5 1 0,-6 2 0,4 1 0,-4-3 0,7 9 0,-3-6 0,3 7 0,0 0 0,1 0 0,-1 0 0,1 0 0,-1 0 0,1 0 0,0 0 0,0 0 0,0 0 0,-1 0 0,1 0 0,-1 0 0,0 0 0,1 0 0,-1 0 0,0 0 0,1 0 0,-1 0 0,1 0 0,0 0 0,-1 0 0,1 0 0,-4 0 0,2 0 0,-6 4 0,3-4 0,-3 7 0,-1-6 0,4 5 0,-2-2 0,5 2 0,-6-2 0,7 2 0,-7-2 0,7 3 0,-7 0 0,6-1 0,-5 2 0,2-2 0,0 1 0,-3 0 0,7-3 0,-7 3 0,6-4 0,-2 1 0,4 2 0,-1-5 0,3 5 0,-5-6 0,7 6 0,-11-5 0,9 5 0,-6-3 0,3 1 0,1-2 0,10-10 0,12-11 0,13-10 0,9-4 0,-1 1 0,1 3 0,-1 1 0,-1 5 0,-5 5 0,-2 6 0,-10 4 0,0 0 0,-4 4 0,-1-2 0,0 5 0,-3-2 0,0 0 0,-5 2 0,1-2 0,-1 3 0,1 0 0,-6 3 0,-2 0 0,-9 4 0,3 0 0,-4-1 0,1 1 0,3 0 0,-3 0 0,3-1 0,-3 1 0,2 0 0,-5 0 0,2 0 0,-4 0 0,0 0 0,1 0 0,-1 1 0,4-1 0,-2 0 0,5-1 0,-6 1 0,7 0 0,-3 0 0,0 0 0,2-4 0,-2 3 0,0-2 0,2 3 0,-5 0 0,5 0 0,-5-3 0,5 1 0,-2-4 0,3 2 0,1 0 0,-1-2 0,1 2 0,-1-3 0,4 0 0,0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2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88 24575,'-6'0'0,"-1"0"0,1 0 0,3-3 0,0 0 0,6 0 0,-2-3 0,4 3 0,-4-4 0,1 1 0,1-1 0,-2 1 0,2-1 0,0 4 0,-2-3 0,2 2 0,-1 0 0,-1-2 0,2 3 0,-3-3 0,3 2 0,-2 4 0,2 4 0,-3 2 0,0 0 0,2-3 0,2 0 0,2-3 0,0 0 0,0 0 0,0 0 0,-6 0 0,2 3 0,-4 1 0,-1 2 0,-1 0 0,-2-2 0,2 2 0,-2-6 0,3 3 0,2-3 0,5 0 0,3 0 0,2 0 0,-2 0 0,-1-3 0,1 3 0,-1-3 0,1 3 0,0 0 0,-1 0 0,0 0 0,-2 2 0,-1 2 0,-3 2 0,0 0 0,0 1 0,0-1 0,0 0 0,-3-2 0,-3-2 0,-1-2 0,-2 0 0,3 0 0,-1 0 0,-3 0 0,2 0 0,-2 0 0,4 0 0,-1 0 0,0 0 0,1 0 0,-1 0 0,1 0 0,-1 0 0,1 0 0,-1 0 0,1 0 0,0 0 0,0 0 0,0 0 0,0-2 0,3-2 0,0-2 0,3 0 0,0-1 0,0 0 0,0 1 0,0-1 0,0 1 0,0 5 0,0 4 0,0 4 0,0 1 0,0-2 0,-3-2 0,2 1 0,-4-1 0,1 2 0,-2 0 0,0 0 0,-1 1 0,1-1 0,-1 1 0,0-1 0,4 0 0,-3-2 0,5-7 0,-2 2 0,3-4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30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0 24575,'-9'7'0,"5"-1"0,-8 1 0,10-1 0,-11 1 0,9 0 0,-7 3 0,4-2 0,3 2 0,-1-4 0,1 4 0,-3-2 0,3 5 0,1-5 0,-4 5 0,6-5 0,-6 2 0,7-4 0,0 1 0,0-3 0,0-2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308 660 24575,'-6'-4'0,"-1"2"0,-11 2 0,-12 0 0,-7 4 0,-5 9 0,10 1 0,3 7 0,8-1 0,-3-3 0,3 7 0,2-12 0,11 3 0,-2-8 0,9-9 0,-2-7 0,3-10 0,4-5 0,8-1 0,2-4 0,11 2 0,-7-2 0,7 4 0,-9 5 0,4-4 0,-1 8 0,2-4 0,2 4 0,6 0 0,1-1 0,11-11 0,-9 9 0,14-13 0,-14 9 0,14-5 0,-9 5 0,8-4 0,-14 12 0,3-5 0,-10 11 0,-4-2 0,-5 3 0,-2 1 0,-5 3 0,2 1 0,-6 0 0,-2 0 0,-2-4 0,0 1 0,0 0 0,0 0 0,0-5 0,0 0 0,0-3 0,0-5 0,0-1 0,0-4 0,0 5 0,0 0 0,0 4 0,-3 4 0,-4 1 0,-4 3 0,-3-1 0,-1 4 0,-4 1 0,4 3 0,-8 0 0,7 0 0,-7 0 0,-1 0 0,3 6 0,-8 8 0,3 7 0,-5 2 0,-1 3 0,-2-8 0,3 3 0,6-5 0,1-4 0,10-1 0,-1-4 0,4-3 0,1-1 0,3 0 0,1-2 0,-1 4 0,1-1 0,-4 3 0,2-1 0,-6 1 0,7 0 0,-3 0 0,3-1 0,0 1 0,4-1 0,0 1 0,3-1 0,6-3 0,2 0 0,7-3 0,-1 0 0,1 0 0,-1 0 0,1 0 0,-1 0 0,1 0 0,-1 0 0,1 0 0,-1 0 0,1 0 0,-1-4 0,-3 1 0,-1-1 0,-3-2 0,-1 5 0,1-2 0,-1 3 0,-2 0 0,-1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8:49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91 24575,'-17'0'0,"4"0"0,-1 0 0,6 0 0,-5 0 0,5 0 0,-2 0 0,3 0 0,1 0 0,-1 0 0,1 0 0,-1 0 0,-3 0 0,2 0 0,-2 0 0,4 3 0,-5-2 0,4 4 0,-3-4 0,3 2 0,0 0 0,1-2 0,-1 2 0,1-1 0,-1-1 0,1 5 0,-1-5 0,0 2 0,4 0 0,-3-3 0,2 3 0,0 0 0,-2-2 0,3 2 0,-1 0 0,-1-3 0,7 1 0,2-5 0,3-6 0,7 2 0,-3-3 0,4 4 0,-1-1 0,-3-2 0,3 2 0,-3-3 0,4 4 0,-1 0 0,1-1 0,-1-2 0,1 5 0,-4-5 0,2 10 0,-5-6 0,2 5 0,-4-5 0,1 5 0,-1-2 0,1 3 0,-1 0 0,1 0 0,-1 0 0,1 0 0,0 0 0,-1 0 0,0 0 0,-2 3 0,-2 1 0,1 2 0,-2 1 0,2-1 0,0 0 0,-3 0 0,6-2 0,-6 1 0,3-1 0,-3 2 0,3 0 0,0-2 0,3-2 0,0-2 0,-2 3 0,-2 0 0,-2 3 0,0 0 0,0 0 0,-3 1 0,0-4 0,-1 3 0,-2-5 0,3 2 0,2-3 0,4-3 0,8 2 0,-1-5 0,4 2 0,-7-3 0,3 0 0,-3 1 0,-1-1 0,1 4 0,-1-3 0,1 5 0,0-5 0,-1 5 0,0-4 0,1 4 0,-4 1 0,-3 0 0,-3 6 0,-4-6 0,1 3 0,-1-3 0,1 0 0,0 3 0,0-3 0,2 6 0,-2-2 0,3 2 0,-3 0 0,-1-2 0,4 1 0,-3-4 0,5 5 0,-5-6 0,5 6 0,-4-5 0,1 5 0,-3-5 0,1 4 0,2-1 0,-2-1 0,6 3 0,-3-3 0,3 3 0,2-2 0,2-2 0,2-2 0,0 0 0,-2-3 0,1 3 0,-1-10 0,0 6 0,2-10 0,-5 3 0,6-4 0,-3 1 0,0-1 0,-1 1 0,0 3 0,-3 1 0,3 3 0,0 3 0,-2-1 0,2 7 0,0-2 0,0 6 0,4-2 0,-1 1 0,1-4 0,-1 4 0,0-4 0,1 2 0,-1-3 0,1 0 0,-1 0 0,0 0 0,1 3 0,-1-2 0,0 1 0,0-2 0,-3 0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03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 24575,'8'0'0,"9"-4"0,11 3 0,9 1 0,-4 9 0,6 2 0,1 12 0,-7-11 0,5 7 0,-15-14 0,0 6 0,-12-9 0,0 5 0,-6-4 0,6-2 0,-10 5 0,2 1 0,-3 5 0,-12 3 0,1 6 0,-16 8 0,-3 1 0,-1 5 0,-4-5 0,5 4 0,2-8 0,-2 7 0,3-10 0,-1 1 0,5-2 0,3-5 0,7-5 0,2-1 0,4-4 0,3 0 0,-3 1 0,6-1 0,-2-1 0,3-2 0,0-1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8:50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24575,'-4'3'0,"1"0"0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8:52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24575,'-4'0'0,"1"0"0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52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912 304 24575,'0'-8'0,"0"1"0,0-10 0,0 8 0,0-8 0,0 9 0,0-2 0,-2 7 0,-2 0 0,-2 3 0,-1 0 0,-3 3 0,2 4 0,-2 1 0,3 2 0,0 0 0,0-3 0,0 3 0,4-3 0,-3-1 0,5 1 0,-2-6 0,3-6 0,0-10 0,3 0 0,1 0 0,3 1 0,0 6 0,0-2 0,-4 4 0,0-1 0,0 3 0,-2 7 0,-2 8 0,-3 4 0,-4 7 0,1-6 0,-1 3 0,1-5 0,3 1 0,-3-5 0,7 4 0,-3-7 0,3 4 0,0-5 0,0-5 0,0-7 0,0-5 0,0-5 0,3 1 0,1 4 0,3-3 0,-1 7 0,-2-3 0,2 3 0,-5 0 0,2 1 0,-3 5 0,0 5 0,0 7 0,-7 7 0,-2 2 0,-3 0 0,-3 3 0,6-8 0,-1 0 0,2-1 0,2-7 0,2 3 0,1-12 0,3-7 0,3-14 0,7-13 0,8-5 0,1 0 0,-1 5 0,-2 8 0,-8 8 0,3 5 0,-4 5 0,-3 3 0,-2 0 0,-4 4 0,-5 0 0,-4 6 0,-4 4 0,1 4 0,-1 8 0,0-7 0,3 6 0,2-10 0,3 2 0,0-4 0,3 1 0,2-6 0,2-14 0,7-9 0,3-13 0,12-1 0,-4 6 0,-1 0 0,-2 10 0,-7 1 0,2 8 0,-3 1 0,0 6 0,-7 9 0,-5 8 0,-7 13 0,-4-1 0,3 9 0,-2-14 0,6 8 0,-2-13 0,7 1 0,-2-3 0,5-5 0,-2 2 0,0-4 0,2 1 0,-2-1 0,0 1 0,2-1 0,-4 0 0,1-2 0,-2-1 0,0-1 0,0-1 0,-1 2 0,0-3 0,1 0 0,-4 0 0,2 0 0,-2 0 0,0 0 0,3 0 0,-4 0 0,5 0 0,-4 0 0,2 0 0,-2 0 0,3 0 0,1 0 0,-1 0 0,0 0 0,1 0 0,7 0 0,4 0 0,18 0 0,-3 0 0,9 0 0,-5 0 0,0 0 0,-5 0 0,0 0 0,-8 0 0,-1 0 0,-4 0 0,1 0 0,-3-3 0,-1-4 0,-3 0 0,0-7 0,0 7 0,0-4 0,0 5 0,0-1 0,0 1 0,2-1 0,2 3 0,2 1 0,0 3 0,1 0 0,-1 0 0,1 3 0,-4 4 0,3 1 0,-5 5 0,5-2 0,-5 0 0,5-1 0,-6-3 0,3-1 0,0 1 0,0-3 0,4-1 0,-9-3 0,-3 0 0,-13 0 0,-2 0 0,-4 0 0,-4 0 0,3 0 0,-9 0 0,9 0 0,-4 0 0,9 0 0,-2 0 0,6-4 0,1 1 0,5-4 0,3 3 0,0-2 0,1 2 0,2-2 0,1 0 0,3-1 0,3 1 0,8-1 0,10-5 0,4 3 0,9-3 0,-9 4 0,3-1 0,-8 5 0,3 0 0,-11 4 0,5 0 0,-9 0 0,2 0 0,-12 3 0,-3 1 0,-8 3 0,-2-3 0,1 2 0,-1-5 0,4 2 0,-3-3 0,7 0 0,-7 0 0,7 0 0,-4 0 0,5 0 0,0 0 0,2-3 0,1 0 0,6 0 0,1-3 0,6 5 0,-3-5 0,3 5 0,-3-4 0,-1 4 0,-5-2 0,-5 3 0,-11 0 0,0 0 0,-8 0 0,3 0 0,-4 0 0,4 0 0,-3 0 0,4 0 0,-1 0 0,1 0 0,5 0 0,-1 0 0,4-3 0,1 2 0,3-2 0,1 3 0,5 0 0,5 0 0,3 0 0,2 0 0,-5-3 0,1 3 0,-1-3 0,2 3 0,-5 0 0,-5 0 0,-3 0 0,-2 0 0,2 0 0,1 0 0,-1 0 0,1 0 0,-1 0 0,1 0 0,-1 0 0,1 0 0,3-3 0,-3 2 0,3-2 0,-4 3 0,4-3 0,-3 2 0,2-2 0,-2 3 0,-1-2 0,1 1 0,-1-5 0,1 6 0,2-6 0,-2 5 0,3-4 0,-4 4 0,1-2 0,0 3 0,3-3 0,-3 2 0,5-4 0,-4 4 0,1-2 0,-2 3 0,0 0 0,0 0 0,0 0 0,-1 3 0,1-2 0,-4 5 0,2-2 0,-6 3 0,7-1 0,-7 2 0,7-5 0,-3 3 0,3-5 0,1 5 0,0-6 0,0 3 0,-1-3 0,1 3 0,0 0 0,0 4 0,-4 0 0,-2 3 0,-2 1 0,-1 3 0,-3 2 0,6-5 0,-6 3 0,10-7 0,-2 3 0,3-3 0,1-4 0,2-2 0,4-5 0,4-2 0,2-1 0,1-3 0,0-1 0,0-4 0,4 1 0,0 3 0,-3 3 0,-2 5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54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0 244 24575,'0'-14'0,"0"6"0,0-14 0,0 13 0,0-8 0,3 6 0,-2 0 0,2-3 0,1 3 0,-4-4 0,4-4 0,-1 4 0,-2-8 0,6-1 0,-6 9 0,2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55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24575,'20'-12'0,"-7"5"0,17-17 0,-21 17 0,3-4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27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13 24575,'-7'-6'0,"0"2"0,3 1 0,-2 3 0,0 0 0,-1 0 0,4 3 0,2-5 0,5 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27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24575,'4'-3'0,"-2"0"0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37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24575,'9'-4'0,"1"2"0,4 2 0,4 0 0,-2 0 0,6 0 0,-6 0 0,2-4 0,-7 3 0,3-5 0,-7 5 0,3-2 0,-3 0 0,0 2 0,-1-2 0,-2 3 0,-1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39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24575,'6'0'0,"0"0"0,0 0 0,-2 0 0,-2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45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0 24575,'0'6'0,"0"0"0,0 4 0,0-2 0,0 5 0,0-2 0,0 0 0,0 3 0,0-7 0,0 3 0,0 0 0,0-2 0,0 2 0,0-4 0,0 1 0,0 3 0,0-3 0,0 7 0,0-7 0,0 3 0,0-3 0,0 3 0,0-3 0,0 3 0,0-3 0,0-1 0,0 1 0,0 3 0,-7-2 0,6 5 0,-9-1 0,6-1 0,0 2 0,-2-5 0,6 5 0,-6-5 0,2 2 0,0 0 0,-2-3 0,6 3 0,-6-3 0,2 3 0,-3-3 0,0 3 0,0 0 0,1-2 0,-2 5 0,-2-5 0,2 6 0,-2-7 0,3 3 0,0-3 0,1-1 0,-1 1 0,0-1 0,1 1 0,-1-1 0,1 1 0,-1-1 0,1-2 0,2 2 0,-2-3 0,2 4 0,-2-1 0,2 1 0,-2-1 0,3 1 0,-1-1 0,-2 1 0,2-1 0,1 1 0,-3-4 0,5 3 0,-2-2 0,0-1 0,3 3 0,-3-3 0,0 1 0,2 2 0,-2-3 0,0 1 0,3 1 0,-6-1 0,5 2 0,-4 1 0,4-1 0,-5-3 0,5 3 0,-1-3 0,2 4 0,0-1 0,0 0 0,0 0 0,0 1 0,0-1 0,0 1 0,0-1 0,0 1 0,-3-4 0,2-3 0,-2 0 0,3-3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27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1 154 24575,'15'0'0,"14"0"0,14 0 0,44 0 0,-3 0-769,-23 1 1,2-2 768,-9-1 0,1-2 0,17 0 0,2 0 0,-4-3 0,1-1-762,19-4 0,1 1 762,-14 5 0,0 1 0,13-3 0,1 2 0,-4 5 0,-2 2 0,-2-1 0,-2 0 0,5 0 0,-1 0 0,-10 0 0,-2 0-411,-3 0 1,-2 0 410,-16 0 0,-1 0 0,5 0 0,-3 0-137,30 0 137,6 0 0,5 0 0,-23 0 0,6 0 0,-7 0 0,-1 0 992,-7 0-992,-1 0 1900,-1 0-1900,-4 0 957,5 0-957,-14 0 170,-1 0-170,-6 0 0,6 0 0,-10 0 0,9 0 0,-11 0 0,0 0 0,5 0 0,-11 0 0,5 0 0,0 0 0,-4 0 0,4 0 0,-6 0 0,1-8 0,-1 5 0,6-5 0,-5 8 0,5 0 0,-5 0 0,-1 0 0,0 0 0,1 0 0,-1 0 0,0-4 0,8 3 0,-10-3 0,3 0 0,-11 3 0,4-6 0,-3 6 0,0-7 0,-3 3 0,-2 1 0,-1-3 0,0 6 0,-5-6 0,1 6 0,0-2 0,-1 3 0,1 0 0,-1 0 0,-3 0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04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24575,'0'6'0,"0"8"0,0 22 0,0 3 0,0 12 0,0-4 0,0 6 0,0-3 0,0-10 0,0 4 0,0-19 0,0 5 0,0-17 0,0 4 0,0-2 0,0-7 0,0 3 0,0-3 0,0-1 0,7 4 0,-2-3 0,17 7 0,-8-7 0,14 0 0,-11 0 0,4-8 0,-5 8 0,0-4 0,-4 1 0,3-2 0,-2-3 0,3 0 0,0 0 0,0 0 0,0 0 0,-4 0 0,3 0 0,-7 0 0,4-3 0,-5-1 0,1-8 0,0-4 0,0-2 0,4-19 0,-2 7 0,-1-10 0,-5 4 0,-4 2 0,0 1 0,0 2 0,0-1 0,0 4 0,0 1 0,0 1 0,0 4 0,0-4 0,0 4 0,0 1 0,0 5 0,0 0 0,0-1 0,0 5 0,0 1 0,0 3 0,0 1 0,0 0 0,0 3 0,0 1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46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0 163 24575,'0'-2'0,"0"-3"0,0-13 0,0 6 0,0-10 0,0 6 0,0-4 0,0-8 0,3 12 0,-2-1 0,2 10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49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1313 24575,'4'-3'0,"2"-4"0,-2-4 0,3-3 0,-3 3 0,-1-12 0,-3 2 0,0-9 0,4-4 0,1 4 0,7 0 0,-3-3 0,3 8 0,-4-4 0,0 5 0,3 0 0,-2 0 0,2 4 0,-3 2 0,-1 7 0,0 1 0,-4 3 0,0 0 0,-3 1 0,0-1 0,0 1 0,0-1 0,0 0 0,0-3 0,4-5 0,-3-1 0,2-6 0,1 2 0,0-4 0,4-5 0,0 4 0,1-8 0,-1 8 0,-3-4 0,1 9 0,-5 1 0,6 5 0,-7-1 0,4 4 0,-4-3 0,0 3 0,3-3 0,1-1 0,3 1 0,0-1 0,0 4 0,0-3 0,-3 7 0,2-3 0,-2 3 0,-3 4 0,-2 0 0,-2 0 0,-3 2 0,5-4 0,-2 1 0,0-3 0,0 1 0,-4-1 0,0 0 0,4 1 0,0-1 0,0 1 0,2-1 0,-5 0 0,5 1 0,-4 2 0,1 1 0,-2 3 0,-2 11 0,0 18 0,-1 9 0,0 9 0,-1 5 0,1-9 0,3 15 0,2-10 0,4-1 0,0-11 0,0-12 0,0-5 0,-3-5 0,2-3 0,-5-4 0,2-4 0,-2-3 0,-1 0 0,0 0 0,0-11 0,-3 2 0,1-14 0,-2 4 0,3-5 0,0 0 0,0 4 0,0-3 0,4 8 0,1-4 0,3 8 0,-3 1 0,2 3 0,-2 1 0,3 7 0,3 4 0,1 8 0,4 6 0,-1-3 0,1 2 0,-1-7 0,-3 3 0,1-7 0,-1 3 0,0-3 0,-4-9 0,-8-7 0,-4-10 0,0-5 0,-4-4 0,-2-8 0,0 0 0,-11-22 0,5 13 0,-1-9 0,-2 9 0,3-3 0,-1 0 0,1-5 0,6 11 0,0 2 0,5 14 0,1 3 0,8 8 0,1 4 0,9 4 0,1 10 0,12 10 0,1 4 0,10 8 0,-5-8 0,10 5 0,0-5 0,1-3 0,10 4 0,-5-8 0,6 3 0,0-8 0,-1 0 0,1-5 0,0 0 0,-6 0 0,-6 0 0,-6 0 0,-10 0 0,0 0 0,-8 0 0,-1 0 0,-4 0 0,1 0 0,-1 0 0,-2 2 0,-1 10 0,-3-1 0,-4 17 0,-5-3 0,-4 10 0,-9 0 0,4-4 0,0 3 0,3-9 0,5 4 0,-1-6 0,3-3 0,0-1 0,4-8 0,1 2 0,0-5 0,2 2 0,-2 0 0,1-3 0,1 3 0,-5-3 0,5-4 0,-1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5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168 105 24575,'0'7'0,"0"8"0,0 27 0,0 7 0,0 11 0,0 1 0,0-12 0,0 8 0,0-14 0,0 10 0,0-12 0,0-1 0,0-14 0,0-3 0,0-12 0,0 0 0,0-13 0,0-7 0,0-15 0,0-5 0,9-17 0,2-3 0,10-12 0,-6 12 0,-1-8 0,-5 8 0,1-6 0,0 2 0,-1 12 0,-4 1 0,-1 10 0,-4 5 0,0 6 0,0 8 0,0-2 0,0 5 0,0-2 0,-3 7 0,2-3 0,-4 5 0,1-2 0,-3 3 0,1 0 0,-1 0 0,0 0 0,0 7 0,-3-2 0,2 8 0,-12 9 0,10-1 0,-10 9 0,7-7 0,-3 6 0,0-4 0,2 8 0,-1-8 0,6 4 0,-3-5 0,4 0 0,4-1 0,-4 6 0,7-4 0,-6 4 0,6-1 0,-6-3 0,6-1 0,-3-1 0,4-7 0,0-1 0,0-5 0,0-4 0,0 1 0,0 0 0,0-1 0,3-2 0,1-1 0,2-1 0,-3 2 0,0 6 0,-3 5 0,0 5 0,0 3 0,0 1 0,0 0 0,0 0 0,0-5 0,0 4 0,0-7 0,-3 2 0,-2 1 0,-2 0 0,-1 1 0,0-1 0,1-5 0,3-3 0,-3 3 0,7-7 0,-4 3 0,4-15 0,0-15 0,20-22 0,-8-2 0,28-17 0,-19 18 0,13-8 0,-16 15 0,0 6 0,-7 14 0,-4 2 0,-3 12 0,-1 3 0,-6 5 0,2 1 0,-2-1 0,3 1 0,-3-3 0,2 1 0,-5-1 0,6 3 0,-6-1 0,2 1 0,-3 3 0,1-3 0,2 0 0,1-4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34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239 161 24575,'0'-13'0,"0"-6"0,0 0 0,0-10 0,0 9 0,0-4 0,0 6 0,-4 8 0,-5 2 0,-10 8 0,-1 0 0,-9 0 0,4 0 0,0 0 0,0 19 0,6-6 0,-3 28 0,7-14 0,-1 15 0,11-5 0,0 7 0,5 0 0,0-11 0,0 7 0,0-13 0,0 4 0,8-8 0,2-9 0,8 0 0,6-9 0,-4-1 0,8-4 0,-8 0 0,4 0 0,-10-8 0,4-8 0,-3-9 0,0 0 0,0-4 0,-6 9 0,1-9 0,-5 4 0,0-5 0,-5 5 0,0 2 0,0 9 0,0 1 0,0 5 0,0-1 0,0 18 0,0 17 0,5 29 0,3 22 0,5 2 0,0 14 0,-1-22 0,2 20 0,-8-20 0,6 13 0,-11-15 0,5-2 0,-6-15 0,0-7 0,0-9 0,0-6 0,-13-4 0,-4-6 0,-13-6 0,-1-8 0,-5-2 0,4-4 0,1-4 0,7-10 0,3-13 0,5-11 0,5-6 0,6 0 0,5 6 0,0 7 0,0 2 0,0 9 0,0 1 0,4 6 0,5 4 0,5 5 0,9-5 0,2 8 0,0-4 0,4 5 0,-4 0 0,11 0 0,-4 0 0,-2 0 0,-14 0 0,-8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35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1 326 24575,'0'18'0,"0"35"0,0-15 0,0 25 0,0-33 0,0-9 0,0 1 0,0-13 0,0-7 0,0-9 0,0-21 0,0-5 0,0-17 0,0-3 0,0 1 0,0-6 0,0 12 0,0 1 0,0 9 0,0 11 0,0 1 0,0 10 0,0 2 0,3 7 0,2 2 0,3 3 0,0 0 0,0 3 0,1 12 0,5 5 0,-3 10 0,9 6 0,-4-4 0,0 4 0,4 1 0,-9-6 0,9 5 0,-9-5 0,3-6 0,-4 3 0,4-8 0,-4 4 0,3-11 0,-4 0 0,-5-5 0,0 1 0,0-1 0,-4-7 0,4-17 0,-4-12 0,0-31 0,0 18 0,0-30 0,0 22 0,0-18 0,0 15 0,0 7 0,0 9 0,0 11 0,0 7 0,0 0 0,0 9 0,0 0 0,0 5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36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286 128 24575,'0'-8'0,"0"-4"0,0 2 0,0-7 0,0 7 0,-4-2 0,0 3 0,-5-4 0,-4 7 0,3-2 0,-3 8 0,0 0 0,4 0 0,-8 0 0,7 0 0,-13 0 0,8 4 0,-4 1 0,1 14 0,2 7 0,-4 6 0,-2 10 0,6-10 0,0 4 0,7-11 0,3 3 0,2-8 0,4-1 0,0-6 0,0-5 0,3-3 0,7-2 0,8-3 0,7-8 0,7-9 0,6-12 0,-4-4 0,7-8 0,-13 2 0,5-2 0,-15 5 0,5 9 0,-12 4 0,2 4 0,-4 5 0,0 5 0,-1 5 0,0 4 0,-3 7 0,3 3 0,-7 12 0,7-2 0,-3 9 0,5-9 0,-1 3 0,0-5 0,0-4 0,4-1 0,-4-4 0,9 0 0,-13-5 0,3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37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24575,'2'-9'0,"19"1"0,4 8 0,30 0 0,-14 0 0,18 0 0,-6 0 0,-9 0 0,-7 0 0,-13 0 0,0 0 0,-6 0 0,-8 0 0,-3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37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24575,'22'0'0,"1"0"0,14 0 0,0 0 0,7 0 0,-6 0 0,-2 0 0,-11 0 0,-1 0 0,-11 0 0,0 0 0,-8 0 0,-2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39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24575,'0'26'0,"0"1"0,0 3 0,0 6 0,0-4 0,0-1 0,0-3 0,0-12 0,0 1 0,0-8 0,0-8 0,0-18 0,0-5 0,0-27 0,0 9 0,4-4 0,5 13 0,2 2 0,3 9 0,-5-3 0,4 12 0,-3 0 0,3 10 0,0-3 0,-4 4 0,8 0 0,-3 0 0,0 0 0,3 0 0,-8 0 0,4 4 0,-4 10 0,0 1 0,1 20 0,0-9 0,-4 17 0,-1-17 0,-5 9 0,0-15 0,0-1 0,0-2 0,0-8 0,0 4 0,0-12 0,3-2 0,-2-11 0,7-2 0,-3-5 0,4 1 0,1-6 0,-1 5 0,0-5 0,1 5 0,-1 1 0,-1 4 0,1 1 0,4 4 0,-4 1 0,4 3 0,-5-3 0,1 7 0,-1-2 0,0 3 0,0 0 0,1 0 0,-1 0 0,0 0 0,0 0 0,0 0 0,0 0 0,0 0 0,-3 3 0,2 2 0,-6 8 0,7 6 0,-7-4 0,4 8 0,-5-14 0,0 4 0,0-5 0,0 0 0,0 1 0,3-5 0,1 0 0,1-4 0,-2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40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24575,'17'0'0,"11"0"0,-7 0 0,14 0 0,-10 0 0,5 0 0,-5 0 0,-2 0 0,1 0 0,-9 0 0,3 0 0,-14 4 0,0 0 0,-9 14 0,-4-3 0,-11 5 0,4-3 0,-12-1 0,13 2 0,-9-3 0,10-2 0,1-4 0,5-1 0,-1 0 0,8-3 0,6-2 0,9-3 0,4 0 0,6 0 0,-5 0 0,5 0 0,-6 0 0,-4 0 0,3 0 0,-7 8 0,3 3 0,-3 12 0,-5-3 0,-1 9 0,-4-4 0,0 5 0,0-5 0,0-2 0,0-9 0,0 3 0,-3-7 0,-7 3 0,1-5 0,-4 1 0,0-5 0,4 0 0,-9-4 0,9 0 0,-4 0 0,4 0 0,1 0 0,0 0 0,-1 0 0,1 0 0,0 0 0,4 0 0,0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18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 24575,'-4'2'0,"1"4"0,3 18 0,4 5 0,7 22 0,0-19 0,-1 22 0,-2-24 0,-2 21 0,-1-5 0,9 6 0,-7-6 0,7-2 0,-4-11 0,3 5 0,-3-11 0,8 5 0,-5-5 0,1-5 0,-2-2 0,0-4 0,-3 0 0,2 0 0,-3-4 0,0 4 0,3-8 0,-2 7 0,6-2 0,-6 3 0,6 0 0,-6 0 0,6 0 0,-6 0 0,3 0 0,-4 1 0,0-1 0,0 0 0,4-4 0,-3 3 0,2-2 0,-3 3 0,1 5 0,-1-8 0,0 7 0,0-8 0,0 4 0,3 0 0,-2 0 0,3 0 0,-4 0 0,0 0 0,3 0 0,-2 1 0,3-5 0,-5-1 0,-3-4 0,-1 3 0,5 6 0,1 0 0,9 10 0,-2-9 0,1 4 0,0-1 0,-1-3 0,1 4 0,4 1 0,-3-5 0,4 10 0,-5-10 0,-1 4 0,1-1 0,-1-3 0,1 4 0,-5-5 0,3 0 0,-2 0 0,3-4 0,-4 4 0,3-4 0,-2 1 0,-1-2 0,3 0 0,-3-2 0,1 2 0,2-3 0,-7 0 0,3-1 0,0 1 0,-3-1 0,4 1 0,-5-1 0,0 0 0,4 1 0,-2-1 0,2 1 0,0-1 0,-3 1 0,7 3 0,-6-2 0,6 2 0,-7-4 0,3 1 0,0 0 0,-3-1 0,8 1 0,-8-1 0,3 1 0,-4-1 0,0-3 0,1-1 0,-1 3 0,9 8 0,-2 7 0,13 3 0,-9 1 0,8-6 0,-7 6 0,6-6 0,-7 2 0,3-4 0,-5-1 0,0 0 0,0 0 0,-4-4 0,3 3 0,-3-7 0,1 8 0,-2-8 0,0 7 0,-2-6 0,2 2 0,-4-4 0,4 0 0,-3 1 0,4-1 0,-5 1 0,0-1 0,0 0 0,1 0 0,-1 1 0,0-1 0,0 0 0,1 0 0,3 1 0,-3-4 0,3 3 0,-4-3 0,5 0 0,-4 2 0,3-2 0,0 1 0,-2 1 0,5-5 0,-2 5 0,4-1 0,-5 2 0,4-3 0,-3 3 0,1-6 0,2 6 0,-3-6 0,0 6 0,3-6 0,-3 5 0,0-5 0,0 6 0,-1-6 0,-3 5 0,7-5 0,-6 6 0,6-6 0,-7 2 0,7 0 0,-3-2 0,0 6 0,3-6 0,-7 2 0,4 0 0,-5-2 0,4 6 0,-3-6 0,4 6 0,-5-7 0,0 4 0,4-1 0,-3-2 0,4 6 0,2-6 0,-5 5 0,5-5 0,-3 6 0,-2-6 0,2 5 0,-4-5 0,4 2 0,-3 1 0,8 0 0,-8 0 0,7 3 0,-3-6 0,0 6 0,3-6 0,-7 5 0,8-2 0,-8 1 0,3-2 0,0 1 0,-3-3 0,4 2 0,0-3 0,1 0 0,9 4 0,0 1 0,0 3 0,-2 1 0,1-5 0,1 4 0,0-7 0,-2 6 0,-4-6 0,0 3 0,0-4 0,0 3 0,1-2 0,-1 3 0,-4-4 0,3 0 0,-3 3 0,4-2 0,-4 3 0,3-4 0,-3 0 0,4 0 0,1 0 0,-1 0 0,0 0 0,-4 0 0,3 0 0,-3 0 0,0 0 0,3 0 0,-3 0 0,1 0 0,2 0 0,-3 0 0,4 0 0,0 0 0,0 0 0,0 0 0,0 0 0,5 0 0,-4 0 0,3 0 0,4-4 0,-10 0 0,8-1 0,-14-1 0,7 5 0,-7-5 0,7 5 0,-2-6 0,3 2 0,0 1 0,0-3 0,0 2 0,0-7 0,0 3 0,5-3 0,-4 4 0,4-4 0,-5 3 0,-4 1 0,3 1 0,-7 2 0,3 1 0,-3-3 0,-1 7 0,-3-7 0,2 6 0,-2-2 0,0 0 0,2 2 0,-5-5 0,5-2 0,0-14 0,1 11 0,10-7 0,5 14 0,11-1 0,0-5 0,5-3 0,-11-1 0,17-6 0,-4 0 0,6 0 0,5-1 0,-11 2 0,4-1 0,1 0 0,-5 0 0,-1 1 0,-2 4 0,-4-3 0,0 4 0,-1 0 0,-6 1 0,6-1 0,-4 0 0,4 0 0,-10-2 0,3 6 0,-8-6 0,9 3 0,-9 0 0,3 1 0,-3 0 0,-1 3 0,0-7 0,0 4 0,0-4 0,1-5 0,-1 4 0,1-4 0,-1 0 0,1 4 0,0-9 0,4 8 0,-3-3 0,3 0 0,-5 3 0,7-8 0,-5 4 0,9-2 0,-9-1 0,8 6 0,-8-7 0,9 3 0,-9 0 0,4-3 0,0 3 0,-4 1 0,4-4 0,-5 4 0,6-6 0,-4 1 0,4 0 0,-7 5 0,-2-4 0,1 9 0,-2-4 0,0 0 0,2 4 0,-2-4 0,7-7 0,-7 9 0,3-13 0,-3 10 0,-4 0 0,4-4 0,-1 4 0,-2 0 0,2-3 0,1 3 0,-4 0 0,4-3 0,-2 7 0,-1-7 0,2 8 0,-4-9 0,4 9 0,-2-8 0,6 3 0,-7-5 0,4 5 0,-5 1 0,0 1 0,1 2 0,-1-2 0,4-1 0,-3 3 0,4-7 0,-5 8 0,1-9 0,-1 9 0,0-4 0,0 5 0,0 0 0,4-8 0,-3 10 0,2-4 0,-7 11 0,-1-1 0,0 1 0,-2 0 0,2-1 0,0 1 0,-2 0 0,2-1 0,1 4 0,0-3 0,0-1 0,-1 0 0,0-3 0,-2 3 0,5 1 0,-5 0 0,3-1 0,-1 1 0,-2 0 0,5 0 0,-5 0 0,5-1 0,-5 1 0,6 0 0,-7-5 0,7 4 0,-3-3 0,4-1 0,-4 4 0,3-7 0,-6 6 0,6-2 0,-7 4 0,7-1 0,-7 1 0,3 0 0,1 3 0,-4-2 0,7 5 0,-7-6 0,4 3 0,-1-3 0,-2-1 0,2-3 0,0 6 0,-2-5 0,2 5 0,-3-2 0,0 3 0,0 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42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1 662 24575,'21'0'0,"3"0"0,1 0 0,3 0 0,-8 0 0,4 0 0,-11 0 0,0 0 0,-5 0 0,1 0 0,-1 0 0,0 0 0,0 0 0,10 0 0,-3-4 0,4-1 0,-2-4 0,2-5 0,-3 0 0,6-6 0,-7 2 0,-1-1 0,-1 1 0,1-6 0,-3-1 0,8-5 0,-8-6 0,4-2 0,1-6 0,-4 0 0,4 6 0,-5-4 0,-6 10 0,0-4 0,-5 5 0,0 6 0,0 2 0,0 4 0,0 5 0,-4-3 0,-5 11 0,-1-6 0,-7 11 0,3-3 0,-5 4 0,1 0 0,-1 0 0,1 0 0,3 14 0,-3 3 0,6 19 0,-8 1 0,13 7 0,-8 0 0,14 6 0,-4-4 0,5 4 0,0-6 0,0 7 0,0-6 0,0 13 0,0-12 0,0 11 0,5-11 0,1 4 0,0-6 0,-1-6 0,-1-7 0,-3-7 0,3-11 0,-4 0 0,0-5 0,0 1 0,0-8 0,0-11 0,5-9 0,0-5 0,5-5 0,4 4 0,-3 0 0,7 1 0,-8 6 0,7-1 0,-7 5 0,3 2 0,-5 7 0,0-3 0,1 8 0,-1-4 0,0 4 0,-1 0 0,1 3 0,-4 2 0,0 3 0,-4 4 0,4 2 0,-3 0 0,3 3 0,-1-7 0,-2 2 0,3 1 0,0-3 0,-4 2 0,4-3 0,-4-1 0,4-4 0,-3 4 0,6-4 0,-2 1 0,-1 2 0,4-6 0,-4 3 0,5 0 0,-1-3 0,0 2 0,0-3 0,-4 4 0,3-4 0,-3 4 0,4-8 0,0 0 0,-4-9 0,4 4 0,-7-4 0,6 8 0,-6-3 0,3 4 0,-4-5 0,0 1 0,0 3 0,0 2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43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323 187 24575,'-12'0'0,"-7"0"0,-6 0 0,-5 0 0,-1 0 0,1 0 0,5 0 0,-10 0 0,18 3 0,-12 12 0,23 5 0,-12 10 0,16 0 0,-7 0 0,9 1 0,0-7 0,0 0 0,0-6 0,0-4 0,8-5 0,7-6 0,10-3 0,20-23 0,-16 5 0,18-30 0,-24 3 0,11-4 0,-14-2 0,1 12 0,-10-4 0,-1 11 0,-4 1 0,-2 8 0,-4 9 0,0 1 0,0 4 0,0 23 0,0 13 0,6 24 0,1 15 0,5 12 0,2 18-948,-6 2 948,-2-42 0,0 2 0,-1 1 0,-1-1 0,4 36-237,-4-38 1,-1-1 236,-3 15 0,0 8 0,0-11 0,0-15 0,0-1 925,-9-14-925,-8 1 496,-9-12-496,-12 0 0,0-9 0,-12-1 0,4-5 0,1-5 0,3-1 0,10-5 0,1 0 0,12-4 0,6-5 0,8-5 0,1-9 0,4-3 0,0-4 0,0 0 0,4 0 0,12-2 0,5 6 0,18-6 0,-1 9 0,8 0 0,4 1 0,-5 10 0,13 0 0,-13 2 0,0 9 0,-3-4 0,-10 5 0,-9 0 0,-10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44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24575,'0'31'0,"0"12"0,0 3 0,0 6 0,0 6 0,0-6 0,0-5 0,0-4 0,0-18 0,0-2 0,0-9 0,0-9 0,5-15 0,1-17 0,8-5 0,9-17 0,6 8 0,0-10 0,-2 11 0,-6 4 0,-1 11 0,-6 6 0,-1 1 0,-4 13 0,-1-7 0,1 11 0,-8 7 0,-7 5 0,-15 22 0,-7 2 0,-1 4 0,2-1 0,8-13 0,0-1 0,5-6 0,1-4 0,8-2 0,1-3 0,4-1 0,7-3 0,8-2 0,22-3 0,2 0 0,19 0 0,-13 5 0,6-4 0,-13 4 0,-2-5 0,-11 0 0,-2 0 0,-9 0 0,-1 0 0,-5 0 0,-3 0 0,-1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45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24575,'17'0'0,"5"0"0,9 0 0,1 0 0,4 0 0,-6 0 0,-5 0 0,-1 0 0,-6 0 0,-4 0 0,-5 0 0,-6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45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24575,'40'0'0,"-14"0"0,21 0 0,-23 0 0,-10 0 0,-2 0 0,-7 0 0,-1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46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24575,'8'0'0,"4"0"0,2 0 0,0 0 0,8 0 0,-11 0 0,11 0 0,-8 0 0,-3 13 0,-3 10 0,-8 9 0,0 17 0,0-3 0,0 14 0,0-8 0,0-1 0,0 0 0,0-12 0,0 4 0,0-22 0,0 1 0,0-13 0,0 4 0,0-5 0,0-10 0,0-16 0,0-7 0,0-32 0,0 15 0,10-23 0,9 13 0,11-2 0,-1 3 0,5 4 0,-7 13 0,1-3 0,-4 16 0,-5 6 0,-1 2 0,1 12 0,-1-3 0,0 4 0,-4 0 0,-1 0 0,0 0 0,-4 0 0,4 0 0,-5 4 0,1 10 0,0 1 0,-3 14 0,2-4 0,-7 5 0,9 7 0,-9-6 0,4 5 0,-5 1 0,4-6 0,-3 5 0,4-11 0,-5-6 0,0-1 0,0-9 0,0 4 0,0-5 0,0-21 0,0 12 0,0-17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47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269 582 24575,'-5'23'0,"1"-2"0,4-8 0,0-1 0,0-4 0,0 0 0,0 1 0,0-11 0,0-10 0,0-11 0,0-28 0,0 9 0,0-31 0,0 3 0,0 5 0,0-16 0,0 27 0,5-13 0,1 20 0,0 9 0,3 15 0,-8 9 0,3 1 0,-4 15 0,0 4 0,-5 16 0,-5 3 0,-12 13 0,-7 1 0,0 1 0,-4 5 0,5-12 0,-6 7 0,7-14 0,3-1 0,10-11 0,-4-1 0,12-5 0,-6 1 0,22-4 0,8-7 0,10 1 0,15-9 0,-12 9 0,5-4 0,1 5 0,-6 0 0,6 0 0,-7 0 0,0 0 0,-5 0 0,-2 0 0,-4 4 0,-6 1 0,0 3 0,-5-3 0,1-1 0,-1-1 0,-4-2 0,0 3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1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230 323 24575,'-13'-4'0,"4"-1"0,-13-5 0,11 2 0,-17 2 0,17-1 0,-11 6 0,12-3 0,-7 4 0,3 0 0,0 8 0,0 7 0,4 22 0,4 9 0,-10 13 0,14 0 0,-9-6 0,11-3 0,0-12 0,0-7 0,0-7 0,0-11 0,0 0 0,8-4 0,2-5 0,9 0 0,-1-4 0,0 0 0,1 0 0,-5 0 0,-1-8 0,0-2 0,-3-9 0,4-4 0,1-15 0,-2-9 0,9-12 0,-9-8 0,4 13 0,-5-19 0,0 11 0,0-7 0,-5 9 0,-1 10 0,-6 17 0,0-2 0,0 20 0,0-3 0,0 23 0,-5 14 0,-1 15 0,-1 17 0,2-6 0,5 13 0,0-6 0,0 7 0,0 0 0,0-6 0,0-3 0,0-12 0,5-2 0,4-11 0,11-5 0,5-7 0,0-3 0,-1 0 0,-6-5 0,-4-1 0,3-4 0,-11 0 0,2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2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0 342 24575,'0'36'0,"0"-19"0,0-56 0,0 4 0,5-21 0,1 18 0,5-6 0,0 0 0,4 6 0,0 7 0,0 7 0,3 6 0,-9 7 0,4 0 0,-5 10 0,1-3 0,-1 4 0,0 4 0,1 10 0,0 6 0,2 16 0,-6-4 0,5 10 0,-9-10 0,9 4 0,-9-11 0,3-1 0,0-6 0,-3 0 0,3-4 0,-4-1 0,0-5 0,0 0 0,0 1 0,5-29 0,1-2 0,4-26 0,1 10 0,-1 2 0,0 11 0,0 1 0,-1 6 0,0 4 0,-1 1 0,0 5 0,1-1 0,-1 5 0,0-4 0,1 7 0,3-3 0,-2 4 0,3 0 0,-5 0 0,0 0 0,0 0 0,-3 9 0,3 6 0,-7 5 0,4 8 0,-5-3 0,4 11 0,-2-4 0,7 4 0,-8-6 0,7-5 0,-7-1 0,8-6 0,-8-4 0,3-1 0,-4-5 0,0-4 0,0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3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24575,'35'0'0,"-2"0"0,32 0 0,5 0 0,17 0-713,-35 1 0,1-2 713,0-5 0,1-1 0,3 3 0,1-2 0,10-8 0,2-1 0,-5 6 0,1 1 0,10-4 0,-2 1 0,-18 6 0,-1 1 0,3 0 0,-3 1 292,23 3-292,7 0 0,-23 0 0,-9 0 0,-23 0 0,-10 0 1076,-8 0-1076,-4 0 0,-3 0 0,-1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27.8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12361 2479 24575,'0'-19'0,"-14"-13"0,-2 1 0,-16-25 0,1 13 0,-7-18 0,-4-8 0,8 17 0,-11-17 0,9 6 0,-4 4 0,0-5 0,0-3 0,5 8 0,-12-20 0,18 24 0,-16-13 0,3 3-455,-8-9 455,-11 0 0,7 3 0,-12 10 0,28 23 0,0 1 0,-37-25 0,29 22 0,0 1 0,5 6 0,-1 2 0,-3-5 0,-1 0 0,2 4 0,0 1 0,0 2 0,-1 0 0,-3-3 0,0 1 0,0 5 0,0 0-452,-4-3 0,-1 0 452,-2 2 0,0 2 0,3 1 0,0 2 0,-4-2 0,1 2 0,-32-9 0,22 8 0,3 0 0,-3-3-215,2 6 1,2 0 214,3-1 0,-25 2 0,16 3 425,12 5-425,4 1 903,22 4-903,3 2 460,14 1-460,0 2 0,3-3 0,-34 4 0,-17 0 0,11 1 0,-2-2 0,-1-1 0,0-1-710,-1 0 0,-2-1 710,-20-3 0,-4-1-1569,-7-3 1,-6-1 1568,12 5 0,-4 1 0,3 0 0,-16-6 0,0 0 0,16 5 0,-3 2 0,5 0 0,-11-4 0,1 2-772,15 3 0,-5 1 1,3 0 771,6 1 0,2-1 0,0 1-535,0-1 1,0 1-1,1 0 535,-25 1 0,4 0 107,20-3 0,3 1-107,-1 3 0,5 0 2137,-26 0-2137,-7 0 0,3 0 0,21 0 2442,10 0-2442,21 0 2245,7 0-2245,14 0 1059,5 3-1059,4-2 379,-30 2-379,-13-3 0,-40 0 0,42 0 0,-2 0-544,-3 0 1,-2 0 543,-11 0 0,-6 0-1124,8 0 0,-4 0 1,-2 0 1123,-8 0 0,-2 0 0,0 0 0,1 0 0,1 0 0,-3 0 0,-13 0 0,-3 0 0,4 0 0,18 0 0,3 0 0,-3 0 0,-13 0 0,-3 0 0,1 0 0,6 0 0,0 0 0,2 0 0,5 0 0,2 0 0,1 0 0,2 0 0,1 0 0,1 0-803,-25 0 1,3 0 802,9 0 0,3 0-547,9 0 0,2 0 547,4-1 0,2 2 98,8 4 1,2 1-99,2 0 0,3 2 2766,-27 15-2766,-4 1 0,19-3 0,-13 2 1813,15-1-1813,7-1 1485,8-1-1485,12-2 798,6-4-798,2 3 98,7-4-98,-3 3 0,1 1 0,2 4 0,-9 3 0,3 3 0,-11 8 0,5-5 0,-10 10 0,9-9 0,-9 9 0,4-9 0,-14 23 0,12-20 0,-10 20 0,-1-11 0,10-5 0,-7 4 0,-2-1 0,2 0 0,-3 5 0,0-1 0,4-9 0,-19 22 0,19-15 0,-9 3 0,9 2 0,-9-3 0,9 2 0,-3-2 0,10 2 0,-3-5 0,9 0 0,-4-1 0,5 1 0,5-7 0,-3 5 0,9-7 0,-10 9 0,9-3 0,-4 0 0,1 1 0,3-1 0,-3 1 0,4-2 0,-4 2 0,3-2 0,-9 8 0,0 5 0,4-10 0,-9 9 0,15-17 0,-10 8 0,4 0 0,0-1 0,2-6 0,6-2 0,0-5 0,0 4 0,0-7 0,4 6 0,-1-13 0,5 9 0,-2-9 0,4 4 0,-1-5 0,1 0 0,0 0 0,0 0 0,3-4 0,-2 3 0,3-3 0,-4 4 0,0 0 0,-1 4 0,1-3 0,-4 8 0,3-8 0,-3 2 0,8-6 0,-3-2 0,6-4 0,-5 0 0,5 0 0,-2-3 0,3-1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4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193 562 24575,'-8'0'0,"-5"0"0,4 0 0,-8 0 0,7 0 0,-3 0 0,0 0 0,-6 0 0,4 0 0,-8 4 0,13 5 0,-3 5 0,3 10 0,1 1 0,3 0 0,1 4 0,5-10 0,0 5 0,0-6 0,0-4 0,0 3 0,4-8 0,0 4 0,9-9 0,1 0 0,4-4 0,0 0 0,0 0 0,2-14 0,-2 3 0,4-31 0,0-7 0,-5 1 0,7-24 0,-6 24 0,1-26 0,-2 13 0,2-14 0,-6 21 0,4-5 0,-7 27 0,-4 2 0,2 12 0,-7 4 0,3 15 0,-4 11 0,0 28 0,0 0 0,0 17 0,0-12 0,0 13 0,0-6 0,0 0 0,0 6 0,0-19 0,0 4 0,4-18 0,1-2 0,5-4 0,-2-5 0,1-2 0,-1-7 0,0-1 0,1-4 0,-1 0 0,5 0 0,2-20 0,0 2 0,7-39 0,-10 21 0,7-43 0,-9 36 0,-3-38 0,4 20 0,-10-8 0,5 9 0,-6 10 0,0 12 0,0 7 0,0 7 0,0 6 0,0 4 0,0 1 0,0 19 0,-5 19 0,3 12 0,-3 21 0,5-6 0,0 15 0,0-7 0,0 7 0,0-8 0,0-7 0,0-1 0,4-19 0,1 3 0,9-19 0,-4 2 0,7-9 0,-7-1 0,7-3 0,-8-1 0,8-4 0,-3 0 0,0 0 0,3 0 0,-7 0 0,7 0 0,-8 0 0,0 0 0,-5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5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82 24575,'-2'-10'0,"13"2"0,9 4 0,10-2 0,6-4 0,2-1 0,5 0 0,1 0 0,6 5 0,-10 1 0,-3 5 0,-14 0 0,1 0 0,-9 0 0,-1 0 0,-10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5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24575,'10'0'0,"-4"0"0,29 0 0,-10 0 0,5 0 0,-5 0 0,-1 0 0,-10 0 0,-5 0 0,-6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6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24575,'12'0'0,"7"0"0,12 0 0,1 0 0,10 0 0,-16 0 0,4 0 0,-12 0 0,-8 0 0,-1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7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1 24575,'-8'16'0,"1"15"0,-11-9 0,1 21 0,-4-12 0,0 12 0,0-6 0,-1 1 0,6-7 0,-3-2 0,5-14 0,-6 8 0,6-17 0,2 2 0,-7-3 0,9-4 0,-13 3 0,14-4 0,-9 0 0,5-3 0,-5-3 0,5-2 0,3-5 0,-2-1 0,10-5 0,-6 1 0,8-6 0,0 4 0,0-3 0,4 4 0,1 5 0,4-3 0,-1 7 0,1-3 0,-1 9 0,1-4 0,3 7 0,-2-2 0,2 3 0,1 0 0,1 0 0,0 0 0,4 13 0,-4-2 0,5 18 0,-4-4 0,4 5 0,-2 6 0,3-4 0,1 10 0,-5-10 0,4 4 0,-9-11 0,3-2 0,-5-5 0,0-4 0,-4-1 0,-2-5 0,-3-3 0,0-2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8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1 150 24575,'4'4'0,"0"0"0,-4 4 0,0 0 0,0-21 0,0 3 0,0-23 0,4 13 0,1-4 0,4 6 0,4 3 0,-3 2 0,2 9 0,-4-4 0,1 7 0,-1-3 0,5 4 0,-4 0 0,4 0 0,-5 0 0,0 0 0,1 0 0,-1 4 0,-3 1 0,-2 7 0,1 2 0,-3 10 0,3 1 0,1 0 0,-4-2 0,3-4 0,-4-1 0,0-4 0,0-1 0,0-5 0,0 0 0,3-7 0,-2-6 0,6-14 0,-1-6 0,4-5 0,0 0 0,0-1 0,4 6 0,-4 2 0,3 9 0,-4 1 0,-1 8 0,0 1 0,1 4 0,-1 0 0,0 0 0,0 0 0,0 0 0,-3 4 0,2 5 0,-1 5 0,-1 4 0,-1-4 0,0 4 0,-3-5 0,3 1 0,-4 3 0,4-7 0,-4 3 0,4-5 0,-4-3 0,0-2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9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24575,'-12'0'0,"-4"0"0,2 0 0,-4 4 0,3 10 0,-4 13 0,7 11 0,-4 6 0,10-1 0,-4 8 0,8-6 0,-3 6 0,5-8 0,0 7 0,0-11 0,0 4 0,0-7 0,0-4 0,0 4 0,0-6 0,4 0 0,6-5 0,5 4 0,4-5 0,6 2 0,-5-3 0,4-12 0,-11 1 0,0-7 0,-5 3 0,1-3 0,-1-2 0,0-3 0,-4 0 0,0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9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24575,'0'17'0,"0"11"0,0-2 0,0 17 0,0-12 0,0 12 0,0-12 0,0 11 0,0-10 0,0-1 0,0-8 0,0 7 0,0-13 0,0 6 0,0-14 0,0-1 0,0 0 0,0 0 0,0 0 0,0 0 0,0 0 0,0 0 0,0 1 0,0-1 0,0-4 0,0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00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24575,'17'0'0,"-2"0"0,20 0 0,-14 0 0,20 0 0,-14 0 0,4 0 0,-8 0 0,-4 0 0,-6 0 0,0 0 0,-8-7 0,-2 6 0,-3-6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01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1 142 24575,'0'18'0,"0"2"0,0 5 0,0-1 0,0-6 0,0 0 0,0-4 0,0-1 0,0-15 0,0-5 0,0-15 0,0-3 0,0-5 0,0 0 0,4-1 0,1 6 0,5-4 0,3 10 0,2-1 0,3 3 0,-4 7 0,3 1 0,-3 1 0,0 7 0,-1-3 0,0 4 0,-4 0 0,4 0 0,-5 0 0,0 0 0,1 8 0,0 2 0,0 14 0,1-5 0,-5 0 0,-1-1 0,0-9 0,-3 4 0,2-5 0,-3 0 0,0 1 0,0-1 0,0 0 0,0 0 0,4-10 0,1-4 0,3-11 0,2-7 0,-1 5 0,0-1 0,0 3 0,0 3 0,0 0 0,-1 1 0,1 5 0,-1 3 0,0-2 0,0 6 0,1-3 0,-1 4 0,0 0 0,0 0 0,1 0 0,-1 0 0,0 0 0,0 0 0,0 0 0,0 4 0,1 5 0,0 5 0,-4 4 0,3 0 0,-7 1 0,7-1 0,-7-4 0,3-2 0,-4-3 0,0-1 0,0 0 0,0-3 0,0-1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28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1 24575,'4'-1'0,"-1"6"0,-3 17 0,0 10 0,0 2 0,0 19 0,0-17 0,0 43 0,0-39 0,0 31 0,0-23 0,0-1 0,-4 10 0,2-19 0,-2 6 0,0-13 0,3-4 0,-3-6 0,4-5 0,-7-4 0,5-1 0,8-6 0,15-2 0,19-3 0,12 0 0,8-5 0,7-11 0,7-4 0,-18-1 0,15-1 0,-30 11 0,16-5 0,-23 7 0,0 3 0,-9-2 0,-12 7 0,3-3 0,-9 4 0,0 0 0,0 0 0,1 0 0,-4 0 0,-1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02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 24575,'13'0'0,"-4"0"0,8 0 0,-3 0 0,4-4 0,0 7 0,6 3 0,-8 14 0,3 5 0,-9 6 0,0-1 0,-5 0 0,0 0 0,-1 0 0,-3-5 0,4 10 0,-5-14 0,0 14 0,0-11 0,0 1 0,0-1 0,0-1 0,0-3 0,0 3 0,-4-4 0,-6-1 0,0-4 0,-7 3 0,8-7 0,-9 7 0,9-8 0,-8 4 0,7-4 0,-3-1 0,9 0 0,-4 1 0,4-1 0,-4-4 0,0 3 0,3-2 0,-3 3 0,4 0 0,-4 0 0,0-4 0,4 0 0,0-4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03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24575,'12'0'0,"7"0"0,0 0 0,10 0 0,-4 0 0,0 0 0,4 0 0,-10 0 0,5 0 0,-10 0 0,-2 0 0,1 0 0,-4 0 0,4 0 0,-9 0 0,0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04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24575,'0'21'0,"0"3"0,0 12 0,0 1 0,0 7 0,0-7 0,0-1 0,0-6 0,0-5 0,0-6 0,0-1 0,0-9 0,0 4 0,0-5 0,0 0 0,0 0 0,0-4 0,0-1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05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20 952 24575,'0'-31'0,"0"-12"0,0 9 0,0-29 0,0 21 0,0-23 0,0 13 0,0 5 0,0-2 0,0 17 0,-9-4 0,7 6 0,-7 5 0,9 1 0,0 0 0,0 5 0,0-10 0,0 9 0,0-4 0,0 6 0,5-6 0,0 4 0,4-3 0,5 4 0,-4-4 0,8 3 0,-4 0 0,4 3 0,-4 7 0,4-7 0,-5 7 0,6-4 0,-1 5 0,0 4 0,1-3 0,-5 7 0,3-3 0,-8 4 0,4 0 0,-5 0 0,0 0 0,-3 11 0,-1 5 0,-4 12 0,0 7 0,0-3 0,-10 10 0,-2-10 0,-9 4 0,1-6 0,5-5 0,-3-6 0,3-1 0,1-8 0,-3 3 0,7-5 0,-2-3 0,3-1 0,8-4 0,7 0 0,7 0 0,5 0 0,1 0 0,-1 0 0,0 0 0,1 0 0,-5 0 0,3 0 0,-8 0 0,4 0 0,-5 0 0,1 3 0,-1 2 0,-4 8 0,0-4 0,-4 8 0,0-3 0,0 4 0,0-4 0,-4 4 0,-5-5 0,-1 1 0,-8-1 0,5-4 0,-11 1 0,4-1 0,-9 1 0,10-5 0,-5-1 0,0-4 0,4 0 0,1 0 0,2 0 0,7 0 0,-2 0 0,3 0 0,5-3 0,0-2 0,4 1 0,0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07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24575,'0'7'0,"0"6"0,0 6 0,0-4 0,0 7 0,0-8 0,0 0 0,0-1 0,0-5 0,0 0 0,0-7 0,0-6 0,0-14 0,4-6 0,6-5 0,1-1 0,8 1 0,-3 0 0,-1 5 0,-1 6 0,-6 6 0,1 8 0,-1 1 0,0 4 0,0 0 0,1 0 0,-1 0 0,-4 9 0,0 6 0,-4 10 0,0 5 0,0-5 0,0 4 0,0-10 0,0 5 0,0-10 0,0-1 0,0-5 0,0 0 0,3-3 0,1-1 0,1-8 0,2-5 0,-1-5 0,3-5 0,0 5 0,0-3 0,3 3 0,-2 0 0,3 1 0,-5 5 0,0 3 0,1-2 0,-1 6 0,0-3 0,-1 4 0,1 0 0,0 0 0,1 13 0,-1-1 0,2 17 0,0-10 0,-1 5 0,-4-6 0,-1 0 0,0-4 0,-3-1 0,3-5 0,-8-6 0,-12-21 0,8 11 0,-7-13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08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24575,'0'23'0,"0"-1"0,0 20 0,0 3 0,0-6 0,0 4 0,0-18 0,0-1 0,0-11 0,0 0 0,0-15 0,0-10 0,4-11 0,2-8 0,8 1 0,3-6 0,3 4 0,0 1 0,0 2 0,-6 9 0,4 0 0,-3 7 0,-1 4 0,-2 0 0,-3 5 0,-1 0 0,0 4 0,0 0 0,1 0 0,-1 3 0,0 6 0,-3 10 0,3 6 0,-6 11 0,2-4 0,-4 4 0,0-11 0,0-1 0,0-6 0,0-4 0,0-2 0,0-3 0,0-1 0,3-3 0,2-5 0,3-10 0,1-9 0,5-1 0,-3-9 0,7 4 0,-3 0 0,0-4 0,3 4 0,-3 0 0,0 2 0,-2 9 0,-4-4 0,-1 9 0,1 0 0,-4 1 0,2 7 0,-3-2 0,4 3 0,0 8 0,-3 2 0,3 13 0,-2 2 0,4 5 0,-5 7 0,4-6 0,-3 5 0,-1-6 0,0 1 0,-5-7 0,0-5 0,0-6 0,0-5 0,0 1 0,0-5 0,0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0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257 400 24575,'0'-12'0,"-3"-1"0,-12-2 0,0 3 0,-14 2 0,4 4 0,0 2 0,1 4 0,6 0 0,-6 0 0,4 0 0,1 0 0,6 0 0,9 8 0,-4 2 0,7 20 0,-8-9 0,8 14 0,-3-20 0,4 13 0,0-13 0,0 9 0,0-11 0,4 0 0,5-9 0,10 0 0,6-4 0,5 0 0,0 0 0,-5-8 0,4-3 0,-9-13 0,5-2 0,-10-4 0,5-6 0,-8-2 0,4-6 0,-10 0 0,-1 0 0,-5 0 0,0 0 0,0 6 0,0 2 0,0 11 0,0 1 0,0 10 0,0 2 0,-4 7 0,3 5 0,-2 21 0,3 0 0,0 29 0,0-11 0,0 12 0,0 0 0,0-6 0,0 0 0,0-9 0,4-6 0,6 0 0,1-10 0,7-1 0,-9-11 0,4 1 0,-5-1 0,0-4 0,0 0 0,1-4 0,-5 0 0,0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1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24575,'0'21'0,"0"4"0,0-5 0,0 9 0,0-14 0,0 7 0,0-12 0,0 2 0,0-3 0,0-8 0,0-12 0,0-4 0,9-14 0,3-2 0,8-1 0,1-10 0,-1 15 0,-4-8 0,1 20 0,-6-4 0,1 11 0,-3-1 0,-1 5 0,0 0 0,0 4 0,5 0 0,-4 0 0,4 0 0,-5 0 0,1 0 0,-1 0 0,0 0 0,1 8 0,0 2 0,-4 8 0,3-4 0,-7 3 0,2-7 0,-3 2 0,0-3 0,0-1 0,0 0 0,0 1 0,4-1 0,-3 0 0,2 0 0,-3 1 0,0-1 0,0 0 0,0-3 0,0-2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24575,'9'0'0,"17"0"0,21 0 0,20 0 0,1 0 0,17-6 0,2 5 0,9-5 0,-24 6 0,10 0 0,-28 0 0,12 0 0,-19 0 0,-10 0 0,-8 0 0,-14 0 0,3 0 0,-14 0 0,0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3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36 185 24575,'-19'0'0,"6"3"0,9 2 0,4 3 0,0 4 0,0-2 0,0 2 0,0-4 0,0 1 0,0-1 0,0 0 0,0 0 0,0 1 0,0-1 0,0 0 0,0 5 0,0-4 0,0 8 0,0-8 0,0 3 0,0-4 0,0 1 0,0-1 0,0 0 0,8 1 0,2-5 0,9 0 0,-1-4 0,0 0 0,-4 0 0,3 0 0,-7-4 0,3-5 0,-4-5 0,0-4 0,0-6 0,-3-1 0,-2-5 0,-4-7 0,0 6 0,0-12 0,0 5 0,0 1 0,0 5 0,0 9 0,0 4 0,0 5 0,0 2 0,0 40 0,0-3 0,5 39 0,2-12 0,5 7 0,-1-6 0,0-3 0,0-6 0,-1-12 0,1 3 0,-3-20 0,6 4 0,0-10 0,4-4 0,6-1 0,1-4 0,-1-4 0,6-12 0,-8-11 0,6-19 0,-6 0 0,1-12 0,-6 13 0,0-6 0,-6 13 0,-1 2 0,-4 5 0,-2 6 0,-4 6 0,0 6 0,0 5 0,-3 3 0,-2 2 0,-3 3 0,-2 19 0,5 5 0,-4 20 0,7 0 0,-8 7 0,9-6 0,-4 13 0,5-13 0,0 6 0,0-14 0,4-6 0,1-7 0,8-6 0,1-4 0,4-1 0,1-8 0,-5-1 0,3-4 0,-11 0 0,2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1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3621 55 24575,'-11'0'0,"-23"0"0,-4 0 0,-21 0 0,-15 0 0,-6 0-454,29-3 0,0 0 454,0 3 0,-1-1 0,-3-5 0,-1 0 0,0 5 0,-1 0 0,0-1 0,1-2 0,-4-2 0,0 0 0,2 5 0,2-1 0,-35-10 0,23 11 0,3 2 0,1-1 0,6 0 0,0 0 0,-12 0 0,-29 0 0,31 0 216,-18 0-216,32 5 0,-29 8 0,12 4 0,-12 7 0,8 4 0,7-4 0,6 3 0,-27 9 0,42-13 0,-42 18 0,41-15 0,-12 13 0,-10 8 0,23-7 0,-21 11 0,14 1 0,8-11 0,-11 21 0,14-17 0,-10 18 0,-6-3 0,12-3 0,-2-7 0,10-2 684,-3-5-684,-1 1 8,7-10-8,6-5 0,4-9 0,11 0 0,-1-11 0,5 2 0,3-7 0,-3 0 0,4-4 0,0 0 0,3-3 0,1-1 0,0-3 0,2 0 0,-2 0 0,3-9 0,0-7 0,0-22 0,0 3 0,0-20 0,0 8 0,0-9 0,0-4 0,5 10 0,-4 4 0,8 9 0,-5 16 0,2 2 0,0 13 0,-2 5 0,3 5 0,0 3 0,-3 3 0,-1 15 0,-3 19 0,0 5 0,0 20 0,-12 8 0,4 7 0,-15 15 0,10-28 0,-9 15 0,5-23 0,-1 12 0,3-16 0,9-7 0,-2-17 0,7-2 0,-2-14 0,-1 0 0,4-5 0,-1-3 0,25-1 0,15-8 0,29-7 0,8-6 0,8-6 0,-14 6 0,10 1 0,-18 6 0,6-1 0,-9 2 0,-18 0 0,-8 4 0,-12-2 0,-9 8 0,-1-4 0,-4 4 0,-3-3 0,0-1 0,-4 0 0,0 1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3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24575,'4'-4'0,"0"-3"0,14 6 0,-3-7 0,8 7 0,-4-3 0,-5 4 0,3 0 0,-8 0 0,0 0 0,-6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4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24575,'3'-4'0,"3"0"0,16 4 0,3 0 0,0 0 0,-2 0 0,-13 0 0,-1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4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24575,'17'0'0,"9"0"0,1 0 0,27 0 0,-24 0 0,14 0 0,-25 0 0,-6 0 0,-4 0 0,-5 0 0,0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5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24575,'65'0'0,"-1"0"0,-13 0 0,1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5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401 0 24575,'-65'69'0,"-1"0"0,1 0 0,0-8 0,0-4 0,23-31 0,30-35 0,-5-27 0,13 21 0,4-9 0,0 10 0,0-3 0,0 3 0,0-5 0,0 5 0,0-3 0,0 7 0,8 1 0,-2 6 0,11 3 0,-3 0 0,5 0 0,-1 0 0,5 4 0,-2 11 0,3 6 0,2 10 0,-4 6 0,4-4 0,-5 3 0,-1-6 0,0 0 0,0 0 0,-4-5 0,3 4 0,-9-14 0,3 7 0,-4-12 0,-1 2 0,-3-3 0,-1-5 0,-4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6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24575,'4'2'0,"0"10"0,-4 17 0,0 9 0,0 0 0,0-7 0,0-8 0,0-9 0,0-1 0,0-5 0,0-7 0,0-15 0,0-7 0,4-13 0,2-2 0,0 4 0,3-4 0,-4 11 0,5 1 0,3 10 0,-3 5 0,3 4 0,-5 5 0,0 0 0,0 0 0,1 0 0,-1 4 0,1 10 0,0 2 0,-4 12 0,4-3 0,-4 0 0,1 4 0,2-9 0,-3 3 0,0-9 0,-1-1 0,0-5 0,-3 0 0,2 1 0,-3-5 0,0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7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5 24575,'-3'-5'0,"-6"10"0,-1 10 0,-15 22 0,12-4 0,-14 16 0,10-4 0,5 15 0,1-6 0,11 11 0,0-13 0,0-5 0,0 2 0,0-12 0,0-4 0,0 2 0,13-15 0,-1 4 0,11-9 0,-4 2 0,-1-2 0,0-1 0,-4-1 0,-1-5 0,-5 1 0,1-1 0,-1-4 0,-4 0 0,0-4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8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24575,'4'10'0,"0"6"0,-4 11 0,0 4 0,0-7 0,0 11 0,0-2 0,0 10 0,0 1 0,0 0 0,0-1 0,0 1 0,0-12 0,0 3 0,0-15 0,0 3 0,0-9 0,0 9 0,0-13 0,0 13 0,0-9 0,0 4 0,0 0 0,0 0 0,0-4 0,0-1 0,0-5 0,0 0 0,0 1 0,0-1 0,0-4 0,0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8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24575,'18'0'0,"2"0"0,10 0 0,0 0 0,0 0 0,0 0 0,-5 0 0,-6 0 0,-2 0 0,-11-3 0,2 2 0,-8-3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9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24575,'4'-4'0,"0"11"0,-4 6 0,0 17 0,0 8 0,0 5 0,0-5 0,0 4 0,0-10 0,0 4 0,0-6 0,0-9 0,0 1 0,0-19 0,0-13 0,0-11 0,0-13 0,9 3 0,2 1 0,9 0 0,-1 5 0,1-4 0,-2 13 0,2-6 0,-2 11 0,-4-2 0,-2 5 0,-3-1 0,-1 5 0,0 0 0,0 4 0,1 0 0,-1 0 0,0 0 0,1 0 0,-1 4 0,1 5 0,-1 5 0,1 4 0,1 6 0,-5-5 0,4 5 0,-8-6 0,7 0 0,-7 6 0,7-4 0,-3 3 0,0-5 0,3 1 0,-7-5 0,3 3 0,-4-8 0,4 4 0,-3-12 0,3 2 0,-4-6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2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368 1 24575,'-54'33'0,"2"4"0,23-17 0,-13 17 0,10-11 0,-12 4 0,21-13 0,-5 5 0,7-7 0,7 9 0,-1-10 0,9 2 0,-1-1 0,7-6 0,0 6 0,0-4 0,0 5 0,0 0 0,12 5 0,3-10 0,13 9 0,10-4 0,2 5 0,6 4 0,5-5 0,-11 0 0,-1-1 0,-7-1 0,-10-1 0,-2 0 0,-3-5 0,-5 8 0,0-6 0,-7 11 0,-2-3 0,-3 4 0,0-4 0,0 4 0,0-5 0,-3 1 0,-6 4 0,-8-9 0,-7 10 0,2-9 0,-4 5 0,8-7 0,-7-3 0,8-1 0,0-4 0,2-4 0,7 0 0,-8-4 0,8 0 0,-3 0 0,-1 0 0,0 0 0,-4 0 0,0-4 0,3-4 0,-2-5 0,6-3 0,-3-10 0,7 3 0,1-15 0,4 5 0,0-5 0,0 0 0,0-1 0,4 0 0,1 6 0,14-5 0,-4 10 0,32-21 0,-19 23 0,18-11 0,-20 20 0,-4 3 0,-2 6 0,-4 0 0,-3 7 0,-2-2 0,-4 3 0,0 0 0,0 0 0,-3 0 0,-1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0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24575,'18'0'0,"2"0"0,10-4 0,0 7 0,0 3 0,6 10 0,-3 10 0,0 7 0,-7 0 0,-9 9 0,-2-4 0,1 6 0,-9 0 0,7-1 0,-12 1 0,2 0 0,-4 6 0,0-4 0,0 5 0,-4-8 0,-7-5 0,-1 4 0,-2-15 0,-1 7 0,5-18 0,-4 6 0,6-13 0,-1 4 0,4-5 0,-2-3 0,2-2 0,-3-6 0,4-18 0,0 13 0,4-12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0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24575,'0'39'0,"0"-3"0,0 29 0,0-3 0,0 22 0,0-13 0,0 12 0,0-28 0,0 10 0,0-13 0,0 1 0,0-9 0,0-8 0,4-11 0,-2-1 0,2-11 0,-4-4 0,0-5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1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24575,'17'0'0,"16"0"0,6 0 0,26 0 0,-4 0 0,16 0 0,-9 0 0,-8 0 0,5 0 0,-11 0 0,6 0 0,-9 0 0,-7 0 0,-16 0 0,-4 0 0,-16 0 0,-4 0 0,0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2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1119 24575,'0'8'0,"0"-24"0,0-12 0,0-33 0,0-8 0,0-16 0,0-2 0,0 7 0,0-3 0,0 6 0,0-2 0,0 9 0,0 4 0,0 21 0,0 0 0,0 9 0,0 11 0,0 1 0,0 6 0,4-1 0,1 1 0,4-1 0,0 5 0,-1 1 0,1 5 0,-1 0 0,-3-1 0,2 5 0,-3-4 0,5 7 0,-1-2 0,-4-1 0,4 3 0,-4-3 0,4 4 0,1 0 0,3 0 0,2 0 0,0 0 0,3 8 0,-3-2 0,1 12 0,-2-4 0,-4 4 0,0-4 0,0 3 0,-5-3 0,0 4 0,-4 1 0,0-1 0,0 6 0,-4 1 0,-5 0 0,-7 3 0,-8-7 0,4 3 0,-9-5 0,4 1 0,0-5 0,1-1 0,5-5 0,1 0 0,4-4 0,1 0 0,8-2 0,5-9 0,9 4 0,10-10 0,1 6 0,8-3 0,-8 8 0,4-3 0,-6 4 0,-4 0 0,3 0 0,-8 0 0,4 0 0,-4 3 0,-5 2 0,0 3 0,-4 1 0,0 3 0,0-2 0,0 2 0,0 1 0,-4-3 0,-1 2 0,-3-3 0,0-1 0,-5 1 0,3-5 0,-3 4 0,5-7 0,0 3 0,-1-1 0,1-2 0,0 3 0,3-4 0,2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3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24575,'0'8'0,"0"4"0,0 2 0,0 4 0,0-4 0,0 3 0,0-3 0,0 4 0,0-4 0,0-1 0,0 0 0,0-4 0,0 4 0,0-12 0,0-7 0,0-13 0,0-1 0,0-3 0,4 4 0,1 1 0,4 4 0,4-4 0,-4 9 0,8-4 0,-7 4 0,7 0 0,-7 4 0,7 1 0,-8 4 0,4 0 0,0 0 0,-4 0 0,4 0 0,-5 0 0,0 0 0,1 0 0,-5 4 0,4 0 0,-8 9 0,8 0 0,-7 6 0,3-5 0,-4 3 0,0-3 0,0 0 0,0-2 0,0-3 0,0-1 0,0 0 0,0 0 0,-3-3 0,2-1 0,-3-4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4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24575,'4'14'0,"0"-2"0,-4 23 0,0-3 0,0 19 0,0-6 0,0 6 0,0-13 0,0-8 0,0-6 0,0-10 0,0-2 0,0-10 0,0-21 0,0 2 0,4-20 0,6 12 0,1 0 0,8-4 0,-4 9 0,0-3 0,2 4 0,-7 5 0,2 1 0,1 9 0,-3-4 0,2 7 0,-3-3 0,-1 4 0,0 0 0,1 0 0,-1 0 0,0 0 0,0 0 0,0 0 0,0 4 0,-3 1 0,3 13 0,-7-3 0,8 14 0,-8 2 0,4 0 0,0 12 0,-4-12 0,4 6 0,-1-13 0,-3 0 0,3-10 0,-4-1 0,0-5 0,0 0 0,0 0 0,0 1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6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582 1 24575,'-3'-1'0,"-7"18"0,-11 6 0,-8 21 0,-6 2 0,7-10 0,-5 13 0,-1-14 0,-2 12 0,-11-5 0,12-3 0,-3-10 0,7-4 0,0-5 0,1-9 0,0 3 0,5-13 0,1 3 0,6-4 0,4 0 0,1 0 0,5 0 0,3-13 0,1-4 0,4-8 0,0-4 0,0-2 0,0 4 0,0-8 0,0 20 0,0-8 0,0 14 0,3 0 0,2 5 0,7 4 0,2 0 0,5 14 0,0 2 0,1 14 0,1 0 0,-1 7 0,0-11 0,-4 9 0,-3-15 0,-3 3 0,3-5 0,-3 1 0,3-5 0,0-1 0,1-5 0,4 2 0,-4-2 0,9 2 0,-16-5 0,6-1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7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0 233 24575,'0'21'0,"0"-2"0,0 4 0,0-5 0,0 1 0,0-6 0,0 0 0,0-15 0,0-10 0,0-24 0,5 2 0,1-15 0,5 4 0,5 0 0,-4 0 0,7 14 0,-9 7 0,3 10 0,-4 1 0,-1 9 0,0 0 0,1 4 0,-1 0 0,-3 8 0,-2 14 0,-3 4 0,0 16 0,0-4 0,0 13 0,0-6 0,0 12 0,0-12 0,0-1 0,0-8 0,0-11 0,0-6 0,0-6 0,0-5 0,0 0 0,0-10 0,0-9 0,0-13 0,0-12 0,0 4 0,5-4 0,0 5 0,5 6 0,-1 2 0,-3 9 0,1 1 0,-2 4 0,3 5 0,0 0 0,1 4 0,-1 0 0,0 0 0,1 0 0,-1 0 0,0 4 0,1 5 0,0 10 0,0 0 0,1 5 0,-1-6 0,-4-4 0,3-1 0,-7-5 0,2 0 0,1-3 0,-3-1 0,2-4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7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24575,'28'0'0,"-5"0"0,12 0 0,-6 0 0,-10 0 0,5 0 0,-10 0 0,-1 0 0,-5 0 0,-4 0 0,-1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8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24575,'7'5'0,"12"-2"0,5-3 0,10 0 0,-4 0 0,-5 0 0,4 0 0,-14 0 0,3 0 0,-10 0 0,-3 0 0,-1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3.9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0 163 24575,'0'26'0,"0"12"0,0 17 0,0-11 0,0 42 0,0-33 0,0 12 0,0-10 0,0-7 0,0-6 0,0 3 0,0-19 0,0-4 0,0-5 0,7-9 0,2-5 0,7-3 0,10 0 0,-7 0 0,16-9 0,-12-1 0,14-9 0,-13-3 0,7 3 0,-13-2 0,2 4 0,-8 5 0,-1 1 0,-3 4 0,-1-1 0,-3 1 0,-1 6 0,-3 2 0,0 5 0,0 1 0,3-3 0,1 2 0,4-2 0,3 0 0,-3 3 0,12-2 0,-7-1 0,12 0 0,-3 0 0,4-3 0,1 2 0,-5-3 0,3 0 0,-8 0 0,4 0 0,-5 0 0,-4 0 0,-1 0 0,-3 0 0,-1 0 0,0 0 0,0 0 0,4 0 0,-2-3 0,6-5 0,-2-9 0,0-5 0,3-4 0,-6-6 0,4-1 0,-5-6 0,1 0 0,-5-5 0,-1-2 0,-4 0 0,0-5 0,0 11 0,0-10 0,0 10 0,-4 0 0,0 9 0,-5 4 0,-4 9 0,1-2 0,-1 14 0,-2-4 0,7 9 0,-3-3 0,3 4 0,1 0 0,-1 0 0,1 0 0,0 0 0,0 0 0,4 0 0,-1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2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2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3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24575,'5'0'0,"-2"0"0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2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0 299 24575,'0'12'0,"0"7"0,0 5 0,0 7 0,0 5 0,0 2 0,0 5 0,0-5 0,0 11 0,0-10 0,5 12 0,-4-8 0,8-11 0,-8-2 0,3-12 0,-4-4 0,0-1 0,0-5 0,3-4 0,2 0 0,3-4 0,0-8 0,2-13 0,4-12 0,5-25 0,5-4 0,8-24-638,10-4 638,-8 17 0,-10 26 0,-1 1 0,7-10 0,3-20 0,-5 24 0,-6 7 0,-6 9 0,-2 15 0,-5 3 638,-1 10-638,0 3 0,0 1 0,-4 8 0,-1 0 0,-3 0 0,0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3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24575,'0'12'0,"0"1"0,0 6 0,0-1 0,0 0 0,0 0 0,0-12 0,0-21 0,4-1 0,1-16 0,10 8 0,-1 4 0,1 1 0,2 2 0,-8 7 0,8-3 0,-7 8 0,2 1 0,-3 4 0,-1 0 0,0 0 0,1 0 0,-1 0 0,-4 4 0,0 5 0,-4 4 0,0 11 0,0-4 0,4 3 0,-3 1 0,3-9 0,-4 7 0,0-12 0,0 2 0,0-3 0,0-1 0,3-4 0,2-3 0,3-16 0,1 0 0,1-9 0,-1 6 0,0 0 0,0-1 0,0 5 0,0-3 0,-1 7 0,1-3 0,-1 9 0,1-4 0,-1 7 0,-4-6 0,4 6 0,-4-3 0,4 4 0,0 4 0,-4 5 0,4 9 0,-7 2 0,4 9 0,-1-4 0,-3 0 0,4-2 0,-5-9 0,0-1 0,3-5 0,-2 0 0,3-3 0,-4-1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3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24575,'3'-5'0,"2"2"0,7 3 0,-2 0 0,12 0 0,-7 0 0,5 0 0,-8 0 0,1 0 0,-4 0 0,4 0 0,-5 0 0,-3 0 0,-2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4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24575,'4'6'0,"-1"9"0,-3 9 0,0 12 0,0 16 0,0-11 0,0 16 0,0-12 0,6 7 0,0 7 0,1-6 0,3-2 0,-9-14 0,8 0 0,-7-13 0,5-9 0,-2-8 0,3-7 0,5 0 0,1 0 0,-4-19 0,7 0 0,-5-23 0,9 4 0,0 0 0,-5 2 0,4 0 0,-9 9 0,4-8 0,-1 15 0,-4-4 0,3 6 0,-3 0 0,-1-1 0,0 5 0,-1 1 0,1 5 0,-1 3 0,-4-2 0,4 6 0,-4-3 0,1 0 0,2 3 0,-7-2 0,4 3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5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0 24575,'-7'0'0,"-1"0"0,-9 0 0,-1 0 0,4 0 0,0 0 0,2 0 0,4 4 0,3 4 0,2 1 0,3 3 0,-4-4 0,3 5 0,-2 6 0,3 1 0,0 3 0,0 1 0,0 1 0,0 5 0,0 6 0,0-4 0,0 4 0,0-6 0,0-5 0,0-2 0,0-9 0,0-1 0,0-5 0,0 0 0,0 1 0,3-5 0,1 0 0,4-4 0,0 0 0,0 0 0,0 0 0,5 0 0,1-5 0,4 0 0,1-4 0,-6 0 0,5 4 0,-9-2 0,8 6 0,-7-3 0,2 4 0,-4 0 0,1 0 0,-5 0 0,0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6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24575,'13'0'0,"5"-4"0,2 3 0,-1-4 0,3 5 0,-6 0 0,3 0 0,-7 0 0,-3 0 0,-1 0 0,0 0 0,0 0 0,-3 0 0,-2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7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24575,'3'5'0,"8"-1"0,38-4 0,11 0 0,17 0-738,-25 0 1,2 0 737,5 0 0,2 0-796,25 0 1,2 0 795,-9 0 0,1 0 0,18 0 0,3 0 0,-12 0 0,0 0 0,4 0 0,2 0 0,1 0 0,-3 0 0,-9 0 0,-1 0 0,4 4 0,-2 0 0,-15-4 0,-1 1 0,8 10 0,-4-1 0,-22-8 0,-1 0-180,6 7 0,-1 2 180,24-4 0,17 1 0,-17-2 0,4-6 0,-22 0 0,5 0 0,-6 0 983,-8 0-983,6 0 2020,-13-5-2020,0 4 423,-3-4-423,-10 5 0,-1 0 0,-8 0 0,-5 0 0,-4 0 0,-1 0 0,-5 0 0,0 0 0,-3-4 0,-2-5 0,7 4 0,12-3 0,7 8 0,27 0 0,9 0 0,-2 0 0,19 0 0,-20 0 0,14 0 0,-7 0 0,6 0 0,-14 0 0,6 0 0,-15 0 0,-1 0 0,-8 0 0,-5 0 0,-2 0 0,-11 0 0,-1 0 0,-6 0 0,-4 0 0,-1 0 0,-5 0 0,0 0 0,-3-4 0,-2-1 0,-3-13 0,0 11 0,0-7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5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332 1 24575,'-31'12'0,"-13"12"0,5 5 0,-13 4 0,22-6 0,-5-2 0,5 4 0,8-6 0,6-3 0,7-7 0,1-2 0,1-4 0,5 1 0,-5-1 0,7 5 0,0-4 0,7 0 0,7-1 0,8-2 0,10 4 0,1 0 0,0 1 0,4 3 0,-10 1 0,5 4 0,-6 0 0,-3 3 0,-1 7 0,-4 0 0,1 9 0,-5 2 0,1 14 0,-5-6 0,-4 33 0,-2-35 0,-4 34 0,0-31 0,0 11 0,-4-8 0,-5-10 0,-6 2 0,-3-20 0,-4 3 0,0-13 0,0-4 0,-3-5 0,3-4 0,-4 0 0,4 0 0,-4-8 0,12-6 0,-6-4 0,10-7 0,-2 3 0,4-12 0,3 6 0,1-5 0,4 11 0,0-4 0,0 9 0,0-8 0,0 3 0,4 0 0,4 1 0,4 5 0,4-1 0,0 1 0,5-1 0,-4 5 0,4-4 0,-5 10 0,-4-4 0,3 5 0,-7 1 0,3-3 0,-3 7 0,-1-4 0,0 4 0,-3-3 0,3 2 0,-3-2 0,3 0 0,0-1 0,1 0 0,-4 0 0,-1 4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8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0 377 24575,'59'-3'0,"-1"1"0,40-1 0,-47 3 0,-7 0 0,14 0 0,3 0 0,1-5 0,-16-5 0,-11-1 0,-20-7 0,4 3 0,-14-8 0,4-8 0,-8 5 0,4-16 0,-5 16 0,0-11 0,0 7 0,-8 5 0,-3 2 0,-7 4 0,-1 5 0,5 5 0,-8 5 0,7 4 0,-9 0 0,6 0 0,-1 4 0,0 10 0,-1 13 0,4 10 0,0 7 0,4 7 0,1-6 0,5 6 0,1-7 0,5 0 0,0-1 0,0-5 0,9-2 0,6-10 0,6-3 0,7-3 0,-3-5 0,6 0 0,-1-5 0,0 0 0,0 0 0,0-5 0,0 0 0,0-5 0,0 0 0,-5 0 0,-1-8 0,-10-3 0,-5 1 0,-5 2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9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24575,'5'5'0,"-2"8"0,-3 13 0,0 11 0,0-6 0,0 6 0,0-7 0,0 0 0,0 6 0,4-10 0,-3 0 0,4-9 0,-5-4 0,3-3 0,2-3 0,3-7 0,-1-3 0,-2-6 0,2-5 0,-1-10 0,4-1 0,-1 0 0,-3-4 0,2 9 0,-3-3 0,4 9 0,-4-4 0,2 9 0,-2-9 0,3 9 0,-3-4 0,3 5 0,-7 3 0,2 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0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 24575,'-4'3'0,"-4"6"0,-2 10 0,4 0 0,-13 16 0,12-8 0,-4 9 0,7-11 0,4 3 0,0-8 0,0 4 0,0-6 0,0-4 0,0 3 0,0-3 0,0 4 0,0-4 0,0 3 0,8-7 0,-2 7 0,16-11 0,-11 6 0,17-7 0,-13 0 0,4-1 0,4-4 0,-8 0 0,1 0 0,-8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2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0 126 24575,'0'8'0,"0"9"0,0-1 0,0 7 0,0-4 0,0-6 0,0 5 0,0-9 0,0 4 0,0-5 0,0-11 0,0-8 0,0-7 0,5-11 0,0 4 0,5-5 0,0 5 0,0-4 0,3 9 0,-2-4 0,1 10 0,-3 1 0,-1 5 0,1 0 0,-1 3 0,0 1 0,0 4 0,0 0 0,1 0 0,-1 0 0,0 0 0,0 0 0,0 4 0,0 1 0,-4 7 0,4-2 0,-7 7 0,2-3 0,1 0 0,-3 3 0,3-8 0,-4 4 0,0-5 0,0 0 0,0 1 0,0-1 0,0 0 0,0 0 0,0 0 0,0 0 0,0 1 0,0-1 0,0 0 0,0 0 0,0 1 0,0-1 0,3-3 0,1-2 0,5-11 0,-5 2 0,4-11 0,-3 3 0,4-4 0,1-1 0,-2 5 0,1-3 0,0 3 0,0 0 0,0-3 0,-1 7 0,1-7 0,0 7 0,-1-2 0,1 3 0,-1 4 0,-3-2 0,2 6 0,-6-6 0,6 6 0,-3-3 0,4 4 0,-1 0 0,-2 7 0,-2 3 0,1 7 0,-3 1 0,3 0 0,-4 1 0,0-1 0,0 0 0,0-4 0,0-1 0,0-5 0,0 0 0,0-3 0,0-1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2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24575,'12'0'0,"2"0"0,4 0 0,6 0 0,-9 0 0,7 0 0,-12 0 0,2 0 0,1 0 0,-3 0 0,2 0 0,-3 0 0,-1 0 0,0 0 0,-4 0 0,0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3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24575,'0'21'0,"0"10"0,0-4 0,0 15 0,0-4 0,0 12 0,5-10 0,1 2 0,-1-12 0,4-5 0,-8-1 0,6-14 0,-6 2 0,3-8 0,-1 1 0,2-1 0,3-4 0,0-9 0,1-6 0,1-10 0,4-5 0,-2-6 0,7-2 0,-7 0 0,8 2 0,-9 5 0,3 1 0,1 0 0,-5 9 0,4-1 0,-6 12 0,1-3 0,-1 5 0,0 3 0,-3-2 0,2 6 0,-7-6 0,4 6 0,-4-2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4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1 24575,'-13'0'0,"4"0"0,-4 0 0,5 0 0,0 0 0,-1 0 0,1 0 0,-4 0 0,6 3 0,-5-2 0,10 11 0,-3-6 0,4 7 0,0-5 0,0 5 0,0-4 0,0 8 0,0-3 0,0 4 0,0 1 0,0-1 0,0 0 0,0 1 0,0 4 0,0-3 0,0 9 0,0-10 0,0 10 0,0-9 0,0-1 0,0-6 0,0-5 0,0 0 0,0 1 0,4-5 0,0 0 0,4-8 0,0-1 0,1-3 0,-1 0 0,0-1 0,5 0 0,-4 1 0,4 3 0,-5-3 0,1 7 0,-1-2 0,0 3 0,1 0 0,-1 0 0,0 0 0,-4-4 0,-1 3 0,-3-2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5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24575,'4'-9'0,"0"2"0,4 7 0,0 0 0,1 0 0,-1 0 0,0 0 0,1 0 0,-1 0 0,-4 0 0,-1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5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24575,'3'-4'0,"12"10"0,-4 9 0,8 11 0,-9 4 0,0 0 0,0 0 0,-5 6 0,0-4 0,0 10 0,-4-10 0,4 4 0,-5-11 0,0 4 0,0-4 0,0 0 0,0-2 0,0-5 0,0-4 0,0 3 0,0-7 0,0 3 0,0-5 0,-4-4 0,3 0 0,-3-4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6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0 24575,'-4'17'0,"-15"20"0,10-13 0,-17 24 0,0 13 0,2-5 0,-8 19 0,15-29 0,0 10 0,1-11 0,3 8 0,-8-4 0,13-16 0,-10 2 0,15-20 0,-9 3 0,11-10 0,-3-14 0,4-7 0,0-1 0,0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7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24575,'0'4'0,"0"22"0,0 10 0,0 43 0,0-13 0,0 25 0,0-7 0,0 0 0,0-26 0,0 12 0,0-21 0,0 6 0,0-14 0,0-5 0,0-21 0,0 10 0,0-17 0,0 3 0,0-4 0,0 0 0,0-1 0,0 1 0,0 1 0,0-1 0,0 0 0,0 0 0,0 0 0,0 1 0,0-1 0,0-6 0,0-10 0,4-4 0,5-13 0,3 9 0,6-8 0,3 7 0,-3-8 0,3 8 0,-4-2 0,-5 7 0,3 2 0,-7 3 0,7 0 0,-6 4 0,2-3 0,-4 6 0,0-2 0,1 3 0,-1 0 0,0 0 0,0 0 0,1 0 0,-1 0 0,0 3 0,1 5 0,-1 4 0,2 9 0,-1 1 0,-3 4 0,3 0 0,-3 1 0,0-1 0,2 1 0,-6-5 0,3 3 0,-4-12 0,0 7 0,0-12 0,0 3 0,0 1 0,0-4 0,0 3 0,0-4 0,0 1 0,0-1 0,-7 4 0,-2-2 0,-12 3 0,4-4 0,-8 0 0,7-3 0,-7-1 0,3-4 0,-4 0 0,4 0 0,-4 0 0,9 0 0,0 0 0,2 0 0,7 0 0,-4 0 0,1-4 0,6 0 0,-6-4 0,11 1 0,-7 0 0,6-1 0,-2 1 0,3 0 0,0-1 0,0-3 0,0 2 0,0-6 0,0 7 0,0-7 0,0 7 0,0-8 0,0 5 0,0-1 0,0 1 0,0 4 0,0 0 0,0 0 0,0 0 0,0 0 0,0-4 0,4-2 0,-4 1 0,4-3 0,-4 7 0,3-4 0,-2 5 0,2 0 0,-3 3 0,0 1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7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24575,'-3'91'0,"1"-1"0,1-8 0,3-34 0,9-73 0,10-37 0,1 19 0,5-20 0,-10 25 0,-2 7 0,-6 7 0,0 14 0,-1-2 0,-3 18 0,-1 5 0,-9 13 0,-5 6 0,-1 0 0,-4 0 0,5 0 0,5-5 0,-4-6 0,4-2 0,1-8 0,-1 4 0,5-5 0,0 0 0,0 0 0,4-4 0,5 0 0,10-4 0,6 0 0,5 0 0,-5 0 0,3 0 0,-8 0 0,-5 0 0,-6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8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24575,'16'0'0,"1"0"0,7 0 0,-5 0 0,0 0 0,-1 0 0,-5 0 0,1 0 0,-1 0 0,-6 0 0,-2 0 0,-2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8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24575,'0'45'0,"0"-12"0,0 32 0,0-21 0,0 0 0,0-7 0,0 6 0,0-17 0,0 9 0,0-20 0,0 8 0,0-18 0,0 3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9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24575,'23'0'0,"-7"0"0,25 0 0,-14 0 0,9 0 0,0 0 0,-4 0 0,-1 0 0,-12 0 0,-7 0 0,-3 0 0,-1 0 0,-3 0 0,-2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0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24575,'0'28'0,"0"3"0,0 13 0,0 0 0,0 23 0,0-24 0,0 29 0,0-33 0,0 5 0,0-7 0,0-13 0,0-4 0,0-8 0,0 1 0,0-7 0,0 2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0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24575,'21'0'0,"-1"0"0,-2 0 0,6 0 0,-4 0 0,-1 0 0,-2 0 0,-8 0 0,0 0 0,-5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1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24575,'3'-4'0,"6"0"0,10 4 0,0 0 0,10 0 0,-4 0 0,0 0 0,-6 0 0,4 0 0,-13 0 0,4 0 0,-10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7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0 24575,'-8'0'0,"-5"0"0,4 0 0,-8 0 0,7 4 0,-7-3 0,7 6 0,-7-6 0,7 7 0,-2-8 0,3 4 0,1-4 0,0 4 0,6-4 0,0 4 0,5-4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7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24575,'16'-8'0,"1"6"0,1-11 0,-4 12 0,3-3 0,-8 4 0,4 0 0,-4 0 0,-1 0 0,-4 0 0,-1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8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24575,'12'0'0,"-3"0"0,4 0 0,0 0 0,-4 0 0,3 0 0,-7 0 0,-2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9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24 109 24575,'-3'6'0,"2"5"0,-10-2 0,10 2 0,-7 5 0,8-6 0,0 5 0,0-3 0,0-1 0,0 1 0,0-1 0,0-4 0,8 0 0,-3 1 0,14-4 0,-5-1 0,11-3 0,-3 0 0,-1 0 0,5 0 0,-9 0 0,4 0 0,-9 0 0,-1 0 0,-4 0 0,0-3 0,1 2 0,-4-5 0,-1 2 0,-3-8 0,0-5 0,0 0 0,0-8 0,0 7 0,0-2 0,0-1 0,-3 7 0,-5-5 0,-1 10 0,-2-2 0,0 7 0,2 1 0,-6 3 0,7 0 0,-7 0 0,2 0 0,1 0 0,-3 0 0,6 3 0,-2 1 0,3 7 0,4-3 0,-3 7 0,6-7 0,-3 4 0,4-5 0,0 4 0,0-3 0,0 4 0,4-5 0,11 0 0,-1-3 0,9 0 0,-11-4 0,3 0 0,-7 0 0,3-3 0,-3-5 0,0-5 0,0-3 0,0-5 0,-3 4 0,-1-4 0,-4 5 0,0 0 0,0 4 0,-4-3 0,0 10 0,-8-6 0,0 10 0,-4-2 0,4 3 0,-3 0 0,2 0 0,1 0 0,1 0 0,3 7 0,0 2 0,0 7 0,4-4 0,0 3 0,4-3 0,0 0 0,0-1 0,0 0 0,0-3 0,3 2 0,1-6 0,4 0 0,-1-4 0,0 0 0,0 0 0,-3 0 0,-1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55:59.0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1390 57 24575,'-6'0'0,"-4"0"0,2 0 0,-6 0 0,-1 0 0,-1 0 0,-8 0 0,4 0 0,-9 0 0,-2 0 0,1 0 0,-4-3 0,3 2 0,-4-3 0,0 0 0,-1 3 0,6-7 0,-4 7 0,8-6 0,-3 6 0,9-3 0,-4 1 0,8 2 0,-3-6 0,0 6 0,3-2 0,-3 3 0,4-4 0,0 4 0,4-4 0,-3 4 0,3 0 0,0 0 0,-3 0 0,2 0 0,-3 0 0,4 0 0,-3 0 0,3 0 0,-4 4 0,-4 0 0,3 0 0,-3 3 0,4-3 0,0 3 0,0 1 0,1-1 0,-1 1 0,0 2 0,0-2 0,0 6 0,-4-5 0,3 5 0,-7-2 0,7 3 0,-3 1 0,0 2 0,2 2 0,-6 1 0,7-2 0,-3-4 0,3 4 0,1-3 0,-1 3 0,2-4 0,2 0 0,-2-1 0,6 1 0,-3 4 0,3-3 0,-3 3 0,2 0 0,-2-3 0,4 3 0,-1 0 0,0-3 0,1-1 0,-1-1 0,4-3 0,-2 4 0,2 0 0,-1-4 0,-1 3 0,2-3 0,-1 4 0,2 0 0,0-1 0,2 1 0,-2-1 0,0-3 0,2 3 0,-2-3 0,3 4 0,0 0 0,0-4 0,0 3 0,0-3 0,0 4 0,0 0 0,0-1 0,0 1 0,3 0 0,-2 0 0,6-1 0,-3 1 0,3 0 0,0 0 0,1 0 0,-1 4 0,1-4 0,3 4 0,-3-4 0,3 0 0,-1 0 0,-1-1 0,5-2 0,-6 2 0,6-3 0,-3 4 0,4-3 0,-4 2 0,3-3 0,-2 1 0,3 2 0,-1-6 0,-2 6 0,2-6 0,-3 6 0,4-6 0,0 3 0,0-4 0,-1 4 0,5-3 0,-3 3 0,3 0 0,0 1 0,-3 0 0,7 3 0,-7-7 0,7 8 0,-7-8 0,8 7 0,-4-6 0,0 2 0,-1 0 0,0-2 0,-3 2 0,3-4 0,-5 1 0,1-1 0,4 1 0,-3-4 0,3 3 0,0-7 0,-3 7 0,7-6 0,-3 6 0,4-6 0,0 6 0,1-6 0,-1 2 0,5 1 0,-3-3 0,8 3 0,-4-4 0,6 0 0,-1 0 0,0 0 0,1 0 0,-1 0 0,0 0 0,-4 0 0,-2 0 0,-5 0 0,0 0 0,1 0 0,-1 0 0,-4-3 0,3-2 0,-3-3 0,0-3 0,4 2 0,-9-5 0,9 5 0,-8-2 0,7 3 0,-3-3 0,0 2 0,3-6 0,-7 3 0,7-4 0,-2-5 0,0 5 0,3-5 0,-3 1 0,-1 3 0,5-8 0,-8 8 0,8-8 0,-9 9 0,4-9 0,-5 10 0,-3-5 0,2 6 0,-5-5 0,5 3 0,-5-4 0,1 1 0,-2 3 0,0-7 0,0 3 0,0-4 0,-4-1 0,0 1 0,-4-5 0,0 3 0,0-8 0,0 3 0,0 1 0,0-4 0,0 3 0,0-4 0,0 4 0,0-3 0,0 3 0,-4-4 0,-1 5 0,-7-5 0,2 10 0,-2-5 0,0 6 0,3-5 0,-6 7 0,2-6 0,1 12 0,-2-3 0,2 4 0,-3 4 0,-4-4 0,3 3 0,-7 0 0,3 1 0,-5-1 0,1 3 0,4-6 0,-4 6 0,8-2 0,-3 3 0,4 1 0,4 0 0,-3-1 0,3 1 0,0 3 0,-3 1 0,2-1 0,1 3 0,-3-5 0,3 5 0,-4-2 0,0 3 0,-4 0 0,3 0 0,-3 0 0,0 0 0,3 0 0,-7 0 0,7 0 0,-8 0 0,8 0 0,-3 0 0,0 0 0,7 0 0,-6 0 0,6 0 0,1 0 0,-3 0 0,7 0 0,-4 0 0,8 0 0,0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10:33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24575,'-5'0'0,"6"0"0,14 0 0,9 0 0,6 0 0,4 0 0,6 0 0,8 0 0,19 0 0,4 0 0,18 5 0,-4 7-792,7 16 792,-42-14 0,0 3 0,-4 4 0,0 2 0,5 1 0,0 1 0,-5-3 0,0 3 0,3 8 0,1 0 0,-3-8 0,-1 0 0,6 11 0,-2 2 0,-4-7 0,-1-1 0,4 5 0,0 0 0,-1 2 0,-1 0 0,-4-4 0,0 0 0,0 3 0,-2 1 0,26 25-213,-17-9 213,6-1 0,-14-5 0,22 28 0,-24-29 0,9 24 0,-26-28 0,6 7 0,0 3 0,-6-5 784,1 6-784,-5-5 221,-4 11-221,3-11 0,-7 4 0,2-5 0,-4 0 0,1 0 0,-1-6 0,-4-1 0,3-5 0,-4-1 0,1 1 0,-1-1 0,0 6 0,-3-4 0,3 4 0,-4 0 0,0 2 0,0-1 0,0-1 0,0-5 0,0-1 0,0-4 0,0-5 0,0-7 0,0-3 0,3-1 0,-2-3 0,2-1 0,-3 0 0,0-2 0,0 2 0,3-4 0,-2 1 0,2 0 0,-3-1 0,0 1 0,0-4 0,0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10:34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14 24575,'-3'-8'0,"6"2"0,1 6 0,7 0 0,3 0 0,1 0 0,-1 3 0,6 10 0,-4 3 0,13 6 0,-11 1 0,12 4 0,-9 0 0,7 9 0,-2-9 0,2 9 0,-7-14 0,5 8 0,-14-10 0,7 0 0,-7-1 0,-1-8 0,-1 2 0,-3-5 0,0 2 0,-4-4 0,0-8 0,0-3 0,-2-17 0,6 1 0,-2-12 0,3 3 0,0-5 0,1 1 0,3 4 0,-3 1 0,6 5 0,-7 5 0,3 3 0,-4 6 0,0 4 0,-1 2 0,1 1 0,-4 3 0,0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10:35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0 24575,'-9'0'0,"1"0"0,-5 0 0,2 0 0,-8 0 0,3 0 0,-2 0 0,3 0 0,-4 0 0,7 0 0,-6 0 0,14 11 0,-9-2 0,11 19 0,-8-12 0,10 17 0,-4-12 0,4 7 0,0-4 0,0 0 0,0 0 0,0-5 0,0 0 0,7-5 0,1-2 0,6-2 0,1-3 0,-1-3 0,5 0 0,-4-4 0,4 0 0,-4 0 0,-1 0 0,-3 0 0,3-7 0,-6-5 0,2-4 0,-2-2 0,-1 3 0,0 0 0,-3 1 0,-1-1 0,-3 4 0,0 1 0,0 3 0,0 1 0,0-1 0,0 0 0,0 1 0,0 8 0,0 7 0,4 14 0,1 2 0,4 14 0,-1-8 0,1 15 0,0-5 0,1 6 0,-1 0 0,-4-6 0,3 5 0,-7-11 0,4 5 0,-5-5 0,0 0 0,0-1 0,0-4 0,0-1 0,0-6 0,-7-3 0,2 3 0,-9-8 0,-2 5 0,-4-9 0,1 4 0,-4-7 0,3 3 0,-9-7 0,4 0 0,-3-4 0,8 0 0,1 0 0,4 0 0,1 0 0,3 0 0,4-6 0,4-3 0,3-9 0,0 2 0,0-7 0,0 3 0,0 1 0,3-4 0,9 2 0,5 1 0,4 0 0,2 4 0,-4 4 0,5 1 0,5 2 0,-4 1 0,3 3 0,-8 2 0,3 3 0,-8 0 0,4 0 0,-5 0 0,-3 0 0,-1 0 0,-6 0 0,-1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10:36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24575,'0'3'0,"0"9"0,0 24 0,0-5 0,0 26 0,0-5 0,0 1 0,0 10 0,0-25 0,0 21 0,0-16 0,3 3 0,-2-12 0,3-8 0,-4-2 0,0-14 0,0 1 0,0-5 0,3-2 0,1-4 0,2-12 0,2-4 0,3-8 0,-2 0 0,6 0 0,-6-4 0,7-2 0,-7 0 0,7-4 0,-7 9 0,8-8 0,-9 8 0,5-4 0,-6 9 0,1 1 0,-1 5 0,0 3 0,-3 1 0,1 3 0,-4 9 0,-5 7 0,-5 9 0,-7 6 0,0 5 0,3-4 0,-3 3 0,7-4 0,1-4 0,2-2 0,5-3 0,-3-4 0,4-1 0,0-4 0,0 1 0,0-1 0,0 1 0,6-3 0,6-2 0,12-2 0,1 0 0,9 0 0,-5 0 0,6 0 0,0 4 0,-6-3 0,0 3 0,-5 0 0,-5-4 0,0 7 0,-8-6 0,-1 2 0,-4 0 0,1-2 0,-1 2 0,-2-3 0,-1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10:37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24575,'0'13'0,"0"2"0,0-8 0,0 11 0,0-6 0,0 11 0,0-11 0,0 10 0,0-14 0,0 10 0,0-7 0,0 0 0,0-1 0,0-4 0,0-5 0,0 1 0,0-4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47:19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3203 1884 24575,'-85'-4'0,"-1"0"0,0 0 0,0 0 0,-20 3 0,2-1 0,40-13 0,51-26 0,4 5 0,-1 6 0,0 0 0,-1-18 0,-5 4 0,4-13 0,-5 1 0,6-9 0,-6 6 0,3-12 0,-3 5 0,6 1 0,4 0 0,-3 8 0,4 7 0,-5 1 0,0 0 0,-5 5 0,4-5 0,-3 13 0,0-5 0,4 4 0,-4 1 0,4-5 0,1 11 0,0-5 0,5 10 0,-4 3 0,8-1 0,-3 4 0,4 0 0,-4 2 0,3 8 0,-3-7 0,4 6 0,0-2 0,0 4 0,0 0 0,0 0 0,0-3 0,0-7 0,0-5 0,0-6 0,0 5 0,0 1 0,0 5 0,0 5 0,0 0 0,0 5 0,0 0 0,0 0 0,0 0 0,0 0 0,0 0 0,0 0 0,0 0 0,4 4 0,-3-3 0,2 3 0,-3-4 0,0 0 0,0 0 0,0 0 0,0-1 0,0 1 0,0 0 0,0 0 0,0-4 0,0 3 0,0-4 0,0 5 0,0 1 0,0 5 0,0 7 0,0 4 0,0 6 0,0-1 0,0 8 0,0-3 0,0 9 0,0-4 0,0 5 0,0 0 0,0 0 0,0 0 0,0 0 0,0 0 0,0 6 0,0-5 0,0 5 0,0-6 0,0 0 0,0 0 0,0 0 0,0 0 0,0 0 0,0 6 0,0-4 0,0 3 0,0-5 0,0 6 0,0-4 0,0 4 0,0 0 0,0 1 0,0 6 0,-4 0 0,2 1 0,-7-1 0,8 0 0,-9 7 0,4-6 0,0 6 0,-4-7 0,4 1 0,1-1 0,-5 0 0,9 0 0,-9 7 0,4-5 0,-5 4 0,1-6 0,4 7 0,-4-6 0,5 0 0,-6-2 0,6-4 0,-4-1 0,8 5 0,-9-5 0,9 6 0,-8 0 0,8 0 0,-9 0 0,9 0 0,-8 0 0,2 7 0,1-5 0,-3 4 0,3-5 0,-5-1 0,5 0 0,-3 0 0,3 0 0,-5 0 0,1-5 0,4 3 0,-3-3 0,4-1 0,-6 5 0,6-11 0,-5 11 0,9-11 0,-9 11 0,5-10 0,-1 9 0,-3-9 0,8 4 0,-7-6 0,7 0 0,-8-6 0,8 5 0,-3-9 0,1 0 0,2-3 0,-3-7 0,1 3 0,2-4 0,-3 0 0,0 0 0,4 0 0,-4 0 0,4 0 0,-3-4 0,-2 0 0,-2-4 0,0 0 0,-1 0 0,0 0 0,0 0 0,0 0 0,0 0 0,0 0 0,-4 0 0,2 0 0,-2-4 0,0 3 0,2-6 0,-2 2 0,0 1 0,3-3 0,-8 2 0,8-3 0,-4-1 0,1 1 0,2-5 0,-7 3 0,8-7 0,-8 7 0,7-2 0,-3-1 0,5 4 0,0-3 0,0 3 0,3-3 0,-3-1 0,4-5 0,-5 0 0,-1-5 0,1 0 0,-1-7 0,0-4 0,-4 3 0,3-4 0,-3 6 0,4 5 0,1-4 0,0 9 0,-1-4 0,1 5 0,0 1 0,0-6 0,-4 4 0,3-4 0,-7 5 0,7 1 0,-7 3 0,3-3 0,1 3 0,-9 0 0,7 1 0,-13 3 0,4 1 0,-5-1 0,-6 0 0,4 0 0,-10-1 0,5 1 0,-7 0 0,1 4 0,0-4 0,-1 9 0,1-8 0,6 7 0,-5-2 0,10 4 0,-10 0 0,5-5 0,-6 4 0,-7-9 0,7 4 0,-13-5 0,13 1 0,-6-1 0,6 5 0,5-3 0,2 4 0,6-5 0,0 0 0,5 1 0,2 0 0,4 0 0,1 0 0,3 4 0,2-2 0,4 2 0,0 1 0,0-4 0,-1 8 0,5-7 0,-3 6 0,6-3 0,-2 4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16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1101 7 24575,'-6'-4'0,"0"1"0,-5 3 0,4 0 0,-7 0 0,3 0 0,-7 0 0,2 0 0,2 0 0,0 0 0,6 0 0,-6 0 0,6 0 0,-2 0 0,0 0 0,-6 0 0,4 0 0,-10 0 0,9 0 0,-10 0 0,-2 0 0,-6 0 0,1 0 0,-4 0 0,-2 5 0,-1 0 0,1 7 0,-4 2 0,8 3 0,-8 2 0,4-2 0,0 6 0,0-5 0,-2 10 0,7-10 0,0 8 0,6-8 0,4 2 0,2-5 0,4 0 0,-1 4 0,5-3 0,-1 3 0,1 0 0,6-3 0,-6 7 0,6-3 0,-3 4 0,0-4 0,4 3 0,0-3 0,4 0 0,0 4 0,0-4 0,0 4 0,-3 0 0,2 6 0,-3-5 0,4 9 0,0-8 0,0 3 0,0-5 0,0-4 0,0-1 0,0 0 0,0-7 0,0 10 0,3-9 0,5 6 0,0-5 0,7 5 0,-4-3 0,5 7 0,0-3 0,-4 1 0,3 2 0,-6-7 0,5 3 0,-5 0 0,5-7 0,-2 11 0,0-11 0,2 7 0,-2-4 0,0 4 0,2-3 0,-5 7 0,5-3 0,-5 0 0,2 3 0,-3-7 0,0 3 0,-1-4 0,1 4 0,-4-4 0,3 4 0,-7 0 0,7 1 0,-6 0 0,6 4 0,-6 1 0,3 0 0,-4 9 0,0-8 0,0 3 0,0 0 0,0-3 0,0 3 0,0-5 0,0 0 0,0 1 0,0-1 0,0 0 0,0 1 0,0 4 0,0-4 0,0 9 0,-4-8 0,3 8 0,-6-4 0,6 6 0,-7-6 0,7 4 0,-6-4 0,2 6 0,0-1 0,-3 0 0,3 1 0,0-1 0,-3 5 0,3-3 0,-5 9 0,-3-4 0,2 6 0,-3-1 0,4 7 0,-3-5 0,2 5 0,-14 7 0,13-4 0,-18 12 0,17-2 0,-9-16 0,6 13 0,1-14 0,-4 12 0,2 0 0,1-1 0,-2-6 0,7 4 0,-4 10 0,0-4 0,7 17 0,-6-12 0,13-13 0,-9 16 0,9-22 0,-9 24 0,9-11 0,-4 4 0,5 1 0,0-6 0,0 5 0,0-6 0,0-1 0,0 23 0,0-29 0,0 26 0,0-37 0,0 10 0,0-7 0,0 1 0,0-5 0,0-3 0,0-5 0,0-4 0,3-2 0,2 0 0,3-3 0,1 8 0,-1-9 0,1 9 0,3-8 0,1 3 0,8-4 0,-4 0 0,4 0 0,-1-4 0,0-1 0,5-8 0,4 4 0,1-6 0,5 2 0,12-2 0,-4-1 0,17-4 0,-5-1 0,6-4 0,-11 0 0,31 0 0,-19-4 0,30-7 0,-28 3 0,25-13 0,-39 14 0,38-14 0,-14 9 0,7-9 0,11 3 0,-15 1 0,0-4 0,0 4 0,-1-5 0,-12 5 0,9-3 0,-15 4 0,10-6 0,-6 2 0,-7 0 0,5 4 0,-16-2 0,9 3 0,-16-3 0,9-1 0,2-4 0,1 2 0,5-7 0,2-4 0,0 1 0,9-17 0,-1 9 0,2-15 0,2-3 0,-2 1-544,-3-11 544,4 4 0,-11-4 0,13-2 0,-24 15 0,-9 16 0,0 2 0,-1-7 0,24-23 0,-17 14 0,-5 1 0,7-1 0,0-10 0,-14 25 0,24-39 0,-27 35 0,10-16 544,-14 10-544,0-1 0,-2-8 0,4 1 0,2-19 0,-6 15 0,1-11 0,-3 10 0,-7-10 0,3 11 0,-4-38-601,0 21 601,-5 26 0,0-2 0,6-42 0,-6 21 0,-1-16 0,-5 23 0,0 16 0,0 0-30,0-18 30,0 15 0,0 1 0,0-9 0,0-37 0,-4 26-267,-2 23 1,-1-2 266,-6-45 0,1 36 0,0-1 0,5 5 0,0-1 0,-5-5 0,0 3 0,-6-31 0,9 40 0,-1 2 0,-15-25 0,7-11 0,-16-8 0,7 28 0,-5-11 0,3 31 0,-13-19 0,11 21 0,0 3 0,-1-1 0,-12-6 0,-14-21 0,5 12 584,16 14-584,-14-10 30,10 15-30,-12-11 550,4 11-550,-1 6 0,2 6 0,-5 5 0,4 4 0,-11 0 0,4 5 0,1 0 0,1 0 0,6 1 0,1-1 0,-1 1 0,0 3 0,5-2 0,-3 7 0,9-7 0,-4 7 0,6-7 0,-1 7 0,1-7 0,-1 3 0,1-4 0,0 4 0,-1-2 0,1 2 0,-1-4 0,1 4 0,-1-3 0,1 7 0,5-3 0,0 4 0,1 0 0,3 0 0,-3 0 0,5 0 0,-1 0 0,1 0 0,-1 0 0,1 0 0,4 3 0,-3-2 0,7 2 0,-8 1 0,8-3 0,-7 2 0,7-3 0,-3 0 0,4 0 0,0 0 0,0 0 0,0 0 0,-4 0 0,3 0 0,-3 0 0,0 0 0,3 0 0,-7 0 0,7 4 0,-7-4 0,7 4 0,-3-1 0,4-2 0,0 5 0,0-2 0,0 1 0,0 1 0,4-2 0,-7 4 0,5-1 0,-6-3 0,5 3 0,-1-3 0,0 0 0,0 2 0,0-5 0,0 2 0,4-3 0,1 0 0,6 0 0,1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20.29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319 0 24575,'-18'0'0,"3"0"0,-4 0 0,0 0 0,-1 0 0,0 0 0,-4 0 0,8 0 0,-3 7 0,4 1 0,0 11 0,-5 2 0,6 9 0,-6-4 0,6 8 0,1 2 0,0-5 0,8 14 0,-6-18 0,9 18 0,-5-18 0,7 12 0,0-13 0,0 3 0,0-5 0,0 0 0,3-7 0,9 2 0,0-11 0,11 7 0,-7-7 0,7 4 0,-3-4 0,9 0 0,-3-3 0,3-2 0,0-3 0,2 0 0,4 0 0,6 0 0,-4 0 0,9 0 0,-9-4 0,-1-4 0,-2-2 0,-9-5 0,0 3 0,-6-4 0,-4 5 0,-4-3 0,3 5 0,-5-5 0,1 6 0,-6-6 0,-1 7 0,-3-7 0,0 2 0,0-3 0,0-4 0,-3 3 0,-10-8 0,0 4 0,-8-5 0,0-1 0,4 6 0,-8-5 0,9 8 0,-9-3 0,9 5 0,-3 2 0,4-1 0,-4 2 0,7 1 0,-6-1 0,7 2 0,-1 2 0,-2-3 0,7 4 0,-7 3 0,6-2 0,-2 3 0,-1-1 0,4 1 0,-4 0 0,1 2 0,2-2 0,-2 3 0,3 0 0,-3 0 0,2 0 0,-2 0 0,6 0 0,1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21.59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212 240 24575,'-58'55'0,"-1"0"0,1-1 0,21-14 0,37-33 0,0 4 0,0-1 0,0-3 0,3 4 0,9-4 0,4-4 0,13 1 0,1-4 0,6 0 0,-1 0 0,0 0 0,0 0 0,6 0 0,-9-4 0,7 3 0,-13-6 0,3-1 0,-5 3 0,-4-9 0,3 8 0,-7-4 0,0-2 0,-2 4 0,-6-6 0,2 3 0,-2-4 0,-1 0 0,1-4 0,-1 3 0,-2-12 0,-2 6 0,-3-12 0,0 8 0,0-8 0,0 9 0,0-5 0,0 6 0,-3 4 0,-5-4 0,-1 8 0,-6 1 0,4 4 0,-4 0 0,0 6 0,0-5 0,0 9 0,-4-2 0,-1 3 0,-4 0 0,-1 0 0,0 12 0,-4-1 0,0 19 0,-2-6 0,-2 9 0,5-1 0,0-4 0,3-1 0,8-8 0,1-4 0,6-4 0,3-1 0,3-6 0,1-1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29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24575,'11'0'0,"6"0"0,5 0 0,1 0 0,9 0 0,-8 0 0,9 0 0,-6 4 0,0-3 0,0 7 0,-4-7 0,3 7 0,-8-7 0,-1 3 0,-1-1 0,-8-2 0,4 3 0,-4-4 0,-4 3 0,2-2 0,-5 5 0,3-2 0,-4 4 0,0-1 0,-8 1 0,-1-1 0,-8 2 0,4-1 0,-2 4 0,2-4 0,-4 5 0,1-5 0,-1 4 0,0-3 0,0 3 0,0 0 0,5-3 0,-4 3 0,7 0 0,-7-3 0,7 3 0,-3-5 0,5 1 0,-5 0 0,3 0 0,1-1 0,1 1 0,7-1 0,-7 1 0,6-1 0,-6-2 0,3-2 0,-3-3 0,3 0 0,1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41.4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916 56 24575,'-11'0'0,"3"-4"0,-7 4 0,3-7 0,-4 2 0,3-3 0,-2 0 0,3 4 0,0-6 0,-4 8 0,4-5 0,-1 7 0,-2 0 0,7 0 0,-7 0 0,6 0 0,-6 0 0,7 0 0,-4 0 0,5 0 0,0 0 0,-5 0 0,0 3 0,0 1 0,-3 4 0,2 0 0,-3 3 0,0 2 0,0 0 0,0 2 0,-5-6 0,7 6 0,-10-5 0,13 5 0,-13-2 0,14 0 0,-10 2 0,8-6 0,-4 6 0,4-6 0,-3 6 0,3-3 0,-1 4 0,-2 0 0,6 0 0,-7-4 0,7 3 0,-2-2 0,3-1 0,0 3 0,1-7 0,-1 3 0,-3 0 0,2 2 0,-3 3 0,4 0 0,0 0 0,-4 0 0,4-4 0,0 3 0,1-3 0,3 0 0,-1 3 0,-1-7 0,5 7 0,-6-2 0,6 3 0,-6 0 0,6 4 0,-3-3 0,0 9 0,3-9 0,-3 3 0,4-4 0,0 1 0,0-1 0,0 4 0,0-7 0,0 11 0,0-10 0,0 2 0,0-1 0,0-6 0,0 6 0,0-7 0,0 3 0,0-4 0,0-6 0,-3-1 0,-1-7 0,1 0 0,0 0 0,-1 0 0,3-1 0,-5-3 0,1-1 0,-3-4 0,-5-5 0,4-1 0,-4 0 0,5-3 0,-1 7 0,1-3 0,0 5 0,3 4 0,2 1 0,3 12 0,0 5 0,0 13 0,3 3 0,2 4 0,4 1 0,0-6 0,-1 0 0,-4-5 0,3-4 0,-6 3 0,2-7 0,0 3 0,-2-3 0,5-4 0,-5 2 0,5-5 0,-2 2 0,3-3 0,0 0 0,3-7 0,8-8 0,0-2 0,8-6 0,-9 7 0,4 3 0,-5-3 0,0 7 0,-4-2 0,-1 7 0,-3-3 0,-1 6 0,0-2 0,0 3 0,0 0 0,0 0 0,-3 0 0,-1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22.78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97 77 24575,'-18'67'0,"1"-1"0,-1 1 0,-9 30 0,11-24 0,19-55 0,4 2 0,13-12 0,-3-1 0,17-2 0,-8-2 0,4-3 0,4 0 0,-4 0 0,5 0 0,1-4 0,-10-3 0,2-6 0,-8-3 0,4 0 0,-4 0 0,0-4 0,-4 0 0,-4-4 0,0-5 0,1-2 0,-4 1 0,4-4 0,-5 3 0,-3-4 0,-1-1 0,-4 6 0,0 1 0,0 4 0,0 5 0,-3 5 0,-5 4 0,-7 4 0,-5 2 0,-5 2 0,1 3 0,-5 0 0,3 3 0,-3 6 0,8 7 0,-3 1 0,7 6 0,-3-2 0,5-1 0,-1-1 0,5-4 0,0-1 0,4-3 0,-1 3 0,5-6 0,-4 2 0,6-6 0,-2-1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23.85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66 399 24575,'-9'6'0,"-2"-1"0,0 8 0,-4 3 0,7 0 0,0 3 0,4-4 0,4-1 0,0 1 0,0 0 0,0-4 0,0 0 0,0-5 0,0 0 0,7-2 0,-3-1 0,15-3 0,2 0 0,0 0 0,12 0 0,-11 0 0,12-4 0,-4-1 0,5-8 0,2-6 0,-1 0 0,-5-3 0,-1 6 0,-5-5 0,0-1 0,-3 0 0,-2-2 0,-4 4 0,-3-5 0,-1-4 0,-4 3 0,0-8 0,-3 4 0,-1-1 0,-4-3 0,0 8 0,0-3 0,-4 5 0,-3 3 0,-5 2 0,-7 4 0,-1 3 0,0 4 0,-4 4 0,-1 4 0,0 0 0,-10 0 0,9 12 0,-5 8 0,4 8 0,3 7 0,3-4 0,3 0 0,5-2 0,-2-5 0,9 1 0,-5-1 0,10 0 0,-6-4 0,7-1 0,-4-8 0,4 3 0,0-6 0,0 2 0,0-3 0,0-3 0,0-1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28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814 1 24575,'-6'0'0,"-1"0"0,1 0 0,-4 0 0,2 0 0,-6 0 0,3 0 0,-4 0 0,-4 0 0,-2 0 0,1 0 0,-3 0 0,-2 0 0,-6 0 0,-16 0 0,4 0 0,-11 0 0,0 0 0,15 0 0,-19 4 0,19 2 0,-15 12 0,12-7 0,0 16 0,15-17 0,-3 15 0,9-15 0,7 6 0,-4-9 0,17 0 0,-9 4 0,9-4 0,-2 7 0,3-6 0,0 6 0,0 1 0,0 5 0,0 9 0,0-3 0,0 8 0,4-4 0,4 6 0,6-1 0,8 1 0,2 1 0,4-4 0,4 4 0,1-8 0,13 15 0,-7-17 0,6 16 0,5-6 0,-15-7 0,19 15 0,-20-17 0,10 12 0,-10-2 0,3 0 0,-3 1 0,7 11 0,-12-15 0,12 27 0,-21-28 0,10 20 0,-11-6 0,0 2 0,-3 9 0,-2-4 0,-4 6 0,0-5 0,-4 4 0,-2-11 0,-4 11 0,0-11 0,0 11 0,0-11 0,0 26 0,-5-17 0,-5 18 0,-2-7 0,-6-18 0,1 22 0,-2-28 0,3 22 0,-2-17 0,2 4 0,2-12 0,-2-10 0,7-9 0,-10-11 0,13 4 0,-8 5 0,4 12 0,-5 9 0,-4 6 0,-1 6 0,-6 15 0,-3 18 0,11-39 0,1-1 0,-12 33 0,-3 1 0,4-10 0,0 1 0,-4 10 0,10-19 0,-4 6 0,5-8 0,5 0 0,-3 1 0,3-7 0,1-1 0,1 0 0,4-5 0,0 4 0,1-5 0,3 0 0,-2-6 0,7 4 0,-7-9 0,7 9 0,-3-4 0,4 0 0,-4 4 0,3-9 0,-3 4 0,4-6 0,0 0 0,0-5 0,0 0 0,0-2 0,0-2 0,0 3 0,0-5 0,0 0 0,0 1 0,0-1 0,3-4 0,1 3 0,4-7 0,-1 3 0,4-4 0,0-1 0,1 1 0,6 1 0,-5-2 0,10-1 0,-3 2 0,4-6 0,1 2 0,4 2 0,7-4 0,6 4 0,0-3 0,11-1 0,-10-4 0,11 0 0,-11-5 0,3 0 0,-4 0 0,6 0 0,0 0 0,0-9 0,-1 3 0,21-14 0,-26 10 0,44-17 0,-55 16 0,34-10 0,-28 12 0,5-4 0,5 3 0,-11-7 0,5 7 0,-6-7 0,-4 4 0,3-5 0,-4 1 0,1 0 0,3 0 0,-9 0 0,4 4 0,-9 1 0,4 4 0,-12 4 0,6-3 0,-11 6 0,4-2 0,-5 3 0,1 0 0,-3-3 0,-1 2 0,-3-1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31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24575,'2'3'0,"12"0"0,6-3 0,26 0 0,-8 0 0,16 0 0,0 5 0,4 15 0,10 4 0,7 21-813,13 2 813,-46-15 0,2 3 0,11 3 0,-1 4 0,-7 5 0,-1 2-751,12 2 1,0 2 750,-10 4 0,0 0 0,7-1 0,-1 1 0,-8 2 0,-2 1 0,7-1 0,-1 0 0,-8 0 0,-3 1 0,2 0 0,-1 1 0,-6-3 0,-3 0-433,-2-1 0,-1 1 433,-3-2 0,-1 0 0,1-4 0,-1 0 0,-5-1 0,-1-1 0,3-2 0,-3-2 0,1 27 0,7 9 302,-7 6-302,-2-18 0,0 21 0,-7-29 0,1 8 1454,-5 1-1454,3-3 954,-8-12-954,4-3 0,-5 1 0,0-10 470,0 8-470,0-10 0,0 0 0,0-1 0,0-6 0,0-4 0,0 3 0,-4-9 0,0 0 0,-4-6 0,1-8 0,-4-4 0,7 7 0,-3 5 0,3 16 0,3 2 0,-12 9 0,3-9 0,-10 23 0,1-21 0,-5 26 0,3-16 0,-7 11 0,2-5 0,-3-2 0,5-5 0,-4-1 0,4-4 0,0-1 0,1-6 0,6-1 0,-1 1 0,1-6 0,1-5 0,3-2 0,-2-3 0,7 1 0,-4 2 0,1-7 0,2 7 0,-5-7 0,1 7 0,1-3 0,-3 0 0,3 3 0,0-7 0,-3 7 0,3-3 0,-5 5 0,5-1 0,-4 0 0,4 1 0,-9 0 0,3 4 0,-3-2 0,4 2 0,1-9 0,0 3 0,1-7 0,-1 3 0,5-8 0,0 3 0,1-3 0,2 0 0,-6 3 0,6-6 0,-2 5 0,-1-1 0,3-1 0,-6-1 0,6 1 0,-2-3 0,3 2 0,0-3 0,0-1 0,3 1 0,-2 0 0,3-4 0,-1 3 0,-2-5 0,5 5 0,-5-5 0,2 2 0,1 0 0,-3 0 0,2 1 0,1-4 0,0-4 0,3-2 0,0-1 0,0 0 0,0 0 0,0 4 0,0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32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24575,'27'0'0,"22"0"0,13 0 0,-1 0 0,-4 0 0,-27 0 0,-5 0 0,-6 0 0,-5 0 0,-3 0 0,-4 0 0,-5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32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24575,'-1'3'0,"9"0"0,8-3 0,13 0 0,-3 0 0,8 0 0,1 0 0,2 0 0,9 0 0,-9 0 0,3 0 0,-4 0 0,-1 0 0,-5 0 0,-9 0 0,-3 0 0,-6 0 0,-2 0 0,-2 0 0,-5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33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24575,'-3'8'0,"0"5"0,3 25 0,0-10 0,0 17 0,0-14 0,0 4 0,0 6 0,0-5 0,0 5 0,4-6 0,-3-8 0,3 1 0,-4-8 0,0 0 0,3-1 0,-2-1 0,2 3 0,-3-5 0,0 2 0,0-3 0,0 1 0,0 3 0,4-4 0,-4 0 0,4 0 0,-4-1 0,0 1 0,0-4 0,3 3 0,-2-6 0,2 2 0,-3-3 0,3-1 0,-2 1 0,2-3 0,-3-1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36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1 24575,'-10'0'0,"-1"0"0,-8 0 0,3 0 0,-7 0 0,2 0 0,1 0 0,1 0 0,4 0 0,4 0 0,1 0 0,6 5 0,1 3 0,3 5 0,0 2 0,0 4 0,0-3 0,0 3 0,0-4 0,0 0 0,0-1 0,0 1 0,0 4 0,0-3 0,3 7 0,2-3 0,3 4 0,0 1 0,0-1 0,0-4 0,0 3 0,-4-11 0,0 6 0,-4-10 0,3 2 0,-3-3 0,3 0 0,-3-1 0,3-2 0,1-8 0,6-1 0,1-9 0,1 3 0,2-1 0,-3-2 0,4 2 0,0 1 0,0-3 0,-4 6 0,3-3 0,-3 4 0,4 3 0,-4-2 0,3 5 0,-3-2 0,4-1 0,-4 4 0,-1-4 0,-3 4 0,-1 0 0,1 0 0,0 0 0,-1 0 0,1 0 0,0 0 0,-1 0 0,1 0 0,-1 0 0,-3 0 0,0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37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0 24575,'-6'0'0,"-4"0"0,-6 0 0,-4 0 0,-4 0 0,-5 0 0,-2 0 0,1 0 0,-10 0 0,13 0 0,-12 0 0,17 0 0,-1 0 0,3 0 0,4 0 0,1 0 0,5 0 0,3 0 0,0 0 0,4 6 0,0 6 0,3 7 0,-7 5 0,5 0 0,-6 0 0,8 1 0,0-1 0,0-4 0,0-1 0,-3-4 0,2-1 0,-2 1 0,3 0 0,0 0 0,0-4 0,0-1 0,0-3 0,0-1 0,0 1 0,0 0 0,0-1 0,0 1 0,0-1 0,3-2 0,0-2 0,7-2 0,1 0 0,4 0 0,0 0 0,4 0 0,-3 0 0,3 0 0,-5 4 0,1-3 0,0 5 0,-4-2 0,-1 3 0,-3-3 0,0 1 0,-1-4 0,-2 5 0,2-5 0,-6 5 0,3-6 0,-3 3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39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356 0 24575,'-13'0'0,"-1"0"0,-5 0 0,3 0 0,-3 0 0,4 0 0,-4 0 0,3 0 0,1 0 0,-3 0 0,9 0 0,-6 0 0,5 0 0,2 0 0,-6 0 0,3 0 0,0 0 0,1 0 0,3 0 0,0 0 0,-3 0 0,6 3 0,-2 1 0,6 3 0,0 3 0,-3 1 0,2 4 0,-2 4 0,-1-3 0,3 7 0,-2-3 0,3 4 0,-4 5 0,3-4 0,-3 9 0,1-4 0,2 5 0,-3 0 0,0-5 0,-1 4 0,-3-9 0,3 0 0,-2-6 0,6-4 0,-2-4 0,3-1 0,-3-3 0,2-1 0,1-2 0,3-1 0,7-3 0,1 0 0,4 0 0,0 3 0,0-2 0,3 2 0,2-3 0,0 0 0,3 4 0,-3-3 0,0 2 0,-1-3 0,-4 0 0,-4 3 0,-1-2 0,-3 2 0,0-3 0,-1 0 0,-2 0 0,-1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43.7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1034 0 24575,'-10'0'0,"-2"0"0,-5 0 0,1 0 0,-4 0 0,2 0 0,-7 0 0,3 0 0,0 0 0,1 0 0,5 0 0,0 0 0,0 0 0,-1 0 0,1 0 0,4 0 0,-3 0 0,6 0 0,-6 0 0,7 0 0,-7 0 0,2 0 0,1 0 0,-3 0 0,6 0 0,-6 0 0,7 0 0,-7 0 0,6 0 0,-6 0 0,3 0 0,0 0 0,-4 0 0,4 0 0,-4 4 0,4 0 0,-4 4 0,8-4 0,-7 3 0,7-3 0,-4 4 0,5-1 0,-4 0 0,2 1 0,-2-1 0,4 1 0,-5-1 0,4 1 0,-3-1 0,3 1 0,-3 3 0,3-3 0,-4 3 0,5 0 0,-5 1 0,3 1 0,-2 2 0,-1-3 0,3 4 0,-6 0 0,2 0 0,1 0 0,-3 0 0,2 1 0,0-1 0,-2 0 0,6-4 0,-2-1 0,3 0 0,1-2 0,2 2 0,-1-4 0,2 0 0,0 1 0,-3-1 0,6 0 0,-5 0 0,5 0 0,-6 1 0,6-2 0,-2 1 0,3 0 0,-3-3 0,2 3 0,-2-3 0,0 0 0,2 2 0,-3-2 0,1 0 0,0-1 0,-4-3 0,0 0 0,0 0 0,0 0 0,0 0 0,0-7 0,-4 2 0,2-6 0,1 9 0,5 3 0,6 6 0,-2 0 0,5 0 0,-5 1 0,2 3 0,-3-3 0,4 7 0,-3-7 0,2 4 0,-3-5 0,0 0 0,0 0 0,4 1 0,-4-1 0,4 0 0,-1-3 0,-2 2 0,5-5 0,-3 2 0,4-3 0,0 0 0,1 0 0,3 0 0,-3-3 0,7-2 0,-3-3 0,4-3 0,0 2 0,1-7 0,-5 8 0,3-8 0,-3 8 0,0-4 0,-1 5 0,-3 2 0,-1-1 0,0 5 0,-3-6 0,3 7 0,-7-4 0,3 4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9:10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3203 1884 24575,'-85'-4'0,"-1"0"0,0 0 0,0 0 0,-20 3 0,2-1 0,40-13 0,51-26 0,4 5 0,-1 6 0,0 0 0,-1-18 0,-5 4 0,4-13 0,-5 1 0,6-9 0,-6 6 0,3-12 0,-3 5 0,6 1 0,4 0 0,-3 8 0,4 7 0,-5 1 0,0 0 0,-5 5 0,4-5 0,-3 13 0,0-5 0,4 4 0,-4 1 0,4-5 0,1 11 0,0-5 0,5 10 0,-4 3 0,8-1 0,-3 4 0,4 0 0,-4 2 0,3 8 0,-3-7 0,4 6 0,0-2 0,0 4 0,0 0 0,0 0 0,0-3 0,0-7 0,0-5 0,0-6 0,0 5 0,0 1 0,0 5 0,0 5 0,0 0 0,0 5 0,0 0 0,0 0 0,0 0 0,0 0 0,0 0 0,0 0 0,0 0 0,4 4 0,-3-3 0,2 3 0,-3-4 0,0 0 0,0 0 0,0 0 0,0-1 0,0 1 0,0 0 0,0 0 0,0-4 0,0 3 0,0-4 0,0 5 0,0 1 0,0 5 0,0 7 0,0 4 0,0 6 0,0-1 0,0 8 0,0-3 0,0 9 0,0-4 0,0 5 0,0 0 0,0 0 0,0 0 0,0 0 0,0 0 0,0 6 0,0-5 0,0 5 0,0-6 0,0 0 0,0 0 0,0 0 0,0 0 0,0 0 0,0 6 0,0-4 0,0 3 0,0-5 0,0 6 0,0-4 0,0 4 0,0 0 0,0 1 0,0 6 0,-4 0 0,2 1 0,-7-1 0,8 0 0,-9 7 0,4-6 0,0 6 0,-4-7 0,4 1 0,1-1 0,-5 0 0,9 0 0,-9 7 0,4-5 0,-5 4 0,1-6 0,4 7 0,-4-6 0,5 0 0,-6-2 0,6-4 0,-4-1 0,8 5 0,-9-5 0,9 6 0,-8 0 0,8 0 0,-9 0 0,9 0 0,-8 0 0,2 7 0,1-5 0,-3 4 0,3-5 0,-5-1 0,5 0 0,-3 0 0,3 0 0,-5 0 0,1-5 0,4 3 0,-3-3 0,4-1 0,-6 5 0,6-11 0,-5 11 0,9-11 0,-9 11 0,5-10 0,-1 9 0,-3-9 0,8 4 0,-7-6 0,7 0 0,-8-6 0,8 5 0,-3-9 0,1 0 0,2-3 0,-3-7 0,1 3 0,2-4 0,-3 0 0,0 0 0,4 0 0,-4 0 0,4 0 0,-3-4 0,-2 0 0,-2-4 0,0 0 0,-1 0 0,0 0 0,0 0 0,0 0 0,0 0 0,0 0 0,-4 0 0,2 0 0,-2-4 0,0 3 0,2-6 0,-2 2 0,0 1 0,3-3 0,-8 2 0,8-3 0,-4-1 0,1 1 0,2-5 0,-7 3 0,8-7 0,-8 7 0,7-2 0,-3-1 0,5 4 0,0-3 0,0 3 0,3-3 0,-3-1 0,4-5 0,-5 0 0,-1-5 0,1 0 0,-1-7 0,0-4 0,-4 3 0,3-4 0,-3 6 0,4 5 0,1-4 0,0 9 0,-1-4 0,1 5 0,0 1 0,0-6 0,-4 4 0,3-4 0,-7 5 0,7 1 0,-7 3 0,3-3 0,1 3 0,-9 0 0,7 1 0,-13 3 0,4 1 0,-5-1 0,-6 0 0,4 0 0,-10-1 0,5 1 0,-7 0 0,1 4 0,0-4 0,-1 9 0,1-8 0,6 7 0,-5-2 0,10 4 0,-10 0 0,5-5 0,-6 4 0,-7-9 0,7 4 0,-13-5 0,13 1 0,-6-1 0,6 5 0,5-3 0,2 4 0,6-5 0,0 0 0,5 1 0,2 0 0,4 0 0,1 0 0,3 4 0,2-2 0,4 2 0,0 1 0,0-4 0,-1 8 0,5-7 0,-3 6 0,6-3 0,-2 4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8:24:03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8:24:21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8:24:22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0:59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174 141 24575,'-59'66'0,"35"-33"0,-10 12 0,2 2 0,17-7 0,10-6 0,0 4 0,5-9 0,0 10 0,0 0 0,0-8 0,0 10 0,0-11 0,0 8 0,15 4 0,-3-8 0,17 1 0,-4-6 0,-1-1 0,4-3 0,-3 3 0,-2-9 0,4 1 0,-9-8 0,8-3 0,-4 0 0,2 0 0,2 0 0,-4-5 0,6 1 0,0-5 0,4 0 0,3 0 0,5 0 0,11 0 0,-14-9 0,13-2 0,-11-9 0,4-6 0,3 5 0,-10-9 0,0 4 0,-9 2 0,-2-4 0,-3 9 0,-8-7 0,-2 8 0,-3-9 0,-4-6 0,-1 2 0,-4-13 0,0 5 0,0-4 0,0-2 0,0 5 0,0-1 0,0 7 0,-8 1 0,2-1 0,-12 5 0,7-9 0,-7 3 0,3 1 0,-9 0 0,5 11 0,-3 1 0,1 4 0,-3 0 0,-2 4 0,3 1 0,-4 4 0,5 4 0,-7-3 0,2 7 0,4-4 0,-4 5 0,9 0 0,-4 0 0,5 0 0,0 0 0,0 0 0,0 0 0,4 0 0,-3 0 0,3 0 0,-9 0 0,4 0 0,-14 18 0,12-6 0,-25 32 0,23-18 0,-22 15 0,31-25 0,-5-3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01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0 24575,'-12'0'0,"0"0"0,-4 0 0,2 0 0,-17 0 0,11 0 0,-17 0 0,3 9 0,2-7 0,-5 16 0,15-12 0,-6 11 0,0-6 0,5 5 0,1-2 0,5 6 0,-1 3 0,4 0 0,1-2 0,-1 7 0,8-4 0,-7 4 0,12 9 0,-3-11 0,-4 16 0,6-7 0,-6 8 0,8-1 0,0 6 0,0-12 0,0 1 0,0-9 0,0-1 0,0-4 0,0-2 0,7-4 0,3-4 0,12 4 0,-5-8 0,10 5 0,0-6 0,3 2 0,6-5 0,-7-1 0,8-4 0,-2 0 0,2 0 0,4 0 0,-3-4 0,4-12 0,-8 0 0,5-9 0,-8 1 0,1 0 0,-6-11 0,3 4 0,-4-3 0,1-2 0,1 6 0,-5-9 0,-3 9 0,-2 1 0,-7 2 0,2 9 0,-3-9 0,-1 10 0,-2-10 0,-3 8 0,-3-2 0,0 4 0,0 0 0,0-5 0,0 4 0,0-4 0,0 5 0,0 0 0,-3 0 0,-6 4 0,-8-4 0,-2 12 0,-2-7 0,-6 11 0,8-3 0,-17 4 0,12 0 0,-8 0 0,-1 0 0,3 0 0,-7 0 0,8 0 0,-4 0 0,10 0 0,1 0 0,5 0 0,4 0 0,1 0 0,8 0 0,0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02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0 24575,'-6'5'0,"-10"-2"0,-6-3 0,3 0 0,12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03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24575,'21'0'0,"17"0"0,18 0 0,-2 0 0,6 0 0,9 0 0,4 0-1034,18 0 1,2 0 1033,-10 0 0,2 0-522,-15 1 1,3-1 0,2-1 521,5-1 0,2-1 0,-2 0-988,-6 2 1,-1 1-1,3-1 988,19-1 0,5-1 0,-3 0 0,-11 0 0,-2 0 0,-3 0-652,-12 3 1,-3-1-1,3 0 652,12-1 0,2-1 0,-1 0-112,-7 3 0,-2 0 1,-4 0 111,8 0 0,2 0 0,3 0 0,7 0 0,-10 0 0,-18 0 0,-3 0 505,34 0 0,1 0-505,-27 0 0,-4 0 0,1 0 0,-2 0 0,-6 0 0,-4 0 0,33 0 0,-25 0 0,-2 0 0,15 0 0,23 0 2653,-20 0-2653,-13 0 0,23 0 2500,-9 0-2500,-13 0 0,23 0 2031,-10 0-2031,-19 0 642,21 0-642,-43 0 48,18 0-48,-12 5 0,5-4 0,-11 8 0,3-8 0,-9 7 0,10-7 0,-10 7 0,9-7 0,-9 3 0,-2-4 0,-5 0 0,-5 0 0,-5 0 0,0 3 0,-4-2 0,0 2 0,-1-3 0,1 0 0,0 0 0,-1 0 0,1 0 0,-4 0 0,0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04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24575,'6'-4'0,"18"0"0,20 4 0,11 5 0,11 6 0,-9 1 0,2 9 0,0 0 0,-3 8 0,-3-3 0,-6 5 0,-12-10 0,-2-2 0,-10-2 0,-2-4 0,-8 0 0,3-1 0,-7-4 0,3 0 0,-8 0 0,-1 0 0,-3-1 0,0 1 0,0 0 0,0-1 0,0 5 0,-7 1 0,-3 9 0,-12-4 0,-8 15 0,-6-1 0,0-1 0,-23 17 0,25-25 0,-30 20 0,22-18 0,-12 3 0,7-3 0,0 0 0,12-8 0,2 1 0,10-5 0,6-4 0,5 3 0,4-8 0,4-1 0,0-3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2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0 933 24575,'36'0'0,"-5"0"0,34 0 0,-15 0 0,2 0 0,17 0 0,-10 0 0,-2 0 0,-6 0 0,15 0 0,-18 0 0,-1 0 0,-22 0 0,-3 0 0,-10 0 0,-7-3 0,3-1 0,-8-19 0,0-13 0,0-14 0,-6-24 0,0-4 0,-1 3 0,-4-6 0,4 8 0,0 9 0,-4-7 0,6 21 0,-6 1 0,5 10 0,-2 1 0,6 13 0,-2-1 0,4 9 0,0 0 0,0 4 0,0 1 0,0 5 0,4 3 0,4 0 0,4 4 0,5 0 0,0 0 0,0 0 0,0 0 0,-4 0 0,3 0 0,-7 0 0,2 0 0,-3 0 0,-4 4 0,3-3 0,-6 6 0,2-3 0,-3 3 0,0 1 0,0 0 0,0-1 0,0 5 0,4 5 0,-3 1 0,3 9 0,1 1 0,-4 1 0,7 9 0,-6-3 0,7 11 0,-8 7 0,4-9 0,-5 12 0,0-20 0,0 11 0,0-13 0,4-1 0,1-5 0,0-5 0,3-1 0,-8-5 0,8-1 0,-7 1 0,6 0 0,-6-5 0,2 4 0,-3-7 0,4 7 0,-3-7 0,3 2 0,-4-3 0,4 4 0,-4-3 0,8 3 0,-7-5 0,5 1 0,-5 0 0,6-1 0,-3-3 0,0 3 0,3-6 0,-3 3 0,4-1 0,-1-2 0,1 2 0,-4 1 0,3-3 0,-3 2 0,4-3 0,4 0 0,1 0 0,9 0 0,0 0 0,6 0 0,-1 0 0,0 0 0,1 0 0,-5 0 0,3 0 0,-12 0 0,6 0 0,-11 0 0,3 0 0,-5 0 0,1 0 0,0 0 0,-1 0 0,1 0 0,-1 0 0,-3-3 0,-1-5 0,-3-5 0,0-4 0,0-15 0,0 1 0,-5-36 0,-2 4 0,-5-17 0,5 4 0,-3 2 0,4 2 0,-1 10 0,2 4 0,1 16 0,2 8 0,-2 2 0,4 14 0,-4 1 0,4 5 0,-4 4 0,4 0 0,3 4 0,1 0 0,8 4 0,0 0 0,10 0 0,-4 0 0,4 0 0,-5 0 0,0 0 0,-4 0 0,-2 0 0,-3 0 0,0 0 0,-1 0 0,-2 3 0,-2 2 0,-3 2 0,0 1 0,0 4 0,0 5 0,0 6 0,0 4 0,0 0 0,0 7 0,0 0 0,0 5 0,0 2 0,0-1 0,0 17 0,4-17 0,-3 32 0,3-32 0,-4 24 0,0-23 0,0 13 0,0-7 0,0-4 0,0-3 0,5-12 0,-4 0 0,6-9 0,-6 2 0,2-12 0,1 3 0,-3-4 0,6-4 0,-7 3 0,7-13 0,6 8 0,12-9 0,10 7 0,5 0 0,0 0 0,4 0 0,4 0 0,6 0 0,-7 0 0,7 0 0,-15 0 0,15 0 0,-15 0 0,8 0 0,-7 0 0,-6 0 0,0 0 0,-7 0 0,-4 0 0,-1 0 0,-5 4 0,-4-3 0,-1 3 0,-4-4 0,-1 0 0,1 0 0,0 0 0,0 0 0,-1 0 0,0 0 0,0 0 0,-3-6 0,0-14 0,-4-16 0,0-23 0,0-6 0,0-3 0,0-19 0,0 25 0,0-26 0,-5 26 0,4-1 0,-4 4 0,1 17 0,3 1 0,-3 15 0,1 7 0,2 2 0,-3 6 0,4 2 0,0-2 0,3 7 0,6 1 0,3 3 0,10 3 0,1 2 0,-1 4 0,0-4 0,0 3 0,-8-7 0,6 4 0,-11-2 0,3-2 0,-5 2 0,1-3 0,-4 4 0,0 0 0,-4 4 0,0-1 0,0 1 0,0 0 0,0 3 0,-4 2 0,-1 9 0,-4 0 0,4 12 0,-3-5 0,7 9 0,-4 3 0,5 0 0,0 5 0,0-11 0,0 3 0,0-4 0,0 6 0,0-6 0,0 4 0,0-8 0,5 8 0,0-9 0,1 5 0,2-11 0,-4-6 0,4-2 0,-3-6 0,2 3 0,-6-11 0,15 1 0,5-5 0,4 3 0,7 0 0,-14 0 0,12 0 0,-6 0 0,3 0 0,-5 0 0,-9 0 0,-1 0 0,-5 0 0,1 0 0,-4-6 0,0-4 0,-4-6 0,0-5 0,0-2 0,-5-11 0,-1-5 0,1 3 0,0-8 0,1 5 0,-2-4 0,0-2 0,2 0 0,4 3 0,-5-3 0,4 6 0,-4 4 0,5 2 0,0 6 0,0-1 0,0 5 0,0 1 0,0 5 0,0 4 0,0 1 0,-3 0 0,2 3 0,-3-3 0,4 4 0,0 1 0,0-1 0,6 4 0,8 0 0,8 4 0,6 0 0,-1 0 0,0 0 0,-3 0 0,-8 0 0,0 0 0,-7 0 0,3 0 0,-4 0 0,-4 3 0,-1 2 0,-3 2 0,0 5 0,0 5 0,0 12 0,0 5 0,0 18 0,0-9 0,0 14 0,0 3 0,5-14 0,0 10 0,5-17 0,0 3 0,0 1 0,-1-13 0,0 0 0,0-12 0,-1-1 0,0-1 0,0-7 0,-3 2 0,-2-3 0,-3-1 0,0 1 0,3 0 0,-2-1 0,3 1 0,8-4 0,14-1 0,23-3 0,21 0 0,13 0 0,-8 0 0,22 0 0,-3 0 0,-13 0 0,10 0 0,-41 0 0,3 0 0,-8 0 0,-15 0 0,-4 0 0,-9 0 0,-5 0 0,0 0 0,-4 0 0,-1 0 0,-2-3 0,-2-9 0,-7-7 0,-2-8 0,-9-18 0,9 7 0,-9-20 0,9-8 0,-1 12 0,2-25 0,5 30 0,0-13 0,0 15 0,0 1 0,-4 11 0,3 8 0,-3 9 0,0 6 0,3 4 0,4 4 0,11 1 0,7 3 0,7 0 0,-5 0 0,4 0 0,-9 0 0,3 0 0,-3 0 0,-2 0 0,1 0 0,-4 0 0,-1 0 0,-5 0 0,1 0 0,0 0 0,-4 3 0,0 1 0,-4 3 0,0 1 0,0 4 0,0 5 0,0 1 0,0 8 0,0-3 0,0 4 0,0 7 0,0-6 0,0 12 0,0-6 0,0 6 0,0 1 0,0 2 0,0-1 0,0 9 0,0-10 0,0 13 0,0-13 0,0 11 0,0-16 0,0 8 0,0-14 0,0 3 0,0-10 0,0-5 0,0-3 0,0-6 0,0 3 0,0-5 0,0-6 0,0-6 0,12 0 0,14-3 0,4 8 0,14 0 0,-15 0 0,10 0 0,-4 0 0,4 0 0,2 0 0,-7 0 0,4 0 0,-9 0 0,-2 0 0,0 0 0,-9 0 0,3 0 0,-8 0 0,-1 0 0,-4 0 0,-1 0 0,1 0 0,-1 0 0,1 0 0,-1 0 0,0 0 0,0 0 0,0 0 0,0 0 0,0 0 0,1 0 0,-1 0 0,1 0 0,4 0 0,1 0 0,4 0 0,-1 0 0,-3 0 0,-1 0 0,-4 0 0,-1 0 0,1 0 0,-4 0 0,0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47.8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1629 178 24575,'-18'0'0,"-10"0"0,-1 0 0,-4-4 0,-10 3 0,2-7 0,-11 2 0,6-4 0,2-4 0,-1 7 0,5-10 0,1 11 0,2-12 0,4 8 0,-6-4 0,6 4 0,-4 1 0,9 0 0,-4 0 0,6 4 0,-1 1 0,1 0 0,-1 3 0,1-3 0,0 4 0,4 0 0,-3 0 0,3 0 0,0 0 0,-3 0 0,7 0 0,-7 0 0,8 0 0,-9 0 0,4 4 0,-4 1 0,0 3 0,-6 6 0,4 0 0,-9 0 0,9 3 0,-4-7 0,5 3 0,5-1 0,-3-2 0,8 1 0,-4 1 0,4-3 0,1 3 0,0-1 0,0 2 0,-5 0 0,4 2 0,-4-2 0,0 0 0,4 2 0,0-6 0,2 3 0,6-5 0,1 0 0,2-3 0,5 3 0,-5-6 0,5-1 0,-3-4 0,4-3 0,0-4 0,0-1 0,0-4 0,0-5 0,4-1 0,1-5 0,0 1 0,3 4 0,-8-3 0,8 3 0,-3 0 0,-1 1 0,3 9 0,-6-4 0,2 8 0,0 0 0,-2 2 0,6 5 0,-4-2 0,4 3 0,-3 2 0,-1 2 0,-3 7 0,0 1 0,0 9 0,0-4 0,0 8 0,0-3 0,-4 0 0,0-2 0,-4-4 0,0 0 0,3 1 0,-2-5 0,6-1 0,-2-4 0,0 1 0,2-2 0,-5-2 0,8-1 0,3-3 0,6 0 0,6 0 0,-5 0 0,3 0 0,-7 0 0,3 0 0,-3 0 0,-1 0 0,0 0 0,0 0 0,1 0 0,-1 0 0,0 0 0,0 0 0,0 3 0,-3 1 0,-1 3 0,-3 0 0,0 0 0,0 0 0,0-1 0,6-2 0,2-1 0,11-7 0,-1 3 0,7-3 0,-3 4 0,4 0 0,6 0 0,-4 0 0,9 0 0,-4 0 0,0 0 0,4 0 0,-9 4 0,9 1 0,-9 4 0,4 0 0,0 5 0,-5-4 0,5 7 0,-5-3 0,-1 3 0,-4 0 0,-1 0 0,-5-1 0,0-3 0,0 2 0,-4-7 0,-1 4 0,-4-5 0,5 0 0,-4 1 0,3-1 0,0 5 0,-3-4 0,4 3 0,-5-4 0,0 1 0,0-4 0,1 2 0,-1-5 0,0 5 0,0-5 0,-4 5 0,3-5 0,-2 2 0,0 0 0,2-2 0,-8 2 0,-3-3 0,-3 0 0,-7-4 0,2 3 0,1-2 0,-3 3 0,7 0 0,-4-3 0,1 2 0,3-3 0,-4 4 0,5-3 0,-1 2 0,1-2 0,0 0 0,6 2 0,6-2 0,6 3 0,5 0 0,1 0 0,-1 0 0,0 4 0,0 0 0,-4 4 0,3 0 0,-3-1 0,0 1 0,0 0 0,-5-1 0,0-3 0,0 2 0,-3-8 0,0 2 0,-4-7 0,0-1 0,0 1 0,0 0 0,0 0 0,0 0 0,0 0 0,0 1 0,0-1 0,0 0 0,0 3 0,0 1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4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24575,'0'9'0,"0"-2"0,0 26 0,0 8 0,0-3 0,0 18 0,0-37 0,0 6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9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24575,'0'30'0,"0"-6"0,0 26 0,0-9 0,0 14 0,0-8 0,0-2 0,0-15 0,0 2 0,0-18 0,0 7 0,0-13 0,0 4 0,0-5 0,0 1 0,0 0 0,0-4 0,0-1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24575,'0'20'0,"0"0"0,0 12 0,0 1 0,0-4 0,0 4 0,0-5 0,0 4 0,0-8 0,0 2 0,0-4 0,0-5 0,0 1 0,0-8 0,0-6 0,0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1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61 191 24575,'0'-21'0,"4"10"0,5-29 0,9 16 0,7 0 0,9 0 0,-6 6 0,6 2 0,-11 7 0,-1 5 0,-10 4 0,4 0 0,-7 3 0,-1 30 0,-4 19 0,-4 24 0,0 21 0,-5-25 0,2-21 0,-1 1 0,-20 41 0,4-5 0,-14 3 0,10-28 0,-8-7 0,9-1 0,-2-19 0,6-7 0,2-12 0,0-5 0,4-7 0,-3-1 0,7-4 0,1-13 0,0-7 0,7-15 0,-3-4 0,4-1 0,0 5 0,0-3 0,0 9 0,0 0 0,0 3 0,3 11 0,2-6 0,3 16 0,4-3 0,0 8 0,1 0 0,3 0 0,-3 0 0,10 14 0,-4 6 0,6 16 0,-5 3 0,6 4 0,-1-8 0,1 1 0,1-8 0,-3-4 0,5-1 0,-6-9 0,-1-1 0,-5-4 0,-1-5 0,-3 0 0,-1-4 0,-5 0 0,-2 0 0,-2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5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24575,'0'-17'0,"0"3"0,0-13 0,0 9 0,0-4 0,0 9 0,0 2 0,0 3 0,0 0 0,0 7 0,0 6 0,0 3 0,0 8 0,0-3 0,0 0 0,0-2 0,4 1 0,-3-3 0,2 3 0,-3-4 0,0-1 0,0-2 0,0-2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6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24575,'0'16'0,"0"-2"0,0 12 0,0 3 0,0-1 0,0 6 0,0-1 0,0-9 0,0 7 0,0-13 0,0 3 0,0-8 0,0 3 0,0-7 0,0 2 0,0-3 0,0 0 0,0-1 0,0 1 0,0 0 0,0-1 0,0 1 0,0-4 0,0-1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7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24575,'0'12'0,"0"4"0,0 7 0,0 4 0,0 1 0,0-6 0,0 0 0,0-1 0,0-3 0,0-1 0,0-1 0,0-4 0,0 1 0,0-2 0,0-3 0,0-4 0,0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2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5 194 24575,'0'32'0,"0"12"0,0 9 0,0-1 0,0 12 0,0-15 0,0-1 0,-5 5 0,8-18 0,-3 0 0,12-13 0,-2-6 0,2-6 0,0-3 0,0-7 0,5-4 0,0-19 0,-3 1 0,5-21 0,-8 9 0,4-7 0,-6 7 0,1 0 0,-1 11 0,0 1 0,-5 9 0,0 1 0,-1 8 0,-2 4 0,6 4 0,-6 7 0,6 2 0,-2 4 0,4 0 0,-1-4 0,0 3 0,4-7 0,1 3 0,4-3 0,0-1 0,-4 0 0,3-3 0,-7 2 0,7-6 0,-8 2 0,4-3 0,-5 0 0,1 0 0,0 0 0,-1 0 0,1 0 0,0 0 0,-4-8 0,3-6 0,-6-19 0,4 2 0,-5-19 0,0 14 0,0-18 0,0 7 0,0-7 0,-5 6 0,-1 3 0,1 10 0,-4 1 0,8 11 0,-7 6 0,7 4 0,-2 6 0,3 2 0,0 2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2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24575,'0'7'0,"0"1"0,0 3 0,0-2 0,0 12 0,0-2 0,0 5 0,0 19 0,0-16 0,0 23 0,0-15 0,0 5 0,0-5 0,0-7 0,0-7 0,0-8 0,0-1 0,0-5 0,0 1 0,0-4 0,0-1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4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62 24575,'12'-4'0,"0"-1"0,5-3 0,5-5 0,-4 3 0,9 1 0,-13 1 0,6 8 0,-11-4 0,3 4 0,-5 0 0,1 0 0,-1 0 0,-2 7 0,-2 17 0,-3 7 0,0 20 0,-10-1 0,-1 3 0,-12 2 0,8-11 0,-5 4 0,4-9 0,-4 1 0,5-6 0,-3-1 0,4-11 0,-4 5 0,0-12 0,1 5 0,4-10 0,-3 1 0,3-3 0,0-3 0,2-1 0,3-4 0,0 0 0,0 0 0,4-8 0,0-1 0,4-23 0,0 6 0,0-13 0,0 7 0,5-3 0,0 6 0,9-4 0,-5 15 0,4 0 0,-5 2 0,4 11 0,-3-7 0,3 11 0,-5-2 0,1 3 0,0 0 0,-1 0 0,1 0 0,0 0 0,4 12 0,-3-2 0,8 16 0,-7-3 0,7 5 0,-2-1 0,3 0 0,0 1 0,1 0 0,-2-5 0,1-1 0,-1-6 0,0-2 0,0-2 0,0-4 0,0 1 0,0-4 0,0-2 0,-1-3 0,1-7 0,-3-2 0,1-8 0,-5-1 0,2 5 0,-4 1 0,0 4 0,-4 0 0,0 1 0,-4-1 0,0 4 0,0 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55.3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290 139 24575,'-6'-4'0,"-1"1"0,0 3 0,-1 0 0,7 0 0,5 0 0,8 0 0,0 3 0,-1-2 0,-4 2 0,0-3 0,0 0 0,0 0 0,-3-3 0,-1-1 0,-3-3 0,0 0 0,-3 3 0,-1-3 0,-7-1 0,-1 0 0,-9-8 0,-1 6 0,-5-3 0,1 5 0,4-1 0,1 0 0,5 5 0,0-3 0,-1 6 0,5-3 0,1 4 0,7 3 0,1 1 0,3 2 0,3 1 0,5-3 0,4 3 0,4-3 0,0 5 0,5-5 0,-4 0 0,0-4 0,-2 0 0,-6 0 0,2 0 0,-4 0 0,0 0 0,1 0 0,-1 0 0,-3-3 0,-1-1 0,-3-3 0,0 0 0,-3 0 0,-5 3 0,-9-3 0,-1 2 0,-7 0 0,3-2 0,-4 6 0,-1-3 0,1 4 0,4 0 0,1 0 0,9 0 0,1 0 0,3 3 0,1 1 0,-1 3 0,4 1 0,1-1 0,3 0 0,0 0 0,0 1 0,0-1 0,0 0 0,0 0 0,0 1 0,0-1 0,3 0 0,1 1 0,4-1 0,-1 0 0,0 0 0,4 1 0,1-4 0,9 0 0,-4-4 0,9 0 0,-4 0 0,4 0 0,-4 0 0,-2-4 0,-3 0 0,-5-4 0,3 0 0,-7 0 0,3 1 0,-4-1 0,-3 1 0,0 0 0,-4 0 0,0-1 0,0 1 0,0 0 0,-4 0 0,0 3 0,-7-3 0,-1 2 0,-5 1 0,1 0 0,-5 4 0,-1 0 0,0 0 0,2 0 0,3 0 0,1 0 0,4 0 0,1 0 0,7 3 0,0 1 0,1 3 0,2 1 0,-2 3 0,3 1 0,0 4 0,0 5 0,0 1 0,-4 9 0,3-3 0,-4 4 0,5 0 0,0-5 0,0 5 0,0-10 0,0-1 0,0-9 0,3-1 0,2-4 0,2 1 0,0-4 0,4-1 0,1-3 0,9 0 0,1 0 0,4-4 0,1-5 0,-1-5 0,2-9 0,-2 4 0,-2-7 0,-3 8 0,-4 0 0,-5 3 0,-1 6 0,-3-9 0,-3 9 0,-2-6 0,-3 8 0,0-1 0,0-3 0,0 3 0,-3-7 0,-2 2 0,-7 1 0,-5-4 0,-5 2 0,0-3 0,-3 0 0,3 4 0,0 0 0,-3 4 0,7 5 0,-3 0 0,9 4 0,-3 0 0,7 0 0,-4 0 0,8 3 0,1 1 0,3 3 0,0 0 0,0 0 0,0 4 0,0 6 0,0 5 0,0 5 0,0-1 0,0 0 0,0-4 0,0-1 0,4-5 0,0 0 0,4-4 0,0-1 0,-1-6 0,9-2 0,1-3 0,15 0 0,1 0 0,0 0 0,4 0 0,-4-9 0,0-1 0,-5-4 0,-8 2 0,-4 0 0,-3 3 0,-2-2 0,-4 4 0,-3-1 0,-1 1 0,-3 0 0,0-1 0,0-3 0,-7 3 0,-7-8 0,-8 6 0,1-2 0,-10-2 0,7 8 0,-13-6 0,10 10 0,-10-2 0,9 4 0,-4 0 0,5 0 0,1 0 0,4 0 0,5 0 0,1 0 0,11 3 0,-5 1 0,9 4 0,-2-1 0,3 0 0,0 1 0,0-1 0,0 0 0,0 0 0,0 1 0,0 3 0,0 6 0,0 0 0,3 3 0,6 1 0,4-4 0,4 1 0,-1-7 0,-4-3 0,3 0 0,-7-4 0,10-1 0,-9-3 0,10 0 0,-11 0 0,3 0 0,-4-3 0,5-1 0,-4-4 0,3-3 0,-3 2 0,-1-2 0,-3 4 0,0-1 0,-4 1 0,0-1 0,0 1 0,0 0 0,0 0 0,-8 3 0,-1-3 0,-7 6 0,0-6 0,-5 6 0,-1-3 0,0 4 0,-3 0 0,7 0 0,2 0 0,0 0 0,8 0 0,0 3 0,1 1 0,7 4 0,-4-1 0,4 0 0,0 0 0,0 0 0,0 0 0,3-3 0,1-1 0,7 1 0,-2-3 0,10 2 0,-5-3 0,6 0 0,-4 0 0,0 0 0,1 0 0,-5 0 0,-1 0 0,-4-3 0,0-1 0,-3-3 0,0-1 0,-4 1 0,0 0 0,0 0 0,-3 0 0,-5 3 0,0 1 0,-8 3 0,4 0 0,-4 0 0,0 0 0,0 0 0,-5 0 0,4 0 0,-4 0 0,5 3 0,4 1 0,0 4 0,5-1 0,0 1 0,2-1 0,2 0 0,3 0 0,0 0 0,0 1 0,0-2 0,0 2 0,3-1 0,1 0 0,8 1 0,4-4 0,6-1 0,0 1 0,3-3 0,-8 2 0,4-3 0,-5 0 0,-4 0 0,-1 0 0,-4 0 0,1 0 0,-1 0 0,-3-3 0,-1-1 0,-3-3 0,0 0 0,-3 3 0,-1 1 0,-3 3 0,0 0 0,3 0 0,1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45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24575,'12'0'0,"2"0"0,37 0 0,1 0 0,20 0 0,0 0 0,7 0 0,2 0-690,-28 0 0,1 0 690,1 0 0,3 0 0,11 0 0,3 0 0,-6 0 0,1 0 0,9 0 0,-1 0 0,-9 0 0,0 0 0,4 0 0,0 0 0,0 0 0,0 0-540,-9 0 0,1 0 540,8 0 0,-1 0 0,-9 0 0,0 0 0,0 0 0,1 0 0,2 0 0,0 0 0,-7 3 0,-1 0-269,5 0 1,-3 2 268,29 7 0,8 1 0,-19-1 0,14 1 0,-7-6 0,-9 3 0,13-8 0,-31 3 0,0-5 0,0 0 0,-5 0-50,43 0 50,-34 0 0,13 0 0,-8 0 0,6 0 936,-13 0-936,0 0 1443,15 0-1443,-30 0 609,22 0-609,-28 0 59,5 0-59,0 0 0,0 0 0,6 0 0,-4 0 0,11 0 0,-5 0 0,0 0 0,6 0 0,-13 0 0,6 0 0,-7 0 0,-6 0 0,-1 0 0,-6-5 0,1 4 0,11-3 0,-13 4 0,12 0 0,-20 0 0,8-4 0,-9 3 0,4-3 0,-9 4 0,4 0 0,-9 0 0,4 0 0,-4 0 0,0 0 0,4 0 0,-3 0 0,3 0 0,-5 0 0,5 0 0,-3 0 0,3 0 0,-1 0 0,-2 0 0,2 0 0,-3 0 0,0 0 0,0 0 0,-4 0 0,-1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46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24575,'12'0'0,"1"0"0,4 0 0,5 8 0,-4-2 0,4 11 0,1-3 0,-5 3 0,9 2 0,-12-1 0,11 0 0,-11-4 0,7 3 0,-9-4 0,-1 0 0,0-4 0,-3-3 0,3-1 0,-4 3 0,0-1 0,-1-2 0,1-2 0,0-3 0,0 3 0,-1-2 0,1 3 0,-1-4 0,-6 0 0,-7 4 0,-6 4 0,-11 6 0,4 9 0,-8-3 0,7 2 0,-8 2 0,9-5 0,-4 4 0,9-6 0,-2 0 0,7-4 0,-3-1 0,7-4 0,-2 0 0,3 0 0,-1-1 0,-1-2 0,5 1 0,-3-5 0,4 3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55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1 123 24575,'15'0'0,"12"0"0,-2 0 0,14 0 0,-3 0 0,5 0 0,7 0 0,16 0 0,3-5 0,5 3 0,15-9 0,-31 5 0,37-7 0,-40 2 0,25-2 0,-20 7 0,4-4 0,-6 3 0,-7 1 0,-1-3 0,-7 7 0,0-2 0,0 4 0,7 0 0,-6 0 0,6 0 0,-1 0 0,-4 0 0,4 0 0,-6 0 0,0 0 0,-5 0 0,-2 0 0,-6 0 0,1 0 0,-1 0 0,0 0 0,0 0 0,-4 0 0,3 0 0,-4 0 0,6 0 0,-1 0 0,0 0 0,0 0 0,13 0 0,-9 0 0,8 0 0,-11 0 0,-1 0 0,0 0 0,0 0 0,6 0 0,-4 0 0,10 0 0,-5 0 0,6 0 0,1 0 0,-7 0 0,5 0 0,-11 0 0,6 0 0,-7 0 0,8 0 0,-11 0 0,10 0 0,-12 0 0,5 0 0,1 0 0,-6 0 0,4 0 0,-8 0 0,3 0 0,0-4 0,-8 3 0,7-4 0,-8 5 0,0 0 0,-1 0 0,0 0 0,1 0 0,0 0 0,3 0 0,1 0 0,-3 0 0,5 0 0,-10 0 0,3 0 0,-4-3 0,-4 2 0,0-2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56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24575,'24'0'0,"7"0"0,4 0 0,13 0 0,-12 0 0,24 0 0,-21 4 0,23 2 0,-20 9 0,12-3 0,-17 7 0,10-12 0,-18 10 0,-4-12 0,-4 8 0,-8-8 0,1 2 0,-2-2 0,-5 2 0,1-2 0,0-2 0,-4 0 0,-1 1 0,-3 4 0,0-1 0,0 0 0,0 0 0,0 1 0,0 4 0,-7 1 0,-3 4 0,-8 0 0,-4 1 0,-2 6 0,-5-4 0,-8 11 0,1-10 0,-1 5 0,-5 0 0,12-6 0,-11 6 0,11-7 0,1 0 0,2 0 0,8-6 0,-3 4 0,9-8 0,1 3 0,8-4 0,-3 0 0,6-1 0,-6-2 0,3 1 0,-1-2 0,-1 0 0,5 3 0,-6-6 0,3 5 0,-1-5 0,2 2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29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2041 24575,'0'-29'0,"0"-20"0,0-26 0,0 22 0,0-2-1191,0-1 0,0-1 1191,0-13 0,0-1 0,0 5 0,0-1 0,-3-3 0,-1-1 0,4 6 0,-1 1 0,-6 2 0,1 3 0,5-37 447,-5 10-447,0 21 0,5 0 466,-4 2-466,5 20 0,0 2 0,0 13 1212,0 4-1212,0 2 257,0 9-257,0-4 0,0 8 0,0-3 0,0 4 0,0 0 0,0-4 0,0 4 0,0-4 0,0 4 0,0-4 0,-4-2 0,3 1 0,-3-3 0,4 3 0,0-5 0,0 1 0,0-4 0,0 7 0,0-1 0,0 7 0,0 1 0,0-1 0,0 1 0,8 3 0,18-4 0,13 2 0,23-6 0,19 0 0,-32 2 0,4 0-663,11 2 1,3 0 662,4 1 0,1-1-971,4 1-1,2 1 972,4 4 0,0 2 0,2-4 0,0 1 0,5 3 0,0 0 0,1 0 0,-2 0 0,-3 0 0,-2 0 0,-1 0 0,0 0 0,-5 0 0,-1 0 0,-3 0 0,-4 0-328,-11 0 0,-1 0 328,1 0 0,-2 0 0,37-6 0,-20 5 0,1 0 0,-23-2 0,0 0 0,27 3 0,-4 0 0,-10 0-286,31 0 286,-37 0 1125,6 0-1125,6 0 1963,-19 0-1963,4 0 768,-14 0-768,-6 0 354,-5 0-354,-13 0 0,0 0 0,-9 0 0,4 0 0,17 0 0,12 0 0,31 0 0,2-5 0,12 4-628,-36-2 0,0 0 628,6 0 0,1 0 0,8 2 0,1 0 0,-1-2 0,0 0 0,0 2 0,0 2 0,0-1 0,0 0 0,0 0 0,-2 0 0,-1 0 0,-3 0-496,35 0 496,-42 0 0,-1 0 0,26 0 0,22 0 0,-18 0 0,-2 0 0,-15 0 0,6 0 0,-12 0 0,12 0 0,-13 0 1224,-1 0-1224,-2 0 528,-4 0-528,-1 0 0,-7 0 0,-2 0 0,-11-5 0,0 4 0,-1-3 0,-10 4 0,4 0 0,-5 0 0,-4 0 0,-1 0 0,0-3 0,5 2 0,18-3 0,9 4 0,5 0 0,5 0 0,2 0 0,17 0 0,-7 0 0,20 0 0,-11 0 0,15 0 0,-8 0 0,-9 0 0,-11 5 0,-12-4 0,-9 4 0,-7-5 0,-10 0 0,-2 0 0,-9 0 0,3 0 0,-7 0 0,3 0 0,-4 0 0,-1 0 0,1 0 0,0 0 0,0 0 0,0 0 0,-4-3 0,-1-10 0,-3 25 0,0 5 0,0 40 0,0 1 0,0 12 0,0-13 0,0 13 0,0 11-1108,0 12 1108,0-39 0,0 1 0,0 1 0,0-2 0,5 31 0,2-23 0,1-1 0,5 5-275,-2 0 1,-1-1 274,1-8-41,-4-7 0,-1 2 41,0 15 0,0 15 0,0 14 0,-4-34 0,4 32 0,-6-34 0,5 12 0,1-2 0,0-12 0,5 5 1072,-5-8-1072,0-5 578,4-3-578,-5-5 89,5-1-89,1 0 0,-6 0 0,4-5 0,-8-2 0,8-6 0,-4 0 0,4-4 0,-4-2 0,2-6 0,-6-3 0,6-2 0,-6-3 0,3 0 0,-4-1 0,0 1 0,0 0 0,0-1 0,0 1 0,0 0 0,0 0 0,-4-4 0,3 2 0,-2-2 0,3 3 0,0 1 0,-4-4 0,0 2 0,-8-1 0,-1 3 0,-10 1 0,0 0 0,-12 1 0,-14 11 0,-1-7 0,-20 8 0,-3-10 0,-17 1-633,-2-6 633,-7-1 0,9-6 0,-9 0 0,29 0 0,9 0 0,0 0 0,-23 0 0,25 0 0,-2 0 0,-37 0 0,9 0 0,14 0 0,23 0 0,0 0 0,-36 0 0,33 0 0,-1 0 0,-42 0 0,8 0 0,-8 0 0,21 5 0,-18-4 0,28 4 0,-21-5 0,14 0 0,22 0 0,0 0 0,-26 0-237,22 0 1,-1 0 236,-18 0 0,-14 0 0,9-6 0,-2-1 0,-8 0 0,16 1 0,21 3 0,1 0 0,-12-4 0,12 3 0,0 0 0,-15-1 0,15 2 0,-2 0 0,-31 1 0,-15-4 0,14 6 0,5 0 0,27 0 0,0 0 0,-41 0 0,44 0 0,2 0 0,-31 0 0,9 0 0,7 0 0,1 0 617,14 0-617,7 0 0,8 0 0,10 0 489,6 0-489,3 0 0,-14 0 0,-16 0 0,-13 5 0,-12 1 0,12 0 0,-12 5 0,-20-3-1197,-5-1 1197,32-4 0,-2 0 0,5-3 0,-1 0 0,1 0 0,-1 0 0,2 0 0,1 0 0,2 0 0,3 0-130,-32 0 130,-10 0 0,21 0 0,-8 0 0,2 0 0,15 0 0,2 0 0,7 0 0,7 0 0,1 0 1189,7 0-1189,-13 0 138,15 0-138,-8 0 0,19 0 0,0 0 0,4 0 0,-3 0 0,8 0 0,-3 0 0,5 0 0,-1 0 0,5 0 0,1 0 0,4 0 0,0 0 0,1 0 0,-1 0 0,1 0 0,0 0 0,-1 0 0,1 0 0,-1 0 0,0 0 0,0 0 0,-4 0 0,3 0 0,-3 0 0,0 0 0,3 0 0,-7 0 0,3 0 0,-1 3 0,-2-2 0,3 3 0,-4-4 0,-1 4 0,1-3 0,4 2 0,-4-3 0,8 0 0,-3 0 0,4 4 0,1-3 0,-1 2 0,0-3 0,1 0 0,3-3 0,1-1 0,3-8 0,0-1 0,0-10 0,0 5 0,0-4 0,0 4 0,0 1 0,0 0 0,0 0 0,0-1 0,0 1 0,0-5 0,0-2 0,0-10 0,0-8 0,0-1 0,0-5 0,0 7 0,4 6 0,-3 1 0,7 10 0,-7 2 0,3 4 0,-4 5 0,0-6 0,0 5 0,0-7 0,0 8 0,4-4 0,-3 4 0,2 0 0,-3-3 0,0 7 0,0-3 0,4 4 0,-3 1 0,2-1 0,0 0 0,2-4 0,8-11 0,-6 10 0,2-5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02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493 289 24575,'0'-7'0,"0"-5"0,0-12 0,0-1 0,0-9 0,0 6 0,0-7 0,0 6 0,0 3 0,0 0 0,-4 16 0,0-7 0,0 9 0,-7 4 0,1 0 0,-7 4 0,-1 0 0,1 0 0,-1 0 0,1 4 0,3 10 0,-3 5 0,2 10 0,-8 12 0,7-4 0,-3 11 0,13 0 0,2 8 0,4-5 0,0 26 0,0-17 0,0 28 0,0-14 0,5 6 0,1-16 0,12 6 0,-1-12 0,7 12 0,-7-12 0,0 4 0,-6-12 0,0-3 0,-6-11 0,0 10 0,-5-19 0,0 8 0,-4-13 0,-5-4 0,-5 5 0,-8-10 0,3 4 0,-8-7 0,3 3 0,-4-4 0,-1 1 0,6-5 0,-4-1 0,8-4 0,-3 0 0,4 0 0,1-4 0,-9-22 0,10 8 0,-6-22 0,8 17 0,8-6 0,-2 14 0,8 2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03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24575,'-1'-4'0,"17"1"0,10 3 0,22-5 0,8-7 0,9-1 0,6-10 0,9 10 0,-7-5 0,7 11 0,0-4 0,-20 10 0,9-5 0,-20 6 0,7 0 0,-13 0 0,-2 0 0,-18 0 0,-5 0 0,-6 0 0,-4 0 0,-4 0 0,-1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04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1 24575,'-7'8'0,"-9"12"0,-5 30 0,-14 17 0,3 15 0,-7 8 0,3-20 0,3 24 0,4-31 0,9 26 0,-3-17 0,10-7 0,1-3 0,7-18 0,5 9 0,0-22 0,0 15 0,0-11 0,0 1 0,0 4 0,10-5 0,7 8 0,10 0 0,0-6 0,5 6 0,-6-12 0,5 1 0,-6-4 0,-3-9 0,9 8 0,-15-13 0,13 3 0,-16-9 0,0 1 0,3-1 0,-7 0 0,3-3 0,-4-2 0,0-3 0,-1 0 0,1 0 0,0 0 0,0 0 0,0 0 0,-1 0 0,1 0 0,-4-6 0,-1 4 0,-3-4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06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10 24575,'0'5'0,"0"12"0,0 10 0,-5 13 0,4-5 0,-3 6 0,4 7 0,0-6 0,0-5 0,0 2 0,0-19 0,0 8 0,0-15 0,0-1 0,0-5 0,3-2 0,6-2 0,4-3 0,4 0 0,0 0 0,5 0 0,-3 0 0,3 0 0,-5 0 0,-4 0 0,-1 0 0,0 0 0,-3 0 0,3 0 0,-4 0 0,0 0 0,-1 0 0,1 0 0,0-3 0,-1-2 0,1-6 0,0 2 0,-3-8 0,2 4 0,-6 0 0,7-3 0,-7 7 0,3-3 0,-1 4 0,-2 0 0,2 0 0,-3 0 0,0 7 0,0 11 0,0 4 0,0 8 0,4-5 0,1 1 0,3-5 0,0-1 0,4-4 0,2 0 0,3 1 0,0-5 0,0 0 0,0-4 0,1 0 0,-1 0 0,0 0 0,0 0 0,1-4 0,5-10 0,-3-6 0,5-16 0,-6 1 0,2-7 0,-5 7 0,-2-5 0,-4 4 0,-4 0 0,-2 7 0,-4 7 0,0 5 0,0-1 0,-7 1 0,1 8 0,-10-3 0,7 11 0,-3-3 0,0 4 0,3 0 0,-3 0 0,5 0 0,3 0 0,1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06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24575,'0'11'0,"0"2"0,0 21 0,0-1 0,0 14 0,0-5 0,0 5 0,0-4 0,0-1 0,0-2 0,0-10 0,0-5 0,0-4 0,0-13 0,0 1 0,0-6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06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70 24575,'16'0'0,"-3"0"0,13 0 0,1 0 0,1 0 0,9 0 0,-8 0 0,4 0 0,-6 0 0,0 4 0,1 1 0,-1 0 0,-4-1 0,-2-4 0,-4 0 0,-1 0 0,-3 0 0,-1 0 0,-5 0 0,1-7 0,0-2 0,-3-8 0,-2 4 0,-3 1 0,0 5 0,0-1 0,0 1 0,-3 3 0,-5 0 0,-4 12 0,-6 6 0,-6 20 0,-7 3 0,-2 16 0,1-10 0,-5 11 0,9-6 0,-11 7 0,7-6 0,5-8 0,3-6 0,10-13 0,1 0 0,5-10 0,0 4 0,0-3 0,-1 3 0,4 1 0,-2 0 0,6-5 0,-6 4 0,2-8 0,1 4 0,-3-5 0,3-3 0,-4 0 0,1-4 0,3-7 0,1 2 0,3-5 0,0-2 0,0 3 0,0-2 0,0 3 0,0-4 0,0 4 0,0-8 0,0 3 0,4-4 0,0 5 0,0-4 0,0 7 0,-1-3 0,1 8 0,3 1 0,1 3 0,-1 0 0,4 4 0,2 4 0,4 5 0,-1 3 0,6 2 0,0-1 0,2 6 0,2-4 0,-3 3 0,0-8 0,-2-1 0,-8-5 0,-1 0 0,-5-1 0,1 1 0,-1-4 0,1-1 0,-1-3 0,0 0 0,1-6 0,-4-4 0,3-6 0,-6 0 0,2 3 0,-3-3 0,0 7 0,0-2 0,0 3 0,0 1 0,3-1 0,-2 1 0,5 0 0,-1-1 0,-1 4 0,-1 1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08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24575,'12'-17'0,"1"7"0,5-7 0,5-2 0,-4 8 0,4-4 0,-1 3 0,2 5 0,-5-6 0,7 8 0,-15-6 0,10 9 0,-8-6 0,4 8 0,1 0 0,-1-4 0,-4 3 0,-1-3 0,-4 4 0,0 0 0,-1 0 0,1 0 0,-4 7 0,0 3 0,-4 6 0,0 6 0,0 2 0,0 10 0,-5 15 0,-5-10 0,-7 14 0,-3-17 0,-6 7 0,4-7 0,-8 0 0,9-7 0,-2-5 0,5-5 0,4-7 0,-2-4 0,7 0 0,-7 1 0,7-5 0,-3 0 0,0-4 0,3 0 0,-3 0 0,7-8 0,-2-1 0,6-9 0,-7-4 0,7 3 0,-4-8 0,5 9 0,0-5 0,0 1 0,0 3 0,8-6 0,-3 11 0,11-2 0,-7 8 0,7-1 0,-7 4 0,3 2 0,-5 3 0,1 0 0,0 0 0,0 0 0,0 0 0,-1 0 0,1 0 0,0 3 0,4 5 0,-3 5 0,4 10 0,4 13 0,-5-5 0,9 5 0,-6-9 0,-1-3 0,3-1 0,-7-1 0,2-4 0,1-5 0,-4-1 0,3-4 0,-4 0 0,-4-4 0,-1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09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1 195 24575,'4'2'0,"-1"9"0,-3 17 0,0 7 0,0 6 0,0 7 0,0-11 0,0 9 0,0-16 0,0-1 0,0-6 0,0-10 0,0-1 0,4-5 0,9-2 0,2-2 0,17-3 0,-1-4 0,12-12 0,0-13 0,8-12 0,-16 3 0,15-13 0,-21 7 0,11-9 0,-7 3 0,-5 7 0,-7 1 0,-6 6 0,-5 2 0,-1 11 0,0 0 0,-5 10 0,0 1 0,-4 4 0,-3 4 0,-1 4 0,-10 19 0,4 1 0,-10 27 0,8-4 0,-4 13 0,4 15 0,6-18 0,0 24 0,6-27 0,0 13 0,0-8 0,0-6 0,0-1 0,4-13 0,1-5 0,4-8 0,-4 0 0,-1-4 0,-4 5 0,0 4 0,-4-2 0,-17 12 0,-2-7 0,-15 2 0,7-1 0,-4-5 0,4-2 0,-4-4 0,12-6 0,-4 0 0,8-9 0,-7-1 0,8-4 0,-3 0 0,8 0 0,1 0 0,4-7 0,4 2 0,0-16 0,4 7 0,0-13 0,0-3 0,5-5 0,4-1 0,18 0 0,1-1 0,14 8 0,-3-8 0,-3 16 0,5-1 0,-16 9 0,8 3 0,-15 5 0,5 1 0,-10 4 0,-1 0 0,-5 0 0,1 0 0,0 0 0,0 0 0,-4 0 0,0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10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24575,'0'15'0,"0"12"0,0 3 0,0 18 0,0 8 0,0-5 0,0 4 0,0 0 0,0-11 0,5 11 0,0-25 0,0-2 0,-1-15 0,-4-1 0,0-4 0,0 0 0,0 0 0,0-7 0,0-17 0,-5-17 0,4 9 0,-4-1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11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24575,'19'0'0,"11"0"0,-10 0 0,18 0 0,-1 0 0,1 0 0,8 0 0,-11 0 0,13 0 0,-11 0 0,9 0 0,-16 0 0,-1 0 0,-7 0 0,-5 0 0,-4 0 0,-1 0 0,-4 0 0,0 0 0,-4-4 0,0 4 0,-4-4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13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24575,'0'17'0,"0"2"0,0 4 0,0 16 0,0-12 0,0 19 0,0-4 0,0 7 0,0-5 0,5 9 0,-3-16 0,7 5 0,-8-8 0,3-6 0,-4-4 0,0-2 0,0-9 0,0 3 0,0-7 0,0 3 0,0-4 0,0-1 0,0 1 0,0 0 0,0-1 0,0 0 0,0 0 0,0 1 0,0-1 0,0 1 0,0-1 0,0 0 0,0 1 0,0-1 0,0 1 0,0 0 0,0 0 0,0-1 0,0 1 0,0 0 0,0 0 0,0 0 0,0-1 0,0 1 0,0-7 0,3-6 0,2-7 0,3-5 0,1 4 0,-1 1 0,0 4 0,0-4 0,0 3 0,4-4 0,-3 5 0,7-4 0,-3 3 0,0-4 0,3 5 0,-6-4 0,6 2 0,-7-2 0,7 7 0,-7-2 0,3 6 0,-4-6 0,0 6 0,4-6 0,-4 6 0,4-3 0,-4 4 0,0 0 0,4 0 0,-3 0 0,7 0 0,-7 0 0,7 0 0,-7 0 0,3 0 0,-4 0 0,-1 3 0,1 2 0,0 2 0,0 1 0,0 0 0,-4 0 0,3 0 0,-6-1 0,2 1 0,-3 0 0,0 3 0,0-2 0,0 6 0,0-6 0,0 7 0,0-7 0,0 7 0,0-7 0,0 7 0,0-7 0,0 3 0,0-4 0,0-1 0,-3 1 0,-2 4 0,-3-3 0,-1 7 0,1-7 0,-4 7 0,3-4 0,-7 1 0,7-1 0,-3-4 0,4 0 0,-4 0 0,3 0 0,-3 0 0,0 0 0,3 0 0,-3-3 0,4-1 0,0-1 0,1-2 0,-1 2 0,0-3 0,-4 0 0,-2 0 0,-3 0 0,4 0 0,-3 0 0,7 0 0,-7 0 0,7-3 0,-3-2 0,4-2 0,-1-6 0,1 4 0,0-3 0,0 0 0,0 7 0,3-6 0,-2 6 0,6-3 0,-6 4 0,7-3 0,-4 3 0,4-4 0,0 1 0,0-1 0,0 0 0,0 0 0,0 1 0,0-1 0,0 0 0,0 4 0,0 1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14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24575,'15'0'0,"6"0"0,2 0 0,12 0 0,-6-4 0,5 7 0,-10 1 0,10 17 0,-14-2 0,17 18 0,-21-12 0,9 16 0,-15-11 0,10 10 0,-14-10 0,8 9 0,-9-3 0,6 5 0,-1 0 0,-4 0 0,-2-5 0,-4 3 0,0-3 0,0-1 0,0 5 0,-4-4 0,-2-1 0,-8-1 0,3 0 0,-7-4 0,2 10 0,-8-9 0,-11 17 0,8-20 0,-5 8 0,14-23 0,5-1 0,-3-3 0,7-1 0,-3 0 0,4-1 0,1-2 0,2-9 0,2 3 0,3-6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20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24575,'0'22'0,"0"11"0,0 23 0,0 9 0,0-7 0,0 11 0,0-18 0,0 0 0,0-5 0,0-21 0,0-2 0,13-10 0,-7-8 0,20-1 0,-1-4 0,6-14 0,6-14 0,-11-5 0,5-20 0,-9 16 0,4-10 0,-6 6 0,-4-1 0,-1 1 0,-5 6 0,-5 1 0,0 10 0,-5 2 0,0 4 0,0 5 0,0 1 0,0 17 0,0 7 0,0 19 0,0 26 0,0 4 0,0 18 0,0 1 0,0 11 0,0-21 0,5 23 0,2-25 0,6 22 0,-1-15 0,0 3 0,-1-21 0,1 6 0,-1-14 0,-5-1 0,-2-7 0,-4-6 0,0-1 0,0-10 0,0 3 0,-8-12 0,-1 6 0,-13-11 0,-2 2 0,-4-6 0,-1-2 0,1-4 0,-1 0 0,1-4 0,4-5 0,1-10 0,10 0 0,-1-8 0,9 9 0,1-10 0,4 5 0,0-6 0,0-5 0,0 4 0,8-4 0,3 0 0,14 3 0,13-8 0,-6 13 0,9 2 0,-17 15 0,-2 5 0,-5 4 0,-4 0 0,-1 0 0,-4 0 0,-1 0 0,1 0 0,-3 0 0,-2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22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78 24575,'7'-12'0,"5"3"0,-3-3 0,8-1 0,-4 4 0,4 0 0,-4 5 0,8 0 0,-11 3 0,16-3 0,-16 4 0,10 0 0,-7 0 0,0 0 0,-2 0 0,-4 3 0,2 11 0,-5 5 0,0 15 0,-4 1 0,0 13 0,0-5 0,0 10 0,0-10 0,0-1 0,-4-3 0,-6-9 0,-1 10 0,-6-15 0,6 8 0,-7-10 0,4 1 0,-4 3 0,0-9 0,0 0 0,4-1 0,-2-8 0,7 3 0,-3-4 0,4 0 0,0-3 0,0-2 0,0-3 0,0 0 0,0 0 0,0-20 0,3 7 0,1-22 0,4 16 0,0-8 0,0 9 0,0-5 0,0 6 0,0 4 0,0-3 0,0 7 0,0-4 0,0 6 0,3-1 0,1 0 0,4 4 0,0 0 0,-1 4 0,1 0 0,0 0 0,-1 0 0,1 0 0,0 0 0,-1 0 0,-3 4 0,3 0 0,-6 4 0,6 4 0,-2 1 0,4 4 0,0 5 0,-1-3 0,2 8 0,2-9 0,-2 9 0,7-8 0,-7 3 0,6-5 0,-6 0 0,6 1 0,-3-5 0,9 4 0,-3-7 0,3 3 0,0-4 0,-3-4 0,8-1 0,-9-4 0,4 0 0,-4 0 0,-5 0 0,-1 0 0,-5 0 0,1 0 0,0 0 0,-4 0 0,0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23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24575,'21'0'0,"1"0"0,12 0 0,-4 0 0,16 0 0,-15 0 0,10 0 0,-13 0 0,6 0 0,-9 0 0,3 0 0,-15 0 0,3 0 0,-7 0 0,3 0 0,-8 0 0,-1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23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24575,'17'0'0,"-2"0"0,22 0 0,-9 0 0,6 0 0,-4 0 0,10 0 0,-11 0 0,1 0 0,-3 0 0,-13 0 0,7 0 0,-12 0 0,-1 0 0,-5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08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24575,'39'0'0,"1"0"0,32 0 0,-21 0 0,16 0 0,-12 0 0,0 0 0,-1 0 0,-8 0 0,-20 0 0,0 0 0,-18 0 0,-9 0 0,-6 0 0,-16 0 0,0 0 0,-4 0 0,-1 0 0,6 0 0,1 0 0,5 0 0,-1 0 0,0 0 0,4 7 0,-4 13 0,6 10 0,-8 9 0,8 5 0,-8 3 0,3 4 0,-1-3 0,-3-3 0,5-5 0,-5 0 0,5-7 0,-2-5 0,4-7 0,0-5 0,-3-3 0,3-1 0,0-4 0,-2 0 0,6-4 0,-7 0 0,8-4 0,-4 0 0,5 0 0,2-3 0,2-1 0,3-3 0,0 0 0,3-1 0,6 4 0,3 1 0,10 3 0,5 0 0,2 0 0,13 0 0,-13 0 0,23 0 0,-21 0 0,23 4 0,-18 7 0,16 5 0,-9 10 0,-2-5 0,-7 3 0,-8-6 0,-3-1 0,-7-4 0,-5-2 0,-3-3 0,-1-1 0,-2-3 0,-2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5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1 24575,'-11'0'0,"-1"0"0,-20 0 0,11 0 0,-21 0 0,18 0 0,-16 0 0,11 0 0,-4 4 0,5 1 0,9 8 0,-2 0 0,11 14 0,-6-7 0,5 12 0,3-18 0,0 5 0,7-10 0,-3 7 0,4-7 0,0 2 0,12-7 0,9 0 0,12 0 0,8-3 0,-2 7 0,0-2 0,-4 3 0,4 1 0,-15 3 0,9 1 0,-15 3 0,4 6 0,-8 0 0,-1 4 0,-4 0 0,0-3 0,0 2 0,-4-4 0,-1 1 0,-4-1 0,0-1 0,0 2 0,0 4 0,-4 1 0,-5 0 0,-5-5 0,-9 3 0,0-11 0,-6 7 0,6-12 0,-4 3 0,4-8 0,-5-1 0,5-4 0,-3 0 0,7 0 0,-3 0 0,5-7 0,0-7 0,-1-9 0,4-4 0,0-1 0,9-5 0,1-7 0,4 8 0,0-11 0,0 19 0,0-9 0,9 5 0,4 5 0,12-6 0,7 10 0,-2-1 0,8 6 0,-9 4 0,5 5 0,-7-3 0,-4 6 0,-5-2 0,-6 4 0,-5 0 0,1 0 0,-4 0 0,0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7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24575,'4'13'0,"-1"7"0,-3 9 0,0 9 0,0 14 0,0-13 0,0 48 0,0-55 0,0 38 0,0-46 0,0 15 0,0-15 0,0 3 0,3-14 0,2-5 0,6-5 0,2-3 0,0 0 0,4-18 0,-3-3 0,6-20 0,0 1 0,-5 6 0,4 0 0,-9 12 0,3 0 0,-5 9 0,0 1 0,-1 17 0,-3 1 0,4 18 0,-4-6 0,9 4 0,1 0 0,3-4 0,0 3 0,0-7 0,0-2 0,0-4 0,0 1 0,-4-1 0,-1-4 0,-1 0 0,-2-4 0,7-4 0,-7-14 0,4-8 0,-3-14 0,0-5 0,0 3 0,-4-10 0,-2 6 0,-4-3 0,0 4 0,0 10 0,0 2 0,0 10 0,0 1 0,0 9 0,0 2 0,0 7 0,0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7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24575,'-4'17'0,"1"1"0,3 23 0,0 5 0,0 4 0,0 7 0,0-10 0,0 8 0,0-10 0,0-4 0,0-8 0,0-11 0,0 5 0,0-9 0,0 9 0,0-13 0,0 12 0,0-17 0,0 5 0,0-11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8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0 24575,'16'0'0,"-5"0"0,9 0 0,-6 0 0,7 0 0,-4 0 0,0 0 0,0 0 0,0 4 0,-4 5 0,0 9 0,-8-4 0,-1 17 0,-4 2 0,0 8 0,-10 13 0,-6-18 0,-24 30 0,5-24 0,-19 34 0,15-24 0,-2 2 0,5-10 0,11-18 0,2 2 0,10-15 0,-3-1 0,7-4 0,-2-3 0,3-2 0,4-6 0,0-5 0,4-5 0,0-4 0,0 0 0,0 0 0,0 0 0,0 0 0,0 0 0,4 0 0,1 4 0,3-3 0,0 7 0,0-3 0,0 4 0,-1 0 0,1 1 0,-1 2 0,1 2 0,-1 3 0,1 0 0,0 0 0,4 0 0,-4 7 0,9 3 0,-8 6 0,7 1 0,-3 0 0,4 0 0,0-4 0,0 3 0,0-3 0,0 0 0,0-1 0,-1-3 0,1-1 0,0 1 0,-4-5 0,3 0 0,-3-4 0,0 0 0,-1 0 0,-4 0 0,0 0 0,-1 0 0,1 0 0,-4-15 0,-1 11 0,-3-12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3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24575,'0'16'0,"0"7"0,0 12 0,0 21 0,0-16 0,0 33 0,0-40 0,0 30 0,0-28 0,0 12 0,0-9 0,7-8 0,-1-8 0,14-6 0,-6-10 0,7 5 0,-4-10 0,0 3 0,5-4 0,0 0 0,1-4 0,3-5 0,-7-14 0,5-2 0,-5-13 0,1-2 0,-5-2 0,4-3 0,-8 6 0,0 4 0,-3 2 0,-7 6 0,3 8 0,-4 3 0,0 8 0,0 0 0,-6 20 0,-1 7 0,-5 25 0,1 4 0,6 5 0,-5 6 0,9-2 0,-4 3 0,5 12 0,0-5 0,0 15 0,0 0 0,0 8 0,0-3 0,0-30 0,0-3 0,0 11 0,0 23 0,0-38 0,0 7 0,-4-14 0,-15-1 0,-3-21 0,-15 2 0,2-17 0,-9-2 0,7-4 0,-7 0 0,20-8 0,-5-6 0,11-19 0,7 2 0,2-13 0,9-1 0,0 7 0,26-30 0,-5 32 0,28-19 0,-7 19 0,2 7 0,0 0 0,3 8 0,-12 6 0,10 0 0,-16 10 0,-9 0 0,-8 5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4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33 24575,'11'-8'0,"-2"0"0,6 4 0,-2-4 0,3 7 0,2-3 0,3 4 0,-6 0 0,10 0 0,-16 0 0,12 4 0,-12 14 0,4 2 0,-3 25 0,-4-15 0,-2 23 0,-4-13 0,0 8 0,0-3 0,-4 5 0,-2-12 0,-18 16 0,2-22 0,-25 14 0,9-19 0,-9 4 0,13-12 0,-6 1 0,12-6 0,-1 0 0,9-9 0,2-1 0,6-4 0,-5 0 0,9 0 0,-1-13 0,1-3 0,7-16 0,-3-3 0,4-5 0,0 6 0,0 0 0,4 6 0,10 4 0,0 2 0,8 4 0,0 4 0,-4 6 0,4 4 0,-6 4 0,1 0 0,0 0 0,0 0 0,1 12 0,0 4 0,1 18 0,-4 0 0,5 7 0,-6-7 0,6 3 0,-5-2 0,3-1 0,-4-1 0,4-10 0,-4 3 0,2-8 0,-3 1 0,0-8 0,3-2 0,-8-2 0,8 2 0,-7-5 0,2 0 0,-3-4 0,0 0 0,0 0 0,-1 0 0,1 0 0,-4 0 0,-1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9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24575,'-3'4'0,"10"-1"0,13-3 0,12 0 0,23 0 0,-12 0 0,22 0 0,-21 0 0,21 0 0,-21 0 0,7 0 0,-20 0 0,-11 0 0,-13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0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24575,'36'0'0,"8"0"0,27 0 0,-1 0 0,25 0 0,-38 0 0,23 0 0,-29 0 0,4 0 0,-2 0 0,-18 0 0,-7 0 0,-7 0 0,-8 0 0,-1 0 0,-4 0 0,-1 0 0,-2 0 0,-2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1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 24575,'-31'83'0,"-1"0"0,3-5 0,8-11 0,21-20 0,0-6 0,0-8 0,0-6 0,4-4 0,9-9 0,22-2 0,-7-11 0,20 4 0,-8-5 0,-7-7 0,16-5 0,-19-16 0,7-5 0,0-10 0,-11 2 0,0-1 0,-10 2 0,-2 1 0,-4 4 0,-5 3 0,-1 9 0,-4 1 0,0 9 0,0 1 0,-3 8 0,-1 1 0,-4 3 0,0 11 0,3 11 0,-3 28 0,2-5 0,0 52 0,1-22 0,5-17 0,0 0 0,0 20 0,0-17 0,0-1 0,0 7 0,0-7 0,0 2 0,0 23 0,5-6 0,1 3 0,4-32 0,-4 3 0,-1-13 0,-5 0 0,0-8 0,-4-1 0,-20 5 0,2-15 0,-27 9 0,6-15 0,-1-1 0,-4-8 0,5-2 0,11-4 0,-7-20 0,28-7 0,-4-31 0,15-14 0,0-11 0,15-4 0,3 19 0,25-14 0,2 27 0,7-21 0,-5 27 0,-8 9 0,0 11 0,-15 11 0,9 3 0,-16 7 0,-2 4 0,-8 4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2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24575,'0'21'0,"0"-1"0,0 40 0,0-9 0,0 20 0,0-4 0,0 14 0,0-24 0,0 16 0,0-36 0,0 1 0,0-4 0,0-16 0,0-1 0,-12-13 0,9-1 0,-10-3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09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24575,'0'29'0,"0"-3"0,0 12 0,5-4 0,5 6 0,5 0 0,4-6 0,-1-6 0,-4-6 0,-2-10 0,-8 0 0,3-8 0,-7-1 0,4-3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6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25 24575,'-8'-4'0,"-3"1"0,3-1 0,-8 3 0,3-6 0,-4 6 0,0-3 0,1 4 0,-2 0 0,-2 0 0,1 0 0,2 0 0,1 0 0,3 4 0,-4 4 0,4 5 0,1 9 0,3-4 0,4 9 0,1-5 0,4 1 0,0-3 0,0-2 0,0-2 0,0 6 0,4-4 0,4 4 0,2-5 0,6-4 0,-3 2 0,0-1 0,3-1 0,-7-1 0,7-4 0,-7 0 0,2 0 0,-3-4 0,0-1 0,-1-3 0,1 0 0,-7 0 0,-9 0 0,-6 0 0,-6 8 0,3 2 0,0 6 0,0 1 0,4 0 0,0 0 0,5 0 0,-1-1 0,0 7 0,5-6 0,-1 10 0,5-9 0,0 9 0,0-10 0,0 10 0,0-5 0,0 1 0,0 3 0,0-8 0,0 3 0,4-4 0,1-1 0,3 1 0,4 0 0,-3-4 0,7 2 0,-4-6 0,9 3 0,-2-3 0,6-4 0,-2-2 0,3-3 0,3 0 0,-3 0 0,-3 0 0,2 0 0,-7 0 0,-1 0 0,0-4 0,-9 4 0,4-8 0,-4 4 0,-1-4 0,-2 0 0,-2 0 0,-3-4 0,0 0 0,0-1 0,0-3 0,0 7 0,0-2 0,0 3 0,0 0 0,0 0 0,0 4 0,0 1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23.35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608 66 24575,'-10'-3'0,"-3"0"0,1 3 0,-4 0 0,-4 0 0,3 0 0,-7 0 0,2 0 0,-3 0 0,-1 0 0,1 0 0,-1 0 0,5 0 0,1 0 0,4 0 0,0 0 0,0 3 0,5 1 0,-4 4 0,7-1 0,-7 1 0,7-1 0,-7 1 0,7 2 0,-4 3 0,5-2 0,-1 0 0,1 0 0,0-3 0,-1 7 0,1-7 0,2 11 0,-1-6 0,1 7 0,1-5 0,-3 1 0,2 4 0,1-4 0,-4 4 0,8 0 0,-7-3 0,6 3 0,-3-4 0,1-4 0,2 2 0,-2 5 0,3 3 0,0 1 0,0-3 0,0-4 0,0-1 0,0 1 0,0-1 0,0-3 0,0-1 0,0 0 0,0-3 0,3 3 0,1-4 0,3 3 0,4-1 0,1 2 0,0 0 0,10 1 0,-8 0 0,13 4 0,-11-7 0,4 2 0,0-2 0,-3-2 0,8 6 0,-4-4 0,0 3 0,3-4 0,-2 0 0,3 1 0,1-4 0,-5-1 0,3-4 0,-3 0 0,5 0 0,6 0 0,-4 0 0,0 0 0,-8 0 0,0 0 0,-3-4 0,3 0 0,-5-4 0,-3 0 0,3 0 0,-7-3 0,7 3 0,-7-7 0,4 3 0,-5-4 0,1 0 0,4-4 0,-3 3 0,7-19 0,-7 12 0,3-9 0,-4 13 0,0 8 0,-1-2 0,-3 2 0,3 0 0,-7-3 0,4 4 0,-4-1 0,0-3 0,0-1 0,0-1 0,0-8 0,0-1 0,0-1 0,0-4 0,0 10 0,0-4 0,-7 1 0,1 2 0,-5 0 0,3 6 0,0 4 0,-3-2 0,3 2 0,-7-4 0,7 4 0,-4-3 0,1 3 0,3 1 0,-7-4 0,7 7 0,-7-3 0,7 3 0,-6 1 0,2 3 0,-11-3 0,6 2 0,-6 1 0,8 0 0,-6 0 0,5 3 0,-5-2 0,6 3 0,-5 0 0,3 0 0,-3 0 0,4 0 0,-4 3 0,-1 2 0,0 7 0,1-3 0,-1 2 0,5 1 0,-5-3 0,1 2 0,-3 4 0,1-5 0,-1 8 0,11-10 0,-3 7 0,4-3 0,-5 3 0,0 1 0,0-4 0,1 3 0,3-3 0,-3 3 0,6 5 0,-6-3 0,5 8 0,-5-9 0,6 9 0,-3-4 0,0 11 0,6-4 0,-4 0 0,5-4 0,0-2 0,2-1 0,-1 3 0,3-7 0,-3 3 0,4 0 0,0-4 0,0 4 0,0-4 0,0 0 0,0-1 0,0 1 0,0-1 0,0 1 0,0-1 0,3-3 0,4 6 0,5-6 0,0 3 0,2-3 0,-6-5 0,7 0 0,-3 1 0,3 0 0,1-1 0,-1 1 0,1 0 0,0 0 0,3 0 0,-2 0 0,3 0 0,-4 0 0,-1-4 0,1 3 0,6-3 0,-5 0 0,6 0 0,-8-4 0,-3 0 0,3 0 0,1 0 0,1 0 0,3 0 0,0 0 0,-4 0 0,4 0 0,-4 0 0,0 0 0,-1 0 0,1-4 0,-1 0 0,1 0 0,3-3 0,-3 2 0,-1-2 0,-1-1 0,-6 1 0,3-1 0,-4 1 0,4-4 0,-3-1 0,4-3 0,-1 2 0,-2-1 0,2 1 0,-3-2 0,-1 3 0,1-3 0,-4 7 0,-1-7 0,-3 3 0,0-8 0,4-12 0,-3 3 0,3-13 0,0 15 0,-4-4 0,4 5 0,-4 5 0,0 1 0,0 4 0,0 0 0,0 4 0,0-2 0,0 2 0,0-8 0,0 7 0,0-11 0,0 15 0,0-10 0,0 7 0,0 1 0,0 0 0,-3 7 0,-1-2 0,-3 5 0,0-5 0,0 5 0,0-5 0,-1-2 0,4 3 0,1-2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25.14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369 0 24575,'-10'0'0,"0"0"0,-1 0 0,3 3 0,-7 1 0,-1 8 0,-1 0 0,-3 5 0,0-1 0,3-1 0,-7 2 0,11-5 0,-12 9 0,15-12 0,-10 16 0,3-11 0,3 10 0,-6-10 0,11 10 0,-2-11 0,2 11 0,1-2 0,-1 3 0,1-4 0,-1 9 0,4-12 0,-3 17 0,7-13 0,-3 4 0,4-1 0,0-4 0,0 0 0,0 4 0,0-5 0,0 0 0,0-5 0,0-4 0,7-4 0,1 1 0,8 0 0,-1-1 0,5 2 0,2-1 0,3 0 0,-4 1 0,4-1 0,-4 0 0,5-3 0,-1-1 0,1-4 0,-1 0 0,0 0 0,-3 0 0,13 0 0,-15 0 0,16 0 0,-20 0 0,5-4 0,-6-4 0,1 0 0,-1-4 0,1 1 0,-1-1 0,-2-4 0,2-4 0,-2-1 0,9-6 0,-4 1 0,4-6 0,-4 5 0,-1 1 0,2-1 0,-6 9 0,2-1 0,-8 5 0,-3 2 0,0-4 0,-4-4 0,0 3 0,0-7 0,0 7 0,0-8 0,0 8 0,0-3 0,-8 0 0,-1 3 0,-8-7 0,2 7 0,-6-4 0,-8-2 0,2 4 0,-6-2 0,8 9 0,-6 3 0,4 0 0,-4 4 0,0 1 0,8 4 0,-11 0 0,15 0 0,-10 0 0,8 0 0,-1 0 0,2 4 0,5 0 0,3 4 0,4-4 0,5-1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27.63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338 270 24575,'-45'21'0,"10"1"0,32 4 0,3 0 0,0 4 0,0-3 0,0 9 0,0-9 0,0 4 0,0-14 0,3-2 0,1-4 0,7-6 0,-3 2 0,7-7 0,-7 0 0,12-12 0,-10-14 0,8-9 0,-12-14 0,-2 5 0,-4-7 0,0 1 0,-9 5 0,-1 2 0,-12 15 0,4 2 0,-7 13 0,9 1 0,-4 8 0,-1 0 0,5 4 0,-9 0 0,8 7 0,-4 11 0,4 5 0,-1 13 0,4 2 0,4 0 0,6 11 0,4-11 0,0 0 0,0-8 0,7-4 0,23-4 0,1-5 0,30-8 0,-20-5 0,3-7 0,6-24 0,-23 5 0,15-29 0,-24 17 0,-3-15 0,-5 5 0,-6-1 0,-4 2 0,-3 15 0,-15 2 0,-6 17 0,-8 0 0,-4 9 0,-8 0 0,14 0 0,-12 13 0,28 1 0,-4 18 0,9 0 0,4 0 0,1 4 0,4-9 0,0-1 0,3-6 0,10-7 0,9-1 0,10-4 0,18-2 0,-4-2 0,17-4 0,-22-8 0,13-7 0,-19-10 0,9-5 0,-9 1 0,-3-6 0,-14 11 0,-6-8 0,-12 16 0,-23-2 0,-3 2 0,-37-1 0,15 6 0,-22-9 0,12 17 0,-7-6 0,7 9 0,1 0 0,13 0 0,1 0 0,11 7 0,0 8 0,14 2 0,-3 9 0,12-5 0,0 16 0,6-9 0,3 9 0,0-16 0,0 4 0,6-9 0,8 1 0,7-5 0,4-4 0,6 1 0,1-4 0,5-1 0,-5-4 0,-2 0 0,-4-4 0,-5 0 0,-1-8 0,-8 0 0,3-11 0,-10 6 0,2-6 0,-7 3 0,0 3 0,0-7 0,0 3 0,0-5 0,-4 0 0,-4 1 0,-6-1 0,-3 0 0,4 5 0,-3-3 0,4 10 0,-1-5 0,2 11 0,3 0 0,1 5 0,1 3 0,5 2 0,5-1 0,12 2 0,5-3 0,0 0 0,4 0 0,-4 0 0,4 0 0,1 0 0,0 4 0,4 1 0,-3 3 0,4 5 0,-10 0 0,4 8 0,-7 1 0,0 4 0,-6 0 0,-3-1 0,-1 1 0,1-1 0,-5 1 0,0-1 0,-4 1 0,0 0 0,-3-5 0,-6 3 0,-8-6 0,0 2 0,-20 5 0,13-6 0,-20 3 0,17-10 0,1-3 0,1-1 0,4-3 0,-4-1 0,-1-4 0,5 0 0,-4 0 0,8-7 0,-3-6 0,3-9 0,4-3 0,-3-1 0,10 5 0,-6-4 0,11 9 0,-2-9 0,3 5 0,0-1 0,0 2 0,0 4 0,0 3 0,0-3 0,0 3 0,0-3 0,3-1 0,5 0 0,8 0 0,6-1 0,3 0 0,1 4 0,-1 0 0,6 4 0,-4 1 0,4 3 0,5 1 0,-12 4 0,1 0 0,-18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2.76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216 184 24575,'-7'-6'0,"1"-5"0,6-5 0,0-5 0,0-5 0,3 5 0,6-3 0,8 1 0,1 9 0,7-3 0,-8 16 0,8-2 0,-9 3 0,4 0 0,-8 0 0,-1 11 0,-3 3 0,-3 23 0,-1-4 0,-4 22 0,0-15 0,-9 15 0,-7-11 0,-9 1 0,-6 0 0,3-15 0,-1 2 0,4-17 0,-2 2 0,6-9 0,1-3 0,8-2 0,-3-10 0,10-2 0,-2-16 0,7-2 0,0-10 0,0-1 0,0 1 0,5 0 0,3 5 0,6 1 0,19-3 0,-13 11 0,17-3 0,-16 18 0,5 4 0,-1 4 0,-4 0 0,-1 0 0,-8 0 0,-1 7 0,-3 11 0,-4 10 0,0 8 0,-4 7 0,0-4 0,-8 10 0,-22 9 0,-3-14 0,-11 7 0,7-26 0,4-2 0,-4-9 0,5-5 0,1-5 0,10-4 0,1 0 0,8-7 0,0-6 0,7-13 0,2-12 0,3-1 0,0-4 0,13 5 0,-2 1 0,17 3 0,-5 2 0,4 8 0,0 6 0,10 6 0,-14 7 0,13 1 0,-15 4 0,0 0 0,4 0 0,-12 7 0,7 6 0,-11 8 0,3 5 0,-7-1 0,-1 1 0,-4 5 0,0-4 0,-4 3 0,-5-4 0,-16 13 0,0-10 0,-10 6 0,13-14 0,2-8 0,0-1 0,3-5 0,-3-2 0,4-1 0,1-4 0,-1 0 0,0 0 0,1-4 0,-2-8 0,5-2 0,-1-15 0,5 1 0,-2-9 0,5 0 0,1 0 0,4 0 0,0 5 0,0-10 0,0 18 0,0-8 0,3 16 0,5 1 0,9 2 0,4 1 0,5 0 0,4 6 0,-3-5 0,9 10 0,-4-3 0,-1 4 0,5 0 0,-9 4 0,4 9 0,0 22 0,-8-5 0,-1 12 0,-10-17 0,-4-4 0,0-1 0,-3 0 0,-2-3 0,-3 3 0,0-5 0,0 1 0,-11 0 0,1 0 0,-10-3 0,4-2 0,1-3 0,-1-1 0,0 1 0,4 0 0,-2-4 0,2-1 0,-4-3 0,-6 0 0,4 0 0,-4 0 0,6 0 0,4 0 0,-2-4 0,5-3 0,-2-2 0,0-6 0,3 7 0,-3-6 0,3 2 0,4-4 0,-3 4 0,6-3 0,-6 4 0,7-17 0,-4 6 0,4-11 0,0 8 0,0-1 0,0-5 0,8 4 0,1-4 0,8 10 0,-1-4 0,5 3 0,2 0 0,-1 1 0,2 8 0,-3 1 0,0 7 0,4 2 0,-9 3 0,16 0 0,-14 0 0,9 0 0,-12 3 0,1 5 0,-1 0 0,1 7 0,-4-3 0,3 4 0,-7-1 0,4 1 0,-5-1 0,1 1 0,-4 0 0,0-1 0,-4-3 0,0 2 0,0-6 0,0 7 0,0-3 0,0-1 0,0 4 0,0 0 0,-4 1 0,0 3 0,-4-4 0,-3-3 0,2 3 0,-2-3 0,-1 0 0,4 3 0,-7-6 0,3 5 0,-4-2 0,0 1 0,1-2 0,-6-3 0,0 0 0,-11 4 0,4-6 0,-4 1 0,6-7 0,1 0 0,3 0 0,-2 0 0,7 0 0,-3-7 0,4-2 0,5-3 0,-4-2 0,10 2 0,-5-4 0,9 1 0,-7-6 0,7 5 0,-2-4 0,3-1 0,0 5 0,0-11 0,0 9 0,0-4 0,0 2 0,6 3 0,3-3 0,7 4 0,4 0 0,-4 4 0,9-5 0,-9 9 0,9-5 0,-8 9 0,7-4 0,-7 7 0,3-3 0,-1 4 0,-2 0 0,3 0 0,-5 0 0,4 3 0,-7 1 0,3 7 0,-8 1 0,1 3 0,-4 6 0,0-5 0,-4 9 0,0-9 0,0 9 0,0-4 0,0 0 0,0-1 0,-4 0 0,-1-3 0,-3 2 0,-3-3 0,2 0 0,-6-4 0,7 2 0,-10-2 0,5 0 0,-6 2 0,3-5 0,-4 2 0,3-3 0,-7-3 0,3-2 0,-1-3 0,-2 0 0,3 0 0,-1 0 0,-2 0 0,7 0 0,1 0 0,1 0 0,3-3 0,0-1 0,-6-11 0,9 2 0,-2-6 0,4 7 0,6-2 0,-2 2 0,3-4 0,0 4 0,0-2 0,0 2 0,0 0 0,3-3 0,1 7 0,4-3 0,-1 4 0,0-4 0,4 3 0,-2-7 0,12-1 0,-7 0 0,9 0 0,-3 0 0,-4 4 0,4-1 0,-8 2 0,3 3 0,-4 1 0,5 3 0,-4-3 0,2 6 0,-2-2 0,4 3 0,-1 0 0,1 0 0,-5 0 0,0 0 0,0 0 0,-3 0 0,6 0 0,-6 0 0,-1 3 0,-1 1 0,-5 3 0,5 0 0,-5 0 0,2 0 0,-3-1 0,0 1 0,0 0 0,0 0 0,0 0 0,0 0 0,0 0 0,0 0 0,0 0 0,-3 0 0,2 0 0,-5 0 0,2 0 0,-4-3 0,5 2 0,-4-5 0,3 2 0,-3-3 0,0 0 0,0 0 0,0 0 0,-4 0 0,-1 0 0,-4 0 0,4 0 0,-2 0 0,2 0 0,0-3 0,-3-1 0,7-3 0,-3-1 0,4 4 0,0-2 0,0 5 0,3-5 0,-3 5 0,7-5 0,-6 2 0,5-2 0,-2-1 0,3 0 0,0 0 0,3 0 0,1 3 0,3-2 0,0 5 0,-3-5 0,2 5 0,-3-2 0,-15 6 0,7-2 0,-18 2 0,11-3 0,0 0 0,-3 0 0,7 0 0,-3 0 0,4 0 0,0 0 0,0 0 0,3-3 0,1-1 0,3-3 0,0 0 0,0 0 0,0 0 0,4-4 0,4 3 0,4-4 0,3 1 0,5 2 0,-3 1 0,3 1 0,0 6 0,-7-3 0,6 4 0,-11 0 0,3 0 0,-4 0 0,0 0 0,0 0 0,-3 3 0,-1 1 0,-3 2 0,0 1 0,0 0 0,-3 0 0,-1-3 0,-3 2 0,-4-5 0,-1 2 0,-4-3 0,1 0 0,-1 0 0,-4 0 0,3 0 0,-3 0 0,5 0 0,3 0 0,1 0 0,4 0 0,0 0 0,5 0 0,17-4 0,3-1 0,24-5 0,-3 1 0,5-1 0,5 0 0,-11 1 0,0 3 0,-2 2 0,-14 4 0,3 0 0,-9 0 0,-4 0 0,-5 0 0,-4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6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8 164 24575,'-4'3'0,"1"4"0,3 1 0,0 7 0,0-7 0,0 2 0,0-3 0,0-9 0,0-3 0,0-14 0,0-2 0,0-5 0,0-5 0,0 8 0,0-6 0,0 12 0,0 1 0,0 5 0,0 3 0,0 1 0,0 0 0,0 9 0,0 8 0,0 6 0,0 13 0,0-6 0,0 13 0,0-5 0,0 1 0,0-1 0,0-6 0,0 1 0,0-5 0,0-1 0,0-8 0,3-1 0,-2-4 0,2 0 0,-3-3 0,0-1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7.4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1 133 24575,'0'10'0,"0"1"0,0 5 0,0-4 0,0 2 0,0-6 0,0 7 0,0-7 0,0-6 0,0-8 0,0-8 0,0-2 0,0-4 0,0 3 0,0-7 0,0 7 0,0-8 0,0 8 0,0-3 0,0 4 0,0 5 0,0 0 0,0 4 0,3 3 0,1 1 0,2 9 0,2 2 0,-5 11 0,1-9 0,-4 1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8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24575,'0'14'0,"0"3"0,0 9 0,0 5 0,0-4 0,0 14 0,0 5 0,0 6 0,0 4 0,0-12 0,0-1 0,0-15 0,0 2 0,0-17 0,0 2 0,0-4 0,0-9 0,0-8 0,0-11 0,0-8 0,0-1 0,0 0 0,0 1 0,0-1 0,0 5 0,0 0 0,0 6 0,0-1 0,0 4 0,0 1 0,0 4 0,3 3 0,1 7 0,-1 10 0,0 3 0,1 9 0,-3-9 0,3 9 0,-1-9 0,-2 9 0,3-9 0,-1 1 0,-2-7 0,2-3 0,-3 0 0,0 1 0,0-5 0,0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9.7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72 24575,'0'13'0,"0"6"0,0-2 0,0 3 0,0 0 0,0-7 0,0 2 0,0-4 0,0-4 0,0-5 0,0-7 0,0-14 0,0-2 0,0-5 0,0 0 0,0 1 0,0 3 0,0 2 0,0 5 0,0 3 0,0 1 0,0 4 0,0 24 0,0-4 0,0 27 0,0-8 0,0 5 0,0 0 0,0-5 0,0-1 0,0-10 0,0-1 0,0-4 0,0-5 0,0 0 0,0-4 0,0 0 0,3-3 0,-3-1 0,3-3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40.8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0 152 24575,'0'-17'0,"0"0"0,0 6 0,0 12 0,0 15 0,0 8 0,0 17 0,0-7 0,0 9 0,0 0 0,0-10 0,0 9 0,0-16 0,0 1 0,0-11 0,0-5 0,0-4 0,0 0 0,0 0 0,0-9 0,0-8 0,0-15 0,0-7 0,0-11 0,0-15 0,0 10 0,0-15 0,0 18 0,0 1 0,0 6 0,0 11 0,0 7 0,4 5 0,-3 3 0,2 10 0,-3 17 0,0 11 0,0 11 0,0 6 0,0 2 0,0-1 0,0-1 0,0-6 0,0-5 0,0-1 0,0-14 0,0 2 0,0-11 0,0 3 0,0-10 0,0 2 0,0-6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09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24575,'0'16'0,"0"14"0,0 12 0,0 6 0,0 11 0,-5-9 0,4-1 0,-9 1 0,9-8 0,-8 5 0,4-7 0,-1-12 0,3-12 0,3-4 0,0-4 0,0-4 0,0-1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42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8 187 24575,'-4'2'0,"1"-4"0,3-13 0,0 0 0,12-6 0,4-2 0,23-12 0,-13 18 0,22-11 0,-13 16 0,9 1 0,5 2 0,-4 9 0,5 0 0,-5 0 0,-7 0 0,-8 8 0,-8 5 0,-4 14 0,-6 5 0,-2 11 0,-5-4 0,0 4 0,-5 0 0,0-5 0,-4 5 0,-6-5 0,-17 11 0,1-13 0,-10 9 0,13-23 0,-3 5 0,4-10 0,0 5 0,2-6 0,4 0 0,-4 0 0,7-4 0,-6 3 0,7-7 0,-4 4 0,4-1 0,1-3 0,3 3 0,1 0 0,0-3 0,-1 3 0,4-1 0,1 1 0,3 0 0,0 0 0,0 0 0,0-3 0,0 7 0,3-7 0,1 2 0,4 1 0,-1-3 0,0 3 0,0-4 0,0 0 0,0 0 0,-3 0 0,3 4 0,-7-3 0,7 3 0,-6-4 0,2 3 0,-3-2 0,0 2 0,0-6 0,0-1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44.0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80 24575,'0'6'0,"0"1"0,0-1 0,3 1 0,4 0 0,1-3 0,12 0 0,-11-4 0,10 0 0,-8 0 0,5 0 0,-1 0 0,-3 0 0,-1-3 0,-4 2 0,0-5 0,-3-2 0,-1 0 0,-3-7 0,0 7 0,0-7 0,0 4 0,-3-1 0,-1 1 0,-3 4 0,-4-1 0,-4 4 0,2 1 0,-5 3 0,10 0 0,-3 0 0,4 0 0,0 0 0,3 3 0,-2 1 0,5 6 0,-2-2 0,3 3 0,0 0 0,0-3 0,0 3 0,0-4 0,0 0 0,3 0 0,1-3 0,3-1 0,0-3 0,0 0 0,3 0 0,-2 0 0,2 0 0,-3 0 0,0 0 0,0 0 0,-3-3 0,2-1 0,-5-4 0,2 1 0,-3 0 0,0 0 0,0 0 0,0 0 0,0 0 0,-3 0 0,-1 3 0,-3-3 0,-1 7 0,-2-4 0,1 4 0,-1 0 0,2 0 0,1 0 0,0 7 0,3 1 0,1 3 0,3 4 0,0-3 0,0 3 0,0-3 0,0-1 0,0-4 0,0 0 0,3 0 0,1-3 0,3-1 0,0-3 0,0 0 0,0 0 0,0 0 0,0 0 0,-3 0 0,-2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9:01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24575,'15'0'0,"7"0"0,15-4 0,8 3 0,12-9 0,1 9 0,22-9 0,-23 8 0,13-3 0,-12 5 0,-10 0 0,14 0 0,-29 0 0,-1 0 0,-16 0 0,-1 0 0,-7 0 0,3 0 0,-7 0 0,-1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9:02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24575,'0'18'0,"0"7"0,0 7 0,0 0 0,0 10 0,0 4 0,4-5 0,6 20 0,-3-31 0,7 24 0,-4-8 0,1 0 0,4 3 0,-10-17 0,4 4 0,-5-9 0,5 4 0,-4-10 0,-1-1 0,-4-5 0,0-3 0,0-2 0,0-3 0,0 0 0,0-1 0,0 2 0,0-1 0,-3-4 0,2 1 0,-2-4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9:03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24575,'0'15'0,"0"2"0,9 26 0,-6-13 0,11 38 0,-5-36 0,-2 23 0,5-17 0,-6 1 0,-1 4 0,3-16 0,-8 3 0,4-17 0,-4 2 0,0-8 0,0-9 0,0-7 0,0-17 0,0-1 0,0-9 0,0 4 0,0-5 0,0 0 0,4-1 0,1 6 0,7 2 0,1 9 0,3 0 0,0 6 0,-4 3 0,2 1 0,-2 3 0,0 4 0,2 0 0,-2 4 0,3 0 0,-6 0 0,-2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9:05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284 111 24575,'0'-10'0,"0"-2"0,0-8 0,0-1 0,0 4 0,-3 1 0,-1 9 0,-7 3 0,-1 1 0,-4 3 0,0 0 0,1 0 0,-1 0 0,-4 0 0,7 0 0,-12 12 0,11 3 0,-8 11 0,9-4 0,-4 7 0,4-6 0,-1 13 0,1-9 0,4 3 0,1-4 0,3-5 0,1 4 0,4-9 0,0 4 0,0-1 0,0-6 0,0 1 0,3-7 0,1 0 0,3-3 0,4-1 0,-3-3 0,6 0 0,-2 0 0,0 0 0,3 0 0,-4-4 0,5-4 0,-1-4 0,1-3 0,0-5 0,0 3 0,0-3 0,-4 4 0,-1 0 0,1 4 0,-4-3 0,3 3 0,-3 0 0,-1 1 0,-3 4 0,2 0 0,-5 0 0,5 3 0,-2 1 0,3 3 0,-1 0 0,1 0 0,0 0 0,0 0 0,-1 3 0,-2 5 0,3 4 0,-3 3 0,4 1 0,-1-1 0,1 1 0,0 0 0,0-1 0,-1-3 0,1 3 0,-1-7 0,-3 2 0,3-3 0,-4-3 0,4-1 0,0-3 0,0 0 0,0-6 0,0-3 0,1-11 0,1-2 0,-1-3 0,4-1 0,-2 0 0,6 1 0,-7 3 0,7 2 0,-8 5 0,7 2 0,-7-1 0,7 5 0,-7 1 0,3 5 0,-4 3 0,0 0 0,0 0 0,0 0 0,-3 10 0,-1-1 0,-3 14 0,0-2 0,4 0 0,-4-1 0,4-4 0,-4-4 0,0-1 0,0-4 0,0 0 0,3-3 0,0-1 0,4-7 0,0-3 0,1-5 0,-1-4 0,1 1 0,4-6 0,0 5 0,1-5 0,2 6 0,-7 3 0,3-3 0,-4 7 0,1 0 0,-1 2 0,0 5 0,0-2 0,0 3 0,0 0 0,0 0 0,0 0 0,0 0 0,0 0 0,0 0 0,4 3 0,1 5 0,0 4 0,3 4 0,-3 4 0,1-3 0,2 3 0,-6-5 0,9 4 0,-9-6 0,5 0 0,-7-6 0,0-3 0,0-1 0,0-3 0,-3 0 0,-1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9:06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299 380 24575,'-11'0'0,"4"0"0,-21 0 0,7 0 0,-5 0 0,1 0 0,-1 0 0,0 0 0,0 4 0,5 4 0,4 4 0,-2 4 0,9 10 0,-3-8 0,5 17 0,3-12 0,0 7 0,1 1 0,4-8 0,0 6 0,0-8 0,0 5 0,0-5 0,0-1 0,7-8 0,2 3 0,6-7 0,1 4 0,4-8 0,-4-1 0,9-3 0,3-3 0,0-11 0,1-4 0,-1-20 0,-3-8 0,1-6 0,0-11 0,-9-3 0,-2 12 0,-4-16 0,-1 18 0,-4-7 0,-1 2 0,-5 13 0,0 6 0,0 7 0,0 9 0,0 2 0,0 8 0,0 2 0,-3 6 0,-1 0 0,-3 11 0,-1 12 0,-2 21 0,0 6 0,5 5 0,0 3 0,5-1 0,0 5 0,0-2 0,0-5 0,0-7 0,4-1 0,10-10 0,4-5 0,10-2 0,-7-11 0,10 6 0,-13-12 0,12 4 0,-9-5 0,4 1 0,-3-5 0,-2 0 0,-5-4 0,1 0 0,-1 0 0,1 0 0,-4 0 0,2 0 0,-6-3 0,3-1 0,-3-11 0,0-3 0,-4 4 0,0 3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7:30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3 24575,'0'11'0,"0"2"0,0 7 0,0 3 0,0 3 0,0-3 0,0-2 0,0 1 0,0-9 0,0 7 0,0-7 0,0-1 0,0-1 0,3-3 0,1-4 0,4 3 0,-1-6 0,1 2 0,-1-3 0,1 0 0,0 0 0,-1 0 0,1 0 0,3 0 0,-2 0 0,2 0 0,-3-7 0,3-2 0,3-13 0,-1 0 0,5-6 0,-4 1 0,4-1 0,-4 2 0,-1 3 0,-5 3 0,0 7 0,-3 1 0,1 5 0,-5-1 0,2 7 0,-3 5 0,0 8 0,0 0 0,-3 3 0,2-2 0,-3 3 0,4 5 0,0 2 0,0 4 0,0 0 0,0 1 0,0 5 0,0-5 0,0 11 0,0-10 0,0 3 0,0-5 0,0 0 0,0-1 0,0-3 0,0 3 0,0-3 0,0-1 0,0 4 0,-4-8 0,-4 3 0,-1-8 0,-7 2 0,3-2 0,1-1 0,-9 1 0,7-5 0,-12 1 0,3 0 0,-8 0 0,2 0 0,-2-4 0,3-1 0,6-4 0,-4 0 0,12 0 0,-5 0 0,10 0 0,1-4 0,5-4 0,3-9 0,0-5 0,0-11 0,0 5 0,4-10 0,5 9 0,11-5 0,5 5 0,3 4 0,1 2 0,-2 4 0,-4 2 0,3 2 0,-8 3 0,3 3 0,-4 1 0,-4 3 0,-2-2 0,-4 6 0,1-2 0,-1 3 0,1 0 0,-1 0 0,-2 0 0,-2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7:31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24575,'0'15'0,"0"1"0,0 5 0,0 2 0,0 13 0,0-1 0,0 9 0,0-10 0,0-1 0,0-11 0,0 5 0,0-10 0,0 5 0,0-10 0,0 4 0,0-8 0,0 8 0,3-8 0,-2 4 0,2-5 0,0-3 0,-2 2 0,5-2 0,-5 0 0,2-1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7:42.3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24575,'0'-7'0,"0"7"0,0 22 0,0 11 0,0 14 0,0-6 0,0 4 0,0-3 0,0 11 0,0-5 0,0-2 0,0-12 0,0 5 0,4-19 0,9 2 0,1-17 0,12-1 0,-4-4 0,6 0 0,5 0 0,-3-19 0,6-5 0,-4-20 0,-4-4 0,-3 5 0,-3-9 0,-7 16 0,0-9 0,-6 9 0,-3 6 0,-2 1 0,-4 17 0,-4 3 0,0 18 0,-5 6 0,0 18 0,-1 2 0,5 10 0,0 3 0,5 5 0,0 8 0,0-6 0,0 6 0,0 0 0,0-5 0,0 4 0,0-12 0,0-2 0,0-7 0,0-9 0,0 2 0,0-10 0,-4 1 0,-4-2 0,-5-4 0,-9 0 0,0 1 0,-1-5 0,-3 0 0,3-4 0,-4-4 0,-1-1 0,-2-8 0,7-4 0,2-10 0,12-4 0,5-6 0,4 1 0,0-1 0,0 6 0,0-5 0,4 9 0,9-4 0,12 4 0,3-1 0,11 4 0,-11 2 0,11 3 0,-16 5 0,9 0 0,-7 5 0,-2 0 0,-3 0 0,-11 0 0,-6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10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24575,'20'0'0,"1"0"0,12 0 0,-4 0 0,9 0 0,-9 0 0,4 0 0,-6 0 0,-4 0 0,-6 0 0,-1 0 0,-8 0 0,8 0 0,-8 0 0,4 0 0,-5 0 0,-3 0 0,-1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7:43.3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 0 24575,'11'0'0,"2"0"0,8 0 0,-3 0 0,3 0 0,-8 0 0,-2 0 0,1 0 0,-7 12 0,7 3 0,-11 25 0,3-10 0,-4 21 0,0-16 0,0 17 0,0-5 0,0-4 0,-5 1 0,-5-10 0,-1 6 0,-11-10 0,6 2 0,-5-14 0,-1 4 0,4-8 0,-4-2 0,5-4 0,1 1 0,3-5 0,1 0 0,5-4 0,-1 0 0,4-7 0,1-6 0,3-5 0,0-8 0,0 8 0,0-3 0,0-1 0,0 4 0,3 1 0,2 1 0,6 4 0,-2-1 0,7 1 0,-8 8 0,8-4 0,-8 7 0,8-3 0,-4 4 0,1 0 0,3 0 0,0 4 0,2 9 0,3 5 0,-4 5 0,1 3 0,5-2 0,-4 3 0,4-3 0,-6-3 0,5-3 0,-4-5 0,3-1 0,-5-7 0,1-1 0,4-4 0,-3 0 0,4 0 0,-6 0 0,1-8 0,-4 3 0,1-10 0,-5 6 0,2-2 0,-4 4 0,1 2 0,-4-1 0,-1 1 0,-3 1 0,0 1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8:06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24575,'0'11'0,"0"12"0,0 12 0,0 20 0,0 7 0,0 15 0,0-20 0,0 2-1833,0 37 1833,0 0 0,0 7-1422,-1-21 1,2 2 1421,3-6 0,1 4 0,1-4 0,1 8 0,2-1 0,-2-15 0,2 3 0,1-4 0,4 12 0,0-3 0,-6-5 0,0-1-390,2 11 0,2-6 390,5 2 0,-9-26 0,-1 0 0,10 17 0,-6-16 1477,-6-14-1477,4-7 2968,-8-6-2968,3-8 1011,-4 1-1011,0-7 0,0 3 0,0-3 0,0 3 0,0-8 0,0 4 0,0-5 0,0 1 0,0-4 0,0-1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8:11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1 592 24575,'95'-5'0,"1"0"0,0 0 0,-1 0 0,1 0 0,0 0 0,0 0 0,-1 0 0,1 0 0,0 0 0,-1 0 0,1 0 0,0 0 0,-1-1 0,1 1 0,0 0 0,-1 0 0,1 0 0,0 0 0,-1 0 0,6 0 0,2-1 0,1 1 0,1-1 0,1 0 0,-1 0 0,0 1 0,-1-1 0,-2 1 0,-3-1 0,-2 1 0,-3 1 0,-5 0 0,-3 0 0,-6 1 0,-5 0 0,-7 1-1967,40 0 1,-15 2 0,-9 1 0,-5 0 0,1-1 1930,3 0 0,-4 0 0,-2 0 0,1 0 36,6 0 0,2 0 0,-3 0 0,-6 0 263,-2 0 1,-6 0 0,-2 0-264,22 0 0,0 0 401,7 0 1,-9 0-402,0 0-33,-36 0 0,-1 0 33,21 5 4768,-25-4-4768,-21 3 2001,-7-11-2001,-11 5 1566,17-6-1566,9 8 112,21 0-112,6 0 0,19 0 0,10 0-1471,-13 1 1,7-2 1470,7-2 0,4-2 0,-16 0 0,3-1 0,1-1-1388,6 1 1,1-1-1,1 0 1388,4-2 0,1-1 0,1 2 0,-21 4 0,2 1 0,-1 1 0,-3 0-916,9-1 1,-3 0 0,2 0 915,9 3 0,2 0 0,-5 0-882,8 0 1,-1 0 881,-21 0 0,4 0 0,-3 0 158,24-1 0,-3 2-158,-6 8 0,-6 2 1130,-23-7 0,-3 2-1130,10 7 0,-6 1 2750,8 3-2750,26-4 2821,-39 3-2821,-13-9 2170,-20-3-2170,-15-16 1003,14 9-1003,21-9 0,32 12 0,-23-3 0,2-1-301,0 4 0,0-1 301,7-8 0,2-1 0,-2 2 0,4 0-1285,1-5 1,5-1-1,2-1 1285,4 0 0,2-1 0,5 1-1114,-6 2 0,4 1 0,2 0 1,-1-1 1113,0-2 0,0-1 0,1 1 0,1 2 0,4 3 0,2 2 0,0 0 0,-1 0 0,-1-2 0,1-1 0,-1 1 0,-5 2-690,9 2 0,-5 3 0,3 0 690,-13 1 0,2-1 0,-1 1 0,-6 0 0,-4 2 0,-4 0 0,2 0 0,19 0 0,5 0 0,-9 0-205,-2 0 1,-5 0 204,12 0 0,-4 0 0,-30 0 0,-2 0 0,8 2 0,-1 1 2132,39 4-2132,-28 4 0,-14 0 4319,-15-5-4319,-12-2 3428,-10-4-3428,2 0 1760,17 0-1760,14 0 0,26 0 0,-5 0 0,4 0 0,19 0 0,-26 0 0,-20 0 0,2 0 0,21 0 0,14 0 0,-8 0 0,-1 0 44,-15 0-44,-2 0 0,-6 0 0,-6 0 0,4 0 0,-5 0 0,7 0 0,0 0 0,0 0 0,-7 0 0,-1-4 0,-6-2 0,-6-3 0,-1-1 0,-5 1 0,-1 0 0,0-1 0,8 1 0,-15 1 0,8 3 0,-19-2 0,2 3 0,-2-13 0,-5 29 0,0 19 0,-4 45 0,0 21-444,0-40 1,0 1 443,0-5 0,0 1 0,0 8 0,0 0 0,0-5 0,0 2-1148,0 24 1,0 5 1147,0 1 0,0 3 0,0-23 0,0 3 0,0-1 0,0-1 0,0 0 0,0-2 0,0 26 0,0-2 0,0-6 0,0-1 0,0-3 0,0-5 0,0-21 0,0 1-542,-1 24 1,2-1 541,5 19 0,-3-25 0,1-1 0,9 24-137,-1-2 137,0-24 0,6 12 0,-6-19 0,11 13 0,-5-8 728,-1-6-728,4-2 2230,-9-8-2230,8-5 1271,-9-8-1271,3-1 173,-1-3-173,-3-6 0,2-1 0,-3-13 0,-1 1 0,0-4 0,0 2 0,-4-6 0,4 2 0,-8-3 0,4-1 0,-4 0 0,-3-3 0,-2-1 0,-11-3 0,-8 0 0,-16 0 0,-23 0 0,-9 0 0,22 3 0,-4 1-1271,-20 0 0,-5 1 1271,-15-1 0,-6 0-1382,19 1 1,-4 1 0,-3-1 1381,-9-3 0,-3-2 0,-3 0-990,21 2 1,-1 0 0,-1 1-1,-3-2 990,9 0 0,-2-1 0,-1 0 0,-1 0 0,0-1-652,-2 1 1,-1 0-1,0 0 1,-1 0-1,-1 0 652,-4 0 0,-1 0 0,-1 0 0,1 0 0,-1 0-312,1 0 1,0 0 0,-1 0 0,1 0 0,1 0 311,0 0 0,0 0 0,1 0 0,2 0 0,4 0-1,-1 0 0,4 0 0,1 0 0,-2 0 1,-9 0 0,-3 0 0,2 0 0,7 0 0,1 0 0,7 0 0,-4 0 0,-18 0 0,-3 0 0,3 0 283,12 0 0,3 0 1,1 0-284,6 3 0,2-1 0,1 1 997,-26-2 0,2 0-997,5 2 0,3 1 0,8-4 0,2 0 1647,5 0 1,2 0-1648,17 0 0,2 0 1620,0 0 0,4 0-1620,-22 0 2870,-4 0-2870,26 0 2004,17-3-2004,20-6 1035,-22 10-1035,-39 20 0,15-5 0,-5 1-919,-10 6 0,-3-1 919,-7-2 0,0-2 0,3-2 0,0-2 0,-9-1 0,-3-1-1305,-6 0 0,-1-1 1305,34-5 0,-1-1 0,0 1 0,-31 5 0,-3 1 0,21-3 0,-2 0 0,-2 1 0,2 2 0,0 0 0,-5 0 0,3-2 0,-5-1 0,0 1 0,6-1 0,0 1 0,6-1 0,-3 0 0,-14-2 0,-3-1 0,12-2-217,21 0 0,3-1 217,-24-3 0,2 0 0,21 0 0,4 0 0,4-2 0,3-1 0,-36-8 0,48 5 0,-25-4 1679,10 15-1679,-33 8 0,0 1 2139,0 3-2139,37-12 0,-5-3-539,-20 1 1,-2 0 538,9-3 0,-2 0 0,5 0 0,-4 0 0,2 0-1024,-17 0 0,2 0 1024,-11 0 0,-1 0 0,3 0 0,1 0 0,9-3 0,1-1-570,6 1 1,1-1 569,4-6 0,2-1-17,7 2 0,2-1 17,9-2 0,-1-2 0,-10-1 0,3 0 0,-13-9 0,7 3 0,1 0 0,6 1 666,1-3 1,0 1-667,8 7 2068,-38-18-2068,19 11 0,8 3 0,-27-7 0,39 15 1394,-25-5-1394,23 6 741,-9 4-741,12-3 0,-1 8 0,19-10 0,7 2 0,10 0 0,-21 7 0,-11 18 0,-27 4 0,-1 8 0,1-10 0,0-2 0,-10-9 0,0-2 0,5-5 0,-3 0 0,22 0 0,-1 0 0,-30 0 0,3 0 0,-9-5 0,33 2 0,1-1 0,-34-14 0,-7 5 0,5-6 0,30 9 0,-4-2 0,25 7 0,-3 0 0,10 5 0,7 0 0,0 0 0,11 0 0,2 0 0,4 0 0,5 0 0,0 0 0,-1 0 0,1 0 0,0 0 0,0 0 0,-1 0 0,1-3 0,3-1 0,1-4 0,3 1 0,-3 0 0,2-1 0,-3-3 0,1 2 0,2-6 0,-2 2 0,-1 1 0,4-3 0,-4 2 0,1-3 0,-2-4 0,0 2 0,-2-7 0,2 3 0,-4-4 0,0 4 0,4-3 0,2 8 0,3-4 0,0 5 0,0-6 0,0 5 0,0-4 0,0-1 0,0 5 0,0 0 0,0 1 0,0 8 0,0-4 0,0 4 0,0 1 0,0 0 0,0-1 0,-4 4 0,3 1 0,-2 3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24575,'3'-6'0,"-1"1"0,3 1 0,-2-1 0,1 2 0,1-3 0,-1 3 0,0 0 0,0-1 0,0 3 0,0-2 0,0 1 0,0 0 0,-1 0 0,2-1 0,-1 0 0,0 1 0,0 1 0,-1-1 0,0 1 0,-1-1 0,0 2 0,0-1 0,0 0 0,0 0 0,-1 0 0,1 1 0,0-1 0,-1 1 0,1 0 0,-1-1 0,1 1 0,0 0 0,-1-1 0,1 0 0,-1 0 0,1 1 0,0 0 0,0 0 0,0 0 0,0 0 0,0 0 0,0 0 0,0 0 0,0 0 0,0 0 0,0 0 0,0 0 0,-1-2 0,0 1 0,2-1 0,-1 2 0,2-2 0,0 1 0,1-1 0,-2-1 0,1 2 0,0-1 0,0 1 0,1-2 0,-1 1 0,1 1 0,0-1 0,-1 1 0,0-1 0,0 0 0,-1 2 0,0-1 0,-1 1 0,0-1 0,0 1 0,0-1 0,0 1 0,0 0 0,0 0 0,1 0 0,-1 0 0,0 0 0,-1 0 0,1 0 0,0 0 0,0 0 0,0 0 0,0 0 0,0 0 0,0 0 0,0 0 0,0 0 0,0 0 0,0 0 0,0 0 0,0 0 0,0 0 0,0 0 0,-1 1 0,1-1 0,-1 2 0,1-1 0,0 1 0,0 0 0,-1 0 0,1-1 0,-2 0 0,2 0 0,-2 0 0,1 0 0,-1 1 0,0 1 0,0 0 0,1-1 0,0 1 0,1-1 0,0 0 0,0 0 0,0 0 0,0-1 0,0 0 0,0 0 0,0 1 0,1-2 0,-1 2 0,0 0 0,0-1 0,0 1 0,0-2 0,0 2 0,0-2 0,1 2 0,0-1 0,0 1 0,-1-1 0,0 1 0,0-1 0,0 0 0,0 1 0,0-2 0,-1 2 0,1-2 0,-1 2 0,1-1 0,1 0 0,-1 1 0,0-2 0,0 2 0,0-2 0,-1 2 0,1-2 0,-2 0 0,1 1 0,1 0 0,-1 0 0,1 0 0,0 1 0,0-1 0,0 0 0,0 1 0,-1-2 0,1 2 0,0-2 0,-1 1 0,1-1 0,-1 1 0,0 0 0,1-1 0,0 1 0,0-1 0,-1 1 0,1-1 0,-1 1 0,1-1 0,-1 0 0,0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32 116 24575,'-2'5'0,"0"0"0,-2 2 0,1-2 0,-1 1 0,0-3 0,2 1 0,1-2 0,-1 2 0,2-2 0,-1 0 0,1-1 0,2-1 0,0 0 0,0 0 0,0 0 0,1-1 0,0-2 0,0 1 0,-1-1 0,1-2 0,0 0 0,2-3 0,-1 1 0,0-3 0,0 3 0,-1 0 0,0 3 0,0 0 0,-2 4 0,-1 3 0,-4 4 0,1 0 0,-3 0 0,2-2 0,-1 3 0,1-1 0,-1 2 0,1-2 0,0 0 0,-1 1 0,2-1 0,0 0 0,0-3 0,2-1 0,-1 0 0,2-1 0,-2-1 0,2-1 0,-1-2 0,1-2 0,1-1 0,1 0 0,2-1 0,1-1 0,-1 0 0,1 0 0,-3 2 0,2 1 0,-1 1 0,0 0 0,-1 1 0,0 1 0,0-1 0,0 1 0,0 1 0,0 0 0,0 0 0,0 0 0,0 0 0,0 0 0,0 0 0,0 0 0,0 0 0,0 0 0,0 0 0,0 0 0,1-1 0,-1 1 0,0-1 0,-1 0 0,3 1 0,-2-1 0,1 1 0,-1-1 0,1 1 0,-1-1 0,3 1 0,-3-1 0,4 1 0,-4-1 0,2 1 0,-2 0 0,1-1 0,0 1 0,0-1 0,-1 1 0,0 0 0,0 0 0,0 0 0,0 0 0,0 0 0,1 0 0,0 0 0,1 0 0,-1 0 0,0-1 0,1 1 0,1-1 0,-2 0 0,2 0 0,-2 0 0,1 1 0,0-1 0,-1 1 0,1-1 0,0 1 0,-1 0 0,1 0 0,-2 0 0,2 0 0,-1 0 0,0 0 0,0 0 0,0 0 0,0 0 0,0 0 0,0 0 0,0 0 0,1 0 0,-2 0 0,0 0 0,0 0 0,0 0 0,0 0 0,0 0 0,1 0 0,-1 0 0,-1 0 0,1 0 0,0 0 0,1 0 0,-1 0 0,0 0 0,0 0 0,0 0 0,0 0 0,0 1 0,0-1 0,0 1 0,0-1 0,0 0 0,0 0 0,0 0 0,0 0 0,0 0 0,0 0 0,1 0 0,-1 0 0,1 0 0,-1 0 0,1 0 0,-1 0 0,1 0 0,0 0 0,0 0 0,-1 0 0,1 0 0,0 0 0,1 0 0,-2 0 0,3 0 0,-2 0 0,2 0 0,0 0 0,-2 0 0,1 0 0,-2 0 0,3 0 0,-2 0 0,1 0 0,-1 0 0,-1 0 0,1 0 0,-2 0 0,2 0 0,0 0 0,0 0 0,-1 0 0,0 0 0,0 0 0,1 0 0,-1 0 0,0 0 0,0 0 0,0 0 0,0 0 0,0 0 0,0 0 0,0 0 0,0 0 0,0 0 0,0 0 0,1 0 0,-1 0 0,0 0 0,-1 0 0,2 0 0,-1 0 0,0 0 0,0 0 0,1 0 0,-1 0 0,1 0 0,-1 0 0,1 0 0,-1 0 0,-1 0 0,1 0 0,-1-3 0,3 2 0,1-2 0,3 3 0,0 0 0,0 0 0,-2 0 0,1 0 0,-3 0 0,0 0 0,1 0 0,0 0 0,-2 0 0,1 0 0,0 0 0,-1 0 0,2 0 0,-3 0 0,3 0 0,-3 0 0,1 0 0,-1-1 0,0 1 0,0-1 0,0 1 0,0 0 0,0 0 0,1 0 0,-1 0 0,0 0 0,0 0 0,0 0 0,-1-1 0,2 1 0,-1-1 0,0 1 0,0 0 0,0 0 0,0 0 0,0 0 0,0 0 0,0 0 0,0 0 0,0 0 0,0 0 0,0 0 0,-1-1 0,0-2 0,-1-1 0,1 1 0,0 0 0,1 3 0,0 1 0,0 0 0,0 1 0,0-1 0,0 0 0,0 0 0,1-1 0,-2 1 0,0 0 0,0 0 0,0 1 0,1 0 0,-2 0 0,2 0 0,-1-1 0,1 1 0,-1 1 0,1-1 0,0 0 0,0 0 0,0 0 0,-1 1 0,1-1 0,-1 2 0,0-1 0,1-1 0,-2 1 0,2 0 0,-2 0 0,2 0 0,-1 0 0,1 1 0,-1-1 0,1 1 0,-1-1 0,1-1 0,0 1 0,0-1 0,0 3 0,1-2 0,1 1 0,-1-1 0,1-1 0,-1 0 0,0 1 0,-1-1 0,0-1 0,0 0 0,0 1 0,-1-1 0,0 1 0,1 0 0,0-1 0,0 0 0,0 0 0,1 0 0,-1 1 0,0-1 0,-1 1 0,1-2 0,-1 1 0,0-3 0,-1-4 0,-2-1 0,-4-7 0,1 2 0,-1-4 0,-2-5 0,5 6 0,-4-7 0,4 7 0,0-2 0,0 2 0,0 4 0,2 3 0,-1 1 0,1 0 0,0 3 0,0-1 0,1 3 0,-1-2 0,1 2 0,0 0 0,0 0 0,0 0 0,2 3 0,-1 1 0,3 5 0,-1-2 0,1 3 0,-1 1 0,1-1 0,0 1 0,-1-2 0,1 0 0,-1 1 0,0-2 0,0 1 0,1-1 0,-1 2 0,0-2 0,1 1 0,-1-2 0,0 2 0,0-2 0,0 1 0,0-2 0,0 1 0,-1-1 0,0 0 0,1 1 0,-1 0 0,0-1 0,0 1 0,1-1 0,-1 1 0,0-1 0,1 1 0,-1-2 0,0 0 0,-1-1 0,1 1 0,-2-2 0,1 0 0,-1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24575,'3'1'0,"0"0"0,5-1 0,-3 0 0,3 0 0,-2 0 0,-1 0 0,2 0 0,-2 0 0,2-1 0,-2 0 0,1-1 0,0 1 0,0 0 0,-1 1 0,1-2 0,-2 2 0,0 0 0,-1 0 0,1 0 0,-1 0 0,0 0 0,1 0 0,0 0 0,-2 0 0,3 2 0,-3-1 0,2 0 0,0 1 0,2-2 0,-1 1 0,2-1 0,-2 0 0,2 0 0,-2 0 0,1 0 0,-1 0 0,-2 0 0,0 0 0,0 0 0,-1 0 0,0 0 0,-1 0 0,1 0 0,1-1 0,-1 1 0,0-2 0,0 2 0,0-2 0,0 1 0,0 0 0,0-1 0,2 2 0,-1-1 0,1 1 0,1 0 0,0 0 0,-1 0 0,1 0 0,1 0 0,-1 0 0,1 0 0,-1 0 0,-1 0 0,0 1 0,0-1 0,0 1 0,-1-1 0,0 1 0,-1-1 0,0 2 0,0-2 0,0 2 0,0-2 0,0 2 0,2-2 0,-2 2 0,1-1 0,-1 0 0,0 0 0,1 0 0,-2-1 0,1 2 0,0-2 0,1 1 0,-1-1 0,1 0 0,-1 0 0,3 0 0,-3 0 0,2 0 0,-1 0 0,1 0 0,-1 0 0,1 0 0,-1 0 0,-1 0 0,1 0 0,-2 0 0,1 0 0,0 0 0,1 0 0,-1 0 0,0 0 0,-2 0 0,-2 0 0,-1 0 0,-2 0 0,0 0 0,-2 0 0,-1 0 0,0 0 0,0 0 0,-3 0 0,2-1 0,-3-2 0,2 1 0,-1-2 0,1 1 0,0-1 0,2 1 0,0 0 0,2 0 0,3 1 0,-1 0 0,2 1 0,1-1 0,-1 2 0,1-1 0,-1 1 0,0-1 0,0 1 0,0-2 0,-1 2 0,1-1 0,-3 1 0,2-1 0,-2 1 0,1-1 0,-2 1 0,0 0 0,0 0 0,2 0 0,1 0 0,-2 0 0,2 0 0,-2 0 0,1 0 0,0 0 0,1 0 0,-2 0 0,0 0 0,1 0 0,-1 0 0,1 0 0,0 0 0,0 1 0,1 0 0,-1 1 0,1-1 0,0 1 0,0 0 0,1 0 0,-3 0 0,2 0 0,-1 0 0,0-1 0,0 1 0,1 0 0,-1 0 0,1-1 0,-1 2 0,0-2 0,0 1 0,0-1 0,0 1 0,-1 0 0,-2-2 0,3 2 0,0-1 0,0 0 0,2-1 0,-2 1 0,2-1 0,0 0 0,0 0 0,0 0 0,0 0 0,1-1 0,0 0 0,1-1 0,0 0 0,0 0 0,0-1 0,0 0 0,1 0 0,1 1 0,2 0 0,0 0 0,2-1 0,-1 1 0,2 0 0,-2-1 0,3 2 0,-4-1 0,2 2 0,-1-3 0,1 3 0,-1-2 0,1 2 0,0-1 0,0 1 0,0 0 0,1 0 0,-2 0 0,3 0 0,-3 0 0,0 0 0,0 0 0,-2 0 0,2 0 0,-3 0 0,1 0 0,-1 0 0,0 0 0,0 0 0,0 0 0,0 0 0,2 1 0,-2-1 0,1 1 0,1 0 0,-2 0 0,2 1 0,-2-1 0,3 0 0,-3 0 0,3 0 0,-2 1 0,2-2 0,-1 1 0,1 0 0,1-1 0,-1 1 0,2-1 0,-2 0 0,1 1 0,1 0 0,-3 0 0,0-1 0,-1 0 0,-1 0 0,0 0 0,-1 0 0,0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50 24575,'0'3'0,"-2"-1"0,2 1 0,-3 0 0,1-1 0,-1 1 0,1-1 0,0 1 0,-1-2 0,1 1 0,-2-1 0,0 0 0,0 1 0,0-2 0,0 1 0,0-1 0,0 0 0,0 0 0,1 0 0,-1 0 0,2 0 0,-1 0 0,1 0 0,0 0 0,0 0 0,0 0 0,0 0 0,1 0 0,-2 0 0,0-1 0,1 0 0,1-1 0,0 1 0,0-1 0,-1 1 0,2-1 0,-2 1 0,1-1 0,0 0 0,-1 0 0,1 2 0,-1-2 0,1 1 0,-1-1 0,0 1 0,1-1 0,0 1 0,1 0 0,-1-2 0,1 1 0,-2-2 0,2 1 0,-1 0 0,0 0 0,1 2 0,-1-1 0,1 0 0,0-1 0,1 1 0,1-2 0,0 0 0,1 0 0,0 1 0,-1 0 0,1 1 0,0 1 0,-1-1 0,1 2 0,0-1 0,0 1 0,-2 0 0,1 0 0,0 0 0,0 0 0,-1 1 0,0 0 0,-1 1 0,0 0 0,0 0 0,0 2 0,0 1 0,0 0 0,0-2 0,0 1 0,0-2 0,0 2 0,0-2 0,0 0 0,0 0 0,0 0 0,0-1 0,0 1 0,0 0 0,0 0 0,0-1 0,0 1 0,0 0 0,0 0 0,1 0 0,0 0 0,1-1 0,0 0 0,-1 0 0,1 1 0,0-1 0,0 0 0,0 0 0,-1-1 0,2 1 0,-1-1 0,1 0 0,-1 0 0,1 0 0,-1 0 0,1 0 0,-1 0 0,0 0 0,-1 0 0,1 0 0,0 0 0,0 0 0,0 0 0,-1-1 0,1 0 0,-2-1 0,2 0 0,-1 0 0,0 1 0,0-1 0,0 0 0,0 1 0,-2 5 0,0-2 0,-2 2 0,2-2 0,-1 0 0,2 0 0,-1 0 0,0-1 0,0 0 0,0 0 0,0 1 0,-1 0 0,1 0 0,-1 0 0,0 0 0,0-2 0,0 2 0,0-1 0,1 0 0,0 1 0,-1-2 0,2 2 0,-2-1 0,1 1 0,-1-1 0,1 1 0,-1 0 0,1-1 0,-1 0 0,0 0 0,1-1 0,0 1 0,-1-1 0,1 1 0,-1-1 0,1 0 0,-2 0 0,1 0 0,-1 0 0,1-1 0,-1 0 0,1-1 0,-1 0 0,2 0 0,1 1 0,-1-2 0,1 2 0,0-1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 24575,'-2'4'0,"2"1"0,-2 0 0,2 4 0,0-4 0,-2 6 0,2-2 0,-2 6 0,0-3 0,-2 7 0,0-8 0,-2 7 0,2-4 0,0 8 0,0-6 0,0 5 0,1 1 0,-3-2 0,3 6 0,-5-5 0,3 2 0,-1-2 0,0 0 0,2-2 0,-4-1 0,3-2 0,0-3 0,1 1 0,0-4 0,0-1 0,1 2 0,-1-4 0,1 2 0,1-4 0,-1 1 0,1-2 0,0 1 0,0-3 0,2 5 0,0 5 0,-2 5 0,2 2 0,-4-1 0,4-1 0,-2-4 0,0 6 0,2 0 0,-2 3 0,0 3 0,1-3 0,-3-1 0,4 1 0,-4-1 0,3-1 0,-3 1 0,4-5 0,-2 3 0,2-3 0,0-2 0,0-1 0,0 0 0,0-3 0,0 5 0,0-6 0,0 7 0,0-5 0,0 3 0,0-1 0,0-2 0,0 3 0,0-5 0,0-1 0,0-1 0,0-2 0,0 0 0,0-2 0,1-2 0,-1 4 0,2 3 0,-2 7 0,0 5 0,0-1 0,2 1 0,-2 3 0,2 2 0,-2 2 0,2 1 0,-1-2 0,1-2 0,-2-2 0,2-3 0,-2 2 0,4-2 0,-2 0 0,2 0 0,0-4 0,1 4 0,-1-4 0,0 2 0,0-5 0,0 1 0,-1-2 0,1 0 0,0 0 0,-1-2 0,1 0 0,0-2 0,-2-2 0,0-1 0,0 0 0,-2-4 0,0 6 0,0 1 0,0 6 0,2 3 0,0 1 0,2 4 0,1-1 0,-1 7 0,3-5 0,-2 3 0,1-4 0,1 1 0,-3-1 0,5 1 0,-4 0 0,1-3 0,0 2 0,-1-2 0,1 0 0,-1 2 0,-1-2 0,0 1 0,0-2 0,0-2 0,0-2 0,0-1 0,0-4 0,-2 0 0,-1-3 0,0 1 0,0-2 0,2 0 0,-3-2 0,2 0 0,-2 0 0,0 2 0,0 7 0,0 1 0,0 6 0,1-3 0,2 0 0,1 5 0,3 5 0,2 2 0,2 6 0,3-5 0,-1 5 0,-4-8 0,3 5 0,-4-6 0,-2 0 0,1-3 0,-1-3 0,-1-6 0,0 0 0,-1-3 0,-1 0 0,1-3 0,0 2 0,-1-4 0,0 1 0,0-1 0,1 2 0,-1-2 0,0 0 0,0-2 0,1-1 0,-3 1 0,4-1 0,1 0 0,9 0 0,2 2 0,5 1 0,0 3 0,0-3 0,0 1 0,-2-2 0,-1 0 0,-3 0 0,0 0 0,-2 0 0,2 0 0,-4 0 0,1-1 0,1 1 0,-2 0 0,1 1 0,-4 0 0,2 1 0,-2-2 0,1 1 0,-1-1 0,-3-1 0,1 0 0,-2-1 0,0 0 0,-2-2 0,2 0 0,5 0 0,3 0 0,6 0 0,-2 0 0,4 0 0,-4 0 0,2 0 0,-5 0 0,2 0 0,-2 0 0,0 0 0,2 0 0,-2 0 0,2-2 0,-2 1 0,2 0 0,-4 1 0,1 0 0,-4 0 0,2 0 0,-4 0 0,4 0 0,-4 0 0,2 0 0,-2 0 0,0-1 0,2 0 0,-2 0 0,1-1 0,1 0 0,-1 0 0,2-2 0,-2 3 0,1-1 0,-3-1 0,1 1 0,-1-1 0,1 0 0,-1-1 0,0 1 0,0 1 0,-2 0 0,2-2 0,-3 1 0,2-6 0,-3 0 0,4-2 0,3-7 0,8 0 0,4-8 0,0 4 0,-4-1 0,3 2 0,0 2 0,1 1 0,-3 5 0,-2 2 0,-6 6 0,3-1 0,-4 2 0,1 1 0,0-1 0,-2 1 0,2-3 0,-3 1 0,2-2 0,-2 2 0,0 0 0,0 0 0,-2 2 0,0-2 0,-2 2 0,0-1 0,2 0 0,-2 0 0,2-2 0,-1-1 0,-1 0 0,2-2 0,-1 1 0,2 1 0,-2-2 0,1 4 0,-2-2 0,0 4 0,1-4 0,-1 3 0,1-5 0,1-3 0,0 0 0,1-2 0,1 5 0,-3 0 0,1 0 0,0 4 0,-1-2 0,0 4 0,0-2 0,-1 1 0,0-2 0,0 1 0,1-1 0,-1-1 0,1 0 0,-1-1 0,3-2 0,-3-1 0,5 0 0,-2-2 0,0-1 0,1 0 0,-2-1 0,2 1 0,-2 0 0,0 1 0,-1 2 0,-1 0 0,1 2 0,-2 0 0,1 4 0,-2-2 0,0 4 0,0-3 0,0 3 0,1-1 0,-1 2 0,-1 0 0,2 1 0,-2-2 0,3 1 0,-3-1 0,3 0 0,-3 0 0,3 0 0,-2-1 0,1-2 0,0 1 0,2-1 0,-3 2 0,2 0 0,-1 1 0,-1-1 0,1 1 0,-2 1 0,0-1 0,0-2 0,0 3 0,0-1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1205 280 24575,'0'-4'0,"0"-8"0,0 0 0,0-10 0,0 9 0,0-3 0,0 4 0,0 4 0,0 3 0,0-1 0,0-1 0,0-1 0,0-6 0,0 3 0,0-7 0,0 5 0,0-5 0,0 7 0,0-5 0,0 7 0,0-4 0,0 6 0,0-2 0,0 4 0,-1-1 0,0 1 0,0 5 0,1 6 0,0 12 0,2 4 0,0 6 0,3 3 0,0-5 0,0 7 0,-1-7 0,-1 8 0,1-8 0,-3 2 0,1-7 0,-2-4 0,0-1 0,0-7 0,0 2 0,0-4 0,0 0 0,0-1 0,-3-1 0,-1 2 0,-5 0 0,2-1 0,-4 2 0,2 1 0,-6 1 0,-3 5 0,3-4 0,-11 9 0,8-6 0,-9 8 0,3-4 0,0 1 0,-3 3 0,9-6 0,0 1 0,-15 10-354,12-7 1,1 0 353,-11 8 0,-1 1 0,0 2-10,7-11 10,-2 4 0,6-7 0,3-4 0,1 0 0,7-8 706,3 0-706,2-2 11,-4 6-11,-5 3 0,-4 5 0,-6 5 0,3-4 0,-1 3 0,-5 3 0,8-5 0,-9 8 0,6-3 0,-3 1 0,3-1 0,0-1 0,4-7 0,0 2 0,3-5 0,-2-3 0,7-1 0,-3-2 0,6-3 0,-2 0 0,4-1 0,-2-1 0,4-1 0,-2-1 0,2 0 0,0 0 0,-1 0 0,1 0 0,0 0 0,0 0 0,0 0 0,0 0 0,0 0 0,-2 0 0,2 0 0,-4 0 0,4 0 0,-2 0 0,2 0 0,0-1 0,-1-3 0,1-3 0,0 0 0,-3-3 0,2 2 0,-1 0 0,0 1 0,0 0 0,-1 1 0,0 0 0,0 0 0,0 1 0,-1-2 0,-1-2 0,1 2 0,0-4 0,0 2 0,-1-2 0,3 0 0,-2 2 0,2-2 0,0 2 0,1-2 0,1 0 0,-1 0 0,0-2 0,-2 1 0,2-1 0,-1 2 0,-1 0 0,2 2 0,-3 0 0,4 4 0,-3 0 0,4 2 0,-3 2 0,3-1 0,0 3 0,1 1 0,1 1 0,0 0 0,0 0 0,0 0 0,0 0 0,-1-2 0,-1 1 0,-1-2 0,0 0 0,1 0 0,1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1 878 24575,'2'9'0,"4"4"0,5 4 0,5 4 0,2-1 0,4 4 0,-2 3 0,11 5-733,-12-10 1,0 0 732,2 0 0,1 2 0,4 6 0,1 1 0,-3-5 0,-1-2 0,1 5 0,-2-1 0,-2-9 0,-1 1-296,-1 2 0,-1 1 296,9 6-40,2 6 40,-7-11 0,-7-5 0,-2-3 1416,-6-4-1416,0 1 636,-4-7-636,-1 0 45,-1-3-45,0 0 0,0 1 0,0-4 0,2-6 0,1-7 0,1-6 0,3-5 0,3-8 0,3 0 0,2-10-884,7 2 884,-3-3 0,-5 21 0,0-1 0,11-17 0,1-1 0,-12 20 0,-1 1 0,9-14 0,2-6 0,-3 6 0,1-3 0,-3 1-225,2-1 225,-6 5 0,5-4 0,-2 7 0,0 2 0,7-6 0,-10 16 0,12-13 0,-7 12 873,4-5-873,-2 3 236,-1 2-236,-4 0 0,1 1 0,-2 0 0,-2 2 0,-3-2 0,-1 5 0,-2-1 0,-1 4 0,-2 1 0,2 1 0,-4 0 0,4 0 0,-4 1 0,4 0 0,-3 0 0,1 2 0,-2-1 0,-1-1 0,-1 0 0,-1-4 0,0 1 0,0-4 0,0-6 0,0 3 0,0-7 0,0 9 0,0-5 0,0 1 0,-2 1 0,0 1 0,-2 0 0,-2 5 0,2-2 0,-3 2 0,1-3 0,-2 1 0,1-1 0,0-5 0,2 5 0,-3-4 0,0-6 0,1 6 0,-2-3 0,5 8 0,-1 4 0,1 0 0,1 4 0,-2-1 0,2 2 0,-1-1 0,2 2 0,1 1 0,-2 0 0,3-1 0,-3 2 0,1-4 0,0 6 0,9 3 0,2 5 0,10 3 0,0-1 0,3 0 0,7 5 0,1-1 0,-2 0 0,3 2 0,-8-6 0,3 2 0,-2-1 0,-2-2 0,-2-2 0,-1-1 0,-3 1 0,0-2 0,1 2 0,-1 0 0,0 0 0,1 2 0,0-2 0,-3 2 0,0-2 0,-5-3 0,0 2 0,-3-4 0,0 2 0,-2-1 0,-1-3 0,-1 1 0,-1-2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10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24575,'0'11'0,"0"17"0,0-12 0,9 20 0,5-18 0,5 9 0,10 3 0,-4 0 0,11 7 0,2-6 0,-2-5 0,-2-1 0,-11-11 0,-2-2 0,-5 0 0,-4-3 0,0 2 0,-5-3 0,-3-4 0,0-1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1 24575,'3'1'0,"-4"2"0,-7 7 0,-2 1 0,-7 10 0,2-2 0,-9 9 0,1-1 0,-5 4-309,12-12 0,1 0 309,-2-1 0,0 0 0,-2 3 0,0-1 0,-8 7 0,-4 3 0,6-13 0,2 9 0,-2-11 0,9 2 0,-1-9 0,6 2 0,1-5 618,2-1-618,3-1 0,-2-1 0,4 1 0,-1 0 0,3 0 0,1 0 0,0 0 0,0-1 0,0 1 0,1 2 0,1 0 0,2 2 0,1 1 0,1 1 0,0 2 0,1 3 0,-1-1 0,5 8 0,0-1 0,3 7 0,0-2 0,-1-1 0,5 9 0,-4-9 0,4 14 0,-6-13 0,-1 5 0,-1-5 0,-3 0 0,-1-3 0,-2-5 0,0-6 0,0-3 0,-2-2 0,-1-2 0,1-2 0,-1-4 0,3-3 0,-1-7 0,1-2 0,5-10 0,1 1 0,5-9 0,2 0 0,1-1-737,4-6 737,2 1 0,-10 18 0,-1 0 0,14-14-70,-1 6 70,1 4 0,-5 5 0,2 3 0,-4 3 0,-4 3 734,-2 3-734,-2 3 73,-5 2-73,-2 1 0,-2 0 0,0 1 0,0 0 0,-1 0 0,-1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 7 0,0-1 0,0 4 0,0-5 0,0 3 0,0 2 0,0-4 0,0-2 0,0-8 0,0 0 0,0-4 0,0 4 0,0-2 0,0 2 0,0-5 0,0 4 0,0-5 0,0 2 0,0-2 0,1-2 0,1-2 0,-1-1 0,1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1 273 24575,'0'0'0,"3"-5"0,6-4 0,0-3 0,10-6 0,1 0 0,8-7 0,6-1-599,2-3 599,2 1 0,-11 5 0,5-1 0,-16 10 0,8-4 0,-9 7 0,-5 3 0,-3 4 0,-5 3 0,-1 1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1 292 24575,'0'-3'0,"0"-1"0,0-6 0,0 2 0,0-4 0,0 0 0,0-2 0,0-2 0,1 2 0,6-1 0,-3 3 0,7-4 0,-6 4 0,3-1 0,4-1 0,-3 2 0,3-4 0,-3 4 0,0-1 0,2 1 0,-1 2 0,0 1 0,1 2 0,-2 1 0,2-1 0,-2 5 0,2-1 0,-2-1 0,5 3 0,-3-2 0,3 3 0,-5 0 0,0 0 0,-2 0 0,0 0 0,-2 0 0,0 0 0,-2 0 0,0 0 0,0 0 0,0 0 0,0 1 0,0 1 0,0 1 0,0 0 0,0 0 0,-1 0 0,1 0 0,-3 0 0,3 1 0,-3 0 0,3-1 0,-3 2 0,3 0 0,-3-2 0,3 3 0,-2-2 0,0 1 0,1-1 0,-2 1 0,2 2 0,-2-2 0,1 1 0,0-1 0,2 0 0,-3 0 0,1-2 0,1 4 0,-2-2 0,1 4 0,-1-4 0,0 2 0,0 1 0,0-1 0,0 2 0,0-2 0,0-1 0,0 1 0,0 0 0,0 0 0,0-1 0,0 1 0,0 2 0,-1 0 0,-3 1 0,-2 4 0,0-3 0,-1 2 0,3 1 0,-4-3 0,4 0 0,-1 0 0,0-2 0,-2 4 0,0-1 0,-2 3 0,0-1 0,-4 8 0,2-7 0,0 3 0,6-7 0,-1-2 0,3 0 0,-1-4 0,2 0 0,1-2 0,1-1 0,0 2 0,-2-3 0,1 2 0,-3-1 0,2 1 0,-1 0 0,-1 0 0,-1 2 0,2-2 0,-4 2 0,2 0 0,-2-2 0,-2 2 0,0-1 0,0-1 0,-2 1 0,2-1 0,-1 1 0,2-2 0,1 1 0,0-3 0,2 2 0,-1-2 0,2 0 0,0 0 0,1 0 0,-1 0 0,1 0 0,0 0 0,0 0 0,3 0 0,1 0 0,2 0 0,4 0 0,-4-2 0,1 2 0,-3-2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111 135 24575,'2'-4'0,"-2"1"0,-4 3 0,0 0 0,0 0 0,3-1 0,0-4 0,1-5 0,2 1 0,4-5 0,4 5 0,5-3 0,-3 2 0,2 2 0,0 0 0,-2 5 0,1 0 0,-2 3 0,-1 0 0,-2 0 0,-3 1 0,1 4 0,-3 3 0,-1 5 0,0 0 0,-2 1 0,0 1 0,0-5 0,0 1 0,0-4 0,0-3 0,0 1 0,0-2 0,0-10 0,0-1 0,0-7 0,0-1 0,2 5 0,-1-4 0,3 3 0,0-1 0,0 2 0,0 2 0,-1 0 0,-1 4 0,1 0 0,-2 2 0,1 0 0,1 1 0,-1 1 0,1 1 0,0 0 0,0 0 0,2 0 0,-2 0 0,2 0 0,-2 1 0,0 3 0,0 1 0,1 1 0,-1 3 0,-1-2 0,0 4 0,-2-4 0,0 2 0,0-5 0,0 3 0,0-4 0,0 3 0,0-2 0,0 2 0,0-2 0,0 0 0,0-1 0,0 0 0,0 0 0,0 0 0,0 0 0,0 0 0,0 0 0,-2 2 0,0 2 0,-1 0 0,-1 3 0,1-3 0,0 2 0,0-4 0,3 0 0,-1-2 0,1 0 0,-2 0 0,0 0 0,1 1 0,-2 2 0,1 0 0,-1 3 0,-1 0 0,0 2 0,0 0 0,0 2 0,1-1 0,-1-1 0,-2-1 0,2 0 0,-3-1 0,2 1 0,-1-3 0,-1 2 0,0-2 0,2 0 0,-4 0 0,3-2 0,0 1 0,1-2 0,-2 2 0,2-2 0,-5 3 0,2-1 0,-4 2 0,5-1 0,-4-2 0,2 2 0,0-3 0,0 3 0,4-3 0,-2 0 0,5-1 0,-2-1 0,2 0 0,-1-2 0,1 1 0,-1-1 0,2 3 0,-4-3 0,2 3 0,-2-3 0,0 3 0,0-3 0,0 3 0,0-2 0,1 0 0,0 0 0,-1-1 0,2 2 0,0-1 0,0-1 0,0 3 0,0-1 0,-1 1 0,1 0 0,1 0 0,0 2 0,1-1 0,0 5 0,1 3 0,0 2 0,0 1 0,0-1 0,0-1 0,0-2 0,3-2 0,0-1 0,6-3 0,0-2 0,3-1 0,1 0 0,1-2 0,5-2 0,-2-3 0,3-3 0,-3-3 0,-2-1 0,2-1 0,-4 1 0,2-3 0,-2 0 0,-2-2 0,1 0 0,-3-2 0,2-1 0,-2-1 0,1-8 0,-1 6 0,0-6 0,-3 7 0,-2 3 0,1-2 0,-1 5 0,0-3 0,0 3 0,0 0 0,-2 0 0,0 2 0,0 1 0,-2 2 0,4 0 0,-4-3 0,3 5 0,-2-4 0,0 6 0,1-2 0,-2 4 0,2 0 0,-2 2 0,-2 1 0,-3 1 0,2 1 0,-2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1182 24575,'0'-5'0,"0"-4"0,0-4 0,0-7 0,0 2 0,0-8 0,0 11 0,0-11 0,-1 10 0,0-7 0,-2 9 0,2-2 0,-4 3 0,4 2 0,-6 1 0,7 2 0,-4 2 0,3 2 0,-2 1 0,3-1 0,-3 2 0,2 0 0,-2 1 0,-1 1 0,1 0 0,0 0 0,0 0 0,2-2 0,-1 1 0,2-2 0,0-1 0,0 0 0,0-1 0,0-2 0,0 0 0,0-1 0,0 1 0,0-4 0,0 2 0,0-2 0,2 0 0,0 0 0,1 2 0,1-2 0,0 6 0,-1-4 0,0 6 0,-1-8 0,0-4 0,-5-11 0,-3-13 0,-5-5-466,5 19 0,0 0 466,-1-1 0,0 1 0,-1-16-419,-3 0 419,4 13 0,-3-3 0,1 9 0,1 3 0,0 5 912,2 5-912,-1 0 439,2 3-439,0 1 0,0-2 0,2 2 0,-1-2 0,1 3 0,0-3 0,1 0 0,-1 0 0,1-2 0,-2 1 0,2 0 0,-1-2 0,3 1 0,-2-2 0,2 0 0,0 2 0,0-2 0,-2 4 0,2-3 0,-3 2 0,1-2 0,-3 3 0,1-2 0,0 2 0,1 2 0,2 1 0,-1 0 0,1 1 0,1 1 0,0-1 0,0 0 0,0 0 0,1 1 0,1 1 0,1 1 0,0 0 0,-2-3 0,1 0 0,-2-3 0,0-1 0,0 0 0,0-2 0,0 2 0,0-1 0,0 1 0,0 0 0,0 0 0,0 2 0,0-1 0,0 2 0,0 0 0,0 1 0,0 0 0,1 1 0,1 1 0,1 1 0,1 1 0,1 1 0,4 3 0,-1 0 0,2 3 0,-1-1 0,3 2 0,0 1 0,0 2 0,2-1 0,-1 0 0,0-3 0,-1 2 0,-3-4 0,2 0 0,-4 0 0,4-1 0,-4-1 0,2 0 0,-2 1 0,0-2 0,-1 4 0,0-4 0,0 3 0,-2-2 0,0 2 0,-1-2 0,1 2 0,-1-1 0,2 0 0,-1 1 0,2 0 0,0 0 0,-1 1 0,1 0 0,-2-2 0,3 3 0,-4-2 0,3 2 0,-3-1 0,2-2 0,-1 1 0,0 0 0,0-1 0,1 2 0,-2 0 0,2 2 0,-1 0 0,-1-1 0,1 0 0,-2 2 0,-1-3 0,1 2 0,-2-3 0,2 1 0,-2-2 0,1 1 0,1-1 0,0 4 0,1-2 0,-1 4 0,2-2 0,-2 2 0,1 0 0,-1-2 0,2 1 0,-1-1 0,1 1 0,-1-2 0,3 1 0,-2-2 0,2 1 0,0 1 0,-1-2 0,6 8 0,-5-4 0,5 5 0,-3-3 0,-1-2 0,1 5 0,-2-2 0,2 2 0,-3 2 0,0-1 0,0 1 0,-1-4 0,0 1 0,-2-3 0,0 1 0,-2-4 0,0 2 0,1-2 0,0 0 0,0 1 0,1-1 0,-2 3 0,2-3 0,-2 1 0,0-3 0,0 4 0,0-4 0,0 3 0,0-2 0,0 0 0,0-1 0,0 0 0,0 2 0,0 1 0,0 0 0,0-1 0,0-3 0,0 1 0,-2 1 0,2-2 0,-3 2 0,2-3 0,-2 2 0,1-1 0,0 1 0,-1 0 0,1 2 0,0-2 0,-1-1 0,3 1 0,-3-2 0,2 0 0,0 0 0,0-1 0,0 1 0,-2 1 0,2-2 0,-1 1 0,-1 0 0,1 0 0,0 0 0,-1-1 0,3 0 0,-3 0 0,2-1 0,0 0 0,1 0 0,0 0 0,0 0 0,-1 0 0,0 0 0,0 0 0,0 0 0,1 4 0,-2-2 0,0 6 0,2-2 0,-2 0 0,1-1 0,0-1 0,0-2 0,1 0 0,-2-2 0,2 0 0,-1 0 0,-1-2 0,1 1 0,-2-2 0,-2 0 0,2 0 0,-2 0 0,0 0 0,1-2 0,-2 0 0,3 1 0,-2-2 0,0 1 0,1-1 0,-1 1 0,2 0 0,0 0 0,-1-3 0,-2 1 0,-1 0 0,1 0 0,-3-1 0,-1 1 0,4 0 0,1 3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24575,'0'3'0,"0"0"0,0 0 0,0 0 0,0 0 0,0 0 0,0 0 0,0-1 0,0-1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66 24575,'-5'4'0,"5"-2"0,4-2 0,6 0 0,3-1 0,-1-3 0,6-2 0,-5-2 0,5 0 0,1 1 0,-1 1 0,4 0 0,2-1 0,-7 2 0,16-1 0,-19 5 0,16-1 0,-13 0 0,6 2 0,-2-2 0,-4 2 0,2 0 0,-5 0 0,0 0 0,-3 0 0,-2 0 0,1 0 0,0 0 0,1 0 0,0 0 0,-2 0 0,2 0 0,-2 0 0,0 0 0,0 0 0,-2 0 0,0 0 0,-2 0 0,3 0 0,-2 0 0,3 0 0,0 0 0,-2 0 0,4 0 0,-2 0 0,0 0 0,2 0 0,-2 0 0,2 0 0,1 0 0,-1 0 0,0 0 0,0 0 0,0 0 0,1 0 0,-1 0 0,-2 0 0,2 1 0,-2 0 0,2 2 0,-2-3 0,2 2 0,-2 0 0,1-2 0,0 2 0,5-1 0,-3 1 0,4 2 0,-5 0 0,-1-1 0,2 1 0,-2 1 0,4 1 0,-3 2 0,0-1 0,-1 0 0,-2 0 0,-1-1 0,0 0 0,0 0 0,-2-3 0,1 2 0,-4-3 0,1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24575,'6'0'0,"5"0"0,1 0 0,4 0 0,-4 0 0,3 0 0,-3 0 0,4 0 0,-1 0 0,0 0 0,0 0 0,-2 0 0,5 0 0,-3 0 0,4 0 0,-1 0 0,2 0 0,-1 0 0,0 0 0,-3 0 0,0 0 0,1 0 0,-3 0 0,-1 0 0,-2 0 0,1 0 0,-2-2 0,2 2 0,-1-2 0,0 2 0,1 0 0,-1 0 0,0 0 0,0 0 0,-2 0 0,0 0 0,0 0 0,-2 0 0,2 0 0,-3 0 0,3 0 0,-2 0 0,4 0 0,1 0 0,0 0 0,1 0 0,3 0 0,-3 0 0,3 0 0,-5 0 0,0 0 0,-2 0 0,2 0 0,-1 0 0,-1 0 0,2 0 0,-4 0 0,1 0 0,-1-2 0,-1 1 0,0-2 0,-3 3 0,4-2 0,-4 2 0,4-3 0,-4 2 0,4 0 0,-4 1 0,4 0 0,-4 0 0,3 0 0,-2 0 0,1 0 0,-2 0 0,0 0 0,0 0 0,-1 0 0,-1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0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24575,'0'10'0,"0"5"0,0-3 0,0 5 0,0-1 0,0 6 0,0-5 0,0 5 0,0-5 0,0-1 0,0-3 0,0 2 0,0-6 0,0 2 0,3-3 0,1-4 0,8-1 0,0-3 0,5 0 0,0 0 0,-1 0 0,1-3 0,-1-6 0,2-9 0,-1 1 0,1-10 0,-1 5 0,1-6 0,-4 6 0,3-4 0,-8 8 0,4-4 0,-5 5 0,0 5 0,0 0 0,-4 5 0,0-1 0,-4 7 0,0 9 0,0 5 0,0 7 0,0-3 0,0 4 0,0-3 0,0 8 0,0-8 0,0 8 0,0-3 0,4 4 0,1 1 0,4-1 0,0 6 0,0-4 0,1 3 0,-1 1 0,1-4 0,-5 10 0,-1-11 0,-4 5 0,0-10 0,0 3 0,0-3 0,0 4 0,0-4 0,0 3 0,-4-9 0,0 5 0,-9-1 0,-1 2 0,0-1 0,-3 5 0,3-10 0,-3 5 0,0-5 0,0-1 0,5-3 0,-4-1 0,3-4 0,-3 0 0,-1 0 0,0-3 0,4-1 0,-2-4 0,6 0 0,-3 0 0,5 0 0,-1 0 0,0 0 0,1-4 0,3-4 0,1 0 0,3-8 0,0 7 0,0-6 0,0 2 0,0-4 0,0 1 0,0-1 0,0 0 0,0-5 0,0 4 0,4-8 0,4 8 0,6-8 0,4 3 0,0-4 0,4 3 0,-3 3 0,6 3 0,-2 4 0,4-3 0,0 7 0,1-4 0,-1 5 0,-4 4 0,3-3 0,-12 7 0,6-3 0,-11 4 0,2 0 0,-3 0 0,-4-3 0,-1-2 0,-3-2 0,0 3 0,0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11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0 24575,'0'20'0,"-5"13"0,-7 16 0,-10 7 0,8-2 0,-10-1 0,14-14 0,-11 13 0,6-18 0,1 0 0,9-13 0,1-8 0,4-5 0,0-4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51 24575,'-4'0'0,"-1"0"0,0 0 0,-1 0 0,0 0 0,0-1 0,-3 1 0,1-3 0,-2 1 0,0-2 0,-1 0 0,2 1 0,-2-1 0,2 0 0,-3 3 0,3-3 0,0 2 0,2-1 0,2-1 0,-1 2 0,2-2 0,-1 2 0,2 1 0,0 0 0,0 0 0,0 0 0,0 1 0,0 0 0,0 0 0,0 0 0,-1 0 0,1 0 0,1 0 0,-2 0 0,1 0 0,0 0 0,0 1 0,1 1 0,0 1 0,1 0 0,-2 0 0,2 0 0,-2 0 0,0-1 0,0-1 0,3-1 0,1 0 0,3 0 0,0 0 0,-1 0 0,2 0 0,0 0 0,2-2 0,-1 2 0,1-3 0,0 3 0,0-2 0,-2 2 0,1 0 0,-2 0 0,1 0 0,0 0 0,-2 0 0,2 0 0,-2 0 0,0 0 0,-1 1 0,-1 1 0,-1 1 0,0 0 0,-1 0 0,-3 0 0,-3 1 0,0-1 0,-2 0 0,2 1 0,-2-1 0,2 1 0,-2-3 0,0 1 0,2-2 0,-2 0 0,2 0 0,2 0 0,-2 0 0,4 0 0,-2 0 0,3 1 0,1 0 0,1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84 115 24575,'-2'3'0,"1"0"0,2 0 0,1 1 0,3 0 0,-1 2 0,1-2 0,-2 1 0,0-3 0,0 2 0,0-3 0,0 1 0,-1-1 0,-2-1 0,-6 2 0,-2-2 0,-1 1 0,-4 0 0,4 0 0,-3 0 0,1-1 0,2 2 0,-1-2 0,2 0 0,3 0 0,-2 0 0,4 0 0,-1 1 0,3 1 0,1 1 0,0 0 0,1 0 0,5 0 0,1 1 0,3-1 0,3 2 0,-5 1 0,2 1 0,-3-1 0,0 0 0,-2-1 0,0-2 0,-2 0 0,-1 0 0,-3-1 0,-3-1 0,-4-1 0,-2 0 0,-1-2 0,2-1 0,0-1 0,2-1 0,2 2 0,0-1 0,2 3 0,0-2 0,2 4 0,3 1 0,2 1 0,0 3 0,-1-3 0,0 2 0,-1-2 0,-1-4 0,-1 0 0,0-3 0,0 0 0,0 0 0,0-1 0,0 3 0,0-1 0,0 0 0,0-1 0,0 2 0,0-1 0,0-1 0,0 0 0,0 0 0,0 0 0,0 0 0,2 2 0,-1-1 0,3-1 0,0 3 0,0-2 0,1 2 0,-1-1 0,1 2 0,2-4 0,0 2 0,0-1 0,2 0 0,-2 1 0,2-1 0,-1 0 0,0 0 0,0 0 0,1-1 0,-1 0 0,0 2 0,-1 0 0,0 0 0,0-2 0,-2 1 0,1 0 0,-2 0 0,2 1 0,-2-1 0,0 3 0,0-2 0,-1 1 0,0 1 0,0-2 0,0 1 0,0 1 0,0-3 0,0 1 0,0 0 0,0 0 0,0 2 0,0-3 0,0 1 0,1 0 0,-2 1 0,1 0 0,0 0 0,1-2 0,-1 3 0,0-1 0,0 1 0,0 0 0,2-1 0,-2 0 0,4 0 0,-4 1 0,2-2 0,-1 2 0,0-2 0,1 2 0,-2 0 0,2 0 0,-2 0 0,1 0 0,1 0 0,-1 0 0,2 0 0,0 0 0,0 0 0,1 0 0,-2 0 0,2 0 0,-3 0 0,3 0 0,-1 0 0,0 0 0,-3 0 0,2 0 0,-2 0 0,0 0 0,0 0 0,0 0 0,1 0 0,-1 0 0,1 0 0,0 0 0,2 0 0,-2 0 0,2 0 0,-1 0 0,0 0 0,5 0 0,-6 0 0,5 0 0,-5 2 0,2-2 0,0 2 0,0-1 0,-1-1 0,2 2 0,-2-1 0,0 1 0,1 0 0,0 1 0,0-3 0,1 3 0,0-1 0,0-1 0,-2 1 0,1 0 0,-1-2 0,1 3 0,0-3 0,-1 3 0,0-2 0,2 1 0,-4-1 0,4 2 0,-4-3 0,5 3 0,-4-2 0,4 0 0,-5 0 0,1 0 0,0 1 0,-1-2 0,0 3 0,0-1 0,0 0 0,1 1 0,0-3 0,1 2 0,0-1 0,-2 2 0,2-3 0,-2 3 0,0-3 0,0 1 0,0-1 0,0 0 0,3 0 0,3 0 0,2 0 0,4 0 0,-3 0 0,4 0 0,-4 0 0,-1 0 0,0 0 0,-2 0 0,0 0 0,2 0 0,-4 0 0,4 0 0,-4 0 0,4 0 0,-4 0 0,2 0 0,-2 0 0,0 0 0,0 0 0,-3 0 0,1 0 0,-2 0 0,0 0 0,1 0 0,-3 2 0,1-1 0,-4 0 0,-1 1 0,-7-2 0,1 0 0,-8 0 0,4 0 0,-4 0 0,3 0 0,1 0 0,1 0 0,3 0 0,2 0 0,2 0 0,2 0 0,1 1 0,4 1 0,3-1 0,4 0 0,5-1 0,-2 0 0,3 0 0,-1 0 0,0 0 0,0 0 0,-3 0 0,-2 0 0,-2 0 0,-2 0 0,-2 0 0,0 0 0,1 0 0,-2 0 0,0 2 0,-1-1 0,-1 2 0,-3-1 0,0 1 0,-6-1 0,1 1 0,0 0 0,3-1 0,-2 0 0,3-1 0,0 0 0,3 0 0,3-1 0,5 0 0,3 0 0,-1-2 0,0 1 0,-2-1 0,-3-1 0,1 1 0,-2 1 0,0-1 0,-1 1 0,0-1 0,-1-4 0,0 0 0,3-2 0,1 1 0,4 1 0,0-2 0,2 3 0,-2-2 0,0 3 0,2-1 0,-3 1 0,0 1 0,-1 0 0,0-1 0,0 1 0,-2 0 0,1 1 0,0-1 0,1 2 0,-3-2 0,3 3 0,-4-1 0,4 0 0,-2 0 0,0-2 0,2 3 0,-2-3 0,2 2 0,-1 0 0,-1-1 0,2 2 0,-3-1 0,2 0 0,-3 0 0,2 0 0,-2-1 0,0 2 0,0-2 0,1 2 0,-2-1 0,1 1 0,0-2 0,1 2 0,-1 0 0,0 0 0,0-1 0,0 1 0,2-1 0,-2-1 0,2 2 0,0-2 0,-2 2 0,3 0 0,-2 0 0,2 0 0,-2 0 0,3 0 0,-3 0 0,2 0 0,0 0 0,-2 0 0,2-1 0,-3 0 0,5-2 0,-4 3 0,2-3 0,-1 3 0,0-1 0,2-1 0,0 2 0,-2-3 0,1 2 0,-1 0 0,2 1 0,0 0 0,-2-1 0,0 0 0,0 0 0,-2 1 0,2 0 0,-2 0 0,0 0 0,0 0 0,0 0 0,0 0 0,0 0 0,1 0 0,-3-1 0,0-4 0,2 2 0,1-2 0,2 5 0,1 0 0,1 2 0,0 0 0,1 0 0,-3 1 0,1-3 0,-2 3 0,2-3 0,-2 1 0,0 1 0,0-2 0,-2 3 0,0-3 0,0 3 0,0-3 0,0 3 0,0-3 0,-1 3 0,1-3 0,-2 1 0,3-1 0,-1 2 0,0-2 0,0 2 0,0-2 0,0 0 0,0 1 0,0-1 0,0 2 0,0-2 0,0 0 0,0 0 0,0 0 0,0 0 0,0 0 0,2 0 0,0 0 0,0 0 0,1 0 0,-1 0 0,2 0 0,-1 0 0,0 0 0,-1 0 0,2 0 0,-2 0 0,0 0 0,-2 0 0,0 0 0,0 0 0,0 0 0,-4 0 0,-3 0 0,-7 0 0,-1 0 0,-4 0 0,4 0 0,-3 0 0,3 0 0,-2 0 0,3 0 0,0 0 0,1 0 0,2 0 0,1 0 0,2 0 0,0 0 0,2 0 0,2 0 0,5 0 0,4 0 0,5 0 0,-1 0 0,3 0 0,-3 0 0,2 0 0,-3 0 0,-2 0 0,-2 0 0,-2 0 0,-2 0 0,1 0 0,-4 0 0,-4-2 0,-4 2 0,-3-2 0,0 2 0,-2 0 0,0 0 0,0 0 0,4 0 0,0 0 0,2 0 0,2 0 0,4 0 0,8 0 0,2 0 0,9 0 0,-3 0 0,3 0 0,-1-2 0,-3 2 0,-1-2 0,-3 2 0,-1-2 0,-5 2 0,1-1 0,-2 1 0,1 0 0,-4 0 0,-2 0 0,-3 0 0,-4 1 0,2 1 0,-4 2 0,4-1 0,-2 0 0,2 1 0,0-1 0,2 1 0,1-2 0,2 0 0,1 1 0,2-3 0,5 2 0,3-2 0,2 0 0,0 0 0,-1 0 0,-2 0 0,-1 0 0,0 0 0,-2 0 0,0 1 0,-2-1 0,0 2 0,-2-1 0,1 0 0,-2 2 0,0 1 0,0-1 0,-3 1 0,-1 0 0,-3 2 0,0-1 0,-1 1 0,-2 0 0,1-2 0,-2 1 0,4-1 0,0-1 0,0 1 0,4-3 0,1 0 0,2-1 0,2 2 0,-1-1 0,-2 2 0,-1-1 0,-1-1 0,-1-1 0,1 0 0,0 0 0,0 0 0,0-1 0,0-3 0,0-2 0,-1 0 0,2-2 0,-1 3 0,1 0 0,-1 0 0,1 3 0,2 1 0,1 1 0,5 0 0,-3 0 0,2 0 0,-2 0 0,0 0 0,0 0 0,-2 0 0,-3 0 0,-1 0 0,-2 0 0,2 0 0,0 0 0,0-3 0,1 2 0,2-4 0,2 4 0,1-2 0,0 2 0,-2 1 0,1 4 0,-2 1 0,0 0 0,0 1 0,0-1 0,0 2 0,0-1 0,0 1 0,0 2 0,0-2 0,0 0 0,0-1 0,0-2 0,0 0 0,0-1 0,0 0 0,0 4 0,0 3 0,0 3 0,0 1 0,0 1 0,0-3 0,0 0 0,0-2 0,0-3 0,0 0 0,0-1 0,0-2 0,0 0 0,0 1 0,0-1 0,0 0 0,0-1 0,0 0 0,0 2 0,0-2 0,0 2 0,0-2 0,0 2 0,0-2 0,0 2 0,0-2 0,0 0 0,0 0 0,0 0 0,0 1 0,0 0 0,0 1 0,0-1 0,0 0 0,0 2 0,0-3 0,0 4 0,0-4 0,0 2 0,0 0 0,0-2 0,0 1 0,0 0 0,0-1 0,0-1 0,0 1 0,0 0 0,0 0 0,0 0 0,0 0 0,0 0 0,-2 0 0,1 0 0,-1 0 0,-1 0 0,1 0 0,-1 0 0,0 0 0,0 2 0,0-2 0,-1 3 0,1-2 0,0 0 0,0-1 0,-1 0 0,2 0 0,-1 0 0,-1 0 0,1 0 0,0 0 0,0 0 0,-2 0 0,2 1 0,-2-1 0,2 0 0,0 0 0,1 0 0,-1 0 0,1-1 0,-3 0 0,2 0 0,-3 1 0,2 1 0,-3-3 0,3 2 0,-2-3 0,0 3 0,0-2 0,1 0 0,-1-1 0,1 0 0,-2 0 0,0 0 0,-2 0 0,2 0 0,-2 0 0,2 0 0,0 0 0,-2 0 0,2 0 0,-2 0 0,2 0 0,2 0 0,-1 0 0,2 0 0,-2 0 0,1 0 0,-2 0 0,2-1 0,0 1 0,2-3 0,0 2 0,0 0 0,0 0 0,-2 1 0,1-2 0,0 1 0,0 0 0,1 0 0,1 1 0,-2-1 0,-1 0 0,2 0 0,-2-1 0,0 2 0,2-3 0,-4 3 0,4-1 0,-4-1 0,4 2 0,-2-2 0,0 1 0,2 0 0,-1-2 0,1 3 0,2-2 0,-2 1 0,-1-1 0,2 0 0,-2-1 0,0-1 0,0 2 0,0-1 0,1-1 0,-1 1 0,2 1 0,-2-2 0,1 1 0,0 0 0,1 0 0,-1-2 0,2 2 0,-3-2 0,1 0 0,0 0 0,0 0 0,-1-1 0,1 1 0,-1 0 0,1-1 0,-1 0 0,1 0 0,0-1 0,1 0 0,-1 0 0,1 1 0,-2-1 0,2 0 0,-1 0 0,1 1 0,-1 0 0,0 0 0,-2-4 0,1 2 0,0-5 0,1 4 0,1-2 0,-3 2 0,1 0 0,-1 2 0,2 2 0,-1 0 0,1 0 0,0 2 0,0-2 0,0 2 0,0 0 0,-1 0 0,3 0 0,-2 0 0,2 0 0,-1 1 0,1 0 0,0 0 0,1-1 0,0-2 0,0 3 0,0-1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576 0 24575,'0'3'0,"0"4"0,0-2 0,0 5 0,0 0 0,0 3 0,0 1 0,0-1 0,0 3 0,0-5 0,0 5 0,0-7 0,0 4 0,-2-4 0,2 0 0,-2 0 0,1-2 0,0 1 0,-3-1 0,3 2 0,-5-2 0,5-2 0,-2 1 0,2-2 0,-1 0 0,-1-1 0,0 0 0,1 0 0,-1 0 0,2 0 0,-3-1 0,3 1 0,-2-2 0,1 1 0,-1 0 0,0 0 0,-1 1 0,1-1 0,1 1 0,0-1 0,-1-1 0,3 2 0,-3-3 0,1 2 0,-1 0 0,0 1 0,0-2 0,0 2 0,0-1 0,0 0 0,0 0 0,-2 0 0,1 1 0,-1-1 0,2 1 0,0-3 0,-1 3 0,0-3 0,-1 3 0,2-2 0,0 1 0,0 1 0,-2-3 0,2 3 0,-2-3 0,1 2 0,1-1 0,0-1 0,0 3 0,0-3 0,0 3 0,0-3 0,0 3 0,0-3 0,-1 3 0,1-3 0,1 1 0,-2 1 0,1-2 0,0 3 0,0-3 0,0 2 0,-1-1 0,0-1 0,1 2 0,-2-1 0,1-1 0,0 1 0,0-1 0,0 0 0,-1 0 0,1 0 0,-2 0 0,2 0 0,-2 0 0,2 0 0,-2 0 0,0 0 0,1 0 0,-1 0 0,2 0 0,-2 0 0,1 0 0,-2 0 0,0 0 0,0 0 0,0 0 0,1 0 0,-1-1 0,0-1 0,0-1 0,2-2 0,-2 1 0,2-1 0,0 3 0,-1-1 0,2 2 0,-2-2 0,2-1 0,-1 1 0,1 0 0,0 0 0,0 0 0,-1 0 0,1-2 0,-1 2 0,2-2 0,0 2 0,1 0 0,0 0 0,0 0 0,0 0 0,-1 0 0,3-2 0,-3 2 0,1-3 0,-1 2 0,0-2 0,0 3 0,0-2 0,0 2 0,-1-2 0,1 2 0,0-3 0,1 1 0,-1-4 0,3 2 0,-4-2 0,4 3 0,-3-3 0,1 3 0,0-3 0,-1 3 0,1-1 0,-1 0 0,1 1 0,-1-1 0,3 1 0,-3-1 0,2-2 0,-2 3 0,3-3 0,-3 4 0,3-1 0,-3 2 0,1 0 0,-1 1 0,1 0 0,-1 0 0,2 1 0,-2 0 0,0 0 0,0 0 0,0-1 0,-1 3 0,0-2 0,-1 0 0,0 0 0,-1-1 0,0-1 0,3 3 0,0-3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102 145 24575,'10'0'0,"-4"0"0,19 0 0,-7 0 0,10 0 0,-8 0 0,4 0 0,-2 0 0,-2 0 0,2 0 0,-10 0 0,-1 0 0,-4 0 0,-2 0 0,0 0 0,-5 0 0,-5 0 0,-5 0 0,-5 0 0,-2 0 0,-2 0 0,-6-5 0,1 2 0,-7-6 0,8-2 0,-5-1 0,6-4 0,-3 0 0,4 0 0,2 0 0,0 3 0,9 4 0,-1 2 0,5 1 0,1 3 0,4 0 0,1 3 0,5 0 0,5 2 0,1 2 0,5 2 0,-2 0 0,5 2 0,1 1 0,2-1 0,0-1 0,3 1 0,0-1 0,1 1 0,2-2 0,-3 1 0,1-2 0,-4 1 0,-3-2 0,-3 0 0,-3 0 0,-3-2 0,-3 1 0,-1-3 0,-2 2 0,-1-1 0,-1 1 0,-1 1 0,-2-1 0,-4 0 0,-8-2 0,-4 4 0,-1-3 0,-8 1 0,9-2 0,-13 0 0,7 0 0,-3 0 0,1 0 0,3 0 0,5 0 0,1 0 0,4 0 0,5 0 0,0 0 0,4 0 0,5 0 0,3 0 0,7 1 0,5 0 0,0 2 0,4-2 0,-1 2 0,-1-2 0,0 3 0,-5-4 0,-3 3 0,-2-3 0,-2 2 0,-1-1 0,-2 0 0,-1 0 0,-1 1 0,-1-1 0,-2 1 0,-9-1 0,1-1 0,-12 0 0,6 0 0,-4 0 0,5 0 0,2 0 0,4 0 0,3-1 0,0 0 0,7 0 0,5 1 0,6 0 0,6 2 0,-2 0 0,2 4 0,0-1 0,-5 0 0,2-1 0,-6 0 0,-3-1 0,-3 0 0,0 0 0,-1-1 0,0-1 0,-1-1 0,-1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1 140 24575,'7'0'0,"-4"-3"0,11 0 0,-4-4 0,4 2 0,-5-3 0,7 1 0,-7 0 0,5 0 0,-5 1 0,0 0 0,-4 2 0,0 2 0,-2-1 0,0 2 0,-4-2 0,-1 4 0,-8 3 0,-1 2 0,-2 2 0,2-1 0,0-1 0,-1 0 0,1-1 0,0 0 0,1-2 0,3-1 0,3 0 0,0-1 0,1 0 0,1-1 0,3-2 0,2-3 0,2 0 0,2 0 0,2-2 0,0 3 0,0-1 0,2 1 0,-4 0 0,2 1 0,-2-2 0,-2 4 0,0-1 0,-2-1 0,-2 2 0,1-2 0,-2-2 0,0 2 0,0-2 0,0 2 0,0 0 0,-2 1 0,1 1 0,-2 1 0,0 0 0,-1 0 0,0 0 0,-1 0 0,2 0 0,0 1 0,2 1 0,-2 0 0,2 0 0,0-4 0,6 0 0,3-6 0,4 1 0,2 0 0,-3 1 0,-2 0 0,-2 3 0,-2 0 0,-2 1 0,0 1 0,-1-1 0,-1 2 0,-1-1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24575,'6'0'0,"0"0"0,1-2 0,-2 2 0,0 0 0,-2 1 0,-1 1 0,-1-1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24575,'-2'0'0,"1"0"0,5 0 0,2 0 0,0 0 0,-1 0 0,-2 0 0,0 0 0,-3 1 0,-2 5 0,-3-1 0,-2 4 0,0-3 0,0 1 0,0 0 0,2-2 0,0-1 0,3-1 0,0 0 0,1-1 0,0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0 24575,'8'0'0,"2"0"0,0 1 0,4 4 0,-3-2 0,2 5 0,-4-2 0,-1 1 0,1-1 0,-3-1 0,-3-2 0,0 1 0,-1-2 0,-1-1 0,-1 1 0,-4 0 0,-1-1 0,-5-1 0,0 0 0,-3 0 0,1 0 0,-2 0 0,1 0 0,-1 0 0,2 0 0,2 0 0,1-2 0,3 2 0,0-1 0,2 0 0,1 1 0,1-1 0,7 1 0,0 0 0,8 1 0,-1 1 0,0-1 0,-1 2 0,-2-3 0,-2 2 0,-2-1 0,1 0 0,-3-1 0,0 0 0,-11-2 0,3 0 0,-12-3 0,7 0 0,-1-2 0,2 3 0,1-2 0,3 3 0,-1 1 0,5 0 0,0 2 0,4-1 0,1 1 0,1 0 0,-1 0 0,1 0 0,-1 1 0,0 0 0,-1 1 0,-1 0 0,0 0 0,1 0 0,-2 0 0,0 0 0,2-1 0,1 0 0,2-1 0,3 0 0,0 0 0,2 0 0,-1 0 0,-3 0 0,0 0 0,-4 0 0,0 0 0,-1 0 0,0 0 0,0 0 0,0 0 0,0 0 0,0 0 0,1 0 0,2 0 0,3 1 0,0 1 0,3 1 0,-2-1 0,2 1 0,0-1 0,-3 1 0,1 0 0,-4-1 0,0-1 0,-2 0 0,-1-1 0,0 0 0,0 0 0,0 0 0,0 0 0,0 0 0,-1 0 0,0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 24575,'-3'0'0,"-2"0"0,-1 0 0,1 0 0,-1 0 0,0 0 0,2 0 0,-1 0 0,2 0 0,0 1 0,1 0 0,-1 0 0,3 1 0,-1 0 0,1 0 0,0 2 0,0 0 0,0 0 0,0 0 0,0 1 0,0 1 0,0-1 0,0 0 0,0-2 0,0 0 0,0-1 0,-2 0 0,-2-1 0,-1-1 0,-2 0 0,2-2 0,-2-1 0,2-1 0,-1 0 0,2 0 0,2 2 0,1 1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24575,'-1'-2'0,"2"-2"0,7-6 0,-2 1 0,5-3 0,-4 7 0,4-1 0,-1 5 0,-4 0 0,-1 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12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1 24575,'7'0'0,"0"0"0,4 0 0,-2 0 0,2 0 0,-7 3 0,-4-2 0,-5 9 0,-3-1 0,-4 8 0,-1 0 0,-4-1 0,3 6 0,-1-5 0,1 5 0,1-6 0,-2 1 0,6-1 0,-8 5 0,8-4 0,-8 10 0,7-10 0,-6 4 0,6-4 0,-1-4 0,6-2 0,-2-4 0,6 1 0,-5-1 0,5 1 0,-2-1 0,6-3 0,1-1 0,0 3 0,-1 8 0,-11 11 0,-3 9 0,-8 4 0,0-4 0,4-1 0,-3-6 0,9-5 0,-4-4 0,9-3 0,-3-3 0,6 1 0,-3-2 0,1-3 0,2-1 0,-3 1 0,4-4 0,0-1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24575,'0'-3'0,"1"0"0,3-2 0,0 1 0,2-2 0,-2 0 0,1 1 0,0-1 0,-1 1 0,2 2 0,-1-1 0,0 0 0,-1 0 0,1 0 0,-1 2 0,1-2 0,0 2 0,-1 0 0,-1 0 0,1 2 0,-1-1 0,-1-1 0,2 1 0,-2 0 0,-1 0 0,1 1 0,-2-2 0,1 2 0,1-2 0,0 2 0,0-2 0,0 1 0,0 0 0,0-1 0,0 2 0,0-2 0,1 2 0,-1-2 0,0 2 0,-1-2 0,1 2 0,0-2 0,0 2 0,1-2 0,-1 2 0,0-2 0,0 2 0,0-1 0,-1 0 0,1 1 0,-1-1 0,1 1 0,0 0 0,-1-1 0,1 1 0,-1-1 0,1 1 0,0 0 0,1 0 0,-2-1 0,1 0 0,-1 0 0,1 1 0,0 0 0,0 0 0,0 0 0,0 0 0,0 0 0,0 0 0,0 0 0,0 0 0,0 0 0,1 0 0,-1 0 0,0 0 0,0 0 0,0 0 0,0 0 0,0 0 0,0 0 0,0 0 0,0 0 0,0 0 0,0 0 0,0 1 0,0 1 0,0 0 0,0 0 0,1 0 0,-1-1 0,-1 1 0,1-1 0,1 1 0,-1-1 0,0 1 0,0-1 0,0 0 0,0 1 0,0-1 0,0 0 0,0 1 0,1-1 0,-1 0 0,1 0 0,0 0 0,-1-1 0,0 2 0,0-2 0,1 1 0,-1 0 0,0 0 0,0 0 0,0 0 0,0 0 0,-1 1 0,1-2 0,-1 1 0,0 0 0,1 0 0,-1 0 0,1 1 0,0-1 0,0 1 0,-1-2 0,1 2 0,0-1 0,-1 1 0,1-1 0,-2 1 0,3-2 0,-1 2 0,0-1 0,0 0 0,0 0 0,0 0 0,0 1 0,-1-1 0,1 0 0,-2 0 0,2 1 0,-1-1 0,1 1 0,0-2 0,0 2 0,0-1 0,0 1 0,1 0 0,-1 0 0,0 0 0,0 0 0,0 0 0,0-1 0,0 1 0,0-2 0,0 2 0,0-2 0,0 1 0,0 0 0,0-1 0,1 1 0,-1 0 0,0-1 0,-1 2 0,1-2 0,-1 1 0,0 0 0,1-1 0,-1 2 0,0-2 0,1 2 0,-1-2 0,-1 1 0,-2-1 0,0 0 0,-2 0 0,0 0 0,0-1 0,-1 0 0,1-2 0,-2 1 0,0 0 0,-1-1 0,0 0 0,2 0 0,-1 0 0,3 2 0,-2-2 0,3 2 0,-2 0 0,3 0 0,-1 1 0,-1 0 0,1 0 0,0 0 0,0 0 0,0 0 0,0 0 0,0 0 0,-1 0 0,1 0 0,0 0 0,1 0 0,-2 0 0,1 0 0,0 0 0,0 0 0,-1 0 0,1 0 0,-1 0 0,2 1 0,-1-1 0,0 2 0,0-2 0,1 2 0,-1-2 0,0 1 0,0-1 0,0 0 0,0 0 0,0 0 0,0 0 0,0 0 0,-1 0 0,1 0 0,0 0 0,0 0 0,0 0 0,0 0 0,0 0 0,0 0 0,0 0 0,0 0 0,0 0 0,1-1 0,0 0 0,1-2 0,0 0 0,0-1 0,0 1 0,0-2 0,0 1 0,0 0 0,0 1 0,0 1 0,0 0 0,1 1 0,2 0 0,1 1 0,3 0 0,0 1 0,1 2 0,-2-1 0,1 2 0,-2-2 0,0 0 0,-1 1 0,-1-2 0,0 0 0,-4-1 0,-2 0 0,-4 0 0,-1-3 0,-1 2 0,1-3 0,2 2 0,0-1 0,1 1 0,2 1 0,0-1 0,1 2 0,1-2 0,-1 2 0,1-2 0,-1 2 0,2-2 0,-2 2 0,2-2 0,0 2 0,1-1 0,2 1 0,0 0 0,1 0 0,0 0 0,-1 0 0,0 0 0,-1 0 0,0 0 0,0 0 0,0 1 0,-1-2 0,1 2 0,-1-2 0,1 1 0,0 0 0,0 0 0,-1 0 0,-2-1 0,-3 1 0,1-2 0,-1 1 0,1 0 0,1-1 0,-2 2 0,1-2 0,0 2 0,1-2 0,-2 1 0,2 0 0,-1 0 0,1 1 0,1-1 0,-1 0 0,2-1 0,-1-1 0,0 2 0,1-1 0,-1 1 0,1-1 0,0 0 0,0-1 0,1 1 0,1-2 0,1 3 0,3 0 0,0 1 0,1 0 0,-2 0 0,-1 0 0,-1 0 0,-1 0 0,0 0 0,1 0 0,-3 1 0,-1-1 0,-2 1 0,0-1 0,0 0 0,1 0 0,-1 0 0,-1 0 0,2 0 0,-1 0 0,1 0 0,-1 0 0,1 0 0,1 1 0,0 0 0,1 1 0,0 0 0,1 0 0,0 0 0,3 1 0,-1 0 0,2 0 0,-1-2 0,0 0 0,0 0 0,-2 0 0,2-1 0,-2 0 0,0 0 0,-5 0 0,0-2 0,-4-1 0,2 1 0,2-1 0,1 2 0,0 0 0,1-1 0,-1 2 0,1-1 0,0 1 0,0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24 24575,'3'1'0,"0"-1"0,-1 1 0,0-1 0,-1 1 0,1-1 0,-1 1 0,0-2 0,0 0 0,-1-2 0,0 1 0,0-3 0,0 3 0,0-1 0,0 1 0,0 0 0,1 1 0,0-1 0,1 2 0,-1-2 0,1 2 0,-1-1 0,-1 1 0,-1 0 0,-3 0 0,1 0 0,-1 0 0,1 0 0,0 1 0,0 0 0,1 1 0,-3 0 0,2 1 0,-1-1 0,1 0 0,-1 0 0,3 0 0,-2 0 0,3 0 0,-1-1 0,1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24575,'0'4'0,"0"1"0,0-2 0,0 0 0,0-1 0,0 1 0,-2-2 0,1 2 0,-1-2 0,1 1 0,1 1 0,-2 0 0,1 1 0,-1-2 0,0 3 0,0-3 0,1 1 0,0-1 0,-1 1 0,2 0 0,-1-1 0,1-1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24575,'0'1'0,"3"-2"0,3-2 0,1-3 0,4-2 0,-4 0 0,5-2 0,-3 3 0,1-4 0,-4 7 0,-3-1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 24575,'-1'-2'0,"0"2"0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65 24575,'0'-5'0,"0"0"0,0-1 0,0 1 0,0-1 0,0 2 0,0-2 0,0 0 0,0 1 0,0 0 0,0 0 0,0 1 0,0 1 0,0 3 0,0 3 0,0 5 0,-1 1 0,0 4 0,-2-2 0,2 1 0,-3-1 0,3-2 0,-1-1 0,1-3 0,0-1 0,1-1 0,-1-1 0,1-2 0,0-3 0,0-3 0,0-2 0,0 1 0,0-2 0,1 1 0,1-1 0,-1 2 0,0 1 0,0 0 0,0 2 0,0 1 0,-1 3 0,1 1 0,-1 1 0,2 2 0,-1-2 0,1 2 0,0-2 0,0-1 0,1 1 0,-1 1 0,3-2 0,0 0 0,0-1 0,0 0 0,-3 0 0,1 0 0,-1 0 0,-1-2 0,0 1 0,-3-3 0,-1 1 0,-1-1 0,-2-1 0,1 3 0,-1-2 0,2 3 0,-1 0 0,0 1 0,1 0 0,0 0 0,0 0 0,1 0 0,-2 0 0,0 1 0,2 0 0,-1 1 0,2-1 0,0-1 0,1 1 0,0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30 24575,'0'3'0,"0"0"0,0-1 0,0-1 0,2 3 0,1-3 0,1 2 0,2-3 0,-1 2 0,2 0 0,0-2 0,-1 2 0,0-2 0,-1 0 0,2 0 0,-1 0 0,0 0 0,-2 0 0,0 0 0,-1 0 0,-1 0 0,0 0 0,1 0 0,-1 0 0,0 0 0,0 0 0,-2 0 0,-1 2 0,-3-1 0,-2 0 0,0-1 0,-1 0 0,0 0 0,2 0 0,-1 0 0,2 0 0,1-1 0,-2 0 0,3-2 0,-2 2 0,3-2 0,-1 1 0,1 1 0,-1-1 0,0 1 0,1-1 0,0 0 0,1 0 0,2 0 0,1 0 0,4-1 0,0 1 0,0 1 0,3 0 0,-2 1 0,1 0 0,-2 0 0,0 0 0,-2 0 0,0 0 0,-1 1 0,-1 2 0,-1 2 0,1 0 0,-2 0 0,0 1 0,-1-1 0,0-1 0,0 0 0,0-1 0,0-1 0,0 0 0,0 0 0,0 1 0,-1-1 0,0 1 0,-1-1 0,-1 0 0,0 0 0,-1-2 0,0 1 0,1-1 0,-1 0 0,0 0 0,-1 0 0,2-1 0,-2-1 0,3 0 0,-1 0 0,1 0 0,1 0 0,-1 1 0,2-1 0,-1 1 0,1-1 0,0 0 0,-1 1 0,1-1 0,-1 1 0,1 0 0,3 0 0,0 1 0,1 0 0,0 0 0,-2 0 0,3 0 0,-3 0 0,1 0 0,-1 0 0,-1 0 0,-4 0 0,-1 0 0,-1 0 0,1 0 0,0 0 0,1 1 0,-1-1 0,0 2 0,0-2 0,-1 2 0,1-1 0,1 0 0,-2 0 0,3 1 0,-2-2 0,2 1 0,0-1 0,0 0 0,0 0 0,0 0 0,0-1 0,1 0 0,0-3 0,1 1 0,0-3 0,0 1 0,0 0 0,0 1 0,0 0 0,0 2 0,0-1 0,0 1 0,-1 0 0,1-2 0,-2 2 0,1-2 0,0 1 0,-1 0 0,1 1 0,-2 0 0,2 0 0,-1 1 0,1-1 0,-1 2 0,0-2 0,0 2 0,0-2 0,0 2 0,0-1 0,0 1 0,0 0 0,0 0 0,0 0 0,-1 0 0,1 0 0,0 0 0,0 0 0,1 0 0,-1 0 0,0 0 0,-1 0 0,1 0 0,0 0 0,0 0 0,0 0 0,0 0 0,0 1 0,0-1 0,0 2 0,1-2 0,0 2 0,-1-2 0,1 1 0,-1-1 0,-1 0 0,1 1 0,-1-1 0,1 1 0,-2 0 0,1 0 0,0 0 0,0 1 0,-1-2 0,1 2 0,0-2 0,1 2 0,0-2 0,0 1 0,1 0 0,-1-1 0,2 1 0,-1-1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11 116 24575,'-2'2'0,"0"-2"0,9-4 0,-2-1 0,8-3 0,-3 0 0,1 2 0,1-1 0,-2 2 0,2-1 0,-3 2 0,0 1 0,0 0 0,-1 2 0,0-1 0,-1 2 0,-2 0 0,1 0 0,-2 0 0,1 0 0,0 0 0,-2 0 0,1 0 0,-2 1 0,-1 0 0,1 1 0,1-2 0,-1 0 0,-1 1 0,0 0 0,-1-1 0,-3 0 0,-2 0 0,-4 0 0,0 0 0,-4 1 0,2 2 0,-4 2 0,4 0 0,-2 1 0,1 0 0,1 2 0,1-1 0,0 0 0,3-3 0,0 1 0,-1 0 0,2-1 0,0-1 0,2-1 0,0 1 0,1-2 0,1 0 0,1 0 0,0-5 0,1-2 0,5-7 0,-1 3 0,6-5 0,-4 5 0,3-4 0,2 3 0,-3-1 0,4 4 0,-3 1 0,1 2 0,1 1 0,-2-1 0,2 3 0,-1-2 0,2 3 0,-3-1 0,2 1 0,-3 0 0,0 1 0,0-3 0,0 3 0,-1-1 0,0 1 0,0 0 0,-2 0 0,0 0 0,0 0 0,0 0 0,-2 0 0,2 0 0,-3 0 0,1 0 0,-1 0 0,0 1 0,-1-1 0,0 1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 24575,'2'1'0,"1"-1"0,4-1 0,1-2 0,2-1 0,1-2 0,2 3 0,-2-3 0,2 4 0,-2-2 0,4 1 0,-5-1 0,4 2 0,-4 0 0,-1 2 0,0 0 0,-2 0 0,0 0 0,-1 0 0,0 0 0,-1 0 0,0 0 0,-2 0 0,0 0 0,-1 0 0,0 1 0,0-1 0,0 1 0,0 0 0,-2-1 0,-3 1 0,0-1 0,-2 0 0,1 0 0,-2 0 0,1 1 0,1-1 0,2 1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24575,'2'-1'0,"1"1"0,0 1 0,2 0 0,0 0 0,-3-1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39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24575,'0'12'0,"0"6"0,0 6 0,0 1 0,0 3 0,0 4 0,0-6 0,0 11 0,0-2 0,0-4 0,0 13 0,0-13 0,0 10 0,0-1 0,0 1 0,0-5 0,0 3 0,0-10 0,0 0 0,0 3 0,0-7 0,4 3 0,0-4 0,7-4 0,-2 3 0,4-8 0,-1 4 0,2-5 0,6 6 0,-4-4 0,3 0 0,0-2 0,1-5 0,-1 2 0,4-3 0,-3-1 0,4 1 0,-1-3 0,1-2 0,0-3 0,0 0 0,-5 0 0,4 0 0,-8-3 0,4-1 0,-5-6 0,1-6 0,-3 1 0,2-4 0,-6 4 0,3 1 0,-4-1 0,0 4 0,0-7 0,-3 6 0,3-7 0,-7-4 0,4-3 0,0-9 0,-4-11 0,4 9 0,-4-21 0,0 9 0,0-11 0,0 5 0,0 2 0,0 6 0,0 6 0,0 1 0,0 10 0,0 5 0,0 7 0,0 6 0,0-1 0,0 8 0,0-1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77 24575,'3'0'0,"2"0"0,-2 0 0,2 0 0,-1 0 0,-1 0 0,1-1 0,-2 1 0,-2-1 0,-2 2 0,-1 0 0,-2 1 0,2-1 0,-1 2 0,1-2 0,-1 0 0,1 1 0,0-2 0,0 1 0,0-1 0,1 0 0,1-1 0,1-1 0,2-2 0,2-1 0,0 1 0,1-4 0,0 4 0,0-4 0,1 2 0,0-2 0,0 2 0,-1-1 0,-1 2 0,0-2 0,0 3 0,-1-2 0,-1 5 0,0-1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17 24575,'2'-2'0,"0"1"0,8 1 0,-3 0 0,3-1 0,-3 1 0,0-2 0,-2 2 0,-1-1 0,-1 1 0,-1 0 0,-8 0 0,0 0 0,-7 0 0,3 0 0,3 0 0,0 0 0,3 0 0,-2 0 0,3 0 0,2 0 0,6-2 0,-1 1 0,4-1 0,-3 2 0,-2 0 0,0 0 0,-1 0 0,0 0 0,0-1 0,0 0 0,-1-1 0,-1 2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24575,'1'0'0,"5"0"0,5 0 0,5 0 0,-1 0 0,-2 0 0,4 0 0,-6 0 0,6 1 0,-2 1 0,-4-1 0,-1 2 0,-5-2 0,-1 0 0,-1 0 0,-2-1 0,0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27 24575,'1'1'0,"7"2"0,-2-3 0,8 2 0,-6-2 0,4 1 0,0-1 0,1 3 0,-4-3 0,2 2 0,-6-2 0,2 3 0,-4-2 0,-1 1 0,-1 0 0,-1 0 0,0 0 0,-3 0 0,-3-1 0,-4 2 0,-2-3 0,0 3 0,-2-2 0,1 2 0,-1 0 0,3-1 0,2 0 0,4 0 0,0-1 0,4 1 0,0 0 0,1 1 0,0 1 0,2 0 0,4 0 0,2 1 0,4-1 0,0 1 0,1 1 0,-2-1 0,-1 0 0,0-1 0,-1 0 0,-3 0 0,0-1 0,-2 0 0,-1-1 0,-1-1 0,-3 0 0,-2-1 0,-3 0 0,0 0 0,2 0 0,0 0 0,2-1 0,1 0 0,5 0 0,2 0 0,2 1 0,3 0 0,-3 0 0,1 0 0,-3 0 0,-1 0 0,-2 0 0,-1 0 0,-1-1 0,0-4 0,-5-4 0,-1-5 0,-2 1 0,-1-6 0,2 4 0,1 0 0,2 1 0,2 3 0,1 2 0,0 1 0,0 3 0,2 3 0,4 1 0,1 1 0,4 0 0,-1 0 0,-1 1 0,-3 0 0,-1 2 0,-2-1 0,-2 0 0,0 0 0,-1 0 0,-1-1 0,-4 0 0,0-1 0,-3 0 0,2 0 0,1 0 0,2 0 0,1 1 0,5-1 0,2 2 0,2-2 0,1 2 0,0-1 0,-2 0 0,-2-1 0,-2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24575,'-2'4'0,"2"0"0,0 4 0,0-5 0,0 2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24575,'2'3'0,"0"-1"0,0-1 0,0 0 0,0 0 0,1 1 0,-1 0 0,0 0 0,0-1 0,0 1 0,0-1 0,0 2 0,0-1 0,0-1 0,0 0 0,0 0 0,0 1 0,0 0 0,0-1 0,0 1 0,1-1 0,-1 1 0,0-1 0,-1 0 0,2 0 0,-1 0 0,1 1 0,-1-2 0,3 2 0,-2-2 0,2 2 0,-2-1 0,1 1 0,0-2 0,1 2 0,-1-2 0,0 1 0,0 0 0,-2-1 0,1 1 0,0-1 0,-1 0 0,0 0 0,0 0 0,0 0 0,0 0 0,-1 0 0,0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53 208 24575,'0'3'0,"0"1"0,0-2 0,0 1 0,0 0 0,0-2 0,0 1 0,0 0 0,0 1 0,0-1 0,-1-1 0,-1 0 0,1-1 0,-1 0 0,0 0 0,-2 0 0,2 0 0,-3 0 0,2 0 0,-3 0 0,1-1 0,-1-2 0,2 1 0,1-1 0,1 1 0,0 0 0,1 0 0,0-1 0,1 1 0,0 0 0,0-1 0,0 1 0,0-1 0,0 1 0,2 0 0,1 1 0,0 1 0,2-1 0,0 1 0,-2 0 0,1 0 0,0 0 0,-1 0 0,2 0 0,-3 0 0,1 0 0,1 0 0,-2 0 0,1 0 0,-1 0 0,0 0 0,0 1 0,-1-1 0,1 2 0,-1 0 0,1 1 0,-1-1 0,0 0 0,2-1 0,-2 1 0,1 1 0,-1-1 0,0 0 0,0 0 0,-1-1 0,2 0 0,-1 1 0,1-1 0,0 1 0,1 0 0,-1 0 0,0-1 0,0 1 0,0-2 0,0 1 0,0 0 0,0-1 0,0 1 0,0-1 0,0 0 0,0 0 0,0 0 0,0 0 0,0 0 0,1 0 0,0 0 0,1 0 0,-2 0 0,3 0 0,-3 0 0,2 0 0,-1 0 0,1 0 0,0 0 0,0 0 0,1 0 0,-1 0 0,1 0 0,0 0 0,-1 0 0,1 0 0,-1 0 0,0 0 0,-1 0 0,-1 0 0,0 0 0,1 0 0,-2 0 0,1 0 0,0 0 0,0 0 0,1 0 0,-1-1 0,0 0 0,1-2 0,-1 0 0,2-1 0,-3 1 0,2 2 0,-1-1 0,0 2 0,-1-2 0,1 2 0,-2-2 0,2 1 0,-1-1 0,0 0 0,1-1 0,-1 0 0,2 0 0,-1 1 0,0 1 0,-1-1 0,0 2 0,0-1 0,1 1 0,0 0 0,0 0 0,1 0 0,-1-1 0,0 1 0,0-1 0,1 1 0,0 0 0,-1 0 0,2 0 0,-2 0 0,2 0 0,-1 0 0,0 0 0,-1 0 0,0 0 0,2 0 0,-2 0 0,1 0 0,-1 1 0,0-1 0,0 2 0,0-2 0,0 1 0,1 0 0,-1-1 0,0 1 0,-1-3 0,0 1 0,-1-3 0,0 2 0,-1-3 0,1 3 0,-3-2 0,2 1 0,0-1 0,-1 1 0,1-1 0,-1 0 0,0 2 0,2-3 0,-1 3 0,0-1 0,1 1 0,-1 0 0,1 0 0,2 1 0,0 0 0,3 1 0,-1 0 0,2 0 0,-1 0 0,1 1 0,-1 0 0,-1 1 0,-1 0 0,2 1 0,-3-1 0,1 0 0,0 0 0,-1 0 0,0 0 0,-1 0 0,0 0 0,-1 0 0,0 0 0,0 0 0,-1 0 0,0-2 0,-1 0 0,0 0 0,0 0 0,0 0 0,-1 0 0,1 0 0,0 0 0,-1 0 0,1 0 0,-1 1 0,0 0 0,1 0 0,1 1 0,-1-2 0,2 2 0,-1-1 0,0 1 0,1-1 0,0-1 0,2 1 0,1-1 0,3 0 0,-1 0 0,1 0 0,-1-1 0,-1 0 0,0 0 0,0-1 0,-2 1 0,2 0 0,-2 1 0,0 0 0,0 0 0,0 0 0,-1-1 0,1 1 0,-1-1 0,1 0 0,1 1 0,-1-1 0,-1 0 0,1 1 0,0-2 0,1 2 0,-1-1 0,-1 0 0,1 1 0,-1-2 0,1 1 0,-1-1 0,1 0 0,-2 0 0,2 0 0,-2 0 0,2-2 0,-1 2 0,0-1 0,-1 1 0,2 1 0,-2-1 0,1 1 0,-1-1 0,0 0 0,0-1 0,0 1 0,0-3 0,0 3 0,0-2 0,0 0 0,0 1 0,0-1 0,0 0 0,0 1 0,0-2 0,0 3 0,0-1 0,0 1 0,0 0 0,0-1 0,0 2 0,0-1 0,0 0 0,0 0 0,0-1 0,-1 1 0,1 1 0,-1-1 0,0-1 0,1 1 0,-1 0 0,1 0 0,-2 0 0,0 0 0,1-1 0,-1 0 0,1-1 0,0 2 0,-1-2 0,0 1 0,0-1 0,0 2 0,0-1 0,0 0 0,-1 1 0,0 0 0,-1 0 0,0 0 0,0-1 0,-1 1 0,0 0 0,0 0 0,-2-1 0,1 2 0,-1 0 0,2 1 0,-1 0 0,2 0 0,0 0 0,1 0 0,0 0 0,2-1 0,0 0 0,1-1 0,0 1 0,0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14 190 24575,'-1'-3'0,"0"-3"0,-2-3 0,3-2 0,-4-3 0,2 1 0,0-2 0,1-2 0,1 2 0,0-1 0,0 1 0,0 2 0,0 4 0,0 0 0,0 5 0,0-1 0,0 2 0,0 0 0,0 1 0,0 0 0,0 0 0,0 0 0,0 1 0,0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24575,'0'3'0,"0"1"0,0 1 0,0 1 0,0 0 0,0 3 0,0-2 0,0 4 0,0 0 0,0 0 0,0 2 0,0-7 0,0 1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27 24575,'0'-7'0,"0"0"0,0 4 0,0 0 0,0 1 0,0 0 0,0-1 0,0 3 0,-2 1 0,2 4 0,-3 1 0,2-1 0,-1 1 0,2-1 0,-1 1 0,1-1 0,0 0 0,0 1 0,0-2 0,0 0 0,0-1 0,0 0 0,0-1 0,0 1 0,1 0 0,0-1 0,1-2 0,0 2 0,0-2 0,-1 1 0,0-1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40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3 608 24575,'-2'-57'0,"9"8"0,2-3 0,4-1 0,18-18 0,-9-3 0,7 13 0,-13 7 0,7 1 0,-17 20 0,6 4 0,-8 18 0,3 4 0,-1 4 0,0 3 0,4 0 0,-2 3 0,6 8 0,-3 1 0,5 15 0,0-6 0,0 8 0,0 0 0,1-4 0,0 8 0,-5-8 0,4 8 0,-3-8 0,0 4 0,1-9 0,-6-2 0,3-3 0,-7-7 0,-1-2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0 24575,'0'5'0,"0"2"0,-3 3 0,1 3 0,-3-4 0,2 5 0,-1-4 0,1 2 0,0-1 0,1-2 0,-1 0 0,1-3 0,-1 0 0,2-2 0,-1 0 0,2 0 0,-2-1 0,2 1 0,-2-2 0,0 1 0,1 1 0,-1-2 0,2 1 0,-2-1 0,2 0 0,-1 0 0,0 0 0,1 0 0,-2 0 0,2 0 0,-2 0 0,2 0 0,-2-1 0,2 1 0,-2-1 0,2 1 0,-2-1 0,2 1 0,-2-1 0,2 1 0,-1 0 0,0-1 0,0 1 0,1-1 0,-1 1 0,0 0 0,-1 0 0,2 0 0,-2 0 0,1 0 0,0 0 0,-1 0 0,1 0 0,0 1 0,-1-1 0,1 2 0,0-2 0,-1 0 0,2 0 0,-2 0 0,1 1 0,1-1 0,-1 2 0,0-2 0,-1-1 0,2 3 0,-2-2 0,1 1 0,0-1 0,-1 0 0,2 0 0,-2 0 0,2 0 0,-2 0 0,1 1 0,0-2 0,-1 1 0,1 0 0,-1 1 0,1-1 0,-1 0 0,1-1 0,-1 3 0,1-2 0,-1 2 0,0-2 0,0 3 0,2-3 0,-2 1 0,2-1 0,-1 1 0,1 1 0,0 0 0,0-2 0,0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2 185 24575,'-1'-2'0,"0"-5"0,1-4 0,3-6 0,4-3 0,4 0 0,3-7 0,0 4 0,3-6 0,-8 14 0,0 2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24575,'0'7'0,"0"2"0,0 8 0,13 14 0,-1-1 0,1-9 0,0-1 0,-2-3 0,1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57 110 24575,'0'-9'0,"-4"0"0,1-3 0,-4-1 0,0 1 0,-1-2 0,0 4 0,1-1 0,1 3 0,3 2 0,1 2 0,1 2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2 157 24575,'-1'3'0,"2"-1"0,3-2 0,5 0 0,1-5 0,1-2 0,3-5 0,-2-3 0,-1 2 0,-1-4 0,-4 5 0,3-3 0,-5 2 0,2 1 0,-5 2 0,1 1 0,-1 0 0,0 2 0,-1 4 0,0 1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24575,'0'7'0,"0"-1"0,0 2 0,-1-1 0,1 1 0,-5 5 0,5-8 0,-3 3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24575,'0'5'0,"0"0"0,0-1 0,0 1 0,0 1 0,0-1 0,0-2 0,0 1 0,0-2 0,0 3 0,0-3 0,1 1 0,-1-2 0,2 0 0,-1 1 0,1 0 0,0 2 0,1-2 0,-1 1 0,-1-1 0,1 0 0,-1 0 0,0 0 0,1 0 0,-2 0 0,2-1 0,-2 1 0,2-2 0,-1 2 0,1-1 0,-1 1 0,1 0 0,-1-1 0,1 1 0,0-1 0,1 1 0,-1 0 0,0 0 0,0 0 0,-1-1 0,1 0 0,-1 0 0,1 1 0,0-1 0,0 1 0,0 1 0,0-2 0,-1 1 0,1-2 0,-2 1 0,-3-4 0,-1-1 0,-5-5 0,1 1 0,1 2 0,1-2 0,1 2 0,1 0 0,1 0 0,0 1 0,1 1 0,0-1 0,1 2 0,1 0 0,-1 1 0,1 0 0,-1-1 0,1 1 0,0 0 0,1 1 0,1 1 0,3 0 0,2 0 0,0 0 0,1 4 0,0 1 0,0 2 0,0 0 0,-2 1 0,2 0 0,-3-1 0,1-1 0,-3 2 0,1-4 0,-2 2 0,2-1 0,-3-2 0,1 2 0,-1-3 0,-1 2 0,0-1 0,1 2 0,-1-1 0,2 1 0,-1 0 0,1-1 0,-2 1 0,2-1 0,0 1 0,0-1 0,1 0 0,-1 0 0,2 0 0,-3-2 0,1 1 0,-2-1 0,3 0 0,-2 0 0,1 1 0,-1-1 0,1-1 0,0 1 0,-1 1 0,1-1 0,-1 0 0,1 0 0,0 0 0,0 1 0,-1 0 0,1 2 0,0-2 0,0 3 0,1-3 0,-1 2 0,0 0 0,0-3 0,1 2 0,-1-2 0,0 2 0,0-2 0,1 1 0,-1 0 0,2 1 0,-2-2 0,0 0 0,0 0 0,0 0 0,-1 0 0,1 0 0,-1 1 0,1-2 0,0 1 0,1-1 0,-3 1 0,2-1 0,-1 1 0,0 0 0,1-1 0,-1 1 0,1-1 0,0 2 0,-1-1 0,1 0 0,-1 0 0,1-1 0,-1 0 0,1 1 0,0 0 0,0 0 0,-1 0 0,1 0 0,-1 1 0,1-1 0,1 3 0,-1-3 0,-1 2 0,1-2 0,-1 2 0,0-1 0,0-1 0,0 1 0,-1-1 0,1 0 0,-1 2 0,0-1 0,0 1 0,2 2 0,-2-1 0,1 1 0,-1-2 0,0 0 0,0-1 0,0-1 0,0 0 0,1 0 0,-1-1 0,1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39 24575,'0'5'0,"0"-2"0,0 1 0,0 1 0,0-1 0,0 1 0,0-3 0,0 1 0,0 0 0,0-1 0,0-1 0,-1 0 0,-1 0 0,-1-1 0,-1 0 0,-1 0 0,2-1 0,-3 0 0,1-3 0,-1-2 0,1-1 0,-1-1 0,2 2 0,-1-1 0,1 2 0,0-1 0,1 2 0,0 0 0,1 1 0,0 2 0,2-1 0,-1 2 0,0-2 0,-1 1 0,-1 0 0,2-1 0,-1 2 0,1-2 0,-1 2 0,0-2 0,0 2 0,0-1 0,0 0 0,0 1 0,0 1 0,2 2 0,2 5 0,5 7 0,0 0 0,2 2 0,-1-2 0,0-1 0,0 1 0,0 2 0,0-4 0,0 0 0,1-1 0,-1-3 0,0 1 0,-5-6 0,0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24575,'8'0'0,"-1"0"0,2 0 0,-1 0 0,2 0 0,-1 0 0,2 0 0,-1 0 0,-1 0 0,0 0 0,-1 0 0,0 0 0,-2 0 0,3 0 0,-4 0 0,3 0 0,-2 0 0,-2 0 0,1 0 0,-2 0 0,-1 1 0,1-1 0,-2 1 0,1-1 0,-2 0 0,-2 0 0,-3 0 0,-1 0 0,-3 0 0,-3 0 0,2 0 0,-5 0 0,3 0 0,-1 0 0,1 1 0,0 0 0,4 2 0,0-1 0,2 0 0,1 0 0,2 0 0,0 0 0,2 0 0,0 0 0,1 0 0,0 0 0,0-1 0,0 1 0,0 0 0,3-1 0,1 0 0,5-1 0,4 0 0,1 0 0,0 0 0,4-3 0,-3 1 0,4-2 0,-4 1 0,0-1 0,-1 1 0,-3 1 0,1 0 0,-4 1 0,-1-1 0,0 2 0,-3-1 0,0 1 0,0 0 0,-2 0 0,2 0 0,-1 0 0,-1 0 0,0 0 0,0 0 0,-1 1 0,0 0 0,-1 1 0,0-1 0,-2 1 0,-1 0 0,-3 1 0,-2 1 0,-1 0 0,-2 0 0,1 1 0,-4-2 0,4 0 0,-3 0 0,3-1 0,-1 1 0,0-1 0,3-1 0,0 2 0,1-3 0,2 2 0,0-2 0,2 1 0,1-1 0,3 0 0,2 0 0,2 0 0,3 0 0,-1 0 0,3 0 0,-4 0 0,3 0 0,-1 0 0,-2 0 0,0 0 0,-2 0 0,0 0 0,-2 0 0,1 0 0,-2 0 0,-1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1 24575,'-4'0'0,"-1"0"0,1 0 0,-3 0 0,0 0 0,-6 0 0,2 0 0,-6 0 0,2 0 0,-1 0 0,-3 0 0,-1 0 0,-2 0 0,1 0 0,3 0 0,1 0 0,2 0 0,0 0 0,3 0 0,6 0 0,4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40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24575,'0'31'0,"0"-3"0,0 31 0,0 5 0,0 13-567,0-24 1,0 1 566,0-2 0,0 1 0,0 10 0,0 3 0,0 7 0,0 2-758,0 0 1,0 2 757,0 3 0,0 1 0,0 3 0,0 1 0,0-4 0,0 0 0,0 3 0,0 2 0,0 4 0,0 0 0,0-3 0,0 0 0,0 2 0,0 1 0,0 2 0,0-1 0,0-10 0,0 0 0,0 15 0,0-2 0,0-18 0,0-1 0,0 15 0,0-1 0,0-13 0,0-1 0,0 5 0,0 0 0,0-4 0,0-3-296,0-13 0,0-3 296,0 2 0,0-2 0,0 28 0,0 7 0,0-8 0,0-8 0,0-9 0,0-13 751,0-7-751,0-7 1809,0-5-1809,0-10 680,0 3-680,-3-13 0,2 0 0,-2-5 0,3-3 0,0-3 0,0-2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24575,'6'0'0,"-2"0"0,8 2 0,-6 2 0,8 3 0,-3 2 0,4 1 0,0 0 0,1-1 0,1 0 0,-4-2 0,4 0 0,-3-4 0,-1 1 0,-1-1 0,-3-2 0,-5 0 0,0-1 0,-2 0 0,-4 0 0,0-2 0,-3-1 0,-3-4 0,-4-2 0,2 2 0,-3-2 0,5 3 0,0 0 0,1 1 0,1 2 0,2 1 0,1 0 0,1 1 0,1 1 0,4 6 0,3 1 0,7 8 0,-1-5 0,10 11 0,-11-12 0,11 9 0,-11-11 0,3 3 0,-2-3 0,-5-3 0,0 0 0,-4-2 0,0 0 0,-1-1 0,-4-4 0,-3-4 0,-4-6 0,-4-2 0,2 1 0,0 1 0,1 3 0,4 1 0,-1 2 0,2 1 0,2 4 0,0-1 0,4 2 0,4 0 0,3 1 0,3 2 0,1 2 0,-2 1 0,0 1 0,-2-1 0,-3-2 0,1 0 0,-3-1 0,0 0 0,-1 0 0,-1-1 0,0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24575,'0'5'0,"0"-1"0,0 0 0,0 0 0,0-2 0,0 1 0,0-1 0,0 0 0,0 1 0,-1 4 0,-1-3 0,-1 3 0,-1-3 0,3-1 0,-3 1 0,4-3 0,-2 1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24575,'-1'26'0,"1"-9"0,0 1 0,0-12 0,0 1 0,0-4 0,0-1 0,0-1 0,0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39 24575,'-2'-1'0,"-1"1"0,1 0 0,0 0 0,0 0 0,0 0 0,-2-2 0,1 2 0,0-4 0,1 3 0,1-2 0,-1 1 0,1-1 0,1 1 0,-1 0 0,1-1 0,0 0 0,-1 1 0,1 0 0,-1 0 0,1 0 0,0 0 0,-1 1 0,1 0 0,-1 1 0,1 1 0,0 2 0,0 2 0,0-1 0,0 3 0,0-2 0,0 1 0,0-2 0,0 1 0,0-1 0,0 0 0,0-2 0,0 0 0,0 0 0,0 0 0,0 0 0,0-1 0,0 1 0,0-1 0,0 1 0,1-1 0,0 1 0,1-2 0,0 1 0,0-1 0,-1 0 0,1 0 0,0 0 0,0 0 0,0 0 0,0 1 0,0-1 0,0 1 0,-1 0 0,-1 0 0,0 0 0,0 1 0,0 1 0,0 0 0,-1 1 0,-1-1 0,0 1 0,0-2 0,0 1 0,1-1 0,0-1 0,2 0 0,2-2 0,1 0 0,2-3 0,-1 2 0,0-1 0,-2 2 0,0-1 0,-1 2 0,0-2 0,0 2 0,-1-1 0,0 0 0,0 1 0,-1-1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24575,'-3'0'0,"1"0"0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279 335 24575,'9'0'0,"-5"0"0,-4 0 0,-5 0 0,-2 0 0,-2 0 0,0 0 0,-3 0 0,-6 0 0,2 0 0,-14 0 0,6 0 0,-5-2 0,7 0 0,-2-3 0,4-1 0,-2-1 0,5 0 0,4 0 0,5 1 0,2 0 0,5 0 0,1-1 0,0 2 0,0 0 0,0 2 0,1 2 0,5-1 0,1 2 0,4 0 0,-1 0 0,1 2 0,-2 1 0,2 3 0,-2-1 0,-2 2 0,0-3 0,-3-1 0,1-1 0,-3-5 0,0-3 0,-1-5 0,-1 0 0,0 0 0,0 0 0,0 5 0,0-2 0,0 5 0,0-2 0,2 3 0,-1 1 0,4 1 0,2 0 0,0 0 0,1 0 0,-2 0 0,-2 0 0,0 0 0,-2-3 0,-1 0 0,-1-4 0,0 0 0,-1 1 0,-1-1 0,-1 2 0,-1 0 0,3 2 0,-1 0 0,8 0 0,2 2 0,7-1 0,2 0 0,-4 2 0,1-4 0,-4 2 0,-4-1 0,-1-2 0,-1-2 0,-2 0 0,-1-8 0,-2 2 0,-4-5 0,-3 1 0,-1 1 0,1 2 0,2 2 0,2 3 0,3 6 0,5 0 0,4 4 0,5 3 0,-1 2 0,4 0 0,-4-1 0,1-1 0,-4 0 0,0-1 0,-4-1 0,0 0 0,-2-2 0,-1-2 0,-1-1 0,-1-4 0,0 0 0,0-2 0,0 4 0,0 0 0,0 2 0,2 1 0,1 1 0,4 1 0,2 0 0,2 0 0,3 4 0,0-2 0,2 6 0,0-4 0,0 4 0,4-4 0,-4 2 0,6-2 0,-5 0 0,-1-1 0,-2-1 0,-5-2 0,-2 0 0,-1 0 0,-2 0 0,1 0 0,-2-2 0,0 1 0,0-2 0,0 1 0,1-1 0,4 0 0,1-1 0,2-2 0,3 2 0,0 0 0,-1 0 0,3 3 0,-4-1 0,4 2 0,-2 0 0,0 0 0,1 0 0,-1 0 0,3 0 0,-1 2 0,0 1 0,1 6 0,0 0 0,-2 2 0,1-2 0,-4 2 0,2-2 0,-3 0 0,1-2 0,-1 1 0,-2-3 0,2 0 0,-4-1 0,4-1 0,-4 1 0,4-1 0,-4 0 0,2 0 0,-2-2 0,0 1 0,-2-2 0,1 2 0,-2-1 0,2 1 0,-2 0 0,2 0 0,-1 0 0,2 2 0,2-1 0,3 2 0,-2-1 0,2 1 0,-5-2 0,0 1 0,-3-2 0,1-1 0,0-1 0,-1 0 0,0 0 0,1 2 0,-2-2 0,2 1 0,-2-1 0,0 0 0,1 1 0,-1 0 0,0 2 0,-1-3 0,2 3 0,-1-1 0,0 0 0,0 1 0,0 2 0,2-1 0,0 2 0,0-2 0,2 2 0,-2-3 0,2 3 0,5 0 0,-4-1 0,3 0 0,-5-2 0,-1 1 0,-1-3 0,-1 0 0,2 1 0,-2-2 0,1 2 0,-1-1 0,2-1 0,-1 3 0,3-2 0,-1 2 0,0-2 0,-1 2 0,2 1 0,-2-1 0,2 0 0,-4 0 0,3 1 0,-2-1 0,2 0 0,0 2 0,-2-2 0,3 3 0,-2 0 0,1 0 0,0 0 0,-3 0 0,2-3 0,0 3 0,-1-2 0,1 1 0,-2-1 0,3 4 0,-2 0 0,3 1 0,-4-4 0,1 2 0,-2-4 0,2 2 0,-3-2 0,1-2 0,-2 1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1077 2 24575,'-27'0'0,"-1"0"0,-15 0 0,36 0 0,2 0 0,-2 0 0,-4 0 0,1-2 0,-3 3 0,-1 0 0,0 3 0,0 0 0,-2 3 0,-1-2 0,1 7 0,-5-7 0,6 5 0,-3-6 0,3 3 0,0-1 0,3 0 0,0 1 0,1-3 0,4 2 0,-4-2 0,4 1 0,-4-1 0,4-1 0,-4 1 0,0 1 0,-1-1 0,-2 2 0,1-2 0,1-1 0,-4 1 0,4 0 0,-6 1 0,5 0 0,-3 0 0,7-2 0,0-1 0,4 1 0,-1-3 0,1 2 0,-1-1 0,0-1 0,1 3 0,-2-2 0,0 2 0,0-3 0,0 3 0,1-3 0,-3 3 0,1-2 0,-2 0 0,2-1 0,-3 0 0,4 0 0,-3 0 0,1 0 0,-1 0 0,-1 0 0,4 0 0,-4 0 0,4 0 0,-2 0 0,0 0 0,2 0 0,-2 0 0,0 0 0,2 0 0,-4 0 0,4 0 0,-1 0 0,-1 0 0,1 0 0,0 0 0,1 0 0,0 0 0,0 0 0,1 0 0,-1 0 0,2 0 0,-2 0 0,4 0 0,-4 0 0,4 0 0,-2 0 0,2 0 0,0 0 0,0 0 0,-2 0 0,2 0 0,-2 0 0,0 0 0,2 0 0,-3 2 0,2 0 0,-2 2 0,0 0 0,1 2 0,-3-2 0,2 2 0,-2-1 0,2 2 0,-3 0 0,3-2 0,-2 1 0,4-1 0,-2 2 0,2-1 0,-1 1 0,1 1 0,0-1 0,0 1 0,-1-2 0,3 0 0,-1-3 0,2 2 0,-1-2 0,0-1 0,1 2 0,1-3 0,-1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24575,'0'4'0,"0"6"0,0-4 0,0 7 0,0-7 0,1 8 0,4-6 0,2 4 0,5-3 0,2-1 0,1-1 0,5 0 0,-6-3 0,4 0 0,-4-3 0,0 2 0,-5-3 0,-5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24575,'0'0'0,"4"0"0,6 0 0,3 1 0,2 2 0,4 2 0,1-1 0,1 2 0,-4-3 0,3 0 0,-7-1 0,-2-2 0,-5 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42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24575,'-8'10'0,"2"0"0,6-4 0,0 0 0,0 0 0,0 0 0,6 1 0,11 1 0,0-4 0,27 4 0,-4-7 0,27 4 0,9-5 0,-27 0 0,2 0-778,9 0 0,2 0 778,6 0 0,5 0-790,-8 0 0,5 1 1,0-2 789,-3-3 0,0-2 0,1 2 0,14 0 0,3 1 0,-5-1 0,10-7 0,-2 1 0,-17 6 0,3 2 0,-3-1 0,14-3 0,4 0-1022,3 2 1,9 1-1,-7 0 1022,0-2 0,-1 1 0,-6 0 0,7 1 0,-8 1-849,1 2 0,-2 0 849,-17 0 0,3 0 0,-1 0 0,29 0 0,-2 0 0,-5 0 0,-1 0 0,-5 0 0,0 0-86,-5 0 0,0 0 86,-1 0 0,-1 0 0,-4 3 0,-1 0 0,-7 0 0,-3 1 696,-11 2 1,-1 0-697,44 1 0,-25 2 0,19-8 0,-20 4 0,27 0 0,-37-4 0,34 5 0,-48-6 0,32 0 2956,-15 0-2956,-4 0 2299,12 0-2299,-29 0 1797,11 4-1797,-6 1 415,-1 5-415,-4-5 0,-2 3 0,-10-4 0,3 5 0,-3-5 0,4 4 0,7-3 0,0 0 0,12 4 0,-10-8 0,14 3 0,-15-4 0,11 0 0,0 0 0,-5 0 0,-1 0 0,-1 0 0,-11 0 0,5 0 0,-5 0 0,-1 0 0,-4 0 0,-1 0 0,-1 0 0,-7-3 0,7 2 0,-8-2 0,-1-1 0,0 4 0,-5-4 0,1 4 0,-1 0 0,-3 0 0,-1 0 0,-6 0 0,-1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 24575,'0'-2'0,"3"0"0,2 2 0,8 1 0,-1 3 0,6 1 0,0 3 0,-3-4 0,2 2 0,-6-5 0,1 3 0,-3-1 0,-2-1 0,-1-1 0,-5-1 0,-1-2 0,-4-4 0,-4-1 0,-5-5 0,2-1 0,-4-3 0,5 3 0,-5-3 0,5 5 0,-2 2 0,5 1 0,0 4 0,4 0 0,0 3 0,2 2 0,4 2 0,6 6 0,2 2 0,4 3 0,1-2 0,1 2 0,-2-4 0,2 3 0,-4-5 0,4 4 0,-3-5 0,1 3 0,-4-6 0,-2 2 0,-1-3 0,-4-1 0,1 0 0,-3 0 0,0-2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33 24575,'5'0'0,"-1"0"0,0 0 0,0 0 0,-2 0 0,-2 0 0,-5-3 0,-3 1 0,-6-4 0,4 3 0,-2-1 0,2-1 0,2 2 0,2-1 0,-1 2 0,5 2 0,-1-1 0,2 1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24575,'9'35'0,"1"0"0,-1-1 0,3 16 0,-3-17 0,-8-31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24575,'7'8'0,"-1"1"0,10 12 0,0 4 0,0 5 0,-1 2 0,-1 3 0,-2-1 0,-3-1 0,-4-8 0,-2-1 0,-3-8 0,0 2 0,0-6 0,0-3 0,0-5 0,0-2 0,0-1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108 102 24575,'-1'5'0,"0"-11"0,1 2 0,-1-10 0,-2 4 0,1 1 0,-3-3 0,1 5 0,0-4 0,0 3 0,1-1 0,1 4 0,1-1 0,1 2 0,0 3 0,0 6 0,0 10 0,0 1 0,0 13 0,0-7 0,0 5 0,0-4 0,1-4 0,1 0 0,1-3 0,-1-5 0,0-4 0,-1-3 0,-1-4 0,0-8 0,0-10 0,0-8 0,0-2 0,0 5 0,0-1 0,0 8 0,-1-1 0,-2 5 0,-1 5 0,0 1 0,-1 4 0,0 1 0,1 5 0,0 7 0,1 7 0,1 4 0,1-1 0,1 0 0,0-5 0,0 1 0,0-6 0,0-2 0,0-4 0,0-4 0,0-9 0,-3-4 0,1 0 0,-5-2 0,2 5 0,-2 0 0,3 3 0,-3 3 0,1 2 0,2 1 0,-1 8 0,4 3 0,0 4 0,1 2 0,0-2 0,0-1 0,0-2 0,0-1 0,2-6 0,-2-1 0,2-4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60 499 24575,'-3'2'0,"6"3"0,0-1 0,8 8 0,-3-2 0,5 3 0,-6-4 0,5 0 0,-8-4 0,6 0 0,-8-1 0,4-2 0,-4 1 0,2-1 0,-1-12 0,1-5 0,-4-19 0,3-6-478,-3 14 1,0-1 477,0-1 0,0 1 0,0-19 0,0 18 0,0 0 0,0-13-267,-3 15 1,0-1 266,-1-17 0,-9 5 0,4 8 0,0 9 0,-1 6 0,5 4 929,-2 5-929,4 0 559,-1 5-559,4 2 0,0 4 0,2 4 0,3 1 0,3 3 0,-1 0 0,4 4 0,-1-2 0,1 5 0,-3 0 0,3 3 0,-2 4 0,2-3 0,-1 6 0,1-6 0,-5 6 0,2-9 0,-2 2 0,-1-7 0,0-2 0,0-1 0,-3-5 0,2-1 0,-3-2 0,-3-1 0,-3-1 0,-6-2 0,-6-3 0,-2-3 0,0 0 0,-3 1 0,2 3 0,-3 2 0,1 0 0,2 0 0,1 0 0,4 0 0,4 0 0,-1 0 0,11 0 0,7-5 0,9-2 0,8-4 0,3-3 0,-3 2 0,4-5 0,-3 2 0,-4 0 0,0-1 0,-4 5 0,0-2 0,-3 5 0,-1 1 0,-2 2 0,-3 2 0,0 0 0,-3 2 0,0-1 0,0 2 0,1 0 0,-1 0 0,1 7 0,-1 2 0,1 5 0,1 2 0,-1-1 0,2 0 0,-1 0 0,1-2 0,-2-3 0,0-1 0,-1-4 0,1 1 0,-1-4 0,0 0 0,1-2 0,-1-4 0,0-2 0,-1-6 0,1 0 0,-3-3 0,1 2 0,-2 1 0,0 3 0,0 2 0,0 0 0,0 3 0,2 2 0,1 0 0,3 2 0,-1 0 0,6 4 0,-3 4 0,5 5 0,-2 3 0,-1-1 0,-2-2 0,-1-4 0,-3-3 0,0-1 0,1-1 0,-3-3 0,0-10 0,-2-12 0,0-11 0,0-3 0,0-3 0,0 7 0,0-6 0,0 9 0,-2-1 0,-1 12 0,0 2 0,0 8 0,3 0 0,0 12 0,0 9 0,0 14 0,0 7 0,6 3 0,1-3 0,6 3 0,0-7 0,-1-1 0,-3-7 0,-1-5 0,-1-6 0,-2-2 0,2-3 0,-3-5 0,0 0 0,0-2 0,1-7 0,-2-2 0,-1-6 0,-2 2 0,0-1 0,0 4 0,0 0 0,0 4 0,2 7 0,3 2 0,-1 8 0,5-1 0,-1 2 0,-3-7 0,-1-1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 24575,'-3'-5'0,"2"2"0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202 318 24575,'8'0'0,"1"0"0,-2 0 0,2 0 0,-4 0 0,1 0 0,-2 0 0,1 0 0,-1-5 0,3-2 0,-4-16 0,5-2 0,-8-17 0,3 10 0,-3-10 0,0 7 0,0 0 0,0 4 0,0 12 0,0 6 0,-2 8 0,0 3 0,-3 7 0,3 9 0,0 3 0,2 12 0,0 2 0,0 0 0,0 2 0,0-6 0,2-1 0,1-7 0,5-4 0,-3-4 0,4-5 0,-4-4 0,1 1 0,1-3 0,-2 0 0,1-5 0,-1 2 0,0-5 0,-1 3 0,-1-2 0,0 3 0,-1 2 0,2 0 0,1 12 0,0-1 0,3 16 0,2 2 0,3 8 0,0 3 0,0 1 0,-1-8 0,1 6 0,-2-13 0,-1 5 0,-2-9 0,-3-5 0,0-3 0,-2-2 0,-1-4 0,-2 3 0,0-4 0,-2 4 0,-6-4 0,-2 2 0,-6-4 0,0-1 0,0-2 0,4 0 0,-3 0 0,7 0 0,-2-7 0,7-2 0,1-6 0,2-3 0,0-2 0,0-2 0,0 0 0,9-8 0,-2 10 0,18-18 0,-11 17 0,11-13 0,-5-2 0,-3 0 0,1-2 0,-9 2 0,-3 4 0,-2-7 0,-1 5 0,-3 3 0,0 5 0,-3 7 0,-2 1 0,-5 5 0,-1 3 0,-1 3 0,-1 2 0,4 2 0,-4 1 0,4 2 0,-1 0 0,0 2 0,6 5 0,-3 7 0,6 8 0,-2-2 0,3 5 0,0 4 0,3-7 0,2 9 0,4-12 0,5 1 0,-3 1 0,6-4 0,-6 2 0,3-6 0,-7 2 0,0-5 0,-2 2 0,0 0 0,-1-5 0,1 5 0,0-5 0,-2 0 0,-1-1 0,-2-2 0,0-5 0,0-4 0,0-7 0,0-2 0,0 2 0,2 2 0,1 0 0,1 3 0,0 3 0,1 2 0,-1 2 0,0 0 0,1 0 0,-1 0 0,0 0 0,0 2 0,1 2 0,-1 1 0,1 3 0,1-2 0,-1 0 0,4-4 0,-2 0 0,1-2 0,1 0 0,-5-4 0,3-4 0,-2-1 0,0-3 0,0 0 0,0 1 0,-2-1 0,-1 5 0,-2 1 0,0 2 0,0 3 0,0 4 0,0 6 0,2 1 0,1 2 0,1-3 0,1-1 0,-1-2 0,3-4 0,-2 0 0,4-2 0,-2 0 0,0 0 0,0-2 0,-3-3 0,-2-1 0,0-4 0,-2 1 0,0-1 0,0 3 0,-3 0 0,-3 3 0,-4 2 0,3-1 0,1 3 0,-1 0 0,2 0 0,-2 0 0,3 0 0,2 2 0,0 1 0,6-1 0,3-5 0,3-5 0,6-9 0,-1-3 0,4-4 0,-7 4 0,-1 1 0,-6 6 0,0 1 0,-1 7 0,-1-1 0,1 5 0,-2 6 0,3 3 0,0 8 0,3-1 0,0 1 0,0-2 0,2 2 0,-5-4 0,3 3 0,-5-5 0,-1 2 0,-2-3 0,0-2 0,-2 0 0,-3-3 0,-5 1 0,2-3 0,-3 0 0,6-2 0,0-3 0,3-5 0,2-4 0,5-3 0,3-1 0,4-3 0,2 0 0,-3-3 0,-2-1 0,-1 1 0,-2 0 0,-4 2 0,1-1 0,-3 8 0,0-2 0,0 5 0,0 3 0,-4 2 0,2 3 0,-7 2 0,4 0 0,-2 8 0,5 3 0,-1 8 0,3 15 0,0-9 0,0 12 0,0-11 0,3 5 0,2-5 0,4-1 0,1-9 0,-2-1 0,-2-8 0,1-3 0,-2-2 0,2-6 0,-3-4 0,1-2 0,0-2 0,-2 3 0,1 1 0,-2 4 0,2 2 0,1 2 0,-1 0 0,2 0 0,-1 0 0,4 0 0,-1 2 0,1 1 0,-2 1 0,2 1 0,-4-1 0,1-2 0,-1 0 0,-1-2 0,1 0 0,-4 2 0,3-1 0,-3 2 0,1 0 0,-10 6 0,-17 11 0,5-4 0,-3 1-1720,-14 8 1,-5 2 1719,10-4 0,-1 1 0,-1 1-912,3-3 0,-2 0 0,0 1 0,2-1 912,-4 5 0,1-1 0,0 2 0,3-4 0,0 1 0,0 1 0,2-2 0,-4 3 0,3-2 0,0 0 0,4-1 0,0-1 0,0 0-451,-3 1 1,0 0 0,3-2 450,1 0 0,2-2-172,-2 3 1,2 0 171,2-6 0,3-2 2360,0 4-2360,4-9 0,9-8 0,3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34.962"/>
    </inkml:context>
    <inkml:brush xml:id="br0">
      <inkml:brushProperty name="width" value="0.05" units="cm"/>
      <inkml:brushProperty name="height" value="0.05" units="cm"/>
      <inkml:brushProperty name="color" value="#E8CE95"/>
    </inkml:brush>
  </inkml:definitions>
  <inkml:trace contextRef="#ctx0" brushRef="#br0">279 1988 24575,'1'4'0,"-6"-1"0,-8-3 0,1-3 0,-4-6 0,3-3 0,-18-31 0,9 10 0,-10-17 0,4-9 0,7 14 0,-9-31 0,18 27 0,-9-18 0,19 11 0,-14-13 0,15 0 0,-4 7 0,5 1 0,0 7 0,0 0 0,0 1 0,0-1 0,0 0 0,0 0 0,4 7 0,2-5 0,4 11 0,0-5 0,9 10 0,-2-3 0,5 14 0,-3-6 0,-2 13 0,1-9 0,-1 9 0,5 0 0,-4 2 0,8 2 0,-4 1 0,11-5 0,-4 3 0,9-5 0,-4 6 0,0-4 0,-1 7 0,-10-2 0,3 4 0,-9 4 0,5-2 0,-10 6 0,4-3 0,-8 4 0,8 0 0,-7 0 0,2 0 0,-3 3 0,-1 1 0,1 8 0,0-4 0,-4 4 0,-1-4 0,0-4 0,2-1 0,2-3 0,1-7 0,0-7 0,4-4 0,7-9 0,5 2 0,5 1 0,0-5 0,-1 10 0,0-5 0,5 10 0,-4-4 0,9 7 0,-4-3 0,0 9 0,4 0 0,-3 5 0,-1 0 0,-2 0 0,-9 0 0,-1 0 0,-6 0 0,-3 0 0,2 0 0,-6 0 0,2 0 0,-3 0 0,3 0 0,-2 0 0,2 0 0,-3 0 0,-1 0 0,5 0 0,-3-7 0,7 2 0,-4-11 0,10 6 0,-4-2 0,8-1 0,-4 3 0,5-3 0,1 4 0,5-1 0,-5 5 0,5 0 0,-1 5 0,-3-4 0,4 3 0,-6-3 0,1 4 0,-1 0 0,-4 0 0,3 0 0,-12 0 0,6 0 0,-7 0 0,3 0 0,1-4 0,0 4 0,-1-4 0,5 4 0,-3 0 0,3 0 0,0 0 0,2 0 0,4 0 0,1 4 0,6 16 0,-5-3 0,20 31 0,-16-14 0,11 11 0,-6 3 0,-5-9 0,10 10 0,-15-7 0,7-5 0,-15-4 0,-1-9 0,-7-7 0,-4-5 0,0-5 0,-4 1 0,-1-4 0,-3-1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37.243"/>
    </inkml:context>
    <inkml:brush xml:id="br0">
      <inkml:brushProperty name="width" value="0.05" units="cm"/>
      <inkml:brushProperty name="height" value="0.05" units="cm"/>
      <inkml:brushProperty name="color" value="#E8CE95"/>
    </inkml:brush>
  </inkml:definitions>
  <inkml:trace contextRef="#ctx0" brushRef="#br0">25 2292 24575,'-14'13'0,"3"-2"0,11 0 0,0 2 0,0 3 0,0 6 0,0-9 0,4 8 0,9-8 0,12 5 0,3-3 0,11-1 0,15 2 0,-3 1 0,17-4 0,-26-4 0,16-9 0,-14 5 0,17-4 0,-1 4 0,-4-5 0,5 0 0,-14 0 0,6 0 0,-6 0 0,7-5 0,-11-9 0,17-16 0,-31 3 0,41-32 0,-45 31 0,31-30 0,-30 28 0,5-10 0,-9 15 0,-3-7 0,-2 14 0,-4 1 0,3 5 0,-8 4 0,4 4 0,-5 0 0,1 4 0,-1 0 0,1 0 0,-1 0 0,1 0 0,3 0 0,2 0 0,8 9 0,2-3 0,4 11 0,0-7 0,0 3 0,6-8 0,-4-1 0,4-4 0,-1 0 0,-3-8 0,5-8 0,0-14 0,-1-8 0,3 1 0,-4-5 0,-2 11 0,-4-4 0,-3 7 0,-5 0 0,-4 1 0,0-1 0,-5 1 0,0-1 0,-4 1 0,-1 0 0,-4 4 0,0 2 0,0 4 0,0 5 0,0 0 0,0 4 0,0 1 0,3 3 0,1-3 0,4 3 0,4-4 0,5 0 0,7-10 0,3 2 0,9-14 0,-6 5 0,12-7 0,-10-4 0,-1-1 0,-6 1 0,-5-2 0,-6 9 0,0-4 0,-9 6 0,-1 4 0,-4 2 0,0 4 0,0 1 0,0-1 0,0 0 0,-4 0 0,0 1 0,-5-1 0,0-5 0,1 4 0,-1-8 0,0 4 0,0-6 0,4-5 0,-3 5 0,7-6 0,-4 7 0,1 0 0,3 4 0,-3 2 0,0 4 0,3 4 0,-6 1 0,6 5 0,-5 3 0,5-3 0,-6 3 0,3-1 0,0-1 0,-3 5 0,3-3 0,-4 4 0,1 0 0,-1 0 0,1 0 0,-1 0 0,1 0 0,-1 0 0,1 0 0,-1 0 0,1 0 0,-1 0 0,1 0 0,-1 0 0,4-3 0,1-5 0,15-5 0,15-11 0,14-1 0,22-15 0,-5-6 0,23-13-660,-11-2 660,-29 29 0,0 0 0,33-29 0,-14 12 0,10-3-15,-17 11 15,5 0 0,-9 8 0,-14 8 0,-7 7 0,-11 4 659,-5 3-659,-4 6 4,-1 2 0,-3 3 0,-1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42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24575,'10'0'0,"-3"0"0,18 4 0,-5 0 0,3 8 0,1 0 0,0 4 0,5-3 0,2 7 0,-1-10 0,0 11 0,-2-12 0,-7 5 0,7-5 0,-17 2 0,7-4 0,-7-3 0,0 2 0,-1-3 0,-6 4 0,-1-1 0,-3 1 0,0-1 0,-3 0 0,-5 1 0,-7 4 0,-4 1 0,-5 4 0,-5 0 0,4 0 0,-5 5 0,10 0 0,-5 4 0,3 0 0,1 0 0,0 0 0,5 4 0,0-4 0,-1 3 0,5-8 0,1-1 0,3-5 0,1-3 0,0-1 0,4-3 0,-3-4 0,-2 0 0,-10-36 0,7 24 0,-3-24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37.937"/>
    </inkml:context>
    <inkml:brush xml:id="br0">
      <inkml:brushProperty name="width" value="0.05" units="cm"/>
      <inkml:brushProperty name="height" value="0.05" units="cm"/>
      <inkml:brushProperty name="color" value="#E8CE95"/>
    </inkml:brush>
  </inkml:definitions>
  <inkml:trace contextRef="#ctx0" brushRef="#br0">0 741 24575,'8'-16'0,"7"-3"0,16-11 0,1-6 0,17-4 0,-3-5 0,14-8 0,-2 5 0,4-12 0,3 10-472,4-5 472,-1-5 0,-21 22 0,6-11 0,-20 19 0,8 2 0,-6-6 0,-12 19 0,-1-4 0,-6 11 118,-3 4 0,-6 0 0,-3 4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39.486"/>
    </inkml:context>
    <inkml:brush xml:id="br0">
      <inkml:brushProperty name="width" value="0.05" units="cm"/>
      <inkml:brushProperty name="height" value="0.05" units="cm"/>
      <inkml:brushProperty name="color" value="#E8CE95"/>
    </inkml:brush>
  </inkml:definitions>
  <inkml:trace contextRef="#ctx0" brushRef="#br0">52 405 24575,'0'-10'0,"0"-2"0,0-14 0,0 2 0,0-9 0,0-5 0,4 7 0,5-13 0,11 14 0,1-9 0,6 13 0,-3-2 0,-1 11 0,8-2 0,-7 10 0,9-4 0,0 12 0,-5-3 0,5 4 0,-6 0 0,-4 0 0,-2 7 0,-3 7 0,-5 4 0,0 8 0,-5-4 0,-2 6 0,-2-6 0,-4 0 0,0-1 0,0-3 0,0 3 0,0-4 0,0 0 0,-4-1 0,-5 6 0,-5 0 0,-4 1 0,4 3 0,-3-4 0,4-3 0,-1 2 0,6-8 0,1-1 0,6 0 0,-2-5 0,3 1 0,0-1 0,0 1 0,3-1 0,5 1 0,5 0 0,8 1 0,-3-1 0,3 1 0,-5-1 0,1 0 0,-1 0 0,-3 4 0,-1-3 0,-4 7 0,-3-4 0,-2 5 0,-3 0 0,0 4 0,0 1 0,-8 5 0,-2 1 0,-14 0 0,-6 2 0,-2 0 0,-9 2 0,11-7 0,-10 0 0,11-7 0,-9 2 0,9-6 0,-4 0 0,10-5 0,2-1 0,4-3 0,4-2 0,-2-3 0,6 0 0,-3 0 0,5 0 0,-1 0 0,0-3 0,4-10 0,-3 3 0,3-15 0,-1 11 0,1-3 0,0 1 0,3 4 0,-2-5 0,3 0 0,0 1 0,0-1 0,0 0 0,0 1 0,0-1 0,0 4 0,-4-2 0,3 6 0,-6-2 0,6 3 0,-5 4 0,2 1 0,0-1 0,-2 0 0,5-3 0,-2-1 0,3 1 0,0-5 0,0 3 0,0-7 0,0 8 0,0-8 0,0 3 0,0 1 0,0 0 0,0 5 0,0 2 0,0 2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45.77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1115 0 24575,'-12'12'0,"-5"12"0,-19 15 0,2 11 0,-11 7 0,5-2 0,-8 11 0,2-7 0,-3 13 0,15-26 0,2-3 0,0 2 0,-1 10 0,-23 19 0,8 0 0,14-38 0,-19 34 0,16-36 0,-3 14 0,-2-15 0,4 9 0,6-11 0,-1-1 0,9-12 0,2-1 0,0-8 0,10 3 0,3-4 0,3-1 0,2-3 0,0 3 0,3-6 0,10 2 0,8-3 0,5 0 0,11 0 0,-4-8 0,9-3 0,-9-8 0,11-6 0,-5 4 0,0-4 0,-1 1 0,-6 9 0,-5-7 0,3 12 0,-12-6 0,3 10 0,-5-5 0,-4 7 0,4-1 0,-5 2 0,-3 6 0,-1 10 0,-3 5 0,-4 9 0,-5 0 0,-2 6 0,-7 1 0,2 11 0,-4 3 0,-1-2 0,0 7 0,-5-11 0,3 11 0,-8-9 0,9 3 0,-8-11 0,10-2 0,-4-6 0,6-1 0,0 1 0,0-6 0,4 0 0,2-10 0,0 4 0,7-8 0,-5 4 0,5-5 0,-2 0 0,6-2 0,6-2 0,12-3 0,11-5 0,1 4 0,9-12 0,-4 2 0,6-9 0,0 0 0,0 0 0,-6 5 0,-1-3 0,-6 7 0,1-2 0,-6 4 0,0 0 0,-6 1 0,-3 3 0,3-2 0,-8 6 0,8-7 0,-8 7 0,4-6 0,-5 6 0,1-2 0,-1 3 0,1 0 0,-4 6 0,-10 13 0,-10 14 0,-17 17 0,-1 10 0,-5-8 0,6 8 0,-9 6 0,-6 7-499,22-28 0,-2 2 499,0-2 0,-1 0 0,3 1 0,-1 0 0,2 0 0,-1-1 0,-26 39 0,15-18 0,-7-4 0,16-15 0,-9-3 0,11 1 0,3-20 998,9 2-998,2-15 0,4 0 0,4-5 0,-3 1 0,12-4 0,1-1 0,14-7 0,2-5 0,5-5 0,6-5 0,-3-4 0,9 1 0,-3-7 0,6 2 0,6-6 0,-5 2 0,4 4 0,-5-4 0,-2 10 0,1-4 0,-7 5 0,-1 6 0,-11-3 0,-1 11 0,-8-5 0,-1 10 0,-5-2 0,1 3 0,-4 13 0,-9 3 0,-12 31 0,-4-15 0,-13 40 0,7-19 0,-2 5 0,-20 26 0,17-21 0,6-15 0,0 1 0,-18 41 0,17-19 0,-13 7 0,15-7 0,0-7 0,-1-2 0,14-16 0,-2-16 0,9-3 0,1-15 0,4 0 0,0-5 0,0-3 0,0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50.5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894 1 24575,'6'76'0,"0"0"0,-1-5 0,4-6 0,19 3 0,1 1 0,5-1 0,13 3 0,-4-6 0,11 8 0,-8-14 0,-11-8 0,8 3 0,-11-17 0,8 13 0,2-7 0,-10-6 0,4-1 0,-7-11 0,-9 2 0,1-12 0,-12 1 0,6-7 0,-6-2 0,2 1 0,-3 0 0,-7-4 0,-1-1 0,-12-3 0,4 0 0,-8 0 0,3 0 0,-3 0 0,-6 0 0,0 0 0,-1 0 0,-3-4 0,3-5 0,-4-1 0,4-7 0,-3 3 0,8 1 0,-8-4 0,8 7 0,-3-3 0,4 5 0,0 0 0,1-4 0,-6 6 0,9-5 0,-4 10 0,10-6 0,-1 7 0,1-4 0,-1 4 0,4 3 0,1 5 0,3 9 0,4 1 0,5 8 0,10-2 0,0 3 0,8-2 0,-8 1 0,9-2 0,-3 5 0,-1 0 0,4-5 0,-4 3 0,-1-3 0,0-1 0,-6-1 0,6 0 0,-9-4 0,8 5 0,-13-11 0,2 0 0,-3 0 0,0-4 0,-1 4 0,1-8 0,-1-1 0,-3-9 0,-10 4 0,-14-4 0,-11 6 0,-8 0 0,-1-5 0,0 0 0,0-10 0,0 0 0,-6-6 0,5 1 0,1 0 0,7 5 0,6 2 0,8 5 0,-1 3 0,11-2 0,-3 6 0,11-2 0,2 6 0,6 5 0,5 5 0,1 3 0,3 1 0,2 4 0,-1 2 0,7 5 0,-5 0 0,9 1 0,-2 6 0,5 1 0,0 1 0,1 5 0,-1-5 0,0 5 0,6 1 0,-5-7 0,4 0 0,-7-6 0,7 0 0,-5 0 0,4-4 0,0 3 0,-6-9 0,5 4 0,-7-6 0,0 0 0,-5 0 0,4 0 0,-12-6 0,7 5 0,-13-9 0,4 4 0,-5-5 0,-3 1 0,0-1 0,-4 0 0,0 1 0,-7-1 0,-2 1 0,-7 0 0,-1 0 0,0 0 0,-4 1 0,-2-4 0,-10-1 0,4-4 0,-9 0 0,3 0 0,1-4 0,-4-2 0,13-6 0,-6 1 0,13-1 0,-4 3 0,6 1 0,3 3 0,-3-2 0,8 6 0,-8-3 0,7 4 0,-2 0 0,3 0 0,0 0 0,1 0 0,3 3 0,0 1 0,4 3 0,0 1 0,0 3 0,4-2 0,0 7 0,8-4 0,1 5 0,15 6 0,-8 0 0,9 2 0,-5 8 0,0-8 0,7 11 0,-1-6 0,0 0 0,-6-6 0,4 4 0,-5-9 0,6 4 0,-6 0 0,3-4 0,-3 3 0,0-4 0,-2-1 0,1 0 0,-5 0 0,6 5 0,-11-8 0,5 6 0,-9-7 0,4-1 0,0 4 0,-3-8 0,2 4 0,-3-5 0,-1 1 0,-3-1 0,3 1 0,-3-4 0,3 3 0,0-6 0,1 2 0,-4-10 0,-4 6 0,-9-6 0,-8 7 0,-1 0 0,-3 0 0,0 0 0,-2-4 0,-4 3 0,-1-8 0,-5 4 0,5-4 0,-11-1 0,11-3 0,-11 2 0,10-7 0,-4 8 0,11-3 0,0 4 0,6 1 0,-1 3 0,4 1 0,1 4 0,5 0 0,-1 0 0,1 0 0,3 3 0,0 1 0,4 7 0,0 2 0,4 8 0,1 2 0,9 4 0,0 1 0,0 5 0,4-5 0,-3 11 0,4-5 0,1 5 0,-1 1 0,1-5 0,-1 3 0,0-4 0,0 0 0,1 4 0,4-2 0,-3-2 0,3 1 0,-5-8 0,5 7 0,-4-5 0,9 7 0,-10-13 0,4 4 0,-9-9 0,2 3 0,-7-8 0,2-2 0,-3-3 0,-4-1 0,3-2 0,-9-2 0,-3-3 0,-8 0 0,-3 0 0,-6 0 0,-6 0 0,-6 0 0,-13-5 0,-7-1 0,-9-6 0,-14 0 0,5 1 0,2 4 0,-5-4 0,10 10 0,-20-5 0,20 6 0,-3 0 0,20 0 0,2 0 0,12 0 0,1 0 0,5 0 0,1 0 0,-1 0 0,1 0 0,-1 0 0,1 0 0,-6 0 0,4 0 0,-4 0 0,6 4 0,-1-3 0,1 3 0,-1-4 0,6 0 0,-5 0 0,9 0 0,-8 0 0,8 0 0,-3 0 0,4 0 0,0 0 0,0 0 0,0 0 0,-4 0 0,3 0 0,-4 0 0,6 0 0,-1 0 0,0 0 0,0 0 0,-4 0 0,3 0 0,-4 0 0,6 0 0,-1 0 0,0 0 0,0 0 0,5 0 0,-4 0 0,7 0 0,-2 0 0,3 0 0,0 0 0,-3 0 0,2 0 0,-3 0 0,5 0 0,-1 0 0,0 0 0,4-3 0,1-1 0,10-7 0,2 2 0,1 0 0,-3 6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51.7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 52 24575,'0'15'0,"0"17"0,0-1 0,0 15 0,0-6 0,0 5 0,0-4 0,0 18 0,0-16 0,0 16 0,0-17 0,0 4 0,0-12 0,0-1 0,0-6 0,0 0 0,0-4 0,-7-5 0,5-7 0,-5-3 0,7 0 0,3-4 0,5-1 0,4-7 0,1 3 0,2-6 0,-2 2 0,8 0 0,-3 2 0,3 3 0,-4-4 0,-1 3 0,-3-3 0,3 4 0,-8 0 0,4 0 0,-8-3 0,-1-5 0,-3 0 0,0-13 0,-4 7 0,-5-12 0,-1-2 0,-3-1 0,3-10 0,0 5 0,0-6 0,0-6 0,-1-2 0,0-6 0,1 0 0,-1 7 0,1 0 0,4 13 0,-2 1 0,7 6 0,-7 8 0,7 3 0,-2 8 0,3 1 0,0-1 0,0 1 0,0 3 0,0 1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57.6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3 24575,'-9'7'0,"2"-3"0,7 6 0,6-5 0,3-2 0,3-3 0,-1 0 0,0 0 0,-6-3 0,2-6 0,-10 1 0,-1 0 0,-4 4 0,1 4 0,-1 0 0,1 0 0,2 4 0,2 4 0,3 4 0,0-3 0,0-2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58.4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44 24575,'0'6'0,"0"-3"0,0 11 0,0-6 0,3-4 0,1-1 0,3-3 0,5 0 0,-3 0 0,2-4 0,-7-4 0,7-1 0,-9-7 0,9 11 0,-11-10 0,4 9 0,-4-5 0,-7 7 0,-2 1 0,-2 3 0,-1 0 0,1 0 0,5 7 0,-5 2 0,6 8 0,1 0 0,0-1 0,4 1 0,0-8 0,0-2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59.2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70 24575,'0'7'0,"3"-3"0,5-1 0,1-3 0,6 0 0,-2 0 0,-1-3 0,0-2 0,-5-2 0,-3-1 0,0 1 0,-4-1 0,0 1 0,0-1 0,-4 0 0,0 1 0,-4 2 0,1-1 0,-1 5 0,0-3 0,1 4 0,-1 0 0,4 3 0,1 2 0,3 6 0,0 2 0,0 3 0,0 1 0,0-5 0,0 0 0,0-8 0,0-1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00.2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111 14 24575,'-3'-7'0,"-5"0"0,-5 7 0,1 0 0,-4 0 0,7 0 0,-2 0 0,3 4 0,1 0 0,-1 4 0,4 3 0,-3-2 0,6 2 0,-2-3 0,3-1 0,0 1 0,0-1 0,0 1 0,3-4 0,1-1 0,3-3 0,0 0 0,1 0 0,-4-3 0,-1-1 0,1-4 0,-4 1 0,4 3 0,-4 1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01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73 24575,'-10'0'0,"2"0"0,-3 0 0,0 0 0,6 3 0,-1 1 0,6 4 0,0-1 0,0 1 0,0-1 0,6-3 0,-1 0 0,9-4 0,-1 0 0,0 0 0,-2 0 0,-3 0 0,-1 0 0,1-8 0,-4-1 0,0-4 0,-4-2 0,0 2 0,0 0 0,-12-3 0,1 7 0,-10-4 0,4 8 0,0 1 0,0 4 0,5 0 0,0 0 0,4 0 0,1 0 0,3 4 0,0 0 0,4 3 0,0 1 0,0-1 0,0 1 0,0-1 0,4 1 0,0-1 0,7-3 0,2 3 0,3-6 0,-3 3 0,-2-4 0,-3 0 0,-1 0 0,1 0 0,-1 0 0,-2 0 0,-2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46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24575,'11'84'0,"0"-1"0,0 1 0,0 0 0,1 25 0,0-1 0,1-32 0,5-36 0,-5 13 0,3-20 0,-3 1 0,0-1 0,2-3 0,-2 2 0,3-3 0,0-1 0,1 6 0,-4-6 0,3 6 0,-3-1 0,3-4 0,1 4 0,-1-4 0,1 6 0,-3-1 0,1-4 0,-1 4 0,2-9 0,-3 3 0,2 1 0,-2-4 0,0 3 0,2-4 0,-7 0 0,8 4 0,-7-3 0,6 0 0,-7-3 0,3-2 0,-3 4 0,3-1 0,-2-3 0,2 2 0,-3-2 0,-1 0 0,1 2 0,0-6 0,-1 6 0,4-6 0,-3 7 0,3-8 0,0 8 0,-3-8 0,4 8 0,-2-8 0,-1 8 0,5-7 0,-6 2 0,6 1 0,-5-4 0,5 4 0,-6-5 0,5 1 0,-1-1 0,-1 1 0,3-1 0,-3 1 0,3-1 0,1 0 0,-1 1 0,0-1 0,1 5 0,0-4 0,0 4 0,0-5 0,-1 1 0,1 3 0,4-2 0,-3 7 0,3-7 0,-3 7 0,-2-8 0,2 8 0,3-7 0,-2 7 0,2-3 0,0 1 0,-2 2 0,2-7 0,-4 6 0,4-6 0,-3 3 0,3-4 0,-5 0 0,6 4 0,-4-6 0,3 6 0,-4-8 0,-1 0 0,1 3 0,3-6 0,-2 3 0,2-1 0,-3-2 0,-1 3 0,1-4 0,-1 0 0,1 0 0,-1 4 0,0-3 0,1 2 0,-1-2 0,1-1 0,-1 0 0,1 0 0,-1 0 0,1 1 0,-1-1 0,5 0 0,-4 1 0,4-1 0,-5 1 0,1-1 0,-1 0 0,1 0 0,-1 0 0,0 1 0,1-1 0,-1 0 0,1 0 0,-1 1 0,1-1 0,-1-3 0,5-1 0,-4 0 0,8-2 0,-7 2 0,6-3 0,-6 0 0,7 0 0,-4 0 0,5 0 0,-4 0 0,2 0 0,-2 0 0,4 0 0,0 0 0,0 0 0,-1 0 0,1 0 0,0 0 0,-4 0 0,2 0 0,-2 0 0,0 0 0,2-3 0,-6-2 0,7 1 0,-8-2 0,4 1 0,-5 1 0,1-2 0,-1 2 0,1-4 0,-1 1 0,1 0 0,-1-1 0,1 4 0,-1-2 0,0 5 0,1-5 0,-1 5 0,5-6 0,-3 3 0,2-4 0,-3 4 0,-1-2 0,1 1 0,-1 1 0,5-2 0,-4 1 0,4-2 0,-1-1 0,-2 1 0,3-1 0,-1 0 0,-2 1 0,2-1 0,-3 1 0,-1 0 0,1-1 0,-4 4 0,2-2 0,-2 2 0,4-4 0,-1 1 0,-2-4 0,1 3 0,-2-5 0,4 1 0,-1-2 0,1 2 0,-1-1 0,1 1 0,4-7 0,-3 3 0,8-4 0,-8 1 0,7 2 0,-2-7 0,-1 7 0,5-8 0,-6 9 0,2-4 0,2 5 0,-4-1 0,2-3 0,2 2 0,-3-3 0,4 0 0,0 3 0,-3-7 0,2 7 0,-7-1 0,8-3 0,-8 6 0,3-5 0,-4 6 0,-1-1 0,6-5 0,-5 5 0,5-5 0,-6 9 0,1-3 0,-4 2 0,7-3 0,-9 1 0,8-1 0,-5 3 0,2-1 0,1-3 0,0 4 0,0-6 0,0 2 0,0 1 0,-4-4 0,3 4 0,-3 1 0,1-1 0,1 1 0,-4-5 0,4 3 0,-4-2 0,1-1 0,1 3 0,-3-2 0,3 3 0,0-4 0,-3 4 0,3-8 0,-3 3 0,0-4 0,0 0 0,4-4 0,-3 3 0,3-4 0,-4 5 0,0 0 0,0 0 0,0 0 0,0-5 0,0 4 0,0-3 0,-3 4 0,2 0 0,-3-5 0,4 4 0,-3-4 0,2 5 0,-6 0 0,6 1 0,-3-1 0,1 0 0,1 4 0,-1-7 0,-1 6 0,4-8 0,-4 9 0,0-3 0,3 4 0,-6-5 0,6 0 0,-6 4 0,5 1 0,-1 0 0,-1 4 0,-1-8 0,0 7 0,-2-7 0,6 8 0,-6-8 0,5 7 0,-5-7 0,5 8 0,-1-8 0,-1 7 0,3-7 0,-6 4 0,5-1 0,-2 1 0,0 0 0,3 4 0,-3-8 0,0 3 0,3-4 0,-6 5 0,6-4 0,-3 7 0,1-3 0,1 5 0,-5 3 0,2-3 0,-3 7 0,0-3 0,0 3 0,0 1 0,0-4 0,0 5 0,0-1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04.11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14 1 24575,'0'7'0,"0"0"0,0 0 0,0 1 0,0-1 0,-3-3 0,-1-1 0,0-3 0,1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04.93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46 38 24575,'-7'0'0,"6"0"0,2-3 0,3-1 0,-1-3 0,-6-4 0,-1 6 0,-4-2 0,0 7 0,1 0 0,-1 0 0,4 3 0,1 1 0,3 3 0,0 1 0,3-1 0,1-3 0,4 3 0,3-6 0,-2 2 0,2-3 0,-3 0 0,0 0 0,-1 0 0,-3 0 0,-1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06.06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56 1 24575,'-7'0'0,"-3"0"0,2 0 0,-3 0 0,0 0 0,6 3 0,1-2 0,8 2 0,4-3 0,-1 0 0,1 0 0,-1 0 0,-3 0 0,0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07.06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53 1 24575,'-3'1'0,"-1"1"0,-4-5 0,0 3 0,1 0 0,-1 0 0,1 0 0,3 3 0,1 1 0,3 4 0,0-1 0,0 0 0,0-3 0,0-1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08.06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1 126 24575,'3'0'0,"5"-3"0,5 10 0,-1-2 0,4-1 0,-3-1 0,-1-3 0,4 0 0,-8 0 0,4 0 0,-4-3 0,-1-1 0,-3-8 0,0-1 0,-4-3 0,0-6 0,0 4 0,0 1 0,0 1 0,0 7 0,-8 1 0,3 5 0,-7 3 0,1 0 0,2 0 0,-2 3 0,3 5 0,4 4 0,0 1 0,0 3 0,3-8 0,-3 4 0,4-5 0,0 1 0,0-1 0,0 1 0,0-4 0,0-1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18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470 876 24575,'-7'0'0,"-5"0"0,-5 0 0,-6-4 0,-4-5 0,3-10 0,-11-18 0,-4-2 0,-2-16 0,-11-5 0,23 10 0,-9-11 0,15 7 0,-9-9 0,9 7 0,5-3 0,4 11 0,9 1 0,-1 1 0,1 11 0,5 2 0,0 11 0,0 0 0,0 10 0,0-4 0,4 7 0,4 1 0,5 1 0,8 6 0,-3-3 0,3 4 0,1 0 0,-5 0 0,9 0 0,-8 0 0,8 0 0,-8 4 0,4 9 0,-5 1 0,6 13 0,-3 2 0,-1 1 0,0 8 0,-4-4 0,0 5 0,3-4 0,-7 3 0,3-4 0,-1 0 0,-2 5 0,2-11 0,-3 5 0,-1-5 0,0-6 0,0 4 0,3-8 0,-3 3 0,3-8 0,-8 2 0,3-6 0,-6 2 0,2-3 0,0-1 0,-2 1 0,2-1 0,-3 0 0,3-3 0,6-5 0,-1 0 0,7-6 0,-2 2 0,3-3 0,1-1 0,-4 1 0,2 0 0,-2 4 0,4-4 0,-1 7 0,1-3 0,-1 4 0,1 0 0,0 0 0,-1 0 0,-3 0 0,-1 0 0,-5 0 0,1 0 0,-1 0 0,1 0 0,-1 0 0,-3 4 0,3 0 0,-3 0 0,0 3 0,3-6 0,-3 2 0,0 0 0,3-2 0,-3 2 0,0 0 0,-1-5 0,-3-3 0,0-12 0,0-11 0,0-7 0,9-5 0,2 0 0,9 1 0,0-1 0,-1 5 0,5 1 0,-5 6 0,9 4 0,-9-3 0,3 12 0,-5-5 0,-4 7 0,3 0 0,-3 1 0,-1 4 0,0 3 0,-5-2 0,1 3 0,0 0 0,3-4 0,-2 8 0,2-4 0,-3 4 0,-1 0 0,1 0 0,-1 0 0,1 0 0,-1 0 0,1 0 0,-1 0 0,1 0 0,-1 0 0,1 0 0,-1 0 0,1 0 0,-1 3 0,-3 1 0,3 3 0,-6 1 0,2-1 0,-3 1 0,0 3 0,0 2 0,0 4 0,0-1 0,0-3 0,0 2 0,0-6 0,0 7 0,0-8 0,0 8 0,0-8 0,0 4 0,0-1 0,0 2 0,0 0 0,-4 2 0,-1 3 0,-4 4 0,-4 6 0,-1-1 0,-5 0 0,5 1 0,-3-1 0,2 0 0,1 1 0,-3-1 0,3-4 0,0-2 0,-1-4 0,5-1 0,-2-3 0,4-1 0,4-5 0,-3 1 0,3-4 0,-3-1 0,0-3 0,3 3 0,-2-2 0,5 0 0,-2-10 0,3-3 0,0-9 0,4-2 0,-3 8 0,3 2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19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606 0 24575,'0'37'0,"0"-8"0,0 0 0,0-7 0,0 6 0,0-1 0,-4 0 0,-2 1 0,-2-6 0,-5 0 0,3-1 0,-6-3 0,3 3 0,-4-8 0,1 3 0,-1-7 0,0 7 0,-4-7 0,-2 4 0,0-4 0,-3 0 0,3-1 0,0 1 0,-3 0 0,8 0 0,-8 0 0,8-5 0,-3 0 0,4-4 0,0 4 0,1-3 0,-1 3 0,0-4 0,4 0 0,-2 0 0,6 0 0,-2 0 0,-1 0 0,3 0 0,-2 0 0,3-4 0,4-4 0,-3-5 0,6-3 0,-3-1 0,1 0 0,2-4 0,-7 3 0,7-4 0,-3 5 0,1 1 0,2-1 0,-3 4 0,1 5 0,2 1 0,-3 3 0,4 0 0,0 1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23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0 24575,'0'11'0,"0"8"0,0-5 0,0 7 0,0-4 0,0 0 0,0 4 0,0-7 0,0 6 0,0-7 0,0 4 0,0-5 0,0 0 0,0-1 0,0-2 0,0 6 0,0-6 0,0 2 0,0-3 0,0-1 0,0 1 0,0-1 0,0 1 0,0-1 0,-4 3 0,-9 3 0,-1 7 0,-8 3 0,3 4 0,1 1 0,-6 6 0,4-5 0,-5 11 0,1-10 0,3 8 0,-8-7 0,9 2 0,-4-4 0,5 4 0,5-5 0,0 0 0,5-2 0,0-4 0,4 1 0,1-2 0,4-4 0,0 0 0,0-5 0,0 4 0,0-8 0,0 4 0,4-5 0,0 1 0,7 0 0,6-4 0,1 0 0,8-4 0,-3 0 0,-1 0 0,4 0 0,-8 0 0,3 0 0,-4-4 0,-1-1 0,-3-3 0,2 0 0,-2 0 0,-1 0 0,0 3 0,-5-1 0,1 1 0,-1 1 0,1-3 0,-1 7 0,1-7 0,-1 3 0,-3-4 0,3 0 0,-3 4 0,4-2 0,-4 1 0,3-2 0,-3 2 0,3-1 0,1 1 0,-1 1 0,-2-3 0,1 6 0,-5-5 0,2 2 0,-3-3 0,0 6 0,0 5 0,0 4 0,0 3 0,0-4 0,0 0 0,3-2 0,-2 1 0,2 2 0,-3 0 0,0 7 0,0-2 0,0-1 0,0 4 0,0-4 0,0 5 0,0 0 0,0 4 0,0-3 0,4 3 0,5 0 0,4-3 0,1 4 0,6-5 0,-6 0 0,8-4 0,-6 3 0,1-7 0,-4 7 0,2-7 0,-2 3 0,0-4 0,-2 0 0,-3-4 0,-1-1 0,1 0 0,-1-2 0,-2 3 0,-2-4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24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25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24575,'3'7'0,"2"7"0,6-5 0,2 7 0,0 1 0,4 4 0,-4 2 0,6 4 0,5 8 0,-3-1 0,8 3 0,-12 2 0,6-4 0,-7 5 0,3 0 0,-3-1 0,-2 1 0,1 6 0,-4-10 0,4 8 0,-6-15 0,0-1 0,0-2 0,-1-13 0,-3 3 0,-2-8 0,0-4 0,1-1 0,3-3 0,5 0 0,-4 0 0,13 0 0,-8 0 0,13 0 0,-3 0 0,-1 0 0,4 0 0,-8 4 0,3 1 0,-4 6 0,0-1 0,-1 5 0,-3 3 0,3 0 0,-6 8 0,3-3 0,-4 4 0,0 0 0,0 6 0,0-4 0,1 9 0,-5-10 0,0 0 0,-5-2 0,0-8 0,0 4 0,0-6 0,0 1 0,0 0 0,0-5 0,-4 4 0,-1-4 0,-7 5 0,-1-4 0,-4-1 0,1 0 0,-1-3 0,-5 3 0,4-7 0,-8-1 0,3-4 0,-4 0 0,0 0 0,-1 0 0,1 0 0,-1-4 0,1-5 0,4-9 0,-4-2 0,12-2 0,-5 5 0,10 0 0,-2 5 0,4-4 0,4 7 0,0-2 0,1 6 0,2-1 0,-2-1 0,3 2 0,0-1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48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24575,'0'3'0,"4"0"0,11-3 0,4 0 0,1 0 0,8 0 0,-8 0 0,5 0 0,-2 4 0,-4 0 0,1 7 0,-2-3 0,-7 2 0,-1-6 0,-3 2 0,-1-5 0,-5 2 0,-8-3 0,-5 0 0,-9-4 0,9 0 0,-6-3 0,7 0 0,0 0 0,1 3 0,3-2 0,1 5 0,2 4 0,1 19 0,3 9 0,0 22 0,0 8 0,0 8 0,0-6 0,-4 9 0,2-9 0,-7 5 0,4-7 0,-5-8 0,5-16 0,-3-3 0,4-15 0,-7 0 0,6-8 0,-4-1 0,5-4 0,-2 1 0,5-4 0,5 0 0,11-3 0,4 0 0,5 0 0,5 0 0,0 0 0,1 4 0,-1 0 0,-1 4 0,-3 0 0,-1 0 0,-8-1 0,-3-3 0,-5-1 0,2-3 0,-4 0 0,-2 3 0,-1-2 0,-3 2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26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24575,'0'7'0,"0"8"0,0-6 0,0 9 0,0-5 0,0 8 0,0 1 0,0 6 0,0-1 0,0 0 0,0-4 0,0 3 0,0-4 0,0 1 0,0-2 0,0-8 0,0-2 0,0-3 0,0-1 0,0 1 0,-4-1 0,0 0 0,-3 1 0,-1-1 0,0-3 0,4 3 0,1-3 0,-1 0 0,0 0 0,-3-4 0,0 0 0,0 0 0,3 0 0,1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30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458 13 24575,'-19'0'0,"2"0"0,-4-4 0,-1 3 0,4-2 0,-8 3 0,8 0 0,-4 0 0,6 0 0,-1 0 0,-5 0 0,9 0 0,-8 0 0,12 0 0,-11-5 0,6 12 0,-7-6 0,3 20 0,-4-6 0,3 11 0,1-3 0,1-1 0,7 4 0,-6-8 0,10 8 0,-5-8 0,10 8 0,-2-8 0,3 3 0,0-8 0,0 3 0,0-4 0,7 5 0,7-4 0,9 0 0,9-4 0,3 1 0,4-5 0,7-1 0,-4-4 0,4 0 0,-12 0 0,-1 0 0,-10 0 0,3 0 0,-13 0 0,8 0 0,-13 0 0,4 0 0,-4 0 0,-1 0 0,1 0 0,-7 0 0,-6 0 0,-7 4 0,-5 1 0,-5 3 0,0 1 0,-6 0 0,6 0 0,-10 5 0,12 4 0,-12 1 0,9 4 0,-1-1 0,-2-3 0,10 7 0,-4-7 0,10-2 0,2-1 0,1-8 0,7 8 0,-4-8 0,4 8 0,0-7 0,0 2 0,0-3 0,0-1 0,0 1 0,0-1 0,3-2 0,6-2 0,8-3 0,1 0 0,8 0 0,-4 0 0,6 0 0,-1 0 0,-5 0 0,0-4 0,-6 3 0,1-3 0,-5 4 0,4-3 0,-7 2 0,2-3 0,-3 4 0,-1 0 0,0 0 0,-3-3 0,2 2 0,-1-6 0,2 3 0,1-4 0,-1 1 0,1-5 0,4 3 0,-3-3 0,2 4 0,-3-4 0,0 4 0,0-8 0,-1 7 0,2-6 0,-1 2 0,0-4 0,0 0 0,-3 5 0,2 0 0,-3 4 0,0 1 0,3-1 0,-6-2 0,2 2 0,-3-2 0,0 3 0,0 0 0,3 0 0,-2-5 0,2 3 0,1-6 0,-3 2 0,3-4 0,-1 4 0,-2-2 0,5 6 0,-5-3 0,6 5 0,-3-1 0,0 1 0,2 3 0,-1-3 0,2 6 0,1-6 0,-1 6 0,1-5 0,-4 1 0,2 1 0,-1-2 0,2 5 0,1-6 0,-1 6 0,5-2 0,0 3 0,5 0 0,-1 0 0,1 0 0,4 0 0,2 0 0,0 0 0,3 0 0,-4 0 0,-3 0 0,1 0 0,-11 0 0,2 0 0,-3 0 0,-1 0 0,-2 3 0,-2 1 0,-3 3 0,0 0 0,0 0 0,0 1 0,-4-1 0,0 1 0,0-1 0,-3 1 0,6-1 0,-2 1 0,3-1 0,0 1 0,0-1 0,0 0 0,3 1 0,1-1 0,4 1 0,-1-4 0,1 2 0,4-5 0,-4 6 0,4-6 0,-1 2 0,2-3 0,-1 0 0,4 0 0,-4 0 0,5 0 0,-1 0 0,1 0 0,4-4 0,-8 0 0,8-5 0,-9-3 0,5 3 0,-5-3 0,0 0 0,-4 3 0,4-3 0,-4 5 0,4-5 0,-4-1 0,0 0 0,0 1 0,0 1 0,0 2 0,-1-3 0,1 5 0,0 3 0,-4-3 0,-1 3 0,-3-4 0,0 1 0,0 0 0,0-1 0,0 1 0,0-1 0,0 1 0,-3 0 0,-1 2 0,-4-1 0,1 2 0,0 0 0,0 0 0,3 1 0,-3 2 0,3-5 0,-3 2 0,0-4 0,-1 4 0,4-3 0,-3 3 0,3-4 0,-4 1 0,1 3 0,-1-3 0,0 3 0,4 0 0,1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31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0 24575,'11'0'0,"4"0"0,-3 0 0,5 0 0,-1 0 0,-3 0 0,3 0 0,-4 0 0,5 0 0,-5 0 0,0 0 0,0 4 0,-3 4 0,6 2 0,-5 5 0,2 3 0,-4-4 0,1 11 0,-1-15 0,-4 10 0,0-12 0,-4 8 0,0-3 0,0-1 0,0 0 0,0-1 0,0-2 0,-8 6 0,-1-2 0,-8 4 0,-4-4 0,-2 4 0,0-8 0,-3 4 0,3-4 0,-4 0 0,4 0 0,-3 0 0,8-4 0,-9-1 0,10-4 0,-5 0 0,5 0 0,0 0 0,1-4 0,-1-1 0,4-7 0,1 3 0,4-6 0,4 2 0,-4-4 0,7 1 0,-3-1 0,4-5 0,0 0 0,0-6 0,0 5 0,0-3 0,4 8 0,0 1 0,1 1 0,2 7 0,-3-6 0,4 6 0,-4 1 0,0 4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32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24575,'4'1'0,"-1"-2"0,-3-7 0,0 22 0,0 5 0,0 16 0,0-3 0,0 1 0,0 2 0,9 4 0,1-4 0,5-2 0,2-11 0,-4 0 0,-4-13 0,-1-2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33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24575,'7'0'0,"4"0"0,2 0 0,-4 0 0,-2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33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24575,'0'-10'0,"0"2"0,0-3 0,0 3 0,0 0 0,0 4 0,0 1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3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 24575,'-4'-9'0,"0"2"0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1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24575,'0'-7'0,"0"6"0,3 2 0,-2 6 0,2-2 0,-3-2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2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2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24575,'0'4'0,"0"-1"0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48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24575,'5'0'0,"5"0"0,11 0 0,7 0 0,2 0 0,10 0 0,-4 0 0,9 0 0,-9 0 0,10 0 0,-15-8 0,3 7 0,-6-6 0,-7 7 0,-1 0 0,-6 0 0,-7 0 0,3 0 0,-7 0 0,0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2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24575,'0'-22'0,"0"4"0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3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4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7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0 259 24575,'6'-9'0,"14"2"0,8 3 0,18-7 0,1-5 0,14-12 0,1 5 0,7-6 0,0 1 0,-13 9 0,17-8 0,-22 15 0,10-9 0,-9 14 0,-16-6 0,-2 12 0,-20-3 0,-6 4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7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24575,'-4'6'0,"0"8"0,4 7 0,0 12 0,0 7 0,0 8 0,0 6 0,0-1 0,0 1 0,0 0 0,0 0 0,0-12 0,5 3 0,-4-29 0,3 2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51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1 710 24575,'4'-6'0,"-1"8"0,-3 15 0,0 0 0,0 15 0,0-2 0,0 4 0,0 4 0,0-9 0,0 4 0,0-15 0,0 8 0,3-17 0,2 7 0,2-8 0,4-4 0,1-1 0,4-3 0,-3-12 0,5-9 0,-4-8 0,2-15 0,-3 8 0,-2-17 0,-1 6 0,1-1 0,-6 2 0,0 11 0,-5 2 0,0 15 0,0-3 0,0 13 0,0 6 0,0 12 0,0 12 0,0 10 0,0-3 0,0 10 0,0-11 0,0 5 0,0-5 0,0-1 0,4-4 0,0-2 0,4-8 0,4-1 0,-3-5 0,2 1 0,0-4 0,-2-1 0,2-3 0,-3 0 0,-1 0 0,1 0 0,0 0 0,-1-7 0,1-2 0,1-13 0,-4 4 0,3-8 0,-3 8 0,0-8 0,-2 8 0,-3-4 0,0 5 0,0-4 0,0 7 0,0-6 0,4 7 0,-3 0 0,6-3 0,-2 8 0,2-4 0,1 4 0,0 1 0,-1 3 0,1-3 0,3 6 0,2-2 0,3 3 0,1 0 0,0 0 0,-5 0 0,0 0 0,-1 0 0,-2 0 0,2 0 0,-6 3 0,-2 5 0,-3 4 0,0 10 0,0-5 0,0 5 0,0-6 0,0 1 0,-4 0 0,3-5 0,-2 0 0,3-5 0,0 1 0,0-1 0,0 1 0,0-1 0,3-3 0,1-1 0,7-3 0,2 0 0,3 0 0,1 0 0,0-7 0,-1-2 0,2-18 0,1-9 0,-3-5 0,0-26 0,-6 22 0,2-45 0,-1 43 0,1-35 0,-7 25 0,1-5 0,-2 1 0,-2 19 0,2 2 0,-4 18 0,0 0 0,0 9 0,4 5 0,-4 11 0,4 16 0,-4 10 0,0 17 0,-5 7 0,-1 3 0,-1 10 0,3-3 0,4-1 0,0-1 0,0-7 0,0 0 0,0-7 0,0-1 0,0-6 0,0-6 0,0-5 0,0-8 0,0-8 0,0-2 0,0-3 0,0-1 0,0-9 0,4-8 0,1-18 0,4 0 0,5-11 0,2 5 0,-1 0 0,3-5 0,-8 10 0,4 1 0,-5 7 0,-2 8 0,-2 2 0,-2 3 0,-3 10 0,0 8 0,-4 12 0,-1 5 0,-5 6 0,5-5 0,-3 0 0,7-1 0,-6-10 0,6 5 0,-3-5 0,4-1 0,0-3 0,0-2 0,0-3 0,3-1 0,2-3 0,2 0 0,5-4 0,0 0 0,5 0 0,0 0 0,-1-8 0,1-1 0,0-12 0,1-2 0,0-5 0,-4 1 0,-1-1 0,-3-5 0,-1 5 0,0-5 0,-4 10 0,-1-3 0,-4 8 0,0-9 0,0 14 0,0-8 0,0 13 0,0-4 0,-3 8 0,-1 1 0,-8 3 0,3 0 0,-6 0 0,1 12 0,1-2 0,0 16 0,5-8 0,-2 8 0,6-8 0,0 8 0,4-8 0,0 3 0,0 1 0,0-4 0,0 3 0,3-8 0,5-2 0,9-2 0,6 0 0,4 0 0,1-4 0,-6-1 0,4-4 0,-3 0 0,4-4 0,-3-10 0,-2-5 0,0-4 0,-2-9 0,3 7 0,-8-14 0,3 5 0,-7 0 0,3 1 0,-9 10 0,-1-3 0,-4 12 0,0-3 0,0 10 0,-4 12 0,-1 12 0,-3 9 0,2 12 0,2-4 0,4 1 0,0 3 0,0-10 0,0 0 0,0-6 0,0-10 0,3 0 0,10-4 0,1-4 0,12 0 0,-8-4 0,4 0 0,0-13 0,-3-2 0,4-14 0,-4 2 0,-5-6 0,-1 4 0,-3-9 0,-1 9 0,1-4 0,-1 6 0,-4 4 0,-1-3 0,-4 12 0,0-3 0,0 10 0,0-1 0,0 37 0,0 8 0,0 34 0,0 7 0,0-20 0,0-3 0,0-1 0,0-3 0,0 4 0,0-1 0,0 4 0,0 13 0,0-11 0,0-12 0,0-8 0,-4-7 0,-5-10 0,-9-5 0,-4-6 0,-6-3 0,-5-4 0,-1-1 0,-6-4 0,0 0 0,5-13 0,5-2 0,11-14 0,6 2 0,3-6 0,5 4 0,0-10 0,5 5 0,0-12 0,8 10 0,9-10 0,8 16 0,11-7 0,2 6 0,3 8 0,0-1 0,-6 17 0,-3-6 0,-4 12 0,-6-3 0,-5 4 0,-1 0 0,-7 0 0,2-3 0,-7 2 0,0-3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52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7 216 24575,'-7'-11'0,"16"2"0,26-13 0,12 5 0,14-11 0,-6 7 0,13-2 0,-19 6 0,10-4 0,-11 9 0,-1-3 0,-6 5 0,-21 5 0,-8 1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52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24575,'0'77'0,"0"0"0,0 1 0,0-6 0,0 16 0,0-23 0,0 30 0,4-66 0,-3-2 0,2-10 0,1-8 0,-4 2 0,4-11 0,-4 4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54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1 220 24575,'4'72'0,"1"-1"0,0-5 0,-2-14 0,-3-31 0,0-7 0,0 6 0,0-18 0,0-4 0,0-15 0,0-11 0,0-6 0,0-6 0,0 0 0,0 0 0,0 0 0,5 0 0,0 6 0,7 6 0,-2 6 0,2 5 0,-4 5 0,0 3 0,3 6 0,-2 3 0,3 0 0,-5 0 0,5 0 0,-4 3 0,4 6 0,-4 3 0,0 1 0,0 2 0,0-6 0,0 3 0,-1-8 0,1-1 0,3-3 0,-2 0 0,2 0 0,1 0 0,1-4 0,-1 0 0,4-8 0,-7-1 0,3-8 0,-4 3 0,1-9 0,-4 9 0,-1-3 0,-4 4 0,0 0 0,0 5 0,0 0 0,0 4 0,-7 4 0,2 1 0,-11 3 0,3 0 0,-4 3 0,4 10 0,0 6 0,0 9 0,7 4 0,-6-3 0,11 9 0,-3-9 0,4 4 0,0-10 0,0 3 0,0-12 0,0 6 0,0-12 0,7 4 0,2-4 0,13-3 0,-5-1 0,10-4 0,-5 0 0,6 0 0,-1 0 0,0 0 0,1-5 0,-6 1 0,4-10 0,-3 1 0,0-5 0,-6 0 0,0-3 0,-4 3 0,1-8 0,-2 8 0,-3-9 0,0 9 0,-5-3 0,4 4 0,-7 0 0,3 5 0,-4 0 0,0 4 0,-4 4 0,0 1 0,-7 3 0,2 0 0,-3 0 0,5 0 0,-5 0 0,3 3 0,-2 1 0,-2 13 0,0-4 0,-1 13 0,-2-3 0,5 4 0,-2 1 0,8-1 0,-3-4 0,7 3 0,-3-8 0,4 3 0,0-4 0,0-1 0,0-3 0,0 3 0,8-8 0,6 5 0,4-5 0,3 1 0,0-1 0,-3 1 0,8-4 0,-8-2 0,3-3 0,-4 0 0,-4 0 0,-2 0 0,-3 0 0,-1 0 0,1-3 0,-4 2 0,-1-2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59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24575,'0'33'0,"0"7"0,0 8 0,0 6 0,0-1 0,0 33 0,0-9 0,0 12 0,0-14 0,0-5 0,5-6 0,-4 5 0,8-32 0,-8-4 0,2-20 0,-3-1 0,0-18 0,0-17 0,0-24 0,0-2 0,-5-17 0,4-7 0,-4 13 0,5-30 0,0 32 0,0-13 0,0 11 0,0 12 0,0 2 0,0 11 0,0 7 0,0 7 0,0 8 0,0 1 0,0 5 0,3-1 0,1 4 0,4 1 0,3 3 0,2 0 0,4 0 0,4 0 0,2 0 0,4 0 0,6 0 0,1 0 0,6 0 0,-6 0 0,5 0 0,-11 0 0,0 0 0,-6 0 0,-10 3 0,0 1 0,-5 4 0,-2-1 0,-2 5 0,-3 5 0,-19 13 0,1 0 0,-18 5 0,0-4 0,4 5 0,-9-8 0,9 7 0,-1-19 0,9 5 0,3-11 0,8 2 0,1-4 0,5-4 0,6-1 0,11-7 0,3-4 0,13-3 0,-3-1 0,4 3 0,-4 4 0,-2 0 0,-4 5 0,-5 0 0,0 0 0,-4 12 0,0 4 0,-3 11 0,-1 0 0,-4 6 0,0 1 0,0 1 0,0 3 0,-8-9 0,-7 5 0,-4-11 0,-4 4 0,1-13 0,3 3 0,-7-8 0,8-4 0,-8-1 0,8-4 0,-3-4 0,4-4 0,4-10 0,0 0 0,5-3 0,3 4 0,1 4 0,4 1 0,0 5 0,0-1 0,10 4 0,5 1 0,10 3 0,3 0 0,4 0 0,3 0 0,4 0 0,-4 0 0,3 0 0,-4 0 0,6 0 0,-6 0 0,-1 0 0,-5-5 0,-5-8 0,-5-6 0,-1-9 0,-6-4 0,2 3 0,-3-9 0,-5 9 0,-1-10 0,-4 15 0,0-7 0,0 17 0,0-7 0,0 12 0,0-2 0,0 16 0,0 12 0,0 14 0,5 9 0,-4 6 0,8-5 0,-4 0 0,5-3 0,-1-14 0,0 8 0,-1-18 0,0 2 0,0-9 0,-1 1 0,5-4 0,-4-1 0,4-3 0,-5 0 0,1 0 0,4-3 0,-3-10 0,3-2 0,-3-11 0,0 3 0,-1 1 0,1 0 0,-4 1 0,2 7 0,-6-7 0,2 13 0,-3-4 0,0 4 0,0 7 0,0 6 0,0 12 0,0 6 0,4 0 0,1 3 0,3-8 0,1 3 0,-1-4 0,4-1 0,-3-3 0,2-2 0,1-3 0,-3 0 0,2 0 0,-3-4 0,-1-1 0,1-3 0,-1 0 0,1 0 0,-1 0 0,1-7 0,0-7 0,1-9 0,0-4 0,0-1 0,-4 1 0,3-1 0,-7 6 0,3 0 0,-4 9 0,0 2 0,0 13 0,0 8 0,0 6 0,0 11 0,0-9 0,0 8 0,-3-8 0,2 3 0,-3-4 0,4-5 0,0 0 0,0-5 0,0 1 0,-3-4 0,2-7 0,-2-11 0,7-3 0,1-9 0,7 8 0,2-8 0,-1 8 0,3-4 0,-7 10 0,3 0 0,-1 4 0,-2 0 0,2 4 0,-3-3 0,-1 6 0,1-2 0,-1 3 0,1 0 0,-1 0 0,0 0 0,1 3 0,-4 1 0,3 7 0,-3 2 0,5 4 0,-1-1 0,-4 1 0,4-5 0,-4 0 0,4-1 0,-1-2 0,1 3 0,0-5 0,-1-3 0,1 0 0,-1-4 0,0 0 0,1 0 0,-1 0 0,0-4 0,-3-9 0,0-1 0,-1-7 0,-2-1 0,3 4 0,-4-3 0,0 8 0,0 1 0,0 5 0,0-1 0,0 10 0,0 8 0,0 12 0,0 0 0,0 0 0,0-6 0,0 1 0,0-4 0,0-2 0,0-3 0,0-1 0,0-20 0,0 5 0,0-23 0,0 13 0,0-3 0,0 4 0,0 0 0,3 4 0,2 2 0,2 3 0,1 4 0,-1-3 0,1 6 0,-1-2 0,1 3 0,-1 0 0,1 0 0,-1 0 0,1 0 0,-1 3 0,-3 5 0,4 10 0,-4-5 0,5 8 0,-5-9 0,3 1 0,-2 3 0,2-8 0,1 4 0,-4-5 0,3 1 0,-3-4 0,4-1 0,-1-3 0,1 0 0,-1 0 0,1-3 0,3-5 0,-1-10 0,6-5 0,-5-10 0,2 5 0,-4-1 0,0 8 0,-1 4 0,0 4 0,0 2 0,-4 3 0,2 4 0,-5 4 0,2 8 0,-3 4 0,3 1 0,-2 3 0,6-4 0,-6 1 0,6-1 0,-2-1 0,2-2 0,1 2 0,4-3 0,-4-4 0,8 0 0,-3-4 0,3 0 0,-3 0 0,-2 0 0,1 0 0,-4 0 0,4 0 0,-4-7 0,0-8 0,1-13 0,0-1 0,1-4 0,-1 6 0,0 4 0,-4 2 0,-2 4 0,-3 4 0,0 2 0,0 13 0,0 3 0,0 21 0,4-2 0,2 14 0,-1-4 0,4 6 0,-4 0 0,6 20 0,-1-20 0,8 48 0,-6-33 0,12 30 0,-12-29 0,4 3 0,-6-11 0,5 0 0,-4-2 0,-1-12 0,-5-6 0,-5-6 0,-4-6 0,-9-3 0,-6 0 0,-14-4 0,4-3 0,-4-2 0,5-4 0,1 0 0,4-7 0,6-3 0,4-11 0,8-2 0,1-4 0,4-6 0,0 4 0,0-10 0,4 10 0,12-11 0,-1 11 0,14-1 0,-10 3 0,3 9 0,-5-4 0,-4 9 0,2 1 0,-6 5 0,2 2 0,-3-2 0,-4 3 0,0 0 0,-4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3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24575,'0'11'0,"0"12"0,0 0 0,0 16 0,0-5 0,0 5 0,0 1 0,0-1 0,0 1 0,0-5 0,0-3 0,0-4 0,0-6 0,0-1 0,0-4 0,0-4 0,0-2 0,0-3 0,0-1 0,0 1 0,0-1 0,0-6 0,0-10 0,0-5 0,4-12 0,4 8 0,6-8 0,4 3 0,0-4 0,0-1 0,0 1 0,0-1 0,4 5 0,-3 1 0,2 9 0,-4-3 0,-1 10 0,1-5 0,-1 10 0,1-2 0,0 3 0,-5 0 0,4 0 0,-8 0 0,4 3 0,0 5 0,-4 5 0,4 3 0,-3 6 0,-4-5 0,-1 9 0,-4-8 0,0 8 0,0-3 0,0 4 0,0-5 0,0 5 0,0-10 0,0 5 0,0-6 0,0-3 0,-4-2 0,0 1 0,-4-4 0,0 4 0,1-5 0,-1 1 0,-4 0 0,4-4 0,-8 3 0,3-6 0,1 6 0,-4-6 0,3 2 0,1 0 0,-4-2 0,7 3 0,-6-4 0,6 0 0,-3 0 0,1 0 0,2 0 0,-2 0 0,-1 0 0,3-4 0,-2 0 0,3-11 0,0 9 0,4-8 0,-3 9 0,7-2 0,-7-1 0,6 0 0,-2 1 0,3 3 0,0 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50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24575,'13'0'0,"5"0"0,1 0 0,1 0 0,8 0 0,-8 0 0,5 0 0,-7 0 0,1 0 0,-4 0 0,0 0 0,-1 0 0,-7 0 0,3 0 0,-3 0 0,-3 5 0,-5 3 0,0 5 0,-5 6 0,-2 1 0,-2 8 0,-1-3 0,2 4 0,1-1 0,-4 2 0,2 0 0,-2 3 0,4-3 0,-5 4 0,3 1 0,-2-1 0,3 1 0,0 0 0,1-1 0,3 1 0,-3-1 0,3 1 0,0-6 0,-2 5 0,6-9 0,-7 3 0,7-4 0,-6 0 0,6-4 0,-6 2 0,6-6 0,-6 3 0,7-5 0,-7 0 0,6-3 0,-5 3 0,5-7 0,-2 3 0,0-3 0,2-1 0,-2 1 0,3-1 0,0 1 0,0-1 0,3-2 0,0-1 0,11-3 0,-2 0 0,6 0 0,1 0 0,1 0 0,3-4 0,6-1 0,-4 1 0,8-4 0,-3 7 0,4-7 0,-4 7 0,-2-6 0,-4 6 0,0-3 0,-4 4 0,-2 0 0,-3 0 0,-1 0 0,-3 0 0,-1 0 0,-3 0 0,-1 0 0,0 0 0,-5 0 0,-5 0 0,-11 0 0,-5 0 0,-8 0 0,-2 0 0,-4 0 0,-1 0 0,0-7 0,1 5 0,-1-6 0,1 4 0,-1-1 0,6 0 0,4 2 0,2-1 0,8 3 0,-1-2 0,6 0 0,4 2 0,-1-2 0,0 3 0,1 0 0,-1 0 0,1 0 0,5 0 0,5 0 0,7 0 0,8 0 0,-4 0 0,3 0 0,-3 0 0,-1 0 0,1 0 0,-1 0 0,-3 0 0,3 0 0,-3 0 0,-3 0 0,-2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0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2787 24575,'-5'5'0,"2"-17"0,12-13 0,15-30 0,11 3 0,15-28 0,4 10-603,-24 26 0,0-2 603,2-1 0,2 1 0,6-2 0,1-1 0,-6-2 0,1 0-480,8-5 1,2-1 479,-3 3 0,-1 0 0,2-8 0,2-1-1213,10-6 0,2-1 1213,-3 2 0,3-1 0,-11 17 0,4 0 0,-1-1 0,-2 0 0,1-1 0,0 2 0,3 0 0,1 2 0,-1 0 0,-2 2 0,-1 1 0,0 0 0,24-22 0,0 2 0,-2 10 0,0 2-801,-3-1 0,-2 2 801,-6 8 0,-3 4 73,-13 11 0,-2 2-73,38-27 0,-34 26 0,-1 1 0,21-7 0,-18 7 0,-2 2 0,4 4 988,10-6-988,-12 3 2355,-2 6-2355,-6 0 1993,-11 5-1993,-2 1 711,-10 6-711,-5 3 0,0-2 0,-5 6 0,-3-2 0,0 3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1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24575,'-5'5'0,"11"-2"0,12-3 0,15 0 0,-5 0 0,17 0 0,-9 0 0,4 0 0,-7 0 0,0 0 0,-4 0 0,4 0 0,-15 0 0,2 0 0,-11 0 0,2 0 0,-7 6 0,0 8 0,-4 8 0,0 5 0,-4 0 0,3 6 0,-8-4 0,4 9 0,-5-4 0,0 6 0,0-6 0,5 4 0,1-9 0,0-1 0,3-7 0,-2-8 0,3-1 0,0-5 0,0-3 0,0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2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1551 24575,'-4'-2'0,"1"-14"0,3-18 0,0-29 0,-5-9 0,9-23-1398,4-3 1398,4 41 0,3-1 0,-1 4 0,0 0 0,3 0 0,-1 2 261,7-23-261,1-7 0,-3 31 0,15-26 0,-7 21 0,11-7 0,-2 7 0,1 12 0,0-9 0,3 13 1053,-4-3-1053,5 1 84,-6 10-84,3 1 0,-15 8 0,2 9 0,-14-2 0,-1 10 0,-4-5 0,-1 10 0,-3-5 0,0 2 0,-4-4 0,0 4 0,0 1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3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24575,'15'0'0,"5"0"0,2 0 0,11 0 0,-4 0 0,4 0 0,0 0 0,-5-4 0,5 3 0,-5-3 0,4-1 0,-8 4 0,3-3 0,-10 4 0,-5 0 0,0 0 0,-8 3 0,-1 10 0,-3 11 0,0 4 0,0 17 0,0-4 0,0 13 0,0-7 0,0-1 0,0-7 0,3-9 0,2-3 0,3-11 0,-3-3 0,-1-1 0,-4-8 0,0-1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4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979 2587 24575,'-3'4'0,"-5"0"0,-14-4 0,-3 0 0,-7-8 0,-14-10 0,4-27 0,-29-13 0,40 14 0,0-3-669,-13-2 0,0-2 669,10-7 0,0-3 0,-12-2 0,0 0 0,14 7 0,0 0 0,-8-9 0,0 1 0,9 13 0,1 0 0,1-8 0,2-1-288,3 2 1,2 2 287,-10-29 0,15 35 0,2 1 0,-8-23 0,9-7 0,3-6-41,11 14 41,0 1 0,0 2 0,0 13 1295,0-13-1295,0 5 0,5-6 0,2-17 0,4 26 0,-4 6 0,-1 2 0,0 3 614,0-33-614,-2 41 45,-3-6-45,4 13 0,-5 6 0,0 10 0,0 7 0,3 7 0,1 0 0,-1 4 0,1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5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0 330 24575,'6'-5'0,"0"-6"0,15-26 0,-9 12 0,17-20 0,-13 15 0,10-11 0,-2 5 0,-9 8 0,3 6 0,-10 9 0,-3-3 0,1 11 0,-1-6 0,2 10 0,0-2 0,0 3 0,1 0 0,-1 3 0,2 10 0,-1 1 0,5 12 0,-3-3 0,7 4 0,-7 1 0,3-6 0,-5-4 0,0-3 0,0-6 0,-3 2 0,1-3 0,-2-4 0,0-1 0,-1-3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6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24575,'0'20'0,"0"1"0,0 18 0,0 10 0,5 7 0,1 5 0,6 7 0,-6-10 0,4 17 0,-3-12 0,-1 6 0,4-7 0,-4-1 0,0-13 0,-1-2 0,-1-12 0,-3-1 0,3-11 0,-4 0 0,0-10 0,0-4 0,0-4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7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24575,'0'-6'0,"0"18"0,0 19 0,0 10 0,0 18 0,0-3 0,0 14 0,0 15 0,0-31 0,0 27 0,0-30 0,0 11 0,0-1 0,0-14 0,0-6 0,0-8 0,0-15 0,0 3 0,0-13 0,0 4 0,0-8 0,0-1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7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0 219 24575,'10'-8'0,"6"-3"0,26-14 0,4 3 0,3-4 0,4 0 0,-11 8 0,9-7 0,-15 14 0,10-4 0,0 0 0,-15 8 0,2-3 0,-20 10 0,2 0 0,-6 0 0,2 0 0,-7 4 0,-1 8 0,-3 7 0,0 8 0,0 1 0,0 4 0,5 9 0,0 0 0,6 5 0,-1-6 0,-1-6 0,1-1 0,2-10 0,1-6 0,4-5 0,0-3 0,4-5 0,-11 0 0,2-4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8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24575,'0'-4'0,"0"1"0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51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24575,'14'0'0,"1"0"0,14 0 0,6 0 0,19 0 0,-14 0 0,16 0 0,-13 0 0,-1 0 0,10 0 0,-17 0 0,5 0 0,-10 0 0,-1 0 0,-10 0 0,4 0 0,-8 0 0,4 0 0,-5 0 0,-3 0 0,-1 0 0,-3 0 0,0 0 0,-1 0 0,1-3 0,-1 3 0,-3-3 0,0 3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9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1015 24575,'-4'-3'0,"1"-15"0,3-14 0,0-16 0,0-12 0,0-3 0,0-23 0,0 13 0,0-6 0,0 3 0,0 12 0,0-6 0,0 9 0,0 7 0,0 12 0,0 2 0,0 13 0,0 4 0,0 2 0,0 4 0,0 4 0,3 1 0,5 4 0,5 0 0,8 4 0,-3-4 0,4 7 0,-6-2 0,1 3 0,0 0 0,-1 0 0,-3 0 0,-2 0 0,-3 0 0,0 7 0,0 2 0,-4 8 0,0-1 0,-4 6 0,0 0 0,0 6 0,0-1 0,0 1 0,0-1 0,0 0 0,-7-4 0,-3 3 0,-4-8 0,-2 0 0,3-3 0,-4-5 0,0 2 0,5-4 0,-4-4 0,7 3 0,-3-6 0,8 2 0,1-3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11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59 148 24575,'0'23'0,"0"-3"0,0 11 0,0-7 0,0 15 0,0 8 0,0 3 0,0 17 0,0-4 0,0 22 0,0-30 0,0 26 0,0-30 0,0 11 0,0-1 0,0-14 0,0-6 0,0-8 0,0-15 0,0 2 0,0-11 0,0 3 0,-3-8 0,2-10 0,-2-14 0,-2-18 0,4-17 0,-4 6 0,5-17 0,0 9 0,0-12 0,0 6 0,0-5 0,0 12 0,0-4 0,0 12 0,0 2 0,0 11 0,0 2 0,0 0 0,4 4 0,-3-4 0,7 6 0,-3-1 0,4 1 0,0-1 0,0 6 0,0 0 0,-1 5 0,0 5 0,0 0 0,4 4 0,-4 0 0,4 0 0,-1 4 0,2 1 0,3 3 0,1 0 0,0 0 0,-5 0 0,4 0 0,-7 7 0,3 2 0,-4 8 0,1 4 0,-4 2 0,-1 4 0,-4-4 0,0 3 0,0-8 0,-4 8 0,-6-3 0,-3-1 0,-5 5 0,-4-9 0,-1 4 0,0-8 0,-3 3 0,3-7 0,0 3 0,-3-4 0,8-4 0,-4-1 0,6-4 0,3 0 0,1 0 0,8 0 0,0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11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1 336 24575,'0'2'0,"0"1"0,0 26 0,0-5 0,0 9 0,0 0 0,0-5 0,0 5 0,0-10 0,0-2 0,0-8 0,0-2 0,3 0 0,10-6 0,1 2 0,7-7 0,0 0 0,2 0 0,4 0 0,-8 0 0,6-8 0,-15-2 0,17-13 0,-12-6 0,6-19 0,-7 10 0,-2-35 0,-2 34 0,1-35 0,-5 25 0,-1-6 0,-5 9 0,0 11 0,0 2 0,0 11 0,-3 4 0,-6 10 0,-8 4 0,-1 4 0,-8 0 0,3 0 0,0 0 0,-3 9 0,8 5 0,-4 4 0,4 8 0,4-8 0,5 4 0,1-1 0,7-3 0,-3 3 0,4-4 0,0-5 0,0 4 0,8-7 0,1 3 0,12-3 0,2-5 0,4 0 0,6-4 0,-4 0 0,4 0 0,-6 0 0,-4 0 0,3 0 0,-8-3 0,3-2 0,-8-3 0,-5 3 0,-4 2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12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207 234 24575,'4'-7'0,"-1"-4"0,-3 2 0,0-11 0,4 6 0,-3-12 0,6 8 0,-2-14 0,0 13 0,-1-12 0,-4 13 0,0 1 0,-3 8 0,-1 6 0,-13 3 0,-1 0 0,-10 0 0,5 12 0,-6 10 0,9 13 0,-6 6 0,6-1 0,5 6 0,0 1 0,4 1 0,5 3 0,2-9 0,4 3 0,0-5 0,0-6 0,7-6 0,7-6 0,9-4 0,9-4 0,2 0 0,6-9 0,-1 0 0,7-5 0,-4-5 0,5-10 0,-10-13 0,-14 9 0,-9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277 689 24575,'9'-10'0,"-2"-3"0,-7-7 0,0-3 0,0 1 0,0-10 0,0 12 0,0-17 0,0 22 0,0-16 0,0 22 0,-8-8 0,3 13 0,-11-4 0,4 7 0,-5-3 0,0 4 0,-4 0 0,3 0 0,-4 4 0,1 5 0,2 9 0,-8 6 0,11-1 0,-6 5 0,12 0 0,-4 0 0,5 5 0,-1-5 0,5-1 0,1-5 0,4 4 0,0-8 0,0 3 0,0-8 0,0 3 0,0-8 0,4 4 0,0-8 0,7-1 0,-2-3 0,2 0 0,1 0 0,-4 0 0,8 0 0,-3 0 0,-1 0 0,4-4 0,-8 0 0,4-8 0,0-1 0,-3-3 0,4-6 0,-5 4 0,1-3 0,-1 4 0,0 0 0,1 0 0,-5 5 0,0 0 0,-4 5 0,3 2 0,-2 11 0,3 9 0,0 10 0,1 2 0,4 0 0,-1-4 0,1-2 0,-1-4 0,0-5 0,4 0 0,-3-4 0,2-4 0,-3 0 0,3-4 0,-2 0 0,6-4 0,-1-9 0,-1-6 0,5-14 0,-3-1 0,1-6 0,-3 6 0,-3 1 0,-1 10 0,-1 5 0,0 7 0,-4 3 0,3 4 0,-3 0 0,0 17 0,-1 2 0,-3 12 0,0 6 0,0-4 0,4 4 0,-3-6 0,7 0 0,-3-4 0,0-2 0,2-4 0,-6-5 0,6 0 0,-6-4 0,5-1 0,-2-3 0,4-1 0,-5-10 0,5-7 0,-7-9 0,7-4 0,-7 0 0,7-1 0,-3 1 0,0-1 0,3 1 0,-3 4 0,3 2 0,-3 8 0,2-3 0,-2 8 0,2-1 0,1 6 0,-1 3 0,1 0 0,-1 0 0,-3 3 0,3 10 0,-6 6 0,7 8 0,-7 0 0,7 0 0,-7 1 0,3-6 0,0 0 0,-3-6 0,6-3 0,-6-2 0,5-3 0,-5-1 0,5-2 0,-1-13 0,3-7 0,1-16 0,0 2 0,0 1 0,0 2 0,-1 8 0,1 0 0,-5 7 0,3 3 0,-3 4 0,3 1 0,1 3 0,-1 0 0,0 0 0,1 3 0,0 5 0,-1 5 0,2 8 0,-1-3 0,1 3 0,3-4 0,-3-1 0,3-3 0,-4-2 0,-1-3 0,1-1 0,-1 1 0,1-1 0,-1 1 0,5-4 0,-4-1 0,4-3 0,-5 0 0,0 0 0,1 0 0,-4-3 0,3-16 0,-6-1 0,4 12 0,-5 16 0,0 26 0,5 19 0,-4-10 0,9 24 0,-4-18 0,5 12 0,0-7 0,-5-7 0,3-11 0,-9-4 0,4-19 0,0 4 0,-4-10 0,4 1 0,-12-38 0,1 1 0,-13-42 0,7 1 0,-4-1 0,10-23 0,2 34 0,5-30 0,0 31 0,0-24 0,0 19 0,0-10 0,0 19 0,0 0 0,0 9 0,4 12 0,5 1 0,10 10 0,-1 5 0,8 5 0,-3 8 0,-1 1 0,4 4 0,-8 0 0,4 0 0,-6 7 0,-3 7 0,0 9 0,-4 10 0,-4 1 0,0 6 0,-5 0 0,0-1 0,0-4 0,-4-2 0,-5-6 0,-11 1 0,-4-4 0,-4-1 0,5-9 0,-3 3 0,8-7 0,-3 2 0,4-7 0,4 2 0,2-6 0,16 2 0,6-3 0,13-8 0,9-3 0,2-14 0,1 0 0,6-12 0,-10 0 0,5-11 0,-5 4 0,-5-3 0,-2 6 0,-10 7 0,-2 6 0,-4 7 0,-1 4 0,0 8 0,-4-2 0,0 13 0,-4 13 0,0 10 0,-5 21 0,4 2 0,-9 5 0,9 1 0,-4-6 0,5 4 0,0-11 0,0-1 0,0-7 0,0-6 0,4-4 0,0-6 0,4-5 0,0-5 0,-1-3 0,1 0 0,-1-4 0,2-18 0,5-10 0,-3-13 0,9-11 0,-9 4 0,10-5 0,-10-1 0,4 11 0,-5 4 0,-1 12 0,-4 9 0,-1 1 0,-4 9 0,0 10 0,0 8 0,0 12 0,4 5 0,-3 0 0,8 6 0,-5-9 0,6 8 0,-2-14 0,1 3 0,-1-8 0,4-2 0,-4-6 0,8-2 0,1-3 0,1 0 0,8 0 0,-4-8 0,2-12 0,5-11 0,-8-9 0,10-8 0,-9 1 0,4-7 0,-5 0 0,-4 0 0,-2 6 0,-5 8 0,0 7 0,-1 6 0,-1 4 0,-3 6 0,-1 5 0,-1 8 0,1 1 0,3 3 0,1 0 0,-1 10 0,1 5 0,1 17 0,6 8 0,-4 1 0,9 11 0,-8-11 0,8 12 0,-9-12 0,4 5 0,-5-12 0,-1-2 0,0-9 0,-4-2 0,-2-4 0,-3-1 0,0-3 0,0-2 0,0-3 0,0-1 0,-7 1 0,-7 1 0,-4-5 0,-8 0 0,4-4 0,-6 0 0,1 0 0,-1 0 0,6 0 0,4 0 0,3-3 0,6 2 0,-3-6 0,5 3 0,3-4 0,1 1 0,3 0 0,6-1 0,3 0 0,12 0 0,-3 3 0,8-3 0,-8 3 0,7-4 0,-7 1 0,3 3 0,-8-2 0,-1 2 0,-5 1 0,0 1 0,1 0 0,-1 2 0,-3-6 0,-1 3 0,-3 0 0,0 1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19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7 174 24575,'-7'0'0,"21"0"0,0 0 0,45 0 0,-7 0 0,41 0-1270,6-7 1270,-46 4 0,2-1 0,11-2 0,2-2 0,-5-2 0,3-1-917,31-6 1,1 0 916,-23 4 0,1 0 0,-10 2 0,4-1 0,-3 2 0,13 2 0,-2 1 0,8 2 0,1 2 0,8-1 0,0 1 0,-8 2 0,0 2 0,5-1 0,-1 0 0,-10 0 0,-2 0-716,0-1 1,-2 2 715,-7 3 0,-2 4 0,0 4 0,-3 4-198,-4 4 1,-4 2 197,28 18 0,-24-10 0,-1 1 7,16 9-7,-16-5 0,1 0 0,23 18 0,-38-23 0,-2-2 0,17 9 1792,18 10-1792,-28-12 0,20 8 0,-12 2 0,-3-10 1557,-7-2-1557,-8-8 480,-7-6-480,-1 0 945,-6 0-945,-4-2 148,-2-3-148,-4-2 0,-4-4 0,-2 0 0,1-1 0,-4 1 0,4 0 0,-5-4 0,-3 2 0,0-5 0,-4 2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20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0 482 24575,'11'0'0,"6"0"0,11 0 0,1 0 0,9 0 0,-3 0 0,4 0 0,1 0 0,0 0 0,0 8 0,-1-5 0,-5 9 0,-1-2 0,-10-4 0,-2 9 0,-9-10 0,-3 7 0,-3-8 0,-5-7 0,2-6 0,-3-17 0,0-3 0,0-11 0,0-6 0,0-2 0,0 0 0,0-4 0,0 10 0,0-4 0,0 12 0,0 1 0,0 10 0,4 2 0,1 4 0,3 4 0,0 5 0,-4 1 0,2 6 0,-5-6 0,2 6 0,-3-2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21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35 339 24575,'0'87'0,"0"0"0,0 0 0,0 0 0,0 28 0,0-4 0,0-60 0,0-56 0,-4-13 0,-3-31 0,1-7 0,-4-21 0,8-3 0,-3-7 0,5 15 0,0 21 0,0 1 0,0-12 0,0-31 0,0 31 0,0 5 0,0 4 0,0 19 0,0 10 0,0 3 0,3 16 0,1-3 0,4 16 0,4 6 0,4 27 0,9-2 0,-7 14 0,20 11 0,-13-12 0,16 14 0,-8-13 0,5-3 0,-5-1 0,10 0 0,-10-6 0,3-6 0,-6-6 0,-7-13 0,-1-1 0,-10-8 0,0 2 0,-5-7 0,1 0 0,-4-11 0,-1-12 0,-3-10 0,0-17 0,0-9 0,0-1 0,-5-11 0,-1 11 0,-5-5 0,0 8 0,1 5 0,0 8 0,0 7 0,5 5 0,-3 5 0,4 6 0,-1 1 0,2 8 0,3-4 0,0 8 0,0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26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1267 24575,'24'0'0,"9"0"0,-14 0 0,13 0 0,-10-9 0,6-1 0,-5-12 0,-5-2 0,0-8 0,-8 3 0,0-10 0,-1 5 0,-8 0 0,3 1 0,-4 14 0,0 2 0,-3 13 0,-10 1 0,-1 3 0,-8 0 0,5 0 0,1 7 0,-2 7 0,0 14 0,-2 13 0,4 0 0,1 11 0,9-5 0,2 6 0,4 1 0,0-6 0,0-2 0,0-7 0,0-9 0,3-3 0,10-14 0,1-1 0,13-7 0,-5-1 0,11-4 0,-4 0 0,4-8 0,-5-8 0,7-10 0,-9-3 0,3 0 0,-10 1 0,-1 1 0,0-1 0,-4 5 0,3-3 0,-7 3 0,3-4 0,0-1 0,-3 1 0,7 8 0,-7-2 0,5 12 0,-2-3 0,0 7 0,-2 1 0,1 4 0,-4 0 0,4 0 0,-5 0 0,1 0 0,-4 4 0,3 0 0,-7 3 0,4 1 0,-4-1 0,0 1 0,-3-4 0,-10-5 0,-1-4 0,-7-4 0,-1 5 0,4 0 0,-3 4 0,4 0 0,0 0 0,5 0 0,0 7 0,3 7 0,0 9 0,4 4 0,1 0 0,4 1 0,0-1 0,0 0 0,0-4 0,8-2 0,1-8 0,12 0 0,2-5 0,-1 1 0,4-4 0,-8-1 0,8-4 0,-8 0 0,4-4 0,-6-4 0,-2-16 0,-2 0 0,-2-14 0,-1 9 0,1-4 0,-5 6 0,-1-1 0,-4 1 0,0 4 0,0 1 0,-4 1 0,-5 3 0,-9-4 0,-5 4 0,-4 4 0,-1 1 0,6 7 0,0 2 0,6 4 0,-1 0 0,0 0 0,4 0 0,2 0 0,3 0 0,0 0 0,1 8 0,2 1 0,1 8 0,4-1 0,0 1 0,0 0 0,0-5 0,0 0 0,0-5 0,8 1 0,6-4 0,4 0 0,8-4 0,-4 0 0,6 0 0,-6 0 0,4 0 0,-3-4 0,-1-4 0,0-2 0,-1-3 0,-3 1 0,3-1 0,-4-4 0,-4 0 0,3-4 0,-3 3 0,5-8 0,-1 8 0,-3-4 0,2 9 0,-7-3 0,7 7 0,-8-3 0,4 8 0,-5 0 0,1 4 0,-1 0 0,1 0 0,-1 0 0,1 3 0,-4 6 0,3 3 0,-6 5 0,6-1 0,-6 1 0,3-5 0,-4 0 0,0-4 0,0-7 0,0-6 0,0-8 0,-4-3 0,-4 3 0,-1 1 0,-7 3 0,7 5 0,-2 0 0,3 4 0,-4 0 0,4 0 0,-4 0 0,8 8 0,-3 1 0,6 12 0,-3 2 0,4 0 0,0 3 0,0-4 0,0 11 0,0-4 0,0 3 0,0-4 0,0-6 0,4 5 0,4-10 0,6 5 0,2-9 0,1-1 0,0-4 0,-1 0 0,1-3 0,-1-2 0,1-3 0,0 0 0,-5 0 0,4-3 0,-4-6 0,5-4 0,-4-8 0,3 3 0,-6-8 0,2 8 0,-3-4 0,-1 5 0,0 1 0,0 3 0,-3-3 0,-2 7 0,-3-2 0,0 3 0,0 1 0,0-1 0,0 0 0,0 1 0,-12-2 0,9 11 0,-9 3 0,12 10 0,8 6 0,7 3 0,4-1 0,8 0 0,-4-5 0,0-4 0,3-1 0,-8-5 0,8-3 0,-8-1 0,3-4 0,-8 0 0,8-13 0,-11-3 0,9-18 0,-9 0 0,-1-6 0,2-6 0,-6-1 0,0-1 0,-5-4 0,0 10 0,0-4 0,0 12 0,0 5 0,-4 8 0,-4 12 0,-5 1 0,-9 8 0,0 0 0,-1 0 0,-3 4 0,2 10 0,0 6 0,1 8 0,4 5 0,4-4 0,-3 4 0,12-6 0,-2-4 0,8-2 0,0-8 0,0-1 0,6-8 0,3-1 0,7-3 0,0 0 0,1 0 0,4-4 0,-3 3 0,3-3 0,-4 4 0,4 0 0,-3 0 0,3 0 0,-4 0 0,0 4 0,-4 9 0,3 1 0,-6 12 0,2-3 0,-3 4 0,0 0 0,0-4 0,-4-2 0,-1-4 0,-4 0 0,0-5 0,0 0 0,0-5 0,0 1 0,-4-4 0,0-1 0,0-10 0,0-13 0,4-10 0,0-9 0,0-1 0,0-6 0,0 4 0,0-4 0,5 12 0,0 1 0,7 10 0,1 2 0,4 8 0,0 4 0,-1 2 0,-3 6 0,2-3 0,-2 4 0,0 0 0,2 0 0,-6 0 0,2 0 0,-3 0 0,-1 0 0,1 0 0,-1 0 0,1 0 0,-1 0 0,-3-3 0,3 2 0,-6-5 0,2 2 0,-3-4 0,0-4 0,4 0 0,-3-15 0,2-3 0,-3-10 0,0-13 0,0 4 0,0-11 0,0-9 0,5 4 0,-3-12 0,3 8 0,-5 12 0,0 4 0,0 19 0,0 5 0,0 12 0,-4 9 0,-4 4 0,-5 4 0,-4 12 0,3 15 0,-1 30 0,-3 15 0,5 15-597,0 8 597,2-6 0,10-8 0,-5 9 0,6-24 0,0 26 0,0-28 0,0 4 0,0-14 0,5-7 0,5-1 0,4-17 0,4 3 597,-1-14-597,0-1 0,0-4 0,0-5 0,-1-4 0,1 0 0,0-4 0,-1 0 0,1 0 0,-1-7 0,-2-7 0,2-9 0,-5-10 0,2 4 0,-8-9 0,-1 9 0,-4-4 0,0 10 0,0 2 0,0 8 0,0-3 0,-3 11 0,-1-2 0,-7 7 0,2 0 0,-3 3 0,4 15 0,-1 2 0,3 19 0,2-10 0,4 3 0,0-9 0,0 3 0,0-8 0,0-1 0,0-1 0,8-7 0,1 3 0,8-7 0,4-2 0,-3-3 0,8 0 0,-8-7 0,4-7 0,-5-9 0,-2-5 0,3-5 0,-8 5 0,4-5 0,-5 5 0,0 1 0,0 4 0,-1 1 0,0 10 0,0 0 0,-1 8 0,0 1 0,1 3 0,-1 0 0,1 7 0,3 3 0,2 6 0,5 6 0,-1 0 0,1 6 0,6 0 0,0 1 0,1-1 0,3-3 0,-10-4 0,0-3 0,-2-5 0,-8-2 0,4-3 0,-5-4 0,1 3 0,-4-6 0,0 2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26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24575,'-12'7'0,"-14"10"0,2 24 0,-10 19 0,0 11 0,12-13 0,-11 6 0,11-20 0,-5 10 0,11-8 0,-1-17 0,11-2 0,-2-14 0,8-1 0,0-8 0,0-1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55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915 135 24575,'-2'-4'0,"-6"2"0,-2-5 0,-9-2 0,-1-6 0,-4-1 0,0 0 0,-4 3 0,2-6 0,-8 12 0,12-11 0,-6 16 0,13-4 0,-8 6 0,3 0 0,0 0 0,-3 0 0,8 0 0,-8 3 0,2 10 0,0 4 0,-4 14 0,7-6 0,-8 6 0,9-7 0,-8 2 0,8 2 0,-9-1 0,9 2 0,-4-4 0,5-1 0,0 4 0,3-3 0,-3 4 0,8-5 0,-8 0 0,8-1 0,-4-3 0,4 3 0,1-3 0,2-1 0,-2 4 0,3-7 0,-1 2 0,2-3 0,0-1 0,2 1 0,-2-4 0,3-1 0,0-4 0,-3 1 0,2-1 0,-4-2 0,1-2 0,-2-2 0,-1 0 0,1-3 0,-1 0 0,-3-7 0,6-1 0,-9-4 0,8-4 0,-6 4 0,3-4 0,1 4 0,0 1 0,2 3 0,-1-3 0,2 7 0,-3-4 0,4 5 0,-3-1 0,5 1 0,-5 2 0,5 7 0,-2 4 0,3 7 0,0 4 0,0-2 0,0 6 0,0-6 0,4 3 0,-4-1 0,7-2 0,-4-1 0,4-2 0,0-6 0,-3 3 0,2-3 0,-3 0 0,4-4 0,-4 3 0,3-5 0,-2 2 0,2-3 0,1 0 0,-1 0 0,1 0 0,-1 0 0,1 0 0,-1 0 0,4 0 0,1 0 0,0 0 0,3-7 0,-3-1 0,3-7 0,1 1 0,-1-1 0,-3 4 0,-1 1 0,-3 3 0,-1 1 0,1 2 0,-1 1 0,1 0 0,-1 3 0,-2-3 0,-2 3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27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20 209 24575,'-20'-16'0,"23"3"0,29 5 0,28 0 0,-5-7 0,15-2 0,7 4 0,-6-4 0,6 5 0,-26 6 0,6 1 0,-8 0 0,0-1 0,-1-5 0,-16 6 0,-9 1 0,-6 0 0,-1 4 0,-8-4 0,1 1 0,-3-1 0,-2-4 0,1-4 0,-2 7 0,-3-2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45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1370 3773 24575,'-12'0'0,"0"0"0,-5 0 0,0 0 0,-4-4 0,-2-2 0,-4-7 0,-2-6 0,-4-2 0,-9-4 0,-5 0 0,-2-8 0,8 6 0,-14-22 0,10 20 0,-14-28 0,4 15 0,6-22 0,-3 10 0,2-19-724,1-2 724,-3-10 0,29 40 0,0 0 0,-2 0 0,0 0 0,1-3 0,2 0 0,-1 3 0,1 0 0,-2-8 0,2 2 0,-7-17 0,5 9 0,1 0 0,-8-12 0,10 13 0,0 2 0,-6-9 0,9 10 0,2 1 0,-2 2 0,4 2 0,2-1 0,1-6 0,0-12 0,4-1 0,-4-7 0,10 19 0,-5-33 0,6 31 0,0-12 0,0-10 0,0 35 0,0-35 724,0 26-724,0-14 0,0 7 0,0 3 0,0 6 0,0 6 0,5 2 0,0 6 0,5 6 0,-1-4 0,1 9 0,3-4 0,2 0 0,9 4 0,-4-10 0,10 2 0,-4 1 0,10-5 0,-4 9 0,9-4 0,-4 4 0,4 6 0,7-5 0,-7 10 0,11-6 0,-5 11 0,7-4 0,13 2 0,-2-5 0,11 5 0,-19 2 0,9 4 0,-10 6 0,38-5 0,-32 9 0,-4-1 0,1 0 0,11 3 0,-18 0 0,1 0 0,33 0 0,0 0 0,0 0 0,-14 0 0,11 6 0,4 7 0,4 12 0,-16-1-234,-24-3 1,-4 2 233,5 11 0,-3-11 0,2 1 0,17 22 0,11-2 0,-5 5 0,1 1 0,-21-9 0,-8-9 0,-3 1 0,-3 3 0,8 0 0,0-1 0,-12-1-37,27 23 37,-18-17 0,2 16 0,-2-10 0,-1 10 0,-10-12 467,4 11-467,-5-11 37,-1 9-37,-5-4 0,4 4 0,-9-5 0,-1 4 0,-2-11 0,-2 12 0,3-12 0,0 5 0,-4-6 0,3 6 0,-7-5 0,7 5 0,-8 0 0,4 2 0,1 5 0,-4 1 0,3-6 0,-5 4 0,-4-11 0,-1 11 0,-1-5 0,-3 1 0,4 3 0,-5-3 0,0-1 0,0 5 0,0-4 0,0 0 0,-5 4 0,0-11 0,-6 11 0,-4-10 0,4 4 0,-9 0 0,9-5 0,-4 4 0,0-5 0,4-1 0,-3 1 0,0-6 0,3 5 0,-2-5 0,-1 0 0,3 4 0,-8 3 0,3 0 0,-4 5 0,-1 0 0,0 2 0,0 5 0,-1 0 0,-4 0 0,3 1 0,-8-5 0,4 3 0,-14 7 0,2-8 0,-13 7 0,0-13 0,-5 1 0,7-11 0,-21 16 0,25-26 0,-30 22 0,9-5 0,8-10 0,-10 9 0,21-16 0,2-3 0,-7 4 0,12-6 0,-11-4 0,11-1 0,-4-5 0,5 0 0,0-5 0,0 0 0,1-5 0,5 0 0,-5 0 0,5 0 0,-1 0 0,-3 0 0,9 0 0,-9-5 0,9 0 0,-4-5 0,0 1 0,4-1 0,1-2 0,2-2 0,3-4 0,1 0 0,0 1 0,5 0 0,1 4 0,-1-3 0,0 3 0,4-3 0,-3-1 0,4 1 0,-5-1 0,0 0 0,0-4 0,-1-2 0,4-4 0,-7 3 0,5-2 0,-6 3 0,8 0 0,-7 1 0,11 5 0,-11 0 0,8 4 0,-4-3 0,4 7 0,2-3 0,3 5 0,1-1 0,-1 0 0,4 1 0,-3 3 0,6-3 0,-6 3 0,3-4 0,0 1 0,-3-5 0,3 4 0,-1-8 0,-2-1 0,6 6 0,-3-1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47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0 311 24575,'7'0'0,"11"-14"0,28 0 0,-12-10 0,39-12 0,-24 7 0,7-2 0,9-7 0,-25 19 0,10-13 0,-5 12 0,-16 5 0,-5 2 0,-4 8 0,-11-6 0,3 9 0,-5-5 0,1 7 0,-4 0 0,0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4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24575,'0'15'0,"0"5"0,0 3 0,5 10 0,0 7 0,5 1 0,1 11 0,4-4 0,-3 12 0,4-4 0,0 4 0,-4 1 0,3-12 0,-4 10 0,-1-17 0,0-2 0,0-7 0,-2-11 0,1 0 0,-1-10 0,-3-3 0,-2-6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48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24575,'0'16'0,"0"2"0,0 10 0,0-6 0,0 4 0,0-3 0,0 4 0,8 1 0,3 5 0,3-5 0,0 5 0,-9-10 0,3 3 0,-7-8 0,3-1 0,0-1 0,-3-8 0,2 4 0,-3-15 0,0-2 0,0-16 0,0-7 0,-4-1 0,3-16 0,-3 9 0,4-10 0,0 12 0,0 1 0,4 6 0,1 4 0,4 1 0,3 9 0,1-3 0,-4 11 0,-2-3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50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1 210 24575,'7'0'0,"4"0"0,-2 0 0,6 0 0,-2 0 0,4 0 0,-1-4 0,-3-1 0,2-7 0,-2 0 0,0-5 0,-1 0 0,0 0 0,-3 1 0,4-6 0,-9 4 0,0-3 0,-4 8 0,0-3 0,0 8 0,-3-1 0,-1 6 0,-8 3 0,4 0 0,-8 0 0,3 0 0,1 3 0,-5 10 0,8 6 0,-9 13 0,7 3 0,-3-1 0,4 10 0,1-13 0,3 8 0,-2-12 0,6 0 0,-2-4 0,4-2 0,0-8 0,0-1 0,0-5 0,4 1 0,0-4 0,7-1 0,2-3 0,8 0 0,2 0 0,4-4 0,6-6 0,3-11 0,4 0 0,3-10 0,-9 10 0,6-4 0,-10 1 0,3 4 0,-9-3 0,-3 6 0,-4 0 0,-5 4 0,0-2 0,-4 2 0,1-4 0,-5 5 0,0 0 0,-4 0 0,0 4 0,0-4 0,0 4 0,0 1 0,-8-1 0,-1 3 0,-4-2 0,2 6 0,-1-2 0,3 3 0,-2 0 0,3 0 0,0 0 0,1 0 0,-1 0 0,1 0 0,-1 3 0,0 6 0,4 8 0,-3 1 0,1 14 0,-3-8 0,4 8 0,-3-4 0,7-1 0,-4 6 0,5-9 0,0 7 0,0-13 0,0-1 0,8-1 0,6-7 0,8 3 0,6-2 0,-1-5 0,1-1 0,4-4 0,-3 0 0,4 0 0,-6-4 0,-4-1 0,3-8 0,-9 0 0,5-9 0,-8 4 0,-6 4 0,-4 6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55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1 508 24575,'4'5'0,"-1"12"0,-3 3 0,0 12 0,0-4 0,0 1 0,0-1 0,0-2 0,0-3 0,0-5 0,3-2 0,1-8 0,4-4 0,-1-1 0,1-3 0,-1 0 0,1 0 0,0-12 0,0-3 0,1-12 0,1-6 0,-1-1 0,1-6 0,0 5 0,-1-3 0,1 9 0,-5 1 0,-1 1 0,-1 14 0,-2-8 0,3 12 0,-1 1 0,1 5 0,-1 6 0,1 5 0,-4 9 0,4 11 0,-3 1 0,7 4 0,-3-6 0,5 0 0,-1 0 0,-1-4 0,1-2 0,-1-4 0,4-4 0,-3-2 0,3-3 0,-5 0 0,1-1 0,-1-3 0,1 0 0,-1-4 0,1 0 0,-1 0 0,1 0 0,-1-8 0,1-1 0,1-13 0,-4 5 0,-1-10 0,-1 9 0,-2-3 0,3 4 0,-4 1 0,4-1 0,-3 0 0,2 0 0,1-4 0,1 3 0,0-4 0,2 10 0,-2-4 0,2 7 0,1-2 0,0-1 0,-1 3 0,1 1 0,0 1 0,-1 6 0,1-2 0,-1 3 0,1 0 0,-4 6 0,-1 8 0,-3 3 0,0 9 0,0-4 0,0 6 0,0-6 0,0-4 0,0-3 0,0-6 0,0 6 0,0-6 0,0 2 0,0-3 0,3-4 0,1-1 0,3-3 0,5 0 0,-4 0 0,8 0 0,-7 0 0,6 0 0,-6 0 0,6 0 0,-6 0 0,2 0 0,-3-3 0,-1 2 0,1-3 0,-4 1 0,3-1 0,-6-4 0,2 0 0,-3-8 0,4-3 0,-3-8 0,3-19 0,-4 8 0,0-21 0,0 11 0,0-6 0,0 0 0,0 6 0,0 8 0,0 11 0,0 3 0,0 12 0,0-2 0,-3 8 0,-1 4 0,-3 1 0,0 6 0,3 5 0,1 5 0,3 3 0,-4 6 0,3 0 0,-8 6 0,8-1 0,-3 6 0,4-4 0,0 9 0,0-9 0,0 9 0,0-3 0,0 5 0,0-1 0,0 1 0,0-6 0,0-1 0,0-5 0,0-6 0,0 0 0,0-10 0,0 0 0,0-5 0,3 1 0,1-4 0,4-4 0,-5-8 0,10-3 0,9-24 0,0 15 0,15-32 0,-12 20 0,3-21 0,-3 10 0,-9-3 0,2 11 0,-7 3 0,2 9 0,-8 1 0,-2 6 0,-3 3 0,-3 5 0,-5 4 0,0 8 0,-5 9 0,0 11 0,2 4 0,-3 11 0,5-11 0,3 10 0,-2-9 0,7 4 0,-3-6 0,4-4 0,0-2 0,0-9 0,0 4 0,3-8 0,2 4 0,2-5 0,0-2 0,5-2 0,1-3 0,3 0 0,1 0 0,0-12 0,6-5 0,-3-10 0,4-8 0,-6 7 0,-3-5 0,2 5 0,-7 1 0,3 4 0,-8-3 0,-1 8 0,-4-4 0,0 10 0,0 0 0,0 5 0,0-1 0,-3 4 0,-2 0 0,-2 4 0,-1 4 0,1 0 0,3 7 0,0 2 0,4 8 0,0-3 0,0 4 0,0-10 0,0 4 0,0-4 0,0 1 0,4-2 0,4-3 0,4-4 0,5 0 0,-1-4 0,1 0 0,0-12 0,1-9 0,1-8 0,0-4 0,0 0 0,-5 5 0,0-1 0,-6 8 0,-3 4 0,-1 5 0,-4 0 0,0 4 0,0 11 0,0 7 0,0 17 0,0 2 0,0 4 0,0-6 0,0-4 0,0-2 0,0-4 0,0-5 0,0 0 0,3-8 0,1-1 0,3-3 0,1-7 0,0-2 0,5-13 0,-4 4 0,8-8 0,-8 8 0,5-8 0,-6 8 0,1-4 0,-1 10 0,-4 0 0,-1 4 0,-3 1 0,0 5 0,0 12 0,0 8 0,0 15 0,0 1 0,0 5 0,0 8 0,0 0 0,0 6 0,0 1 0,0 23 0,0-24 0,0 22 0,0-20 0,0 7 0,0 0 0,0-7 0,0-10 0,-4-5 0,-5-6 0,-5-6 0,-4-10 0,2-6 0,-11-8 0,3 0 0,-1-7 0,-2-17 0,11-6 0,-9-16 0,9 3 0,1-8 0,10 12 0,0-10 0,5 16 0,0-4 0,0 6 0,0-1 0,4 5 0,9 1 0,1 5 0,12-1 0,-3 1 0,4-2 0,0 5 0,-4 1 0,3 4 0,-9 1 0,0-1 0,-5 1 0,-5 1 0,-2 2 0,-2 2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51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1 154 24575,'5'4'0,"12"0"0,20-14 0,-1-1 0,3-4 0,7-10 0,-14 13 0,20-13 0,-12 14 0,1-4 0,-1 5 0,-7-3 0,0 6 0,-9-1 0,-1 8 0,-12 0 0,-7 0 0,0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51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24575,'0'7'0,"0"1"0,0 8 0,0 2 0,0 9 0,0 6 0,0-4 0,0 9 0,0-9 0,0 9 0,0-4 0,-4-5 0,7 3 0,-6-10 0,7 1 0,0 3 0,-3-12 0,3 11 0,-4-12 0,0 4 0,0-9 0,0-5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00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47 235 24575,'0'28'0,"0"4"0,0 2 0,0 25 0,0-25 0,0 32 0,0-24 0,0 19 0,0-6 0,4 0 0,2-3 0,3-21 0,-3 7 0,-2-20 0,-4-1 0,0-6 0,0-13 0,0-20 0,-6-29 0,-6-21 0,-2-23 0,-4 6 0,11 9 0,-5-3 0,11 10 0,-4 1 0,5 4 0,0 20 0,0 8 0,0 12 0,0 10 0,0 6 0,0 5 0,9 3 0,6 1 0,10 3 0,2 0 0,6 0 0,-5 0 0,10 4 0,-9 1 0,4 1 0,-6 2 0,-4-7 0,-2 6 0,-8-6 0,-2 6 0,-3-2 0,-4 2 0,-1 5 0,-3 5 0,0 11 0,-14 8 0,-4 6 0,-14 1 0,0-1 0,-1 1 0,2-6 0,10-8 0,-1-6 0,13-11 0,-2 0 0,7-5 0,-3 1 0,9-4 0,8-1 0,8-3 0,9-4 0,1-1 0,-1 0 0,0 1 0,-4 4 0,-2 0 0,-5 0 0,-3 0 0,-2 0 0,-2 12 0,-5 3 0,0 18 0,-4-4 0,0 9 0,0-4 0,-4 5 0,-6 1 0,-12 1 0,2-6 0,-10 0 0,11-12 0,-8 0 0,9-10 0,-3 0 0,4-5 0,0-3 0,1-2 0,3-3 0,5-3 0,0-5 0,8-5 0,-4-4 0,4 0 0,0 5 0,0 0 0,0 4 0,0 1 0,0-1 0,0 1 0,9 3 0,5 1 0,16 3 0,-1-8 0,-1-2 0,0-19 0,-9 5 0,6-16 0,-10 5 0,-1-4 0,-4-1 0,0 5 0,0-3 0,-1 9 0,0-3 0,0 9 0,-4 2 0,-1 4 0,-4 4 0,0 1 0,0 11 0,0 11 0,0 14 0,0 10 0,0 6 0,0-1 0,0 1 0,4 0 0,2 0 0,3-6 0,1-1 0,2-11 0,-2 0 0,2-6 0,-4-3 0,0-1 0,-1-8 0,1-1 0,-1-3 0,1 0 0,-1 0 0,1-12 0,1-3 0,0-18 0,0 4 0,1-10 0,0 5 0,-1 0 0,-3-4 0,1 14 0,-6-8 0,3 14 0,-4-4 0,0 10 0,0 0 0,0 4 0,0 10 0,0 14 0,0 7 0,0 15 0,0-4 0,0 0 0,0-1 0,0-6 0,0-4 0,0-2 0,3-8 0,1-2 0,4-3 0,3-4 0,2-1 0,0-3 0,2 0 0,-2 0 0,0-12 0,4-3 0,-7-13 0,3-5 0,-3 5 0,-5-5 0,-1 5 0,-4 1 0,0 4 0,0 1 0,0 10 0,0 0 0,0 17 0,0 6 0,0 20 0,-4 3 0,2 0 0,-6-1 0,7-11 0,-3 0 0,0-10 0,4 0 0,-4-4 0,4-11 0,0-7 0,0-12 0,0-11 0,0 4 0,0-4 0,0 6 0,4-1 0,1 6 0,4 0 0,3 5 0,-3 1 0,2 3 0,-3 5 0,0 1 0,-1 6 0,1-2 0,-1 3 0,1 0 0,-1 3 0,-3 5 0,-1 4 0,1 5 0,-4 5 0,8 0 0,-3 1 0,4-2 0,-1 1 0,1-5 0,-1 1 0,4-3 0,-4-6 0,8 3 0,-7-5 0,6-2 0,-6-2 0,2-3 0,-3 0 0,3 0 0,-1-12 0,2-9 0,-2-13 0,0-5 0,0-8 0,-4 7 0,-2-1 0,-4 3 0,0 14 0,0-4 0,0 16 0,0 0 0,0 5 0,0 9 0,0 8 0,0 17 0,0 2 0,0 9 0,0-4 0,0 6 0,-4-6 0,3-1 0,-3-11 0,1-5 0,2-5 0,-6-4 0,3-4 0,0-11 0,1-8 0,3-10 0,0-3 0,0 1 0,0 0 0,7 4 0,3-3 0,7 8 0,0 0 0,0 6 0,-1 3 0,-3 1 0,3 4 0,-4 0 0,1 4 0,-2 0 0,-3 0 0,-1 0 0,1 0 0,-1 0 0,1 3 0,-4 6 0,2-1 0,-5 8 0,2-8 0,1 4 0,-3-5 0,2 1 0,-3-1 0,0 1 0,3-4 0,1-1 0,3-3 0,0 0 0,-3 3 0,3-2 0,-3 3 0,4-4 0,-1 0 0,0 0 0,1 0 0,4-12 0,2-4 0,-1-11 0,5 0 0,-8 0 0,3-1 0,-4 6 0,0-5 0,-1 14 0,-3-4 0,-2 9 0,-3 7 0,0 6 0,0 12 0,0 6 0,0 4 0,0 0 0,0-4 0,0-2 0,0-8 0,3-1 0,1-5 0,4 1 0,3-4 0,2-1 0,4-3 0,-5 0 0,4 0 0,-4 0 0,1-3 0,-1-6 0,0-3 0,-3-10 0,3 4 0,-3-8 0,-4 3 0,3-4 0,-7 4 0,3 1 0,-4 6 0,0-1 0,0 4 0,0 2 0,0 3 0,0 7 0,0 16 0,0 5 0,0 24 0,0-2 0,0 12 0,0 15 0,5-18 0,0 16 0,13 3 0,-6-16 0,6 28 0,-3-33 0,-3 12 0,3-13 0,-9-2 0,-1-12 0,-5-6 0,0-6 0,0-6 0,-8-3 0,-1-1 0,-18-3 0,3-4 0,-8-1 0,4-4 0,5 0 0,2-4 0,3-9 0,5-6 0,4-8 0,5-1 0,4 1 0,0 0 0,0-6 0,0 4 0,0-4 0,8 6 0,2-1 0,13-1 0,8 0 0,-1 3 0,4 6 0,-1 2 0,-4 8 0,4-4 0,-11 5 0,0 4 0,-6-3 0,-3 7 0,-1-6 0,-5 6 0,0-5 0,-2 5 0,-2-3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57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45 24575,'-9'0'0,"-2"-7"0,1 6 0,-4-9 0,3 6 0,-4-3 0,1 3 0,-1-3 0,1 6 0,-1-2 0,1 3 0,-1 0 0,4 0 0,-3 0 0,3 0 0,0 0 0,-2 0 0,5 0 0,-6 3 0,3 1 0,0 3 0,-2 4 0,5-1 0,-7 9 0,7-4 0,-6 7 0,6-7 0,-3 7 0,3-6 0,0 7 0,1-8 0,0 0 0,3-2 0,1-2 0,0-1 0,3 0 0,-3-3 0,3-1 0,0 1 0,0-1 0,0 1 0,0-1 0,0-5 0,-3-1 0,2-7 0,-2-3 0,3 3 0,0-7 0,-3 4 0,3-1 0,-7-2 0,7 2 0,-6-3 0,5-1 0,-5 5 0,2-4 0,0 6 0,-2-2 0,5 4 0,-5-1 0,5 0 0,-2 6 0,3 5 0,0 10 0,0 2 0,0 1 0,0 1 0,0-2 0,0 2 0,0-4 0,0 0 0,4 1 0,-4-4 0,7 2 0,-6-5 0,5 2 0,-5-4 0,4 1 0,-4-1 0,5 1 0,-3-1 0,4 1 0,-1-4 0,0 0 0,0-3 0,0 0 0,1 0 0,0 0 0,-1 0 0,1 0 0,3 0 0,1-4 0,3 4 0,-3-7 0,3 7 0,-3-7 0,-1 7 0,1-4 0,-1 1 0,-3 2 0,3-2 0,-4 3 0,1 0 0,0 0 0,-1 0 0,1 0 0,-1 0 0,-2 0 0,-1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02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1547 2558 24575,'-10'0'0,"-2"0"0,-9 0 0,-1 0 0,-18 0 0,-2 0 0,-12 0 0,1 0 0,-7 0 0,5 0 0,3 0 0,-33 0 0,42 0 0,-10-2 0,0-2 0,11-2 0,-48-17 0,37-6 0,-12-7 0,9-9 0,3-2 0,6 0 0,-12-13 0,17 8 0,-5-1 0,-14-20 0,15 10 0,-4-6 0,20 25 0,4 1 0,1-5 0,-19-37 0,22 29 0,5-7 0,5-4 0,7-11 0,5 18 0,0-23 0,0 20 0,9 10 0,16-35 0,3 40 0,-2 5 0,3 0 0,20-17-811,18-7 811,-25 33 0,2 2 0,-2-1 0,2 1 0,11 1 0,4 0 0,20-12 0,1 2-927,-17 14 1,1 1 926,-2-1 0,5-2 0,-4 4 0,8 1 0,0 3 0,19-6 0,3-1-1273,-6 0 1,0 2 1272,4 5 0,1-1 0,-5-4 0,-2 0-854,1 9 1,-1 1 853,1-3 0,0 0 0,5 3 0,0 0 0,-3 0 0,-1 1 0,-1 1 0,0 3 0,0 3 0,-2 0 0,-10 1 0,2 1 0,13 5 0,2 1 0,-9-4 0,0 1 0,9 3 0,0 0 0,-10 0 0,-1 0 0,4 0 0,0 0 0,-14 0 0,0 0-156,9 3 0,-2 1 156,-12-1 0,-2 1 0,0 5 0,0 2 0,-6-1 0,0 1 0,-4 1 0,-1 2 0,-3-1 0,-1 0 1150,32 6-1150,-28-4 0,-3 1 0,6-3 0,-5 2 0,-1 1 0,3 6 2400,16 2-2400,-15 7 2114,-4-4-2114,3 5 1243,-8 0-1243,-1 5 321,-1-3-321,-9 7 0,9-7 0,-8 8 0,2-10 0,-11 3 0,5 0 0,-10-6 0,9 7 0,-8-3 0,7-2 0,-7 7 0,8-7 0,-8 8 0,8-3 0,-7 4 0,2-5 0,-9-2 0,-2-5 0,1 5 0,-4-5 0,4 5 0,-5-6 0,-4 1 0,-1-1 0,-4-5 0,0 5 0,0-5 0,0 5 0,0 1 0,0-1 0,-10 12 0,4-9 0,-19 20 0,9-14 0,-15 12 0,9-8 0,-9 3 0,9 3 0,-9-2 0,9 3 0,-9-5 0,4 0 0,-5 1 0,-1 5 0,1-4 0,0 8 0,-21 8 0,11-9 0,-17 3 0,8-4 0,-10 6-444,-1 0 444,-11 6 0,6-9 0,-8-2 0,2 9 0,32-31 0,-1 0 0,-33 33 0,30-29 0,-1-1 0,4-2 0,0-1 0,-4 0 0,0 0 0,0-3 0,0 0 0,-2 0 0,0 0 0,3-3 0,-1-1 0,-5 1 0,0-2 0,-36 11 0,35-16 0,1 0 0,-37 8 0,8-5 0,29-9 0,1-1 0,-11 2 0,11-4 0,0-1 0,-14 0 0,12-3 0,1-1 0,-11-2 0,-29 0 0,35 0 0,-14 0 0,8 0 0,-6 0 0,13 0 0,1 0 444,3 0-444,9 0 0,-10 0 0,10-4 0,-4-2 0,6-4 0,0-4 0,0-2 0,0-4 0,6 5 0,-4-4 0,3 8 0,-5-3 0,0 4 0,0-5 0,0 4 0,1-3 0,-1 8 0,0-3 0,0 4 0,0-5 0,6 0 0,-5 0 0,11 1 0,-5-1 0,5 1 0,1 0 0,-1 0 0,1 0 0,-1-1 0,1 1 0,4 0 0,-3-4 0,3 3 0,-4-3 0,-1 4 0,1-1 0,-1 1 0,-5 0 0,4-5 0,-4 4 0,0-4 0,-1 0 0,0-1 0,-5-5 0,5 1 0,-6-1 0,0 0 0,0 0 0,5 1 0,-3-1 0,4 1 0,-2-6 0,-4-1 0,8-4 0,-4-7 0,5 5 0,-1-9 0,1 3 0,0 1 0,4-3 0,-3 3 0,10 2 0,-6-5 0,3 10 0,3 2 0,-3 0 0,5 6 0,0-6 0,0 2 0,4-7 0,-2 6 0,5-11 0,-2 7 0,4-3 0,4 15 0,1 6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07.3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24575,'19'7'0,"-1"-1"0,9 11 0,3-7 0,4 8 0,-1-7 0,-10 1 0,-1 6 0,-10-8 0,1 10 0,-9-3 0,0 6 0,-4 4 0,0 6 0,0 1 0,0 1 0,0 3 0,0-14 0,0 7 0,0-13 0,0 8 0,0-8 0,0-1 0,0-1 0,0-8 0,7 4 0,7 1 0,4-4 0,8 4 0,2-4 0,1 4 0,4-2 0,-6 6 0,1-3 0,-6 4 0,1 4 0,-6 1 0,1 4 0,1 0 0,-5 1 0,4 5 0,-4-5 0,1 11 0,3-5 0,3 7 0,0-6 0,4 5 0,-7-12 0,1 5 0,-1-10 0,-4 3 0,-2-8 0,0 3 0,-3-8 0,3 3 0,-4-8 0,-4 4 0,-1-5 0,-3 1 0,0-1 0,0 1 0,0-1 0,0 1 0,0-1 0,0-3 0,0-1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08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24575,'-4'12'0,"1"9"0,3 14 0,0 5 0,0 6 0,0 1 0,0 1 0,0 3 0,0-9 0,0-2 0,0-12 0,0 4 0,0-13 0,4 13 0,1-14 0,8 8 0,0-12 0,1 11 0,-2-11 0,0 7 0,-2-4 0,-2 0 0,4 4 0,-3-3 0,9 3 0,-2-4 0,2 5 0,-2-8 0,2 6 0,-2-7 0,1 4 0,0-1 0,5 7 0,-4-9 0,2 13 0,-5-17 0,-1 11 0,2-9 0,1 5 0,-1 0 0,-3-1 0,3 1 0,-3 0 0,4 4 0,0-3 0,1 3 0,-2-4 0,2 4 0,-5-3 0,3 4 0,-6-1 0,2-3 0,-4-1 0,-4-1 0,3-8 0,-6 8 0,2-8 0,-3 4 0,0-5 0,4 1 0,-3-1 0,2 1 0,-3-1 0,0-3 0,0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09.4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319 1 24575,'0'7'0,"0"9"0,0 8 0,0 16 0,0 2 0,0 4 0,0-12 0,0 4 0,0-4 0,0-4 0,0 1 0,0-13 0,0 0 0,0-3 0,0-2 0,0-1 0,0 0 0,0 0 0,0 0 0,-3 1 0,-2 2 0,-7 3 0,-1 0 0,-2 8 0,-1-4 0,6 6 0,-7-6 0,2 10 0,-3-8 0,-1 9 0,2-11 0,-2 4 0,-3-2 0,3-1 0,-4-1 0,6-5 0,1 0 0,3-1 0,1 1 0,3 0 0,4-1 0,2 1 0,3-4 0,0 2 0,0-6 0,0 6 0,0-6 0,0 6 0,0-2 0,0 4 0,0-5 0,0 9 0,0-8 0,3 9 0,2-6 0,4 6 0,-1-4 0,0-1 0,-3-1 0,-2-8 0,1 4 0,-4-5 0,4-3 0,-4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10.4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24575,'-4'-1'0,"1"6"0,3 12 0,0 6 0,0 9 0,0-3 0,0 9 0,0-9 0,0 4 0,9 0 0,5-9 0,6 3 0,13-2 0,-13-2 0,13 2 0,-13 2 0,-2-4 0,-5-1 0,-4 5 0,-1-5 0,1 5 0,-4 1 0,4-1 0,-4 0 0,4 6 0,1 2 0,0 4 0,0 1 0,-1 0 0,1 0 0,0 0 0,5-1 0,-4 7 0,8-4 0,-8 4 0,8-7 0,-4 1 0,5 0 0,-1-7 0,0 0 0,-2-10 0,1 3 0,-1-8 0,0-1 0,-4-1 0,-1-7 0,-4 2 0,-1-4 0,1-2 0,-1-2 0,-3-3 0,0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12.89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8 148 24575,'-7'0'0,"7"0"0,15 0 0,0-8 0,16-2 0,-2-8 0,6-7 0,0 4 0,11 0 0,-10 7 0,10 0 0,-6 7 0,0-2 0,6 9 0,-5 0 0,0 0 0,-3 0 0,-4 0 0,0 4 0,-1 5 0,-5 1 0,-6 7 0,4-3 0,-8-1 0,4 0 0,-6-5 0,1 0 0,0 1 0,-5-1 0,4-4 0,-8-1 0,8-3 0,-7 4 0,2-3 0,-3 2 0,-1-3 0,1 0 0,-1 0 0,-3 0 0,0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13.77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 96 24575,'-1'-3'0,"2"-6"0,15-4 0,-2-4 0,12-1 0,-3 5 0,4-1 0,1 9 0,4 1 0,3 4 0,-1 0 0,-1 0 0,6 0 0,-9 0 0,15 0 0,-21 0 0,13 0 0,-18 0 0,13 0 0,-9 0 0,4 0 0,-4 0 0,3 0 0,-4 0 0,1 0 0,-2 0 0,1 0 0,-5 0 0,1 0 0,-3 0 0,-6 0 0,6 0 0,-2 0 0,0 0 0,2 0 0,-2 0 0,-1 0 0,4 0 0,-3 0 0,-1 0 0,0 0 0,-5 0 0,1 0 0,-1 0 0,1 0 0,-1 0 0,-2 0 0,-2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14.69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42 24575,'15'0'0,"-4"0"0,1 0 0,4 0 0,2 0 0,9 0 0,1 0 0,4 0 0,-3 0 0,10 0 0,-5 0 0,6 0 0,-11 0 0,8 0 0,-13 0 0,9 0 0,-10 0 0,3 0 0,-8 0 0,3 0 0,-4 0 0,-1 0 0,1 0 0,4 0 0,-7-4 0,7 3 0,-9-6 0,10 2 0,-5 0 0,5-2 0,-6 6 0,1-3 0,0 4 0,4 0 0,-3 0 0,3 0 0,-4 0 0,-5 0 0,4 0 0,-3 0 0,-1 0 0,0 0 0,-5 0 0,-3-4 0,3 4 0,-6-4 0,2 4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15.39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1 100 24575,'2'0'0,"8"0"0,11 0 0,7 0 0,-1 0 0,6 0 0,-5 0 0,5 0 0,-6 0 0,6 0 0,1 0 0,-5 0 0,9 0 0,-14 0 0,14 0 0,-10 0 0,10 0 0,-9 0 0,10 0 0,-11 0 0,5 0 0,-6 0 0,6 0 0,-4-4 0,3-1 0,-9-4 0,-2 0 0,-4 1 0,-5 0 0,4 0 0,-7 0 0,2 0 0,-3 0 0,-1-3 0,-2 5 0,-2-1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20.00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 8 24575,'-7'-4'0,"6"0"0,12 17 0,3-2 0,25 18 0,-17 0 0,24 4 0,-14 2 0,18 4 0,-17-8 0,14 7 0,-20-3 0,15 3 0,-10-1 0,2-7 0,-9-2 0,1-13 0,-15 5 0,1-14 0,-12 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58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24575,'0'7'0,"0"-2"0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20.65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422 1 24575,'-13'21'0,"4"4"0,-15 11 0,2 9 0,-15 0 0,3 9 0,-11 3 0,12-3 0,0-11 0,2 8 0,10-9 0,-10 7 0,10-9 0,-3-6 0,13-11 0,-4-5 0,13-3 0,-9-9 0,10 5 0,-2-10 0,3 2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21.92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17 24575,'0'19'0,"0"4"0,0 0 0,0-5 0,0 7 0,0-11 0,0 3 0,0-5 0,0-5 0,0-9 0,4-9 0,1-10 0,7-2 0,-2-3 0,6 8 0,-7-4 0,3 5 0,0 8 0,-3-2 0,3 7 0,-5 0 0,1 0 0,-1 4 0,1 0 0,-1 0 0,1 0 0,-1 0 0,0 4 0,-3 9 0,4 5 0,-3 9 0,0 1 0,3-1 0,-3-4 0,0 3 0,2-8 0,-6-1 0,3-6 0,-4-3 0,0-1 0,3-2 0,1-5 0,4-13 0,0-6 0,1-8 0,-4-1 0,3 1 0,-3-1 0,4 6 0,0 0 0,-1 5 0,0 5 0,0 4 0,0 1 0,-1 6 0,1-3 0,-1 4 0,1 0 0,-1 0 0,1 7 0,-1 2 0,2 12 0,-1 1 0,-2 6 0,1-6 0,-2 5 0,0-10 0,3 5 0,-8-6 0,4-3 0,-4-2 0,3-3 0,-2-4 0,3-1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23.34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119 163 24575,'4'-7'0,"0"0"0,-4 0 0,0-4 0,-7 6 0,2-1 0,-9 6 0,1 0 0,-4 0 0,4 0 0,-3 12 0,6 3 0,-3 12 0,4 6 0,4-9 0,0 7 0,5-8 0,0 0 0,0-6 0,0-1 0,0-8 0,0 3 0,7-6 0,6-2 0,9-11 0,1-7 0,6-15 0,-10 1 0,6-5 0,-8 11 0,-3 2 0,-2 4 0,-4 0 0,0 5 0,0 3 0,-4 3 0,-1 8 0,-3-2 0,0 12 0,0 0 0,4 1 0,0 3 0,4-8 0,0 4 0,-1-5 0,5 1 0,0-4 0,5 0 0,0-4 0,-1 0 0,6-4 0,-4-9 0,4-7 0,-3-7 0,-1-1 0,1-5 0,-5 4 0,0 1 0,-6 7 0,-3 4 0,-1 4 0,-8 5 0,-4 5 0,-4 3 0,-11 13 0,5-2 0,-5 16 0,10-9 0,0 3 0,8-4 0,1-1 0,4 1 0,0-5 0,0 4 0,0-7 0,4 2 0,4-3 0,5 0 0,8 1 0,-3-1 0,8 1 0,-8-1 0,3 5 0,-8 0 0,-1 3 0,-4 1 0,1 4 0,-4 2 0,-1 4 0,-4 1 0,0-1 0,-8 0 0,-6-3 0,-10-2 0,-3-4 0,4 0 0,-3-4 0,3-2 0,0-7 0,2-1 0,4-4 0,4 0 0,-2-4 0,9-4 0,-5-5 0,10 0 0,-2-2 0,3 2 0,0-4 0,0 4 0,0-2 0,0 6 0,0-2 0,3 7 0,-2-3 0,5 6 0,-5-2 0,3 3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27.87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2133 1 24575,'11'0'0,"-2"0"0,6 0 0,-2 0 0,8 0 0,-3 3 0,8 6 0,-3 5 0,19 24 0,-5-14 0,19 20 0,-25-24 0,22 23 0,-21-20 0,15 26 0,-2-21 0,-6 14 0,8-14 0,-5 13 0,-6-15 0,4 6 0,-9-4 0,8-7 0,-8 8 0,2-9 0,-9 3 0,-3-6 0,-4 0 0,4 0 0,-7-4 0,6 3 0,-7-3 0,0 4 0,3-1 0,-7-3 0,3 3 0,-5-4 0,2 5 0,-1-1 0,0-3 0,0 3 0,0-4 0,0 1 0,0-2 0,-4-3 0,3-1 0,-6 1 0,2-22 0,-3 22 0,4-17 0,5 32 0,11 7 0,6 6 0,11 7 0,-4 0 0,4 0 0,0 0 0,-4-5 0,-3-4 0,-6 0 0,0-4 0,-8 3 0,7-4 0,-13-2 0,3-4 0,-4 3 0,-1-4 0,1 6 0,5-1 0,-4 0 0,3 0 0,-5-4 0,2 3 0,-2-8 0,1 8 0,-1-8 0,1 4 0,-4-10 0,-2 0 0,-3-5 0,0 1 0,0 5 0,0 10 0,0 8 0,0 9 0,0 0 0,-4-6 0,3 5 0,-3 1 0,4 8 0,0 6 0,0-7 0,0 5 0,0-11 0,0 5 0,0-6 0,0 0 0,0-1 0,0 1 0,0 0 0,0-1 0,0 1 0,-4 0 0,-2-6 0,1 4 0,-3-9 0,3 3 0,0-4 0,-4-1 0,5-5 0,-5 0 0,1-6 0,3 6 0,-3-4 0,4 3 0,-5-4 0,-3-1 0,2 6 0,-2-5 0,3 10 0,1-10 0,-2 10 0,2-10 0,-1 5 0,0-1 0,1-3 0,3 3 0,-3-4 0,4 0 0,-1-1 0,-3 6 0,3 0 0,-4 1 0,0 3 0,0-4 0,0 5 0,0 0 0,-4 1 0,3-6 0,-3 4 0,4-8 0,-4 8 0,3-8 0,-7 8 0,8-8 0,-4 8 0,1-8 0,2 8 0,-6-8 0,5 8 0,-5-3 0,2 4 0,-5 0 0,-4 2 0,3-2 0,-10 9 0,10-7 0,-9 6 0,10-12 0,-10 6 0,11-11 0,-9 5 0,8-1 0,-3-4 0,5 4 0,-5-9 0,4 7 0,-9-4 0,9 2 0,-9-1 0,9-4 0,-8 1 0,8 2 0,-3-3 0,-1 4 0,4-4 0,-3 0 0,4-5 0,-4 1 0,3-1 0,-9 1 0,9 0 0,-8 0 0,3-1 0,-4 2 0,-1-1 0,-5-4 0,5-1 0,-5-4 0,0 0 0,-1 0 0,-1 0 0,2 0 0,0 0 0,4 0 0,-4 0 0,0 0 0,9 0 0,-7 0 0,8 0 0,-4 0 0,-1 0 0,5 0 0,-3 0 0,4 0 0,-11 0 0,4-4 0,-9-2 0,3-3 0,-4-1 0,-1 0 0,0-5 0,0 0 0,1-1 0,-1-2 0,-1-3 0,0-1 0,5-8 0,-3 9 0,8-7 0,-10 1 0,10-3 0,-4 4 0,11-2 0,-4 4 0,9-4 0,-5-1 0,6 2 0,3 0 0,-1 4 0,6-3 0,-6 8 0,6-9 0,-2 9 0,-1-3 0,3-1 0,-2 4 0,3-3 0,-3 4 0,3 4 0,-3-2 0,4 2 0,0-4 0,3 4 0,-3-2 0,4 2 0,-4 0 0,-1-2 0,1 2 0,0-4 0,-4 0 0,2 1 0,-2-1 0,0 0 0,2-4 0,-5 3 0,4-9 0,-5 5 0,2-6 0,-5 1 0,5-6 0,-9 3 0,7-2 0,-7 3 0,-2-6 0,5 1 0,-10-3 0,9-2 0,-9 2 0,3-9 0,0 3 0,-4-10 0,5 6 0,-9-21 0,8 18 0,-15-35 0,18 40 0,-17-32 0,19 28 0,-11-19 0,5 14 0,-1-14 0,-2 13 0,8-5 0,-4 6 0,2 2 0,7-2 0,-11-7 0,16 11 0,-7-28 0,10 33 0,4-23 0,1 13 0,5-9 0,0 7 0,0-6 0,0 16 0,0-7 0,0-2 0,0 13 0,0-5 0,0 14 0,4-4 0,2-1 0,3 6 0,-4-5 0,3 10 0,-3-5 0,4 1 0,0 3 0,1-10 0,-1 7 0,1-2 0,-1-3 0,1 3 0,-1 0 0,0 2 0,0 5 0,4 0 0,-4 5 0,4-4 0,-4 9 0,-1-1 0,0 2 0,0 4 0,0-9 0,1 3 0,3-3 0,1 0 0,4 3 0,0-7 0,0 7 0,0-3 0,-5 9 0,3-4 0,-2 7 0,7-3 0,2 0 0,5 2 0,6-4 0,-1 1 0,14-3 0,-12 1 0,10 0 0,-11 6 0,6-1 0,-1 5 0,0 1 0,1 4 0,-6 0 0,3 0 0,-2 0 0,4 0 0,-5 0 0,0 0 0,-1 0 0,-8 0 0,8 0 0,-10 0 0,4 0 0,1 0 0,0 0 0,6 0 0,-6 0 0,12 0 0,-12 0 0,6 0 0,-5 0 0,-1 0 0,0 0 0,-4 0 0,3 0 0,-8 0 0,8 0 0,-9 0 0,10 0 0,-5 0 0,11 0 0,-5 0 0,10 0 0,-4 0 0,6 0 0,-1 4 0,1 2 0,6 4 0,1-5 0,1 4 0,4-3 0,-11 4 0,5 0 0,-6 0 0,-1 0 0,-5-4 0,-1 2 0,-11-3 0,0 0 0,-10-2 0,0 1 0,-5-3 0,1 2 0,-4 0 0,-1 1 0,-3 3 0,0 1 0,0-1 0,0 1 0,0-4 0,0-1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33.60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514 2393 24575,'0'-12'0,"0"1"0,0 3 0,0-3 0,0 2 0,0-7 0,0 4 0,0-5 0,-7 0 0,5-4 0,-5 7 0,2-11 0,4 15 0,-3-6 0,4 8 0,-9 4 0,-11-8 0,-7-4 0,-7-9 0,3-11 0,6 6 0,-6-11 0,5 4 0,-1-4 0,-3 4 0,9-2 0,-2 9 0,4-3 0,4 0 0,2 4 0,3-4 0,1 0 0,-4 9 0,3-7 0,-3 8 0,4 0 0,1 2 0,3-1 0,-3 4 0,8-3 0,-8 4 0,7 1 0,-3-1 0,4 0 0,0 0 0,0 4 0,0-2 0,0 2 0,0 0 0,0-2 0,0 6 0,0-7 0,-3 8 0,2-4 0,-2 5 0,-1-1 0,4 0 0,-4 1 0,1-1 0,2 0 0,-6 1 0,6-1 0,-6-4 0,6 4 0,-3-8 0,4 3 0,0-3 0,0-1 0,0 0 0,0 0 0,0 1 0,0-1 0,0 0 0,0 5 0,0-4 0,0 3 0,0-4 0,0 1 0,4-6 0,2-1 0,3-4 0,4 0 0,-3-1 0,7 1 0,-3 4 0,-1 1 0,-1 6 0,0-1 0,-2 0 0,5 0 0,-2 1 0,5-6 0,3 3 0,4-8 0,2 7 0,3-9 0,3 9 0,-2-9 0,8 8 0,-4-3 0,5 4 0,6 4 0,-5-3 0,11 2 0,-11 2 0,12-6 0,-6 10 0,0-9 0,-1 4 0,-6 1 0,-1-4 0,-5 8 0,-1-2 0,0-1 0,-5 3 0,24-9 0,-20 9 0,32-15 0,-32 14 0,26-14 0,-22 10 0,16 0 0,-11 1 0,5 5 0,-12 0 0,4 0 0,-9 1 0,3 4 0,-5-4 0,0 8 0,6-7 0,1 3 0,6-5 0,-1 4 0,1-3 0,6 3 0,1-4 0,6 4 0,1 1 0,6 5 0,2 0 0,24 0 0,-27 0 0,23 0 0,-26 0 0,13 0 0,-6 0 0,-4 0 0,-5 0 0,-7 0 0,-1 0 0,-6 0 0,-6 4 0,-1-3 0,-6 3 0,6-4 0,-5 0 0,5 0 0,-1 0 0,-3 0 0,3 0 0,-9 0 0,3 0 0,-8 0 0,-1 0 0,-2 0 0,-6 0 0,3 0 0,-5 0 0,1 0 0,2 0 0,12 0 0,27 0 0,-5 0 0,30 0 0,-4 0 0,-4 0 0,15-5 0,-18 4 0,-2-4 0,7 5 0,-13 0 0,-1 0 0,-1 0 0,-12 0 0,11 0 0,-11 0 0,5 4 0,0 2 0,2 4 0,-1 1 0,5-5 0,-5 3 0,1-4 0,4 6 0,-11-1 0,5 0 0,-6 0 0,0 0 0,-1 0 0,-4 3 0,3 3 0,-9-2 0,4 4 0,-6-4 0,0 4 0,1-4 0,-6-1 0,0-4 0,-6-1 0,1 1 0,-4-2 0,-2-2 0,1-9 0,-1 2 0,16 3 0,2 16 0,26 17 0,-20-7 0,19 12 0,-23-14 0,12 7 0,0 5 0,-6-5 0,-1 4 0,-7-7 0,-4 0 0,-1 0 0,-6-2 0,-4 0 0,3 1 0,-3-1 0,1 0 0,2 1 0,-3-1 0,0-4 0,3 3 0,-7-4 0,3 1 0,-4 3 0,-5-8 0,4 4 0,-7-6 0,3 1 0,-4-1 0,0 1 0,0 0 0,0 4 0,0-3 0,0 8 0,0-8 0,0 8 0,0-8 0,0 3 0,0 1 0,0-5 0,0 5 0,0-6 0,0 1 0,0 0 0,0 4 0,0-3 0,0 8 0,0-8 0,-4 8 0,-2-4 0,-7 5 0,-1 1 0,-5 4 0,1-3 0,-2 8 0,2-8 0,-6 5 0,4-1 0,-9-2 0,4 3 0,-5-4 0,-1 5 0,0 2 0,-6 0 0,4 4 0,-4-2 0,7-3 0,-2 5 0,2-10 0,4 4 0,-2-6 0,8-2 0,-7-3 0,8 3 0,-9-3 0,9-1 0,-9 5 0,4-4 0,-6 6 0,-1 6 0,1-5 0,-7 6 0,6-8 0,-10 3 0,4-2 0,0 1 0,2-5 0,7-3 0,0-4 0,5-2 0,-3 1 0,8-5 0,-3 4 0,-1-8 0,4 7 0,-8-6 0,8 6 0,-8-6 0,8 2 0,-8 1 0,8-4 0,-8 8 0,8-8 0,-3 8 0,0-8 0,-2 8 0,0-8 0,-3 5 0,3-6 0,-4 6 0,-1-4 0,1 3 0,-6-4 0,4 1 0,-9 3 0,9-2 0,-9 3 0,9-5 0,-9 1 0,4-1 0,-6 1 0,0 0 0,1 0 0,4-1 0,-3 1 0,9-1 0,-9 1 0,9-1 0,-4 1 0,10-2 0,-3 1 0,3 0 0,-4-4 0,-1 3 0,1-7 0,-6 4 0,4-5 0,-10 0 0,5 0 0,-6 0 0,0 0 0,0 0 0,-6 0 0,5 0 0,-5 0 0,0 0 0,4 0 0,-4 0 0,6 0 0,6 0 0,-5 0 0,10-5 0,-4 0 0,0-4 0,5-1 0,-5 1 0,5 0 0,1-1 0,-1 1 0,1 0 0,-1 4 0,1-3 0,-1 2 0,1-3 0,4 0 0,-3 0 0,3 0 0,-4 0 0,-1 0 0,5 4 0,-3-4 0,8 5 0,-8-1 0,8-3 0,-4 7 0,6-6 0,-1 6 0,0-7 0,0 4 0,5-1 0,-4-2 0,3 6 0,-3-7 0,-1 3 0,0-3 0,-4 3 0,3-2 0,-4 2 0,1 0 0,3-2 0,-9-2 0,5-1 0,-6-3 0,1 3 0,-1-3 0,1 3 0,-1-3 0,-5 3 0,4-3 0,-4 2 0,0-3 0,4 5 0,-9-5 0,4 3 0,-6-8 0,0 4 0,0-5 0,1 0 0,-2-5 0,-17-8 0,16 0 0,-21-5 0,8 1 0,5 9 0,-26-20 0,37 20 0,-35-26 0,39 21 0,-39-20 0,44 21 0,-27-11 0,32 15 0,-11-2 0,9 2 0,3 4 0,7 4 0,5 3 0,4-3 0,3-8 0,1-9 0,4 14 0,0 1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35.06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334 1 24575,'-11'0'0,"-6"0"0,-6 0 0,-10 0 0,4 0 0,-9 0 0,9 0 0,-4 0 0,5 8 0,5 6 0,0 9 0,9 0 0,-3 8 0,11-7 0,-3 4 0,9-7 0,0 1 0,0-8 0,0 6 0,0-11 0,0 2 0,7-7 0,7 0 0,4-4 0,8 0 0,-8 0 0,3 0 0,-4 0 0,-4 0 0,-2 0 0,-3 0 0,-1 0 0,-3 3 0,0 1 0,-4 13 0,0 1 0,-5 15 0,-5 1 0,-5 6 0,-5-1 0,0 1 0,4 0 0,2 0 0,4 0 0,0-1 0,4-4 0,2-3 0,4-4 0,0-6 0,0 5 0,0-10 0,0 1 0,12-6 0,-2-4 0,17 1 0,1-4 0,0-1 0,5-4 0,0 0 0,-4 0 0,-1 0 0,-7-4 0,-4-1 0,-4-3 0,-2 4 0,1-3 0,-4 2 0,4-3 0,-8 4 0,-1 1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38.2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208 662 24575,'0'-7'0,"0"0"0,0-1 0,0 1 0,-4 2 0,0 2 0,-4 3 0,1 0 0,-5 0 0,-1 0 0,-3 0 0,-1 0 0,0 4 0,0 9 0,-1 6 0,3 14 0,-2-4 0,2 4 0,5-1 0,-2-3 0,11-5 0,-3-3 0,4-9 0,0 1 0,0-2 0,3-3 0,10 0 0,1-3 0,7-1 0,0-4 0,-3 0 0,4 0 0,-9-8 0,2-1 0,-5-13 0,7 0 0,-7-6 0,3 1 0,-4 0 0,0-6 0,0 9 0,0-8 0,0 14 0,-4-3 0,-2 8 0,-3 1 0,0 5 0,3 3 0,1 4 0,0 8 0,3 5 0,-2 3 0,3 1 0,0-4 0,4 2 0,1-6 0,-1 3 0,4-4 0,-3 0 0,3-3 0,-3-2 0,2-3 0,-6 0 0,6 0 0,-6 0 0,7-3 0,-8-6 0,9-9 0,-3-4 0,0-6 0,3 1 0,-7-1 0,8-5 0,-8 5 0,4-6 0,-5 12 0,0-5 0,-4 14 0,3-8 0,-7 12 0,2-2 0,1 3 0,0 4 0,3 1 0,0 3 0,1 0 0,-1 0 0,5 0 0,-4 0 0,8 0 0,-3 7 0,0 7 0,0 14 0,-4 6 0,1 6 0,-4 0 0,-2 0 0,-4-6 0,0-1 0,0-6 0,0-4 0,0-6 0,0-5 0,0-5 0,-3 1 0,-1-1 0,-4-3 0,-4 0 0,4-4 0,-8 0 0,3 0 0,1 0 0,0 0 0,4 0 0,1 0 0,3-4 0,0 0 0,4-7 0,0 2 0,0-7 0,0 8 0,0-8 0,4 3 0,4 0 0,5-3 0,0 3 0,3-3 0,-3-1 0,4 0 0,-1 4 0,-3-2 0,3 5 0,-3-6 0,-1 7 0,0-2 0,-4-1 0,0-1 0,0 1 0,0-9 0,-4 7 0,4-7 0,-7-1 0,3 0 0,-4-6 0,0 1 0,4-1 0,-3-5 0,3 4 0,-4-4 0,0 6 0,0-1 0,0 1 0,0 4 0,0 2 0,0-1 0,0 8 0,0-6 0,0 11 0,0-2 0,0 3 0,0 7 0,0 11 0,0 3 0,0 13 0,0-3 0,0 10 0,0-5 0,0 5 0,0-5 0,4-1 0,1 0 0,4 1 0,4-1 0,-3-4 0,7 3 0,-7-8 0,6 3 0,-7-4 0,3-4 0,-4 2 0,0-6 0,0 6 0,0-6 0,0 2 0,-1-3 0,1-1 0,-1-2 0,1 1 0,-1-5 0,1 2 0,-1-3 0,1 0 0,-1 0 0,1 0 0,-1 0 0,1-7 0,0-2 0,-4-8 0,4 0 0,-8-4 0,8 3 0,-7-4 0,3 1 0,-4 7 0,0-7 0,0 13 0,0-4 0,-7 8 0,2 1 0,-5 3 0,-2 0 0,3 7 0,-3-2 0,7 11 0,-2-4 0,6 1 0,-2-2 0,3 1 0,0-4 0,0 8 0,0-7 0,0 2 0,0-3 0,0-1 0,3 1 0,5 0 0,10 0 0,-1 0 0,10-3 0,-9-1 0,8-4 0,-8 0 0,8 0 0,-4 0 0,1 0 0,3 0 0,-9 0 0,5 0 0,-6 0 0,1 0 0,-5 0 0,4 0 0,-7-3 0,2-2 0,-3-2 0,-1-1 0,-3-4 0,0 4 0,-4-8 0,0 3 0,0-3 0,0-1 0,0 0 0,0 0 0,0 5 0,0 0 0,0 0 0,0 4 0,0-4 0,0 5 0,0 0 0,0 0 0,3-1 0,5 1 0,9 3 0,1-4 0,4 3 0,-1-3 0,-3 3 0,3-3 0,-8 7 0,-2-3 0,-3 4 0,-1 0 0,1 0 0,-1 0 0,-3 10 0,0 0 0,-4 13 0,0-5 0,0 8 0,0-8 0,0 3 0,0-8 0,0 3 0,0-8 0,0 4 0,0-5 0,3-3 0,5 0 0,4-4 0,5 0 0,4-4 0,-3-5 0,8-5 0,-3-4 0,-1 1 0,1-5 0,-7 7 0,2-5 0,-2 10 0,-3-1 0,-2 3 0,-3 3 0,-1-1 0,-2 5 0,-2-3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39.06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1 421 24575,'7'-7'0,"7"-6"0,10-6 0,10-7 0,2 1 0,7-11 0,-7 9 0,0-9 0,-1 5 0,-2-5 0,8 2 0,-14 4 0,2 2 0,-7 9 0,-4 1 0,-1 6 0,-5 4 0,-5 4 0,1 0 0,-4 1 0,-1 2 0,-3-2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39.7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24575,'0'11'0,"0"3"0,0-5 0,0 6 0,0-6 0,0 11 0,0-10 0,0 3 0,0-10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0:59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174 141 24575,'-59'66'0,"35"-33"0,-10 12 0,2 2 0,17-7 0,10-6 0,0 4 0,5-9 0,0 10 0,0 0 0,0-8 0,0 10 0,0-11 0,0 8 0,15 4 0,-3-8 0,17 1 0,-4-6 0,-1-1 0,4-3 0,-3 3 0,-2-9 0,4 1 0,-9-8 0,8-3 0,-4 0 0,2 0 0,2 0 0,-4-5 0,6 1 0,0-5 0,4 0 0,3 0 0,5 0 0,11 0 0,-14-9 0,13-2 0,-11-9 0,4-6 0,3 5 0,-10-9 0,0 4 0,-9 2 0,-2-4 0,-3 9 0,-8-7 0,-2 8 0,-3-9 0,-4-6 0,-1 2 0,-4-13 0,0 5 0,0-4 0,0-2 0,0 5 0,0-1 0,0 7 0,-8 1 0,2-1 0,-12 5 0,7-9 0,-7 3 0,3 1 0,-9 0 0,5 11 0,-3 1 0,1 4 0,-3 0 0,-2 4 0,3 1 0,-4 4 0,5 4 0,-7-3 0,2 7 0,4-4 0,-4 5 0,9 0 0,-4 0 0,5 0 0,0 0 0,0 0 0,0 0 0,4 0 0,-3 0 0,3 0 0,-9 0 0,4 0 0,-14 18 0,12-6 0,-25 32 0,23-18 0,-22 15 0,31-25 0,-5-3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1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464 217 24575,'0'-16'0,"0"2"0,0-18 0,0 13 0,0-18 0,0 18 0,0-8 0,0 5 0,-3 11 0,-1-4 0,-8 14 0,-1-2 0,-4 3 0,5 0 0,-4 0 0,3 0 0,-3 3 0,-2 11 0,1 4 0,-2 15 0,4-4 0,1 9 0,5-9 0,-1 9 0,4-9 0,2 9 0,4-9 0,0 3 0,0-4 0,0-1 0,8 18 0,3-13 0,3 18 0,0-16 0,-5 1 0,1 2 0,0-2 0,-1 4 0,-3-5 0,-2-1 0,-4 0 0,0-5 0,0 5 0,0-6 0,-4 0 0,-5 0 0,-5 0 0,-4-4 0,1-2 0,0-4 0,-8 0 0,7-4 0,-7-1 0,8-4 0,0-3 0,-4-2 0,3-3 0,-4 0 0,5 0 0,1 0 0,-1 0 0,4 0 0,-3-4 0,8 0 0,0 0 0,4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01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0 24575,'-12'0'0,"0"0"0,-4 0 0,2 0 0,-17 0 0,11 0 0,-17 0 0,3 9 0,2-7 0,-5 16 0,15-12 0,-6 11 0,0-6 0,5 5 0,1-2 0,5 6 0,-1 3 0,4 0 0,1-2 0,-1 7 0,8-4 0,-7 4 0,12 9 0,-3-11 0,-4 16 0,6-7 0,-6 8 0,8-1 0,0 6 0,0-12 0,0 1 0,0-9 0,0-1 0,0-4 0,0-2 0,7-4 0,3-4 0,12 4 0,-5-8 0,10 5 0,0-6 0,3 2 0,6-5 0,-7-1 0,8-4 0,-2 0 0,2 0 0,4 0 0,-3-4 0,4-12 0,-8 0 0,5-9 0,-8 1 0,1 0 0,-6-11 0,3 4 0,-4-3 0,1-2 0,1 6 0,-5-9 0,-3 9 0,-2 1 0,-7 2 0,2 9 0,-3-9 0,-1 10 0,-2-10 0,-3 8 0,-3-2 0,0 4 0,0 0 0,0-5 0,0 4 0,0-4 0,0 5 0,0 0 0,-3 0 0,-6 4 0,-8-4 0,-2 12 0,-2-7 0,-6 11 0,8-3 0,-17 4 0,12 0 0,-8 0 0,-1 0 0,3 0 0,-7 0 0,8 0 0,-4 0 0,10 0 0,1 0 0,5 0 0,4 0 0,1 0 0,8 0 0,0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02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0 24575,'-6'5'0,"-10"-2"0,-6-3 0,3 0 0,12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03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24575,'21'0'0,"17"0"0,18 0 0,-2 0 0,6 0 0,9 0 0,4 0-1034,18 0 1,2 0 1033,-10 0 0,2 0-522,-15 1 1,3-1 0,2-1 521,5-1 0,2-1 0,-2 0-988,-6 2 1,-1 1-1,3-1 988,19-1 0,5-1 0,-3 0 0,-11 0 0,-2 0 0,-3 0-652,-12 3 1,-3-1-1,3 0 652,12-1 0,2-1 0,-1 0-112,-7 3 0,-2 0 1,-4 0 111,8 0 0,2 0 0,3 0 0,7 0 0,-10 0 0,-18 0 0,-3 0 505,34 0 0,1 0-505,-27 0 0,-4 0 0,1 0 0,-2 0 0,-6 0 0,-4 0 0,33 0 0,-25 0 0,-2 0 0,15 0 0,23 0 2653,-20 0-2653,-13 0 0,23 0 2500,-9 0-2500,-13 0 0,23 0 2031,-10 0-2031,-19 0 642,21 0-642,-43 0 48,18 0-48,-12 5 0,5-4 0,-11 8 0,3-8 0,-9 7 0,10-7 0,-10 7 0,9-7 0,-9 3 0,-2-4 0,-5 0 0,-5 0 0,-5 0 0,0 3 0,-4-2 0,0 2 0,-1-3 0,1 0 0,0 0 0,-1 0 0,1 0 0,-4 0 0,0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04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24575,'6'-4'0,"18"0"0,20 4 0,11 5 0,11 6 0,-9 1 0,2 9 0,0 0 0,-3 8 0,-3-3 0,-6 5 0,-12-10 0,-2-2 0,-10-2 0,-2-4 0,-8 0 0,3-1 0,-7-4 0,3 0 0,-8 0 0,-1 0 0,-3-1 0,0 1 0,0 0 0,0-1 0,0 5 0,-7 1 0,-3 9 0,-12-4 0,-8 15 0,-6-1 0,0-1 0,-23 17 0,25-25 0,-30 20 0,22-18 0,-12 3 0,7-3 0,0 0 0,12-8 0,2 1 0,10-5 0,6-4 0,5 3 0,4-8 0,4-1 0,0-3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2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0 933 24575,'36'0'0,"-5"0"0,34 0 0,-15 0 0,2 0 0,17 0 0,-10 0 0,-2 0 0,-6 0 0,15 0 0,-18 0 0,-1 0 0,-22 0 0,-3 0 0,-10 0 0,-7-3 0,3-1 0,-8-19 0,0-13 0,0-14 0,-6-24 0,0-4 0,-1 3 0,-4-6 0,4 8 0,0 9 0,-4-7 0,6 21 0,-6 1 0,5 10 0,-2 1 0,6 13 0,-2-1 0,4 9 0,0 0 0,0 4 0,0 1 0,0 5 0,4 3 0,4 0 0,4 4 0,5 0 0,0 0 0,0 0 0,0 0 0,-4 0 0,3 0 0,-7 0 0,2 0 0,-3 0 0,-4 4 0,3-3 0,-6 6 0,2-3 0,-3 3 0,0 1 0,0 0 0,0-1 0,0 5 0,4 5 0,-3 1 0,3 9 0,1 1 0,-4 1 0,7 9 0,-6-3 0,7 11 0,-8 7 0,4-9 0,-5 12 0,0-20 0,0 11 0,0-13 0,4-1 0,1-5 0,0-5 0,3-1 0,-8-5 0,8-1 0,-7 1 0,6 0 0,-6-5 0,2 4 0,-3-7 0,4 7 0,-3-7 0,3 2 0,-4-3 0,4 4 0,-4-3 0,8 3 0,-7-5 0,5 1 0,-5 0 0,6-1 0,-3-3 0,0 3 0,3-6 0,-3 3 0,4-1 0,-1-2 0,1 2 0,-4 1 0,3-3 0,-3 2 0,4-3 0,4 0 0,1 0 0,9 0 0,0 0 0,6 0 0,-1 0 0,0 0 0,1 0 0,-5 0 0,3 0 0,-12 0 0,6 0 0,-11 0 0,3 0 0,-5 0 0,1 0 0,0 0 0,-1 0 0,1 0 0,-1 0 0,-3-3 0,-1-5 0,-3-5 0,0-4 0,0-15 0,0 1 0,-5-36 0,-2 4 0,-5-17 0,5 4 0,-3 2 0,4 2 0,-1 10 0,2 4 0,1 16 0,2 8 0,-2 2 0,4 14 0,-4 1 0,4 5 0,-4 4 0,4 0 0,3 4 0,1 0 0,8 4 0,0 0 0,10 0 0,-4 0 0,4 0 0,-5 0 0,0 0 0,-4 0 0,-2 0 0,-3 0 0,0 0 0,-1 0 0,-2 3 0,-2 2 0,-3 2 0,0 1 0,0 4 0,0 5 0,0 6 0,0 4 0,0 0 0,0 7 0,0 0 0,0 5 0,0 2 0,0-1 0,0 17 0,4-17 0,-3 32 0,3-32 0,-4 24 0,0-23 0,0 13 0,0-7 0,0-4 0,0-3 0,5-12 0,-4 0 0,6-9 0,-6 2 0,2-12 0,1 3 0,-3-4 0,6-4 0,-7 3 0,7-13 0,6 8 0,12-9 0,10 7 0,5 0 0,0 0 0,4 0 0,4 0 0,6 0 0,-7 0 0,7 0 0,-15 0 0,15 0 0,-15 0 0,8 0 0,-7 0 0,-6 0 0,0 0 0,-7 0 0,-4 0 0,-1 0 0,-5 4 0,-4-3 0,-1 3 0,-4-4 0,-1 0 0,1 0 0,0 0 0,0 0 0,-1 0 0,0 0 0,0 0 0,-3-6 0,0-14 0,-4-16 0,0-23 0,0-6 0,0-3 0,0-19 0,0 25 0,0-26 0,-5 26 0,4-1 0,-4 4 0,1 17 0,3 1 0,-3 15 0,1 7 0,2 2 0,-3 6 0,4 2 0,0-2 0,3 7 0,6 1 0,3 3 0,10 3 0,1 2 0,-1 4 0,0-4 0,0 3 0,-8-7 0,6 4 0,-11-2 0,3-2 0,-5 2 0,1-3 0,-4 4 0,0 0 0,-4 4 0,0-1 0,0 1 0,0 0 0,0 3 0,-4 2 0,-1 9 0,-4 0 0,4 12 0,-3-5 0,7 9 0,-4 3 0,5 0 0,0 5 0,0-11 0,0 3 0,0-4 0,0 6 0,0-6 0,0 4 0,0-8 0,5 8 0,0-9 0,1 5 0,2-11 0,-4-6 0,4-2 0,-3-6 0,2 3 0,-6-11 0,15 1 0,5-5 0,4 3 0,7 0 0,-14 0 0,12 0 0,-6 0 0,3 0 0,-5 0 0,-9 0 0,-1 0 0,-5 0 0,1 0 0,-4-6 0,0-4 0,-4-6 0,0-5 0,0-2 0,-5-11 0,-1-5 0,1 3 0,0-8 0,1 5 0,-2-4 0,0-2 0,2 0 0,4 3 0,-5-3 0,4 6 0,-4 4 0,5 2 0,0 6 0,0-1 0,0 5 0,0 1 0,0 5 0,0 4 0,0 1 0,-3 0 0,2 3 0,-3-3 0,4 4 0,0 1 0,0-1 0,6 4 0,8 0 0,8 4 0,6 0 0,-1 0 0,0 0 0,-3 0 0,-8 0 0,0 0 0,-7 0 0,3 0 0,-4 0 0,-4 3 0,-1 2 0,-3 2 0,0 5 0,0 5 0,0 12 0,0 5 0,0 18 0,0-9 0,0 14 0,0 3 0,5-14 0,0 10 0,5-17 0,0 3 0,0 1 0,-1-13 0,0 0 0,0-12 0,-1-1 0,0-1 0,0-7 0,-3 2 0,-2-3 0,-3-1 0,0 1 0,3 0 0,-2-1 0,3 1 0,8-4 0,14-1 0,23-3 0,21 0 0,13 0 0,-8 0 0,22 0 0,-3 0 0,-13 0 0,10 0 0,-41 0 0,3 0 0,-8 0 0,-15 0 0,-4 0 0,-9 0 0,-5 0 0,0 0 0,-4 0 0,-1 0 0,-2-3 0,-2-9 0,-7-7 0,-2-8 0,-9-18 0,9 7 0,-9-20 0,9-8 0,-1 12 0,2-25 0,5 30 0,0-13 0,0 15 0,0 1 0,-4 11 0,3 8 0,-3 9 0,0 6 0,3 4 0,4 4 0,11 1 0,7 3 0,7 0 0,-5 0 0,4 0 0,-9 0 0,3 0 0,-3 0 0,-2 0 0,1 0 0,-4 0 0,-1 0 0,-5 0 0,1 0 0,0 0 0,-4 3 0,0 1 0,-4 3 0,0 1 0,0 4 0,0 5 0,0 1 0,0 8 0,0-3 0,0 4 0,0 7 0,0-6 0,0 12 0,0-6 0,0 6 0,0 1 0,0 2 0,0-1 0,0 9 0,0-10 0,0 13 0,0-13 0,0 11 0,0-16 0,0 8 0,0-14 0,0 3 0,0-10 0,0-5 0,0-3 0,0-6 0,0 3 0,0-5 0,0-6 0,0-6 0,12 0 0,14-3 0,4 8 0,14 0 0,-15 0 0,10 0 0,-4 0 0,4 0 0,2 0 0,-7 0 0,4 0 0,-9 0 0,-2 0 0,0 0 0,-9 0 0,3 0 0,-8 0 0,-1 0 0,-4 0 0,-1 0 0,1 0 0,-1 0 0,1 0 0,-1 0 0,0 0 0,0 0 0,0 0 0,0 0 0,0 0 0,1 0 0,-1 0 0,1 0 0,4 0 0,1 0 0,4 0 0,-1 0 0,-3 0 0,-1 0 0,-4 0 0,-1 0 0,1 0 0,-4 0 0,0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4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24575,'0'9'0,"0"-2"0,0 26 0,0 8 0,0-3 0,0 18 0,0-37 0,0 6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9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24575,'0'30'0,"0"-6"0,0 26 0,0-9 0,0 14 0,0-8 0,0-2 0,0-15 0,0 2 0,0-18 0,0 7 0,0-13 0,0 4 0,0-5 0,0 1 0,0 0 0,0-4 0,0-1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24575,'0'20'0,"0"0"0,0 12 0,0 1 0,0-4 0,0 4 0,0-5 0,0 4 0,0-8 0,0 2 0,0-4 0,0-5 0,0 1 0,0-8 0,0-6 0,0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1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61 191 24575,'0'-21'0,"4"10"0,5-29 0,9 16 0,7 0 0,9 0 0,-6 6 0,6 2 0,-11 7 0,-1 5 0,-10 4 0,4 0 0,-7 3 0,-1 30 0,-4 19 0,-4 24 0,0 21 0,-5-25 0,2-21 0,-1 1 0,-20 41 0,4-5 0,-14 3 0,10-28 0,-8-7 0,9-1 0,-2-19 0,6-7 0,2-12 0,0-5 0,4-7 0,-3-1 0,7-4 0,1-13 0,0-7 0,7-15 0,-3-4 0,4-1 0,0 5 0,0-3 0,0 9 0,0 0 0,0 3 0,3 11 0,2-6 0,3 16 0,4-3 0,0 8 0,1 0 0,3 0 0,-3 0 0,10 14 0,-4 6 0,6 16 0,-5 3 0,6 4 0,-1-8 0,1 1 0,1-8 0,-3-4 0,5-1 0,-6-9 0,-1-1 0,-5-4 0,-1-5 0,-3 0 0,-1-4 0,-5 0 0,-2 0 0,-2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5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24575,'0'-17'0,"0"3"0,0-13 0,0 9 0,0-4 0,0 9 0,0 2 0,0 3 0,0 0 0,0 7 0,0 6 0,0 3 0,0 8 0,0-3 0,0 0 0,0-2 0,4 1 0,-3-3 0,2 3 0,-3-4 0,0-1 0,0-2 0,0-2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82 24575,'-2'-8'0,"14"1"0,23 7 0,19 0 0,1-9 0,20 1 0,-24-7 0,23 3 0,-18 1 0,6 5 0,6 0 0,-19 6 0,-2 0 0,-14 0 0,-5 0 0,-10 0 0,3 0 0,-13 0 0,4 0 0,-5 0 0,-3 0 0,-1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6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24575,'0'16'0,"0"-2"0,0 12 0,0 3 0,0-1 0,0 6 0,0-1 0,0-9 0,0 7 0,0-13 0,0 3 0,0-8 0,0 3 0,0-7 0,0 2 0,0-3 0,0 0 0,0-1 0,0 1 0,0 0 0,0-1 0,0 1 0,0-4 0,0-1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7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24575,'0'12'0,"0"4"0,0 7 0,0 4 0,0 1 0,0-6 0,0 0 0,0-1 0,0-3 0,0-1 0,0-1 0,0-4 0,0 1 0,0-2 0,0-3 0,0-4 0,0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2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5 194 24575,'0'32'0,"0"12"0,0 9 0,0-1 0,0 12 0,0-15 0,0-1 0,-5 5 0,8-18 0,-3 0 0,12-13 0,-2-6 0,2-6 0,0-3 0,0-7 0,5-4 0,0-19 0,-3 1 0,5-21 0,-8 9 0,4-7 0,-6 7 0,1 0 0,-1 11 0,0 1 0,-5 9 0,0 1 0,-1 8 0,-2 4 0,6 4 0,-6 7 0,6 2 0,-2 4 0,4 0 0,-1-4 0,0 3 0,4-7 0,1 3 0,4-3 0,0-1 0,-4 0 0,3-3 0,-7 2 0,7-6 0,-8 2 0,4-3 0,-5 0 0,1 0 0,0 0 0,-1 0 0,1 0 0,0 0 0,-4-8 0,3-6 0,-6-19 0,4 2 0,-5-19 0,0 14 0,0-18 0,0 7 0,0-7 0,-5 6 0,-1 3 0,1 10 0,-4 1 0,8 11 0,-7 6 0,7 4 0,-2 6 0,3 2 0,0 2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2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24575,'0'7'0,"0"1"0,0 3 0,0-2 0,0 12 0,0-2 0,0 5 0,0 19 0,0-16 0,0 23 0,0-15 0,0 5 0,0-5 0,0-7 0,0-7 0,0-8 0,0-1 0,0-5 0,0 1 0,0-4 0,0-1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4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62 24575,'12'-4'0,"0"-1"0,5-3 0,5-5 0,-4 3 0,9 1 0,-13 1 0,6 8 0,-11-4 0,3 4 0,-5 0 0,1 0 0,-1 0 0,-2 7 0,-2 17 0,-3 7 0,0 20 0,-10-1 0,-1 3 0,-12 2 0,8-11 0,-5 4 0,4-9 0,-4 1 0,5-6 0,-3-1 0,4-11 0,-4 5 0,0-12 0,1 5 0,4-10 0,-3 1 0,3-3 0,0-3 0,2-1 0,3-4 0,0 0 0,0 0 0,4-8 0,0-1 0,4-23 0,0 6 0,0-13 0,0 7 0,5-3 0,0 6 0,9-4 0,-5 15 0,4 0 0,-5 2 0,4 11 0,-3-7 0,3 11 0,-5-2 0,1 3 0,0 0 0,-1 0 0,1 0 0,0 0 0,4 12 0,-3-2 0,8 16 0,-7-3 0,7 5 0,-2-1 0,3 0 0,0 1 0,1 0 0,-2-5 0,1-1 0,-1-6 0,0-2 0,0-2 0,0-4 0,0 1 0,0-4 0,0-2 0,-1-3 0,1-7 0,-3-2 0,1-8 0,-5-1 0,2 5 0,-4 1 0,0 4 0,-4 0 0,0 1 0,-4-1 0,0 4 0,0 1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45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24575,'12'0'0,"2"0"0,37 0 0,1 0 0,20 0 0,0 0 0,7 0 0,2 0-690,-28 0 0,1 0 690,1 0 0,3 0 0,11 0 0,3 0 0,-6 0 0,1 0 0,9 0 0,-1 0 0,-9 0 0,0 0 0,4 0 0,0 0 0,0 0 0,0 0-540,-9 0 0,1 0 540,8 0 0,-1 0 0,-9 0 0,0 0 0,0 0 0,1 0 0,2 0 0,0 0 0,-7 3 0,-1 0-269,5 0 1,-3 2 268,29 7 0,8 1 0,-19-1 0,14 1 0,-7-6 0,-9 3 0,13-8 0,-31 3 0,0-5 0,0 0 0,-5 0-50,43 0 50,-34 0 0,13 0 0,-8 0 0,6 0 936,-13 0-936,0 0 1443,15 0-1443,-30 0 609,22 0-609,-28 0 59,5 0-59,0 0 0,0 0 0,6 0 0,-4 0 0,11 0 0,-5 0 0,0 0 0,6 0 0,-13 0 0,6 0 0,-7 0 0,-6 0 0,-1 0 0,-6-5 0,1 4 0,11-3 0,-13 4 0,12 0 0,-20 0 0,8-4 0,-9 3 0,4-3 0,-9 4 0,4 0 0,-9 0 0,4 0 0,-4 0 0,0 0 0,4 0 0,-3 0 0,3 0 0,-5 0 0,5 0 0,-3 0 0,3 0 0,-1 0 0,-2 0 0,2 0 0,-3 0 0,0 0 0,0 0 0,-4 0 0,-1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46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24575,'12'0'0,"1"0"0,4 0 0,5 8 0,-4-2 0,4 11 0,1-3 0,-5 3 0,9 2 0,-12-1 0,11 0 0,-11-4 0,7 3 0,-9-4 0,-1 0 0,0-4 0,-3-3 0,3-1 0,-4 3 0,0-1 0,-1-2 0,1-2 0,0-3 0,0 3 0,-1-2 0,1 3 0,-1-4 0,-6 0 0,-7 4 0,-6 4 0,-11 6 0,4 9 0,-8-3 0,7 2 0,-8 2 0,9-5 0,-4 4 0,9-6 0,-2 0 0,7-4 0,-3-1 0,7-4 0,-2 0 0,3 0 0,-1-1 0,-1-2 0,5 1 0,-3-5 0,4 3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29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2041 24575,'0'-29'0,"0"-20"0,0-26 0,0 22 0,0-2-1191,0-1 0,0-1 1191,0-13 0,0-1 0,0 5 0,0-1 0,-3-3 0,-1-1 0,4 6 0,-1 1 0,-6 2 0,1 3 0,5-37 447,-5 10-447,0 21 0,5 0 466,-4 2-466,5 20 0,0 2 0,0 13 1212,0 4-1212,0 2 257,0 9-257,0-4 0,0 8 0,0-3 0,0 4 0,0 0 0,0-4 0,0 4 0,0-4 0,0 4 0,0-4 0,-4-2 0,3 1 0,-3-3 0,4 3 0,0-5 0,0 1 0,0-4 0,0 7 0,0-1 0,0 7 0,0 1 0,0-1 0,0 1 0,8 3 0,18-4 0,13 2 0,23-6 0,19 0 0,-32 2 0,4 0-663,11 2 1,3 0 662,4 1 0,1-1-971,4 1-1,2 1 972,4 4 0,0 2 0,2-4 0,0 1 0,5 3 0,0 0 0,1 0 0,-2 0 0,-3 0 0,-2 0 0,-1 0 0,0 0 0,-5 0 0,-1 0 0,-3 0 0,-4 0-328,-11 0 0,-1 0 328,1 0 0,-2 0 0,37-6 0,-20 5 0,1 0 0,-23-2 0,0 0 0,27 3 0,-4 0 0,-10 0-286,31 0 286,-37 0 1125,6 0-1125,6 0 1963,-19 0-1963,4 0 768,-14 0-768,-6 0 354,-5 0-354,-13 0 0,0 0 0,-9 0 0,4 0 0,17 0 0,12 0 0,31 0 0,2-5 0,12 4-628,-36-2 0,0 0 628,6 0 0,1 0 0,8 2 0,1 0 0,-1-2 0,0 0 0,0 2 0,0 2 0,0-1 0,0 0 0,0 0 0,-2 0 0,-1 0 0,-3 0-496,35 0 496,-42 0 0,-1 0 0,26 0 0,22 0 0,-18 0 0,-2 0 0,-15 0 0,6 0 0,-12 0 0,12 0 0,-13 0 1224,-1 0-1224,-2 0 528,-4 0-528,-1 0 0,-7 0 0,-2 0 0,-11-5 0,0 4 0,-1-3 0,-10 4 0,4 0 0,-5 0 0,-4 0 0,-1 0 0,0-3 0,5 2 0,18-3 0,9 4 0,5 0 0,5 0 0,2 0 0,17 0 0,-7 0 0,20 0 0,-11 0 0,15 0 0,-8 0 0,-9 0 0,-11 5 0,-12-4 0,-9 4 0,-7-5 0,-10 0 0,-2 0 0,-9 0 0,3 0 0,-7 0 0,3 0 0,-4 0 0,-1 0 0,1 0 0,0 0 0,0 0 0,0 0 0,-4-3 0,-1-10 0,-3 25 0,0 5 0,0 40 0,0 1 0,0 12 0,0-13 0,0 13 0,0 11-1108,0 12 1108,0-39 0,0 1 0,0 1 0,0-2 0,5 31 0,2-23 0,1-1 0,5 5-275,-2 0 1,-1-1 274,1-8-41,-4-7 0,-1 2 41,0 15 0,0 15 0,0 14 0,-4-34 0,4 32 0,-6-34 0,5 12 0,1-2 0,0-12 0,5 5 1072,-5-8-1072,0-5 578,4-3-578,-5-5 89,5-1-89,1 0 0,-6 0 0,4-5 0,-8-2 0,8-6 0,-4 0 0,4-4 0,-4-2 0,2-6 0,-6-3 0,6-2 0,-6-3 0,3 0 0,-4-1 0,0 1 0,0 0 0,0-1 0,0 1 0,0 0 0,0 0 0,-4-4 0,3 2 0,-2-2 0,3 3 0,0 1 0,-4-4 0,0 2 0,-8-1 0,-1 3 0,-10 1 0,0 0 0,-12 1 0,-14 11 0,-1-7 0,-20 8 0,-3-10 0,-17 1-633,-2-6 633,-7-1 0,9-6 0,-9 0 0,29 0 0,9 0 0,0 0 0,-23 0 0,25 0 0,-2 0 0,-37 0 0,9 0 0,14 0 0,23 0 0,0 0 0,-36 0 0,33 0 0,-1 0 0,-42 0 0,8 0 0,-8 0 0,21 5 0,-18-4 0,28 4 0,-21-5 0,14 0 0,22 0 0,0 0 0,-26 0-237,22 0 1,-1 0 236,-18 0 0,-14 0 0,9-6 0,-2-1 0,-8 0 0,16 1 0,21 3 0,1 0 0,-12-4 0,12 3 0,0 0 0,-15-1 0,15 2 0,-2 0 0,-31 1 0,-15-4 0,14 6 0,5 0 0,27 0 0,0 0 0,-41 0 0,44 0 0,2 0 0,-31 0 0,9 0 0,7 0 0,1 0 617,14 0-617,7 0 0,8 0 0,10 0 489,6 0-489,3 0 0,-14 0 0,-16 0 0,-13 5 0,-12 1 0,12 0 0,-12 5 0,-20-3-1197,-5-1 1197,32-4 0,-2 0 0,5-3 0,-1 0 0,1 0 0,-1 0 0,2 0 0,1 0 0,2 0 0,3 0-130,-32 0 130,-10 0 0,21 0 0,-8 0 0,2 0 0,15 0 0,2 0 0,7 0 0,7 0 0,1 0 1189,7 0-1189,-13 0 138,15 0-138,-8 0 0,19 0 0,0 0 0,4 0 0,-3 0 0,8 0 0,-3 0 0,5 0 0,-1 0 0,5 0 0,1 0 0,4 0 0,0 0 0,1 0 0,-1 0 0,1 0 0,0 0 0,-1 0 0,1 0 0,-1 0 0,0 0 0,0 0 0,-4 0 0,3 0 0,-3 0 0,0 0 0,3 0 0,-7 0 0,3 0 0,-1 3 0,-2-2 0,3 3 0,-4-4 0,-1 4 0,1-3 0,4 2 0,-4-3 0,8 0 0,-3 0 0,4 4 0,1-3 0,-1 2 0,0-3 0,1 0 0,3-3 0,1-1 0,3-8 0,0-1 0,0-10 0,0 5 0,0-4 0,0 4 0,0 1 0,0 0 0,0 0 0,0-1 0,0 1 0,0-5 0,0-2 0,0-10 0,0-8 0,0-1 0,0-5 0,0 7 0,4 6 0,-3 1 0,7 10 0,-7 2 0,3 4 0,-4 5 0,0-6 0,0 5 0,0-7 0,0 8 0,4-4 0,-3 4 0,2 0 0,-3-3 0,0 7 0,0-3 0,4 4 0,-3 1 0,2-1 0,0 0 0,2-4 0,8-11 0,-6 10 0,2-5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5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1 24575,'-11'0'0,"-1"0"0,-20 0 0,11 0 0,-21 0 0,18 0 0,-16 0 0,11 0 0,-4 4 0,5 1 0,9 8 0,-2 0 0,11 14 0,-6-7 0,5 12 0,3-18 0,0 5 0,7-10 0,-3 7 0,4-7 0,0 2 0,12-7 0,9 0 0,12 0 0,8-3 0,-2 7 0,0-2 0,-4 3 0,4 1 0,-15 3 0,9 1 0,-15 3 0,4 6 0,-8 0 0,-1 4 0,-4 0 0,0-3 0,0 2 0,-4-4 0,-1 1 0,-4-1 0,0-1 0,0 2 0,0 4 0,-4 1 0,-5 0 0,-5-5 0,-9 3 0,0-11 0,-6 7 0,6-12 0,-4 3 0,4-8 0,-5-1 0,5-4 0,-3 0 0,7 0 0,-3 0 0,5-7 0,0-7 0,-1-9 0,4-4 0,0-1 0,9-5 0,1-7 0,4 8 0,0-11 0,0 19 0,0-9 0,9 5 0,4 5 0,12-6 0,7 10 0,-2-1 0,8 6 0,-9 4 0,5 5 0,-7-3 0,-4 6 0,-5-2 0,-6 4 0,-5 0 0,1 0 0,-4 0 0,0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7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24575,'4'13'0,"-1"7"0,-3 9 0,0 9 0,0 14 0,0-13 0,0 48 0,0-55 0,0 38 0,0-46 0,0 15 0,0-15 0,0 3 0,3-14 0,2-5 0,6-5 0,2-3 0,0 0 0,4-18 0,-3-3 0,6-20 0,0 1 0,-5 6 0,4 0 0,-9 12 0,3 0 0,-5 9 0,0 1 0,-1 17 0,-3 1 0,4 18 0,-4-6 0,9 4 0,1 0 0,3-4 0,0 3 0,0-7 0,0-2 0,0-4 0,0 1 0,-4-1 0,-1-4 0,-1 0 0,-2-4 0,7-4 0,-7-14 0,4-8 0,-3-14 0,0-5 0,0 3 0,-4-10 0,-2 6 0,-4-3 0,0 4 0,0 10 0,0 2 0,0 10 0,0 1 0,0 9 0,0 2 0,0 7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2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0 24575,'-24'8'0,"-7"13"0,0 11 0,-14 25 0,11-6 0,-7 19 0,12-8 0,7-11 0,5 14 0,7-22 0,4 25 0,1-12 0,5-2 0,0-1 0,0-12 0,0 5 0,0-12 0,14 10 0,9-11 0,20 4 0,0-16 0,3-2 0,6-2 0,-9 3 0,15 2 0,-23-3 0,10-3 0,-21-3 0,3-4 0,-15-1 0,0 0 0,-5-4 0,1-1 0,-4-3 0,-1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7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24575,'-4'17'0,"1"1"0,3 23 0,0 5 0,0 4 0,0 7 0,0-10 0,0 8 0,0-10 0,0-4 0,0-8 0,0-11 0,0 5 0,0-9 0,0 9 0,0-13 0,0 12 0,0-17 0,0 5 0,0-11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8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0 24575,'16'0'0,"-5"0"0,9 0 0,-6 0 0,7 0 0,-4 0 0,0 0 0,0 0 0,0 4 0,-4 5 0,0 9 0,-8-4 0,-1 17 0,-4 2 0,0 8 0,-10 13 0,-6-18 0,-24 30 0,5-24 0,-19 34 0,15-24 0,-2 2 0,5-10 0,11-18 0,2 2 0,10-15 0,-3-1 0,7-4 0,-2-3 0,3-2 0,4-6 0,0-5 0,4-5 0,0-4 0,0 0 0,0 0 0,0 0 0,0 0 0,0 0 0,4 0 0,1 4 0,3-3 0,0 7 0,0-3 0,0 4 0,-1 0 0,1 1 0,-1 2 0,1 2 0,-1 3 0,1 0 0,0 0 0,4 0 0,-4 7 0,9 3 0,-8 6 0,7 1 0,-3 0 0,4 0 0,0-4 0,0 3 0,0-3 0,0 0 0,0-1 0,-1-3 0,1-1 0,0 1 0,-4-5 0,3 0 0,-3-4 0,0 0 0,-1 0 0,-4 0 0,0 0 0,-1 0 0,1 0 0,-4-15 0,-1 11 0,-3-12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3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24575,'0'16'0,"0"7"0,0 12 0,0 21 0,0-16 0,0 33 0,0-40 0,0 30 0,0-28 0,0 12 0,0-9 0,7-8 0,-1-8 0,14-6 0,-6-10 0,7 5 0,-4-10 0,0 3 0,5-4 0,0 0 0,1-4 0,3-5 0,-7-14 0,5-2 0,-5-13 0,1-2 0,-5-2 0,4-3 0,-8 6 0,0 4 0,-3 2 0,-7 6 0,3 8 0,-4 3 0,0 8 0,0 0 0,-6 20 0,-1 7 0,-5 25 0,1 4 0,6 5 0,-5 6 0,9-2 0,-4 3 0,5 12 0,0-5 0,0 15 0,0 0 0,0 8 0,0-3 0,0-30 0,0-3 0,0 11 0,0 23 0,0-38 0,0 7 0,-4-14 0,-15-1 0,-3-21 0,-15 2 0,2-17 0,-9-2 0,7-4 0,-7 0 0,20-8 0,-5-6 0,11-19 0,7 2 0,2-13 0,9-1 0,0 7 0,26-30 0,-5 32 0,28-19 0,-7 19 0,2 7 0,0 0 0,3 8 0,-12 6 0,10 0 0,-16 10 0,-9 0 0,-8 5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4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33 24575,'11'-8'0,"-2"0"0,6 4 0,-2-4 0,3 7 0,2-3 0,3 4 0,-6 0 0,10 0 0,-16 0 0,12 4 0,-12 14 0,4 2 0,-3 25 0,-4-15 0,-2 23 0,-4-13 0,0 8 0,0-3 0,-4 5 0,-2-12 0,-18 16 0,2-22 0,-25 14 0,9-19 0,-9 4 0,13-12 0,-6 1 0,12-6 0,-1 0 0,9-9 0,2-1 0,6-4 0,-5 0 0,9 0 0,-1-13 0,1-3 0,7-16 0,-3-3 0,4-5 0,0 6 0,0 0 0,4 6 0,10 4 0,0 2 0,8 4 0,0 4 0,-4 6 0,4 4 0,-6 4 0,1 0 0,0 0 0,0 0 0,1 12 0,0 4 0,1 18 0,-4 0 0,5 7 0,-6-7 0,6 3 0,-5-2 0,3-1 0,-4-1 0,4-10 0,-4 3 0,2-8 0,-3 1 0,0-8 0,3-2 0,-8-2 0,8 2 0,-7-5 0,2 0 0,-3-4 0,0 0 0,0 0 0,-1 0 0,1 0 0,-4 0 0,-1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9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24575,'-3'4'0,"10"-1"0,13-3 0,12 0 0,23 0 0,-12 0 0,22 0 0,-21 0 0,21 0 0,-21 0 0,7 0 0,-20 0 0,-11 0 0,-13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0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24575,'36'0'0,"8"0"0,27 0 0,-1 0 0,25 0 0,-38 0 0,23 0 0,-29 0 0,4 0 0,-2 0 0,-18 0 0,-7 0 0,-7 0 0,-8 0 0,-1 0 0,-4 0 0,-1 0 0,-2 0 0,-2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1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 24575,'-31'83'0,"-1"0"0,3-5 0,8-11 0,21-20 0,0-6 0,0-8 0,0-6 0,4-4 0,9-9 0,22-2 0,-7-11 0,20 4 0,-8-5 0,-7-7 0,16-5 0,-19-16 0,7-5 0,0-10 0,-11 2 0,0-1 0,-10 2 0,-2 1 0,-4 4 0,-5 3 0,-1 9 0,-4 1 0,0 9 0,0 1 0,-3 8 0,-1 1 0,-4 3 0,0 11 0,3 11 0,-3 28 0,2-5 0,0 52 0,1-22 0,5-17 0,0 0 0,0 20 0,0-17 0,0-1 0,0 7 0,0-7 0,0 2 0,0 23 0,5-6 0,1 3 0,4-32 0,-4 3 0,-1-13 0,-5 0 0,0-8 0,-4-1 0,-20 5 0,2-15 0,-27 9 0,6-15 0,-1-1 0,-4-8 0,5-2 0,11-4 0,-7-20 0,28-7 0,-4-31 0,15-14 0,0-11 0,15-4 0,3 19 0,25-14 0,2 27 0,7-21 0,-5 27 0,-8 9 0,0 11 0,-15 11 0,9 3 0,-16 7 0,-2 4 0,-8 4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2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24575,'0'21'0,"0"-1"0,0 40 0,0-9 0,0 20 0,0-4 0,0 14 0,0-24 0,0 16 0,0-36 0,0 1 0,0-4 0,0-16 0,0-1 0,-12-13 0,9-1 0,-10-3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6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25 24575,'-8'-4'0,"-3"1"0,3-1 0,-8 3 0,3-6 0,-4 6 0,0-3 0,1 4 0,-2 0 0,-2 0 0,1 0 0,2 0 0,1 0 0,3 4 0,-4 4 0,4 5 0,1 9 0,3-4 0,4 9 0,1-5 0,4 1 0,0-3 0,0-2 0,0-2 0,0 6 0,4-4 0,4 4 0,2-5 0,6-4 0,-3 2 0,0-1 0,3-1 0,-7-1 0,7-4 0,-7 0 0,2 0 0,-3-4 0,0-1 0,-1-3 0,1 0 0,-7 0 0,-9 0 0,-6 0 0,-6 8 0,3 2 0,0 6 0,0 1 0,4 0 0,0 0 0,5 0 0,-1-1 0,0 7 0,5-6 0,-1 10 0,5-9 0,0 9 0,0-10 0,0 10 0,0-5 0,0 1 0,0 3 0,0-8 0,0 3 0,4-4 0,1-1 0,3 1 0,4 0 0,-3-4 0,7 2 0,-4-6 0,9 3 0,-2-3 0,6-4 0,-2-2 0,3-3 0,3 0 0,-3 0 0,-3 0 0,2 0 0,-7 0 0,-1 0 0,0-4 0,-9 4 0,4-8 0,-4 4 0,-1-4 0,-2 0 0,-2 0 0,-3-4 0,0 0 0,0-1 0,0-3 0,0 7 0,0-2 0,0 3 0,0 0 0,0 0 0,0 4 0,0 1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23.35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608 66 24575,'-10'-3'0,"-3"0"0,1 3 0,-4 0 0,-4 0 0,3 0 0,-7 0 0,2 0 0,-3 0 0,-1 0 0,1 0 0,-1 0 0,5 0 0,1 0 0,4 0 0,0 0 0,0 3 0,5 1 0,-4 4 0,7-1 0,-7 1 0,7-1 0,-7 1 0,7 2 0,-4 3 0,5-2 0,-1 0 0,1 0 0,0-3 0,-1 7 0,1-7 0,2 11 0,-1-6 0,1 7 0,1-5 0,-3 1 0,2 4 0,1-4 0,-4 4 0,8 0 0,-7-3 0,6 3 0,-3-4 0,1-4 0,2 2 0,-2 5 0,3 3 0,0 1 0,0-3 0,0-4 0,0-1 0,0 1 0,0-1 0,0-3 0,0-1 0,0 0 0,0-3 0,3 3 0,1-4 0,3 3 0,4-1 0,1 2 0,0 0 0,10 1 0,-8 0 0,13 4 0,-11-7 0,4 2 0,0-2 0,-3-2 0,8 6 0,-4-4 0,0 3 0,3-4 0,-2 0 0,3 1 0,1-4 0,-5-1 0,3-4 0,-3 0 0,5 0 0,6 0 0,-4 0 0,0 0 0,-8 0 0,0 0 0,-3-4 0,3 0 0,-5-4 0,-3 0 0,3 0 0,-7-3 0,7 3 0,-7-7 0,4 3 0,-5-4 0,1 0 0,4-4 0,-3 3 0,7-19 0,-7 12 0,3-9 0,-4 13 0,0 8 0,-1-2 0,-3 2 0,3 0 0,-7-3 0,4 4 0,-4-1 0,0-3 0,0-1 0,0-1 0,0-8 0,0-1 0,0-1 0,0-4 0,0 10 0,0-4 0,-7 1 0,1 2 0,-5 0 0,3 6 0,0 4 0,-3-2 0,3 2 0,-7-4 0,7 4 0,-4-3 0,1 3 0,3 1 0,-7-4 0,7 7 0,-7-3 0,7 3 0,-6 1 0,2 3 0,-11-3 0,6 2 0,-6 1 0,8 0 0,-6 0 0,5 3 0,-5-2 0,6 3 0,-5 0 0,3 0 0,-3 0 0,4 0 0,-4 3 0,-1 2 0,0 7 0,1-3 0,-1 2 0,5 1 0,-5-3 0,1 2 0,-3 4 0,1-5 0,-1 8 0,11-10 0,-3 7 0,4-3 0,-5 3 0,0 1 0,0-4 0,1 3 0,3-3 0,-3 3 0,6 5 0,-6-3 0,5 8 0,-5-9 0,6 9 0,-3-4 0,0 11 0,6-4 0,-4 0 0,5-4 0,0-2 0,2-1 0,-1 3 0,3-7 0,-3 3 0,4 0 0,0-4 0,0 4 0,0-4 0,0 0 0,0-1 0,0 1 0,0-1 0,0 1 0,0-1 0,3-3 0,4 6 0,5-6 0,0 3 0,2-3 0,-6-5 0,7 0 0,-3 1 0,3 0 0,1-1 0,-1 1 0,1 0 0,0 0 0,3 0 0,-2 0 0,3 0 0,-4 0 0,-1-4 0,1 3 0,6-3 0,-5 0 0,6 0 0,-8-4 0,-3 0 0,3 0 0,1 0 0,1 0 0,3 0 0,0 0 0,-4 0 0,4 0 0,-4 0 0,0 0 0,-1 0 0,1-4 0,-1 0 0,1 0 0,3-3 0,-3 2 0,-1-2 0,-1-1 0,-6 1 0,3-1 0,-4 1 0,4-4 0,-3-1 0,4-3 0,-1 2 0,-2-1 0,2 1 0,-3-2 0,-1 3 0,1-3 0,-4 7 0,-1-7 0,-3 3 0,0-8 0,4-12 0,-3 3 0,3-13 0,0 15 0,-4-4 0,4 5 0,-4 5 0,0 1 0,0 4 0,0 0 0,0 4 0,0-2 0,0 2 0,0-8 0,0 7 0,0-11 0,0 15 0,0-10 0,0 7 0,0 1 0,0 0 0,-3 7 0,-1-2 0,-3 5 0,0-5 0,0 5 0,0-5 0,-1-2 0,4 3 0,1-2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6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24575,'0'15'0,"0"5"0,0 3 0,0 4 0,0 0 0,0 6 0,0 1 0,0 0 0,0 4 0,0-4 0,5 6 0,-4-6 0,7-1 0,-7 0 0,7-9 0,-3 7 0,4-8 0,-1-1 0,-3 5 0,-1-10 0,-4 5 0,0-5 0,4-1 0,-3 1 0,2-1 0,-3 0 0,0-3 0,0-2 0,0-4 0,0 1 0,3-4 0,1-1 0,4-15 0,1-9 0,5-13 0,3-19 0,3 9 0,2-15 0,-1 4 0,0 6 0,-3-10 0,0 23 0,-3-3 0,-1 11 0,-1 5 0,-5 6 0,0 1 0,0 8 0,-4-4 0,3 5 0,-6 0 0,2-1 0,0 1 0,1-5 0,4 4 0,-3-4 0,2 0 0,-3 4 0,0-4 0,3 4 0,-6 1 0,6-1 0,-6 1 0,2 3 0,-3 1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25.14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369 0 24575,'-10'0'0,"0"0"0,-1 0 0,3 3 0,-7 1 0,-1 8 0,-1 0 0,-3 5 0,0-1 0,3-1 0,-7 2 0,11-5 0,-12 9 0,15-12 0,-10 16 0,3-11 0,3 10 0,-6-10 0,11 10 0,-2-11 0,2 11 0,1-2 0,-1 3 0,1-4 0,-1 9 0,4-12 0,-3 17 0,7-13 0,-3 4 0,4-1 0,0-4 0,0 0 0,0 4 0,0-5 0,0 0 0,0-5 0,0-4 0,7-4 0,1 1 0,8 0 0,-1-1 0,5 2 0,2-1 0,3 0 0,-4 1 0,4-1 0,-4 0 0,5-3 0,-1-1 0,1-4 0,-1 0 0,0 0 0,-3 0 0,13 0 0,-15 0 0,16 0 0,-20 0 0,5-4 0,-6-4 0,1 0 0,-1-4 0,1 1 0,-1-1 0,-2-4 0,2-4 0,-2-1 0,9-6 0,-4 1 0,4-6 0,-4 5 0,-1 1 0,2-1 0,-6 9 0,2-1 0,-8 5 0,-3 2 0,0-4 0,-4-4 0,0 3 0,0-7 0,0 7 0,0-8 0,0 8 0,0-3 0,-8 0 0,-1 3 0,-8-7 0,2 7 0,-6-4 0,-8-2 0,2 4 0,-6-2 0,8 9 0,-6 3 0,4 0 0,-4 4 0,0 1 0,8 4 0,-11 0 0,15 0 0,-10 0 0,8 0 0,-1 0 0,2 4 0,5 0 0,3 4 0,4-4 0,5-1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27.63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338 270 24575,'-45'21'0,"10"1"0,32 4 0,3 0 0,0 4 0,0-3 0,0 9 0,0-9 0,0 4 0,0-14 0,3-2 0,1-4 0,7-6 0,-3 2 0,7-7 0,-7 0 0,12-12 0,-10-14 0,8-9 0,-12-14 0,-2 5 0,-4-7 0,0 1 0,-9 5 0,-1 2 0,-12 15 0,4 2 0,-7 13 0,9 1 0,-4 8 0,-1 0 0,5 4 0,-9 0 0,8 7 0,-4 11 0,4 5 0,-1 13 0,4 2 0,4 0 0,6 11 0,4-11 0,0 0 0,0-8 0,7-4 0,23-4 0,1-5 0,30-8 0,-20-5 0,3-7 0,6-24 0,-23 5 0,15-29 0,-24 17 0,-3-15 0,-5 5 0,-6-1 0,-4 2 0,-3 15 0,-15 2 0,-6 17 0,-8 0 0,-4 9 0,-8 0 0,14 0 0,-12 13 0,28 1 0,-4 18 0,9 0 0,4 0 0,1 4 0,4-9 0,0-1 0,3-6 0,10-7 0,9-1 0,10-4 0,18-2 0,-4-2 0,17-4 0,-22-8 0,13-7 0,-19-10 0,9-5 0,-9 1 0,-3-6 0,-14 11 0,-6-8 0,-12 16 0,-23-2 0,-3 2 0,-37-1 0,15 6 0,-22-9 0,12 17 0,-7-6 0,7 9 0,1 0 0,13 0 0,1 0 0,11 7 0,0 8 0,14 2 0,-3 9 0,12-5 0,0 16 0,6-9 0,3 9 0,0-16 0,0 4 0,6-9 0,8 1 0,7-5 0,4-4 0,6 1 0,1-4 0,5-1 0,-5-4 0,-2 0 0,-4-4 0,-5 0 0,-1-8 0,-8 0 0,3-11 0,-10 6 0,2-6 0,-7 3 0,0 3 0,0-7 0,0 3 0,0-5 0,-4 0 0,-4 1 0,-6-1 0,-3 0 0,4 5 0,-3-3 0,4 10 0,-1-5 0,2 11 0,3 0 0,1 5 0,1 3 0,5 2 0,5-1 0,12 2 0,5-3 0,0 0 0,4 0 0,-4 0 0,4 0 0,1 0 0,0 4 0,4 1 0,-3 3 0,4 5 0,-10 0 0,4 8 0,-7 1 0,0 4 0,-6 0 0,-3-1 0,-1 1 0,1-1 0,-5 1 0,0-1 0,-4 1 0,0 0 0,-3-5 0,-6 3 0,-8-6 0,0 2 0,-20 5 0,13-6 0,-20 3 0,17-10 0,1-3 0,1-1 0,4-3 0,-4-1 0,-1-4 0,5 0 0,-4 0 0,8-7 0,-3-6 0,3-9 0,4-3 0,-3-1 0,10 5 0,-6-4 0,11 9 0,-2-9 0,3 5 0,0-1 0,0 2 0,0 4 0,0 3 0,0-3 0,0 3 0,0-3 0,3-1 0,5 0 0,8 0 0,6-1 0,3 0 0,1 4 0,-1 0 0,6 4 0,-4 1 0,4 3 0,5 1 0,-12 4 0,1 0 0,-18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2.76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216 184 24575,'-7'-6'0,"1"-5"0,6-5 0,0-5 0,0-5 0,3 5 0,6-3 0,8 1 0,1 9 0,7-3 0,-8 16 0,8-2 0,-9 3 0,4 0 0,-8 0 0,-1 11 0,-3 3 0,-3 23 0,-1-4 0,-4 22 0,0-15 0,-9 15 0,-7-11 0,-9 1 0,-6 0 0,3-15 0,-1 2 0,4-17 0,-2 2 0,6-9 0,1-3 0,8-2 0,-3-10 0,10-2 0,-2-16 0,7-2 0,0-10 0,0-1 0,0 1 0,5 0 0,3 5 0,6 1 0,19-3 0,-13 11 0,17-3 0,-16 18 0,5 4 0,-1 4 0,-4 0 0,-1 0 0,-8 0 0,-1 7 0,-3 11 0,-4 10 0,0 8 0,-4 7 0,0-4 0,-8 10 0,-22 9 0,-3-14 0,-11 7 0,7-26 0,4-2 0,-4-9 0,5-5 0,1-5 0,10-4 0,1 0 0,8-7 0,0-6 0,7-13 0,2-12 0,3-1 0,0-4 0,13 5 0,-2 1 0,17 3 0,-5 2 0,4 8 0,0 6 0,10 6 0,-14 7 0,13 1 0,-15 4 0,0 0 0,4 0 0,-12 7 0,7 6 0,-11 8 0,3 5 0,-7-1 0,-1 1 0,-4 5 0,0-4 0,-4 3 0,-5-4 0,-16 13 0,0-10 0,-10 6 0,13-14 0,2-8 0,0-1 0,3-5 0,-3-2 0,4-1 0,1-4 0,-1 0 0,0 0 0,1-4 0,-2-8 0,5-2 0,-1-15 0,5 1 0,-2-9 0,5 0 0,1 0 0,4 0 0,0 5 0,0-10 0,0 18 0,0-8 0,3 16 0,5 1 0,9 2 0,4 1 0,5 0 0,4 6 0,-3-5 0,9 10 0,-4-3 0,-1 4 0,5 0 0,-9 4 0,4 9 0,0 22 0,-8-5 0,-1 12 0,-10-17 0,-4-4 0,0-1 0,-3 0 0,-2-3 0,-3 3 0,0-5 0,0 1 0,-11 0 0,1 0 0,-10-3 0,4-2 0,1-3 0,-1-1 0,0 1 0,4 0 0,-2-4 0,2-1 0,-4-3 0,-6 0 0,4 0 0,-4 0 0,6 0 0,4 0 0,-2-4 0,5-3 0,-2-2 0,0-6 0,3 7 0,-3-6 0,3 2 0,4-4 0,-3 4 0,6-3 0,-6 4 0,7-17 0,-4 6 0,4-11 0,0 8 0,0-1 0,0-5 0,8 4 0,1-4 0,8 10 0,-1-4 0,5 3 0,2 0 0,-1 1 0,2 8 0,-3 1 0,0 7 0,4 2 0,-9 3 0,16 0 0,-14 0 0,9 0 0,-12 3 0,1 5 0,-1 0 0,1 7 0,-4-3 0,3 4 0,-7-1 0,4 1 0,-5-1 0,1 1 0,-4 0 0,0-1 0,-4-3 0,0 2 0,0-6 0,0 7 0,0-3 0,0-1 0,0 4 0,0 0 0,-4 1 0,0 3 0,-4-4 0,-3-3 0,2 3 0,-2-3 0,-1 0 0,4 3 0,-7-6 0,3 5 0,-4-2 0,0 1 0,1-2 0,-6-3 0,0 0 0,-11 4 0,4-6 0,-4 1 0,6-7 0,1 0 0,3 0 0,-2 0 0,7 0 0,-3-7 0,4-2 0,5-3 0,-4-2 0,10 2 0,-5-4 0,9 1 0,-7-6 0,7 5 0,-2-4 0,3-1 0,0 5 0,0-11 0,0 9 0,0-4 0,0 2 0,6 3 0,3-3 0,7 4 0,4 0 0,-4 4 0,9-5 0,-9 9 0,9-5 0,-8 9 0,7-4 0,-7 7 0,3-3 0,-1 4 0,-2 0 0,3 0 0,-5 0 0,4 3 0,-7 1 0,3 7 0,-8 1 0,1 3 0,-4 6 0,0-5 0,-4 9 0,0-9 0,0 9 0,0-4 0,0 0 0,0-1 0,-4 0 0,-1-3 0,-3 2 0,-3-3 0,2 0 0,-6-4 0,7 2 0,-10-2 0,5 0 0,-6 2 0,3-5 0,-4 2 0,3-3 0,-7-3 0,3-2 0,-1-3 0,-2 0 0,3 0 0,-1 0 0,-2 0 0,7 0 0,1 0 0,1 0 0,3-3 0,0-1 0,-6-11 0,9 2 0,-2-6 0,4 7 0,6-2 0,-2 2 0,3-4 0,0 4 0,0-2 0,0 2 0,0 0 0,3-3 0,1 7 0,4-3 0,-1 4 0,0-4 0,4 3 0,-2-7 0,12-1 0,-7 0 0,9 0 0,-3 0 0,-4 4 0,4-1 0,-8 2 0,3 3 0,-4 1 0,5 3 0,-4-3 0,2 6 0,-2-2 0,4 3 0,-1 0 0,1 0 0,-5 0 0,0 0 0,0 0 0,-3 0 0,6 0 0,-6 0 0,-1 3 0,-1 1 0,-5 3 0,5 0 0,-5 0 0,2 0 0,-3-1 0,0 1 0,0 0 0,0 0 0,0 0 0,0 0 0,0 0 0,0 0 0,0 0 0,-3 0 0,2 0 0,-5 0 0,2 0 0,-4-3 0,5 2 0,-4-5 0,3 2 0,-3-3 0,0 0 0,0 0 0,0 0 0,-4 0 0,-1 0 0,-4 0 0,4 0 0,-2 0 0,2 0 0,0-3 0,-3-1 0,7-3 0,-3-1 0,4 4 0,0-2 0,0 5 0,3-5 0,-3 5 0,7-5 0,-6 2 0,5-2 0,-2-1 0,3 0 0,0 0 0,3 0 0,1 3 0,3-2 0,0 5 0,-3-5 0,2 5 0,-3-2 0,-15 6 0,7-2 0,-18 2 0,11-3 0,0 0 0,-3 0 0,7 0 0,-3 0 0,4 0 0,0 0 0,0 0 0,3-3 0,1-1 0,3-3 0,0 0 0,0 0 0,0 0 0,4-4 0,4 3 0,4-4 0,3 1 0,5 2 0,-3 1 0,3 1 0,0 6 0,-7-3 0,6 4 0,-11 0 0,3 0 0,-4 0 0,0 0 0,0 0 0,-3 3 0,-1 1 0,-3 2 0,0 1 0,0 0 0,-3 0 0,-1-3 0,-3 2 0,-4-5 0,-1 2 0,-4-3 0,1 0 0,-1 0 0,-4 0 0,3 0 0,-3 0 0,5 0 0,3 0 0,1 0 0,4 0 0,0 0 0,5 0 0,17-4 0,3-1 0,24-5 0,-3 1 0,5-1 0,5 0 0,-11 1 0,0 3 0,-2 2 0,-14 4 0,3 0 0,-9 0 0,-4 0 0,-5 0 0,-4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6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8 164 24575,'-4'3'0,"1"4"0,3 1 0,0 7 0,0-7 0,0 2 0,0-3 0,0-9 0,0-3 0,0-14 0,0-2 0,0-5 0,0-5 0,0 8 0,0-6 0,0 12 0,0 1 0,0 5 0,0 3 0,0 1 0,0 0 0,0 9 0,0 8 0,0 6 0,0 13 0,0-6 0,0 13 0,0-5 0,0 1 0,0-1 0,0-6 0,0 1 0,0-5 0,0-1 0,0-8 0,3-1 0,-2-4 0,2 0 0,-3-3 0,0-1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7.4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1 133 24575,'0'10'0,"0"1"0,0 5 0,0-4 0,0 2 0,0-6 0,0 7 0,0-7 0,0-6 0,0-8 0,0-8 0,0-2 0,0-4 0,0 3 0,0-7 0,0 7 0,0-8 0,0 8 0,0-3 0,0 4 0,0 5 0,0 0 0,0 4 0,3 3 0,1 1 0,2 9 0,2 2 0,-5 11 0,1-9 0,-4 1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8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24575,'0'14'0,"0"3"0,0 9 0,0 5 0,0-4 0,0 14 0,0 5 0,0 6 0,0 4 0,0-12 0,0-1 0,0-15 0,0 2 0,0-17 0,0 2 0,0-4 0,0-9 0,0-8 0,0-11 0,0-8 0,0-1 0,0 0 0,0 1 0,0-1 0,0 5 0,0 0 0,0 6 0,0-1 0,0 4 0,0 1 0,0 4 0,3 3 0,1 7 0,-1 10 0,0 3 0,1 9 0,-3-9 0,3 9 0,-1-9 0,-2 9 0,3-9 0,-1 1 0,-2-7 0,2-3 0,-3 0 0,0 1 0,0-5 0,0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9.7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72 24575,'0'13'0,"0"6"0,0-2 0,0 3 0,0 0 0,0-7 0,0 2 0,0-4 0,0-4 0,0-5 0,0-7 0,0-14 0,0-2 0,0-5 0,0 0 0,0 1 0,0 3 0,0 2 0,0 5 0,0 3 0,0 1 0,0 4 0,0 24 0,0-4 0,0 27 0,0-8 0,0 5 0,0 0 0,0-5 0,0-1 0,0-10 0,0-1 0,0-4 0,0-5 0,0 0 0,0-4 0,0 0 0,3-3 0,-3-1 0,3-3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40.8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0 152 24575,'0'-17'0,"0"0"0,0 6 0,0 12 0,0 15 0,0 8 0,0 17 0,0-7 0,0 9 0,0 0 0,0-10 0,0 9 0,0-16 0,0 1 0,0-11 0,0-5 0,0-4 0,0 0 0,0 0 0,0-9 0,0-8 0,0-15 0,0-7 0,0-11 0,0-15 0,0 10 0,0-15 0,0 18 0,0 1 0,0 6 0,0 11 0,0 7 0,4 5 0,-3 3 0,2 10 0,-3 17 0,0 11 0,0 11 0,0 6 0,0 2 0,0-1 0,0-1 0,0-6 0,0-5 0,0-1 0,0-14 0,0 2 0,0-11 0,0 3 0,0-10 0,0 2 0,0-6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34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26 217 24575,'-17'0'0,"9"0"0,48 0 0,5 0 0,5 0 0,7 0-1132,7 0 1,4 0 1131,13 0 0,4 0-1123,12 0 1,4 0 1122,-28-2 0,1-1 0,1 0-1097,0 0 0,0 0 1,4-1 1096,12-4 0,4-2 0,0 0-1038,0 3 0,0 0 1,3 0 1037,-14 0 0,3 0 0,1-1 0,0 1-503,0-1 0,0 0 0,0 0 1,2 1 502,5 3 0,1 1 0,1 0 0,0-1-406,-1-2 1,-1-2-1,2 0 1,0 1 405,-14 4 0,1 0 0,0 1 0,0 0 0,0 0 0,14-1 0,0 0 0,0 0 0,1 0-150,-16 0 1,1 1 0,1 0 0,-1 0 0,-1 1 149,14 0 0,0 1 0,-2 0 0,1 1-48,-4-1 1,1 0 0,-1 0 0,0 0 47,1 0 0,1 0 0,-3 0 0,-4 0 247,3 0 0,-6 0 0,2 0-247,10 0 0,1 0 0,-5 0 0,-22 0 0,-3 0 0,3 0 0,12 0 0,4 0 0,-1 0 0,0 0 0,0 0 0,-1 0 0,-7 0 0,-2 0 0,1 0 0,-1 0 0,-1 0 0,-1 0 0,28 0 0,-4 0 1007,-10 0 1,-1 0-1008,1 0 0,-4 0 0,-14 0 0,-1 0 1344,0 0 0,0 0-1344,-4 0 0,-2 0 0,32 0 1760,-43 0 1,-1 0-1761,22 0 2719,7 0-2719,-2-6 1781,8 5-1781,-24-4 1291,15 5-1291,-35 0 566,0 0-566,-3 0 157,-4 0-157,0 0 0,-1 0 0,0 4 0,-4 1 0,9 5 0,-4 0 0,0-1 0,-1 1 0,0-1 0,-5 0 0,5 1 0,12-1 0,-13-4 0,19 4 0,-23-8 0,10 4 0,-4-5 0,6 0 0,-6 0 0,4 0 0,-9 0 0,9 0 0,-9 0 0,3 0 0,1 0 0,-5 0 0,11 0 0,-5 0 0,6 0 0,17-5 0,-12 4 0,18-8 0,-21 8 0,9-4 0,-15 5 0,7 0 0,-8 0 0,-1 0 0,-1 0 0,-11 0 0,4 0 0,-3 0 0,-1 0 0,0 0 0,-6 0 0,-3 0 0,3 0 0,-5 0 0,2 0 0,-2 0 0,-7 0 0,-1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34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24575,'7'4'0,"16"11"0,-1 5 0,26 18 0,-5-5 0,15 12 0,-2-5 0,-12-6 0,4 7 0,-7-14 0,-4 9 0,4-5 0,-17-7 0,-2-9 0,-9-5 0,-5-5 0,-10-1 0,-7-1 0,-12-3 0,-1 0 0,-5 8 0,-8 9 0,10 6 0,-15 14 0,8-1 0,-6 6 0,0 2 0,7-8 0,6-1 0,-4-6 0,14-6 0,-3-5 0,11-6 0,2-5 0,2-3 0,3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7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21 24575,'-11'0'0,"15"0"0,14 0 0,11 0 0,22 0 0,-13-4 0,21-2 0,-18 0 0,10 2 0,-15 4 0,3 0 0,-12 0 0,-8 0 0,-3 0 0,-9 0 0,1 0 0,-4 0 0,-1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35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1 24575,'4'6'0,"-1"3"0,-3 23 0,-9 5 0,2 11 0,-19 10 0,3-2 0,-12 12 0,-6 4 0,9-2 0,0-17 0,9 12 0,3-21 0,-2 10 0,0-2 0,2-10 0,8-7 0,-5-3 0,15-18 0,-6 6 0,8-11 0,0 2 0,10-7 0,0-1 0,14-3 0,-1 0 0,10 0 0,1 0 0,5 0 0,1 0 0,0 0 0,0 0 0,-6 0 0,-1 0 0,-6 0 0,0 4 0,-4 1 0,3 0 0,-12-1 0,6-4 0,-11 0 0,2 0 0,-3 0 0,-1 3 0,-3-8 0,-8-6 0,-7-15 0,-9-15 0,-5-6 0,1-21 0,-4 4 0,5-5 0,0-6 0,0 11 0,0-6 0,1 10 0,1 12 0,5 8 0,2 7 0,6 10 0,2 6 0,3 5 0,3 5 0,0-1 0,0 0 0,0 1 0,0 3 0,0 1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36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24575,'0'10'0,"0"19"0,0 20 0,0 5 0,0 13 0,0-1 0,0 20 0,0 9 0,0-7 0,0-14 0,0 16 0,0-30 0,0 25 0,0-16 0,9-12 0,-2-5 0,11-18 0,-4-1 0,0-5 0,3-13 0,-8 4 0,7-13 0,-3 6 0,16-7 0,-9-2 0,13-3 0,-10 0 0,4-8 0,-4-1 0,3-10 0,-8 3 0,3-2 0,-4 1 0,-4 1 0,2-1 0,-5 0 0,-2 8 0,-4 2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37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705 14 24575,'-15'0'0,"-5"0"0,-3 0 0,-4 0 0,-6 0 0,-1 0 0,-5 0 0,-1 0 0,0 0 0,-6 0 0,5 0 0,-5 0 0,7 0 0,4 0 0,2 0 0,6 0 0,-1 0 0,10 0 0,-8 0 0,13 0 0,-8 0 0,8 0 0,2 0 0,4 0 0,-1 0 0,1 0 0,-1 0 0,4-6 0,1 4 0,3-4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40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24575,'9'4'0,"11"-1"0,21-3 0,7 0 0,24 0 0,0 0 0,7 0-666,-29 0 1,2 0 665,-2 0 0,1 0 0,11 0 0,2 0 0,4 0 0,0 0 0,-3 0 0,-1 0 0,4 0 0,0 0 0,-5 0 0,0 0 0,0 0 0,1 0 0,-2 0 0,2 0 0,9 0 0,0 0-571,-7 0 0,0 0 571,12 0 0,0 0 0,-8 0 0,-1 0 0,0 0 0,0 0 0,4 0 0,0 0 0,-9 0 0,0 0 0,4 0 0,-1 0 0,-3 0 0,-1 0-237,-4 0 0,-1 0 237,33 0 0,-24 0 0,-4 0 0,-8 0 0,3 0 0,2 0 0,18 0 0,-8 0 0,21 0 906,-35 0-906,13 0 1502,-6 0-1502,21 0 539,-30-9-539,29 7 0,-26-7 0,12 4 0,0-2 0,1 1 0,-8-4 0,-1 4 0,-13 0 0,-2-3 0,-12 7 0,-2-2 0,-5 4 0,-1 0 0,-3 0 0,3 0 0,-9 0 0,0 0 0,-1 0 0,-8 0 0,4 0 0,-8-7 0,-1 6 0,-3-6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3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460 95 24575,'-19'0'0,"-6"0"0,1 0 0,-5 0 0,-10 0 0,-1 0 0,-2 0 0,-3 17 0,8 6 0,-5 32 0,17-10 0,-13 24 0,25-26 0,-13 19 0,19-19 0,-2 6 0,9-20 0,0-3 0,0-9 0,16-4 0,12 0 0,17-8 0,3 0 0,13-10 0,-23-4 0,23-8 0,-24-8 0,4 4 0,-7 0 0,-11 8 0,-6 5 0,-5 0 0,-4 4 0,-1 0 0,-3 7 0,0 10 0,-4 5 0,0 9 0,0 0 0,0 0 0,0-5 0,0-5 0,0-5 0,0-5 0,0 1 0,3-7 0,1-11 0,6-27 0,5-7 0,2-24 0,0 13 0,10-13 0,-9 9 0,10-9 0,-12 9 0,4 4 0,-5 15 0,4 8 0,-6 10 0,3 0 0,-7 13 0,3 2 0,-1 7 0,-2 0 0,3 0 0,-5 0 0,0 3 0,2 15 0,0 8 0,1 20 0,0 11 0,1-7 0,-1 13 0,1-9 0,-1-5 0,1 8 0,-2-22 0,1 7 0,-1-18 0,0 3 0,-4-10 0,-2-5 0,1 0 0,-3-4 0,2-1 0,-3-3 0,0-1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4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0 176 24575,'20'0'0,"7"0"0,7 0 0,0-4 0,3-5 0,3-2 0,-5 2 0,9-1 0,-20 9 0,3-3 0,-10 4 0,-4 0 0,-2 0 0,0 0 0,-3 0 0,2 0 0,-6-4 0,3 4 0,-6-7 0,6 3 0,-3-1 0,4-6 0,-4 2 0,0-4 0,-1-2 0,2 3 0,2-1 0,1-2 0,0 10 0,0-6 0,-1 7 0,-3 9 0,-1 7 0,-3 16 0,0 6 0,0-1 0,0 5 0,0-4 0,0 4 0,0-9 0,0 1 0,4-12 0,0 4 0,4-10 0,0 0 0,0-5 0,3 1 0,2 0 0,4-3 0,-1-1 0,1-4 0,4 0 0,-3 0 0,3-8 0,1-7 0,-7-8 0,7-6 0,-12 2 0,3 0 0,-4 0 0,-4 1 0,-1-2 0,-4 6 0,0-4 0,0 8 0,0-3 0,0 8 0,0 1 0,0 5 0,-3-1 0,2 0 0,-6 4 0,3-3 0,0 3 0,1-3 0,3 3 0,0 1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5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1 24575,'-19'0'0,"-10"0"0,1 0 0,-6 0 0,-3 9 0,7 6 0,-10 12 0,10-2 0,-1 3 0,9-1 0,12 2 0,-6-3 0,15 6 0,-7-17 0,8 15 0,0-17 0,0 4 0,3-9 0,10-1 0,5-2 0,8 4 0,2 4 0,-1-3 0,0 7 0,-4-3 0,-2 3 0,-7 5 0,-2-5 0,-3 10 0,-4-5 0,-1 6 0,-4-6 0,0 4 0,0-3 0,-9 4 0,-5-3 0,-9-2 0,-5-4 0,6 0 0,-5-4 0,9-2 0,1-4 0,5-3 0,5-2 0,-1-3 0,0 0 0,4-3 0,1-6 0,3 1 0,0-4 0,0 8 0,0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6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24575,'0'10'0,"0"5"0,0 29 0,0-9 0,0 13 0,0-12 0,0 10 0,0-11 0,0 3 0,0-9 0,0-5 0,0 1 0,4-15 0,-3 6 0,9-8 0,4-4 0,-1-1 0,12-3 0,-6 0 0,8-8 0,6 2 0,-4-12 0,-1 8 0,-2-7 0,-12 8 0,7-4 0,-13 9 0,4 0 0,-5 4 0,1 0 0,-4 0 0,-1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6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45 24575,'-3'-4'0,"14"1"0,-8 3 0,16 0 0,4-5 0,1 0 0,4-4 0,-6 4 0,-2 1 0,3 0 0,-1 3 0,-5-3 0,3 4 0,-10 0 0,6 0 0,-12 0 0,0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7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24575,'0'-15'0,"0"4"0,4 3 0,9 5 0,11 3 0,16 0 0,7 0 0,4 0 0,-4 0 0,3 0 0,-8 0 0,4 0 0,-17 0 0,2 0 0,-13 0 0,-1 0 0,-9 0 0,-5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5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53 125 24575,'0'7'0,"0"0"0,0 0 0,0-20 0,-8-5 0,1-16 0,-6 6 0,4 7 0,1 9 0,4 0 0,0 5 0,4 9 0,4 7 0,1 7 0,3 5 0,-4-9 0,4 4 0,-7-8 0,6 4 0,-6-5 0,2-3 0,-3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8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24575,'0'2'0,"0"3"0,0 21 0,0-2 0,0 14 0,0-3 0,0 4 0,0 1 0,4-5 0,-3 3 0,7-9 0,-3-1 0,4-2 0,-5-4 0,4 1 0,-4-6 0,1-1 0,-2-8 0,-3 4 0,4-5 0,-4 1 0,4-1 0,-4 1 0,0-1 0,3-3 0,1-5 0,3-7 0,6-9 0,1-6 0,4-10 0,2-8 0,-4 0 0,4-11 0,-9 11 0,9-5 0,-10 11 0,4 2 0,-5 6 0,0 4 0,0 2 0,-1 8 0,0 1 0,-4 5 0,2-1 0,-2 4 0,0 0 0,-1 4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43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1 721 24575,'17'4'0,"-1"-1"0,20-3 0,11 0 0,8 0 0,7 0 0,-7 0 0,4 0 0,-16 0 0,16 0 0,-17 0 0,-2 0 0,-7 0 0,-10 0 0,-6 0 0,-1 0 0,-8 0 0,4 0 0,-5 0 0,0 0 0,0 0 0,1 0 0,-1 0 0,-3-6 0,-1-12 0,-3-10 0,0-5 0,0-26 0,0 19 0,0-27 0,0 22 0,0-15 0,0 13 0,0-12 0,0 23 0,0-9 0,0 17 0,0-4 0,0 5 0,0 4 0,0 6 0,0 1 0,0 8 0,0-4 0,0 5 0,0 0 0,3 3 0,5 1 0,4 3 0,9 0 0,-3 0 0,8 0 0,-8 0 0,8 0 0,-8 0 0,3 0 0,-5 0 0,-4 0 0,0 0 0,-5 0 0,1 3 0,-4 1 0,-1 4 0,-3-1 0,0 1 0,0-1 0,0 4 0,0 2 0,0 8 0,0 1 0,0 6 0,0-1 0,0-1 0,0 7 0,0 0 0,0 2 0,0-2 0,0-6 0,0 6 0,0-4 0,0-1 0,0-2 0,0-3 0,0-1 0,0 3 0,0-7 0,0 7 0,0-7 0,4 4 0,0-10 0,1 0 0,-2-5 0,1 1 0,-4-1 0,4 1 0,-1-4 0,1-1 0,4-3 0,-1 0 0,1 0 0,-1 0 0,0 0 0,5 0 0,1 0 0,3 0 0,1 0 0,4 0 0,1 0 0,5 0 0,0 0 0,0 0 0,6 0 0,-5 0 0,9 0 0,-9 0 0,9 0 0,-8 0 0,4 0 0,0 0 0,-5 0 0,5 0 0,0 0 0,-4 0 0,4 0 0,-6 0 0,0 0 0,-4 0 0,-1 0 0,-10 0 0,4 0 0,-8 0 0,4 0 0,-5 0 0,1 0 0,-1 0 0,1 0 0,-1 0 0,1 0 0,-5-6 0,1-8 0,-4-7 0,0-12 0,0 4 0,0-4 0,0 6 0,0-1 0,0 1 0,0-1 0,0 1 0,0-1 0,0 6 0,-4 0 0,-1 5 0,1 1 0,-4 3 0,8 1 0,-7 4 0,6 1 0,-3-1 0,4 1 0,0-1 0,0 1 0,0-5 0,0 4 0,0-7 0,0 6 0,0-3 0,0 5 0,0-1 0,0 1 0,4 3 0,0-3 0,3 6 0,1-2 0,-1 0 0,0 2 0,5-6 0,1 6 0,3-3 0,1 4 0,9 0 0,-2 0 0,9 0 0,-6 0 0,1 0 0,-1 0 0,-4 0 0,-2 0 0,-4 0 0,-5 0 0,0 0 0,-8 3 0,-1 1 0,-3 3 0,0 1 0,0-1 0,0 5 0,0 0 0,0 5 0,0 0 0,0 4 0,0 2 0,0 4 0,0 6 0,0-4 0,0 9 0,0-9 0,0 4 0,0-6 0,4-4 0,-3-2 0,6-8 0,-6-2 0,2-3 0,-3-1 0,3-3 0,1-1 0,4-3 0,-4 0 0,-1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45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1095 1 24575,'-12'0'0,"-10"0"0,-2 0 0,-21 0 0,15 0 0,-36 0 0,23 0 0,-32 0 0,15 0 0,9 0 0,-39 0 0,52 0 0,-52 0 0,39 0 0,-6 0 0,-9 0 0,23 0 0,-5 0 0,12 0 0,7 0 0,3 0 0,4 0 0,6 0 0,0 0 0,0 0 0,4 0 0,5 3 0,4 1 0,3 0 0,0-1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46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24575,'0'31'0,"0"5"0,0 42 0,0-12 0,0-11 0,0 2-835,0-8 0,0 3 835,0 18 0,0 6-604,0-5 0,0 3 0,0-3 604,0 3 0,0 2 0,0 4 0,0 7 0,0-4 0,0 16 0,0-5 0,0-5 0,0 2 0,0-15 0,0 4 0,0-7 0,0-4 0,0-3 0,0 2 0,0-1-262,0-5 0,0-4 262,0 16 0,0 11 0,0-28 1085,0-10-1085,0-19 2289,0-10-2289,0-7 0,0-7 0,0-1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46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0 24575,'-7'0'0,"-4"0"0,-16 13 0,6-2 0,-9 11 0,13-5 0,0-4 0,4 2 0,1 2 0,4-3 0,-1 5 0,2-7 0,2 1 0,-2 2 0,6-6 0,-6 2 0,6-3 0,-3-1 0,4 1 0,0-1 0,0 1 0,0-1 0,0 0 0,0 0 0,0 1 0,7 0 0,2 0 0,8 3 0,4-1 0,-3 6 0,8-6 0,-8 2 0,3-3 0,-4-1 0,0 0 0,-1 0 0,-3 0 0,-1 0 0,-5-3 0,1-2 0,-4-3 0,-1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47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24575,'12'0'0,"6"0"0,20 0 0,8-5 0,1-1 0,-5 0 0,25-9 0,-33 13 0,34-13 0,-20 13 0,7-2 0,16 4 0,-15 0 0,10 0 0,-13 0 0,8 0 0,-5 0 0,4 0 0,-17 0 0,7 0 0,-19 0 0,13 0 0,-20 0 0,8 0 0,-14 0 0,3 0 0,1 0 0,-8 0 0,6 0 0,-12 0 0,4 0 0,-4 0 0,-1 0 0,1 0 0,-1 0 0,0 0 0,-2 0 0,-2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48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24575,'11'0'0,"2"3"0,7 2 0,-6 7 0,6 1 0,-8 0 0,10 4 0,-8-8 0,6 7 0,-7-7 0,3 7 0,-3-7 0,-5 2 0,-1-7 0,-3 3 0,0-3 0,0 3 0,-4 4 0,0-2 0,-4 6 0,-5-2 0,-4 8 0,-10 3 0,2 9 0,-2-3 0,4 3 0,1-10 0,1-2 0,3-4 0,6-5 0,1 0 0,6-5 0,-6 1 0,6 0 0,-2-1 0,3 1 0,0-1 0,0 1 0,0 3 0,0 2 0,0-1 0,0 0 0,0-5 0,0 1 0,0-4 0,0-1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4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0 24575,'-8'16'0,"-3"14"0,-4 6 0,-11 16 0,8 3 0,-9 7 0,0 4 0,9-11 0,-7 7 0,14-15 0,-6 13 0,4-25 0,7 2 0,-2-24 0,5 3 0,2-9 0,1-3 0,18-1 0,1-3 0,29 0 0,-12 0 0,19 0 0,3-5 0,-7 4 0,12-4 0,-16 5 0,-4 0 0,-4-4 0,-17 3 0,0-3 0,-10 4 0,0 0 0,-5-4 0,1 3 0,-4-5 0,-1 2 0,-3-4 0,0 1 0,0-9 0,0 3 0,-4-18 0,-10-2 0,2-2 0,-10-10 0,7 3 0,-5-2 0,0-6 0,0 9 0,0-2 0,5 8 0,-2 8 0,8 5 0,-3 6 0,7 3 0,-2 2 0,6 3 0,-6 4 0,7 1 0,-4 3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0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 24575,'-4'-1'0,"1"22"0,3 12 0,0 21 0,0 9 0,0 0 0,0 17 0,0 7-730,0 11 730,0-1 0,0-24 0,0 0 0,0-28 0,0 15 0,4-21 0,1 0 0,3-20 0,0-3 730,8-11-730,-3-2 0,8-3 0,-1 0 0,3 0 0,3 0 0,-3-8 0,2-1 0,-3-8 0,0 0 0,-8 7 0,-7 2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0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0 323 24575,'29'-13'0,"15"-5"0,7-14 0,18-8 0,11-4 0,-19 7 0,15-4 0,-26 23 0,11-8 0,-14 14 0,-6-7 0,-13 9 0,-7 1 0,-8 5 0,2 4 0,-10 0 0,3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8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1 24575,'-11'0'0,"-1"0"0,-9 0 0,4 0 0,-8 0 0,8 0 0,-8 0 0,12 0 0,-12 0 0,16 0 0,-8 0 0,13 3 0,1 5 0,3 4 0,0 14 0,0-2 0,0 13 0,0-4 0,0 6 0,0-1 0,0 1 0,4-6 0,-3 3 0,3-12 0,0 1 0,-3-9 0,2-3 0,-3-2 0,4-4 0,-3 1 0,5-4 0,-2 2 0,4-5 0,-1 6 0,4-7 0,2 4 0,3 0 0,4-4 0,3 4 0,-9-4 0,-2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00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0 191 24575,'0'15'0,"0"-4"0,0 1 0,0-1 0,0 1 0,0 0 0,0-14 0,0-9 0,5-19 0,0 1 0,9-9 0,0 9 0,1 1 0,2 1 0,-8 9 0,4 1 0,-5 5 0,-1 5 0,1 2 0,-1-1 0,1 5 0,-1-3 0,1 4 0,-1 0 0,1 0 0,-1 0 0,-3 7 0,-1-2 0,-3 10 0,0-3 0,0 1 0,0-1 0,0-1 0,0-2 0,0 6 0,0-6 0,0 6 0,0-6 0,0 2 0,0 1 0,0 1 0,0-1 0,0 0 0,0-5 0,0 1 0,0-1 0,0 1 0,3-4 0,1-1 0,3-3 0,1-3 0,-1-2 0,1-6 0,0 2 0,0-3 0,3 1 0,-2-2 0,7-3 0,-3-1 0,3 4 0,1-3 0,-1 3 0,1 0 0,-4 1 0,-2 4 0,-3 4 0,-1 1 0,1 3 0,-1 0 0,0 0 0,-2 6 0,-2 3 0,-3 11 0,0 3 0,0 4 0,0 0 0,0 1 0,0-6 0,0 0 0,0-6 0,0 1 0,0-5 0,0 0 0,0-4 0,0-1 0,0-9 0,0-3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9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24575,'3'-4'0,"9"-4"0,2 7 0,11-3 0,-7 4 0,11 0 0,-6 0 0,14 0 0,-4 0 0,0 0 0,-1 0 0,-10 0 0,-1 0 0,0 0 0,-10 0 0,1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0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41 476 24575,'0'-2'0,"0"-21"0,0-10 0,0-14 0,-5-3 0,0 10 0,-6-12 0,6 18 0,-4-15 0,8 24 0,-3-11 0,4 19 0,0-1 0,0 3 0,0 7 0,0-7 0,3 10 0,10-2 0,0 7 0,13 0 0,-4 0 0,4 0 0,-4 0 0,4 0 0,-5 0 0,2 0 0,-3 0 0,-3 4 0,-8-3 0,-2 2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0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24575,'11'0'0,"-3"0"0,8 0 0,0 0 0,2 0 0,6 0 0,-11 0 0,12 0 0,-12 0 0,8 0 0,-9 0 0,0 0 0,-8 0 0,-1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1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0 684 24575,'0'-15'0,"0"-5"0,0-21 0,0-15 0,0 18 0,0-30 0,0 27 0,0-19 0,0 15 0,0 0 0,0 11 0,0 2 0,0 10 0,0 1 0,0 9 0,0 0 0,0 4 0,0 1 0,0-4 0,0 2 0,0-6 0,3 6 0,6-7 0,8 7 0,1-3 0,3 3 0,-4 1 0,3 3 0,-2 1 0,7 4 0,-7 0 0,3 0 0,-4 0 0,-5 0 0,0 0 0,-5 4 0,1 0 0,-4 0 0,-1-1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2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24575,'11'0'0,"1"0"0,15 0 0,-3 0 0,7 0 0,-12 0 0,4 0 0,-14 0 0,11 0 0,-12 0 0,0 0 0,-5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3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5 24575,'-11'0'0,"-1"0"0,-4 0 0,4 0 0,-4 0 0,3 0 0,0 0 0,2 0 0,3 0 0,0-3 0,1 2 0,-1 5 0,0 1 0,4 7 0,0 4 0,1-7 0,2 15 0,-2-14 0,3 14 0,0-14 0,0 15 0,0-11 0,0 7 0,0-4 0,0 4 0,0-3 0,0 8 0,0-3 0,0 4 0,0 4 0,0-2 0,0 7 0,0-8 0,4 5 0,-3-12 0,7 0 0,-8-5 0,8 1 0,-7-1 0,6-3 0,-6-2 0,2-3 0,1 3 0,-3-2 0,5 2 0,-5-3 0,6-1 0,-3 0 0,3-2 0,1-2 0,3-3 0,2 0 0,3 0 0,1 0 0,-2 0 0,2 0 0,-1 0 0,1 0 0,-1 0 0,-7 0 0,-2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3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24575,'0'-12'0,"0"1"0,3 8 0,1-4 0,3 6 0,4-3 0,-2 4 0,2 0 0,-4 0 0,1 0 0,-1 0 0,1 0 0,-1 0 0,1 0 0,-1 0 0,5 0 0,-4 0 0,4 0 0,-1 0 0,-2 0 0,11 0 0,-10 0 0,15 0 0,-11 0 0,7 0 0,-5 0 0,1 0 0,-5 0 0,0 0 0,-5 0 0,1 0 0,0 0 0,-4 0 0,-1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4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0 24575,'-11'0'0,"3"0"0,-4 0 0,0 0 0,0 0 0,-1 0 0,-3 0 0,8 0 0,-4 0 0,0 0 0,3 13 0,0 2 0,-4 18 0,7 1 0,-9 12 0,9-5 0,1 5 0,-4 0 0,6-4 0,-6 4 0,9-12 0,0 5 0,0-16 0,0 4 0,0-10 0,7-4 0,2-1 0,8-7 0,4-2 0,2-3 0,4 0 0,1 0 0,-6 0 0,5 0 0,-10 0 0,8 0 0,-7-3 0,-2 2 0,-5-3 0,-4 4 0,1 0 0,-1-3 0,1 2 0,-1-6 0,-2 6 0,-2-2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5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1 200 24575,'8'-7'0,"-1"-2"0,20-7 0,1-2 0,12-2 0,3-6 0,4 4 0,0 1 0,-11 2 0,9 8 0,-21 2 0,3-3 0,-15 10 0,0-5 0,-5 7 0,-3 0 0,0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5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24575,'0'7'0,"0"14"0,0 4 0,0 19 0,0 10 0,0 12 0,-5 6 0,8 14 0,-2-33 0,10 22 0,-1-25 0,1 7 0,-5-15 0,2-16 0,-7-13 0,3-2 0,-4-4 0,0-2 0,0-2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01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24575,'0'2'0,"0"3"0,-4 11 0,3 5 0,9-3 0,4 14 0,6-12 0,5 13 0,-7-5 0,12-2 0,-9 6 0,3-9 0,1 0 0,-8 4 0,2-9 0,-9 3 0,0-8 0,1 2 0,-2-6 0,-2 7 0,-2-8 0,-3 12 0,0-1 0,-19 15 0,-7 9 0,-26 16 0,12-12 0,-6 13 0,9-15 0,9 3 0,-9-5 0,22-15 0,-3-5 0,9-6 0,1-5 0,4 0 0,0-11 0,4-11 0,0 4 0,0-6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28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1 627 24575,'9'-31'0,"8"-5"0,10-18 0,11-10 0,-14 13 0,17-14 0,-22 13 0,14-11 0,-12 10 0,-1 2 0,-1 17 0,-2 7 0,-3 6 0,-2 11 0,-5-1 0,5 11 0,-4-4 0,4 4 0,-4 0 0,3 0 0,-3 0 0,7 8 0,-1 6 0,4 14 0,1 6 0,5 15 0,-7-12 0,12 17 0,-13-18 0,9 4 0,-7-8 0,-1-10 0,-3-1 0,-3-9 0,-3 0 0,-1-5 0,1 1 0,-4-4 0,-1-1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30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24575,'0'42'0,"0"16"0,0 25 0,5 5 0,-2-36 0,1 0 0,8 45 0,0-6 0,-5-25 0,0-1 0,5 25-947,-5-32 0,0 2 947,-1-2 0,0-3 0,1 17 0,0-4 0,-1 1 47,-4 5-47,4-13 0,0 0 0,-4 8 0,3-14 0,1-1 0,0 1 0,0 43 445,4-15-445,-4-14 0,0 21 0,4-23 0,-5-9 948,2 19-948,2-11 454,-8-13-454,4 21 0,0-14 0,-3-1 0,8 25 0,-5-38 0,6 38 0,-1-38 0,1 38 0,-1-39 0,2 49 0,-6-46 0,-1 45 0,-5-41 0,5 21 0,-4-12 0,3 21 0,1-22 0,1 40 0,5-47 0,-6-2 0,1 0 0,5 2 0,-2 1 0,1 0 0,7 11 0,7 23 0,0 8 0,-2-25 0,-2 11 0,0-16 0,-4-11 0,1 11 0,-1-7 0,0 1 0,-6-17 0,5 9 0,-5-14 0,0 13 0,-1-17 0,1 8 0,-5-13 0,-1 2 0,0-8 0,-3-6 0,2-2 0,-3-6 0,0 2 0,0-3 0,0-1 0,0 0 0,0 1 0,0-1 0,0 5 0,3-4 0,-2 8 0,2-8 0,1 7 0,-3-2 0,3-1 0,-1 0 0,-2-5 0,2 1 0,-3-1 0,0 0 0,0-2 0,0-2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8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81 24575,'0'-11'0,"0"3"0,0-8 0,-3 11 0,-2-10 0,-2 13 0,-5-9 0,-1 7 0,1-1 0,-4 2 0,8 3 0,-8 0 0,3 0 0,-8 0 0,3 3 0,-5 16 0,0 2 0,2 18 0,-2-10 0,7 9 0,0-10 0,5 10 0,-3-9 0,5 4 0,4-11 0,1-1 0,4 1 0,0-9 0,0 7 0,0-11 0,0 6 0,7-6 0,2-1 0,12 0 0,-3-7 0,9 3 0,-6-4 0,6 0 0,0 0 0,0 0 0,-4 0 0,3 0 0,-8 0 0,-1 0 0,-5 0 0,-5 0 0,1 0 0,-1 0 0,1-4 0,-4 0 0,-4 0 0,-4-2 0,-8 5 0,0-3 0,-5 4 0,1 0 0,-1 0 0,1 0 0,-6 0 0,4 0 0,-4 13 0,6-3 0,-2 11 0,1 1 0,4-4 0,0 3 0,4 0 0,1-4 0,0 4 0,-1-5 0,5 0 0,0 1 0,4-1 0,0-3 0,0 2 0,0-2 0,0 4 0,0-5 0,0 4 0,0-8 0,0 8 0,0-4 0,0 1 0,4-1 0,0-1 0,0-3 0,3 3 0,-3 1 0,4-3 0,0 2 0,0-3 0,-1-1 0,1 1 0,-1-1 0,1 1 0,-1-4 0,1 3 0,-1-7 0,5 4 0,-4-4 0,12 0 0,-7 0 0,13 0 0,-4 0 0,1-4 0,3-1 0,-3-4 0,-1 0 0,4-4 0,-8 4 0,4-4 0,-6 4 0,-3 1 0,2 0 0,-6-4 0,7-1 0,-8 1 0,8-4 0,-8 8 0,4-8 0,-4 7 0,0-2 0,-1-1 0,1 3 0,-3-2 0,-2 3 0,-3-4 0,0 4 0,0-4 0,0 4 0,0 1 0,0-1 0,0 1 0,0 2 0,0 2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10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24575,'0'-10'0,"0"-2"0,0 1 0,0 0 0,0 4 0,0-1 0,0 1 0,0-1 0,0 0 0,0 1 0,3 3 0,1 0 0,3 4 0,1 0 0,-1 4 0,5 0 0,-3 8 0,2 0 0,-2 5 0,-1-1 0,0-3 0,0 2 0,0-2 0,0 0 0,0 2 0,-1-6 0,-2 2 0,1-4 0,-1 1 0,2 0 0,1-1 0,-1 1 0,1-1 0,-4 0 0,2-3 0,-2 0 0,1-1 0,1-2 0,-1 5 0,2-5 0,1 6 0,-1-6 0,0 5 0,1-5 0,-1 6 0,1-3 0,-1 3 0,0-3 0,1 3 0,-1-3 0,1 3 0,-1 1 0,1-4 0,-1 3 0,1-3 0,-4 3 0,3 1 0,-3-1 0,3 1 0,1-1 0,-4 1 0,3-1 0,-3-2 0,0 1 0,3-5 0,-6 6 0,5-6 0,-2 2 0,0-3 0,0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18.18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7 1 24575,'-4'12'0,"1"0"0,3-1 0,0-2 0,0 7 0,0-8 0,3 4 0,-2-1 0,3-2 0,-1 2 0,-2-3 0,2 3 0,-3-2 0,0 7 0,0-8 0,0 8 0,0-4 0,0 5 0,0 0 0,4-1 0,-3 1 0,2-1 0,-3-4 0,4 4 0,-3-3 0,2-1 0,1 3 0,-3-6 0,2 6 0,-3-3 0,4 5 0,-3-4 0,2 2 0,-3-6 0,4 6 0,-3-2 0,3 0 0,-1-2 0,-2-3 0,2 3 0,1 1 0,0 1 0,0-2 0,-1-4 0,1 1 0,-3 3 0,2-2 0,1 6 0,0-6 0,0 2 0,3 1 0,-6 1 0,6-1 0,-6 4 0,6-4 0,-2 1 0,-1 3 0,3-4 0,-3 4 0,5 1 0,-1-1 0,0 1 0,1 0 0,-1 4 0,1-3 0,-1 3 0,1 1 0,-1-5 0,1 10 0,0-10 0,8 17 0,-7-14 0,6 8 0,-3-6 0,-4-4 0,4 3 0,-4-4 0,3 4 0,-2-3 0,6 3 0,-7-4 0,7 0 0,-7-1 0,7 1 0,-7 0 0,3-1 0,-3 1 0,-1 0 0,4-4 0,-3 2 0,3-2 0,-4 3 0,0 1 0,4-4 0,-2 2 0,2-2 0,-4 4 0,0 0 0,8 2 0,-7-5 0,7 5 0,-9-11 0,1 4 0,-4-4 0,0-11 0,-4 11 0,3-5 0,6 12 0,4 1 0,3 1 0,1 0 0,0 4 0,0-3 0,1 3 0,-2-4 0,1-4 0,0 3 0,-1-3 0,6 0 0,-5-1 0,5-3 0,-6 3 0,1-3 0,4 3 0,-3 1 0,4-4 0,-6 7 0,6-7 0,-5 7 0,5-6 0,-5 2 0,-1 0 0,1-3 0,0 3 0,-1 0 0,1-3 0,3 11 0,-3-10 0,-1 5 0,0-7 0,-8-1 0,4 1 0,-4 0 0,-4-20 0,8 11 0,8-16 0,6 25 0,7 2 0,-6 9 0,-5-5 0,5 3 0,-9-4 0,8 1 0,-8-2 0,8 1 0,-8-4 0,3 4 0,-4-1 0,4-2 0,-3 2 0,3-3 0,-4-1 0,0 0 0,-5 0 0,3 0 0,-2 0 0,3 0 0,1 0 0,-1 1 0,1 3 0,0-3 0,-1 3 0,6-3 0,-5 3 0,5-3 0,-1 4 0,-3-1 0,4-2 0,-6 2 0,6-4 0,-5 1 0,10 0 0,-10-1 0,5 1 0,-1-1 0,-3 1 0,8 0 0,-3 0 0,0-1 0,3 1 0,-8 0 0,10 0 0,-9-1 0,1 0 0,-5-4 0,-2 3 0,0-6 0,-2 6 0,-3-6 0,-1 3 0,1-4 0,-1 0 0,1 0 0,-1 0 0,1 0 0,-1 0 0,1 0 0,-1 0 0,1 3 0,3-2 0,-3 5 0,3-5 0,-4 5 0,1-1 0,-1 2 0,1-3 0,-1 3 0,1-3 0,-1 4 0,1-4 0,-1 3 0,1-3 0,-1 0 0,5 3 0,-4-3 0,8 4 0,-4 0 0,5-3 0,-1 2 0,1-2 0,-1 3 0,1 0 0,0 1 0,-1-1 0,6 1 0,-4-1 0,8 1 0,-8-1 0,8 1 0,-4 0 0,1 0 0,3-4 0,-3 3 0,-1-4 0,0 5 0,-5-1 0,-1 1 0,1-1 0,-1 0 0,1-3 0,0 2 0,4-2 0,-7 0 0,11 3 0,-11-3 0,7 0 0,-4 2 0,0-6 0,-1 6 0,0-6 0,5 7 0,-3-3 0,3 0 0,-4 2 0,-1-6 0,1 6 0,-1-6 0,1 7 0,-5-7 0,9 2 0,-7-3 0,7 0 0,-4 0 0,-1 4 0,1-3 0,0 2 0,-1-3 0,4 0 0,-6 0 0,0 4 0,-2-3 0,-3 2 0,6-3 0,-6 0 0,6 4 0,-2-3 0,-1 2 0,4-3 0,-4 0 0,5 0 0,-4 0 0,2 0 0,-2 0 0,-1 0 0,4 4 0,-7-3 0,6 3 0,-6-1 0,2-2 0,-3 2 0,-1 0 0,1-2 0,0 6 0,-1-6 0,1 5 0,-1-2 0,0 1 0,0 1 0,4-5 0,5 2 0,5-3 0,7 0 0,-1 0 0,1 0 0,-1 0 0,0 0 0,6 0 0,-4 0 0,7 0 0,-7 0 0,2 0 0,2 0 0,-4 0 0,4 0 0,-11 0 0,4 0 0,-3 0 0,4 0 0,-4 0 0,3 0 0,-8 0 0,8 0 0,-8 0 0,8 0 0,-8 0 0,3 0 0,1 0 0,-4 0 0,3 0 0,0 0 0,-3 0 0,7 0 0,-2 0 0,-2 0 0,6 0 0,-9 0 0,3 0 0,-4 0 0,-5 3 0,4-2 0,-8 6 0,8-7 0,-7 4 0,2-4 0,-3 3 0,-1-2 0,0 2 0,-2-6 0,-2 2 0,-3-2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22.09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24575,'15'0'0,"1"0"0,5 0 0,2 0 0,4 0 0,12 0 0,3 0 0,0 0 0,9 0 0,-9 0 0,6 0 0,-2 0 0,-3 0 0,-2 0 0,-4 0 0,2 0 0,-5 0 0,0 0 0,5 0 0,-5 0 0,6 0 0,0 0 0,-1 0 0,1 0 0,0 0 0,-6 0 0,-1 0 0,0 0 0,-9 0 0,8 0 0,-10 0 0,1 0 0,3 0 0,9 0 0,-5 4 0,15 1 0,-10 0 0,-1 4 0,4-8 0,-9 7 0,9-7 0,-3 7 0,-1-7 0,-1 8 0,0-4 0,-5 4 0,5 1 0,-6-1 0,6 0 0,-4 1 0,4-1 0,-6 0 0,6 1 0,8 3 0,-5-3 0,4 4 0,-13-1 0,0-3 0,1 3 0,-1-4 0,0 4 0,1-2 0,5 2 0,-5-4 0,11 1 0,-10-1 0,9 1 0,-9-1 0,9 6 0,-9-5 0,4 4 0,-6-5 0,1 0 0,6 8 0,-9-6 0,3 5 0,-11-8 0,-1 4 0,1-3 0,-5 3 0,4-4 0,-4 4 0,5-3 0,-4 3 0,2-4 0,-6 3 0,3-2 0,-4 3 0,-1-5 0,1-2 0,-1-2 0,-3-24 0,-6-32 0,9 20 0,8-9 0,11 56 0,13 3 0,-8 12 0,9-3 0,-10-1 0,6 5 0,-7-6 0,-1 1 0,2 4 0,-2-10 0,1 10 0,-2-10 0,2 9 0,-1-4 0,-4 0 0,-1-1 0,-1-1 0,-4-4 0,5 5 0,-6-6 0,-1-1 0,1 1 0,0 0 0,-1-1 0,1-3 0,0 3 0,4-2 0,-3 7 0,9-2 0,-9 3 0,8-4 0,-2 5 0,5 1 0,-5 0 0,-2-1 0,-4-2 0,-1-3 0,0 0 0,-4-3 0,-2-6 0,-2 7 0,1-4 0,-1-3 0,-1-9 0,-11-49 0,2 40 0,-1-20 0,11 55 0,5 5 0,5 2 0,-1-9 0,7 19 0,-6-12 0,12 17 0,-4-2 0,5-1 0,8 16 0,-11-16 0,23 26 0,-28-28 0,20 19 0,-11-7 0,-6-11 0,17 24 0,-9-11 0,6 5 0,-2 3 0,-7-16 0,0 5 0,1-5 0,-7-3 0,5-3 0,-14-9 0,7 6 0,-10-11 0,1 4 0,-2-2 0,-4-2 0,1 7 0,-1-7 0,5 10 0,-3-5 0,3 6 0,0-6 0,-4-1 0,4 0 0,-1-5 0,-2 5 0,6-5 0,-7-1 0,3-1 0,1 7 0,-4-5 0,4 5 0,-1-6 0,-3 6 0,4-4 0,0 9 0,-4-9 0,4 4 0,-5-6 0,3-4 0,-2 3 0,3-8 0,-5 3 0,-3-8 0,2 1 0,-6-5 0,2 1 0,-3-5 0,0-2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23.01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24575,'15'0'0,"5"0"0,-2 0 0,8 0 0,-3 0 0,10 0 0,1 0 0,-5 0 0,9 0 0,-13 13 0,20-5 0,-14 15 0,9-3 0,-7-4 0,-3 2 0,-9-13 0,-9-1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04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4201 329 24575,'0'9'0,"0"-4"0,0 32 0,0-7 0,0 22 0,0-2 0,0 17 0,0-5 0,6 15 0,-5-24 0,5 35 0,-6-33 0,5 30 0,-4-8 0,4-19 0,-5 9 0,0-20 0,0 1 0,0-8 0,0-12 0,0-7 0,0-4 0,0-1 0,0 1 0,0 0 0,4-1 0,-4 1 0,4 4 0,0-3 0,-3 4 0,2-6 0,-3 1 0,0-1 0,0-3 0,0-1 0,0-5 0,0 1 0,0-1 0,0 1 0,0-1 0,0 0 0,0 0 0,0 0 0,0 0 0,-6 1 0,-8 0 0,-14-4 0,-6 4 0,-19-1 0,10 3 0,-30 1 0,14 0 0,-17 1 0,-2 0 0,7 5 0,-14-4-525,6 4 525,-8-4 0,-7-7 0,5 0 0,10-6 0,23 0 0,2 0 0,-5 0-2,5 0 1,0 0 1,-4 0 0,-19 0 0,8 0 0,6-5 0,2-1 0,0 0 0,6 1 0,-13 5 0,12-5 524,-4 4-524,-1-9 4,6 4-4,-6 0 0,7-4 0,1 4 0,-1 0 0,7-3 0,-5 8 0,10-4 0,-3 5 0,5 0 0,6 0 0,-5 0 0,10 0 0,-22 0 0,20 0 0,-15 0 0,19 0 0,0 0 0,-6 0 0,4 0 0,-4 0 0,0 0 0,-1 0 0,-6 5 0,0 0 0,0 5 0,0 0 0,0 0 0,1 0 0,-1 0 0,0 0 0,0-5 0,6 4 0,-17-8 0,19 7 0,-19-7 0,17 7 0,-6-7 0,1 8 0,-1-8 0,0 3 0,6 0 0,-4-3 0,9 3 0,-4-4 0,6 0 0,-1 0 0,1 0 0,4 0 0,-3 0 0,8 0 0,-8 0 0,8 0 0,-16-4 0,14 0 0,-9-1 0,12-3 0,5 7 0,0-6 0,5 6 0,3-6 0,-3 7 0,6-7 0,-6 3 0,7-4 0,-7 0 0,6-3 0,-6-2 0,2-8 0,0-2 0,-3-5 0,7 1 0,-3 0 0,-1-6 0,4 4 0,-3-10 0,4 5 0,0-19 0,0 4 0,0-19 0,0-2 0,0 12 0,0-24 0,0 25 0,0-13 0,0 3 0,0 11 0,0-5 0,0 7 0,-5 0 0,4-7 0,-9-18 0,4 12 0,0-18 0,1 30 0,5-6 0,0 7 0,0 6 0,0 2 0,0 12 0,0 1 0,0 10 0,0 1 0,0 6 0,0 3 0,0 1 0,0 5 0,0-1 0,0 1 0,3 2 0,1 2 0,3 3 0,0 0 0,1 0 0,0 0 0,-1 0 0,1 0 0,3 0 0,-2 0 0,6 0 0,-2 0 0,3 0 0,1 4 0,5 1 0,-5 0 0,5 2 0,-1-6 0,2 3 0,4-4 0,1 0 0,4 0 0,-3 0 0,16 0 0,-9 0 0,16 0 0,-11 5 0,12-4 0,-6 3 0,7-4 0,24 0 0,-18 0 0,17 0 0,-23 0 0,0 0 0,0 0 0,-7 0 0,6 0 0,1 0 0,1 0 0,5 0 0,1 0 0,-6 0 0,6 0 0,-7 0 0,0 0 0,-7 0 0,6 0 0,12 5 0,-14-4 0,19 4 0,-29-5 0,12 0 0,-6 0 0,1 0 0,3 0 0,-9 0 0,9 0 0,-9 0 0,4 0 0,-6 0 0,-1 0 0,1 4 0,0-3 0,0 4 0,-1-5 0,1 0 0,0 0 0,17 0 0,-12 0 0,7 0 0,-14 0 0,-4 0 0,5 0 0,1 0 0,0 0 0,0 0 0,0 0 0,-6 0 0,4 0 0,-3 0 0,-1 0 0,-1 0 0,-6 0 0,0 0 0,6 0 0,8 0 0,-5 0 0,3 0 0,-11 0 0,-1 4 0,0 1 0,1 4 0,-1 0 0,0 0 0,1 0 0,-1 0 0,0-4 0,1 3 0,-1-7 0,0 8 0,1-8 0,-1 7 0,-4-7 0,3 7 0,-8-4 0,15 5 0,-13-4 0,8 3 0,-11-7 0,-4 6 0,2-6 0,-2 6 0,-1-6 0,4 6 0,-8-6 0,4 6 0,-4-6 0,-1 5 0,1-5 0,-1 2 0,5 1 0,-4-3 0,4 6 0,-2-3 0,-1 1 0,-2 1 0,-1-5 0,-5 5 0,2-2 0,-3 3 0,0 1 0,0-1 0,0 1 0,0-1 0,0 1 0,0 3 0,0-2 0,-3 6 0,2-2 0,-3 4 0,1-5 0,2 0 0,-3-5 0,4 1 0,-3-4 0,2-1 0,-2-3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36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24575,'4'0'0,"0"0"0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36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24575,'4'0'0,"0"0"0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07:27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3345 24575,'25'0'0,"6"0"0,0 0 0,3 0 0,1 0 0,2 0 0,-1 0 0,-1 0 0,-6 0 0,6 0 0,-5 0 0,5 0 0,-11 0 0,3 0 0,-3 0 0,0 0 0,4 0 0,-4 0 0,5 0 0,0 0 0,0 0 0,0 0 0,-5 0 0,4 0 0,-9 0 0,3 0 0,-4 0 0,-5 0 0,4 0 0,-8 0 0,3 0 0,-4 0 0,0 0 0,4 0 0,-3 0 0,4 0 0,-5 0 0,-1 0 0,6 0 0,-4 0 0,3 0 0,-4 0 0,0 0 0,0 0 0,0 0 0,0 0 0,0 0 0,0-4 0,0 3 0,0-10 0,0 9 0,4-6 0,1 8 0,1 0 0,2 0 0,-2 0 0,-1-4 0,4 4 0,-4-8 0,5 3 0,-1-4 0,1 4 0,0-3 0,-1 3 0,1 0 0,-1-3 0,1 7 0,-5-6 0,4 2 0,-8 0 0,3-2 0,1 6 0,-4-6 0,3 2 0,-4-3 0,0 0 0,0 0 0,4 3 0,-3-2 0,3-2 0,1 0 0,-4-4 0,4 8 0,-6-2 0,1 3 0,0-4 0,0 0 0,0 0 0,5-1 0,0 1 0,0-1 0,4-4 0,-8 4 0,8-4 0,-4 1 0,5 2 0,-5-7 0,4 7 0,-7-7 0,3 3 0,-1-3 0,-2-1 0,2 4 0,-3-2 0,4 2 0,-4-4 0,4 1 0,-4-1 0,0-5 0,0 4 0,1-9 0,-1 4 0,1-5 0,-1 0 0,-3-6 0,2 4 0,-2-9 0,4 3 0,-4 1 0,3-5 0,-3 10 0,-1-4 0,4 6 0,-8 0 0,8 0 0,-8 0 0,7-1 0,-2 1 0,-1 0 0,4 0 0,-4 0 0,4 5 0,1-4 0,-1 9 0,0-4 0,-4 6 0,-1 3 0,-4 2 0,0-5 0,0-3 0,0-9 0,0 0 0,0 0 0,0 0 0,0 5 0,0-4 0,0 9 0,0-9 0,0 9 0,0-4 0,0 0 0,0 4 0,0-8 0,0 8 0,0-4 0,0 5 0,0 0 0,0-4 0,0 3 0,4-4 0,-3 5 0,3 0 0,0 1 0,-3-6 0,3 4 0,-1-4 0,-2 5 0,3 0 0,-4 1 0,0 3 0,0-3 0,0 4 0,0 0 0,0-4 0,0 3 0,0-3 0,0-6 0,0 4 0,0-9 0,0 4 0,5-5 0,-4 5 0,3-4 0,-4 4 0,0 0 0,0-4 0,4 9 0,-3-9 0,3 9 0,0-8 0,-3 3 0,8-6 0,-8 1 0,7 0 0,-6 0 0,6 0 0,-7 0 0,8 0 0,-8 5 0,3-4 0,-4 9 0,0-4 0,0 0 0,0 8 0,0-11 0,0 11 0,0-8 0,0 5 0,0 1 0,0-1 0,0 5 0,0-4 0,0 8 0,0-4 0,0 5 0,0 0 0,0 0 0,0 0 0,0 0 0,0-4 0,0-6 0,0-1 0,0-4 0,4 6 0,1-1 0,0 4 0,3-2 0,-4 7 0,1-4 0,-2 1 0,1 3 0,-3-4 0,6 9 0,-6-3 0,6 2 0,-3-3 0,4 0 0,0 0 0,-3 0 0,2 0 0,-3 0 0,4 0 0,-4 0 0,3 3 0,-2-2 0,-1 3 0,3-1 0,-2 2 0,-1-1 0,3 4 0,-3-4 0,4 4 0,-4-3 0,3 2 0,-3-3 0,4 4 0,-1 0 0,-3 3 0,-1 2 0,-3 2 0,0 1 0,0 0 0,0 4 0,0-3 0,0 8 0,0-4 0,0 1 0,0 2 0,0-3 0,0 1 0,0 2 0,0-2 0,0-1 0,0 4 0,0-8 0,0 3 0,4 0 0,-3 1 0,3 5 0,-4-5 0,0 4 0,4-4 0,-3 5 0,3-1 0,0 1 0,-3 0 0,3-1 0,-4 1 0,3-5 0,-2 4 0,3-8 0,-4 3 0,3-4 0,-2 0 0,2 0 0,-3 0 0,0 0 0,0-1 0,0 1 0,0-1 0,4-3 0,-3 3 0,5-3 0,-5 4 0,6-4 0,-6 3 0,2-3 0,1 4 0,-3 0 0,2 0 0,0 0 0,-2-1 0,2 1 0,1 0 0,-3 0 0,5 0 0,-5-1 0,3 1 0,-1 0 0,-2 0 0,3 0 0,-4 0 0,3 0 0,-2 0 0,3 0 0,-4 0 0,3 0 0,-2 0 0,6 0 0,-6 4 0,6-3 0,-6 3 0,7 0 0,-7-3 0,6 4 0,-2-1 0,-1-3 0,4 8 0,-7-8 0,7 7 0,-3-3 0,0 5 0,3 0 0,-4-1 0,5 1 0,0 0 0,0 4 0,0-3 0,-4 4 0,3-5 0,-7-1 0,3-3 0,-4-2 0,0-4 0,0 2 0,0 14 0,0 6 0,5 18 0,1-4 0,5 12 0,0-6 0,6 7 0,-5-1 0,5 9 0,-5-6 0,-1 5 0,1 1 0,0-6 0,-1 5 0,1-7 0,-6 0 0,4 0 0,-4 0 0,6 0 0,-1-1 0,0-5 0,0 3 0,0-3 0,0-1 0,0-1 0,-1-7 0,0-6 0,-4-11 0,-2-7 0,-4-10 0,0 3 0,0 7 0,0 4 0,0 7 0,0 6 0,5-5 0,1 17 0,4-2 0,2 12 0,-1 0 0,-5 0 0,4-1 0,-3 1 0,3-7 0,-3 6 0,2-6 0,-2 7 0,4-7 0,0 4 0,-5-10 0,4 11 0,-4-4 0,0 5 0,4 1 0,-4-7 0,5 4 0,-5-3 0,4-2 0,-4 7 0,0-12 0,4 4 0,-4-6 0,4-5 0,0 3 0,0-10 0,0 5 0,-5 0 0,4-5 0,-4 0 0,4-3 0,0-8 0,-4 4 0,3-1 0,-7-7 0,8 6 0,-8-12 0,6 4 0,-6-5 0,3 0 0,-1 0 0,-2 0 0,2 0 0,-3 4 0,0-3 0,0 3 0,0 0 0,4 2 0,-3-1 0,7 3 0,-7 3 0,7 0 0,-3 3 0,0-4 0,3 5 0,-7-4 0,7 3 0,-7-4 0,7-1 0,-7 1 0,6 0 0,-6-1 0,3 1 0,0-5 0,-3 4 0,6-4 0,-6 1 0,7-2 0,-4 0 0,1-3 0,2 3 0,-2-4 0,3 0 0,-4 0 0,3 0 0,-2 0 0,3 0 0,0 0 0,0 0 0,0 0 0,0 0 0,4 0 0,-3 1 0,8-1 0,-4 1 0,0-1 0,0-3 0,-5 2 0,4-6 0,-3 3 0,3-4 0,-4 0 0,4 0 0,-3 0 0,4 0 0,-1 0 0,-3 0 0,3 0 0,0 0 0,2 0 0,3 0 0,1-8 0,-4-2 0,2-4 0,-6-3 0,7 3 0,-4-3 0,1-1 0,3 0 0,-7-4 0,3 3 0,-4-4 0,4 0 0,-3 4 0,5-15 0,-6 9 0,1-10 0,0 0 0,0 5 0,0-11 0,-5 10 0,5-10 0,-5 11 0,5-5 0,-5 0 0,4 5 0,-4-5 0,5 6 0,-5 0 0,4 0 0,-4 0 0,5 0 0,-1 0 0,1 0 0,-5 0 0,4 5 0,-4-4 0,4 4 0,1-6 0,-1 1 0,1 0 0,0 1 0,4-1 0,-4 0 0,8 5 0,-8 1 0,3 5 0,-1 0 0,-2 1 0,2 3 0,-3-2 0,-1 6 0,1-2 0,-1 0 0,1-7 0,-4-5 0,-1 5 0,4-3 0,2 9 0,7-5 0,7-6 0,2-2 0,4 0 0,0 1 0,-1 6 0,-5 0 0,4 4 0,-4-3 0,5 8 0,-5-8 0,3 7 0,-3-6 0,5 6 0,0-7 0,0 7 0,0-3 0,-1 0 0,-4 3 0,4-3 0,-9 5 0,9-5 0,-9 4 0,3-3 0,-4 4 0,0 0 0,-1 0 0,1 0 0,0 0 0,-1 4 0,1-3 0,0 3 0,-1-4 0,1 1 0,-1-1 0,1 4 0,0-3 0,-1 7 0,1-7 0,-1 7 0,1-7 0,5 7 0,-4-3 0,8 0 0,-3 3 0,5-4 0,0 5 0,0 0 0,0 0 0,0 0 0,0 0 0,0 0 0,6 0 0,-10 0 0,9 0 0,-10 0 0,0 0 0,4 0 0,-10 0 0,5 0 0,0 0 0,-4 0 0,3 0 0,-8 0 0,2 0 0,-2 0 0,-1 0 0,4 0 0,-8 0 0,3 0 0,-4 0 0,0 0 0,0 0 0,-1 0 0,-2 0 0,-2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07:29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24575,'8'0'0,"4"0"0,1 0 0,4 0 0,1 0 0,5 0 0,-4 0 0,3 0 0,1 0 0,-8 0 0,6 0 0,-7 0 0,-5 0 0,-1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07:30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8 24575,'-7'-4'0,"2"1"0,-10 3 0,1 0 0,-4 0 0,1 0 0,-12 0 0,3 0 0,-4 0 0,8 0 0,-1 0 0,8 0 0,-7 0 0,9 0 0,-1 0 0,2 0 0,0 0 0,3 0 0,-8 0 0,8 7 0,0 8 0,-2 3 0,4 10 0,-6-4 0,8 10 0,-4-3 0,3 4 0,-3-6 0,3-5 0,-2-2 0,7 1 0,-3-8 0,4 2 0,0-9 0,0 0 0,0 0 0,3-4 0,6 0 0,0-4 0,7 0 0,-3 0 0,5 0 0,0 0 0,-5 0 0,4 0 0,-4 0 0,0 0 0,4 0 0,-8 0 0,3 0 0,-4 0 0,0 0 0,0 0 0,0 0 0,0 3 0,1 6 0,-5 10 0,0-1 0,-4 10 0,0-9 0,0 4 0,0-5 0,0-1 0,0 1 0,0 0 0,-4-5 0,0 3 0,-9-6 0,4 2 0,-8-3 0,3-1 0,-3 1 0,-1 0 0,0-4 0,-5-1 0,4-4 0,-9 0 0,9 0 0,-4 0 0,6 0 0,-1 0 0,4 0 0,2 0 0,8-4 0,0 0 0,4-4 0,0 3 0,0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07:31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16 24575,'-3'-9'0,"-6"2"0,-4 7 0,-10 0 0,9 0 0,-8 0 0,8 0 0,-3 0 0,3 0 0,-3 0 0,8 0 0,-3 0 0,4 0 0,4 4 0,-3 0 0,6 8 0,-3 1 0,0 5 0,3 4 0,-3 2 0,-4 0 0,6 4 0,-6-9 0,8 9 0,-4-9 0,3-1 0,-7-1 0,7-8 0,-3 3 0,4-4 0,0 0 0,0 0 0,0-1 0,4-3 0,0-1 0,4-3 0,0 0 0,0 0 0,4 0 0,7-4 0,0-5 0,3-1 0,-4-3 0,5 3 0,-4 1 0,3 4 0,-8-3 0,2 7 0,-2-2 0,-1 3 0,3 0 0,-6 0 0,2 0 0,-4 0 0,0 0 0,0 3 0,-4 2 0,3 3 0,-6 4 0,6-3 0,-6 8 0,3-4 0,0 5 0,-3 4 0,3-3 0,-4 4 0,0-5 0,0-1 0,0 6 0,0-9 0,0 8 0,0-13 0,-4 3 0,-1-4 0,-3 5 0,-4-4 0,-2 4 0,-4 0 0,0-4 0,0 4 0,1-4 0,-1 0 0,0 0 0,-4 0 0,3-4 0,-4-1 0,9-4 0,-2 0 0,7 0 0,-8-4 0,8-1 0,0-3 0,2 0 0,6 0 0,-3 0 0,4 0 0,0 0 0,0 0 0,0-3 0,0 5 0,0-1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6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10 224 24575,'-4'16'0,"3"1"0,-3 10 0,4 0 0,0 0 0,0-5 0,0 4 0,0-9 0,0 4 0,0-5 0,0 1 0,0-1 0,0-4 0,6-1 0,3-6 0,16-2 0,-6-3 0,16 0 0,-11 0 0,15-9 0,-10 3 0,5-18 0,-7 9 0,-3-8 0,-3 6 0,-8 0 0,-1 0 0,-4 5 0,0 0 0,-1 4 0,-2-3 0,-2 2 0,-3-6 0,0 2 0,0-8 0,0-1 0,-4-10 0,-5 4 0,-6-9 0,-12 8 0,1-5 0,-7 10 0,5 1 0,1 5 0,1 4 0,3 5 0,2 5 0,4 4 0,5 0 0,0 0 0,5 0 0,-1 0 0,0 7 0,4 2 0,1 12 0,3 1 0,-4 4 0,3 1 0,-4 0 0,5-6 0,0-3 0,0-3 0,0-6 0,0-1 0,0-5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07:33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24575,'80'0'0,"0"0"0,-3 0 0,-19 0 0,-44 0 0,-2 7 0,-8-2 0,-4 22 0,0-11 0,-9 17 0,-7-8 0,-10 5 0,-6 2 0,0 0 0,7-7 0,-4-5 0,14-7 0,-7-4 0,17-1 0,-7 0 0,21-3 0,3-2 0,14-3 0,3-4 0,0 3 0,-5-3 0,4 4 0,-9 0 0,4 0 0,-6 0 0,-3 0 0,-2 0 0,-4 3 0,-4 11 0,0 5 0,-4 16 0,-5-4 0,-4 4 0,-12-5 0,0-1 0,-8-3 0,9-7 0,-3-1 0,10-9 0,-4 4 0,8-9 0,-4 0 0,5-4 0,1 0 0,-1 0 0,0-8 0,4 6 0,0-6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07:34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91 24575,'4'-7'0,"-1"6"0,-3 6 0,0 14 0,-4 0 0,-1 8 0,-8-8 0,7 9 0,-2-9 0,8 4 0,0-10 0,0-1 0,0 1 0,0-4 0,0 3 0,0-4 0,0 0 0,0 0 0,8 0 0,2-4 0,3 4 0,-1-4 0,0 5 0,2-5 0,3 0 0,1 0 0,-4-3 0,2 3 0,-3-4 0,1 0 0,2 0 0,-2 0 0,-1 0 0,4 0 0,-8-4 0,7-4 0,-7-2 0,8-6 0,-8 2 0,4-4 0,-4 1 0,0-6 0,0 4 0,0-4 0,-4 0 0,-1 4 0,-4-4 0,0 5 0,0 1 0,0-1 0,0 0 0,0 5 0,0-4 0,-3 8 0,-6-8 0,0 8 0,-8-4 0,8 9 0,-8 0 0,4 4 0,-5 0 0,0 0 0,0 0 0,0 0 0,1 0 0,-1 0 0,4 3 0,-2 6 0,2 4 0,0 5 0,-3 5 0,3-4 0,-1 8 0,2-8 0,4 4 0,0-6 0,0 1 0,0 0 0,0-5 0,4-1 0,2-4 0,-1-3 0,3 1 0,-6-5 0,3 3 0,-1-4 0,2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21:04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2183 0 24575,'-27'86'0,"0"0"0,-1 0 0,1-1 0,-1 3 0,2-2 0,-9 28 0,2-7 0,11-42 0,14-47 0,0 10 0,-2-17 0,9 3 0,-5-6 0,6 5 0,-3-5 0,3 2 0,-3-3 0,2 0 0,-2-1 0,3 1 0,0 0 0,0-1 0,0 1 0,-3-1 0,2 1 0,-2 0 0,0-4 0,-1 3 0,0-2 0,-2 3 0,3-1 0,-1 1 0,1-1 0,0 1 0,3 0 0,-7 3 0,6 1 0,-5 4 0,5-1 0,-5-2 0,5 2 0,-2-3 0,0 3 0,2-2 0,-3-2 0,1-3 0,3-1 0,-3 1 0,0-4 0,-1 0 0,-6-3 0,-1 0 0,0-3 0,-3-1 0,6-3 0,-6 0 0,6 3 0,-6-3 0,3 7 0,0-4 0,-3 4 0,2 0 0,-2 0 0,2 0 0,-2 0 0,7 0 0,-7 0 0,3 0 0,-1 0 0,-2 4 0,3 0 0,-4 3 0,1 4 0,-1 0 0,-4 4 0,3 0 0,-3 1 0,4-2 0,0 5 0,0-3 0,-1-1 0,5-1 0,-3-2 0,5 2 0,-1 1 0,2 0 0,1 0 0,-1-1 0,4 1 0,-3 0 0,7 0 0,-7 4 0,6-4 0,-6 4 0,6 0 0,-6-3 0,7 3 0,-4-4 0,4 0 0,0-1 0,0 1 0,0-4 0,0 3 0,0-3 0,0 0 0,0 0 0,0-1 0,0-3 0,0 7 0,3-6 0,5 2 0,-1-3 0,7 1 0,-3-1 0,4 0 0,0 0 0,0 1 0,-1-1 0,1 1 0,0-1 0,0 0 0,4-3 0,-7 0 0,6-1 0,-7-2 0,0 2 0,0-3 0,-5 0 0,1 0 0,0 0 0,-1 0 0,1 0 0,-1 0 0,0 0 0,-2 8 0,-9 10 0,-5 4 0,-7 12 0,1-8 0,-2 8 0,5-9 0,-3 9 0,6-8 0,-2 8 0,4-9 0,-1 9 0,0-3 0,1-1 0,-1 4 0,0-4 0,0 1 0,5 3 0,-4-9 0,7 4 0,-6-5 0,6 0 0,-6-3 0,6-6 0,-2-1 0,3-3 0,-3 0 0,2-1 0,-2-3 0,3 0 0,0-1 0,0 1 0,0 0 0,0-1 0,-2-2 0,-2-1 0,-5-6 0,2 2 0,-3-2 0,0 0 0,2 2 0,-6-6 0,3 6 0,-4-2 0,-4 3 0,3 0 0,-3 0 0,4 0 0,0 0 0,-4 0 0,3 0 0,-3 0 0,7 0 0,-2 3 0,3 1 0,-4 7 0,4-3 0,-3 2 0,3 1 0,-1 0 0,-2 1 0,6 2 0,-3-6 0,4 5 0,0-5 0,0 6 0,0-3 0,-1 4 0,4-1 0,-3 1 0,7 0 0,-4 4 0,1-3 0,2-1 0,-2-1 0,3-3 0,0 4 0,0 0 0,0 0 0,0-1 0,0 1 0,0 0 0,0 0 0,0 0 0,0-1 0,0 1 0,0 0 0,0-4 0,0 3 0,3-3 0,1 0 0,3 0 0,3-4 0,-2-1 0,5 2 0,-1-1 0,2 0 0,1-3 0,4-1 0,-3-3 0,3 0 0,-4 0 0,0 0 0,-1 0 0,-3 0 0,0 0 0,-1 0 0,-2 0 0,2 0 0,-3 0 0,-1 0 0,1 0 0,-1 0 0,1 0 0,0 0 0,-1 0 0,1 0 0,0 0 0,-1 0 0,1 0 0,-1 0 0,1 0 0,-1 0 0,1 0 0,0 0 0,-1 0 0,0 0 0,1-6 0,-4 13 0,0 0 0,-7 19 0,0 0 0,-10 20 0,-1-8 0,0 16 0,-3-6 0,7-1 0,-2-5 0,4-1 0,0-6 0,0 1 0,4-6 0,-3-1 0,7-5 0,-6 1 0,6-5 0,-6-1 0,6-4 0,-2-1 0,3-2 0,-3-2 0,2-4 0,-2 1 0,0-3 0,-3-1 0,-1-3 0,-2 0 0,3 0 0,-1 0 0,-3 0 0,2 0 0,-6 0 0,3 0 0,-4 0 0,0 0 0,-4 0 0,3 0 0,-7-4 0,3 3 0,-5-6 0,1 2 0,-1 1 0,1-4 0,0 4 0,-1-4 0,1 0 0,4 0 0,-4 0 0,9 0 0,-9 0 0,8 1 0,-3-5 0,0 4 0,3-6 0,-3 5 0,0-6 0,2-1 0,-6-1 0,6-2 0,-7-2 0,8 5 0,-5-8 0,6 4 0,-5-1 0,3-3 0,-3 4 0,3-10 0,1 9 0,-1-7 0,1 3 0,0-1 0,-2-8 0,-4-1 0,3-7 0,-10-12 0,13 10 0,-7-9 0,8 4 0,-5 0 0,1-5 0,-1 6 0,6 6 0,0 1 0,1 5 0,4 1 0,-5-12 0,5 3 0,-6-16 0,8 4 0,-7-12 0,13 16 0,-4-21 0,5 22 0,0-18 0,0 7 0,0 7 0,0 1 0,0 6 0,0 6 0,0-5 0,0 10 0,4-9 0,2 3 0,9-17 0,0 9 0,6-16 0,4 5 0,-4 10 0,9-13 0,-6 21 0,6-16 0,-5 11 0,3-6 0,-8 13 0,7 0 0,-7 1 0,6 7 0,-7-4 0,7 5 0,-4 3 0,6-6 0,-1 8 0,1-9 0,-3 10 0,4-10 0,1 10 0,-1-6 0,3 6 0,0-1 0,-5 6 0,9-5 0,-9 4 0,9 0 0,-10 2 0,3 4 0,-4 4 0,-1-2 0,0 2 0,0-3 0,1-1 0,-1 1 0,5-1 0,-3 4 0,3-3 0,-5 4 0,0-1 0,0-2 0,1 6 0,-1-7 0,-4 8 0,3-4 0,-3 1 0,4 2 0,0-3 0,1 4 0,-1-1 0,0 5 0,1-3 0,-1 6 0,0-3 0,0 4 0,1-4 0,-1 4 0,-4-4 0,3 4 0,-3 0 0,0 0 0,3 0 0,-7 0 0,7 0 0,-7 0 0,3 0 0,-4 0 0,4 0 0,-3 0 0,3 0 0,-5-3 0,1 2 0,4-3 0,-7 4 0,6 0 0,-6 0 0,-1 0 0,3 0 0,-7 0 0,3 0 0,-3 0 0,3 0 0,-2 0 0,2 0 0,-3 0 0,0 0 0,-1 0 0,1 0 0,0 0 0,-1 0 0,1 0 0,0 0 0,-1 0 0,1 0 0,-1 0 0,1 0 0,-1 0 0,1 0 0,-1 0 0,1 0 0,-1 0 0,1 0 0,-1 0 0,1 0 0,-1 0 0,0 3 0,0-2 0,1 2 0,-4 0 0,3-3 0,-2 3 0,2 0 0,1-2 0,-1 2 0,-3 0 0,3-2 0,-3 2 0,4-3 0,-4 0 0,0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21:16.22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165 296 24575,'-10'0'0,"0"0"0,0 0 0,-1-3 0,-4 2 0,4-5 0,-3-2 0,3 4 0,2-9 0,-4 8 0,8-9 0,-5 6 0,3-2 0,0 3 0,0-3 0,3 2 0,1-2 0,-1-1 0,4 4 0,-4-4 0,4 1 0,0 2 0,0-2 0,0 3 0,0 0 0,0-3 0,0 2 0,0-2 0,0 3 0,3 3 0,1-2 0,0 3 0,2-4 0,-3 0 0,4 3 0,0-2 0,-1 5 0,1-5 0,0 3 0,-1-1 0,5-3 0,-4 7 0,3-7 0,-3 4 0,0-1 0,3-3 0,-2 7 0,6-4 0,-3 4 0,0 0 0,3 0 0,-3 0 0,4 0 0,-4 0 0,3 0 0,-3 0 0,0 0 0,3 0 0,-6 0 0,2 0 0,0 0 0,-2 3 0,2 1 0,-3 3 0,-1-1 0,1 1 0,0 3 0,0-2 0,0 6 0,0-7 0,-3 7 0,2-3 0,-5 4 0,2 0 0,-3-4 0,0 3 0,0-3 0,0 0 0,0-1 0,0-3 0,0 3 0,0-2 0,0 2 0,0-3 0,-7 3 0,3-2 0,-10 2 0,6-3 0,-6 0 0,6 3 0,-5-1 0,1 1 0,-3-3 0,4-2 0,-3 1 0,3-5 0,-4 2 0,0-3 0,0 0 0,4 0 0,-3 0 0,3 0 0,0 0 0,0 0 0,5-3 0,-1-1 0,0-2 0,0-5 0,3 4 0,-2-4 0,5 1 0,-2 2 0,3-2 0,0 0 0,0 2 0,0-6 0,0 6 0,0-2 0,0 0 0,0 2 0,0-2 0,0 3 0,0 0 0,0 1 0,3-1 0,1 3 0,2-2 0,1 2 0,0 1 0,-1-4 0,4 7 0,2-7 0,-1 7 0,3-7 0,-7 6 0,3-2 0,1 3 0,-4 0 0,3 0 0,-3 0 0,0 0 0,-1 0 0,1 0 0,-3 3 0,-1 0 0,-3 7 0,0-2 0,0 6 0,0-7 0,0 3 0,0-3 0,0 3 0,0-2 0,0 2 0,0-3 0,0-1 0,-3 1 0,-1 0 0,-3-1 0,0-2 0,-3-1 0,2 0 0,-2-3 0,3 3 0,1-3 0,-1 0 0,0 0 0,0 0 0,1 0 0,-1-3 0,3 0 0,-2-4 0,6-3 0,-3 2 0,3-2 0,0-1 0,0 3 0,0-6 0,0 7 0,0-4 0,0 1 0,0 2 0,0-2 0,3 3 0,0 0 0,8 4 0,-4-3 0,7 5 0,-3-2 0,0 3 0,3 0 0,-6 0 0,2 0 0,-3 0 0,-1 3 0,1 4 0,0 4 0,0 0 0,-3 3 0,-1-6 0,-3 6 0,0-7 0,0 4 0,0-5 0,0 1 0,0 0 0,0-1 0,-2-2 0,-2-1 0,0-3 0,1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21:38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24575,'0'9'0,"3"-5"0,2 25 0,6-9 0,2 4 0,3 5 0,6 7 0,2 2 0,0 9 0,4-4 0,-9-1 0,4-1 0,-5-5 0,-1-1 0,0-5 0,-4-1 0,-1-5 0,-1-4 0,-3-1 0,3-4 0,-4 0 0,1 0 0,-1-1 0,1 1 0,-1 0 0,0 0 0,1 0 0,-1-1 0,1 1 0,-4-4 0,2 3 0,-2-3 0,0 0 0,3 0 0,-7-5 0,6 1 0,-5 0 0,2-1 0,0 1 0,-2 0 0,5-4 0,-6 3 0,6-2 0,-5 2 0,2 0 0,-3 1 0,0-1 0,3-2 0,-3 1 0,6-4 0,-5 5 0,4-6 0,-4 0 0,1-7 0,2-4 0,-1 2 0,4 3 0,-1 6 0,1 0 0,-1 0 0,1 0 0,-1 0 0,1 0 0,-1 0 0,1 0 0,0 0 0,-1 0 0,1 0 0,0 0 0,-1 0 0,1 0 0,0 0 0,3 0 0,-2 0 0,2 0 0,-3 0 0,-1 0 0,5 0 0,-4 0 0,3 0 0,-3 0 0,0 0 0,-1 0 0,1 3 0,0 0 0,-1 1 0,1 2 0,0-5 0,-1 5 0,1-3 0,0 4 0,-1-3 0,1 2 0,0-3 0,-1 4 0,-2 0 0,2-4 0,-5 3 0,5-5 0,-6 5 0,6-2 0,-5 2 0,5 1 0,-5 0 0,5-4 0,-3 3 0,1-2 0,2 3 0,-5-1 0,5 1 0,-6 0 0,7 3 0,-7-2 0,4 2 0,-1-3 0,-3 3 0,3-3 0,-3 4 0,0-1 0,0-2 0,0 5 0,0-1 0,0 2 0,0 1 0,0 4 0,0 1 0,0 4 0,0 1 0,0-1 0,-3-4 0,-1-1 0,-4-4 0,1-4 0,0 3 0,0-6 0,0 2 0,0-3 0,0-1 0,4 1 0,-3 0 0,2-1 0,0 1 0,-2 0 0,5-1 0,-5 1 0,3-1 0,-1 1 0,-2-4 0,5 3 0,-5-6 0,3 3 0,-4-3 0,1-13 0,2 15 0,1-8 0,3 20 0,3 5 0,1-3 0,8 7 0,0-7 0,0 7 0,2-7 0,-5 7 0,6-3 0,-3 0 0,0 3 0,-1-7 0,0 3 0,-3-4 0,3 0 0,-4 0 0,0-4 0,0-1 0,0 0 0,-3-2 0,2 2 0,-5-3 0,2-1 0,0 1 0,-3-1 0,3 0 0,0-2 0,-2-4 0,2 2 0,-3 2 0,0 7 0,0 0 0,3 0 0,0-5 0,1 1 0,2 0 0,-5-1 0,4 1 0,-4 0 0,2-1 0,0 1 0,-2 0 0,5-1 0,-6 1 0,6 0 0,-5-1 0,2 1 0,0-4 0,-2 3 0,2-2 0,0-1 0,-2 3 0,2-2 0,-1 2 0,2 1 0,0-1 0,1-3 0,-4 3 0,2-2 0,0-1 0,-3 3 0,3-2 0,-3 2 0,3-3 0,-2 3 0,1-3 0,-2 3 0,0 1 0,0-1 0,0 0 0,0 1 0,3-1 0,-2 1 0,2-1 0,-3 5 0,3-4 0,-2 7 0,2-6 0,0 2 0,-3-4 0,3 1 0,-3-6 0,3-2 0,1-5 0,3-1 0,-1 3 0,1-2 0,3 2 0,-2-6 0,6 5 0,-6-5 0,6 6 0,-7 0 0,7-3 0,-6 7 0,2-4 0,1 4 0,0-3 0,0 2 0,3-2 0,-3 3 0,4 0 0,-1 0 0,1 0 0,0 0 0,-4 0 0,7 3 0,-9 1 0,9 4 0,-7 2 0,4 2 0,-4-1 0,0 7 0,-1-6 0,-1 7 0,2-4 0,-4 0 0,0-1 0,1 5 0,-4-3 0,0 3 0,-4 0 0,0-3 0,0 3 0,0-4 0,0 0 0,0-1 0,0 1 0,0 0 0,0 4 0,0-3 0,0 7 0,-3-7 0,-2 3 0,-2 0 0,-1-4 0,0 4 0,1-7 0,3 1 0,-2-5 0,2 2 0,1-3 0,-4 3 0,6-2 0,-5 2 0,2-3 0,-2-1 0,2 1 0,-2 0 0,2-1 0,-3 1 0,0 0 0,1-3 0,-1 1 0,0-4 0,0 5 0,-3-5 0,3 2 0,-4-3 0,5 0 0,0 0 0,-1 0 0,4-16 0,-8-9 0,8 9 0,-5 12 0,12 29 0,5 10 0,4 0 0,10 2 0,-5-2 0,5 2 0,-9-2 0,2-4 0,-3 3 0,4-4 0,0 1 0,-4-2 0,3 0 0,-3-3 0,0 3 0,-1-9 0,-1 3 0,-2-7 0,2 7 0,-3-7 0,-1 0 0,-3-6 0,2 0 0,-5-2 0,3 2 0,-4-3 0,3-1 0,-3 1 0,6-1 0,-5 1 0,2-1 0,0-2 0,-2 2 0,4-3 0,-1 4 0,2-4 0,-2 3 0,1-5 0,-4 5 0,5-6 0,-3 3 0,4-3 0,-1 0 0,1 0 0,-1 0 0,1 0 0,3 0 0,1 0 0,4 0 0,4 0 0,1 0 0,5 0 0,-1-7 0,0-2 0,5-4 0,2-3 0,4 2 0,0-4 0,0 0 0,1 1 0,-1 3 0,-5-2 0,-1 3 0,-4-3 0,4-1 0,-4 0 0,0 4 0,-2-2 0,-7 3 0,7-4 0,-3 0 0,0 1 0,4-1 0,-8 1 0,3-1 0,1-4 0,-4 4 0,4-4 0,-5 1 0,1-2 0,0-3 0,-1 4 0,-2-3 0,2 2 0,-7-3 0,4 0 0,-4-1 0,1-4 0,-1-2 0,1-4 0,-4-6 0,3 4 0,-7-4 0,2 6 0,1 0 0,-3 0 0,3-1 0,-4 6 0,0-10 0,0 8 0,0-9 0,0 0 0,0 4 0,0-9 0,0 4 0,0-1 0,0-3 0,0 9 0,0-4 0,0 6 0,0 4 0,0-3 0,0 8 0,0 1 0,0 2 0,0 7 0,0-7 0,0 3 0,0-5 0,0 1 0,0-6 0,0 5 0,0-9 0,0 3 0,0-4 0,0 4 0,-4-3 0,-1 4 0,-4-6 0,0 1 0,1 5 0,-1-5 0,1 10 0,-1-5 0,1 6 0,0-5 0,-1 3 0,-4-8 0,4 3 0,-14-16 0,7 3 0,-7 1 0,4-3 0,1 9 0,-5-11 0,3 0 0,-8 5 0,9 2 0,-8 8 0,9 4 0,-3-1 0,0 3 0,-2-3 0,-5-2 0,1-1 0,-2-6 0,-4 1 0,3 0 0,-7 4 0,3 1 0,-4 4 0,-1 0 0,2 6 0,1 0 0,5 10 0,-3 0 0,-2 4 0,-1-4 0,-3 3 0,-1-3 0,-8-6 0,5 7 0,-8-7 0,10 6 0,-12 2 0,4-3 0,-10-1 0,11 9 0,-6-8 0,8 9 0,-1-1 0,6-2 0,1 7 0,5-3 0,1 0 0,5 3 0,0-6 0,6 6 0,-1-3 0,1 4 0,4 0 0,-3 0 0,7 0 0,-3 0 0,4 0 0,-4 0 0,3 0 0,-3 0 0,-1 0 0,5 0 0,-5 0 0,6 0 0,-1 0 0,0 0 0,0 0 0,4 0 0,0 0 0,1 0 0,2 0 0,-2 3 0,0-2 0,2 2 0,-2 0 0,3-2 0,0 2 0,0 0 0,1-3 0,2 6 0,-2-5 0,-2 2 0,1 0 0,-4 1 0,5-1 0,-5 0 0,3 0 0,-2-2 0,3 5 0,1-5 0,-1 2 0,0-1 0,1-1 0,-1 5 0,0-6 0,1 3 0,-1 0 0,0-2 0,1 5 0,-1-5 0,-3 5 0,2-5 0,-6 5 0,6-5 0,-6 6 0,7-7 0,-4 7 0,4-7 0,1 3 0,-1-3 0,3 3 0,-2-2 0,5 5 0,-2-6 0,3 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21:43.88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165 296 24575,'-10'0'0,"0"0"0,0 0 0,-1-3 0,-4 2 0,4-5 0,-3-2 0,3 4 0,2-9 0,-4 8 0,8-9 0,-5 6 0,3-2 0,0 3 0,0-3 0,3 2 0,1-2 0,-1-1 0,4 4 0,-4-4 0,4 1 0,0 2 0,0-2 0,0 3 0,0 0 0,0-3 0,0 2 0,0-2 0,0 3 0,3 3 0,1-2 0,0 3 0,2-4 0,-3 0 0,4 3 0,0-2 0,-1 5 0,1-5 0,0 3 0,-1-1 0,5-3 0,-4 7 0,3-7 0,-3 4 0,0-1 0,3-3 0,-2 7 0,6-4 0,-3 4 0,0 0 0,3 0 0,-3 0 0,4 0 0,-4 0 0,3 0 0,-3 0 0,0 0 0,3 0 0,-6 0 0,2 0 0,0 0 0,-2 3 0,2 1 0,-3 3 0,-1-1 0,1 1 0,0 3 0,0-2 0,0 6 0,0-7 0,-3 7 0,2-3 0,-5 4 0,2 0 0,-3-4 0,0 3 0,0-3 0,0 0 0,0-1 0,0-3 0,0 3 0,0-2 0,0 2 0,0-3 0,-7 3 0,3-2 0,-10 2 0,6-3 0,-6 0 0,6 3 0,-5-1 0,1 1 0,-3-3 0,4-2 0,-3 1 0,3-5 0,-4 2 0,0-3 0,0 0 0,4 0 0,-3 0 0,3 0 0,0 0 0,0 0 0,5-3 0,-1-1 0,0-2 0,0-5 0,3 4 0,-2-4 0,5 1 0,-2 2 0,3-2 0,0 0 0,0 2 0,0-6 0,0 6 0,0-2 0,0 0 0,0 2 0,0-2 0,0 3 0,0 0 0,0 1 0,3-1 0,1 3 0,2-2 0,1 2 0,0 1 0,-1-4 0,4 7 0,2-7 0,-1 7 0,3-7 0,-7 6 0,3-2 0,1 3 0,-4 0 0,3 0 0,-3 0 0,0 0 0,-1 0 0,1 0 0,-3 3 0,-1 0 0,-3 7 0,0-2 0,0 6 0,0-7 0,0 3 0,0-3 0,0 3 0,0-2 0,0 2 0,0-3 0,0-1 0,-3 1 0,-1 0 0,-3-1 0,0-2 0,-3-1 0,2 0 0,-2-3 0,3 3 0,1-3 0,-1 0 0,0 0 0,0 0 0,1 0 0,-1-3 0,3 0 0,-2-4 0,6-3 0,-3 2 0,3-2 0,0-1 0,0 3 0,0-6 0,0 7 0,0-4 0,0 1 0,0 2 0,0-2 0,3 3 0,0 0 0,8 4 0,-4-3 0,7 5 0,-3-2 0,0 3 0,3 0 0,-6 0 0,2 0 0,-3 0 0,-1 3 0,1 4 0,0 4 0,0 0 0,-3 3 0,-1-6 0,-3 6 0,0-7 0,0 4 0,0-5 0,0 1 0,0 0 0,0-1 0,-2-2 0,-2-1 0,0-3 0,1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28:22.74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148 314 24575,'-10'0'0,"1"0"0,2 0 0,0 0 0,1 0 0,-1 0 0,-3 0 0,2 0 0,-2 0 0,3 0 0,1 0 0,2-3 0,1-5 0,3 1 0,0-3 0,0 3 0,0-4 0,0 4 0,0-7 0,0 6 0,0-6 0,0 7 0,0-7 0,0 6 0,0-2 0,0 3 0,0 0 0,0 1 0,0-1 0,3 0 0,1 4 0,3-3 0,-1 2 0,1-3 0,3 0 0,-2 0 0,6 0 0,-3 0 0,4-1 0,-1 4 0,1-2 0,-4 5 0,3-6 0,-7 6 0,7-2 0,-6 0 0,2 2 0,0-2 0,-2 3 0,6 0 0,-7 0 0,7 0 0,-6 0 0,2 0 0,0 0 0,-2 3 0,2 1 0,-3 3 0,-1-1 0,1 1 0,0-1 0,-4 5 0,3-4 0,-5 7 0,2-6 0,-3 5 0,0-5 0,0 6 0,0-3 0,0 0 0,0 3 0,-3-7 0,-5 4 0,0-1 0,-6-2 0,3 3 0,-8-3 0,3-1 0,-8-3 0,9 0 0,-9-4 0,8 0 0,-7 0 0,7 0 0,-7 0 0,7 0 0,-3 0 0,4 0 0,0 0 0,4 0 0,-3 0 0,6 0 0,-2-3 0,3-1 0,0-3 0,0-3 0,0 2 0,3-6 0,-2 3 0,5-4 0,-2-4 0,3 3 0,0-3 0,0 0 0,0 3 0,0-3 0,0 4 0,0 4 0,0-3 0,0 3 0,3 0 0,0 0 0,4 5 0,0-1 0,3 0 0,-2 3 0,5 0 0,-1 4 0,-1 0 0,3 0 0,-7 0 0,7 0 0,-6 0 0,6 0 0,-7 0 0,3 3 0,1 5 0,-3 3 0,2 4 0,-2-1 0,-1 1 0,0 0 0,1 0 0,-4-1 0,-1 1 0,0-4 0,-2 3 0,2-6 0,-3 2 0,0-3 0,0-1 0,0 1 0,0-1 0,-3 1 0,-1 0 0,-6 0 0,-2 0 0,1-3 0,-3 2 0,3-5 0,-4 2 0,4-3 0,-3 0 0,3 0 0,0 0 0,-3 0 0,6-6 0,-3 1 0,4-9 0,0 6 0,0-5 0,3 5 0,1-6 0,3 6 0,0-6 0,0 7 0,0-4 0,0 5 0,0-1 0,0 0 0,0 0 0,3 1 0,0 2 0,4-2 0,3 2 0,2-4 0,6 4 0,2-3 0,0 6 0,3-2 0,-2 3 0,3 0 0,-4 0 0,-1 0 0,-5 0 0,-2 0 0,-2 0 0,-4 0 0,1 0 0,0 0 0,-4 3 0,0 0 0,-3 4 0,0-1 0,0 5 0,0-4 0,0 7 0,0-6 0,0 5 0,-3-5 0,-4 6 0,-4-6 0,-4 2 0,0-2 0,4-1 0,-3 0 0,6 0 0,-6-3 0,6-1 0,-6-3 0,7 0 0,-4 0 0,1 0 0,2 0 0,-2 0 0,3 0 0,1 0 0,-1 0 0,3-3 0,1-1 0,3 1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40:36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999 0 24575,'2'4'0,"0"4"0,10 6 0,-4-1 0,5 4 0,-4-4 0,4 0 0,-1 4 0,-3-8 0,4 8 0,-4 1 0,0 1 0,9 4 0,-7 0 0,11-3 0,-11 14 0,6-14 0,-3 9 0,1-7 0,1-3 0,-1 4 0,-2-5 0,0-5 0,-5-1 0,0-4 0,0 0 0,0 0 0,0 0 0,0-3 0,-4 2 0,3-6 0,-3 2 0,0 0 0,0 6 0,-9 9 0,4 1 0,-12 9 0,2-4 0,-4 5 0,-4 5 0,4-3 0,-6 10 0,1-11 0,4 5 0,-3 0 0,8-10 0,-8 9 0,9-15 0,-4 9 0,6-14 0,2 8 0,-1-13 0,2 7 0,-3-7 0,3 4 0,-2-5 0,6 0 0,-6 0 0,6 0 0,-3 0 0,1-4 0,2 3 0,-2-3 0,6 1 0,6-2 0,-1-3 0,14 0 0,-8 0 0,14 0 0,-4 0 0,5 4 0,0 1 0,-5 5 0,4-1 0,-4 1 0,0-1 0,4 0 0,-9 0 0,8 1 0,-8-1 0,4 0 0,-5 0 0,-1 0 0,-3-1 0,2 1 0,-7-1 0,8-3 0,-8-2 0,3 1 0,-4-3 0,0 6 0,0-6 0,0 2 0,0-3 0,-4 4 0,3-3 0,-3 2 0,1 1 0,1-3 0,-2 2 0,0 0 0,0 2 0,-4 7 0,0 1 0,4 5 0,1 4 0,4 2 0,1 5 0,0 0 0,-1 1 0,1-7 0,-1 5 0,0-9 0,1 9 0,-2-13 0,-3 6 0,2-12 0,-6 4 0,3-6 0,-1 1 0,-2 0 0,6 0 0,-6 0 0,3 0 0,-1-3 0,-2 2 0,3-3 0,-1 1 0,-2 1 0,2-2 0,-3 8 0,-8 2 0,2 8 0,-12 8 0,2 1 0,-5 9 0,1-3 0,-1-1 0,1-1 0,1-6 0,4 0 0,-3-5 0,8-1 0,-3-6 0,0 1 0,3-1 0,-3-3 0,5 2 0,0-7 0,3 4 0,-3-6 0,8 1 0,-4 0 0,4 0 0,0 0 0,-3 0 0,11-4 0,5 13 0,13-5 0,6 19 0,-3-11 0,2 10 0,-2-9 0,3 9 0,-8-10 0,0 4 0,-1-5 0,-4-6 0,-1 5 0,-1-4 0,-3-1 0,-1 0 0,4-4 0,-8-1 0,3 0 0,-4 0 0,0 0 0,0 0 0,0 0 0,0 0 0,0-4 0,-4 3 0,4-6 0,-8-1 0,4-14 0,-1 8 0,1-3 0,4 13 0,0 4 0,0 0 0,0 0 0,0 4 0,1 1 0,-1 5 0,-3 0 0,3-1 0,-3 1 0,4-5 0,-1 4 0,0-8 0,-3 8 0,2-8 0,-6 3 0,6-4 0,-6 0 0,3 0 0,-4-1 0,0 1 0,0-1 0,0 1 0,0 0 0,0-1 0,3 1 0,-2-1 0,2 1 0,1-1 0,-4 1 0,7-4 0,-6 2 0,-1-5 0,0 6 0,-7-2 0,6 3 0,-6 0 0,2-1 0,-7 2 0,3-1 0,-3 0 0,3 0 0,1 0 0,0 0 0,0 0 0,0 0 0,0 0 0,0 0 0,-5 0 0,4 0 0,-7 1 0,6-1 0,-6 1 0,2-5 0,-4 4 0,1-3 0,-1 0 0,-5 3 0,-1-7 0,-5 8 0,0-4 0,-6 1 0,4 2 0,-4-2 0,6-1 0,0-1 0,0-4 0,-1 0 0,1 0 0,0 0 0,0 0 0,0 0 0,-6 0 0,4 0 0,-4 0 0,6 0 0,0 0 0,5 0 0,-4 0 0,4 0 0,0 0 0,-4-4 0,9-1 0,-9-5 0,4 1 0,-5-1 0,0 0 0,-1 0 0,1-4 0,0 4 0,0-5 0,0 6 0,0-5 0,5 3 0,-4-3 0,4 0 0,-6 3 0,1-7 0,0 3 0,0 0 0,-8-10 0,6 8 0,-5-9 0,7 6 0,5 2 0,-4-1 0,8-4 0,-8 2 0,9-2 0,-5-1 0,5 0 0,0-5 0,-6-1 0,8-5 0,-15-17 0,19 6 0,-15-17 0,9-3 0,1 12 0,0-17 0,2 20 0,3-13 0,-8 11 0,8-9 0,-3 18 0,0-11 0,4 17 0,-3-9 0,4 10 0,1 1 0,-1-5 0,6 10 0,0-16 0,5 9 0,0-11 0,0 7 0,0-1 0,0 1 0,0 6 0,0 1 0,0 0 0,0 4 0,0 1 0,4 2 0,2 4 0,-1-5 0,4 0 0,-4-6 0,5 5 0,1-11 0,-1 5 0,5-7 0,-4 8 0,9-6 0,-5 10 0,1-4 0,2 6 0,-3 0 0,0 0 0,3 0 0,-3 0 0,4 4 0,-4 3 0,1 4 0,-2 0 0,0-5 0,3 8 0,-2-12 0,2 12 0,7-4 0,-5 2 0,3 3 0,1-5 0,-4 5 0,4-3 0,-6 3 0,1 0 0,-4-3 0,2 7 0,-2-3 0,4 1 0,-1 2 0,6-8 0,-4 8 0,4-4 0,-6 2 0,6 1 0,-8-1 0,6 2 0,-7 2 0,3 3 0,-3-3 0,2 4 0,-2-1 0,-1-3 0,4 3 0,-8 1 0,7-4 0,-3 7 0,1-3 0,2 0 0,-7 3 0,3-3 0,-4 4 0,0-3 0,0 2 0,0-3 0,0 4 0,-4-4 0,3 3 0,-3-2 0,4 3 0,-1 0 0,1 0 0,-4 0 0,0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40:43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3116 24575,'0'-2'0,"0"-4"0,4-15 0,2-9 0,8-1 0,-3-10 0,8 5 0,-3-1 0,6-10 0,-2 9 0,1-5 0,-5 2 0,3 10 0,-4-4 0,0 6 0,-1 5 0,-1 1 0,-3 5 0,2 5 0,-3-4 0,-1 8 0,0-4 0,0 5 0,-3 0 0,2 0 0,-6 0 0,6 0 0,-7 0 0,7 4 0,-3 1 0,4 3 0,0 0 0,4 0 0,1 0 0,10 0 0,1 0 0,0 0 0,10 0 0,-9 0 0,10 0 0,-6-9 0,6 7 0,-5-7 0,5 5 0,-6 3 0,0-8 0,-5 4 0,3 0 0,-8 1 0,4 0 0,-5 3 0,-5-3 0,4 4 0,-8 0 0,3 0 0,-4 0 0,0 0 0,0 0 0,0 0 0,-1 0 0,-2-6 0,-2 1 0,-3-6 0,0-2 0,0-5 0,0-6 0,0-6 0,0-5 0,0-1 0,0-1 0,0-3 0,-5 3 0,4 1 0,-8 1 0,8 6 0,-8-1 0,8 1 0,-7 5 0,7-3 0,-3 8 0,0-4 0,3 5 0,-3 4 0,4 2 0,-4 4 0,3 0 0,-6 0 0,3 0 0,-3 4 0,2-3 0,-1 6 0,5-6 0,-3 3 0,4-4 0,0 1 0,4-6 0,6-5 0,0-1 0,8-9 0,-4 9 0,1-15 0,3 8 0,-3-9 0,0 6 0,4-6 0,-8 5 0,8-5 0,-8 5 0,7 6 0,-8-3 0,8 2 0,-8 1 0,7 2 0,-7-1 0,3 8 0,-4-6 0,-1 7 0,1 1 0,-1 4 0,0 2 0,-4 3 0,3-1 0,2 2 0,4 3 0,4 0 0,1 0 0,0 0 0,-1 0 0,1 0 0,5 4 0,-5-3 0,10 4 0,-4-5 0,0 0 0,4 0 0,-9 0 0,3 0 0,-4 0 0,0 0 0,-5 0 0,-1 0 0,-4 0 0,0 0 0,0 0 0,0 0 0,0 0 0,0 0 0,-1 0 0,0 0 0,-2-4 0,-2 0 0,-3-4 0,0-4 0,0-7 0,0-5 0,0-5 0,0 0 0,-5-6 0,-5-1 0,-2-6 0,-8-1 0,8 1 0,-8-1 0,4 2 0,-5 4 0,6 3 0,1 10 0,1 1 0,3 5 0,-3 5 0,5 1 0,0 3 0,0 2 0,0 2 0,4-2 0,-3 6 0,2-2 0,-3-1 0,0 3 0,4-6 0,-3 6 0,3-3 0,0 1 0,0-1 0,1 0 0,2-2 0,-2 1 0,3-2 0,0-1 0,0 0 0,0-5 0,0 0 0,0-5 0,4 0 0,1 1 0,4-6 0,5-1 0,-4-1 0,8-2 0,-8 8 0,8-9 0,-8 9 0,8-4 0,-8 5 0,6 4 0,-6-3 0,7 7 0,-8-6 0,8 6 0,-3-3 0,0 0 0,2 3 0,-2-3 0,-1 5 0,4-1 0,-8 1 0,3-1 0,1 1 0,-4-1 0,3 1 0,0 0 0,-3-1 0,4 1 0,-5 0 0,0 3 0,-1-2 0,1 6 0,0-6 0,0 6 0,0-3 0,4 4 0,1 0 0,4 0 0,1 4 0,5 2 0,1 3 0,-1 0 0,11 6 0,-9 0 0,10 5 0,0 0 0,3 6 0,6 2 0,17 20 0,-24-17 0,20 20 0,-24-18 0,14 20 0,-1-6 0,-4 5 0,2-6 0,-15-3 0,8-4 0,-15 2 0,3-4 0,-4 6 0,-5-7 0,0 5 0,-6-5 0,0 6 0,1 0 0,-1 0 0,-4 1 0,-1-2 0,-1 2 0,-2-1 0,2 0 0,-4 0 0,0-6 0,0 5 0,0-5 0,0 1 0,0 4 0,0-5 0,-8 0 0,1 5 0,-8-5 0,0 6 0,3-5 0,-3 4 0,0-5 0,-1 6 0,-6 0 0,-5 14 0,5-17 0,-12 17 0,0-11 0,-2 2 0,-5 6 0,7-7 0,1-7 0,0-1 0,7-12 0,1 3 0,7-10 0,0-1 0,0-1 0,0 2 0,0 0 0,-1 3 0,-5 2 0,5-5 0,-10 6 0,9-2 0,-3-3 0,4 2 0,-4-3 0,4-1 0,-3 0 0,4-4 0,0 2 0,-5-1 0,4-1 0,-9 4 0,9-8 0,-9 8 0,-2-7 0,0 7 0,-11-1 0,4-2 0,-5 5 0,6-9 0,-5 9 0,4-9 0,1 8 0,1-7 0,6 1 0,0-3 0,-1 0 0,6-1 0,-4 1 0,4-1 0,-5 1 0,-6 0 0,10-1 0,-15 1 0,15 0 0,-10-4 0,5 2 0,1-7 0,-6 4 0,5-5 0,-5 0 0,5 0 0,1 0 0,0 0 0,0 0 0,5 0 0,-4 0 0,9 0 0,-8 0 0,8 0 0,-4 0 0,5 0 0,0 0 0,1 0 0,-1 0 0,0 0 0,0 3 0,0-2 0,1 3 0,3-4 0,-3 4 0,8-3 0,-7 3 0,6-4 0,-6 0 0,6 4 0,-2-3 0,0 2 0,3 1 0,-4-3 0,1 2 0,3 1 0,-4-3 0,5 2 0,0 1 0,0-3 0,0 6 0,0-6 0,0 2 0,4 0 0,-4-2 0,4 3 0,-4-4 0,1 0 0,2 3 0,-2-2 0,3 2 0,-4-3 0,0 0 0,1 0 0,-1 0 0,1 0 0,-1 0 0,0 0 0,1 0 0,-1 0 0,1 0 0,-1 0 0,0 0 0,0 0 0,0 0 0,0 0 0,0 0 0,0 0 0,0 0 0,0 0 0,1-3 0,-1 2 0,0-6 0,4 7 0,0-4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42:34.2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274 0 24575,'-18'22'0,"1"-2"0,2 3 0,-8 2 0,7 0 0,-8-2 0,6 0 0,0-4 0,-1 9 0,1-9 0,-1 3 0,2-4 0,3 0 0,1-5 0,5-1 0,3-4 0,-2 0 0,6 0 0,-3 0 0,4 0 0,0 0 0,0-1 0,4-2 0,0-2 0,4-3 0,-1 0 0,1 0 0,0 0 0,0 0 0,0 0 0,0 0 0,5 0 0,0 0 0,0 0 0,4 0 0,-4 0 0,0 0 0,4 0 0,-4 0 0,5 0 0,0 0 0,-1 0 0,1 0 0,0 4 0,-1 1 0,1 3 0,-5 1 0,4-4 0,-8 2 0,3-6 0,-4 2 0,0 1 0,0-3 0,0 2 0,0 1 0,0-3 0,0 2 0,0-3 0,0 0 0,0 0 0,-4 4 0,3-3 0,-3 2 0,3-3 0,1 0 0,-1 0 0,1 0 0,-1 0 0,0 0 0,1 0 0,-1 0 0,0-3 0,2-6 0,-1-4 0,1-10 0,0 4 0,5-9 0,-4 9 0,4-9 0,-2 9 0,-1-4 0,1 5 0,-3 5 0,0-4 0,3 8 0,-2-8 0,2 7 0,-4-2 0,0 4 0,0 0 0,0 0 0,-3 0 0,2 3 0,-6-2 0,6 3 0,-3-4 0,3 0 0,1 4 0,-4-3 0,-4 6 0,-5-2 0,-3 3 0,-4 0 0,-1 0 0,-5 0 0,-5 0 0,4 0 0,-9 0 0,4 0 0,0 0 0,1 0 0,0 0 0,8 0 0,-6 0 0,12 0 0,-8 0 0,8 0 0,-3 0 0,4 0 0,0 0 0,0 0 0,0 0 0,0 0 0,0 0 0,0 0 0,0 0 0,1 0 0,-2 0 0,2 0 0,2 3 0,2 1 0,0 4 0,2 0 0,-6-1 0,6 1 0,-3 0 0,1 0 0,-2 0 0,-3 4 0,-1 2 0,-4 3 0,3 6 0,-7-4 0,7 4 0,-3-10 0,5-1 0,0-4 0,3 0 0,-2 0 0,6 0 0,-2 0 0,6-4 0,11 0 0,0-4 0,14 0 0,-10 0 0,10 0 0,-9 0 0,9 0 0,-10 0 0,5 0 0,-9 0 0,2 0 0,-7 0 0,3 0 0,-4 0 0,0 0 0,0 0 0,-4-3 0,0-2 0,-1-2 0,1-1 0,4 0 0,-3-5 0,2 4 0,-3-3 0,1 4 0,2-1 0,-6 1 0,6 4 0,-6-3 0,-1 6 0,-5-2 0,-7 3 0,-1 0 0,-5 0 0,5 0 0,-4 0 0,3 4 0,-3-3 0,3 6 0,2-6 0,4 3 0,0-1 0,0-2 0,-1 3 0,2-4 0,2-4 0,10 0 0,5-5 0,7 0 0,1 0 0,-5 1 0,4-1 0,-8 1 0,3 3 0,-4-2 0,0 6 0,-7-3 0,-6 4 0,-8 0 0,-10 0 0,4 0 0,-4 0 0,6 0 0,3 0 0,2 0 0,4 0 0,3 0 0,2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7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989 4962 24575,'-4'-2'0,"1"-35"0,-9-25 0,3 13 0,-3-5-830,-4-7 0,-3-4 830,-7-23 0,1-7-1229,9 24 0,2-3 1,0-1 1228,-5-13 0,-2-3 0,4 3 0,6 14 0,2 2 0,-1-5 0,-2-1 0,-2-5 0,0 0 0,2 9 0,-1-14 0,0 0 0,4 16 0,0-9 0,0 0 0,-1 7 0,0 3 0,-1 6 0,2-3-399,1-10 1,2-3 0,0 1 398,-2 4 0,-1 1 0,1 3-692,0-23 1,0 2 691,-2 7 0,-2 2 0,4 9 0,0 1 0,-3 1 0,1 0 0,6-1 0,0 1-82,-5 5 1,0 0 81,5-3 0,-1-1 0,-1 3 0,0 1 0,-1 3 0,2 2 1055,4 12 1,1 0-1056,-6 0 0,1 2 2480,-2-20-2480,0-16 0,-3 13 1872,4 7-1872,0 4 1071,-3 4-1071,3 10 553,-4-3-553,4 10 0,-2-4 0,7 6 0,-4 9 0,1-1 0,3 16 0,-3-2 0,4 9 0,-3 11 0,-5 6 0,-12 26 0,-5 0 0,-7 17 0,0-1 0,6-4 0,-4 7 0,9-11 0,-10 4 0,15-9 0,-7-6 0,13-6 0,-2-6 0,7-3 0,-2-7 0,6-4 0,-2 1 0,3-4 0,0-1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42:47.3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430 0 24575,'6'68'0,"0"0"0,0 0 0,0 10 0,2-13 0,7-17 0,-5-41 0,-6 1 0,4-1 0,-4 1 0,2-4 0,-5 3 0,3-3 0,-4 4 0,0-1 0,-4-3 0,0-1 0,-3-3 0,-1 0 0,0 0 0,0 4 0,0-3 0,-4 2 0,3 1 0,-8-3 0,8 2 0,-8-3 0,4 4 0,-5-3 0,-5 3 0,4-4 0,-4 4 0,6-3 0,-1 3 0,0 0 0,0-3 0,1 3 0,3-4 0,2 0 0,4 0 0,0 0 0,-1 0 0,2 0 0,-1 0 0,0 0 0,1 0 0,-1 0 0,1 0 0,-1 0 0,4-4 0,1 0 0,3-8 0,-4 3 0,3-13 0,-2 7 0,-2-18 0,0 7 0,-1-8 0,-3 5 0,4-6 0,-5 4 0,0-4 0,0 6 0,0 5 0,5 5 0,-3 3 0,7 7 0,-6-4 0,6 5 0,-7 4 0,11 0 0,1 4 0,5 0 0,6 0 0,-1 0 0,3 0 0,1 0 0,0-4 0,4 3 0,-3-3 0,9 0 0,-9-1 0,4 0 0,-6-3 0,1 7 0,-5-7 0,4 3 0,-8 1 0,3 0 0,-4 4 0,0 0 0,-4-3 0,-15 6 0,0 2 0,-19 10 0,12 2 0,-10-2 0,9 2 0,-9-7 0,13 3 0,-7-4 0,13-1 0,-3 0 0,7 0 0,-2 0 0,6 0 0,-2 0 0,3 5 0,0 0 0,0 0 0,0 4 0,0-8 0,0 3 0,4 0 0,0-3 0,4 4 0,0-6 0,0 1 0,5-3 0,-4-2 0,7-3 0,-7 0 0,8 0 0,-8 0 0,3 0 0,-4-3 0,1-11 0,3-1 0,-1-13 0,2 5 0,-4-6 0,0 5 0,-3 1 0,1 10 0,-6 0 0,3 5 0,-1 4 0,-2 3 0,2 6 0,-3 7 0,0 1 0,0 5 0,0-1 0,0 1 0,0 0 0,0-1 0,0-3 0,0-2 0,0-4 0,0 0 0,0 0 0,0 0 0,0-7 0,0-9 0,0-2 0,0-4 0,0 6 0,0 0 0,0 0 0,0 1 0,0 6 0,0 9 0,0 1 0,0 6 0,0-7 0,3-4 0,-2-4 0,2-5 0,-3-2 0,0-1 0,0-1 0,0 2 0,0 20 0,0-4 0,0 14 0,4-11 0,-3-4 0,6 5 0,-6-4 0,3 7 0,0-3 0,-3 1 0,3 2 0,-4-7 0,0 8 0,0-8 0,0 3 0,0-4 0,0 0 0,0 0 0,0 0 0,0-1 0,0 1 0,0-1 0,0 1 0,0-1 0,0 1 0,-4 0 0,3 0 0,-3 0 0,1-4 0,2-1 0,-3-3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40:43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3116 24575,'0'-2'0,"0"-4"0,4-15 0,2-9 0,8-1 0,-3-10 0,8 5 0,-3-1 0,6-10 0,-2 9 0,1-5 0,-5 2 0,3 10 0,-4-4 0,0 6 0,-1 5 0,-1 1 0,-3 5 0,2 5 0,-3-4 0,-1 8 0,0-4 0,0 5 0,-3 0 0,2 0 0,-6 0 0,6 0 0,-7 0 0,7 4 0,-3 1 0,4 3 0,0 0 0,4 0 0,1 0 0,10 0 0,1 0 0,0 0 0,10 0 0,-9 0 0,10 0 0,-6-9 0,6 7 0,-5-7 0,5 5 0,-6 3 0,0-8 0,-5 4 0,3 0 0,-8 1 0,4 0 0,-5 3 0,-5-3 0,4 4 0,-8 0 0,3 0 0,-4 0 0,0 0 0,0 0 0,0 0 0,-1 0 0,-2-6 0,-2 1 0,-3-6 0,0-2 0,0-5 0,0-6 0,0-6 0,0-5 0,0-1 0,0-1 0,0-3 0,-5 3 0,4 1 0,-8 1 0,8 6 0,-8-1 0,8 1 0,-7 5 0,7-3 0,-3 8 0,0-4 0,3 5 0,-3 4 0,4 2 0,-4 4 0,3 0 0,-6 0 0,3 0 0,-3 4 0,2-3 0,-1 6 0,5-6 0,-3 3 0,4-4 0,0 1 0,4-6 0,6-5 0,0-1 0,8-9 0,-4 9 0,1-15 0,3 8 0,-3-9 0,0 6 0,4-6 0,-8 5 0,8-5 0,-8 5 0,7 6 0,-8-3 0,8 2 0,-8 1 0,7 2 0,-7-1 0,3 8 0,-4-6 0,-1 7 0,1 1 0,-1 4 0,0 2 0,-4 3 0,3-1 0,2 2 0,4 3 0,4 0 0,1 0 0,0 0 0,-1 0 0,1 0 0,5 4 0,-5-3 0,10 4 0,-4-5 0,0 0 0,4 0 0,-9 0 0,3 0 0,-4 0 0,0 0 0,-5 0 0,-1 0 0,-4 0 0,0 0 0,0 0 0,0 0 0,0 0 0,0 0 0,-1 0 0,0 0 0,-2-4 0,-2 0 0,-3-4 0,0-4 0,0-7 0,0-5 0,0-5 0,0 0 0,-5-6 0,-5-1 0,-2-6 0,-8-1 0,8 1 0,-8-1 0,4 2 0,-5 4 0,6 3 0,1 10 0,1 1 0,3 5 0,-3 5 0,5 1 0,0 3 0,0 2 0,0 2 0,4-2 0,-3 6 0,2-2 0,-3-1 0,0 3 0,4-6 0,-3 6 0,3-3 0,0 1 0,0-1 0,1 0 0,2-2 0,-2 1 0,3-2 0,0-1 0,0 0 0,0-5 0,0 0 0,0-5 0,4 0 0,1 1 0,4-6 0,5-1 0,-4-1 0,8-2 0,-8 8 0,8-9 0,-8 9 0,8-4 0,-8 5 0,6 4 0,-6-3 0,7 7 0,-8-6 0,8 6 0,-3-3 0,0 0 0,2 3 0,-2-3 0,-1 5 0,4-1 0,-8 1 0,3-1 0,1 1 0,-4-1 0,3 1 0,0 0 0,-3-1 0,4 1 0,-5 0 0,0 3 0,-1-2 0,1 6 0,0-6 0,0 6 0,0-3 0,4 4 0,1 0 0,4 0 0,1 4 0,5 2 0,1 3 0,-1 0 0,11 6 0,-9 0 0,10 5 0,0 0 0,3 6 0,6 2 0,17 20 0,-24-17 0,20 20 0,-24-18 0,14 20 0,-1-6 0,-4 5 0,2-6 0,-15-3 0,8-4 0,-15 2 0,3-4 0,-4 6 0,-5-7 0,0 5 0,-6-5 0,0 6 0,1 0 0,-1 0 0,-4 1 0,-1-2 0,-1 2 0,-2-1 0,2 0 0,-4 0 0,0-6 0,0 5 0,0-5 0,0 1 0,0 4 0,0-5 0,-8 0 0,1 5 0,-8-5 0,0 6 0,3-5 0,-3 4 0,0-5 0,-1 6 0,-6 0 0,-5 14 0,5-17 0,-12 17 0,0-11 0,-2 2 0,-5 6 0,7-7 0,1-7 0,0-1 0,7-12 0,1 3 0,7-10 0,0-1 0,0-1 0,0 2 0,0 0 0,-1 3 0,-5 2 0,5-5 0,-10 6 0,9-2 0,-3-3 0,4 2 0,-4-3 0,4-1 0,-3 0 0,4-4 0,0 2 0,-5-1 0,4-1 0,-9 4 0,9-8 0,-9 8 0,-2-7 0,0 7 0,-11-1 0,4-2 0,-5 5 0,6-9 0,-5 9 0,4-9 0,1 8 0,1-7 0,6 1 0,0-3 0,-1 0 0,6-1 0,-4 1 0,4-1 0,-5 1 0,-6 0 0,10-1 0,-15 1 0,15 0 0,-10-4 0,5 2 0,1-7 0,-6 4 0,5-5 0,-5 0 0,5 0 0,1 0 0,0 0 0,0 0 0,5 0 0,-4 0 0,9 0 0,-8 0 0,8 0 0,-4 0 0,5 0 0,0 0 0,1 0 0,-1 0 0,0 0 0,0 3 0,0-2 0,1 3 0,3-4 0,-3 4 0,8-3 0,-7 3 0,6-4 0,-6 0 0,6 4 0,-2-3 0,0 2 0,3 1 0,-4-3 0,1 2 0,3 1 0,-4-3 0,5 2 0,0 1 0,0-3 0,0 6 0,0-6 0,0 2 0,4 0 0,-4-2 0,4 3 0,-4-4 0,1 0 0,2 3 0,-2-2 0,3 2 0,-4-3 0,0 0 0,1 0 0,-1 0 0,1 0 0,-1 0 0,0 0 0,1 0 0,-1 0 0,1 0 0,-1 0 0,0 0 0,0 0 0,0 0 0,0 0 0,0 0 0,0 0 0,0 0 0,0 0 0,1-3 0,-1 2 0,0-6 0,4 7 0,0-4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06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271 486 24575,'4'-8'0,"0"0"0,-4-5 0,0-1 0,0-4 0,0 4 0,0-3 0,0 7 0,-4 1 0,-10 5 0,-1 4 0,-14 0 0,4 0 0,0 0 0,-10 5 0,13 10 0,-4 1 0,0 20 0,18-9 0,-17 17 0,22-13 0,-12 18 0,14-9 0,-4 10 0,5-12 0,0-3 0,0-4 0,8-7 0,2-4 0,14-6 0,-5-9 0,10-1 0,2-4 0,3-20 0,-1-5 0,1-27 0,-5 5 0,1-11 0,-1 4 0,-6 2 0,-6 1 0,-1 7 0,-5 0 0,0 7 0,-5-6 0,-2 5 0,1-6 0,-4 0 0,4 7 0,-5-6 0,0 17 0,0-9 0,0 15 0,0 1 0,0 6 0,0 5 0,-4 13 0,-1 7 0,-5 36 0,-1-7 0,4 24 0,2-13 0,5 15 0,0 2 0,0 0 0,0 5 0,0-12 0,0-2 0,0-3 0,5-18 0,0 5 0,10-15 0,-5-4 0,4-1 0,-9-14 0,-1-2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07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24575,'4'6'0,"0"10"0,-4-3 0,0 21 0,0-12 0,0 14 0,0 0 0,0 1 0,0 7 0,0-6 0,0 11 0,0-9 0,0 4 0,4-8 0,-3 1 0,4-11 0,-1 9 0,-3-20 0,4 3 0,-5-10 0,0 0 0,3-3 0,1-2 0,4-10 0,1-15 0,1-16 0,2-15 0,-1 1 0,15-31 0,-11 31 0,16-31 0,-13 30 0,5-6 0,-5 6 0,4 3 0,-10 12 0,2 7 0,-4 2 0,-1 13 0,0-2 0,0 5 0,-1 8 0,-3-7 0,2 11 0,-6-3 0,3 4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08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24575,'-6'0'0,"12"0"0,21 0 0,17 0 0,15 0 0,18 0 0,19 0-893,-39 0 1,3 0 892,4 0 0,1 0 0,1 0 0,-3 0-41,-12 0 1,-1 0 40,1 0 0,-1 0 0,28 0 0,17 0 0,-17 0 0,-15 0 0,-14 0 0,-23 0 0,9 0 1317,-20 0-1317,3 0 137,-9 0 0,-5 0 0,0 0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0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277 573 24575,'-13'0'0,"0"0"0,-11 0 0,-1 0 0,-5 0 0,5 0 0,-4 0 0,9 8 0,-10 9 0,14 3 0,-4 10 0,10-5 0,-1 18 0,6-10 0,-1 16 0,6-17 0,0 16 0,0-14 0,0 3 0,0-2 0,0-18 0,0 17 0,0-24 0,0 8 0,8-9 0,8-4 0,9-1 0,5-4 0,0 0 0,0-9 0,1-8 0,2-16 0,9-23 0,-10 0 0,-8 10 0,-2-2-672,6-34 672,-7 25 0,-1 0 0,2-25 0,-5 31 0,-1 1 0,-2-20 0,5-15 0,-7 16 0,0 2 0,-5 22 0,-2 1 0,-5 19 0,0 6 672,0 6-672,0 23 0,0 16 0,-6 28 0,-1 15 0,-5-1 0,-1 7 0,7 20 0,0-27 0,6 32 0,0-38 0,0 6 0,0-8 0,0-10 0,0-12 0,0-7 0,4-12 0,5-6 0,5-4 0,-1 0 0,5-5 0,-5 0 0,6-4 0,-5 0 0,3 0 0,-8-4 0,8-5 0,-7-10 0,9-12 0,-7-6 0,5-21 0,-6-4 0,1 1 0,0-4 0,0 4 0,-5 7 0,3-4 0,-9 14 0,4 6 0,-5 7 0,0 12 0,0 6 0,0 22 0,0 17 0,0 21 0,0 20 0,0-13 0,0 19 0,0-11 0,0 7 0,0-3 0,0-14 0,0-13 0,0-4 0,0-15 0,0-1 0,8-6 0,-2-8 0,11-1 0,2-4 0,1 0 0,3 0 0,-4-8 0,4-4 0,-3-6 0,-5 7 0,-6 3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0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24575,'9'0'0,"11"0"0,18 0 0,6 0 0,-7 0 0,12-5 0,-10 4 0,12-10 0,-13 10 0,-2-8 0,-19 8 0,-4-4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1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24575,'8'0'0,"4"0"0,1 0 0,1 0 0,-2 0 0,-4 0 0,0 0 0,-3 0 0,-1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1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24575,'12'0'0,"2"0"0,4 0 0,-8 0 0,-2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2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24575,'12'0'0,"2"0"0,9 0 0,-8 0 0,8 0 0,-14 0 0,4 0 0,-1 0 0,-7 0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25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5.xml"/><Relationship Id="rId21" Type="http://schemas.openxmlformats.org/officeDocument/2006/relationships/customXml" Target="../ink/ink167.xml"/><Relationship Id="rId42" Type="http://schemas.openxmlformats.org/officeDocument/2006/relationships/image" Target="../media/image2972.png"/><Relationship Id="rId63" Type="http://schemas.openxmlformats.org/officeDocument/2006/relationships/customXml" Target="../ink/ink188.xml"/><Relationship Id="rId84" Type="http://schemas.openxmlformats.org/officeDocument/2006/relationships/image" Target="../media/image318.png"/><Relationship Id="rId138" Type="http://schemas.openxmlformats.org/officeDocument/2006/relationships/customXml" Target="../ink/ink225.xml"/><Relationship Id="rId159" Type="http://schemas.openxmlformats.org/officeDocument/2006/relationships/image" Target="../media/image3542.png"/><Relationship Id="rId170" Type="http://schemas.openxmlformats.org/officeDocument/2006/relationships/customXml" Target="../ink/ink241.xml"/><Relationship Id="rId191" Type="http://schemas.openxmlformats.org/officeDocument/2006/relationships/image" Target="../media/image3702.png"/><Relationship Id="rId205" Type="http://schemas.openxmlformats.org/officeDocument/2006/relationships/image" Target="../media/image3774.png"/><Relationship Id="rId107" Type="http://schemas.openxmlformats.org/officeDocument/2006/relationships/customXml" Target="../ink/ink210.xml"/><Relationship Id="rId11" Type="http://schemas.openxmlformats.org/officeDocument/2006/relationships/customXml" Target="../ink/ink162.xml"/><Relationship Id="rId32" Type="http://schemas.openxmlformats.org/officeDocument/2006/relationships/image" Target="../media/image2922.png"/><Relationship Id="rId53" Type="http://schemas.openxmlformats.org/officeDocument/2006/relationships/customXml" Target="../ink/ink183.xml"/><Relationship Id="rId74" Type="http://schemas.openxmlformats.org/officeDocument/2006/relationships/image" Target="../media/image3131.png"/><Relationship Id="rId128" Type="http://schemas.openxmlformats.org/officeDocument/2006/relationships/image" Target="../media/image3401.png"/><Relationship Id="rId149" Type="http://schemas.openxmlformats.org/officeDocument/2006/relationships/image" Target="../media/image3513.png"/><Relationship Id="rId5" Type="http://schemas.openxmlformats.org/officeDocument/2006/relationships/customXml" Target="../ink/ink159.xml"/><Relationship Id="rId95" Type="http://schemas.openxmlformats.org/officeDocument/2006/relationships/customXml" Target="../ink/ink204.xml"/><Relationship Id="rId160" Type="http://schemas.openxmlformats.org/officeDocument/2006/relationships/customXml" Target="../ink/ink236.xml"/><Relationship Id="rId181" Type="http://schemas.openxmlformats.org/officeDocument/2006/relationships/image" Target="../media/image3652.png"/><Relationship Id="rId22" Type="http://schemas.openxmlformats.org/officeDocument/2006/relationships/image" Target="../media/image2871.png"/><Relationship Id="rId43" Type="http://schemas.openxmlformats.org/officeDocument/2006/relationships/customXml" Target="../ink/ink178.xml"/><Relationship Id="rId64" Type="http://schemas.openxmlformats.org/officeDocument/2006/relationships/image" Target="../media/image3081.png"/><Relationship Id="rId118" Type="http://schemas.openxmlformats.org/officeDocument/2006/relationships/image" Target="../media/image3351.png"/><Relationship Id="rId139" Type="http://schemas.openxmlformats.org/officeDocument/2006/relationships/image" Target="../media/image3461.png"/><Relationship Id="rId85" Type="http://schemas.openxmlformats.org/officeDocument/2006/relationships/customXml" Target="../ink/ink199.xml"/><Relationship Id="rId150" Type="http://schemas.openxmlformats.org/officeDocument/2006/relationships/customXml" Target="../ink/ink231.xml"/><Relationship Id="rId171" Type="http://schemas.openxmlformats.org/officeDocument/2006/relationships/image" Target="../media/image3603.png"/><Relationship Id="rId192" Type="http://schemas.openxmlformats.org/officeDocument/2006/relationships/customXml" Target="../ink/ink252.xml"/><Relationship Id="rId206" Type="http://schemas.openxmlformats.org/officeDocument/2006/relationships/customXml" Target="../ink/ink259.xml"/><Relationship Id="rId12" Type="http://schemas.openxmlformats.org/officeDocument/2006/relationships/image" Target="../media/image2812.png"/><Relationship Id="rId33" Type="http://schemas.openxmlformats.org/officeDocument/2006/relationships/customXml" Target="../ink/ink173.xml"/><Relationship Id="rId108" Type="http://schemas.openxmlformats.org/officeDocument/2006/relationships/image" Target="../media/image3301.png"/><Relationship Id="rId129" Type="http://schemas.openxmlformats.org/officeDocument/2006/relationships/customXml" Target="../ink/ink221.xml"/><Relationship Id="rId54" Type="http://schemas.openxmlformats.org/officeDocument/2006/relationships/image" Target="../media/image3031.png"/><Relationship Id="rId75" Type="http://schemas.openxmlformats.org/officeDocument/2006/relationships/customXml" Target="../ink/ink194.xml"/><Relationship Id="rId96" Type="http://schemas.openxmlformats.org/officeDocument/2006/relationships/image" Target="../media/image324.png"/><Relationship Id="rId140" Type="http://schemas.openxmlformats.org/officeDocument/2006/relationships/customXml" Target="../ink/ink226.xml"/><Relationship Id="rId161" Type="http://schemas.openxmlformats.org/officeDocument/2006/relationships/image" Target="../media/image3552.png"/><Relationship Id="rId182" Type="http://schemas.openxmlformats.org/officeDocument/2006/relationships/customXml" Target="../ink/ink247.xml"/><Relationship Id="rId6" Type="http://schemas.openxmlformats.org/officeDocument/2006/relationships/image" Target="../media/image2782.png"/><Relationship Id="rId23" Type="http://schemas.openxmlformats.org/officeDocument/2006/relationships/customXml" Target="../ink/ink168.xml"/><Relationship Id="rId119" Type="http://schemas.openxmlformats.org/officeDocument/2006/relationships/customXml" Target="../ink/ink216.xml"/><Relationship Id="rId44" Type="http://schemas.openxmlformats.org/officeDocument/2006/relationships/image" Target="../media/image2982.png"/><Relationship Id="rId65" Type="http://schemas.openxmlformats.org/officeDocument/2006/relationships/customXml" Target="../ink/ink189.xml"/><Relationship Id="rId86" Type="http://schemas.openxmlformats.org/officeDocument/2006/relationships/image" Target="../media/image3191.png"/><Relationship Id="rId130" Type="http://schemas.openxmlformats.org/officeDocument/2006/relationships/image" Target="../media/image3412.png"/><Relationship Id="rId151" Type="http://schemas.openxmlformats.org/officeDocument/2006/relationships/image" Target="../media/image3522.png"/><Relationship Id="rId172" Type="http://schemas.openxmlformats.org/officeDocument/2006/relationships/customXml" Target="../ink/ink242.xml"/><Relationship Id="rId193" Type="http://schemas.openxmlformats.org/officeDocument/2006/relationships/image" Target="../media/image3713.png"/><Relationship Id="rId207" Type="http://schemas.openxmlformats.org/officeDocument/2006/relationships/image" Target="../media/image3784.png"/><Relationship Id="rId13" Type="http://schemas.openxmlformats.org/officeDocument/2006/relationships/customXml" Target="../ink/ink163.xml"/><Relationship Id="rId109" Type="http://schemas.openxmlformats.org/officeDocument/2006/relationships/customXml" Target="../ink/ink211.xml"/><Relationship Id="rId34" Type="http://schemas.openxmlformats.org/officeDocument/2006/relationships/image" Target="../media/image2932.png"/><Relationship Id="rId55" Type="http://schemas.openxmlformats.org/officeDocument/2006/relationships/customXml" Target="../ink/ink184.xml"/><Relationship Id="rId76" Type="http://schemas.openxmlformats.org/officeDocument/2006/relationships/image" Target="../media/image3141.png"/><Relationship Id="rId97" Type="http://schemas.openxmlformats.org/officeDocument/2006/relationships/customXml" Target="../ink/ink205.xml"/><Relationship Id="rId120" Type="http://schemas.openxmlformats.org/officeDocument/2006/relationships/image" Target="../media/image3361.png"/><Relationship Id="rId141" Type="http://schemas.openxmlformats.org/officeDocument/2006/relationships/image" Target="../media/image3471.png"/><Relationship Id="rId7" Type="http://schemas.openxmlformats.org/officeDocument/2006/relationships/customXml" Target="../ink/ink160.xml"/><Relationship Id="rId162" Type="http://schemas.openxmlformats.org/officeDocument/2006/relationships/customXml" Target="../ink/ink237.xml"/><Relationship Id="rId183" Type="http://schemas.openxmlformats.org/officeDocument/2006/relationships/image" Target="../media/image3662.png"/><Relationship Id="rId24" Type="http://schemas.openxmlformats.org/officeDocument/2006/relationships/image" Target="../media/image2881.png"/><Relationship Id="rId45" Type="http://schemas.openxmlformats.org/officeDocument/2006/relationships/customXml" Target="../ink/ink179.xml"/><Relationship Id="rId66" Type="http://schemas.openxmlformats.org/officeDocument/2006/relationships/image" Target="../media/image3091.png"/><Relationship Id="rId87" Type="http://schemas.openxmlformats.org/officeDocument/2006/relationships/customXml" Target="../ink/ink200.xml"/><Relationship Id="rId110" Type="http://schemas.openxmlformats.org/officeDocument/2006/relationships/image" Target="../media/image3311.png"/><Relationship Id="rId131" Type="http://schemas.openxmlformats.org/officeDocument/2006/relationships/image" Target="../media/image11.png"/><Relationship Id="rId152" Type="http://schemas.openxmlformats.org/officeDocument/2006/relationships/customXml" Target="../ink/ink232.xml"/><Relationship Id="rId173" Type="http://schemas.openxmlformats.org/officeDocument/2006/relationships/image" Target="../media/image3614.png"/><Relationship Id="rId194" Type="http://schemas.openxmlformats.org/officeDocument/2006/relationships/customXml" Target="../ink/ink253.xml"/><Relationship Id="rId208" Type="http://schemas.openxmlformats.org/officeDocument/2006/relationships/customXml" Target="../ink/ink260.xml"/><Relationship Id="rId19" Type="http://schemas.openxmlformats.org/officeDocument/2006/relationships/customXml" Target="../ink/ink166.xml"/><Relationship Id="rId14" Type="http://schemas.openxmlformats.org/officeDocument/2006/relationships/image" Target="../media/image2822.png"/><Relationship Id="rId30" Type="http://schemas.openxmlformats.org/officeDocument/2006/relationships/image" Target="../media/image2911.png"/><Relationship Id="rId35" Type="http://schemas.openxmlformats.org/officeDocument/2006/relationships/customXml" Target="../ink/ink174.xml"/><Relationship Id="rId56" Type="http://schemas.openxmlformats.org/officeDocument/2006/relationships/image" Target="../media/image3041.png"/><Relationship Id="rId77" Type="http://schemas.openxmlformats.org/officeDocument/2006/relationships/customXml" Target="../ink/ink195.xml"/><Relationship Id="rId100" Type="http://schemas.openxmlformats.org/officeDocument/2006/relationships/image" Target="../media/image326.png"/><Relationship Id="rId105" Type="http://schemas.openxmlformats.org/officeDocument/2006/relationships/customXml" Target="../ink/ink209.xml"/><Relationship Id="rId126" Type="http://schemas.openxmlformats.org/officeDocument/2006/relationships/image" Target="../media/image3391.png"/><Relationship Id="rId147" Type="http://schemas.openxmlformats.org/officeDocument/2006/relationships/image" Target="../media/image3502.png"/><Relationship Id="rId168" Type="http://schemas.openxmlformats.org/officeDocument/2006/relationships/customXml" Target="../ink/ink240.xml"/><Relationship Id="rId8" Type="http://schemas.openxmlformats.org/officeDocument/2006/relationships/image" Target="../media/image2792.png"/><Relationship Id="rId51" Type="http://schemas.openxmlformats.org/officeDocument/2006/relationships/customXml" Target="../ink/ink182.xml"/><Relationship Id="rId72" Type="http://schemas.openxmlformats.org/officeDocument/2006/relationships/image" Target="../media/image3121.png"/><Relationship Id="rId93" Type="http://schemas.openxmlformats.org/officeDocument/2006/relationships/customXml" Target="../ink/ink203.xml"/><Relationship Id="rId98" Type="http://schemas.openxmlformats.org/officeDocument/2006/relationships/image" Target="../media/image325.png"/><Relationship Id="rId121" Type="http://schemas.openxmlformats.org/officeDocument/2006/relationships/customXml" Target="../ink/ink217.xml"/><Relationship Id="rId142" Type="http://schemas.openxmlformats.org/officeDocument/2006/relationships/customXml" Target="../ink/ink227.xml"/><Relationship Id="rId163" Type="http://schemas.openxmlformats.org/officeDocument/2006/relationships/image" Target="../media/image3562.png"/><Relationship Id="rId184" Type="http://schemas.openxmlformats.org/officeDocument/2006/relationships/customXml" Target="../ink/ink248.xml"/><Relationship Id="rId189" Type="http://schemas.openxmlformats.org/officeDocument/2006/relationships/image" Target="../media/image3693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.png"/><Relationship Id="rId25" Type="http://schemas.openxmlformats.org/officeDocument/2006/relationships/customXml" Target="../ink/ink169.xml"/><Relationship Id="rId46" Type="http://schemas.openxmlformats.org/officeDocument/2006/relationships/image" Target="../media/image2992.png"/><Relationship Id="rId67" Type="http://schemas.openxmlformats.org/officeDocument/2006/relationships/customXml" Target="../ink/ink190.xml"/><Relationship Id="rId116" Type="http://schemas.openxmlformats.org/officeDocument/2006/relationships/image" Target="../media/image3341.png"/><Relationship Id="rId137" Type="http://schemas.openxmlformats.org/officeDocument/2006/relationships/image" Target="../media/image3451.png"/><Relationship Id="rId158" Type="http://schemas.openxmlformats.org/officeDocument/2006/relationships/customXml" Target="../ink/ink235.xml"/><Relationship Id="rId20" Type="http://schemas.openxmlformats.org/officeDocument/2006/relationships/image" Target="../media/image2851.png"/><Relationship Id="rId41" Type="http://schemas.openxmlformats.org/officeDocument/2006/relationships/customXml" Target="../ink/ink177.xml"/><Relationship Id="rId62" Type="http://schemas.openxmlformats.org/officeDocument/2006/relationships/image" Target="../media/image3071.png"/><Relationship Id="rId83" Type="http://schemas.openxmlformats.org/officeDocument/2006/relationships/customXml" Target="../ink/ink198.xml"/><Relationship Id="rId88" Type="http://schemas.openxmlformats.org/officeDocument/2006/relationships/image" Target="../media/image320.png"/><Relationship Id="rId111" Type="http://schemas.openxmlformats.org/officeDocument/2006/relationships/customXml" Target="../ink/ink212.xml"/><Relationship Id="rId132" Type="http://schemas.openxmlformats.org/officeDocument/2006/relationships/customXml" Target="../ink/ink222.xml"/><Relationship Id="rId153" Type="http://schemas.openxmlformats.org/officeDocument/2006/relationships/image" Target="../media/image3532.png"/><Relationship Id="rId174" Type="http://schemas.openxmlformats.org/officeDocument/2006/relationships/customXml" Target="../ink/ink243.xml"/><Relationship Id="rId179" Type="http://schemas.openxmlformats.org/officeDocument/2006/relationships/image" Target="../media/image3642.png"/><Relationship Id="rId195" Type="http://schemas.openxmlformats.org/officeDocument/2006/relationships/image" Target="../media/image3723.png"/><Relationship Id="rId209" Type="http://schemas.openxmlformats.org/officeDocument/2006/relationships/image" Target="../media/image3794.png"/><Relationship Id="rId190" Type="http://schemas.openxmlformats.org/officeDocument/2006/relationships/customXml" Target="../ink/ink251.xml"/><Relationship Id="rId204" Type="http://schemas.openxmlformats.org/officeDocument/2006/relationships/customXml" Target="../ink/ink258.xml"/><Relationship Id="rId15" Type="http://schemas.openxmlformats.org/officeDocument/2006/relationships/customXml" Target="../ink/ink164.xml"/><Relationship Id="rId36" Type="http://schemas.openxmlformats.org/officeDocument/2006/relationships/image" Target="../media/image2942.png"/><Relationship Id="rId57" Type="http://schemas.openxmlformats.org/officeDocument/2006/relationships/customXml" Target="../ink/ink185.xml"/><Relationship Id="rId106" Type="http://schemas.openxmlformats.org/officeDocument/2006/relationships/image" Target="../media/image3291.png"/><Relationship Id="rId127" Type="http://schemas.openxmlformats.org/officeDocument/2006/relationships/customXml" Target="../ink/ink220.xml"/><Relationship Id="rId10" Type="http://schemas.openxmlformats.org/officeDocument/2006/relationships/image" Target="../media/image2802.png"/><Relationship Id="rId31" Type="http://schemas.openxmlformats.org/officeDocument/2006/relationships/customXml" Target="../ink/ink172.xml"/><Relationship Id="rId52" Type="http://schemas.openxmlformats.org/officeDocument/2006/relationships/image" Target="../media/image3021.png"/><Relationship Id="rId73" Type="http://schemas.openxmlformats.org/officeDocument/2006/relationships/customXml" Target="../ink/ink193.xml"/><Relationship Id="rId78" Type="http://schemas.openxmlformats.org/officeDocument/2006/relationships/image" Target="../media/image3151.png"/><Relationship Id="rId94" Type="http://schemas.openxmlformats.org/officeDocument/2006/relationships/image" Target="../media/image323.png"/><Relationship Id="rId99" Type="http://schemas.openxmlformats.org/officeDocument/2006/relationships/customXml" Target="../ink/ink206.xml"/><Relationship Id="rId101" Type="http://schemas.openxmlformats.org/officeDocument/2006/relationships/customXml" Target="../ink/ink207.xml"/><Relationship Id="rId122" Type="http://schemas.openxmlformats.org/officeDocument/2006/relationships/image" Target="../media/image3371.png"/><Relationship Id="rId143" Type="http://schemas.openxmlformats.org/officeDocument/2006/relationships/image" Target="../media/image3481.png"/><Relationship Id="rId148" Type="http://schemas.openxmlformats.org/officeDocument/2006/relationships/customXml" Target="../ink/ink230.xml"/><Relationship Id="rId164" Type="http://schemas.openxmlformats.org/officeDocument/2006/relationships/customXml" Target="../ink/ink238.xml"/><Relationship Id="rId169" Type="http://schemas.openxmlformats.org/officeDocument/2006/relationships/image" Target="../media/image3593.png"/><Relationship Id="rId185" Type="http://schemas.openxmlformats.org/officeDocument/2006/relationships/image" Target="../media/image3672.png"/><Relationship Id="rId4" Type="http://schemas.openxmlformats.org/officeDocument/2006/relationships/image" Target="../media/image10.png"/><Relationship Id="rId9" Type="http://schemas.openxmlformats.org/officeDocument/2006/relationships/customXml" Target="../ink/ink161.xml"/><Relationship Id="rId180" Type="http://schemas.openxmlformats.org/officeDocument/2006/relationships/customXml" Target="../ink/ink246.xml"/><Relationship Id="rId210" Type="http://schemas.openxmlformats.org/officeDocument/2006/relationships/customXml" Target="../ink/ink261.xml"/><Relationship Id="rId26" Type="http://schemas.openxmlformats.org/officeDocument/2006/relationships/image" Target="../media/image2891.png"/><Relationship Id="rId47" Type="http://schemas.openxmlformats.org/officeDocument/2006/relationships/customXml" Target="../ink/ink180.xml"/><Relationship Id="rId68" Type="http://schemas.openxmlformats.org/officeDocument/2006/relationships/image" Target="../media/image3101.png"/><Relationship Id="rId89" Type="http://schemas.openxmlformats.org/officeDocument/2006/relationships/customXml" Target="../ink/ink201.xml"/><Relationship Id="rId112" Type="http://schemas.openxmlformats.org/officeDocument/2006/relationships/image" Target="../media/image3321.png"/><Relationship Id="rId133" Type="http://schemas.openxmlformats.org/officeDocument/2006/relationships/image" Target="../media/image3431.png"/><Relationship Id="rId154" Type="http://schemas.openxmlformats.org/officeDocument/2006/relationships/customXml" Target="../ink/ink233.xml"/><Relationship Id="rId175" Type="http://schemas.openxmlformats.org/officeDocument/2006/relationships/image" Target="../media/image3623.png"/><Relationship Id="rId196" Type="http://schemas.openxmlformats.org/officeDocument/2006/relationships/customXml" Target="../ink/ink254.xml"/><Relationship Id="rId200" Type="http://schemas.openxmlformats.org/officeDocument/2006/relationships/customXml" Target="../ink/ink256.xml"/><Relationship Id="rId16" Type="http://schemas.openxmlformats.org/officeDocument/2006/relationships/image" Target="../media/image2832.png"/><Relationship Id="rId37" Type="http://schemas.openxmlformats.org/officeDocument/2006/relationships/customXml" Target="../ink/ink175.xml"/><Relationship Id="rId58" Type="http://schemas.openxmlformats.org/officeDocument/2006/relationships/image" Target="../media/image3051.png"/><Relationship Id="rId79" Type="http://schemas.openxmlformats.org/officeDocument/2006/relationships/customXml" Target="../ink/ink196.xml"/><Relationship Id="rId102" Type="http://schemas.openxmlformats.org/officeDocument/2006/relationships/image" Target="../media/image3271.png"/><Relationship Id="rId123" Type="http://schemas.openxmlformats.org/officeDocument/2006/relationships/customXml" Target="../ink/ink218.xml"/><Relationship Id="rId144" Type="http://schemas.openxmlformats.org/officeDocument/2006/relationships/customXml" Target="../ink/ink228.xml"/><Relationship Id="rId90" Type="http://schemas.openxmlformats.org/officeDocument/2006/relationships/image" Target="../media/image321.png"/><Relationship Id="rId165" Type="http://schemas.openxmlformats.org/officeDocument/2006/relationships/image" Target="../media/image3571.png"/><Relationship Id="rId186" Type="http://schemas.openxmlformats.org/officeDocument/2006/relationships/customXml" Target="../ink/ink249.xml"/><Relationship Id="rId211" Type="http://schemas.openxmlformats.org/officeDocument/2006/relationships/image" Target="../media/image3804.png"/><Relationship Id="rId27" Type="http://schemas.openxmlformats.org/officeDocument/2006/relationships/customXml" Target="../ink/ink170.xml"/><Relationship Id="rId48" Type="http://schemas.openxmlformats.org/officeDocument/2006/relationships/image" Target="../media/image3001.png"/><Relationship Id="rId69" Type="http://schemas.openxmlformats.org/officeDocument/2006/relationships/customXml" Target="../ink/ink191.xml"/><Relationship Id="rId113" Type="http://schemas.openxmlformats.org/officeDocument/2006/relationships/customXml" Target="../ink/ink213.xml"/><Relationship Id="rId134" Type="http://schemas.openxmlformats.org/officeDocument/2006/relationships/customXml" Target="../ink/ink223.xml"/><Relationship Id="rId80" Type="http://schemas.openxmlformats.org/officeDocument/2006/relationships/image" Target="../media/image3161.png"/><Relationship Id="rId155" Type="http://schemas.openxmlformats.org/officeDocument/2006/relationships/image" Target="../media/image2923.png"/><Relationship Id="rId176" Type="http://schemas.openxmlformats.org/officeDocument/2006/relationships/customXml" Target="../ink/ink244.xml"/><Relationship Id="rId197" Type="http://schemas.openxmlformats.org/officeDocument/2006/relationships/image" Target="../media/image3733.png"/><Relationship Id="rId201" Type="http://schemas.openxmlformats.org/officeDocument/2006/relationships/image" Target="../media/image3754.png"/><Relationship Id="rId17" Type="http://schemas.openxmlformats.org/officeDocument/2006/relationships/customXml" Target="../ink/ink165.xml"/><Relationship Id="rId38" Type="http://schemas.openxmlformats.org/officeDocument/2006/relationships/image" Target="../media/image2952.png"/><Relationship Id="rId59" Type="http://schemas.openxmlformats.org/officeDocument/2006/relationships/customXml" Target="../ink/ink186.xml"/><Relationship Id="rId103" Type="http://schemas.openxmlformats.org/officeDocument/2006/relationships/customXml" Target="../ink/ink208.xml"/><Relationship Id="rId124" Type="http://schemas.openxmlformats.org/officeDocument/2006/relationships/image" Target="../media/image3381.png"/><Relationship Id="rId70" Type="http://schemas.openxmlformats.org/officeDocument/2006/relationships/image" Target="../media/image3111.png"/><Relationship Id="rId91" Type="http://schemas.openxmlformats.org/officeDocument/2006/relationships/customXml" Target="../ink/ink202.xml"/><Relationship Id="rId145" Type="http://schemas.openxmlformats.org/officeDocument/2006/relationships/image" Target="../media/image3492.png"/><Relationship Id="rId166" Type="http://schemas.openxmlformats.org/officeDocument/2006/relationships/customXml" Target="../ink/ink239.xml"/><Relationship Id="rId187" Type="http://schemas.openxmlformats.org/officeDocument/2006/relationships/image" Target="../media/image3683.png"/><Relationship Id="rId1" Type="http://schemas.microsoft.com/office/2007/relationships/media" Target="../media/media10.m4a"/><Relationship Id="rId212" Type="http://schemas.openxmlformats.org/officeDocument/2006/relationships/customXml" Target="../ink/ink262.xml"/><Relationship Id="rId28" Type="http://schemas.openxmlformats.org/officeDocument/2006/relationships/image" Target="../media/image2901.png"/><Relationship Id="rId49" Type="http://schemas.openxmlformats.org/officeDocument/2006/relationships/customXml" Target="../ink/ink181.xml"/><Relationship Id="rId114" Type="http://schemas.openxmlformats.org/officeDocument/2006/relationships/image" Target="../media/image3331.png"/><Relationship Id="rId60" Type="http://schemas.openxmlformats.org/officeDocument/2006/relationships/image" Target="../media/image3061.png"/><Relationship Id="rId81" Type="http://schemas.openxmlformats.org/officeDocument/2006/relationships/customXml" Target="../ink/ink197.xml"/><Relationship Id="rId135" Type="http://schemas.openxmlformats.org/officeDocument/2006/relationships/image" Target="../media/image3441.png"/><Relationship Id="rId156" Type="http://schemas.openxmlformats.org/officeDocument/2006/relationships/customXml" Target="../ink/ink234.xml"/><Relationship Id="rId177" Type="http://schemas.openxmlformats.org/officeDocument/2006/relationships/image" Target="../media/image3632.png"/><Relationship Id="rId198" Type="http://schemas.openxmlformats.org/officeDocument/2006/relationships/customXml" Target="../ink/ink255.xml"/><Relationship Id="rId202" Type="http://schemas.openxmlformats.org/officeDocument/2006/relationships/customXml" Target="../ink/ink257.xml"/><Relationship Id="rId18" Type="http://schemas.openxmlformats.org/officeDocument/2006/relationships/image" Target="../media/image2842.png"/><Relationship Id="rId39" Type="http://schemas.openxmlformats.org/officeDocument/2006/relationships/customXml" Target="../ink/ink176.xml"/><Relationship Id="rId50" Type="http://schemas.openxmlformats.org/officeDocument/2006/relationships/image" Target="../media/image3011.png"/><Relationship Id="rId104" Type="http://schemas.openxmlformats.org/officeDocument/2006/relationships/image" Target="../media/image3281.png"/><Relationship Id="rId125" Type="http://schemas.openxmlformats.org/officeDocument/2006/relationships/customXml" Target="../ink/ink219.xml"/><Relationship Id="rId146" Type="http://schemas.openxmlformats.org/officeDocument/2006/relationships/customXml" Target="../ink/ink229.xml"/><Relationship Id="rId167" Type="http://schemas.openxmlformats.org/officeDocument/2006/relationships/image" Target="../media/image3583.png"/><Relationship Id="rId188" Type="http://schemas.openxmlformats.org/officeDocument/2006/relationships/customXml" Target="../ink/ink250.xml"/><Relationship Id="rId71" Type="http://schemas.openxmlformats.org/officeDocument/2006/relationships/customXml" Target="../ink/ink192.xml"/><Relationship Id="rId92" Type="http://schemas.openxmlformats.org/officeDocument/2006/relationships/image" Target="../media/image322.png"/><Relationship Id="rId213" Type="http://schemas.openxmlformats.org/officeDocument/2006/relationships/image" Target="../media/image3815.png"/><Relationship Id="rId2" Type="http://schemas.openxmlformats.org/officeDocument/2006/relationships/audio" Target="../media/media10.m4a"/><Relationship Id="rId29" Type="http://schemas.openxmlformats.org/officeDocument/2006/relationships/customXml" Target="../ink/ink171.xml"/><Relationship Id="rId40" Type="http://schemas.openxmlformats.org/officeDocument/2006/relationships/image" Target="../media/image2962.png"/><Relationship Id="rId115" Type="http://schemas.openxmlformats.org/officeDocument/2006/relationships/customXml" Target="../ink/ink214.xml"/><Relationship Id="rId136" Type="http://schemas.openxmlformats.org/officeDocument/2006/relationships/customXml" Target="../ink/ink224.xml"/><Relationship Id="rId157" Type="http://schemas.openxmlformats.org/officeDocument/2006/relationships/image" Target="../media/image3421.png"/><Relationship Id="rId178" Type="http://schemas.openxmlformats.org/officeDocument/2006/relationships/customXml" Target="../ink/ink245.xml"/><Relationship Id="rId61" Type="http://schemas.openxmlformats.org/officeDocument/2006/relationships/customXml" Target="../ink/ink187.xml"/><Relationship Id="rId82" Type="http://schemas.openxmlformats.org/officeDocument/2006/relationships/image" Target="../media/image3171.png"/><Relationship Id="rId199" Type="http://schemas.openxmlformats.org/officeDocument/2006/relationships/image" Target="../media/image3744.png"/><Relationship Id="rId203" Type="http://schemas.openxmlformats.org/officeDocument/2006/relationships/image" Target="../media/image3764.png"/></Relationships>
</file>

<file path=ppt/slides/_rels/slide11.xml.rels><?xml version="1.0" encoding="UTF-8" standalone="yes"?>
<Relationships xmlns="http://schemas.openxmlformats.org/package/2006/relationships"><Relationship Id="rId299" Type="http://schemas.openxmlformats.org/officeDocument/2006/relationships/customXml" Target="../ink/ink346.xml"/><Relationship Id="rId138" Type="http://schemas.openxmlformats.org/officeDocument/2006/relationships/customXml" Target="../ink/ink266.xml"/><Relationship Id="rId159" Type="http://schemas.openxmlformats.org/officeDocument/2006/relationships/image" Target="../media/image3542.png"/><Relationship Id="rId324" Type="http://schemas.openxmlformats.org/officeDocument/2006/relationships/image" Target="../media/image493.png"/><Relationship Id="rId345" Type="http://schemas.openxmlformats.org/officeDocument/2006/relationships/image" Target="../media/image504.png"/><Relationship Id="rId366" Type="http://schemas.openxmlformats.org/officeDocument/2006/relationships/customXml" Target="../ink/ink380.xml"/><Relationship Id="rId170" Type="http://schemas.openxmlformats.org/officeDocument/2006/relationships/customXml" Target="../ink/ink281.xml"/><Relationship Id="rId191" Type="http://schemas.openxmlformats.org/officeDocument/2006/relationships/image" Target="../media/image3702.png"/><Relationship Id="rId205" Type="http://schemas.openxmlformats.org/officeDocument/2006/relationships/image" Target="../media/image3774.png"/><Relationship Id="rId226" Type="http://schemas.openxmlformats.org/officeDocument/2006/relationships/customXml" Target="../ink/ink309.xml"/><Relationship Id="rId247" Type="http://schemas.openxmlformats.org/officeDocument/2006/relationships/image" Target="../media/image451.png"/><Relationship Id="rId268" Type="http://schemas.openxmlformats.org/officeDocument/2006/relationships/image" Target="../media/image462.png"/><Relationship Id="rId289" Type="http://schemas.openxmlformats.org/officeDocument/2006/relationships/customXml" Target="../ink/ink341.xml"/><Relationship Id="rId149" Type="http://schemas.openxmlformats.org/officeDocument/2006/relationships/image" Target="../media/image3513.png"/><Relationship Id="rId314" Type="http://schemas.openxmlformats.org/officeDocument/2006/relationships/image" Target="../media/image487.png"/><Relationship Id="rId335" Type="http://schemas.openxmlformats.org/officeDocument/2006/relationships/image" Target="../media/image498.png"/><Relationship Id="rId356" Type="http://schemas.openxmlformats.org/officeDocument/2006/relationships/customXml" Target="../ink/ink375.xml"/><Relationship Id="rId377" Type="http://schemas.openxmlformats.org/officeDocument/2006/relationships/image" Target="../media/image522.png"/><Relationship Id="rId5" Type="http://schemas.openxmlformats.org/officeDocument/2006/relationships/image" Target="../media/image11.png"/><Relationship Id="rId160" Type="http://schemas.openxmlformats.org/officeDocument/2006/relationships/customXml" Target="../ink/ink276.xml"/><Relationship Id="rId181" Type="http://schemas.openxmlformats.org/officeDocument/2006/relationships/image" Target="../media/image3652.png"/><Relationship Id="rId216" Type="http://schemas.openxmlformats.org/officeDocument/2006/relationships/customXml" Target="../ink/ink304.xml"/><Relationship Id="rId237" Type="http://schemas.openxmlformats.org/officeDocument/2006/relationships/image" Target="../media/image446.png"/><Relationship Id="rId258" Type="http://schemas.openxmlformats.org/officeDocument/2006/relationships/image" Target="../media/image456.png"/><Relationship Id="rId279" Type="http://schemas.openxmlformats.org/officeDocument/2006/relationships/customXml" Target="../ink/ink336.xml"/><Relationship Id="rId139" Type="http://schemas.openxmlformats.org/officeDocument/2006/relationships/image" Target="../media/image3461.png"/><Relationship Id="rId290" Type="http://schemas.openxmlformats.org/officeDocument/2006/relationships/image" Target="../media/image474.png"/><Relationship Id="rId304" Type="http://schemas.openxmlformats.org/officeDocument/2006/relationships/image" Target="../media/image482.png"/><Relationship Id="rId325" Type="http://schemas.openxmlformats.org/officeDocument/2006/relationships/customXml" Target="../ink/ink359.xml"/><Relationship Id="rId346" Type="http://schemas.openxmlformats.org/officeDocument/2006/relationships/customXml" Target="../ink/ink370.xml"/><Relationship Id="rId367" Type="http://schemas.openxmlformats.org/officeDocument/2006/relationships/image" Target="../media/image516.png"/><Relationship Id="rId150" Type="http://schemas.openxmlformats.org/officeDocument/2006/relationships/customXml" Target="../ink/ink272.xml"/><Relationship Id="rId171" Type="http://schemas.openxmlformats.org/officeDocument/2006/relationships/image" Target="../media/image3603.png"/><Relationship Id="rId192" Type="http://schemas.openxmlformats.org/officeDocument/2006/relationships/customXml" Target="../ink/ink292.xml"/><Relationship Id="rId206" Type="http://schemas.openxmlformats.org/officeDocument/2006/relationships/customXml" Target="../ink/ink299.xml"/><Relationship Id="rId227" Type="http://schemas.openxmlformats.org/officeDocument/2006/relationships/image" Target="../media/image442.png"/><Relationship Id="rId248" Type="http://schemas.openxmlformats.org/officeDocument/2006/relationships/customXml" Target="../ink/ink320.xml"/><Relationship Id="rId269" Type="http://schemas.openxmlformats.org/officeDocument/2006/relationships/customXml" Target="../ink/ink331.xml"/><Relationship Id="rId280" Type="http://schemas.openxmlformats.org/officeDocument/2006/relationships/image" Target="../media/image468.png"/><Relationship Id="rId315" Type="http://schemas.openxmlformats.org/officeDocument/2006/relationships/customXml" Target="../ink/ink354.xml"/><Relationship Id="rId336" Type="http://schemas.openxmlformats.org/officeDocument/2006/relationships/customXml" Target="../ink/ink365.xml"/><Relationship Id="rId357" Type="http://schemas.openxmlformats.org/officeDocument/2006/relationships/image" Target="../media/image511.png"/><Relationship Id="rId140" Type="http://schemas.openxmlformats.org/officeDocument/2006/relationships/customXml" Target="../ink/ink267.xml"/><Relationship Id="rId161" Type="http://schemas.openxmlformats.org/officeDocument/2006/relationships/image" Target="../media/image3552.png"/><Relationship Id="rId182" Type="http://schemas.openxmlformats.org/officeDocument/2006/relationships/customXml" Target="../ink/ink287.xml"/><Relationship Id="rId217" Type="http://schemas.openxmlformats.org/officeDocument/2006/relationships/image" Target="../media/image437.png"/><Relationship Id="rId378" Type="http://schemas.openxmlformats.org/officeDocument/2006/relationships/customXml" Target="../ink/ink386.xml"/><Relationship Id="rId6" Type="http://schemas.openxmlformats.org/officeDocument/2006/relationships/customXml" Target="../ink/ink263.xml"/><Relationship Id="rId238" Type="http://schemas.openxmlformats.org/officeDocument/2006/relationships/customXml" Target="../ink/ink315.xml"/><Relationship Id="rId259" Type="http://schemas.openxmlformats.org/officeDocument/2006/relationships/customXml" Target="../ink/ink326.xml"/><Relationship Id="rId270" Type="http://schemas.openxmlformats.org/officeDocument/2006/relationships/image" Target="../media/image463.png"/><Relationship Id="rId291" Type="http://schemas.openxmlformats.org/officeDocument/2006/relationships/customXml" Target="../ink/ink342.xml"/><Relationship Id="rId305" Type="http://schemas.openxmlformats.org/officeDocument/2006/relationships/customXml" Target="../ink/ink349.xml"/><Relationship Id="rId326" Type="http://schemas.openxmlformats.org/officeDocument/2006/relationships/image" Target="../media/image494.png"/><Relationship Id="rId347" Type="http://schemas.openxmlformats.org/officeDocument/2006/relationships/image" Target="../media/image505.png"/><Relationship Id="rId151" Type="http://schemas.openxmlformats.org/officeDocument/2006/relationships/image" Target="../media/image3522.png"/><Relationship Id="rId368" Type="http://schemas.openxmlformats.org/officeDocument/2006/relationships/customXml" Target="../ink/ink381.xml"/><Relationship Id="rId172" Type="http://schemas.openxmlformats.org/officeDocument/2006/relationships/customXml" Target="../ink/ink282.xml"/><Relationship Id="rId193" Type="http://schemas.openxmlformats.org/officeDocument/2006/relationships/image" Target="../media/image3713.png"/><Relationship Id="rId207" Type="http://schemas.openxmlformats.org/officeDocument/2006/relationships/image" Target="../media/image3784.png"/><Relationship Id="rId228" Type="http://schemas.openxmlformats.org/officeDocument/2006/relationships/customXml" Target="../ink/ink310.xml"/><Relationship Id="rId249" Type="http://schemas.openxmlformats.org/officeDocument/2006/relationships/image" Target="../media/image452.png"/><Relationship Id="rId260" Type="http://schemas.openxmlformats.org/officeDocument/2006/relationships/image" Target="../media/image457.png"/><Relationship Id="rId281" Type="http://schemas.openxmlformats.org/officeDocument/2006/relationships/customXml" Target="../ink/ink337.xml"/><Relationship Id="rId316" Type="http://schemas.openxmlformats.org/officeDocument/2006/relationships/image" Target="../media/image488.png"/><Relationship Id="rId337" Type="http://schemas.openxmlformats.org/officeDocument/2006/relationships/image" Target="../media/image499.png"/><Relationship Id="rId141" Type="http://schemas.openxmlformats.org/officeDocument/2006/relationships/image" Target="../media/image3471.png"/><Relationship Id="rId358" Type="http://schemas.openxmlformats.org/officeDocument/2006/relationships/customXml" Target="../ink/ink376.xml"/><Relationship Id="rId379" Type="http://schemas.openxmlformats.org/officeDocument/2006/relationships/image" Target="../media/image523.png"/><Relationship Id="rId162" Type="http://schemas.openxmlformats.org/officeDocument/2006/relationships/customXml" Target="../ink/ink277.xml"/><Relationship Id="rId183" Type="http://schemas.openxmlformats.org/officeDocument/2006/relationships/image" Target="../media/image3662.png"/><Relationship Id="rId218" Type="http://schemas.openxmlformats.org/officeDocument/2006/relationships/customXml" Target="../ink/ink305.xml"/><Relationship Id="rId239" Type="http://schemas.openxmlformats.org/officeDocument/2006/relationships/image" Target="../media/image447.png"/><Relationship Id="rId250" Type="http://schemas.openxmlformats.org/officeDocument/2006/relationships/customXml" Target="../ink/ink321.xml"/><Relationship Id="rId271" Type="http://schemas.openxmlformats.org/officeDocument/2006/relationships/customXml" Target="../ink/ink332.xml"/><Relationship Id="rId292" Type="http://schemas.openxmlformats.org/officeDocument/2006/relationships/image" Target="../media/image475.png"/><Relationship Id="rId306" Type="http://schemas.openxmlformats.org/officeDocument/2006/relationships/image" Target="../media/image483.png"/><Relationship Id="rId327" Type="http://schemas.openxmlformats.org/officeDocument/2006/relationships/customXml" Target="../ink/ink360.xml"/><Relationship Id="rId348" Type="http://schemas.openxmlformats.org/officeDocument/2006/relationships/customXml" Target="../ink/ink371.xml"/><Relationship Id="rId369" Type="http://schemas.openxmlformats.org/officeDocument/2006/relationships/image" Target="../media/image517.png"/><Relationship Id="rId152" Type="http://schemas.openxmlformats.org/officeDocument/2006/relationships/customXml" Target="../ink/ink273.xml"/><Relationship Id="rId173" Type="http://schemas.openxmlformats.org/officeDocument/2006/relationships/image" Target="../media/image3614.png"/><Relationship Id="rId194" Type="http://schemas.openxmlformats.org/officeDocument/2006/relationships/customXml" Target="../ink/ink293.xml"/><Relationship Id="rId208" Type="http://schemas.openxmlformats.org/officeDocument/2006/relationships/customXml" Target="../ink/ink300.xml"/><Relationship Id="rId229" Type="http://schemas.openxmlformats.org/officeDocument/2006/relationships/image" Target="../media/image443.png"/><Relationship Id="rId380" Type="http://schemas.openxmlformats.org/officeDocument/2006/relationships/customXml" Target="../ink/ink387.xml"/><Relationship Id="rId240" Type="http://schemas.openxmlformats.org/officeDocument/2006/relationships/customXml" Target="../ink/ink316.xml"/><Relationship Id="rId261" Type="http://schemas.openxmlformats.org/officeDocument/2006/relationships/customXml" Target="../ink/ink327.xml"/><Relationship Id="rId282" Type="http://schemas.openxmlformats.org/officeDocument/2006/relationships/image" Target="../media/image469.png"/><Relationship Id="rId317" Type="http://schemas.openxmlformats.org/officeDocument/2006/relationships/customXml" Target="../ink/ink355.xml"/><Relationship Id="rId338" Type="http://schemas.openxmlformats.org/officeDocument/2006/relationships/customXml" Target="../ink/ink366.xml"/><Relationship Id="rId359" Type="http://schemas.openxmlformats.org/officeDocument/2006/relationships/image" Target="../media/image512.png"/><Relationship Id="rId142" Type="http://schemas.openxmlformats.org/officeDocument/2006/relationships/customXml" Target="../ink/ink268.xml"/><Relationship Id="rId163" Type="http://schemas.openxmlformats.org/officeDocument/2006/relationships/image" Target="../media/image3562.png"/><Relationship Id="rId184" Type="http://schemas.openxmlformats.org/officeDocument/2006/relationships/customXml" Target="../ink/ink288.xml"/><Relationship Id="rId219" Type="http://schemas.openxmlformats.org/officeDocument/2006/relationships/image" Target="../media/image438.png"/><Relationship Id="rId370" Type="http://schemas.openxmlformats.org/officeDocument/2006/relationships/customXml" Target="../ink/ink382.xml"/><Relationship Id="rId230" Type="http://schemas.openxmlformats.org/officeDocument/2006/relationships/customXml" Target="../ink/ink311.xml"/><Relationship Id="rId251" Type="http://schemas.openxmlformats.org/officeDocument/2006/relationships/image" Target="../media/image453.png"/><Relationship Id="rId272" Type="http://schemas.openxmlformats.org/officeDocument/2006/relationships/image" Target="../media/image464.png"/><Relationship Id="rId293" Type="http://schemas.openxmlformats.org/officeDocument/2006/relationships/customXml" Target="../ink/ink343.xml"/><Relationship Id="rId307" Type="http://schemas.openxmlformats.org/officeDocument/2006/relationships/customXml" Target="../ink/ink350.xml"/><Relationship Id="rId328" Type="http://schemas.openxmlformats.org/officeDocument/2006/relationships/image" Target="../media/image495.png"/><Relationship Id="rId349" Type="http://schemas.openxmlformats.org/officeDocument/2006/relationships/image" Target="../media/image506.png"/><Relationship Id="rId174" Type="http://schemas.openxmlformats.org/officeDocument/2006/relationships/customXml" Target="../ink/ink283.xml"/><Relationship Id="rId195" Type="http://schemas.openxmlformats.org/officeDocument/2006/relationships/image" Target="../media/image3723.png"/><Relationship Id="rId209" Type="http://schemas.openxmlformats.org/officeDocument/2006/relationships/image" Target="../media/image3794.png"/><Relationship Id="rId360" Type="http://schemas.openxmlformats.org/officeDocument/2006/relationships/customXml" Target="../ink/ink377.xml"/><Relationship Id="rId381" Type="http://schemas.openxmlformats.org/officeDocument/2006/relationships/image" Target="../media/image524.png"/><Relationship Id="rId220" Type="http://schemas.openxmlformats.org/officeDocument/2006/relationships/customXml" Target="../ink/ink306.xml"/><Relationship Id="rId241" Type="http://schemas.openxmlformats.org/officeDocument/2006/relationships/image" Target="../media/image448.png"/><Relationship Id="rId262" Type="http://schemas.openxmlformats.org/officeDocument/2006/relationships/image" Target="../media/image458.png"/><Relationship Id="rId283" Type="http://schemas.openxmlformats.org/officeDocument/2006/relationships/customXml" Target="../ink/ink338.xml"/><Relationship Id="rId318" Type="http://schemas.openxmlformats.org/officeDocument/2006/relationships/image" Target="../media/image489.png"/><Relationship Id="rId339" Type="http://schemas.openxmlformats.org/officeDocument/2006/relationships/image" Target="../media/image501.png"/><Relationship Id="rId143" Type="http://schemas.openxmlformats.org/officeDocument/2006/relationships/image" Target="../media/image3481.png"/><Relationship Id="rId164" Type="http://schemas.openxmlformats.org/officeDocument/2006/relationships/customXml" Target="../ink/ink278.xml"/><Relationship Id="rId185" Type="http://schemas.openxmlformats.org/officeDocument/2006/relationships/image" Target="../media/image3672.png"/><Relationship Id="rId350" Type="http://schemas.openxmlformats.org/officeDocument/2006/relationships/customXml" Target="../ink/ink372.xml"/><Relationship Id="rId371" Type="http://schemas.openxmlformats.org/officeDocument/2006/relationships/image" Target="../media/image518.png"/><Relationship Id="rId210" Type="http://schemas.openxmlformats.org/officeDocument/2006/relationships/customXml" Target="../ink/ink301.xml"/><Relationship Id="rId231" Type="http://schemas.openxmlformats.org/officeDocument/2006/relationships/image" Target="../media/image444.png"/><Relationship Id="rId252" Type="http://schemas.openxmlformats.org/officeDocument/2006/relationships/customXml" Target="../ink/ink322.xml"/><Relationship Id="rId273" Type="http://schemas.openxmlformats.org/officeDocument/2006/relationships/customXml" Target="../ink/ink333.xml"/><Relationship Id="rId294" Type="http://schemas.openxmlformats.org/officeDocument/2006/relationships/image" Target="../media/image476.png"/><Relationship Id="rId308" Type="http://schemas.openxmlformats.org/officeDocument/2006/relationships/image" Target="../media/image484.png"/><Relationship Id="rId329" Type="http://schemas.openxmlformats.org/officeDocument/2006/relationships/customXml" Target="../ink/ink361.xml"/><Relationship Id="rId133" Type="http://schemas.openxmlformats.org/officeDocument/2006/relationships/image" Target="../media/image3431.png"/><Relationship Id="rId175" Type="http://schemas.openxmlformats.org/officeDocument/2006/relationships/image" Target="../media/image3623.png"/><Relationship Id="rId340" Type="http://schemas.openxmlformats.org/officeDocument/2006/relationships/customXml" Target="../ink/ink367.xml"/><Relationship Id="rId361" Type="http://schemas.openxmlformats.org/officeDocument/2006/relationships/image" Target="../media/image513.png"/><Relationship Id="rId196" Type="http://schemas.openxmlformats.org/officeDocument/2006/relationships/customXml" Target="../ink/ink294.xml"/><Relationship Id="rId200" Type="http://schemas.openxmlformats.org/officeDocument/2006/relationships/customXml" Target="../ink/ink296.xml"/><Relationship Id="rId382" Type="http://schemas.openxmlformats.org/officeDocument/2006/relationships/customXml" Target="../ink/ink388.xml"/><Relationship Id="rId221" Type="http://schemas.openxmlformats.org/officeDocument/2006/relationships/image" Target="../media/image439.png"/><Relationship Id="rId242" Type="http://schemas.openxmlformats.org/officeDocument/2006/relationships/customXml" Target="../ink/ink317.xml"/><Relationship Id="rId263" Type="http://schemas.openxmlformats.org/officeDocument/2006/relationships/customXml" Target="../ink/ink328.xml"/><Relationship Id="rId284" Type="http://schemas.openxmlformats.org/officeDocument/2006/relationships/image" Target="../media/image471.png"/><Relationship Id="rId319" Type="http://schemas.openxmlformats.org/officeDocument/2006/relationships/customXml" Target="../ink/ink356.xml"/><Relationship Id="rId144" Type="http://schemas.openxmlformats.org/officeDocument/2006/relationships/customXml" Target="../ink/ink269.xml"/><Relationship Id="rId330" Type="http://schemas.openxmlformats.org/officeDocument/2006/relationships/customXml" Target="../ink/ink362.xml"/><Relationship Id="rId165" Type="http://schemas.openxmlformats.org/officeDocument/2006/relationships/image" Target="../media/image3571.png"/><Relationship Id="rId186" Type="http://schemas.openxmlformats.org/officeDocument/2006/relationships/customXml" Target="../ink/ink289.xml"/><Relationship Id="rId351" Type="http://schemas.openxmlformats.org/officeDocument/2006/relationships/image" Target="../media/image507.png"/><Relationship Id="rId372" Type="http://schemas.openxmlformats.org/officeDocument/2006/relationships/customXml" Target="../ink/ink383.xml"/><Relationship Id="rId211" Type="http://schemas.openxmlformats.org/officeDocument/2006/relationships/image" Target="../media/image3804.png"/><Relationship Id="rId232" Type="http://schemas.openxmlformats.org/officeDocument/2006/relationships/customXml" Target="../ink/ink312.xml"/><Relationship Id="rId253" Type="http://schemas.openxmlformats.org/officeDocument/2006/relationships/customXml" Target="../ink/ink323.xml"/><Relationship Id="rId274" Type="http://schemas.openxmlformats.org/officeDocument/2006/relationships/image" Target="../media/image465.png"/><Relationship Id="rId295" Type="http://schemas.openxmlformats.org/officeDocument/2006/relationships/customXml" Target="../ink/ink344.xml"/><Relationship Id="rId309" Type="http://schemas.openxmlformats.org/officeDocument/2006/relationships/customXml" Target="../ink/ink351.xml"/><Relationship Id="rId134" Type="http://schemas.openxmlformats.org/officeDocument/2006/relationships/customXml" Target="../ink/ink264.xml"/><Relationship Id="rId320" Type="http://schemas.openxmlformats.org/officeDocument/2006/relationships/image" Target="../media/image491.png"/><Relationship Id="rId155" Type="http://schemas.openxmlformats.org/officeDocument/2006/relationships/image" Target="../media/image2923.png"/><Relationship Id="rId176" Type="http://schemas.openxmlformats.org/officeDocument/2006/relationships/customXml" Target="../ink/ink284.xml"/><Relationship Id="rId197" Type="http://schemas.openxmlformats.org/officeDocument/2006/relationships/image" Target="../media/image3733.png"/><Relationship Id="rId341" Type="http://schemas.openxmlformats.org/officeDocument/2006/relationships/image" Target="../media/image502.png"/><Relationship Id="rId362" Type="http://schemas.openxmlformats.org/officeDocument/2006/relationships/customXml" Target="../ink/ink378.xml"/><Relationship Id="rId383" Type="http://schemas.openxmlformats.org/officeDocument/2006/relationships/image" Target="../media/image525.png"/><Relationship Id="rId201" Type="http://schemas.openxmlformats.org/officeDocument/2006/relationships/image" Target="../media/image3754.png"/><Relationship Id="rId222" Type="http://schemas.openxmlformats.org/officeDocument/2006/relationships/customXml" Target="../ink/ink307.xml"/><Relationship Id="rId243" Type="http://schemas.openxmlformats.org/officeDocument/2006/relationships/image" Target="../media/image449.png"/><Relationship Id="rId264" Type="http://schemas.openxmlformats.org/officeDocument/2006/relationships/image" Target="../media/image459.png"/><Relationship Id="rId285" Type="http://schemas.openxmlformats.org/officeDocument/2006/relationships/customXml" Target="../ink/ink339.xml"/><Relationship Id="rId310" Type="http://schemas.openxmlformats.org/officeDocument/2006/relationships/image" Target="../media/image485.png"/><Relationship Id="rId145" Type="http://schemas.openxmlformats.org/officeDocument/2006/relationships/image" Target="../media/image3492.png"/><Relationship Id="rId166" Type="http://schemas.openxmlformats.org/officeDocument/2006/relationships/customXml" Target="../ink/ink279.xml"/><Relationship Id="rId187" Type="http://schemas.openxmlformats.org/officeDocument/2006/relationships/image" Target="../media/image3683.png"/><Relationship Id="rId331" Type="http://schemas.openxmlformats.org/officeDocument/2006/relationships/image" Target="../media/image496.png"/><Relationship Id="rId352" Type="http://schemas.openxmlformats.org/officeDocument/2006/relationships/customXml" Target="../ink/ink373.xml"/><Relationship Id="rId373" Type="http://schemas.openxmlformats.org/officeDocument/2006/relationships/image" Target="../media/image519.png"/><Relationship Id="rId1" Type="http://schemas.microsoft.com/office/2007/relationships/media" Target="../media/media11.m4a"/><Relationship Id="rId212" Type="http://schemas.openxmlformats.org/officeDocument/2006/relationships/customXml" Target="../ink/ink302.xml"/><Relationship Id="rId233" Type="http://schemas.openxmlformats.org/officeDocument/2006/relationships/image" Target="../media/image445.png"/><Relationship Id="rId254" Type="http://schemas.openxmlformats.org/officeDocument/2006/relationships/image" Target="../media/image454.png"/><Relationship Id="rId275" Type="http://schemas.openxmlformats.org/officeDocument/2006/relationships/customXml" Target="../ink/ink334.xml"/><Relationship Id="rId296" Type="http://schemas.openxmlformats.org/officeDocument/2006/relationships/image" Target="../media/image477.png"/><Relationship Id="rId300" Type="http://schemas.openxmlformats.org/officeDocument/2006/relationships/image" Target="../media/image479.png"/><Relationship Id="rId135" Type="http://schemas.openxmlformats.org/officeDocument/2006/relationships/image" Target="../media/image3441.png"/><Relationship Id="rId156" Type="http://schemas.openxmlformats.org/officeDocument/2006/relationships/customXml" Target="../ink/ink274.xml"/><Relationship Id="rId177" Type="http://schemas.openxmlformats.org/officeDocument/2006/relationships/image" Target="../media/image3632.png"/><Relationship Id="rId198" Type="http://schemas.openxmlformats.org/officeDocument/2006/relationships/customXml" Target="../ink/ink295.xml"/><Relationship Id="rId321" Type="http://schemas.openxmlformats.org/officeDocument/2006/relationships/customXml" Target="../ink/ink357.xml"/><Relationship Id="rId342" Type="http://schemas.openxmlformats.org/officeDocument/2006/relationships/customXml" Target="../ink/ink368.xml"/><Relationship Id="rId363" Type="http://schemas.openxmlformats.org/officeDocument/2006/relationships/image" Target="../media/image514.png"/><Relationship Id="rId384" Type="http://schemas.openxmlformats.org/officeDocument/2006/relationships/customXml" Target="../ink/ink389.xml"/><Relationship Id="rId202" Type="http://schemas.openxmlformats.org/officeDocument/2006/relationships/customXml" Target="../ink/ink297.xml"/><Relationship Id="rId223" Type="http://schemas.openxmlformats.org/officeDocument/2006/relationships/image" Target="../media/image440.png"/><Relationship Id="rId244" Type="http://schemas.openxmlformats.org/officeDocument/2006/relationships/customXml" Target="../ink/ink318.xml"/><Relationship Id="rId265" Type="http://schemas.openxmlformats.org/officeDocument/2006/relationships/customXml" Target="../ink/ink329.xml"/><Relationship Id="rId286" Type="http://schemas.openxmlformats.org/officeDocument/2006/relationships/image" Target="../media/image472.png"/><Relationship Id="rId146" Type="http://schemas.openxmlformats.org/officeDocument/2006/relationships/customXml" Target="../ink/ink270.xml"/><Relationship Id="rId167" Type="http://schemas.openxmlformats.org/officeDocument/2006/relationships/image" Target="../media/image3583.png"/><Relationship Id="rId188" Type="http://schemas.openxmlformats.org/officeDocument/2006/relationships/customXml" Target="../ink/ink290.xml"/><Relationship Id="rId311" Type="http://schemas.openxmlformats.org/officeDocument/2006/relationships/customXml" Target="../ink/ink352.xml"/><Relationship Id="rId332" Type="http://schemas.openxmlformats.org/officeDocument/2006/relationships/customXml" Target="../ink/ink363.xml"/><Relationship Id="rId353" Type="http://schemas.openxmlformats.org/officeDocument/2006/relationships/image" Target="../media/image508.png"/><Relationship Id="rId374" Type="http://schemas.openxmlformats.org/officeDocument/2006/relationships/customXml" Target="../ink/ink384.xml"/><Relationship Id="rId213" Type="http://schemas.openxmlformats.org/officeDocument/2006/relationships/image" Target="../media/image3815.png"/><Relationship Id="rId234" Type="http://schemas.openxmlformats.org/officeDocument/2006/relationships/customXml" Target="../ink/ink313.xml"/><Relationship Id="rId2" Type="http://schemas.openxmlformats.org/officeDocument/2006/relationships/audio" Target="../media/media11.m4a"/><Relationship Id="rId255" Type="http://schemas.openxmlformats.org/officeDocument/2006/relationships/customXml" Target="../ink/ink324.xml"/><Relationship Id="rId276" Type="http://schemas.openxmlformats.org/officeDocument/2006/relationships/image" Target="../media/image466.png"/><Relationship Id="rId297" Type="http://schemas.openxmlformats.org/officeDocument/2006/relationships/customXml" Target="../ink/ink345.xml"/><Relationship Id="rId136" Type="http://schemas.openxmlformats.org/officeDocument/2006/relationships/customXml" Target="../ink/ink265.xml"/><Relationship Id="rId157" Type="http://schemas.openxmlformats.org/officeDocument/2006/relationships/image" Target="../media/image3421.png"/><Relationship Id="rId178" Type="http://schemas.openxmlformats.org/officeDocument/2006/relationships/customXml" Target="../ink/ink285.xml"/><Relationship Id="rId301" Type="http://schemas.openxmlformats.org/officeDocument/2006/relationships/customXml" Target="../ink/ink347.xml"/><Relationship Id="rId322" Type="http://schemas.openxmlformats.org/officeDocument/2006/relationships/image" Target="../media/image492.png"/><Relationship Id="rId343" Type="http://schemas.openxmlformats.org/officeDocument/2006/relationships/image" Target="../media/image503.png"/><Relationship Id="rId364" Type="http://schemas.openxmlformats.org/officeDocument/2006/relationships/customXml" Target="../ink/ink379.xml"/><Relationship Id="rId199" Type="http://schemas.openxmlformats.org/officeDocument/2006/relationships/image" Target="../media/image3744.png"/><Relationship Id="rId203" Type="http://schemas.openxmlformats.org/officeDocument/2006/relationships/image" Target="../media/image3764.png"/><Relationship Id="rId385" Type="http://schemas.openxmlformats.org/officeDocument/2006/relationships/image" Target="../media/image526.png"/><Relationship Id="rId224" Type="http://schemas.openxmlformats.org/officeDocument/2006/relationships/customXml" Target="../ink/ink308.xml"/><Relationship Id="rId245" Type="http://schemas.openxmlformats.org/officeDocument/2006/relationships/image" Target="../media/image450.png"/><Relationship Id="rId266" Type="http://schemas.openxmlformats.org/officeDocument/2006/relationships/image" Target="../media/image461.png"/><Relationship Id="rId287" Type="http://schemas.openxmlformats.org/officeDocument/2006/relationships/customXml" Target="../ink/ink340.xml"/><Relationship Id="rId147" Type="http://schemas.openxmlformats.org/officeDocument/2006/relationships/image" Target="../media/image3502.png"/><Relationship Id="rId168" Type="http://schemas.openxmlformats.org/officeDocument/2006/relationships/customXml" Target="../ink/ink280.xml"/><Relationship Id="rId312" Type="http://schemas.openxmlformats.org/officeDocument/2006/relationships/image" Target="../media/image486.png"/><Relationship Id="rId333" Type="http://schemas.openxmlformats.org/officeDocument/2006/relationships/image" Target="../media/image497.png"/><Relationship Id="rId354" Type="http://schemas.openxmlformats.org/officeDocument/2006/relationships/customXml" Target="../ink/ink374.xml"/><Relationship Id="rId189" Type="http://schemas.openxmlformats.org/officeDocument/2006/relationships/image" Target="../media/image3693.png"/><Relationship Id="rId375" Type="http://schemas.openxmlformats.org/officeDocument/2006/relationships/image" Target="../media/image520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303.xml"/><Relationship Id="rId235" Type="http://schemas.openxmlformats.org/officeDocument/2006/relationships/image" Target="../media/image394.png"/><Relationship Id="rId256" Type="http://schemas.openxmlformats.org/officeDocument/2006/relationships/image" Target="../media/image455.png"/><Relationship Id="rId277" Type="http://schemas.openxmlformats.org/officeDocument/2006/relationships/customXml" Target="../ink/ink335.xml"/><Relationship Id="rId298" Type="http://schemas.openxmlformats.org/officeDocument/2006/relationships/image" Target="../media/image478.png"/><Relationship Id="rId137" Type="http://schemas.openxmlformats.org/officeDocument/2006/relationships/image" Target="../media/image3451.png"/><Relationship Id="rId158" Type="http://schemas.openxmlformats.org/officeDocument/2006/relationships/customXml" Target="../ink/ink275.xml"/><Relationship Id="rId302" Type="http://schemas.openxmlformats.org/officeDocument/2006/relationships/image" Target="../media/image481.png"/><Relationship Id="rId323" Type="http://schemas.openxmlformats.org/officeDocument/2006/relationships/customXml" Target="../ink/ink358.xml"/><Relationship Id="rId344" Type="http://schemas.openxmlformats.org/officeDocument/2006/relationships/customXml" Target="../ink/ink369.xml"/><Relationship Id="rId179" Type="http://schemas.openxmlformats.org/officeDocument/2006/relationships/image" Target="../media/image3642.png"/><Relationship Id="rId365" Type="http://schemas.openxmlformats.org/officeDocument/2006/relationships/image" Target="../media/image515.png"/><Relationship Id="rId386" Type="http://schemas.openxmlformats.org/officeDocument/2006/relationships/image" Target="../media/image1.png"/><Relationship Id="rId190" Type="http://schemas.openxmlformats.org/officeDocument/2006/relationships/customXml" Target="../ink/ink291.xml"/><Relationship Id="rId204" Type="http://schemas.openxmlformats.org/officeDocument/2006/relationships/customXml" Target="../ink/ink298.xml"/><Relationship Id="rId225" Type="http://schemas.openxmlformats.org/officeDocument/2006/relationships/image" Target="../media/image441.png"/><Relationship Id="rId246" Type="http://schemas.openxmlformats.org/officeDocument/2006/relationships/customXml" Target="../ink/ink319.xml"/><Relationship Id="rId267" Type="http://schemas.openxmlformats.org/officeDocument/2006/relationships/customXml" Target="../ink/ink330.xml"/><Relationship Id="rId288" Type="http://schemas.openxmlformats.org/officeDocument/2006/relationships/image" Target="../media/image473.png"/><Relationship Id="rId313" Type="http://schemas.openxmlformats.org/officeDocument/2006/relationships/customXml" Target="../ink/ink353.xml"/><Relationship Id="rId148" Type="http://schemas.openxmlformats.org/officeDocument/2006/relationships/customXml" Target="../ink/ink271.xml"/><Relationship Id="rId169" Type="http://schemas.openxmlformats.org/officeDocument/2006/relationships/image" Target="../media/image3593.png"/><Relationship Id="rId334" Type="http://schemas.openxmlformats.org/officeDocument/2006/relationships/customXml" Target="../ink/ink364.xml"/><Relationship Id="rId355" Type="http://schemas.openxmlformats.org/officeDocument/2006/relationships/image" Target="../media/image509.png"/><Relationship Id="rId376" Type="http://schemas.openxmlformats.org/officeDocument/2006/relationships/customXml" Target="../ink/ink385.xml"/><Relationship Id="rId4" Type="http://schemas.openxmlformats.org/officeDocument/2006/relationships/image" Target="../media/image10.png"/><Relationship Id="rId180" Type="http://schemas.openxmlformats.org/officeDocument/2006/relationships/customXml" Target="../ink/ink286.xml"/><Relationship Id="rId215" Type="http://schemas.openxmlformats.org/officeDocument/2006/relationships/image" Target="../media/image436.png"/><Relationship Id="rId236" Type="http://schemas.openxmlformats.org/officeDocument/2006/relationships/customXml" Target="../ink/ink314.xml"/><Relationship Id="rId257" Type="http://schemas.openxmlformats.org/officeDocument/2006/relationships/customXml" Target="../ink/ink325.xml"/><Relationship Id="rId278" Type="http://schemas.openxmlformats.org/officeDocument/2006/relationships/image" Target="../media/image467.png"/><Relationship Id="rId303" Type="http://schemas.openxmlformats.org/officeDocument/2006/relationships/customXml" Target="../ink/ink34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4.png"/><Relationship Id="rId13" Type="http://schemas.openxmlformats.org/officeDocument/2006/relationships/image" Target="../media/image3592.png"/><Relationship Id="rId18" Type="http://schemas.openxmlformats.org/officeDocument/2006/relationships/customXml" Target="../ink/ink395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.png"/><Relationship Id="rId7" Type="http://schemas.openxmlformats.org/officeDocument/2006/relationships/customXml" Target="../ink/ink390.xml"/><Relationship Id="rId12" Type="http://schemas.openxmlformats.org/officeDocument/2006/relationships/customXml" Target="../ink/ink392.xml"/><Relationship Id="rId17" Type="http://schemas.openxmlformats.org/officeDocument/2006/relationships/image" Target="../media/image3613.png"/><Relationship Id="rId2" Type="http://schemas.openxmlformats.org/officeDocument/2006/relationships/audio" Target="../media/media12.m4a"/><Relationship Id="rId16" Type="http://schemas.openxmlformats.org/officeDocument/2006/relationships/customXml" Target="../ink/ink394.xml"/><Relationship Id="rId20" Type="http://schemas.openxmlformats.org/officeDocument/2006/relationships/hyperlink" Target="https://www.dropbox.com/preview/private/files/Codes/HodgkinHuxley.m?role=personal" TargetMode="External"/><Relationship Id="rId1" Type="http://schemas.microsoft.com/office/2007/relationships/media" Target="../media/media12.m4a"/><Relationship Id="rId6" Type="http://schemas.openxmlformats.org/officeDocument/2006/relationships/image" Target="../media/image14.png"/><Relationship Id="rId11" Type="http://schemas.openxmlformats.org/officeDocument/2006/relationships/image" Target="../media/image3582.png"/><Relationship Id="rId5" Type="http://schemas.openxmlformats.org/officeDocument/2006/relationships/image" Target="../media/image13.png"/><Relationship Id="rId15" Type="http://schemas.openxmlformats.org/officeDocument/2006/relationships/image" Target="../media/image3602.png"/><Relationship Id="rId10" Type="http://schemas.openxmlformats.org/officeDocument/2006/relationships/customXml" Target="../ink/ink391.xml"/><Relationship Id="rId19" Type="http://schemas.openxmlformats.org/officeDocument/2006/relationships/image" Target="../media/image3622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customXml" Target="../ink/ink393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00.xml"/><Relationship Id="rId18" Type="http://schemas.openxmlformats.org/officeDocument/2006/relationships/image" Target="../media/image2171.png"/><Relationship Id="rId26" Type="http://schemas.openxmlformats.org/officeDocument/2006/relationships/image" Target="../media/image2212.png"/><Relationship Id="rId3" Type="http://schemas.openxmlformats.org/officeDocument/2006/relationships/audio" Target="../media/media13.m4a"/><Relationship Id="rId21" Type="http://schemas.openxmlformats.org/officeDocument/2006/relationships/customXml" Target="../ink/ink404.xml"/><Relationship Id="rId34" Type="http://schemas.openxmlformats.org/officeDocument/2006/relationships/image" Target="../media/image1.png"/><Relationship Id="rId7" Type="http://schemas.openxmlformats.org/officeDocument/2006/relationships/customXml" Target="../ink/ink397.xml"/><Relationship Id="rId12" Type="http://schemas.openxmlformats.org/officeDocument/2006/relationships/image" Target="../media/image2142.png"/><Relationship Id="rId17" Type="http://schemas.openxmlformats.org/officeDocument/2006/relationships/customXml" Target="../ink/ink402.xml"/><Relationship Id="rId25" Type="http://schemas.openxmlformats.org/officeDocument/2006/relationships/customXml" Target="../ink/ink406.xml"/><Relationship Id="rId33" Type="http://schemas.openxmlformats.org/officeDocument/2006/relationships/customXml" Target="../ink/ink410.xml"/><Relationship Id="rId2" Type="http://schemas.microsoft.com/office/2007/relationships/media" Target="../media/media13.m4a"/><Relationship Id="rId16" Type="http://schemas.openxmlformats.org/officeDocument/2006/relationships/image" Target="../media/image2161.png"/><Relationship Id="rId20" Type="http://schemas.openxmlformats.org/officeDocument/2006/relationships/image" Target="../media/image2181.png"/><Relationship Id="rId29" Type="http://schemas.openxmlformats.org/officeDocument/2006/relationships/customXml" Target="../ink/ink408.xml"/><Relationship Id="rId1" Type="http://schemas.openxmlformats.org/officeDocument/2006/relationships/tags" Target="../tags/tag5.xml"/><Relationship Id="rId6" Type="http://schemas.openxmlformats.org/officeDocument/2006/relationships/image" Target="../media/image2122.png"/><Relationship Id="rId11" Type="http://schemas.openxmlformats.org/officeDocument/2006/relationships/customXml" Target="../ink/ink399.xml"/><Relationship Id="rId24" Type="http://schemas.openxmlformats.org/officeDocument/2006/relationships/image" Target="../media/image2201.png"/><Relationship Id="rId32" Type="http://schemas.openxmlformats.org/officeDocument/2006/relationships/image" Target="../media/image2241.png"/><Relationship Id="rId5" Type="http://schemas.openxmlformats.org/officeDocument/2006/relationships/customXml" Target="../ink/ink396.xml"/><Relationship Id="rId15" Type="http://schemas.openxmlformats.org/officeDocument/2006/relationships/customXml" Target="../ink/ink401.xml"/><Relationship Id="rId23" Type="http://schemas.openxmlformats.org/officeDocument/2006/relationships/customXml" Target="../ink/ink405.xml"/><Relationship Id="rId28" Type="http://schemas.openxmlformats.org/officeDocument/2006/relationships/image" Target="../media/image2221.png"/><Relationship Id="rId10" Type="http://schemas.openxmlformats.org/officeDocument/2006/relationships/image" Target="../media/image2132.png"/><Relationship Id="rId19" Type="http://schemas.openxmlformats.org/officeDocument/2006/relationships/customXml" Target="../ink/ink403.xml"/><Relationship Id="rId31" Type="http://schemas.openxmlformats.org/officeDocument/2006/relationships/customXml" Target="../ink/ink409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98.xml"/><Relationship Id="rId14" Type="http://schemas.openxmlformats.org/officeDocument/2006/relationships/image" Target="../media/image2151.png"/><Relationship Id="rId22" Type="http://schemas.openxmlformats.org/officeDocument/2006/relationships/image" Target="../media/image2191.png"/><Relationship Id="rId27" Type="http://schemas.openxmlformats.org/officeDocument/2006/relationships/customXml" Target="../ink/ink407.xml"/><Relationship Id="rId30" Type="http://schemas.openxmlformats.org/officeDocument/2006/relationships/image" Target="../media/image2231.png"/><Relationship Id="rId8" Type="http://schemas.openxmlformats.org/officeDocument/2006/relationships/image" Target="../media/image20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customXml" Target="../ink/ink413.xml"/><Relationship Id="rId3" Type="http://schemas.openxmlformats.org/officeDocument/2006/relationships/audio" Target="../media/media14.m4a"/><Relationship Id="rId7" Type="http://schemas.openxmlformats.org/officeDocument/2006/relationships/image" Target="../media/image18.png"/><Relationship Id="rId12" Type="http://schemas.openxmlformats.org/officeDocument/2006/relationships/customXml" Target="../ink/ink412.xml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11" Type="http://schemas.openxmlformats.org/officeDocument/2006/relationships/image" Target="../media/image670.png"/><Relationship Id="rId5" Type="http://schemas.openxmlformats.org/officeDocument/2006/relationships/image" Target="../media/image16.png"/><Relationship Id="rId10" Type="http://schemas.openxmlformats.org/officeDocument/2006/relationships/customXml" Target="../ink/ink41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Relationship Id="rId1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70.xml"/><Relationship Id="rId21" Type="http://schemas.openxmlformats.org/officeDocument/2006/relationships/customXml" Target="../ink/ink422.xml"/><Relationship Id="rId63" Type="http://schemas.openxmlformats.org/officeDocument/2006/relationships/customXml" Target="../ink/ink443.xml"/><Relationship Id="rId159" Type="http://schemas.openxmlformats.org/officeDocument/2006/relationships/customXml" Target="../ink/ink491.xml"/><Relationship Id="rId170" Type="http://schemas.openxmlformats.org/officeDocument/2006/relationships/image" Target="NULL"/><Relationship Id="rId226" Type="http://schemas.openxmlformats.org/officeDocument/2006/relationships/image" Target="NULL"/><Relationship Id="rId268" Type="http://schemas.openxmlformats.org/officeDocument/2006/relationships/customXml" Target="../ink/ink546.xml"/><Relationship Id="rId32" Type="http://schemas.openxmlformats.org/officeDocument/2006/relationships/image" Target="../media/image840.png"/><Relationship Id="rId74" Type="http://schemas.openxmlformats.org/officeDocument/2006/relationships/image" Target="../media/image2020.png"/><Relationship Id="rId128" Type="http://schemas.openxmlformats.org/officeDocument/2006/relationships/image" Target="../media/image2261.png"/><Relationship Id="rId5" Type="http://schemas.openxmlformats.org/officeDocument/2006/relationships/customXml" Target="../ink/ink414.xml"/><Relationship Id="rId181" Type="http://schemas.openxmlformats.org/officeDocument/2006/relationships/customXml" Target="../ink/ink502.xml"/><Relationship Id="rId237" Type="http://schemas.openxmlformats.org/officeDocument/2006/relationships/customXml" Target="../ink/ink530.xml"/><Relationship Id="rId279" Type="http://schemas.openxmlformats.org/officeDocument/2006/relationships/image" Target="NULL"/><Relationship Id="rId43" Type="http://schemas.openxmlformats.org/officeDocument/2006/relationships/customXml" Target="../ink/ink433.xml"/><Relationship Id="rId139" Type="http://schemas.openxmlformats.org/officeDocument/2006/relationships/customXml" Target="../ink/ink481.xml"/><Relationship Id="rId290" Type="http://schemas.openxmlformats.org/officeDocument/2006/relationships/customXml" Target="../ink/ink557.xml"/><Relationship Id="rId85" Type="http://schemas.openxmlformats.org/officeDocument/2006/relationships/customXml" Target="../ink/ink454.xml"/><Relationship Id="rId150" Type="http://schemas.openxmlformats.org/officeDocument/2006/relationships/image" Target="NULL"/><Relationship Id="rId192" Type="http://schemas.openxmlformats.org/officeDocument/2006/relationships/image" Target="NULL"/><Relationship Id="rId206" Type="http://schemas.openxmlformats.org/officeDocument/2006/relationships/image" Target="NULL"/><Relationship Id="rId248" Type="http://schemas.openxmlformats.org/officeDocument/2006/relationships/image" Target="NULL"/><Relationship Id="rId269" Type="http://schemas.openxmlformats.org/officeDocument/2006/relationships/image" Target="NULL"/><Relationship Id="rId12" Type="http://schemas.openxmlformats.org/officeDocument/2006/relationships/image" Target="../media/image740.png"/><Relationship Id="rId33" Type="http://schemas.openxmlformats.org/officeDocument/2006/relationships/customXml" Target="../ink/ink428.xml"/><Relationship Id="rId108" Type="http://schemas.openxmlformats.org/officeDocument/2006/relationships/image" Target="../media/image2160.png"/><Relationship Id="rId129" Type="http://schemas.openxmlformats.org/officeDocument/2006/relationships/customXml" Target="../ink/ink476.xml"/><Relationship Id="rId280" Type="http://schemas.openxmlformats.org/officeDocument/2006/relationships/customXml" Target="../ink/ink552.xml"/><Relationship Id="rId54" Type="http://schemas.openxmlformats.org/officeDocument/2006/relationships/image" Target="../media/image1920.png"/><Relationship Id="rId75" Type="http://schemas.openxmlformats.org/officeDocument/2006/relationships/customXml" Target="../ink/ink449.xml"/><Relationship Id="rId96" Type="http://schemas.openxmlformats.org/officeDocument/2006/relationships/image" Target="../media/image2402.png"/><Relationship Id="rId140" Type="http://schemas.openxmlformats.org/officeDocument/2006/relationships/image" Target="../media/image2352.png"/><Relationship Id="rId161" Type="http://schemas.openxmlformats.org/officeDocument/2006/relationships/customXml" Target="../ink/ink492.xml"/><Relationship Id="rId182" Type="http://schemas.openxmlformats.org/officeDocument/2006/relationships/image" Target="NULL"/><Relationship Id="rId217" Type="http://schemas.openxmlformats.org/officeDocument/2006/relationships/customXml" Target="../ink/ink520.xml"/><Relationship Id="rId6" Type="http://schemas.openxmlformats.org/officeDocument/2006/relationships/image" Target="../media/image2101.png"/><Relationship Id="rId238" Type="http://schemas.openxmlformats.org/officeDocument/2006/relationships/image" Target="NULL"/><Relationship Id="rId259" Type="http://schemas.openxmlformats.org/officeDocument/2006/relationships/customXml" Target="../ink/ink541.xml"/><Relationship Id="rId23" Type="http://schemas.openxmlformats.org/officeDocument/2006/relationships/customXml" Target="../ink/ink423.xml"/><Relationship Id="rId119" Type="http://schemas.openxmlformats.org/officeDocument/2006/relationships/customXml" Target="../ink/ink471.xml"/><Relationship Id="rId270" Type="http://schemas.openxmlformats.org/officeDocument/2006/relationships/customXml" Target="../ink/ink547.xml"/><Relationship Id="rId291" Type="http://schemas.openxmlformats.org/officeDocument/2006/relationships/image" Target="NULL"/><Relationship Id="rId44" Type="http://schemas.openxmlformats.org/officeDocument/2006/relationships/image" Target="../media/image1870.png"/><Relationship Id="rId65" Type="http://schemas.openxmlformats.org/officeDocument/2006/relationships/customXml" Target="../ink/ink444.xml"/><Relationship Id="rId86" Type="http://schemas.openxmlformats.org/officeDocument/2006/relationships/image" Target="../media/image2353.png"/><Relationship Id="rId130" Type="http://schemas.openxmlformats.org/officeDocument/2006/relationships/image" Target="../media/image2271.png"/><Relationship Id="rId151" Type="http://schemas.openxmlformats.org/officeDocument/2006/relationships/customXml" Target="../ink/ink487.xml"/><Relationship Id="rId172" Type="http://schemas.openxmlformats.org/officeDocument/2006/relationships/image" Target="NULL"/><Relationship Id="rId193" Type="http://schemas.openxmlformats.org/officeDocument/2006/relationships/customXml" Target="../ink/ink508.xml"/><Relationship Id="rId207" Type="http://schemas.openxmlformats.org/officeDocument/2006/relationships/customXml" Target="../ink/ink515.xml"/><Relationship Id="rId228" Type="http://schemas.openxmlformats.org/officeDocument/2006/relationships/image" Target="NULL"/><Relationship Id="rId249" Type="http://schemas.openxmlformats.org/officeDocument/2006/relationships/customXml" Target="../ink/ink536.xml"/><Relationship Id="rId13" Type="http://schemas.openxmlformats.org/officeDocument/2006/relationships/customXml" Target="../ink/ink418.xml"/><Relationship Id="rId109" Type="http://schemas.openxmlformats.org/officeDocument/2006/relationships/customXml" Target="../ink/ink466.xml"/><Relationship Id="rId260" Type="http://schemas.openxmlformats.org/officeDocument/2006/relationships/image" Target="NULL"/><Relationship Id="rId281" Type="http://schemas.openxmlformats.org/officeDocument/2006/relationships/image" Target="NULL"/><Relationship Id="rId34" Type="http://schemas.openxmlformats.org/officeDocument/2006/relationships/image" Target="../media/image1090.png"/><Relationship Id="rId55" Type="http://schemas.openxmlformats.org/officeDocument/2006/relationships/customXml" Target="../ink/ink439.xml"/><Relationship Id="rId76" Type="http://schemas.openxmlformats.org/officeDocument/2006/relationships/image" Target="../media/image2030.png"/><Relationship Id="rId97" Type="http://schemas.openxmlformats.org/officeDocument/2006/relationships/customXml" Target="../ink/ink460.xml"/><Relationship Id="rId120" Type="http://schemas.openxmlformats.org/officeDocument/2006/relationships/image" Target="../media/image2220.png"/><Relationship Id="rId141" Type="http://schemas.openxmlformats.org/officeDocument/2006/relationships/customXml" Target="../ink/ink482.xml"/><Relationship Id="rId7" Type="http://schemas.openxmlformats.org/officeDocument/2006/relationships/customXml" Target="../ink/ink415.xml"/><Relationship Id="rId162" Type="http://schemas.openxmlformats.org/officeDocument/2006/relationships/image" Target="NULL"/><Relationship Id="rId183" Type="http://schemas.openxmlformats.org/officeDocument/2006/relationships/customXml" Target="../ink/ink503.xml"/><Relationship Id="rId218" Type="http://schemas.openxmlformats.org/officeDocument/2006/relationships/image" Target="NULL"/><Relationship Id="rId239" Type="http://schemas.openxmlformats.org/officeDocument/2006/relationships/customXml" Target="../ink/ink531.xml"/><Relationship Id="rId250" Type="http://schemas.openxmlformats.org/officeDocument/2006/relationships/image" Target="NULL"/><Relationship Id="rId271" Type="http://schemas.openxmlformats.org/officeDocument/2006/relationships/image" Target="NULL"/><Relationship Id="rId292" Type="http://schemas.openxmlformats.org/officeDocument/2006/relationships/image" Target="../media/image1.png"/><Relationship Id="rId24" Type="http://schemas.openxmlformats.org/officeDocument/2006/relationships/image" Target="../media/image800.png"/><Relationship Id="rId45" Type="http://schemas.openxmlformats.org/officeDocument/2006/relationships/customXml" Target="../ink/ink434.xml"/><Relationship Id="rId66" Type="http://schemas.openxmlformats.org/officeDocument/2006/relationships/image" Target="../media/image1980.png"/><Relationship Id="rId87" Type="http://schemas.openxmlformats.org/officeDocument/2006/relationships/customXml" Target="../ink/ink455.xml"/><Relationship Id="rId110" Type="http://schemas.openxmlformats.org/officeDocument/2006/relationships/image" Target="../media/image2170.png"/><Relationship Id="rId131" Type="http://schemas.openxmlformats.org/officeDocument/2006/relationships/customXml" Target="../ink/ink477.xml"/><Relationship Id="rId152" Type="http://schemas.openxmlformats.org/officeDocument/2006/relationships/image" Target="NULL"/><Relationship Id="rId173" Type="http://schemas.openxmlformats.org/officeDocument/2006/relationships/customXml" Target="../ink/ink498.xml"/><Relationship Id="rId194" Type="http://schemas.openxmlformats.org/officeDocument/2006/relationships/image" Target="NULL"/><Relationship Id="rId208" Type="http://schemas.openxmlformats.org/officeDocument/2006/relationships/image" Target="NULL"/><Relationship Id="rId229" Type="http://schemas.openxmlformats.org/officeDocument/2006/relationships/customXml" Target="../ink/ink526.xml"/><Relationship Id="rId240" Type="http://schemas.openxmlformats.org/officeDocument/2006/relationships/image" Target="NULL"/><Relationship Id="rId261" Type="http://schemas.openxmlformats.org/officeDocument/2006/relationships/customXml" Target="../ink/ink542.xml"/><Relationship Id="rId14" Type="http://schemas.openxmlformats.org/officeDocument/2006/relationships/image" Target="../media/image750.png"/><Relationship Id="rId35" Type="http://schemas.openxmlformats.org/officeDocument/2006/relationships/customXml" Target="../ink/ink429.xml"/><Relationship Id="rId56" Type="http://schemas.openxmlformats.org/officeDocument/2006/relationships/image" Target="../media/image1930.png"/><Relationship Id="rId77" Type="http://schemas.openxmlformats.org/officeDocument/2006/relationships/customXml" Target="../ink/ink450.xml"/><Relationship Id="rId100" Type="http://schemas.openxmlformats.org/officeDocument/2006/relationships/image" Target="../media/image2272.png"/><Relationship Id="rId282" Type="http://schemas.openxmlformats.org/officeDocument/2006/relationships/customXml" Target="../ink/ink553.xml"/><Relationship Id="rId8" Type="http://schemas.openxmlformats.org/officeDocument/2006/relationships/image" Target="../media/image2111.png"/><Relationship Id="rId98" Type="http://schemas.openxmlformats.org/officeDocument/2006/relationships/image" Target="../media/image2412.png"/><Relationship Id="rId121" Type="http://schemas.openxmlformats.org/officeDocument/2006/relationships/customXml" Target="../ink/ink472.xml"/><Relationship Id="rId142" Type="http://schemas.openxmlformats.org/officeDocument/2006/relationships/image" Target="../media/image2362.png"/><Relationship Id="rId163" Type="http://schemas.openxmlformats.org/officeDocument/2006/relationships/customXml" Target="../ink/ink493.xml"/><Relationship Id="rId184" Type="http://schemas.openxmlformats.org/officeDocument/2006/relationships/image" Target="NULL"/><Relationship Id="rId219" Type="http://schemas.openxmlformats.org/officeDocument/2006/relationships/customXml" Target="../ink/ink521.xml"/><Relationship Id="rId230" Type="http://schemas.openxmlformats.org/officeDocument/2006/relationships/image" Target="NULL"/><Relationship Id="rId251" Type="http://schemas.openxmlformats.org/officeDocument/2006/relationships/customXml" Target="../ink/ink537.xml"/><Relationship Id="rId25" Type="http://schemas.openxmlformats.org/officeDocument/2006/relationships/customXml" Target="../ink/ink424.xml"/><Relationship Id="rId46" Type="http://schemas.openxmlformats.org/officeDocument/2006/relationships/image" Target="../media/image2303.png"/><Relationship Id="rId67" Type="http://schemas.openxmlformats.org/officeDocument/2006/relationships/customXml" Target="../ink/ink445.xml"/><Relationship Id="rId272" Type="http://schemas.openxmlformats.org/officeDocument/2006/relationships/customXml" Target="../ink/ink548.xml"/><Relationship Id="rId88" Type="http://schemas.openxmlformats.org/officeDocument/2006/relationships/image" Target="../media/image2363.png"/><Relationship Id="rId111" Type="http://schemas.openxmlformats.org/officeDocument/2006/relationships/customXml" Target="../ink/ink467.xml"/><Relationship Id="rId132" Type="http://schemas.openxmlformats.org/officeDocument/2006/relationships/image" Target="../media/image2310.png"/><Relationship Id="rId153" Type="http://schemas.openxmlformats.org/officeDocument/2006/relationships/customXml" Target="../ink/ink488.xml"/><Relationship Id="rId174" Type="http://schemas.openxmlformats.org/officeDocument/2006/relationships/image" Target="NULL"/><Relationship Id="rId195" Type="http://schemas.openxmlformats.org/officeDocument/2006/relationships/customXml" Target="../ink/ink509.xml"/><Relationship Id="rId209" Type="http://schemas.openxmlformats.org/officeDocument/2006/relationships/customXml" Target="../ink/ink516.xml"/><Relationship Id="rId220" Type="http://schemas.openxmlformats.org/officeDocument/2006/relationships/image" Target="NULL"/><Relationship Id="rId241" Type="http://schemas.openxmlformats.org/officeDocument/2006/relationships/customXml" Target="../ink/ink532.xml"/><Relationship Id="rId15" Type="http://schemas.openxmlformats.org/officeDocument/2006/relationships/customXml" Target="../ink/ink419.xml"/><Relationship Id="rId36" Type="http://schemas.openxmlformats.org/officeDocument/2006/relationships/image" Target="../media/image1100.png"/><Relationship Id="rId57" Type="http://schemas.openxmlformats.org/officeDocument/2006/relationships/customXml" Target="../ink/ink440.xml"/><Relationship Id="rId262" Type="http://schemas.openxmlformats.org/officeDocument/2006/relationships/image" Target="NULL"/><Relationship Id="rId283" Type="http://schemas.openxmlformats.org/officeDocument/2006/relationships/image" Target="NULL"/><Relationship Id="rId78" Type="http://schemas.openxmlformats.org/officeDocument/2006/relationships/image" Target="../media/image2313.png"/><Relationship Id="rId99" Type="http://schemas.openxmlformats.org/officeDocument/2006/relationships/customXml" Target="../ink/ink461.xml"/><Relationship Id="rId101" Type="http://schemas.openxmlformats.org/officeDocument/2006/relationships/customXml" Target="../ink/ink462.xml"/><Relationship Id="rId122" Type="http://schemas.openxmlformats.org/officeDocument/2006/relationships/image" Target="../media/image2230.png"/><Relationship Id="rId143" Type="http://schemas.openxmlformats.org/officeDocument/2006/relationships/customXml" Target="../ink/ink483.xml"/><Relationship Id="rId164" Type="http://schemas.openxmlformats.org/officeDocument/2006/relationships/image" Target="NULL"/><Relationship Id="rId185" Type="http://schemas.openxmlformats.org/officeDocument/2006/relationships/customXml" Target="../ink/ink504.xml"/><Relationship Id="rId9" Type="http://schemas.openxmlformats.org/officeDocument/2006/relationships/customXml" Target="../ink/ink416.xml"/><Relationship Id="rId210" Type="http://schemas.openxmlformats.org/officeDocument/2006/relationships/image" Target="NULL"/><Relationship Id="rId26" Type="http://schemas.openxmlformats.org/officeDocument/2006/relationships/image" Target="../media/image810.png"/><Relationship Id="rId231" Type="http://schemas.openxmlformats.org/officeDocument/2006/relationships/customXml" Target="../ink/ink527.xml"/><Relationship Id="rId252" Type="http://schemas.openxmlformats.org/officeDocument/2006/relationships/image" Target="NULL"/><Relationship Id="rId273" Type="http://schemas.openxmlformats.org/officeDocument/2006/relationships/image" Target="NULL"/><Relationship Id="rId47" Type="http://schemas.openxmlformats.org/officeDocument/2006/relationships/customXml" Target="../ink/ink435.xml"/><Relationship Id="rId68" Type="http://schemas.openxmlformats.org/officeDocument/2006/relationships/image" Target="../media/image1990.png"/><Relationship Id="rId89" Type="http://schemas.openxmlformats.org/officeDocument/2006/relationships/customXml" Target="../ink/ink456.xml"/><Relationship Id="rId112" Type="http://schemas.openxmlformats.org/officeDocument/2006/relationships/image" Target="../media/image2180.png"/><Relationship Id="rId133" Type="http://schemas.openxmlformats.org/officeDocument/2006/relationships/customXml" Target="../ink/ink478.xml"/><Relationship Id="rId154" Type="http://schemas.openxmlformats.org/officeDocument/2006/relationships/image" Target="NULL"/><Relationship Id="rId175" Type="http://schemas.openxmlformats.org/officeDocument/2006/relationships/customXml" Target="../ink/ink499.xml"/><Relationship Id="rId196" Type="http://schemas.openxmlformats.org/officeDocument/2006/relationships/image" Target="NULL"/><Relationship Id="rId200" Type="http://schemas.openxmlformats.org/officeDocument/2006/relationships/image" Target="NULL"/><Relationship Id="rId16" Type="http://schemas.openxmlformats.org/officeDocument/2006/relationships/image" Target="../media/image2121.png"/><Relationship Id="rId221" Type="http://schemas.openxmlformats.org/officeDocument/2006/relationships/customXml" Target="../ink/ink522.xml"/><Relationship Id="rId242" Type="http://schemas.openxmlformats.org/officeDocument/2006/relationships/image" Target="NULL"/><Relationship Id="rId263" Type="http://schemas.openxmlformats.org/officeDocument/2006/relationships/customXml" Target="../ink/ink543.xml"/><Relationship Id="rId284" Type="http://schemas.openxmlformats.org/officeDocument/2006/relationships/customXml" Target="../ink/ink554.xml"/><Relationship Id="rId37" Type="http://schemas.openxmlformats.org/officeDocument/2006/relationships/customXml" Target="../ink/ink430.xml"/><Relationship Id="rId58" Type="http://schemas.openxmlformats.org/officeDocument/2006/relationships/image" Target="../media/image1940.png"/><Relationship Id="rId79" Type="http://schemas.openxmlformats.org/officeDocument/2006/relationships/customXml" Target="../ink/ink451.xml"/><Relationship Id="rId102" Type="http://schemas.openxmlformats.org/officeDocument/2006/relationships/image" Target="../media/image2281.png"/><Relationship Id="rId123" Type="http://schemas.openxmlformats.org/officeDocument/2006/relationships/customXml" Target="../ink/ink473.xml"/><Relationship Id="rId144" Type="http://schemas.openxmlformats.org/officeDocument/2006/relationships/image" Target="NULL"/><Relationship Id="rId90" Type="http://schemas.openxmlformats.org/officeDocument/2006/relationships/image" Target="../media/image2372.png"/><Relationship Id="rId165" Type="http://schemas.openxmlformats.org/officeDocument/2006/relationships/customXml" Target="../ink/ink494.xml"/><Relationship Id="rId186" Type="http://schemas.openxmlformats.org/officeDocument/2006/relationships/image" Target="NULL"/><Relationship Id="rId211" Type="http://schemas.openxmlformats.org/officeDocument/2006/relationships/customXml" Target="../ink/ink517.xml"/><Relationship Id="rId232" Type="http://schemas.openxmlformats.org/officeDocument/2006/relationships/image" Target="NULL"/><Relationship Id="rId253" Type="http://schemas.openxmlformats.org/officeDocument/2006/relationships/customXml" Target="../ink/ink538.xml"/><Relationship Id="rId274" Type="http://schemas.openxmlformats.org/officeDocument/2006/relationships/customXml" Target="../ink/ink549.xml"/><Relationship Id="rId27" Type="http://schemas.openxmlformats.org/officeDocument/2006/relationships/customXml" Target="../ink/ink425.xml"/><Relationship Id="rId48" Type="http://schemas.openxmlformats.org/officeDocument/2006/relationships/image" Target="../media/image1890.png"/><Relationship Id="rId69" Type="http://schemas.openxmlformats.org/officeDocument/2006/relationships/customXml" Target="../ink/ink446.xml"/><Relationship Id="rId113" Type="http://schemas.openxmlformats.org/officeDocument/2006/relationships/customXml" Target="../ink/ink468.xml"/><Relationship Id="rId134" Type="http://schemas.openxmlformats.org/officeDocument/2006/relationships/image" Target="../media/image2322.png"/><Relationship Id="rId80" Type="http://schemas.openxmlformats.org/officeDocument/2006/relationships/image" Target="../media/image2323.png"/><Relationship Id="rId155" Type="http://schemas.openxmlformats.org/officeDocument/2006/relationships/customXml" Target="../ink/ink489.xml"/><Relationship Id="rId176" Type="http://schemas.openxmlformats.org/officeDocument/2006/relationships/image" Target="NULL"/><Relationship Id="rId197" Type="http://schemas.openxmlformats.org/officeDocument/2006/relationships/customXml" Target="../ink/ink510.xml"/><Relationship Id="rId201" Type="http://schemas.openxmlformats.org/officeDocument/2006/relationships/customXml" Target="../ink/ink512.xml"/><Relationship Id="rId222" Type="http://schemas.openxmlformats.org/officeDocument/2006/relationships/image" Target="NULL"/><Relationship Id="rId243" Type="http://schemas.openxmlformats.org/officeDocument/2006/relationships/customXml" Target="../ink/ink533.xml"/><Relationship Id="rId264" Type="http://schemas.openxmlformats.org/officeDocument/2006/relationships/customXml" Target="../ink/ink544.xml"/><Relationship Id="rId285" Type="http://schemas.openxmlformats.org/officeDocument/2006/relationships/image" Target="NULL"/><Relationship Id="rId17" Type="http://schemas.openxmlformats.org/officeDocument/2006/relationships/customXml" Target="../ink/ink420.xml"/><Relationship Id="rId38" Type="http://schemas.openxmlformats.org/officeDocument/2006/relationships/image" Target="../media/image1390.png"/><Relationship Id="rId59" Type="http://schemas.openxmlformats.org/officeDocument/2006/relationships/customXml" Target="../ink/ink441.xml"/><Relationship Id="rId103" Type="http://schemas.openxmlformats.org/officeDocument/2006/relationships/customXml" Target="../ink/ink463.xml"/><Relationship Id="rId124" Type="http://schemas.openxmlformats.org/officeDocument/2006/relationships/image" Target="../media/image2240.png"/><Relationship Id="rId70" Type="http://schemas.openxmlformats.org/officeDocument/2006/relationships/image" Target="../media/image2000.png"/><Relationship Id="rId91" Type="http://schemas.openxmlformats.org/officeDocument/2006/relationships/customXml" Target="../ink/ink457.xml"/><Relationship Id="rId145" Type="http://schemas.openxmlformats.org/officeDocument/2006/relationships/customXml" Target="../ink/ink484.xml"/><Relationship Id="rId166" Type="http://schemas.openxmlformats.org/officeDocument/2006/relationships/image" Target="NULL"/><Relationship Id="rId187" Type="http://schemas.openxmlformats.org/officeDocument/2006/relationships/customXml" Target="../ink/ink505.xml"/><Relationship Id="rId1" Type="http://schemas.openxmlformats.org/officeDocument/2006/relationships/tags" Target="../tags/tag8.xml"/><Relationship Id="rId212" Type="http://schemas.openxmlformats.org/officeDocument/2006/relationships/image" Target="NULL"/><Relationship Id="rId233" Type="http://schemas.openxmlformats.org/officeDocument/2006/relationships/customXml" Target="../ink/ink528.xml"/><Relationship Id="rId254" Type="http://schemas.openxmlformats.org/officeDocument/2006/relationships/image" Target="NULL"/><Relationship Id="rId28" Type="http://schemas.openxmlformats.org/officeDocument/2006/relationships/image" Target="../media/image820.png"/><Relationship Id="rId49" Type="http://schemas.openxmlformats.org/officeDocument/2006/relationships/customXml" Target="../ink/ink436.xml"/><Relationship Id="rId114" Type="http://schemas.openxmlformats.org/officeDocument/2006/relationships/image" Target="../media/image2190.png"/><Relationship Id="rId275" Type="http://schemas.openxmlformats.org/officeDocument/2006/relationships/image" Target="NULL"/><Relationship Id="rId60" Type="http://schemas.openxmlformats.org/officeDocument/2006/relationships/image" Target="../media/image1950.png"/><Relationship Id="rId81" Type="http://schemas.openxmlformats.org/officeDocument/2006/relationships/customXml" Target="../ink/ink452.xml"/><Relationship Id="rId135" Type="http://schemas.openxmlformats.org/officeDocument/2006/relationships/customXml" Target="../ink/ink479.xml"/><Relationship Id="rId156" Type="http://schemas.openxmlformats.org/officeDocument/2006/relationships/image" Target="NULL"/><Relationship Id="rId177" Type="http://schemas.openxmlformats.org/officeDocument/2006/relationships/customXml" Target="../ink/ink500.xml"/><Relationship Id="rId198" Type="http://schemas.openxmlformats.org/officeDocument/2006/relationships/image" Target="NULL"/><Relationship Id="rId202" Type="http://schemas.openxmlformats.org/officeDocument/2006/relationships/image" Target="NULL"/><Relationship Id="rId223" Type="http://schemas.openxmlformats.org/officeDocument/2006/relationships/customXml" Target="../ink/ink523.xml"/><Relationship Id="rId244" Type="http://schemas.openxmlformats.org/officeDocument/2006/relationships/image" Target="NULL"/><Relationship Id="rId18" Type="http://schemas.openxmlformats.org/officeDocument/2006/relationships/image" Target="../media/image2131.png"/><Relationship Id="rId39" Type="http://schemas.openxmlformats.org/officeDocument/2006/relationships/customXml" Target="../ink/ink431.xml"/><Relationship Id="rId265" Type="http://schemas.openxmlformats.org/officeDocument/2006/relationships/image" Target="NULL"/><Relationship Id="rId286" Type="http://schemas.openxmlformats.org/officeDocument/2006/relationships/customXml" Target="../ink/ink555.xml"/><Relationship Id="rId50" Type="http://schemas.openxmlformats.org/officeDocument/2006/relationships/image" Target="../media/image1900.png"/><Relationship Id="rId104" Type="http://schemas.openxmlformats.org/officeDocument/2006/relationships/image" Target="../media/image2292.png"/><Relationship Id="rId125" Type="http://schemas.openxmlformats.org/officeDocument/2006/relationships/customXml" Target="../ink/ink474.xml"/><Relationship Id="rId146" Type="http://schemas.openxmlformats.org/officeDocument/2006/relationships/image" Target="NULL"/><Relationship Id="rId167" Type="http://schemas.openxmlformats.org/officeDocument/2006/relationships/customXml" Target="../ink/ink495.xml"/><Relationship Id="rId188" Type="http://schemas.openxmlformats.org/officeDocument/2006/relationships/image" Target="NULL"/><Relationship Id="rId71" Type="http://schemas.openxmlformats.org/officeDocument/2006/relationships/customXml" Target="../ink/ink447.xml"/><Relationship Id="rId92" Type="http://schemas.openxmlformats.org/officeDocument/2006/relationships/image" Target="../media/image2382.png"/><Relationship Id="rId213" Type="http://schemas.openxmlformats.org/officeDocument/2006/relationships/customXml" Target="../ink/ink518.xml"/><Relationship Id="rId234" Type="http://schemas.openxmlformats.org/officeDocument/2006/relationships/image" Target="NULL"/><Relationship Id="rId2" Type="http://schemas.microsoft.com/office/2007/relationships/media" Target="../media/media16.m4a"/><Relationship Id="rId29" Type="http://schemas.openxmlformats.org/officeDocument/2006/relationships/customXml" Target="../ink/ink426.xml"/><Relationship Id="rId255" Type="http://schemas.openxmlformats.org/officeDocument/2006/relationships/customXml" Target="../ink/ink539.xml"/><Relationship Id="rId276" Type="http://schemas.openxmlformats.org/officeDocument/2006/relationships/customXml" Target="../ink/ink550.xml"/><Relationship Id="rId40" Type="http://schemas.openxmlformats.org/officeDocument/2006/relationships/image" Target="../media/image1400.png"/><Relationship Id="rId115" Type="http://schemas.openxmlformats.org/officeDocument/2006/relationships/customXml" Target="../ink/ink469.xml"/><Relationship Id="rId136" Type="http://schemas.openxmlformats.org/officeDocument/2006/relationships/image" Target="../media/image2332.png"/><Relationship Id="rId157" Type="http://schemas.openxmlformats.org/officeDocument/2006/relationships/customXml" Target="../ink/ink490.xml"/><Relationship Id="rId178" Type="http://schemas.openxmlformats.org/officeDocument/2006/relationships/image" Target="NULL"/><Relationship Id="rId61" Type="http://schemas.openxmlformats.org/officeDocument/2006/relationships/customXml" Target="../ink/ink442.xml"/><Relationship Id="rId82" Type="http://schemas.openxmlformats.org/officeDocument/2006/relationships/image" Target="../media/image2333.png"/><Relationship Id="rId199" Type="http://schemas.openxmlformats.org/officeDocument/2006/relationships/customXml" Target="../ink/ink511.xml"/><Relationship Id="rId203" Type="http://schemas.openxmlformats.org/officeDocument/2006/relationships/customXml" Target="../ink/ink513.xml"/><Relationship Id="rId19" Type="http://schemas.openxmlformats.org/officeDocument/2006/relationships/customXml" Target="../ink/ink421.xml"/><Relationship Id="rId224" Type="http://schemas.openxmlformats.org/officeDocument/2006/relationships/image" Target="NULL"/><Relationship Id="rId245" Type="http://schemas.openxmlformats.org/officeDocument/2006/relationships/customXml" Target="../ink/ink534.xml"/><Relationship Id="rId266" Type="http://schemas.openxmlformats.org/officeDocument/2006/relationships/customXml" Target="../ink/ink545.xml"/><Relationship Id="rId287" Type="http://schemas.openxmlformats.org/officeDocument/2006/relationships/image" Target="NULL"/><Relationship Id="rId30" Type="http://schemas.openxmlformats.org/officeDocument/2006/relationships/image" Target="../media/image830.png"/><Relationship Id="rId105" Type="http://schemas.openxmlformats.org/officeDocument/2006/relationships/customXml" Target="../ink/ink464.xml"/><Relationship Id="rId126" Type="http://schemas.openxmlformats.org/officeDocument/2006/relationships/image" Target="../media/image2251.png"/><Relationship Id="rId147" Type="http://schemas.openxmlformats.org/officeDocument/2006/relationships/customXml" Target="../ink/ink485.xml"/><Relationship Id="rId168" Type="http://schemas.openxmlformats.org/officeDocument/2006/relationships/image" Target="NULL"/><Relationship Id="rId51" Type="http://schemas.openxmlformats.org/officeDocument/2006/relationships/customXml" Target="../ink/ink437.xml"/><Relationship Id="rId72" Type="http://schemas.openxmlformats.org/officeDocument/2006/relationships/image" Target="../media/image2010.png"/><Relationship Id="rId93" Type="http://schemas.openxmlformats.org/officeDocument/2006/relationships/customXml" Target="../ink/ink458.xml"/><Relationship Id="rId189" Type="http://schemas.openxmlformats.org/officeDocument/2006/relationships/customXml" Target="../ink/ink506.xml"/><Relationship Id="rId3" Type="http://schemas.openxmlformats.org/officeDocument/2006/relationships/audio" Target="../media/media16.m4a"/><Relationship Id="rId214" Type="http://schemas.openxmlformats.org/officeDocument/2006/relationships/image" Target="NULL"/><Relationship Id="rId235" Type="http://schemas.openxmlformats.org/officeDocument/2006/relationships/customXml" Target="../ink/ink529.xml"/><Relationship Id="rId256" Type="http://schemas.openxmlformats.org/officeDocument/2006/relationships/image" Target="NULL"/><Relationship Id="rId277" Type="http://schemas.openxmlformats.org/officeDocument/2006/relationships/image" Target="NULL"/><Relationship Id="rId116" Type="http://schemas.openxmlformats.org/officeDocument/2006/relationships/image" Target="../media/image2200.png"/><Relationship Id="rId137" Type="http://schemas.openxmlformats.org/officeDocument/2006/relationships/customXml" Target="../ink/ink480.xml"/><Relationship Id="rId158" Type="http://schemas.openxmlformats.org/officeDocument/2006/relationships/image" Target="NULL"/><Relationship Id="rId20" Type="http://schemas.openxmlformats.org/officeDocument/2006/relationships/image" Target="../media/image2141.png"/><Relationship Id="rId41" Type="http://schemas.openxmlformats.org/officeDocument/2006/relationships/customXml" Target="../ink/ink432.xml"/><Relationship Id="rId62" Type="http://schemas.openxmlformats.org/officeDocument/2006/relationships/image" Target="../media/image1960.png"/><Relationship Id="rId83" Type="http://schemas.openxmlformats.org/officeDocument/2006/relationships/customXml" Target="../ink/ink453.xml"/><Relationship Id="rId179" Type="http://schemas.openxmlformats.org/officeDocument/2006/relationships/customXml" Target="../ink/ink501.xml"/><Relationship Id="rId190" Type="http://schemas.openxmlformats.org/officeDocument/2006/relationships/image" Target="NULL"/><Relationship Id="rId204" Type="http://schemas.openxmlformats.org/officeDocument/2006/relationships/image" Target="NULL"/><Relationship Id="rId225" Type="http://schemas.openxmlformats.org/officeDocument/2006/relationships/customXml" Target="../ink/ink524.xml"/><Relationship Id="rId246" Type="http://schemas.openxmlformats.org/officeDocument/2006/relationships/image" Target="NULL"/><Relationship Id="rId267" Type="http://schemas.openxmlformats.org/officeDocument/2006/relationships/image" Target="NULL"/><Relationship Id="rId288" Type="http://schemas.openxmlformats.org/officeDocument/2006/relationships/customXml" Target="../ink/ink556.xml"/><Relationship Id="rId106" Type="http://schemas.openxmlformats.org/officeDocument/2006/relationships/image" Target="../media/image2302.png"/><Relationship Id="rId127" Type="http://schemas.openxmlformats.org/officeDocument/2006/relationships/customXml" Target="../ink/ink475.xml"/><Relationship Id="rId10" Type="http://schemas.openxmlformats.org/officeDocument/2006/relationships/image" Target="../media/image730.png"/><Relationship Id="rId31" Type="http://schemas.openxmlformats.org/officeDocument/2006/relationships/customXml" Target="../ink/ink427.xml"/><Relationship Id="rId52" Type="http://schemas.openxmlformats.org/officeDocument/2006/relationships/image" Target="../media/image1911.png"/><Relationship Id="rId73" Type="http://schemas.openxmlformats.org/officeDocument/2006/relationships/customXml" Target="../ink/ink448.xml"/><Relationship Id="rId94" Type="http://schemas.openxmlformats.org/officeDocument/2006/relationships/image" Target="../media/image2392.png"/><Relationship Id="rId148" Type="http://schemas.openxmlformats.org/officeDocument/2006/relationships/image" Target="NULL"/><Relationship Id="rId169" Type="http://schemas.openxmlformats.org/officeDocument/2006/relationships/customXml" Target="../ink/ink496.xml"/><Relationship Id="rId4" Type="http://schemas.openxmlformats.org/officeDocument/2006/relationships/slideLayout" Target="../slideLayouts/slideLayout2.xml"/><Relationship Id="rId180" Type="http://schemas.openxmlformats.org/officeDocument/2006/relationships/image" Target="NULL"/><Relationship Id="rId215" Type="http://schemas.openxmlformats.org/officeDocument/2006/relationships/customXml" Target="../ink/ink519.xml"/><Relationship Id="rId236" Type="http://schemas.openxmlformats.org/officeDocument/2006/relationships/image" Target="NULL"/><Relationship Id="rId257" Type="http://schemas.openxmlformats.org/officeDocument/2006/relationships/customXml" Target="../ink/ink540.xml"/><Relationship Id="rId278" Type="http://schemas.openxmlformats.org/officeDocument/2006/relationships/customXml" Target="../ink/ink551.xml"/><Relationship Id="rId42" Type="http://schemas.openxmlformats.org/officeDocument/2006/relationships/image" Target="../media/image1860.png"/><Relationship Id="rId84" Type="http://schemas.openxmlformats.org/officeDocument/2006/relationships/image" Target="../media/image2343.png"/><Relationship Id="rId138" Type="http://schemas.openxmlformats.org/officeDocument/2006/relationships/image" Target="../media/image2342.png"/><Relationship Id="rId191" Type="http://schemas.openxmlformats.org/officeDocument/2006/relationships/customXml" Target="../ink/ink507.xml"/><Relationship Id="rId205" Type="http://schemas.openxmlformats.org/officeDocument/2006/relationships/customXml" Target="../ink/ink514.xml"/><Relationship Id="rId247" Type="http://schemas.openxmlformats.org/officeDocument/2006/relationships/customXml" Target="../ink/ink535.xml"/><Relationship Id="rId107" Type="http://schemas.openxmlformats.org/officeDocument/2006/relationships/customXml" Target="../ink/ink465.xml"/><Relationship Id="rId289" Type="http://schemas.openxmlformats.org/officeDocument/2006/relationships/image" Target="NULL"/><Relationship Id="rId11" Type="http://schemas.openxmlformats.org/officeDocument/2006/relationships/customXml" Target="../ink/ink417.xml"/><Relationship Id="rId53" Type="http://schemas.openxmlformats.org/officeDocument/2006/relationships/customXml" Target="../ink/ink438.xml"/><Relationship Id="rId149" Type="http://schemas.openxmlformats.org/officeDocument/2006/relationships/customXml" Target="../ink/ink486.xml"/><Relationship Id="rId95" Type="http://schemas.openxmlformats.org/officeDocument/2006/relationships/customXml" Target="../ink/ink459.xml"/><Relationship Id="rId160" Type="http://schemas.openxmlformats.org/officeDocument/2006/relationships/image" Target="NULL"/><Relationship Id="rId216" Type="http://schemas.openxmlformats.org/officeDocument/2006/relationships/image" Target="NULL"/><Relationship Id="rId258" Type="http://schemas.openxmlformats.org/officeDocument/2006/relationships/image" Target="NULL"/><Relationship Id="rId22" Type="http://schemas.openxmlformats.org/officeDocument/2006/relationships/image" Target="../media/image790.png"/><Relationship Id="rId64" Type="http://schemas.openxmlformats.org/officeDocument/2006/relationships/image" Target="../media/image1970.png"/><Relationship Id="rId118" Type="http://schemas.openxmlformats.org/officeDocument/2006/relationships/image" Target="../media/image2210.png"/><Relationship Id="rId171" Type="http://schemas.openxmlformats.org/officeDocument/2006/relationships/customXml" Target="../ink/ink497.xml"/><Relationship Id="rId227" Type="http://schemas.openxmlformats.org/officeDocument/2006/relationships/customXml" Target="../ink/ink525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252.png"/><Relationship Id="rId21" Type="http://schemas.openxmlformats.org/officeDocument/2006/relationships/image" Target="../media/image3803.png"/><Relationship Id="rId42" Type="http://schemas.openxmlformats.org/officeDocument/2006/relationships/customXml" Target="../ink/ink577.xml"/><Relationship Id="rId63" Type="http://schemas.openxmlformats.org/officeDocument/2006/relationships/image" Target="../media/image4003.png"/><Relationship Id="rId84" Type="http://schemas.openxmlformats.org/officeDocument/2006/relationships/customXml" Target="../ink/ink599.xml"/><Relationship Id="rId138" Type="http://schemas.openxmlformats.org/officeDocument/2006/relationships/customXml" Target="../ink/ink626.xml"/><Relationship Id="rId159" Type="http://schemas.openxmlformats.org/officeDocument/2006/relationships/image" Target="../media/image4462.png"/><Relationship Id="rId170" Type="http://schemas.openxmlformats.org/officeDocument/2006/relationships/customXml" Target="../ink/ink642.xml"/><Relationship Id="rId107" Type="http://schemas.openxmlformats.org/officeDocument/2006/relationships/image" Target="../media/image4202.png"/><Relationship Id="rId11" Type="http://schemas.openxmlformats.org/officeDocument/2006/relationships/image" Target="../media/image3753.png"/><Relationship Id="rId32" Type="http://schemas.openxmlformats.org/officeDocument/2006/relationships/customXml" Target="../ink/ink572.xml"/><Relationship Id="rId53" Type="http://schemas.openxmlformats.org/officeDocument/2006/relationships/image" Target="../media/image3953.png"/><Relationship Id="rId74" Type="http://schemas.openxmlformats.org/officeDocument/2006/relationships/customXml" Target="../ink/ink594.xml"/><Relationship Id="rId128" Type="http://schemas.openxmlformats.org/officeDocument/2006/relationships/customXml" Target="../ink/ink621.xml"/><Relationship Id="rId149" Type="http://schemas.openxmlformats.org/officeDocument/2006/relationships/image" Target="../media/image4412.png"/><Relationship Id="rId5" Type="http://schemas.openxmlformats.org/officeDocument/2006/relationships/image" Target="../media/image3722.png"/><Relationship Id="rId95" Type="http://schemas.openxmlformats.org/officeDocument/2006/relationships/image" Target="../media/image4143.png"/><Relationship Id="rId160" Type="http://schemas.openxmlformats.org/officeDocument/2006/relationships/customXml" Target="../ink/ink637.xml"/><Relationship Id="rId181" Type="http://schemas.openxmlformats.org/officeDocument/2006/relationships/image" Target="../media/image4572.png"/><Relationship Id="rId22" Type="http://schemas.openxmlformats.org/officeDocument/2006/relationships/customXml" Target="../ink/ink567.xml"/><Relationship Id="rId43" Type="http://schemas.openxmlformats.org/officeDocument/2006/relationships/image" Target="../media/image3914.png"/><Relationship Id="rId64" Type="http://schemas.openxmlformats.org/officeDocument/2006/relationships/customXml" Target="../ink/ink588.xml"/><Relationship Id="rId118" Type="http://schemas.openxmlformats.org/officeDocument/2006/relationships/customXml" Target="../ink/ink616.xml"/><Relationship Id="rId139" Type="http://schemas.openxmlformats.org/officeDocument/2006/relationships/image" Target="../media/image4361.png"/><Relationship Id="rId85" Type="http://schemas.openxmlformats.org/officeDocument/2006/relationships/image" Target="../media/image4093.png"/><Relationship Id="rId150" Type="http://schemas.openxmlformats.org/officeDocument/2006/relationships/customXml" Target="../ink/ink632.xml"/><Relationship Id="rId171" Type="http://schemas.openxmlformats.org/officeDocument/2006/relationships/image" Target="../media/image4522.png"/><Relationship Id="rId12" Type="http://schemas.openxmlformats.org/officeDocument/2006/relationships/customXml" Target="../ink/ink562.xml"/><Relationship Id="rId33" Type="http://schemas.openxmlformats.org/officeDocument/2006/relationships/image" Target="../media/image3863.png"/><Relationship Id="rId108" Type="http://schemas.openxmlformats.org/officeDocument/2006/relationships/customXml" Target="../ink/ink611.xml"/><Relationship Id="rId129" Type="http://schemas.openxmlformats.org/officeDocument/2006/relationships/image" Target="../media/image4313.png"/><Relationship Id="rId54" Type="http://schemas.openxmlformats.org/officeDocument/2006/relationships/customXml" Target="../ink/ink583.xml"/><Relationship Id="rId75" Type="http://schemas.openxmlformats.org/officeDocument/2006/relationships/image" Target="../media/image4043.png"/><Relationship Id="rId96" Type="http://schemas.openxmlformats.org/officeDocument/2006/relationships/customXml" Target="../ink/ink605.xml"/><Relationship Id="rId140" Type="http://schemas.openxmlformats.org/officeDocument/2006/relationships/customXml" Target="../ink/ink627.xml"/><Relationship Id="rId161" Type="http://schemas.openxmlformats.org/officeDocument/2006/relationships/image" Target="../media/image4472.png"/><Relationship Id="rId182" Type="http://schemas.openxmlformats.org/officeDocument/2006/relationships/customXml" Target="../ink/ink648.xml"/><Relationship Id="rId6" Type="http://schemas.openxmlformats.org/officeDocument/2006/relationships/customXml" Target="../ink/ink559.xml"/><Relationship Id="rId23" Type="http://schemas.openxmlformats.org/officeDocument/2006/relationships/image" Target="../media/image3814.png"/><Relationship Id="rId119" Type="http://schemas.openxmlformats.org/officeDocument/2006/relationships/image" Target="../media/image4262.png"/><Relationship Id="rId44" Type="http://schemas.openxmlformats.org/officeDocument/2006/relationships/customXml" Target="../ink/ink578.xml"/><Relationship Id="rId60" Type="http://schemas.openxmlformats.org/officeDocument/2006/relationships/customXml" Target="../ink/ink586.xml"/><Relationship Id="rId65" Type="http://schemas.openxmlformats.org/officeDocument/2006/relationships/customXml" Target="../ink/ink589.xml"/><Relationship Id="rId81" Type="http://schemas.openxmlformats.org/officeDocument/2006/relationships/image" Target="../media/image4073.png"/><Relationship Id="rId86" Type="http://schemas.openxmlformats.org/officeDocument/2006/relationships/customXml" Target="../ink/ink600.xml"/><Relationship Id="rId130" Type="http://schemas.openxmlformats.org/officeDocument/2006/relationships/customXml" Target="../ink/ink622.xml"/><Relationship Id="rId135" Type="http://schemas.openxmlformats.org/officeDocument/2006/relationships/image" Target="../media/image4341.png"/><Relationship Id="rId151" Type="http://schemas.openxmlformats.org/officeDocument/2006/relationships/image" Target="../media/image4421.png"/><Relationship Id="rId156" Type="http://schemas.openxmlformats.org/officeDocument/2006/relationships/customXml" Target="../ink/ink635.xml"/><Relationship Id="rId177" Type="http://schemas.openxmlformats.org/officeDocument/2006/relationships/image" Target="../media/image4552.png"/><Relationship Id="rId172" Type="http://schemas.openxmlformats.org/officeDocument/2006/relationships/customXml" Target="../ink/ink643.xml"/><Relationship Id="rId13" Type="http://schemas.openxmlformats.org/officeDocument/2006/relationships/image" Target="../media/image3763.png"/><Relationship Id="rId18" Type="http://schemas.openxmlformats.org/officeDocument/2006/relationships/customXml" Target="../ink/ink565.xml"/><Relationship Id="rId39" Type="http://schemas.openxmlformats.org/officeDocument/2006/relationships/image" Target="../media/image3893.png"/><Relationship Id="rId109" Type="http://schemas.openxmlformats.org/officeDocument/2006/relationships/image" Target="../media/image4213.png"/><Relationship Id="rId34" Type="http://schemas.openxmlformats.org/officeDocument/2006/relationships/customXml" Target="../ink/ink573.xml"/><Relationship Id="rId50" Type="http://schemas.openxmlformats.org/officeDocument/2006/relationships/customXml" Target="../ink/ink581.xml"/><Relationship Id="rId55" Type="http://schemas.openxmlformats.org/officeDocument/2006/relationships/image" Target="../media/image3963.png"/><Relationship Id="rId76" Type="http://schemas.openxmlformats.org/officeDocument/2006/relationships/customXml" Target="../ink/ink595.xml"/><Relationship Id="rId97" Type="http://schemas.openxmlformats.org/officeDocument/2006/relationships/image" Target="../media/image4153.png"/><Relationship Id="rId104" Type="http://schemas.openxmlformats.org/officeDocument/2006/relationships/customXml" Target="../ink/ink609.xml"/><Relationship Id="rId120" Type="http://schemas.openxmlformats.org/officeDocument/2006/relationships/customXml" Target="../ink/ink617.xml"/><Relationship Id="rId125" Type="http://schemas.openxmlformats.org/officeDocument/2006/relationships/image" Target="../media/image4292.png"/><Relationship Id="rId141" Type="http://schemas.openxmlformats.org/officeDocument/2006/relationships/image" Target="../media/image4371.png"/><Relationship Id="rId146" Type="http://schemas.openxmlformats.org/officeDocument/2006/relationships/customXml" Target="../ink/ink630.xml"/><Relationship Id="rId167" Type="http://schemas.openxmlformats.org/officeDocument/2006/relationships/image" Target="../media/image4502.png"/><Relationship Id="rId7" Type="http://schemas.openxmlformats.org/officeDocument/2006/relationships/image" Target="../media/image3732.png"/><Relationship Id="rId71" Type="http://schemas.openxmlformats.org/officeDocument/2006/relationships/image" Target="../media/image3692.png"/><Relationship Id="rId92" Type="http://schemas.openxmlformats.org/officeDocument/2006/relationships/customXml" Target="../ink/ink603.xml"/><Relationship Id="rId162" Type="http://schemas.openxmlformats.org/officeDocument/2006/relationships/customXml" Target="../ink/ink638.xml"/><Relationship Id="rId183" Type="http://schemas.openxmlformats.org/officeDocument/2006/relationships/image" Target="../media/image4582.png"/><Relationship Id="rId2" Type="http://schemas.openxmlformats.org/officeDocument/2006/relationships/audio" Target="../media/media17.m4a"/><Relationship Id="rId29" Type="http://schemas.openxmlformats.org/officeDocument/2006/relationships/image" Target="../media/image3843.png"/><Relationship Id="rId24" Type="http://schemas.openxmlformats.org/officeDocument/2006/relationships/customXml" Target="../ink/ink568.xml"/><Relationship Id="rId40" Type="http://schemas.openxmlformats.org/officeDocument/2006/relationships/customXml" Target="../ink/ink576.xml"/><Relationship Id="rId45" Type="http://schemas.openxmlformats.org/officeDocument/2006/relationships/image" Target="../media/image3441.png"/><Relationship Id="rId66" Type="http://schemas.openxmlformats.org/officeDocument/2006/relationships/image" Target="../media/image4014.png"/><Relationship Id="rId87" Type="http://schemas.openxmlformats.org/officeDocument/2006/relationships/image" Target="../media/image4103.png"/><Relationship Id="rId110" Type="http://schemas.openxmlformats.org/officeDocument/2006/relationships/customXml" Target="../ink/ink612.xml"/><Relationship Id="rId115" Type="http://schemas.openxmlformats.org/officeDocument/2006/relationships/image" Target="../media/image4242.png"/><Relationship Id="rId131" Type="http://schemas.openxmlformats.org/officeDocument/2006/relationships/image" Target="../media/image4322.png"/><Relationship Id="rId136" Type="http://schemas.openxmlformats.org/officeDocument/2006/relationships/customXml" Target="../ink/ink625.xml"/><Relationship Id="rId157" Type="http://schemas.openxmlformats.org/officeDocument/2006/relationships/image" Target="../media/image4452.png"/><Relationship Id="rId178" Type="http://schemas.openxmlformats.org/officeDocument/2006/relationships/customXml" Target="../ink/ink646.xml"/><Relationship Id="rId61" Type="http://schemas.openxmlformats.org/officeDocument/2006/relationships/image" Target="../media/image3682.png"/><Relationship Id="rId82" Type="http://schemas.openxmlformats.org/officeDocument/2006/relationships/customXml" Target="../ink/ink598.xml"/><Relationship Id="rId152" Type="http://schemas.openxmlformats.org/officeDocument/2006/relationships/customXml" Target="../ink/ink633.xml"/><Relationship Id="rId173" Type="http://schemas.openxmlformats.org/officeDocument/2006/relationships/image" Target="../media/image4532.png"/><Relationship Id="rId19" Type="http://schemas.openxmlformats.org/officeDocument/2006/relationships/image" Target="../media/image3793.png"/><Relationship Id="rId14" Type="http://schemas.openxmlformats.org/officeDocument/2006/relationships/customXml" Target="../ink/ink563.xml"/><Relationship Id="rId30" Type="http://schemas.openxmlformats.org/officeDocument/2006/relationships/customXml" Target="../ink/ink571.xml"/><Relationship Id="rId35" Type="http://schemas.openxmlformats.org/officeDocument/2006/relationships/image" Target="../media/image3873.png"/><Relationship Id="rId56" Type="http://schemas.openxmlformats.org/officeDocument/2006/relationships/customXml" Target="../ink/ink584.xml"/><Relationship Id="rId77" Type="http://schemas.openxmlformats.org/officeDocument/2006/relationships/image" Target="../media/image4053.png"/><Relationship Id="rId100" Type="http://schemas.openxmlformats.org/officeDocument/2006/relationships/customXml" Target="../ink/ink607.xml"/><Relationship Id="rId105" Type="http://schemas.openxmlformats.org/officeDocument/2006/relationships/image" Target="../media/image4192.png"/><Relationship Id="rId126" Type="http://schemas.openxmlformats.org/officeDocument/2006/relationships/customXml" Target="../ink/ink620.xml"/><Relationship Id="rId147" Type="http://schemas.openxmlformats.org/officeDocument/2006/relationships/image" Target="../media/image4401.png"/><Relationship Id="rId168" Type="http://schemas.openxmlformats.org/officeDocument/2006/relationships/customXml" Target="../ink/ink641.xml"/><Relationship Id="rId8" Type="http://schemas.openxmlformats.org/officeDocument/2006/relationships/customXml" Target="../ink/ink560.xml"/><Relationship Id="rId51" Type="http://schemas.openxmlformats.org/officeDocument/2006/relationships/image" Target="../media/image3943.png"/><Relationship Id="rId72" Type="http://schemas.openxmlformats.org/officeDocument/2006/relationships/customXml" Target="../ink/ink593.xml"/><Relationship Id="rId93" Type="http://schemas.openxmlformats.org/officeDocument/2006/relationships/image" Target="../media/image4133.png"/><Relationship Id="rId98" Type="http://schemas.openxmlformats.org/officeDocument/2006/relationships/customXml" Target="../ink/ink606.xml"/><Relationship Id="rId121" Type="http://schemas.openxmlformats.org/officeDocument/2006/relationships/image" Target="../media/image4272.png"/><Relationship Id="rId142" Type="http://schemas.openxmlformats.org/officeDocument/2006/relationships/customXml" Target="../ink/ink628.xml"/><Relationship Id="rId163" Type="http://schemas.openxmlformats.org/officeDocument/2006/relationships/image" Target="../media/image4482.png"/><Relationship Id="rId184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3823.png"/><Relationship Id="rId46" Type="http://schemas.openxmlformats.org/officeDocument/2006/relationships/customXml" Target="../ink/ink579.xml"/><Relationship Id="rId67" Type="http://schemas.openxmlformats.org/officeDocument/2006/relationships/customXml" Target="../ink/ink590.xml"/><Relationship Id="rId116" Type="http://schemas.openxmlformats.org/officeDocument/2006/relationships/customXml" Target="../ink/ink615.xml"/><Relationship Id="rId137" Type="http://schemas.openxmlformats.org/officeDocument/2006/relationships/image" Target="../media/image4351.png"/><Relationship Id="rId158" Type="http://schemas.openxmlformats.org/officeDocument/2006/relationships/customXml" Target="../ink/ink636.xml"/><Relationship Id="rId20" Type="http://schemas.openxmlformats.org/officeDocument/2006/relationships/customXml" Target="../ink/ink566.xml"/><Relationship Id="rId41" Type="http://schemas.openxmlformats.org/officeDocument/2006/relationships/image" Target="../media/image3903.png"/><Relationship Id="rId62" Type="http://schemas.openxmlformats.org/officeDocument/2006/relationships/customXml" Target="../ink/ink587.xml"/><Relationship Id="rId83" Type="http://schemas.openxmlformats.org/officeDocument/2006/relationships/image" Target="../media/image4083.png"/><Relationship Id="rId88" Type="http://schemas.openxmlformats.org/officeDocument/2006/relationships/customXml" Target="../ink/ink601.xml"/><Relationship Id="rId111" Type="http://schemas.openxmlformats.org/officeDocument/2006/relationships/image" Target="../media/image4222.png"/><Relationship Id="rId132" Type="http://schemas.openxmlformats.org/officeDocument/2006/relationships/customXml" Target="../ink/ink623.xml"/><Relationship Id="rId153" Type="http://schemas.openxmlformats.org/officeDocument/2006/relationships/image" Target="../media/image4431.png"/><Relationship Id="rId174" Type="http://schemas.openxmlformats.org/officeDocument/2006/relationships/customXml" Target="../ink/ink644.xml"/><Relationship Id="rId179" Type="http://schemas.openxmlformats.org/officeDocument/2006/relationships/image" Target="../media/image4562.png"/><Relationship Id="rId15" Type="http://schemas.openxmlformats.org/officeDocument/2006/relationships/image" Target="../media/image3773.png"/><Relationship Id="rId36" Type="http://schemas.openxmlformats.org/officeDocument/2006/relationships/customXml" Target="../ink/ink574.xml"/><Relationship Id="rId57" Type="http://schemas.openxmlformats.org/officeDocument/2006/relationships/image" Target="../media/image3973.png"/><Relationship Id="rId106" Type="http://schemas.openxmlformats.org/officeDocument/2006/relationships/customXml" Target="../ink/ink610.xml"/><Relationship Id="rId127" Type="http://schemas.openxmlformats.org/officeDocument/2006/relationships/image" Target="../media/image4302.png"/><Relationship Id="rId10" Type="http://schemas.openxmlformats.org/officeDocument/2006/relationships/customXml" Target="../ink/ink561.xml"/><Relationship Id="rId31" Type="http://schemas.openxmlformats.org/officeDocument/2006/relationships/image" Target="../media/image3853.png"/><Relationship Id="rId52" Type="http://schemas.openxmlformats.org/officeDocument/2006/relationships/customXml" Target="../ink/ink582.xml"/><Relationship Id="rId73" Type="http://schemas.openxmlformats.org/officeDocument/2006/relationships/image" Target="../media/image4033.png"/><Relationship Id="rId78" Type="http://schemas.openxmlformats.org/officeDocument/2006/relationships/customXml" Target="../ink/ink596.xml"/><Relationship Id="rId94" Type="http://schemas.openxmlformats.org/officeDocument/2006/relationships/customXml" Target="../ink/ink604.xml"/><Relationship Id="rId99" Type="http://schemas.openxmlformats.org/officeDocument/2006/relationships/image" Target="../media/image4162.png"/><Relationship Id="rId101" Type="http://schemas.openxmlformats.org/officeDocument/2006/relationships/image" Target="../media/image4172.png"/><Relationship Id="rId122" Type="http://schemas.openxmlformats.org/officeDocument/2006/relationships/customXml" Target="../ink/ink618.xml"/><Relationship Id="rId143" Type="http://schemas.openxmlformats.org/officeDocument/2006/relationships/image" Target="../media/image4381.png"/><Relationship Id="rId148" Type="http://schemas.openxmlformats.org/officeDocument/2006/relationships/customXml" Target="../ink/ink631.xml"/><Relationship Id="rId164" Type="http://schemas.openxmlformats.org/officeDocument/2006/relationships/customXml" Target="../ink/ink639.xml"/><Relationship Id="rId169" Type="http://schemas.openxmlformats.org/officeDocument/2006/relationships/image" Target="../media/image4513.png"/><Relationship Id="rId4" Type="http://schemas.openxmlformats.org/officeDocument/2006/relationships/customXml" Target="../ink/ink558.xml"/><Relationship Id="rId9" Type="http://schemas.openxmlformats.org/officeDocument/2006/relationships/image" Target="../media/image3743.png"/><Relationship Id="rId180" Type="http://schemas.openxmlformats.org/officeDocument/2006/relationships/customXml" Target="../ink/ink647.xml"/><Relationship Id="rId26" Type="http://schemas.openxmlformats.org/officeDocument/2006/relationships/customXml" Target="../ink/ink569.xml"/><Relationship Id="rId47" Type="http://schemas.openxmlformats.org/officeDocument/2006/relationships/image" Target="../media/image3923.png"/><Relationship Id="rId68" Type="http://schemas.openxmlformats.org/officeDocument/2006/relationships/image" Target="../media/image4023.png"/><Relationship Id="rId89" Type="http://schemas.openxmlformats.org/officeDocument/2006/relationships/image" Target="../media/image4114.png"/><Relationship Id="rId112" Type="http://schemas.openxmlformats.org/officeDocument/2006/relationships/customXml" Target="../ink/ink613.xml"/><Relationship Id="rId133" Type="http://schemas.openxmlformats.org/officeDocument/2006/relationships/image" Target="../media/image4332.png"/><Relationship Id="rId154" Type="http://schemas.openxmlformats.org/officeDocument/2006/relationships/customXml" Target="../ink/ink634.xml"/><Relationship Id="rId175" Type="http://schemas.openxmlformats.org/officeDocument/2006/relationships/image" Target="../media/image4542.png"/><Relationship Id="rId16" Type="http://schemas.openxmlformats.org/officeDocument/2006/relationships/customXml" Target="../ink/ink564.xml"/><Relationship Id="rId37" Type="http://schemas.openxmlformats.org/officeDocument/2006/relationships/image" Target="../media/image3883.png"/><Relationship Id="rId58" Type="http://schemas.openxmlformats.org/officeDocument/2006/relationships/customXml" Target="../ink/ink585.xml"/><Relationship Id="rId79" Type="http://schemas.openxmlformats.org/officeDocument/2006/relationships/image" Target="../media/image4063.png"/><Relationship Id="rId102" Type="http://schemas.openxmlformats.org/officeDocument/2006/relationships/customXml" Target="../ink/ink608.xml"/><Relationship Id="rId123" Type="http://schemas.openxmlformats.org/officeDocument/2006/relationships/image" Target="../media/image4282.png"/><Relationship Id="rId144" Type="http://schemas.openxmlformats.org/officeDocument/2006/relationships/customXml" Target="../ink/ink629.xml"/><Relationship Id="rId90" Type="http://schemas.openxmlformats.org/officeDocument/2006/relationships/customXml" Target="../ink/ink602.xml"/><Relationship Id="rId165" Type="http://schemas.openxmlformats.org/officeDocument/2006/relationships/image" Target="../media/image4492.png"/><Relationship Id="rId27" Type="http://schemas.openxmlformats.org/officeDocument/2006/relationships/image" Target="../media/image3833.png"/><Relationship Id="rId48" Type="http://schemas.openxmlformats.org/officeDocument/2006/relationships/customXml" Target="../ink/ink580.xml"/><Relationship Id="rId69" Type="http://schemas.openxmlformats.org/officeDocument/2006/relationships/customXml" Target="../ink/ink591.xml"/><Relationship Id="rId113" Type="http://schemas.openxmlformats.org/officeDocument/2006/relationships/image" Target="../media/image4232.png"/><Relationship Id="rId134" Type="http://schemas.openxmlformats.org/officeDocument/2006/relationships/customXml" Target="../ink/ink624.xml"/><Relationship Id="rId80" Type="http://schemas.openxmlformats.org/officeDocument/2006/relationships/customXml" Target="../ink/ink597.xml"/><Relationship Id="rId155" Type="http://schemas.openxmlformats.org/officeDocument/2006/relationships/image" Target="../media/image4442.png"/><Relationship Id="rId176" Type="http://schemas.openxmlformats.org/officeDocument/2006/relationships/customXml" Target="../ink/ink645.xml"/><Relationship Id="rId17" Type="http://schemas.openxmlformats.org/officeDocument/2006/relationships/image" Target="../media/image3783.png"/><Relationship Id="rId38" Type="http://schemas.openxmlformats.org/officeDocument/2006/relationships/customXml" Target="../ink/ink575.xml"/><Relationship Id="rId59" Type="http://schemas.openxmlformats.org/officeDocument/2006/relationships/image" Target="../media/image3983.png"/><Relationship Id="rId103" Type="http://schemas.openxmlformats.org/officeDocument/2006/relationships/image" Target="../media/image4182.png"/><Relationship Id="rId124" Type="http://schemas.openxmlformats.org/officeDocument/2006/relationships/customXml" Target="../ink/ink619.xml"/><Relationship Id="rId70" Type="http://schemas.openxmlformats.org/officeDocument/2006/relationships/customXml" Target="../ink/ink592.xml"/><Relationship Id="rId91" Type="http://schemas.openxmlformats.org/officeDocument/2006/relationships/image" Target="../media/image4123.png"/><Relationship Id="rId145" Type="http://schemas.openxmlformats.org/officeDocument/2006/relationships/image" Target="../media/image4391.png"/><Relationship Id="rId166" Type="http://schemas.openxmlformats.org/officeDocument/2006/relationships/customXml" Target="../ink/ink640.xml"/><Relationship Id="rId1" Type="http://schemas.microsoft.com/office/2007/relationships/media" Target="../media/media17.m4a"/><Relationship Id="rId28" Type="http://schemas.openxmlformats.org/officeDocument/2006/relationships/customXml" Target="../ink/ink570.xml"/><Relationship Id="rId49" Type="http://schemas.openxmlformats.org/officeDocument/2006/relationships/image" Target="../media/image3933.png"/><Relationship Id="rId114" Type="http://schemas.openxmlformats.org/officeDocument/2006/relationships/customXml" Target="../ink/ink614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91.png"/><Relationship Id="rId21" Type="http://schemas.openxmlformats.org/officeDocument/2006/relationships/image" Target="../media/image790.png"/><Relationship Id="rId84" Type="http://schemas.openxmlformats.org/officeDocument/2006/relationships/customXml" Target="../ink/ink672.xml"/><Relationship Id="rId138" Type="http://schemas.openxmlformats.org/officeDocument/2006/relationships/customXml" Target="../ink/ink699.xml"/><Relationship Id="rId159" Type="http://schemas.openxmlformats.org/officeDocument/2006/relationships/image" Target="../media/image2501.png"/><Relationship Id="rId170" Type="http://schemas.openxmlformats.org/officeDocument/2006/relationships/customXml" Target="../ink/ink715.xml"/><Relationship Id="rId191" Type="http://schemas.openxmlformats.org/officeDocument/2006/relationships/image" Target="../media/image2661.png"/><Relationship Id="rId107" Type="http://schemas.openxmlformats.org/officeDocument/2006/relationships/image" Target="../media/image2160.png"/><Relationship Id="rId11" Type="http://schemas.openxmlformats.org/officeDocument/2006/relationships/image" Target="../media/image740.png"/><Relationship Id="rId32" Type="http://schemas.openxmlformats.org/officeDocument/2006/relationships/customXml" Target="../ink/ink663.xml"/><Relationship Id="rId128" Type="http://schemas.openxmlformats.org/officeDocument/2006/relationships/customXml" Target="../ink/ink694.xml"/><Relationship Id="rId149" Type="http://schemas.openxmlformats.org/officeDocument/2006/relationships/image" Target="../media/image2451.png"/><Relationship Id="rId5" Type="http://schemas.openxmlformats.org/officeDocument/2006/relationships/image" Target="../media/image710.png"/><Relationship Id="rId95" Type="http://schemas.openxmlformats.org/officeDocument/2006/relationships/image" Target="../media/image2100.png"/><Relationship Id="rId160" Type="http://schemas.openxmlformats.org/officeDocument/2006/relationships/customXml" Target="../ink/ink710.xml"/><Relationship Id="rId181" Type="http://schemas.openxmlformats.org/officeDocument/2006/relationships/image" Target="../media/image2610.png"/><Relationship Id="rId22" Type="http://schemas.openxmlformats.org/officeDocument/2006/relationships/customXml" Target="../ink/ink658.xml"/><Relationship Id="rId43" Type="http://schemas.openxmlformats.org/officeDocument/2006/relationships/image" Target="../media/image1880.png"/><Relationship Id="rId118" Type="http://schemas.openxmlformats.org/officeDocument/2006/relationships/customXml" Target="../ink/ink689.xml"/><Relationship Id="rId139" Type="http://schemas.openxmlformats.org/officeDocument/2006/relationships/image" Target="../media/image2401.png"/><Relationship Id="rId80" Type="http://schemas.openxmlformats.org/officeDocument/2006/relationships/customXml" Target="../ink/ink670.xml"/><Relationship Id="rId85" Type="http://schemas.openxmlformats.org/officeDocument/2006/relationships/image" Target="../media/image2050.png"/><Relationship Id="rId150" Type="http://schemas.openxmlformats.org/officeDocument/2006/relationships/customXml" Target="../ink/ink705.xml"/><Relationship Id="rId155" Type="http://schemas.openxmlformats.org/officeDocument/2006/relationships/image" Target="../media/image2480.png"/><Relationship Id="rId171" Type="http://schemas.openxmlformats.org/officeDocument/2006/relationships/image" Target="../media/image2561.png"/><Relationship Id="rId176" Type="http://schemas.openxmlformats.org/officeDocument/2006/relationships/customXml" Target="../ink/ink718.xml"/><Relationship Id="rId192" Type="http://schemas.openxmlformats.org/officeDocument/2006/relationships/customXml" Target="../ink/ink726.xml"/><Relationship Id="rId12" Type="http://schemas.openxmlformats.org/officeDocument/2006/relationships/customXml" Target="../ink/ink653.xml"/><Relationship Id="rId17" Type="http://schemas.openxmlformats.org/officeDocument/2006/relationships/image" Target="../media/image770.png"/><Relationship Id="rId33" Type="http://schemas.openxmlformats.org/officeDocument/2006/relationships/image" Target="../media/image1090.png"/><Relationship Id="rId38" Type="http://schemas.openxmlformats.org/officeDocument/2006/relationships/customXml" Target="../ink/ink666.xml"/><Relationship Id="rId103" Type="http://schemas.openxmlformats.org/officeDocument/2006/relationships/image" Target="../media/image2140.png"/><Relationship Id="rId108" Type="http://schemas.openxmlformats.org/officeDocument/2006/relationships/customXml" Target="../ink/ink684.xml"/><Relationship Id="rId124" Type="http://schemas.openxmlformats.org/officeDocument/2006/relationships/customXml" Target="../ink/ink692.xml"/><Relationship Id="rId129" Type="http://schemas.openxmlformats.org/officeDocument/2006/relationships/image" Target="../media/image2351.png"/><Relationship Id="rId91" Type="http://schemas.openxmlformats.org/officeDocument/2006/relationships/image" Target="../media/image2080.png"/><Relationship Id="rId96" Type="http://schemas.openxmlformats.org/officeDocument/2006/relationships/customXml" Target="../ink/ink678.xml"/><Relationship Id="rId140" Type="http://schemas.openxmlformats.org/officeDocument/2006/relationships/customXml" Target="../ink/ink700.xml"/><Relationship Id="rId145" Type="http://schemas.openxmlformats.org/officeDocument/2006/relationships/image" Target="../media/image2431.png"/><Relationship Id="rId161" Type="http://schemas.openxmlformats.org/officeDocument/2006/relationships/image" Target="../media/image2510.png"/><Relationship Id="rId166" Type="http://schemas.openxmlformats.org/officeDocument/2006/relationships/customXml" Target="../ink/ink713.xml"/><Relationship Id="rId182" Type="http://schemas.openxmlformats.org/officeDocument/2006/relationships/customXml" Target="../ink/ink721.xml"/><Relationship Id="rId187" Type="http://schemas.openxmlformats.org/officeDocument/2006/relationships/image" Target="../media/image2641.png"/><Relationship Id="rId1" Type="http://schemas.microsoft.com/office/2007/relationships/media" Target="../media/media18.m4a"/><Relationship Id="rId6" Type="http://schemas.openxmlformats.org/officeDocument/2006/relationships/customXml" Target="../ink/ink650.xml"/><Relationship Id="rId23" Type="http://schemas.openxmlformats.org/officeDocument/2006/relationships/image" Target="../media/image800.png"/><Relationship Id="rId28" Type="http://schemas.openxmlformats.org/officeDocument/2006/relationships/customXml" Target="../ink/ink661.xml"/><Relationship Id="rId114" Type="http://schemas.openxmlformats.org/officeDocument/2006/relationships/customXml" Target="../ink/ink687.xml"/><Relationship Id="rId119" Type="http://schemas.openxmlformats.org/officeDocument/2006/relationships/image" Target="../media/image2301.png"/><Relationship Id="rId44" Type="http://schemas.openxmlformats.org/officeDocument/2006/relationships/customXml" Target="../ink/ink668.xml"/><Relationship Id="rId81" Type="http://schemas.openxmlformats.org/officeDocument/2006/relationships/image" Target="../media/image690.png"/><Relationship Id="rId86" Type="http://schemas.openxmlformats.org/officeDocument/2006/relationships/customXml" Target="../ink/ink673.xml"/><Relationship Id="rId130" Type="http://schemas.openxmlformats.org/officeDocument/2006/relationships/customXml" Target="../ink/ink695.xml"/><Relationship Id="rId135" Type="http://schemas.openxmlformats.org/officeDocument/2006/relationships/image" Target="../media/image2381.png"/><Relationship Id="rId151" Type="http://schemas.openxmlformats.org/officeDocument/2006/relationships/image" Target="../media/image2460.png"/><Relationship Id="rId156" Type="http://schemas.openxmlformats.org/officeDocument/2006/relationships/customXml" Target="../ink/ink708.xml"/><Relationship Id="rId177" Type="http://schemas.openxmlformats.org/officeDocument/2006/relationships/image" Target="../media/image2591.png"/><Relationship Id="rId172" Type="http://schemas.openxmlformats.org/officeDocument/2006/relationships/customXml" Target="../ink/ink716.xml"/><Relationship Id="rId193" Type="http://schemas.openxmlformats.org/officeDocument/2006/relationships/image" Target="../media/image2671.png"/><Relationship Id="rId13" Type="http://schemas.openxmlformats.org/officeDocument/2006/relationships/image" Target="../media/image750.png"/><Relationship Id="rId18" Type="http://schemas.openxmlformats.org/officeDocument/2006/relationships/customXml" Target="../ink/ink656.xml"/><Relationship Id="rId39" Type="http://schemas.openxmlformats.org/officeDocument/2006/relationships/image" Target="../media/image1400.png"/><Relationship Id="rId109" Type="http://schemas.openxmlformats.org/officeDocument/2006/relationships/image" Target="../media/image2170.png"/><Relationship Id="rId34" Type="http://schemas.openxmlformats.org/officeDocument/2006/relationships/customXml" Target="../ink/ink664.xml"/><Relationship Id="rId97" Type="http://schemas.openxmlformats.org/officeDocument/2006/relationships/image" Target="../media/image2110.png"/><Relationship Id="rId104" Type="http://schemas.openxmlformats.org/officeDocument/2006/relationships/customXml" Target="../ink/ink682.xml"/><Relationship Id="rId120" Type="http://schemas.openxmlformats.org/officeDocument/2006/relationships/customXml" Target="../ink/ink690.xml"/><Relationship Id="rId125" Type="http://schemas.openxmlformats.org/officeDocument/2006/relationships/image" Target="../media/image2331.png"/><Relationship Id="rId141" Type="http://schemas.openxmlformats.org/officeDocument/2006/relationships/image" Target="../media/image2410.png"/><Relationship Id="rId146" Type="http://schemas.openxmlformats.org/officeDocument/2006/relationships/customXml" Target="../ink/ink703.xml"/><Relationship Id="rId167" Type="http://schemas.openxmlformats.org/officeDocument/2006/relationships/image" Target="../media/image2541.png"/><Relationship Id="rId188" Type="http://schemas.openxmlformats.org/officeDocument/2006/relationships/customXml" Target="../ink/ink724.xml"/><Relationship Id="rId7" Type="http://schemas.openxmlformats.org/officeDocument/2006/relationships/image" Target="../media/image720.png"/><Relationship Id="rId92" Type="http://schemas.openxmlformats.org/officeDocument/2006/relationships/customXml" Target="../ink/ink676.xml"/><Relationship Id="rId162" Type="http://schemas.openxmlformats.org/officeDocument/2006/relationships/customXml" Target="../ink/ink711.xml"/><Relationship Id="rId183" Type="http://schemas.openxmlformats.org/officeDocument/2006/relationships/image" Target="../media/image2621.png"/><Relationship Id="rId2" Type="http://schemas.openxmlformats.org/officeDocument/2006/relationships/audio" Target="../media/media18.m4a"/><Relationship Id="rId29" Type="http://schemas.openxmlformats.org/officeDocument/2006/relationships/image" Target="../media/image830.png"/><Relationship Id="rId24" Type="http://schemas.openxmlformats.org/officeDocument/2006/relationships/customXml" Target="../ink/ink659.xml"/><Relationship Id="rId40" Type="http://schemas.openxmlformats.org/officeDocument/2006/relationships/customXml" Target="../ink/ink667.xml"/><Relationship Id="rId87" Type="http://schemas.openxmlformats.org/officeDocument/2006/relationships/image" Target="../media/image2060.png"/><Relationship Id="rId110" Type="http://schemas.openxmlformats.org/officeDocument/2006/relationships/customXml" Target="../ink/ink685.xml"/><Relationship Id="rId115" Type="http://schemas.openxmlformats.org/officeDocument/2006/relationships/image" Target="../media/image2200.png"/><Relationship Id="rId131" Type="http://schemas.openxmlformats.org/officeDocument/2006/relationships/image" Target="../media/image2361.png"/><Relationship Id="rId136" Type="http://schemas.openxmlformats.org/officeDocument/2006/relationships/customXml" Target="../ink/ink698.xml"/><Relationship Id="rId157" Type="http://schemas.openxmlformats.org/officeDocument/2006/relationships/image" Target="../media/image2491.png"/><Relationship Id="rId178" Type="http://schemas.openxmlformats.org/officeDocument/2006/relationships/customXml" Target="../ink/ink719.xml"/><Relationship Id="rId82" Type="http://schemas.openxmlformats.org/officeDocument/2006/relationships/customXml" Target="../ink/ink671.xml"/><Relationship Id="rId152" Type="http://schemas.openxmlformats.org/officeDocument/2006/relationships/customXml" Target="../ink/ink706.xml"/><Relationship Id="rId173" Type="http://schemas.openxmlformats.org/officeDocument/2006/relationships/image" Target="../media/image2571.png"/><Relationship Id="rId194" Type="http://schemas.openxmlformats.org/officeDocument/2006/relationships/image" Target="../media/image1.png"/><Relationship Id="rId19" Type="http://schemas.openxmlformats.org/officeDocument/2006/relationships/image" Target="../media/image780.png"/><Relationship Id="rId14" Type="http://schemas.openxmlformats.org/officeDocument/2006/relationships/customXml" Target="../ink/ink654.xml"/><Relationship Id="rId30" Type="http://schemas.openxmlformats.org/officeDocument/2006/relationships/customXml" Target="../ink/ink662.xml"/><Relationship Id="rId35" Type="http://schemas.openxmlformats.org/officeDocument/2006/relationships/image" Target="../media/image1100.png"/><Relationship Id="rId77" Type="http://schemas.openxmlformats.org/officeDocument/2006/relationships/image" Target="../media/image660.png"/><Relationship Id="rId100" Type="http://schemas.openxmlformats.org/officeDocument/2006/relationships/customXml" Target="../ink/ink680.xml"/><Relationship Id="rId105" Type="http://schemas.openxmlformats.org/officeDocument/2006/relationships/image" Target="../media/image2150.png"/><Relationship Id="rId126" Type="http://schemas.openxmlformats.org/officeDocument/2006/relationships/customXml" Target="../ink/ink693.xml"/><Relationship Id="rId147" Type="http://schemas.openxmlformats.org/officeDocument/2006/relationships/image" Target="../media/image2441.png"/><Relationship Id="rId168" Type="http://schemas.openxmlformats.org/officeDocument/2006/relationships/customXml" Target="../ink/ink714.xml"/><Relationship Id="rId8" Type="http://schemas.openxmlformats.org/officeDocument/2006/relationships/customXml" Target="../ink/ink651.xml"/><Relationship Id="rId93" Type="http://schemas.openxmlformats.org/officeDocument/2006/relationships/image" Target="../media/image2090.png"/><Relationship Id="rId98" Type="http://schemas.openxmlformats.org/officeDocument/2006/relationships/customXml" Target="../ink/ink679.xml"/><Relationship Id="rId121" Type="http://schemas.openxmlformats.org/officeDocument/2006/relationships/image" Target="../media/image2312.png"/><Relationship Id="rId142" Type="http://schemas.openxmlformats.org/officeDocument/2006/relationships/customXml" Target="../ink/ink701.xml"/><Relationship Id="rId163" Type="http://schemas.openxmlformats.org/officeDocument/2006/relationships/image" Target="../media/image2521.png"/><Relationship Id="rId184" Type="http://schemas.openxmlformats.org/officeDocument/2006/relationships/customXml" Target="../ink/ink722.xml"/><Relationship Id="rId189" Type="http://schemas.openxmlformats.org/officeDocument/2006/relationships/image" Target="../media/image2651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810.png"/><Relationship Id="rId116" Type="http://schemas.openxmlformats.org/officeDocument/2006/relationships/customXml" Target="../ink/ink688.xml"/><Relationship Id="rId137" Type="http://schemas.openxmlformats.org/officeDocument/2006/relationships/image" Target="../media/image2391.png"/><Relationship Id="rId158" Type="http://schemas.openxmlformats.org/officeDocument/2006/relationships/customXml" Target="../ink/ink709.xml"/><Relationship Id="rId20" Type="http://schemas.openxmlformats.org/officeDocument/2006/relationships/customXml" Target="../ink/ink657.xml"/><Relationship Id="rId83" Type="http://schemas.openxmlformats.org/officeDocument/2006/relationships/image" Target="../media/image700.png"/><Relationship Id="rId88" Type="http://schemas.openxmlformats.org/officeDocument/2006/relationships/customXml" Target="../ink/ink674.xml"/><Relationship Id="rId111" Type="http://schemas.openxmlformats.org/officeDocument/2006/relationships/image" Target="../media/image2180.png"/><Relationship Id="rId132" Type="http://schemas.openxmlformats.org/officeDocument/2006/relationships/customXml" Target="../ink/ink696.xml"/><Relationship Id="rId153" Type="http://schemas.openxmlformats.org/officeDocument/2006/relationships/image" Target="../media/image2470.png"/><Relationship Id="rId174" Type="http://schemas.openxmlformats.org/officeDocument/2006/relationships/customXml" Target="../ink/ink717.xml"/><Relationship Id="rId179" Type="http://schemas.openxmlformats.org/officeDocument/2006/relationships/image" Target="../media/image2601.png"/><Relationship Id="rId190" Type="http://schemas.openxmlformats.org/officeDocument/2006/relationships/customXml" Target="../ink/ink725.xml"/><Relationship Id="rId15" Type="http://schemas.openxmlformats.org/officeDocument/2006/relationships/image" Target="../media/image760.png"/><Relationship Id="rId36" Type="http://schemas.openxmlformats.org/officeDocument/2006/relationships/customXml" Target="../ink/ink665.xml"/><Relationship Id="rId106" Type="http://schemas.openxmlformats.org/officeDocument/2006/relationships/customXml" Target="../ink/ink683.xml"/><Relationship Id="rId127" Type="http://schemas.openxmlformats.org/officeDocument/2006/relationships/image" Target="../media/image2341.png"/><Relationship Id="rId10" Type="http://schemas.openxmlformats.org/officeDocument/2006/relationships/customXml" Target="../ink/ink652.xml"/><Relationship Id="rId31" Type="http://schemas.openxmlformats.org/officeDocument/2006/relationships/image" Target="../media/image840.png"/><Relationship Id="rId78" Type="http://schemas.openxmlformats.org/officeDocument/2006/relationships/customXml" Target="../ink/ink669.xml"/><Relationship Id="rId94" Type="http://schemas.openxmlformats.org/officeDocument/2006/relationships/customXml" Target="../ink/ink677.xml"/><Relationship Id="rId99" Type="http://schemas.openxmlformats.org/officeDocument/2006/relationships/image" Target="../media/image2120.png"/><Relationship Id="rId101" Type="http://schemas.openxmlformats.org/officeDocument/2006/relationships/image" Target="../media/image2130.png"/><Relationship Id="rId122" Type="http://schemas.openxmlformats.org/officeDocument/2006/relationships/customXml" Target="../ink/ink691.xml"/><Relationship Id="rId143" Type="http://schemas.openxmlformats.org/officeDocument/2006/relationships/image" Target="../media/image2421.png"/><Relationship Id="rId148" Type="http://schemas.openxmlformats.org/officeDocument/2006/relationships/customXml" Target="../ink/ink704.xml"/><Relationship Id="rId164" Type="http://schemas.openxmlformats.org/officeDocument/2006/relationships/customXml" Target="../ink/ink712.xml"/><Relationship Id="rId169" Type="http://schemas.openxmlformats.org/officeDocument/2006/relationships/image" Target="../media/image2551.png"/><Relationship Id="rId185" Type="http://schemas.openxmlformats.org/officeDocument/2006/relationships/image" Target="../media/image2631.png"/><Relationship Id="rId4" Type="http://schemas.openxmlformats.org/officeDocument/2006/relationships/customXml" Target="../ink/ink649.xml"/><Relationship Id="rId9" Type="http://schemas.openxmlformats.org/officeDocument/2006/relationships/image" Target="../media/image730.png"/><Relationship Id="rId180" Type="http://schemas.openxmlformats.org/officeDocument/2006/relationships/customXml" Target="../ink/ink720.xml"/><Relationship Id="rId26" Type="http://schemas.openxmlformats.org/officeDocument/2006/relationships/customXml" Target="../ink/ink660.xml"/><Relationship Id="rId89" Type="http://schemas.openxmlformats.org/officeDocument/2006/relationships/image" Target="../media/image2070.png"/><Relationship Id="rId112" Type="http://schemas.openxmlformats.org/officeDocument/2006/relationships/customXml" Target="../ink/ink686.xml"/><Relationship Id="rId133" Type="http://schemas.openxmlformats.org/officeDocument/2006/relationships/image" Target="../media/image2371.png"/><Relationship Id="rId154" Type="http://schemas.openxmlformats.org/officeDocument/2006/relationships/customXml" Target="../ink/ink707.xml"/><Relationship Id="rId175" Type="http://schemas.openxmlformats.org/officeDocument/2006/relationships/image" Target="../media/image2581.png"/><Relationship Id="rId16" Type="http://schemas.openxmlformats.org/officeDocument/2006/relationships/customXml" Target="../ink/ink655.xml"/><Relationship Id="rId37" Type="http://schemas.openxmlformats.org/officeDocument/2006/relationships/image" Target="../media/image1390.png"/><Relationship Id="rId79" Type="http://schemas.openxmlformats.org/officeDocument/2006/relationships/image" Target="../media/image680.png"/><Relationship Id="rId102" Type="http://schemas.openxmlformats.org/officeDocument/2006/relationships/customXml" Target="../ink/ink681.xml"/><Relationship Id="rId123" Type="http://schemas.openxmlformats.org/officeDocument/2006/relationships/image" Target="../media/image2321.png"/><Relationship Id="rId144" Type="http://schemas.openxmlformats.org/officeDocument/2006/relationships/customXml" Target="../ink/ink702.xml"/><Relationship Id="rId90" Type="http://schemas.openxmlformats.org/officeDocument/2006/relationships/customXml" Target="../ink/ink675.xml"/><Relationship Id="rId165" Type="http://schemas.openxmlformats.org/officeDocument/2006/relationships/image" Target="../media/image2531.png"/><Relationship Id="rId186" Type="http://schemas.openxmlformats.org/officeDocument/2006/relationships/customXml" Target="../ink/ink723.xml"/><Relationship Id="rId27" Type="http://schemas.openxmlformats.org/officeDocument/2006/relationships/image" Target="../media/image820.png"/><Relationship Id="rId113" Type="http://schemas.openxmlformats.org/officeDocument/2006/relationships/image" Target="../media/image2190.png"/><Relationship Id="rId134" Type="http://schemas.openxmlformats.org/officeDocument/2006/relationships/customXml" Target="../ink/ink69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NULL"/><Relationship Id="rId26" Type="http://schemas.openxmlformats.org/officeDocument/2006/relationships/image" Target="NULL"/><Relationship Id="rId39" Type="http://schemas.openxmlformats.org/officeDocument/2006/relationships/customXml" Target="../ink/ink18.xml"/><Relationship Id="rId21" Type="http://schemas.openxmlformats.org/officeDocument/2006/relationships/customXml" Target="../ink/ink9.xml"/><Relationship Id="rId34" Type="http://schemas.openxmlformats.org/officeDocument/2006/relationships/image" Target="NULL"/><Relationship Id="rId42" Type="http://schemas.openxmlformats.org/officeDocument/2006/relationships/image" Target="NULL"/><Relationship Id="rId47" Type="http://schemas.openxmlformats.org/officeDocument/2006/relationships/customXml" Target="../ink/ink22.xml"/><Relationship Id="rId50" Type="http://schemas.openxmlformats.org/officeDocument/2006/relationships/image" Target="NULL"/><Relationship Id="rId7" Type="http://schemas.openxmlformats.org/officeDocument/2006/relationships/customXml" Target="../ink/ink2.xml"/><Relationship Id="rId2" Type="http://schemas.microsoft.com/office/2007/relationships/media" Target="../media/media2.m4a"/><Relationship Id="rId16" Type="http://schemas.openxmlformats.org/officeDocument/2006/relationships/image" Target="NULL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customXml" Target="../ink/ink17.xml"/><Relationship Id="rId40" Type="http://schemas.openxmlformats.org/officeDocument/2006/relationships/image" Target="NULL"/><Relationship Id="rId45" Type="http://schemas.openxmlformats.org/officeDocument/2006/relationships/customXml" Target="../ink/ink21.xml"/><Relationship Id="rId53" Type="http://schemas.openxmlformats.org/officeDocument/2006/relationships/image" Target="../media/image1.png"/><Relationship Id="rId5" Type="http://schemas.openxmlformats.org/officeDocument/2006/relationships/customXml" Target="../ink/ink1.xml"/><Relationship Id="rId10" Type="http://schemas.openxmlformats.org/officeDocument/2006/relationships/image" Target="NULL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4" Type="http://schemas.openxmlformats.org/officeDocument/2006/relationships/image" Target="NULL"/><Relationship Id="rId52" Type="http://schemas.openxmlformats.org/officeDocument/2006/relationships/image" Target="NUL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.xm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customXml" Target="../ink/ink12.xml"/><Relationship Id="rId30" Type="http://schemas.openxmlformats.org/officeDocument/2006/relationships/image" Target="NULL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NULL"/><Relationship Id="rId8" Type="http://schemas.openxmlformats.org/officeDocument/2006/relationships/image" Target="NULL"/><Relationship Id="rId51" Type="http://schemas.openxmlformats.org/officeDocument/2006/relationships/customXml" Target="../ink/ink24.xml"/><Relationship Id="rId3" Type="http://schemas.openxmlformats.org/officeDocument/2006/relationships/audio" Target="../media/media2.m4a"/><Relationship Id="rId12" Type="http://schemas.openxmlformats.org/officeDocument/2006/relationships/image" Target="NULL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NULL"/><Relationship Id="rId46" Type="http://schemas.openxmlformats.org/officeDocument/2006/relationships/image" Target="NULL"/><Relationship Id="rId20" Type="http://schemas.openxmlformats.org/officeDocument/2006/relationships/image" Target="NULL"/><Relationship Id="rId41" Type="http://schemas.openxmlformats.org/officeDocument/2006/relationships/customXml" Target="../ink/ink19.xml"/><Relationship Id="rId1" Type="http://schemas.openxmlformats.org/officeDocument/2006/relationships/tags" Target="../tags/tag2.xml"/><Relationship Id="rId6" Type="http://schemas.openxmlformats.org/officeDocument/2006/relationships/image" Target="NUL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NULL"/><Relationship Id="rId36" Type="http://schemas.openxmlformats.org/officeDocument/2006/relationships/image" Target="NULL"/><Relationship Id="rId49" Type="http://schemas.openxmlformats.org/officeDocument/2006/relationships/customXml" Target="../ink/ink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26" Type="http://schemas.openxmlformats.org/officeDocument/2006/relationships/customXml" Target="../ink/ink32.xml"/><Relationship Id="rId39" Type="http://schemas.openxmlformats.org/officeDocument/2006/relationships/image" Target="NULL"/><Relationship Id="rId34" Type="http://schemas.openxmlformats.org/officeDocument/2006/relationships/customXml" Target="../ink/ink36.xml"/><Relationship Id="rId42" Type="http://schemas.openxmlformats.org/officeDocument/2006/relationships/customXml" Target="../ink/ink40.xml"/><Relationship Id="rId47" Type="http://schemas.openxmlformats.org/officeDocument/2006/relationships/image" Target="NULL"/><Relationship Id="rId50" Type="http://schemas.openxmlformats.org/officeDocument/2006/relationships/customXml" Target="../ink/ink44.xml"/><Relationship Id="rId55" Type="http://schemas.openxmlformats.org/officeDocument/2006/relationships/image" Target="NULL"/><Relationship Id="rId6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audio" Target="../media/media4.m4a"/><Relationship Id="rId16" Type="http://schemas.openxmlformats.org/officeDocument/2006/relationships/customXml" Target="../ink/ink31.xml"/><Relationship Id="rId29" Type="http://schemas.openxmlformats.org/officeDocument/2006/relationships/image" Target="NULL"/><Relationship Id="rId11" Type="http://schemas.openxmlformats.org/officeDocument/2006/relationships/image" Target="NULL"/><Relationship Id="rId32" Type="http://schemas.openxmlformats.org/officeDocument/2006/relationships/customXml" Target="../ink/ink35.xml"/><Relationship Id="rId37" Type="http://schemas.openxmlformats.org/officeDocument/2006/relationships/image" Target="NULL"/><Relationship Id="rId40" Type="http://schemas.openxmlformats.org/officeDocument/2006/relationships/customXml" Target="../ink/ink39.xml"/><Relationship Id="rId45" Type="http://schemas.openxmlformats.org/officeDocument/2006/relationships/image" Target="NULL"/><Relationship Id="rId53" Type="http://schemas.openxmlformats.org/officeDocument/2006/relationships/image" Target="NULL"/><Relationship Id="rId58" Type="http://schemas.openxmlformats.org/officeDocument/2006/relationships/customXml" Target="../ink/ink48.xml"/><Relationship Id="rId66" Type="http://schemas.openxmlformats.org/officeDocument/2006/relationships/image" Target="../media/image1.png"/><Relationship Id="rId5" Type="http://schemas.openxmlformats.org/officeDocument/2006/relationships/image" Target="NULL"/><Relationship Id="rId61" Type="http://schemas.openxmlformats.org/officeDocument/2006/relationships/image" Target="NULL"/><Relationship Id="rId4" Type="http://schemas.openxmlformats.org/officeDocument/2006/relationships/customXml" Target="../ink/ink25.xml"/><Relationship Id="rId9" Type="http://schemas.openxmlformats.org/officeDocument/2006/relationships/image" Target="NULL"/><Relationship Id="rId14" Type="http://schemas.openxmlformats.org/officeDocument/2006/relationships/customXml" Target="../ink/ink30.xml"/><Relationship Id="rId27" Type="http://schemas.openxmlformats.org/officeDocument/2006/relationships/image" Target="NULL"/><Relationship Id="rId30" Type="http://schemas.openxmlformats.org/officeDocument/2006/relationships/customXml" Target="../ink/ink34.xml"/><Relationship Id="rId35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customXml" Target="../ink/ink43.xml"/><Relationship Id="rId56" Type="http://schemas.openxmlformats.org/officeDocument/2006/relationships/customXml" Target="../ink/ink47.xml"/><Relationship Id="rId64" Type="http://schemas.openxmlformats.org/officeDocument/2006/relationships/customXml" Target="../ink/ink51.xml"/><Relationship Id="rId8" Type="http://schemas.openxmlformats.org/officeDocument/2006/relationships/customXml" Target="../ink/ink27.xml"/><Relationship Id="rId51" Type="http://schemas.openxmlformats.org/officeDocument/2006/relationships/image" Target="NUL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29.xm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38.xml"/><Relationship Id="rId46" Type="http://schemas.openxmlformats.org/officeDocument/2006/relationships/customXml" Target="../ink/ink42.xml"/><Relationship Id="rId59" Type="http://schemas.openxmlformats.org/officeDocument/2006/relationships/image" Target="NULL"/><Relationship Id="rId41" Type="http://schemas.openxmlformats.org/officeDocument/2006/relationships/image" Target="NULL"/><Relationship Id="rId54" Type="http://schemas.openxmlformats.org/officeDocument/2006/relationships/customXml" Target="../ink/ink46.xml"/><Relationship Id="rId62" Type="http://schemas.openxmlformats.org/officeDocument/2006/relationships/customXml" Target="../ink/ink50.xml"/><Relationship Id="rId1" Type="http://schemas.microsoft.com/office/2007/relationships/media" Target="../media/media4.m4a"/><Relationship Id="rId6" Type="http://schemas.openxmlformats.org/officeDocument/2006/relationships/customXml" Target="../ink/ink26.xml"/><Relationship Id="rId15" Type="http://schemas.openxmlformats.org/officeDocument/2006/relationships/image" Target="NULL"/><Relationship Id="rId28" Type="http://schemas.openxmlformats.org/officeDocument/2006/relationships/customXml" Target="../ink/ink33.xml"/><Relationship Id="rId36" Type="http://schemas.openxmlformats.org/officeDocument/2006/relationships/customXml" Target="../ink/ink37.xml"/><Relationship Id="rId49" Type="http://schemas.openxmlformats.org/officeDocument/2006/relationships/image" Target="NULL"/><Relationship Id="rId57" Type="http://schemas.openxmlformats.org/officeDocument/2006/relationships/image" Target="NULL"/><Relationship Id="rId10" Type="http://schemas.openxmlformats.org/officeDocument/2006/relationships/customXml" Target="../ink/ink28.xml"/><Relationship Id="rId31" Type="http://schemas.openxmlformats.org/officeDocument/2006/relationships/image" Target="NULL"/><Relationship Id="rId44" Type="http://schemas.openxmlformats.org/officeDocument/2006/relationships/customXml" Target="../ink/ink41.xml"/><Relationship Id="rId52" Type="http://schemas.openxmlformats.org/officeDocument/2006/relationships/customXml" Target="../ink/ink45.xml"/><Relationship Id="rId60" Type="http://schemas.openxmlformats.org/officeDocument/2006/relationships/customXml" Target="../ink/ink49.xml"/><Relationship Id="rId65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4.xml"/><Relationship Id="rId13" Type="http://schemas.openxmlformats.org/officeDocument/2006/relationships/image" Target="../media/image2803.png"/><Relationship Id="rId18" Type="http://schemas.openxmlformats.org/officeDocument/2006/relationships/customXml" Target="../ink/ink59.xml"/><Relationship Id="rId26" Type="http://schemas.openxmlformats.org/officeDocument/2006/relationships/customXml" Target="../ink/ink63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843.png"/><Relationship Id="rId7" Type="http://schemas.openxmlformats.org/officeDocument/2006/relationships/image" Target="../media/image2772.png"/><Relationship Id="rId12" Type="http://schemas.openxmlformats.org/officeDocument/2006/relationships/customXml" Target="../ink/ink56.xml"/><Relationship Id="rId17" Type="http://schemas.openxmlformats.org/officeDocument/2006/relationships/image" Target="../media/image2823.png"/><Relationship Id="rId25" Type="http://schemas.openxmlformats.org/officeDocument/2006/relationships/image" Target="../media/image2861.png"/><Relationship Id="rId2" Type="http://schemas.openxmlformats.org/officeDocument/2006/relationships/audio" Target="../media/media5.m4a"/><Relationship Id="rId16" Type="http://schemas.openxmlformats.org/officeDocument/2006/relationships/customXml" Target="../ink/ink58.xml"/><Relationship Id="rId20" Type="http://schemas.openxmlformats.org/officeDocument/2006/relationships/customXml" Target="../ink/ink60.xml"/><Relationship Id="rId29" Type="http://schemas.openxmlformats.org/officeDocument/2006/relationships/image" Target="../media/image2882.png"/><Relationship Id="rId1" Type="http://schemas.microsoft.com/office/2007/relationships/media" Target="../media/media5.m4a"/><Relationship Id="rId6" Type="http://schemas.openxmlformats.org/officeDocument/2006/relationships/customXml" Target="../ink/ink53.xml"/><Relationship Id="rId11" Type="http://schemas.openxmlformats.org/officeDocument/2006/relationships/image" Target="../media/image2793.png"/><Relationship Id="rId24" Type="http://schemas.openxmlformats.org/officeDocument/2006/relationships/customXml" Target="../ink/ink62.xml"/><Relationship Id="rId32" Type="http://schemas.openxmlformats.org/officeDocument/2006/relationships/image" Target="../media/image1.png"/><Relationship Id="rId5" Type="http://schemas.openxmlformats.org/officeDocument/2006/relationships/image" Target="../media/image2762.png"/><Relationship Id="rId15" Type="http://schemas.openxmlformats.org/officeDocument/2006/relationships/image" Target="../media/image2813.png"/><Relationship Id="rId23" Type="http://schemas.openxmlformats.org/officeDocument/2006/relationships/image" Target="../media/image2852.png"/><Relationship Id="rId28" Type="http://schemas.openxmlformats.org/officeDocument/2006/relationships/customXml" Target="../ink/ink64.xml"/><Relationship Id="rId10" Type="http://schemas.openxmlformats.org/officeDocument/2006/relationships/customXml" Target="../ink/ink55.xml"/><Relationship Id="rId19" Type="http://schemas.openxmlformats.org/officeDocument/2006/relationships/image" Target="../media/image2833.png"/><Relationship Id="rId31" Type="http://schemas.openxmlformats.org/officeDocument/2006/relationships/image" Target="../media/image3.jpeg"/><Relationship Id="rId4" Type="http://schemas.openxmlformats.org/officeDocument/2006/relationships/customXml" Target="../ink/ink52.xml"/><Relationship Id="rId9" Type="http://schemas.openxmlformats.org/officeDocument/2006/relationships/image" Target="../media/image2783.png"/><Relationship Id="rId14" Type="http://schemas.openxmlformats.org/officeDocument/2006/relationships/customXml" Target="../ink/ink57.xml"/><Relationship Id="rId22" Type="http://schemas.openxmlformats.org/officeDocument/2006/relationships/customXml" Target="../ink/ink61.xml"/><Relationship Id="rId27" Type="http://schemas.openxmlformats.org/officeDocument/2006/relationships/image" Target="../media/image2872.png"/><Relationship Id="rId30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66.xml"/><Relationship Id="rId13" Type="http://schemas.openxmlformats.org/officeDocument/2006/relationships/image" Target="../media/image1380.png"/><Relationship Id="rId18" Type="http://schemas.openxmlformats.org/officeDocument/2006/relationships/customXml" Target="../ink/ink71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871.png"/><Relationship Id="rId7" Type="http://schemas.openxmlformats.org/officeDocument/2006/relationships/image" Target="../media/image1230.png"/><Relationship Id="rId12" Type="http://schemas.openxmlformats.org/officeDocument/2006/relationships/customXml" Target="../ink/ink68.xml"/><Relationship Id="rId17" Type="http://schemas.openxmlformats.org/officeDocument/2006/relationships/image" Target="../media/image1401.png"/><Relationship Id="rId2" Type="http://schemas.openxmlformats.org/officeDocument/2006/relationships/audio" Target="../media/media6.m4a"/><Relationship Id="rId16" Type="http://schemas.openxmlformats.org/officeDocument/2006/relationships/customXml" Target="../ink/ink70.xml"/><Relationship Id="rId20" Type="http://schemas.openxmlformats.org/officeDocument/2006/relationships/customXml" Target="../ink/ink72.xml"/><Relationship Id="rId54" Type="http://schemas.openxmlformats.org/officeDocument/2006/relationships/image" Target="../media/image1.png"/><Relationship Id="rId1" Type="http://schemas.microsoft.com/office/2007/relationships/media" Target="../media/media6.m4a"/><Relationship Id="rId6" Type="http://schemas.openxmlformats.org/officeDocument/2006/relationships/customXml" Target="../ink/ink65.xml"/><Relationship Id="rId11" Type="http://schemas.openxmlformats.org/officeDocument/2006/relationships/image" Target="../media/image1250.png"/><Relationship Id="rId24" Type="http://schemas.openxmlformats.org/officeDocument/2006/relationships/customXml" Target="../ink/ink74.xml"/><Relationship Id="rId53" Type="http://schemas.openxmlformats.org/officeDocument/2006/relationships/image" Target="../media/image2040.png"/><Relationship Id="rId5" Type="http://schemas.openxmlformats.org/officeDocument/2006/relationships/hyperlink" Target="https://www.researchgate.net/journal/Journal-of-Neurophysiology-1522-1598" TargetMode="External"/><Relationship Id="rId15" Type="http://schemas.openxmlformats.org/officeDocument/2006/relationships/image" Target="../media/image1391.png"/><Relationship Id="rId23" Type="http://schemas.openxmlformats.org/officeDocument/2006/relationships/image" Target="../media/image1881.png"/><Relationship Id="rId10" Type="http://schemas.openxmlformats.org/officeDocument/2006/relationships/customXml" Target="../ink/ink67.xml"/><Relationship Id="rId19" Type="http://schemas.openxmlformats.org/officeDocument/2006/relationships/image" Target="../media/image1861.png"/><Relationship Id="rId4" Type="http://schemas.openxmlformats.org/officeDocument/2006/relationships/image" Target="../media/image4.png"/><Relationship Id="rId9" Type="http://schemas.openxmlformats.org/officeDocument/2006/relationships/image" Target="../media/image1240.png"/><Relationship Id="rId14" Type="http://schemas.openxmlformats.org/officeDocument/2006/relationships/customXml" Target="../ink/ink69.xml"/><Relationship Id="rId22" Type="http://schemas.openxmlformats.org/officeDocument/2006/relationships/customXml" Target="../ink/ink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55" Type="http://schemas.openxmlformats.org/officeDocument/2006/relationships/image" Target="../media/image1971.png"/><Relationship Id="rId68" Type="http://schemas.openxmlformats.org/officeDocument/2006/relationships/customXml" Target="../ink/ink82.xml"/><Relationship Id="rId76" Type="http://schemas.openxmlformats.org/officeDocument/2006/relationships/image" Target="../media/image2071.png"/><Relationship Id="rId84" Type="http://schemas.openxmlformats.org/officeDocument/2006/relationships/image" Target="../media/image2113.png"/><Relationship Id="rId59" Type="http://schemas.openxmlformats.org/officeDocument/2006/relationships/image" Target="../media/image1991.png"/><Relationship Id="rId67" Type="http://schemas.openxmlformats.org/officeDocument/2006/relationships/image" Target="../media/image2031.png"/><Relationship Id="rId71" Type="http://schemas.openxmlformats.org/officeDocument/2006/relationships/image" Target="../media/image2051.png"/><Relationship Id="rId2" Type="http://schemas.microsoft.com/office/2007/relationships/media" Target="../media/media7.m4a"/><Relationship Id="rId54" Type="http://schemas.openxmlformats.org/officeDocument/2006/relationships/customXml" Target="../ink/ink76.xml"/><Relationship Id="rId62" Type="http://schemas.openxmlformats.org/officeDocument/2006/relationships/customXml" Target="../ink/ink80.xml"/><Relationship Id="rId70" Type="http://schemas.openxmlformats.org/officeDocument/2006/relationships/customXml" Target="../ink/ink83.xml"/><Relationship Id="rId75" Type="http://schemas.openxmlformats.org/officeDocument/2006/relationships/customXml" Target="../ink/ink86.xml"/><Relationship Id="rId83" Type="http://schemas.openxmlformats.org/officeDocument/2006/relationships/customXml" Target="../ink/ink90.xml"/><Relationship Id="rId1" Type="http://schemas.openxmlformats.org/officeDocument/2006/relationships/tags" Target="../tags/tag4.xml"/><Relationship Id="rId53" Type="http://schemas.openxmlformats.org/officeDocument/2006/relationships/image" Target="../media/image2040.png"/><Relationship Id="rId58" Type="http://schemas.openxmlformats.org/officeDocument/2006/relationships/customXml" Target="../ink/ink78.xml"/><Relationship Id="rId66" Type="http://schemas.openxmlformats.org/officeDocument/2006/relationships/customXml" Target="../ink/ink81.xml"/><Relationship Id="rId74" Type="http://schemas.openxmlformats.org/officeDocument/2006/relationships/customXml" Target="../ink/ink85.xml"/><Relationship Id="rId79" Type="http://schemas.openxmlformats.org/officeDocument/2006/relationships/customXml" Target="../ink/ink88.xml"/><Relationship Id="rId5" Type="http://schemas.openxmlformats.org/officeDocument/2006/relationships/customXml" Target="../ink/ink75.xml"/><Relationship Id="rId57" Type="http://schemas.openxmlformats.org/officeDocument/2006/relationships/image" Target="../media/image1981.png"/><Relationship Id="rId61" Type="http://schemas.openxmlformats.org/officeDocument/2006/relationships/image" Target="../media/image2001.png"/><Relationship Id="rId82" Type="http://schemas.openxmlformats.org/officeDocument/2006/relationships/image" Target="../media/image2102.png"/><Relationship Id="rId60" Type="http://schemas.openxmlformats.org/officeDocument/2006/relationships/customXml" Target="../ink/ink79.xml"/><Relationship Id="rId65" Type="http://schemas.openxmlformats.org/officeDocument/2006/relationships/image" Target="../media/image2021.png"/><Relationship Id="rId73" Type="http://schemas.openxmlformats.org/officeDocument/2006/relationships/image" Target="../media/image2061.png"/><Relationship Id="rId78" Type="http://schemas.openxmlformats.org/officeDocument/2006/relationships/image" Target="../media/image2081.png"/><Relationship Id="rId81" Type="http://schemas.openxmlformats.org/officeDocument/2006/relationships/customXml" Target="../ink/ink89.xml"/><Relationship Id="rId4" Type="http://schemas.openxmlformats.org/officeDocument/2006/relationships/slideLayout" Target="../slideLayouts/slideLayout2.xml"/><Relationship Id="rId56" Type="http://schemas.openxmlformats.org/officeDocument/2006/relationships/customXml" Target="../ink/ink77.xml"/><Relationship Id="rId69" Type="http://schemas.openxmlformats.org/officeDocument/2006/relationships/image" Target="../media/image2041.png"/><Relationship Id="rId77" Type="http://schemas.openxmlformats.org/officeDocument/2006/relationships/customXml" Target="../ink/ink87.xml"/><Relationship Id="rId72" Type="http://schemas.openxmlformats.org/officeDocument/2006/relationships/customXml" Target="../ink/ink84.xml"/><Relationship Id="rId80" Type="http://schemas.openxmlformats.org/officeDocument/2006/relationships/image" Target="../media/image2091.png"/><Relationship Id="rId85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48.png"/><Relationship Id="rId84" Type="http://schemas.openxmlformats.org/officeDocument/2006/relationships/customXml" Target="../ink/ink93.xml"/><Relationship Id="rId138" Type="http://schemas.openxmlformats.org/officeDocument/2006/relationships/customXml" Target="../ink/ink120.xml"/><Relationship Id="rId159" Type="http://schemas.openxmlformats.org/officeDocument/2006/relationships/image" Target="../media/image369.png"/><Relationship Id="rId170" Type="http://schemas.openxmlformats.org/officeDocument/2006/relationships/customXml" Target="../ink/ink136.xml"/><Relationship Id="rId191" Type="http://schemas.openxmlformats.org/officeDocument/2006/relationships/image" Target="../media/image385.png"/><Relationship Id="rId205" Type="http://schemas.openxmlformats.org/officeDocument/2006/relationships/image" Target="../media/image392.png"/><Relationship Id="rId107" Type="http://schemas.openxmlformats.org/officeDocument/2006/relationships/image" Target="../media/image343.png"/><Relationship Id="rId102" Type="http://schemas.openxmlformats.org/officeDocument/2006/relationships/customXml" Target="../ink/ink102.xml"/><Relationship Id="rId123" Type="http://schemas.openxmlformats.org/officeDocument/2006/relationships/image" Target="../media/image351.png"/><Relationship Id="rId128" Type="http://schemas.openxmlformats.org/officeDocument/2006/relationships/customXml" Target="../ink/ink115.xml"/><Relationship Id="rId144" Type="http://schemas.openxmlformats.org/officeDocument/2006/relationships/customXml" Target="../ink/ink123.xml"/><Relationship Id="rId149" Type="http://schemas.openxmlformats.org/officeDocument/2006/relationships/image" Target="../media/image364.png"/><Relationship Id="rId5" Type="http://schemas.openxmlformats.org/officeDocument/2006/relationships/image" Target="../media/image328.png"/><Relationship Id="rId90" Type="http://schemas.openxmlformats.org/officeDocument/2006/relationships/customXml" Target="../ink/ink96.xml"/><Relationship Id="rId95" Type="http://schemas.openxmlformats.org/officeDocument/2006/relationships/image" Target="../media/image337.png"/><Relationship Id="rId160" Type="http://schemas.openxmlformats.org/officeDocument/2006/relationships/customXml" Target="../ink/ink131.xml"/><Relationship Id="rId165" Type="http://schemas.openxmlformats.org/officeDocument/2006/relationships/image" Target="../media/image372.png"/><Relationship Id="rId181" Type="http://schemas.openxmlformats.org/officeDocument/2006/relationships/image" Target="../media/image380.png"/><Relationship Id="rId186" Type="http://schemas.openxmlformats.org/officeDocument/2006/relationships/customXml" Target="../ink/ink144.xml"/><Relationship Id="rId216" Type="http://schemas.openxmlformats.org/officeDocument/2006/relationships/image" Target="../media/image6.png"/><Relationship Id="rId211" Type="http://schemas.openxmlformats.org/officeDocument/2006/relationships/image" Target="../media/image395.png"/><Relationship Id="rId113" Type="http://schemas.openxmlformats.org/officeDocument/2006/relationships/image" Target="../media/image346.png"/><Relationship Id="rId118" Type="http://schemas.openxmlformats.org/officeDocument/2006/relationships/customXml" Target="../ink/ink110.xml"/><Relationship Id="rId134" Type="http://schemas.openxmlformats.org/officeDocument/2006/relationships/customXml" Target="../ink/ink118.xml"/><Relationship Id="rId139" Type="http://schemas.openxmlformats.org/officeDocument/2006/relationships/image" Target="../media/image359.png"/><Relationship Id="rId85" Type="http://schemas.openxmlformats.org/officeDocument/2006/relationships/image" Target="../media/image332.png"/><Relationship Id="rId150" Type="http://schemas.openxmlformats.org/officeDocument/2006/relationships/customXml" Target="../ink/ink126.xml"/><Relationship Id="rId155" Type="http://schemas.openxmlformats.org/officeDocument/2006/relationships/image" Target="../media/image367.png"/><Relationship Id="rId171" Type="http://schemas.openxmlformats.org/officeDocument/2006/relationships/image" Target="../media/image375.png"/><Relationship Id="rId176" Type="http://schemas.openxmlformats.org/officeDocument/2006/relationships/customXml" Target="../ink/ink139.xml"/><Relationship Id="rId192" Type="http://schemas.openxmlformats.org/officeDocument/2006/relationships/customXml" Target="../ink/ink147.xml"/><Relationship Id="rId197" Type="http://schemas.openxmlformats.org/officeDocument/2006/relationships/image" Target="../media/image388.png"/><Relationship Id="rId206" Type="http://schemas.openxmlformats.org/officeDocument/2006/relationships/customXml" Target="../ink/ink154.xml"/><Relationship Id="rId201" Type="http://schemas.openxmlformats.org/officeDocument/2006/relationships/image" Target="../media/image390.png"/><Relationship Id="rId103" Type="http://schemas.openxmlformats.org/officeDocument/2006/relationships/image" Target="../media/image341.png"/><Relationship Id="rId108" Type="http://schemas.openxmlformats.org/officeDocument/2006/relationships/customXml" Target="../ink/ink105.xml"/><Relationship Id="rId124" Type="http://schemas.openxmlformats.org/officeDocument/2006/relationships/customXml" Target="../ink/ink113.xml"/><Relationship Id="rId129" Type="http://schemas.openxmlformats.org/officeDocument/2006/relationships/image" Target="../media/image354.png"/><Relationship Id="rId91" Type="http://schemas.openxmlformats.org/officeDocument/2006/relationships/image" Target="../media/image335.png"/><Relationship Id="rId96" Type="http://schemas.openxmlformats.org/officeDocument/2006/relationships/customXml" Target="../ink/ink99.xml"/><Relationship Id="rId140" Type="http://schemas.openxmlformats.org/officeDocument/2006/relationships/customXml" Target="../ink/ink121.xml"/><Relationship Id="rId145" Type="http://schemas.openxmlformats.org/officeDocument/2006/relationships/image" Target="../media/image362.png"/><Relationship Id="rId161" Type="http://schemas.openxmlformats.org/officeDocument/2006/relationships/image" Target="../media/image370.png"/><Relationship Id="rId166" Type="http://schemas.openxmlformats.org/officeDocument/2006/relationships/customXml" Target="../ink/ink134.xml"/><Relationship Id="rId182" Type="http://schemas.openxmlformats.org/officeDocument/2006/relationships/customXml" Target="../ink/ink142.xml"/><Relationship Id="rId187" Type="http://schemas.openxmlformats.org/officeDocument/2006/relationships/image" Target="../media/image383.png"/><Relationship Id="rId217" Type="http://schemas.openxmlformats.org/officeDocument/2006/relationships/image" Target="../media/image1.png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212" Type="http://schemas.openxmlformats.org/officeDocument/2006/relationships/customXml" Target="../ink/ink157.xml"/><Relationship Id="rId114" Type="http://schemas.openxmlformats.org/officeDocument/2006/relationships/customXml" Target="../ink/ink108.xml"/><Relationship Id="rId119" Type="http://schemas.openxmlformats.org/officeDocument/2006/relationships/image" Target="../media/image349.png"/><Relationship Id="rId86" Type="http://schemas.openxmlformats.org/officeDocument/2006/relationships/customXml" Target="../ink/ink94.xml"/><Relationship Id="rId130" Type="http://schemas.openxmlformats.org/officeDocument/2006/relationships/customXml" Target="../ink/ink116.xml"/><Relationship Id="rId135" Type="http://schemas.openxmlformats.org/officeDocument/2006/relationships/image" Target="../media/image357.png"/><Relationship Id="rId151" Type="http://schemas.openxmlformats.org/officeDocument/2006/relationships/image" Target="../media/image365.png"/><Relationship Id="rId156" Type="http://schemas.openxmlformats.org/officeDocument/2006/relationships/customXml" Target="../ink/ink129.xml"/><Relationship Id="rId177" Type="http://schemas.openxmlformats.org/officeDocument/2006/relationships/image" Target="../media/image378.png"/><Relationship Id="rId198" Type="http://schemas.openxmlformats.org/officeDocument/2006/relationships/customXml" Target="../ink/ink150.xml"/><Relationship Id="rId172" Type="http://schemas.openxmlformats.org/officeDocument/2006/relationships/customXml" Target="../ink/ink137.xml"/><Relationship Id="rId193" Type="http://schemas.openxmlformats.org/officeDocument/2006/relationships/image" Target="../media/image386.png"/><Relationship Id="rId202" Type="http://schemas.openxmlformats.org/officeDocument/2006/relationships/customXml" Target="../ink/ink152.xml"/><Relationship Id="rId207" Type="http://schemas.openxmlformats.org/officeDocument/2006/relationships/image" Target="../media/image393.png"/><Relationship Id="rId109" Type="http://schemas.openxmlformats.org/officeDocument/2006/relationships/image" Target="../media/image344.png"/><Relationship Id="rId97" Type="http://schemas.openxmlformats.org/officeDocument/2006/relationships/image" Target="../media/image338.png"/><Relationship Id="rId104" Type="http://schemas.openxmlformats.org/officeDocument/2006/relationships/customXml" Target="../ink/ink103.xml"/><Relationship Id="rId120" Type="http://schemas.openxmlformats.org/officeDocument/2006/relationships/customXml" Target="../ink/ink111.xml"/><Relationship Id="rId125" Type="http://schemas.openxmlformats.org/officeDocument/2006/relationships/image" Target="../media/image352.png"/><Relationship Id="rId141" Type="http://schemas.openxmlformats.org/officeDocument/2006/relationships/image" Target="../media/image360.png"/><Relationship Id="rId146" Type="http://schemas.openxmlformats.org/officeDocument/2006/relationships/customXml" Target="../ink/ink124.xml"/><Relationship Id="rId167" Type="http://schemas.openxmlformats.org/officeDocument/2006/relationships/image" Target="../media/image373.png"/><Relationship Id="rId188" Type="http://schemas.openxmlformats.org/officeDocument/2006/relationships/customXml" Target="../ink/ink145.xml"/><Relationship Id="rId7" Type="http://schemas.openxmlformats.org/officeDocument/2006/relationships/customXml" Target="../ink/ink92.xml"/><Relationship Id="rId92" Type="http://schemas.openxmlformats.org/officeDocument/2006/relationships/customXml" Target="../ink/ink97.xml"/><Relationship Id="rId162" Type="http://schemas.openxmlformats.org/officeDocument/2006/relationships/customXml" Target="../ink/ink132.xml"/><Relationship Id="rId183" Type="http://schemas.openxmlformats.org/officeDocument/2006/relationships/image" Target="../media/image381.png"/><Relationship Id="rId213" Type="http://schemas.openxmlformats.org/officeDocument/2006/relationships/image" Target="../media/image396.png"/><Relationship Id="rId2" Type="http://schemas.openxmlformats.org/officeDocument/2006/relationships/audio" Target="../media/media8.m4a"/><Relationship Id="rId87" Type="http://schemas.openxmlformats.org/officeDocument/2006/relationships/image" Target="../media/image333.png"/><Relationship Id="rId110" Type="http://schemas.openxmlformats.org/officeDocument/2006/relationships/customXml" Target="../ink/ink106.xml"/><Relationship Id="rId115" Type="http://schemas.openxmlformats.org/officeDocument/2006/relationships/image" Target="../media/image347.png"/><Relationship Id="rId131" Type="http://schemas.openxmlformats.org/officeDocument/2006/relationships/image" Target="../media/image355.png"/><Relationship Id="rId136" Type="http://schemas.openxmlformats.org/officeDocument/2006/relationships/customXml" Target="../ink/ink119.xml"/><Relationship Id="rId157" Type="http://schemas.openxmlformats.org/officeDocument/2006/relationships/image" Target="../media/image368.png"/><Relationship Id="rId178" Type="http://schemas.openxmlformats.org/officeDocument/2006/relationships/customXml" Target="../ink/ink140.xml"/><Relationship Id="rId152" Type="http://schemas.openxmlformats.org/officeDocument/2006/relationships/customXml" Target="../ink/ink127.xml"/><Relationship Id="rId173" Type="http://schemas.openxmlformats.org/officeDocument/2006/relationships/image" Target="../media/image376.png"/><Relationship Id="rId194" Type="http://schemas.openxmlformats.org/officeDocument/2006/relationships/customXml" Target="../ink/ink148.xml"/><Relationship Id="rId199" Type="http://schemas.openxmlformats.org/officeDocument/2006/relationships/image" Target="../media/image389.png"/><Relationship Id="rId203" Type="http://schemas.openxmlformats.org/officeDocument/2006/relationships/image" Target="../media/image391.png"/><Relationship Id="rId208" Type="http://schemas.openxmlformats.org/officeDocument/2006/relationships/customXml" Target="../ink/ink155.xml"/><Relationship Id="rId100" Type="http://schemas.openxmlformats.org/officeDocument/2006/relationships/customXml" Target="../ink/ink101.xml"/><Relationship Id="rId105" Type="http://schemas.openxmlformats.org/officeDocument/2006/relationships/image" Target="../media/image342.png"/><Relationship Id="rId126" Type="http://schemas.openxmlformats.org/officeDocument/2006/relationships/customXml" Target="../ink/ink114.xml"/><Relationship Id="rId147" Type="http://schemas.openxmlformats.org/officeDocument/2006/relationships/image" Target="../media/image363.png"/><Relationship Id="rId168" Type="http://schemas.openxmlformats.org/officeDocument/2006/relationships/customXml" Target="../ink/ink135.xml"/><Relationship Id="rId93" Type="http://schemas.openxmlformats.org/officeDocument/2006/relationships/image" Target="../media/image336.png"/><Relationship Id="rId98" Type="http://schemas.openxmlformats.org/officeDocument/2006/relationships/customXml" Target="../ink/ink100.xml"/><Relationship Id="rId121" Type="http://schemas.openxmlformats.org/officeDocument/2006/relationships/image" Target="../media/image350.png"/><Relationship Id="rId142" Type="http://schemas.openxmlformats.org/officeDocument/2006/relationships/customXml" Target="../ink/ink122.xml"/><Relationship Id="rId163" Type="http://schemas.openxmlformats.org/officeDocument/2006/relationships/image" Target="../media/image371.png"/><Relationship Id="rId184" Type="http://schemas.openxmlformats.org/officeDocument/2006/relationships/customXml" Target="../ink/ink143.xml"/><Relationship Id="rId189" Type="http://schemas.openxmlformats.org/officeDocument/2006/relationships/image" Target="../media/image384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58.xml"/><Relationship Id="rId116" Type="http://schemas.openxmlformats.org/officeDocument/2006/relationships/customXml" Target="../ink/ink109.xml"/><Relationship Id="rId137" Type="http://schemas.openxmlformats.org/officeDocument/2006/relationships/image" Target="../media/image358.png"/><Relationship Id="rId158" Type="http://schemas.openxmlformats.org/officeDocument/2006/relationships/customXml" Target="../ink/ink130.xml"/><Relationship Id="rId83" Type="http://schemas.openxmlformats.org/officeDocument/2006/relationships/image" Target="../media/image331.png"/><Relationship Id="rId88" Type="http://schemas.openxmlformats.org/officeDocument/2006/relationships/customXml" Target="../ink/ink95.xml"/><Relationship Id="rId111" Type="http://schemas.openxmlformats.org/officeDocument/2006/relationships/image" Target="../media/image345.png"/><Relationship Id="rId132" Type="http://schemas.openxmlformats.org/officeDocument/2006/relationships/customXml" Target="../ink/ink117.xml"/><Relationship Id="rId153" Type="http://schemas.openxmlformats.org/officeDocument/2006/relationships/image" Target="../media/image366.png"/><Relationship Id="rId174" Type="http://schemas.openxmlformats.org/officeDocument/2006/relationships/customXml" Target="../ink/ink138.xml"/><Relationship Id="rId179" Type="http://schemas.openxmlformats.org/officeDocument/2006/relationships/image" Target="../media/image379.png"/><Relationship Id="rId195" Type="http://schemas.openxmlformats.org/officeDocument/2006/relationships/image" Target="../media/image387.png"/><Relationship Id="rId209" Type="http://schemas.openxmlformats.org/officeDocument/2006/relationships/image" Target="../media/image394.png"/><Relationship Id="rId190" Type="http://schemas.openxmlformats.org/officeDocument/2006/relationships/customXml" Target="../ink/ink146.xml"/><Relationship Id="rId204" Type="http://schemas.openxmlformats.org/officeDocument/2006/relationships/customXml" Target="../ink/ink153.xml"/><Relationship Id="rId106" Type="http://schemas.openxmlformats.org/officeDocument/2006/relationships/customXml" Target="../ink/ink104.xml"/><Relationship Id="rId127" Type="http://schemas.openxmlformats.org/officeDocument/2006/relationships/image" Target="../media/image353.png"/><Relationship Id="rId94" Type="http://schemas.openxmlformats.org/officeDocument/2006/relationships/customXml" Target="../ink/ink98.xml"/><Relationship Id="rId99" Type="http://schemas.openxmlformats.org/officeDocument/2006/relationships/image" Target="../media/image330.png"/><Relationship Id="rId101" Type="http://schemas.openxmlformats.org/officeDocument/2006/relationships/image" Target="../media/image340.png"/><Relationship Id="rId122" Type="http://schemas.openxmlformats.org/officeDocument/2006/relationships/customXml" Target="../ink/ink112.xml"/><Relationship Id="rId143" Type="http://schemas.openxmlformats.org/officeDocument/2006/relationships/image" Target="../media/image361.png"/><Relationship Id="rId148" Type="http://schemas.openxmlformats.org/officeDocument/2006/relationships/customXml" Target="../ink/ink125.xml"/><Relationship Id="rId164" Type="http://schemas.openxmlformats.org/officeDocument/2006/relationships/customXml" Target="../ink/ink133.xml"/><Relationship Id="rId169" Type="http://schemas.openxmlformats.org/officeDocument/2006/relationships/image" Target="../media/image374.png"/><Relationship Id="rId185" Type="http://schemas.openxmlformats.org/officeDocument/2006/relationships/image" Target="../media/image382.png"/><Relationship Id="rId4" Type="http://schemas.openxmlformats.org/officeDocument/2006/relationships/customXml" Target="../ink/ink91.xml"/><Relationship Id="rId180" Type="http://schemas.openxmlformats.org/officeDocument/2006/relationships/customXml" Target="../ink/ink141.xml"/><Relationship Id="rId210" Type="http://schemas.openxmlformats.org/officeDocument/2006/relationships/customXml" Target="../ink/ink156.xml"/><Relationship Id="rId215" Type="http://schemas.openxmlformats.org/officeDocument/2006/relationships/image" Target="../media/image397.png"/><Relationship Id="rId89" Type="http://schemas.openxmlformats.org/officeDocument/2006/relationships/image" Target="../media/image334.png"/><Relationship Id="rId112" Type="http://schemas.openxmlformats.org/officeDocument/2006/relationships/customXml" Target="../ink/ink107.xml"/><Relationship Id="rId133" Type="http://schemas.openxmlformats.org/officeDocument/2006/relationships/image" Target="../media/image356.png"/><Relationship Id="rId154" Type="http://schemas.openxmlformats.org/officeDocument/2006/relationships/customXml" Target="../ink/ink128.xml"/><Relationship Id="rId175" Type="http://schemas.openxmlformats.org/officeDocument/2006/relationships/image" Target="../media/image377.png"/><Relationship Id="rId196" Type="http://schemas.openxmlformats.org/officeDocument/2006/relationships/customXml" Target="../ink/ink149.xml"/><Relationship Id="rId200" Type="http://schemas.openxmlformats.org/officeDocument/2006/relationships/customXml" Target="../ink/ink1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6243E-7ED2-D95B-0BD0-EC60C5E2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8F409-6706-4CFC-CA9F-49896D39E2D8}"/>
              </a:ext>
            </a:extLst>
          </p:cNvPr>
          <p:cNvSpPr txBox="1"/>
          <p:nvPr/>
        </p:nvSpPr>
        <p:spPr>
          <a:xfrm>
            <a:off x="190500" y="2819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chemeClr val="bg1"/>
                </a:solidFill>
              </a:rPr>
              <a:t>6C. But how do we solve these in a reasonable time?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F0209B-08C0-BF2C-5324-2754712D3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4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6000">
        <p159:morph option="byObject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B84A8-000E-C9E0-5B29-AC5803D9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B5345C-4198-8A06-1357-4C14528B5703}"/>
              </a:ext>
            </a:extLst>
          </p:cNvPr>
          <p:cNvSpPr txBox="1"/>
          <p:nvPr/>
        </p:nvSpPr>
        <p:spPr>
          <a:xfrm>
            <a:off x="2396522" y="11235"/>
            <a:ext cx="3837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A Hodgkin-Huxley Circuit</a:t>
            </a:r>
          </a:p>
        </p:txBody>
      </p:sp>
      <p:pic>
        <p:nvPicPr>
          <p:cNvPr id="1119" name="Picture 4">
            <a:extLst>
              <a:ext uri="{FF2B5EF4-FFF2-40B4-BE49-F238E27FC236}">
                <a16:creationId xmlns:a16="http://schemas.microsoft.com/office/drawing/2014/main" id="{C93562E7-0E7D-4B35-8765-F5BDFF515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8" y="1105176"/>
            <a:ext cx="3630280" cy="279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182DE05-9328-530E-E95A-E90F5C2750A0}"/>
              </a:ext>
            </a:extLst>
          </p:cNvPr>
          <p:cNvGrpSpPr/>
          <p:nvPr/>
        </p:nvGrpSpPr>
        <p:grpSpPr>
          <a:xfrm>
            <a:off x="1244162" y="5664932"/>
            <a:ext cx="2164680" cy="554760"/>
            <a:chOff x="1364238" y="5612438"/>
            <a:chExt cx="2164680" cy="55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52" name="Ink 1051">
                  <a:extLst>
                    <a:ext uri="{FF2B5EF4-FFF2-40B4-BE49-F238E27FC236}">
                      <a16:creationId xmlns:a16="http://schemas.microsoft.com/office/drawing/2014/main" id="{F3589C0F-CA3D-0B6E-A2A9-CF7AB04001E7}"/>
                    </a:ext>
                  </a:extLst>
                </p14:cNvPr>
                <p14:cNvContentPartPr/>
                <p14:nvPr/>
              </p14:nvContentPartPr>
              <p14:xfrm>
                <a:off x="1364238" y="5709998"/>
                <a:ext cx="118440" cy="204480"/>
              </p14:xfrm>
            </p:contentPart>
          </mc:Choice>
          <mc:Fallback xmlns="">
            <p:pic>
              <p:nvPicPr>
                <p:cNvPr id="1052" name="Ink 1051">
                  <a:extLst>
                    <a:ext uri="{FF2B5EF4-FFF2-40B4-BE49-F238E27FC236}">
                      <a16:creationId xmlns:a16="http://schemas.microsoft.com/office/drawing/2014/main" id="{F3589C0F-CA3D-0B6E-A2A9-CF7AB04001E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55238" y="5701358"/>
                  <a:ext cx="13608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53" name="Ink 1052">
                  <a:extLst>
                    <a:ext uri="{FF2B5EF4-FFF2-40B4-BE49-F238E27FC236}">
                      <a16:creationId xmlns:a16="http://schemas.microsoft.com/office/drawing/2014/main" id="{51265697-B9B2-C650-54D0-0E2F2458E0B5}"/>
                    </a:ext>
                  </a:extLst>
                </p14:cNvPr>
                <p14:cNvContentPartPr/>
                <p14:nvPr/>
              </p14:nvContentPartPr>
              <p14:xfrm>
                <a:off x="1538118" y="5802518"/>
                <a:ext cx="71640" cy="360"/>
              </p14:xfrm>
            </p:contentPart>
          </mc:Choice>
          <mc:Fallback xmlns="">
            <p:pic>
              <p:nvPicPr>
                <p:cNvPr id="1053" name="Ink 1052">
                  <a:extLst>
                    <a:ext uri="{FF2B5EF4-FFF2-40B4-BE49-F238E27FC236}">
                      <a16:creationId xmlns:a16="http://schemas.microsoft.com/office/drawing/2014/main" id="{51265697-B9B2-C650-54D0-0E2F2458E0B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29118" y="5793878"/>
                  <a:ext cx="8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54" name="Ink 1053">
                  <a:extLst>
                    <a:ext uri="{FF2B5EF4-FFF2-40B4-BE49-F238E27FC236}">
                      <a16:creationId xmlns:a16="http://schemas.microsoft.com/office/drawing/2014/main" id="{8EE40854-B587-B90D-16FB-C525B74F3E2C}"/>
                    </a:ext>
                  </a:extLst>
                </p14:cNvPr>
                <p14:cNvContentPartPr/>
                <p14:nvPr/>
              </p14:nvContentPartPr>
              <p14:xfrm>
                <a:off x="1558998" y="5865878"/>
                <a:ext cx="81360" cy="2520"/>
              </p14:xfrm>
            </p:contentPart>
          </mc:Choice>
          <mc:Fallback xmlns="">
            <p:pic>
              <p:nvPicPr>
                <p:cNvPr id="1054" name="Ink 1053">
                  <a:extLst>
                    <a:ext uri="{FF2B5EF4-FFF2-40B4-BE49-F238E27FC236}">
                      <a16:creationId xmlns:a16="http://schemas.microsoft.com/office/drawing/2014/main" id="{8EE40854-B587-B90D-16FB-C525B74F3E2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49998" y="5857238"/>
                  <a:ext cx="99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55" name="Ink 1054">
                  <a:extLst>
                    <a:ext uri="{FF2B5EF4-FFF2-40B4-BE49-F238E27FC236}">
                      <a16:creationId xmlns:a16="http://schemas.microsoft.com/office/drawing/2014/main" id="{A59FDBA3-788C-EE32-94E3-0B8909871563}"/>
                    </a:ext>
                  </a:extLst>
                </p14:cNvPr>
                <p14:cNvContentPartPr/>
                <p14:nvPr/>
              </p14:nvContentPartPr>
              <p14:xfrm>
                <a:off x="1764918" y="5779478"/>
                <a:ext cx="82440" cy="5040"/>
              </p14:xfrm>
            </p:contentPart>
          </mc:Choice>
          <mc:Fallback xmlns="">
            <p:pic>
              <p:nvPicPr>
                <p:cNvPr id="1055" name="Ink 1054">
                  <a:extLst>
                    <a:ext uri="{FF2B5EF4-FFF2-40B4-BE49-F238E27FC236}">
                      <a16:creationId xmlns:a16="http://schemas.microsoft.com/office/drawing/2014/main" id="{A59FDBA3-788C-EE32-94E3-0B890987156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56278" y="5770838"/>
                  <a:ext cx="1000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56" name="Ink 1055">
                  <a:extLst>
                    <a:ext uri="{FF2B5EF4-FFF2-40B4-BE49-F238E27FC236}">
                      <a16:creationId xmlns:a16="http://schemas.microsoft.com/office/drawing/2014/main" id="{577A542F-3F29-AFF6-7E3A-40A4EB0A7994}"/>
                    </a:ext>
                  </a:extLst>
                </p14:cNvPr>
                <p14:cNvContentPartPr/>
                <p14:nvPr/>
              </p14:nvContentPartPr>
              <p14:xfrm>
                <a:off x="1980198" y="5679398"/>
                <a:ext cx="93960" cy="150480"/>
              </p14:xfrm>
            </p:contentPart>
          </mc:Choice>
          <mc:Fallback xmlns="">
            <p:pic>
              <p:nvPicPr>
                <p:cNvPr id="1056" name="Ink 1055">
                  <a:extLst>
                    <a:ext uri="{FF2B5EF4-FFF2-40B4-BE49-F238E27FC236}">
                      <a16:creationId xmlns:a16="http://schemas.microsoft.com/office/drawing/2014/main" id="{577A542F-3F29-AFF6-7E3A-40A4EB0A799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71558" y="5670758"/>
                  <a:ext cx="1116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57" name="Ink 1056">
                  <a:extLst>
                    <a:ext uri="{FF2B5EF4-FFF2-40B4-BE49-F238E27FC236}">
                      <a16:creationId xmlns:a16="http://schemas.microsoft.com/office/drawing/2014/main" id="{E75E421F-3C9E-9318-DA0A-6A388FBA73FD}"/>
                    </a:ext>
                  </a:extLst>
                </p14:cNvPr>
                <p14:cNvContentPartPr/>
                <p14:nvPr/>
              </p14:nvContentPartPr>
              <p14:xfrm>
                <a:off x="2119878" y="5670398"/>
                <a:ext cx="94680" cy="189360"/>
              </p14:xfrm>
            </p:contentPart>
          </mc:Choice>
          <mc:Fallback xmlns="">
            <p:pic>
              <p:nvPicPr>
                <p:cNvPr id="1057" name="Ink 1056">
                  <a:extLst>
                    <a:ext uri="{FF2B5EF4-FFF2-40B4-BE49-F238E27FC236}">
                      <a16:creationId xmlns:a16="http://schemas.microsoft.com/office/drawing/2014/main" id="{E75E421F-3C9E-9318-DA0A-6A388FBA73F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10878" y="5661398"/>
                  <a:ext cx="1123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58" name="Ink 1057">
                  <a:extLst>
                    <a:ext uri="{FF2B5EF4-FFF2-40B4-BE49-F238E27FC236}">
                      <a16:creationId xmlns:a16="http://schemas.microsoft.com/office/drawing/2014/main" id="{FCD82236-C2B2-E30A-4441-B792C3D11F55}"/>
                    </a:ext>
                  </a:extLst>
                </p14:cNvPr>
                <p14:cNvContentPartPr/>
                <p14:nvPr/>
              </p14:nvContentPartPr>
              <p14:xfrm>
                <a:off x="2325798" y="5732318"/>
                <a:ext cx="100800" cy="108720"/>
              </p14:xfrm>
            </p:contentPart>
          </mc:Choice>
          <mc:Fallback xmlns="">
            <p:pic>
              <p:nvPicPr>
                <p:cNvPr id="1058" name="Ink 1057">
                  <a:extLst>
                    <a:ext uri="{FF2B5EF4-FFF2-40B4-BE49-F238E27FC236}">
                      <a16:creationId xmlns:a16="http://schemas.microsoft.com/office/drawing/2014/main" id="{FCD82236-C2B2-E30A-4441-B792C3D11F5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317158" y="5723678"/>
                  <a:ext cx="1184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59" name="Ink 1058">
                  <a:extLst>
                    <a:ext uri="{FF2B5EF4-FFF2-40B4-BE49-F238E27FC236}">
                      <a16:creationId xmlns:a16="http://schemas.microsoft.com/office/drawing/2014/main" id="{4513B323-F6BB-3647-0FFE-4C37CCC5EB06}"/>
                    </a:ext>
                  </a:extLst>
                </p14:cNvPr>
                <p14:cNvContentPartPr/>
                <p14:nvPr/>
              </p14:nvContentPartPr>
              <p14:xfrm>
                <a:off x="2464398" y="5612438"/>
                <a:ext cx="104400" cy="217080"/>
              </p14:xfrm>
            </p:contentPart>
          </mc:Choice>
          <mc:Fallback xmlns="">
            <p:pic>
              <p:nvPicPr>
                <p:cNvPr id="1059" name="Ink 1058">
                  <a:extLst>
                    <a:ext uri="{FF2B5EF4-FFF2-40B4-BE49-F238E27FC236}">
                      <a16:creationId xmlns:a16="http://schemas.microsoft.com/office/drawing/2014/main" id="{4513B323-F6BB-3647-0FFE-4C37CCC5EB0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455398" y="5603438"/>
                  <a:ext cx="12204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62" name="Ink 1061">
                  <a:extLst>
                    <a:ext uri="{FF2B5EF4-FFF2-40B4-BE49-F238E27FC236}">
                      <a16:creationId xmlns:a16="http://schemas.microsoft.com/office/drawing/2014/main" id="{B27B8742-A1EF-DC38-094E-454C02705AD1}"/>
                    </a:ext>
                  </a:extLst>
                </p14:cNvPr>
                <p14:cNvContentPartPr/>
                <p14:nvPr/>
              </p14:nvContentPartPr>
              <p14:xfrm>
                <a:off x="2857518" y="5630798"/>
                <a:ext cx="90720" cy="197280"/>
              </p14:xfrm>
            </p:contentPart>
          </mc:Choice>
          <mc:Fallback xmlns="">
            <p:pic>
              <p:nvPicPr>
                <p:cNvPr id="1062" name="Ink 1061">
                  <a:extLst>
                    <a:ext uri="{FF2B5EF4-FFF2-40B4-BE49-F238E27FC236}">
                      <a16:creationId xmlns:a16="http://schemas.microsoft.com/office/drawing/2014/main" id="{B27B8742-A1EF-DC38-094E-454C02705AD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848878" y="5621798"/>
                  <a:ext cx="10836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63" name="Ink 1062">
                  <a:extLst>
                    <a:ext uri="{FF2B5EF4-FFF2-40B4-BE49-F238E27FC236}">
                      <a16:creationId xmlns:a16="http://schemas.microsoft.com/office/drawing/2014/main" id="{E4399A52-BF03-AAFC-C3BE-4E67C9714F66}"/>
                    </a:ext>
                  </a:extLst>
                </p14:cNvPr>
                <p14:cNvContentPartPr/>
                <p14:nvPr/>
              </p14:nvContentPartPr>
              <p14:xfrm>
                <a:off x="2972358" y="5619278"/>
                <a:ext cx="88560" cy="154800"/>
              </p14:xfrm>
            </p:contentPart>
          </mc:Choice>
          <mc:Fallback xmlns="">
            <p:pic>
              <p:nvPicPr>
                <p:cNvPr id="1063" name="Ink 1062">
                  <a:extLst>
                    <a:ext uri="{FF2B5EF4-FFF2-40B4-BE49-F238E27FC236}">
                      <a16:creationId xmlns:a16="http://schemas.microsoft.com/office/drawing/2014/main" id="{E4399A52-BF03-AAFC-C3BE-4E67C9714F6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63718" y="5610638"/>
                  <a:ext cx="1062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064" name="Ink 1063">
                  <a:extLst>
                    <a:ext uri="{FF2B5EF4-FFF2-40B4-BE49-F238E27FC236}">
                      <a16:creationId xmlns:a16="http://schemas.microsoft.com/office/drawing/2014/main" id="{784EBB3D-9DAA-3C76-D431-F567C1F30766}"/>
                    </a:ext>
                  </a:extLst>
                </p14:cNvPr>
                <p14:cNvContentPartPr/>
                <p14:nvPr/>
              </p14:nvContentPartPr>
              <p14:xfrm>
                <a:off x="2834118" y="5870558"/>
                <a:ext cx="200520" cy="28080"/>
              </p14:xfrm>
            </p:contentPart>
          </mc:Choice>
          <mc:Fallback xmlns="">
            <p:pic>
              <p:nvPicPr>
                <p:cNvPr id="1064" name="Ink 1063">
                  <a:extLst>
                    <a:ext uri="{FF2B5EF4-FFF2-40B4-BE49-F238E27FC236}">
                      <a16:creationId xmlns:a16="http://schemas.microsoft.com/office/drawing/2014/main" id="{784EBB3D-9DAA-3C76-D431-F567C1F3076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825478" y="5861918"/>
                  <a:ext cx="2181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065" name="Ink 1064">
                  <a:extLst>
                    <a:ext uri="{FF2B5EF4-FFF2-40B4-BE49-F238E27FC236}">
                      <a16:creationId xmlns:a16="http://schemas.microsoft.com/office/drawing/2014/main" id="{388A1E54-FCD2-2EDC-8703-1919C0EFC896}"/>
                    </a:ext>
                  </a:extLst>
                </p14:cNvPr>
                <p14:cNvContentPartPr/>
                <p14:nvPr/>
              </p14:nvContentPartPr>
              <p14:xfrm>
                <a:off x="2909718" y="5962718"/>
                <a:ext cx="260280" cy="204480"/>
              </p14:xfrm>
            </p:contentPart>
          </mc:Choice>
          <mc:Fallback xmlns="">
            <p:pic>
              <p:nvPicPr>
                <p:cNvPr id="1065" name="Ink 1064">
                  <a:extLst>
                    <a:ext uri="{FF2B5EF4-FFF2-40B4-BE49-F238E27FC236}">
                      <a16:creationId xmlns:a16="http://schemas.microsoft.com/office/drawing/2014/main" id="{388A1E54-FCD2-2EDC-8703-1919C0EFC89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900718" y="5954078"/>
                  <a:ext cx="2779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066" name="Ink 1065">
                  <a:extLst>
                    <a:ext uri="{FF2B5EF4-FFF2-40B4-BE49-F238E27FC236}">
                      <a16:creationId xmlns:a16="http://schemas.microsoft.com/office/drawing/2014/main" id="{9CE43762-6071-2721-0684-438996B65AE2}"/>
                    </a:ext>
                  </a:extLst>
                </p14:cNvPr>
                <p14:cNvContentPartPr/>
                <p14:nvPr/>
              </p14:nvContentPartPr>
              <p14:xfrm>
                <a:off x="3070998" y="6013478"/>
                <a:ext cx="81720" cy="33480"/>
              </p14:xfrm>
            </p:contentPart>
          </mc:Choice>
          <mc:Fallback xmlns="">
            <p:pic>
              <p:nvPicPr>
                <p:cNvPr id="1066" name="Ink 1065">
                  <a:extLst>
                    <a:ext uri="{FF2B5EF4-FFF2-40B4-BE49-F238E27FC236}">
                      <a16:creationId xmlns:a16="http://schemas.microsoft.com/office/drawing/2014/main" id="{9CE43762-6071-2721-0684-438996B65AE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061998" y="6004838"/>
                  <a:ext cx="993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67" name="Ink 1066">
                  <a:extLst>
                    <a:ext uri="{FF2B5EF4-FFF2-40B4-BE49-F238E27FC236}">
                      <a16:creationId xmlns:a16="http://schemas.microsoft.com/office/drawing/2014/main" id="{D844521F-7796-E6F7-5DCC-0955A3C95BE1}"/>
                    </a:ext>
                  </a:extLst>
                </p14:cNvPr>
                <p14:cNvContentPartPr/>
                <p14:nvPr/>
              </p14:nvContentPartPr>
              <p14:xfrm>
                <a:off x="3222198" y="5903678"/>
                <a:ext cx="59760" cy="2520"/>
              </p14:xfrm>
            </p:contentPart>
          </mc:Choice>
          <mc:Fallback xmlns="">
            <p:pic>
              <p:nvPicPr>
                <p:cNvPr id="1067" name="Ink 1066">
                  <a:extLst>
                    <a:ext uri="{FF2B5EF4-FFF2-40B4-BE49-F238E27FC236}">
                      <a16:creationId xmlns:a16="http://schemas.microsoft.com/office/drawing/2014/main" id="{D844521F-7796-E6F7-5DCC-0955A3C95BE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213198" y="5894678"/>
                  <a:ext cx="774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68" name="Ink 1067">
                  <a:extLst>
                    <a:ext uri="{FF2B5EF4-FFF2-40B4-BE49-F238E27FC236}">
                      <a16:creationId xmlns:a16="http://schemas.microsoft.com/office/drawing/2014/main" id="{173273CB-3FFE-EB7B-2AD9-BAFA2E635CFD}"/>
                    </a:ext>
                  </a:extLst>
                </p14:cNvPr>
                <p14:cNvContentPartPr/>
                <p14:nvPr/>
              </p14:nvContentPartPr>
              <p14:xfrm>
                <a:off x="3248838" y="5962358"/>
                <a:ext cx="27360" cy="360"/>
              </p14:xfrm>
            </p:contentPart>
          </mc:Choice>
          <mc:Fallback xmlns="">
            <p:pic>
              <p:nvPicPr>
                <p:cNvPr id="1068" name="Ink 1067">
                  <a:extLst>
                    <a:ext uri="{FF2B5EF4-FFF2-40B4-BE49-F238E27FC236}">
                      <a16:creationId xmlns:a16="http://schemas.microsoft.com/office/drawing/2014/main" id="{173273CB-3FFE-EB7B-2AD9-BAFA2E635CF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240198" y="5953718"/>
                  <a:ext cx="4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069" name="Ink 1068">
                  <a:extLst>
                    <a:ext uri="{FF2B5EF4-FFF2-40B4-BE49-F238E27FC236}">
                      <a16:creationId xmlns:a16="http://schemas.microsoft.com/office/drawing/2014/main" id="{5A458A41-3F65-AA53-BBDC-13693AD10FC9}"/>
                    </a:ext>
                  </a:extLst>
                </p14:cNvPr>
                <p14:cNvContentPartPr/>
                <p14:nvPr/>
              </p14:nvContentPartPr>
              <p14:xfrm>
                <a:off x="3401478" y="5837078"/>
                <a:ext cx="127440" cy="109080"/>
              </p14:xfrm>
            </p:contentPart>
          </mc:Choice>
          <mc:Fallback xmlns="">
            <p:pic>
              <p:nvPicPr>
                <p:cNvPr id="1069" name="Ink 1068">
                  <a:extLst>
                    <a:ext uri="{FF2B5EF4-FFF2-40B4-BE49-F238E27FC236}">
                      <a16:creationId xmlns:a16="http://schemas.microsoft.com/office/drawing/2014/main" id="{5A458A41-3F65-AA53-BBDC-13693AD10FC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392478" y="5828438"/>
                  <a:ext cx="145080" cy="12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A479AE3-9F93-C770-B308-40C65BEE510C}"/>
              </a:ext>
            </a:extLst>
          </p:cNvPr>
          <p:cNvGrpSpPr/>
          <p:nvPr/>
        </p:nvGrpSpPr>
        <p:grpSpPr>
          <a:xfrm>
            <a:off x="1211940" y="4686107"/>
            <a:ext cx="6720120" cy="719280"/>
            <a:chOff x="1348038" y="4533422"/>
            <a:chExt cx="6720120" cy="71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3AC3A47A-6F64-681B-27A4-B7C7D9D271EA}"/>
                    </a:ext>
                  </a:extLst>
                </p14:cNvPr>
                <p14:cNvContentPartPr/>
                <p14:nvPr/>
              </p14:nvContentPartPr>
              <p14:xfrm>
                <a:off x="3291678" y="4618382"/>
                <a:ext cx="122040" cy="43092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3AC3A47A-6F64-681B-27A4-B7C7D9D271E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282678" y="4609382"/>
                  <a:ext cx="13968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FFDCEFA2-EF92-65BE-6A51-921472DABCCE}"/>
                    </a:ext>
                  </a:extLst>
                </p14:cNvPr>
                <p14:cNvContentPartPr/>
                <p14:nvPr/>
              </p14:nvContentPartPr>
              <p14:xfrm>
                <a:off x="1348038" y="4742582"/>
                <a:ext cx="188640" cy="2836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FFDCEFA2-EF92-65BE-6A51-921472DABCC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339398" y="4733582"/>
                  <a:ext cx="20628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4061E180-D7A7-E030-BDC5-427CE15DE5CF}"/>
                    </a:ext>
                  </a:extLst>
                </p14:cNvPr>
                <p14:cNvContentPartPr/>
                <p14:nvPr/>
              </p14:nvContentPartPr>
              <p14:xfrm>
                <a:off x="1609038" y="4641422"/>
                <a:ext cx="140400" cy="19764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4061E180-D7A7-E030-BDC5-427CE15DE5C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600038" y="4632422"/>
                  <a:ext cx="15804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BF258D46-F6C2-3BC4-7567-1F3E00C9BD8E}"/>
                    </a:ext>
                  </a:extLst>
                </p14:cNvPr>
                <p14:cNvContentPartPr/>
                <p14:nvPr/>
              </p14:nvContentPartPr>
              <p14:xfrm>
                <a:off x="1763118" y="4643582"/>
                <a:ext cx="106920" cy="18000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BF258D46-F6C2-3BC4-7567-1F3E00C9BD8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754118" y="4634942"/>
                  <a:ext cx="12456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3EB3E47A-0597-3DC0-F59B-8F2E205537A0}"/>
                    </a:ext>
                  </a:extLst>
                </p14:cNvPr>
                <p14:cNvContentPartPr/>
                <p14:nvPr/>
              </p14:nvContentPartPr>
              <p14:xfrm>
                <a:off x="1589958" y="4891982"/>
                <a:ext cx="329400" cy="3528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3EB3E47A-0597-3DC0-F59B-8F2E205537A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581318" y="4882982"/>
                  <a:ext cx="3470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3725025B-0F22-B77C-B1B7-C1A82139B72C}"/>
                    </a:ext>
                  </a:extLst>
                </p14:cNvPr>
                <p14:cNvContentPartPr/>
                <p14:nvPr/>
              </p14:nvContentPartPr>
              <p14:xfrm>
                <a:off x="1660158" y="5041742"/>
                <a:ext cx="255960" cy="2109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3725025B-0F22-B77C-B1B7-C1A82139B72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651158" y="5033102"/>
                  <a:ext cx="2736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1BA0F5A0-5740-A9C0-D8B0-03793D0551A7}"/>
                    </a:ext>
                  </a:extLst>
                </p14:cNvPr>
                <p14:cNvContentPartPr/>
                <p14:nvPr/>
              </p14:nvContentPartPr>
              <p14:xfrm>
                <a:off x="1810278" y="5101862"/>
                <a:ext cx="123120" cy="291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1BA0F5A0-5740-A9C0-D8B0-03793D0551A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801638" y="5092862"/>
                  <a:ext cx="1407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C9538BC4-F729-28A2-A434-1589C81F9EE6}"/>
                    </a:ext>
                  </a:extLst>
                </p14:cNvPr>
                <p14:cNvContentPartPr/>
                <p14:nvPr/>
              </p14:nvContentPartPr>
              <p14:xfrm>
                <a:off x="2103678" y="4894862"/>
                <a:ext cx="91800" cy="36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C9538BC4-F729-28A2-A434-1589C81F9EE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094678" y="4885862"/>
                  <a:ext cx="10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402EA01B-43B1-4DC1-B336-F51D3F212A24}"/>
                    </a:ext>
                  </a:extLst>
                </p14:cNvPr>
                <p14:cNvContentPartPr/>
                <p14:nvPr/>
              </p14:nvContentPartPr>
              <p14:xfrm>
                <a:off x="2134998" y="4967582"/>
                <a:ext cx="74160" cy="3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402EA01B-43B1-4DC1-B336-F51D3F212A2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126358" y="4958942"/>
                  <a:ext cx="91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455DA441-A2F6-89A9-0D02-0AD21AA6B549}"/>
                    </a:ext>
                  </a:extLst>
                </p14:cNvPr>
                <p14:cNvContentPartPr/>
                <p14:nvPr/>
              </p14:nvContentPartPr>
              <p14:xfrm>
                <a:off x="3445758" y="4715222"/>
                <a:ext cx="112320" cy="18720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455DA441-A2F6-89A9-0D02-0AD21AA6B54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437118" y="4706582"/>
                  <a:ext cx="12996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DAD0BA25-1BC3-FE43-A8B2-C060EEE32B47}"/>
                    </a:ext>
                  </a:extLst>
                </p14:cNvPr>
                <p14:cNvContentPartPr/>
                <p14:nvPr/>
              </p14:nvContentPartPr>
              <p14:xfrm>
                <a:off x="3592638" y="4782902"/>
                <a:ext cx="95040" cy="252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DAD0BA25-1BC3-FE43-A8B2-C060EEE32B4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583638" y="4773902"/>
                  <a:ext cx="1126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558B7F29-BF8F-4D77-C66B-3B3E1BE9D8C6}"/>
                    </a:ext>
                  </a:extLst>
                </p14:cNvPr>
                <p14:cNvContentPartPr/>
                <p14:nvPr/>
              </p14:nvContentPartPr>
              <p14:xfrm>
                <a:off x="3772278" y="4698662"/>
                <a:ext cx="101160" cy="2286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558B7F29-BF8F-4D77-C66B-3B3E1BE9D8C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763638" y="4690022"/>
                  <a:ext cx="1188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75D6E7E9-CAF7-2DAD-454E-47560EAC8A33}"/>
                    </a:ext>
                  </a:extLst>
                </p14:cNvPr>
                <p14:cNvContentPartPr/>
                <p14:nvPr/>
              </p14:nvContentPartPr>
              <p14:xfrm>
                <a:off x="3789558" y="4807382"/>
                <a:ext cx="60840" cy="133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75D6E7E9-CAF7-2DAD-454E-47560EAC8A3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780918" y="4798382"/>
                  <a:ext cx="784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B8E1374B-ED53-B068-8BF8-CCCC419A9C9F}"/>
                    </a:ext>
                  </a:extLst>
                </p14:cNvPr>
                <p14:cNvContentPartPr/>
                <p14:nvPr/>
              </p14:nvContentPartPr>
              <p14:xfrm>
                <a:off x="3927438" y="4826102"/>
                <a:ext cx="68760" cy="11268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B8E1374B-ED53-B068-8BF8-CCCC419A9C9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918438" y="4817462"/>
                  <a:ext cx="864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24" name="Ink 1023">
                  <a:extLst>
                    <a:ext uri="{FF2B5EF4-FFF2-40B4-BE49-F238E27FC236}">
                      <a16:creationId xmlns:a16="http://schemas.microsoft.com/office/drawing/2014/main" id="{54AC3D40-A4E4-8C6D-EF35-89F9CD489E13}"/>
                    </a:ext>
                  </a:extLst>
                </p14:cNvPr>
                <p14:cNvContentPartPr/>
                <p14:nvPr/>
              </p14:nvContentPartPr>
              <p14:xfrm>
                <a:off x="4051638" y="4873262"/>
                <a:ext cx="106200" cy="105840"/>
              </p14:xfrm>
            </p:contentPart>
          </mc:Choice>
          <mc:Fallback xmlns="">
            <p:pic>
              <p:nvPicPr>
                <p:cNvPr id="1024" name="Ink 1023">
                  <a:extLst>
                    <a:ext uri="{FF2B5EF4-FFF2-40B4-BE49-F238E27FC236}">
                      <a16:creationId xmlns:a16="http://schemas.microsoft.com/office/drawing/2014/main" id="{54AC3D40-A4E4-8C6D-EF35-89F9CD489E1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042998" y="4864622"/>
                  <a:ext cx="12384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025" name="Ink 1024">
                  <a:extLst>
                    <a:ext uri="{FF2B5EF4-FFF2-40B4-BE49-F238E27FC236}">
                      <a16:creationId xmlns:a16="http://schemas.microsoft.com/office/drawing/2014/main" id="{C9BF4531-B22D-76C6-D4B0-A6DADE97A67E}"/>
                    </a:ext>
                  </a:extLst>
                </p14:cNvPr>
                <p14:cNvContentPartPr/>
                <p14:nvPr/>
              </p14:nvContentPartPr>
              <p14:xfrm>
                <a:off x="4140918" y="4610462"/>
                <a:ext cx="176400" cy="430200"/>
              </p14:xfrm>
            </p:contentPart>
          </mc:Choice>
          <mc:Fallback xmlns=""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C9BF4531-B22D-76C6-D4B0-A6DADE97A67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131918" y="4601822"/>
                  <a:ext cx="19404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27" name="Ink 1026">
                  <a:extLst>
                    <a:ext uri="{FF2B5EF4-FFF2-40B4-BE49-F238E27FC236}">
                      <a16:creationId xmlns:a16="http://schemas.microsoft.com/office/drawing/2014/main" id="{FD522BD4-C1B2-CAAC-BBC6-6EFA0344BB12}"/>
                    </a:ext>
                  </a:extLst>
                </p14:cNvPr>
                <p14:cNvContentPartPr/>
                <p14:nvPr/>
              </p14:nvContentPartPr>
              <p14:xfrm>
                <a:off x="4460958" y="4780382"/>
                <a:ext cx="150120" cy="20160"/>
              </p14:xfrm>
            </p:contentPart>
          </mc:Choice>
          <mc:Fallback xmlns="">
            <p:pic>
              <p:nvPicPr>
                <p:cNvPr id="1027" name="Ink 1026">
                  <a:extLst>
                    <a:ext uri="{FF2B5EF4-FFF2-40B4-BE49-F238E27FC236}">
                      <a16:creationId xmlns:a16="http://schemas.microsoft.com/office/drawing/2014/main" id="{FD522BD4-C1B2-CAAC-BBC6-6EFA0344BB1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452318" y="4771742"/>
                  <a:ext cx="1677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28" name="Ink 1027">
                  <a:extLst>
                    <a:ext uri="{FF2B5EF4-FFF2-40B4-BE49-F238E27FC236}">
                      <a16:creationId xmlns:a16="http://schemas.microsoft.com/office/drawing/2014/main" id="{3998F397-C19F-F29E-8B51-806CCA775A50}"/>
                    </a:ext>
                  </a:extLst>
                </p14:cNvPr>
                <p14:cNvContentPartPr/>
                <p14:nvPr/>
              </p14:nvContentPartPr>
              <p14:xfrm>
                <a:off x="4526838" y="4700462"/>
                <a:ext cx="25200" cy="213840"/>
              </p14:xfrm>
            </p:contentPart>
          </mc:Choice>
          <mc:Fallback xmlns="">
            <p:pic>
              <p:nvPicPr>
                <p:cNvPr id="1028" name="Ink 1027">
                  <a:extLst>
                    <a:ext uri="{FF2B5EF4-FFF2-40B4-BE49-F238E27FC236}">
                      <a16:creationId xmlns:a16="http://schemas.microsoft.com/office/drawing/2014/main" id="{3998F397-C19F-F29E-8B51-806CCA775A5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518198" y="4691822"/>
                  <a:ext cx="428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29" name="Ink 1028">
                  <a:extLst>
                    <a:ext uri="{FF2B5EF4-FFF2-40B4-BE49-F238E27FC236}">
                      <a16:creationId xmlns:a16="http://schemas.microsoft.com/office/drawing/2014/main" id="{2341306E-F8CB-FD06-702C-477BA4BB22BA}"/>
                    </a:ext>
                  </a:extLst>
                </p14:cNvPr>
                <p14:cNvContentPartPr/>
                <p14:nvPr/>
              </p14:nvContentPartPr>
              <p14:xfrm>
                <a:off x="4802958" y="4661582"/>
                <a:ext cx="106200" cy="330480"/>
              </p14:xfrm>
            </p:contentPart>
          </mc:Choice>
          <mc:Fallback xmlns="">
            <p:pic>
              <p:nvPicPr>
                <p:cNvPr id="1029" name="Ink 1028">
                  <a:extLst>
                    <a:ext uri="{FF2B5EF4-FFF2-40B4-BE49-F238E27FC236}">
                      <a16:creationId xmlns:a16="http://schemas.microsoft.com/office/drawing/2014/main" id="{2341306E-F8CB-FD06-702C-477BA4BB22B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793958" y="4652942"/>
                  <a:ext cx="12384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30" name="Ink 1029">
                  <a:extLst>
                    <a:ext uri="{FF2B5EF4-FFF2-40B4-BE49-F238E27FC236}">
                      <a16:creationId xmlns:a16="http://schemas.microsoft.com/office/drawing/2014/main" id="{5D93788A-7CD4-8D93-EEFE-0C0105DBF529}"/>
                    </a:ext>
                  </a:extLst>
                </p14:cNvPr>
                <p14:cNvContentPartPr/>
                <p14:nvPr/>
              </p14:nvContentPartPr>
              <p14:xfrm>
                <a:off x="4995198" y="4846262"/>
                <a:ext cx="135360" cy="173160"/>
              </p14:xfrm>
            </p:contentPart>
          </mc:Choice>
          <mc:Fallback xmlns="">
            <p:pic>
              <p:nvPicPr>
                <p:cNvPr id="1030" name="Ink 1029">
                  <a:extLst>
                    <a:ext uri="{FF2B5EF4-FFF2-40B4-BE49-F238E27FC236}">
                      <a16:creationId xmlns:a16="http://schemas.microsoft.com/office/drawing/2014/main" id="{5D93788A-7CD4-8D93-EEFE-0C0105DBF52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986198" y="4837622"/>
                  <a:ext cx="1530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031" name="Ink 1030">
                  <a:extLst>
                    <a:ext uri="{FF2B5EF4-FFF2-40B4-BE49-F238E27FC236}">
                      <a16:creationId xmlns:a16="http://schemas.microsoft.com/office/drawing/2014/main" id="{FF7C898D-F37F-40EA-94FF-1A0BA250431D}"/>
                    </a:ext>
                  </a:extLst>
                </p14:cNvPr>
                <p14:cNvContentPartPr/>
                <p14:nvPr/>
              </p14:nvContentPartPr>
              <p14:xfrm>
                <a:off x="5233518" y="4581302"/>
                <a:ext cx="137520" cy="404280"/>
              </p14:xfrm>
            </p:contentPart>
          </mc:Choice>
          <mc:Fallback xmlns="">
            <p:pic>
              <p:nvPicPr>
                <p:cNvPr id="1031" name="Ink 1030">
                  <a:extLst>
                    <a:ext uri="{FF2B5EF4-FFF2-40B4-BE49-F238E27FC236}">
                      <a16:creationId xmlns:a16="http://schemas.microsoft.com/office/drawing/2014/main" id="{FF7C898D-F37F-40EA-94FF-1A0BA250431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224878" y="4572662"/>
                  <a:ext cx="15516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032" name="Ink 1031">
                  <a:extLst>
                    <a:ext uri="{FF2B5EF4-FFF2-40B4-BE49-F238E27FC236}">
                      <a16:creationId xmlns:a16="http://schemas.microsoft.com/office/drawing/2014/main" id="{04F17BA0-ED1E-E160-1B23-5B791DC27933}"/>
                    </a:ext>
                  </a:extLst>
                </p14:cNvPr>
                <p14:cNvContentPartPr/>
                <p14:nvPr/>
              </p14:nvContentPartPr>
              <p14:xfrm>
                <a:off x="5370678" y="4710182"/>
                <a:ext cx="95400" cy="196560"/>
              </p14:xfrm>
            </p:contentPart>
          </mc:Choice>
          <mc:Fallback xmlns="">
            <p:pic>
              <p:nvPicPr>
                <p:cNvPr id="1032" name="Ink 1031">
                  <a:extLst>
                    <a:ext uri="{FF2B5EF4-FFF2-40B4-BE49-F238E27FC236}">
                      <a16:creationId xmlns:a16="http://schemas.microsoft.com/office/drawing/2014/main" id="{04F17BA0-ED1E-E160-1B23-5B791DC2793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361678" y="4701542"/>
                  <a:ext cx="11304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033" name="Ink 1032">
                  <a:extLst>
                    <a:ext uri="{FF2B5EF4-FFF2-40B4-BE49-F238E27FC236}">
                      <a16:creationId xmlns:a16="http://schemas.microsoft.com/office/drawing/2014/main" id="{043FCD08-D1F7-FA4A-A96C-48F81B4E8AC7}"/>
                    </a:ext>
                  </a:extLst>
                </p14:cNvPr>
                <p14:cNvContentPartPr/>
                <p14:nvPr/>
              </p14:nvContentPartPr>
              <p14:xfrm>
                <a:off x="5508918" y="4777142"/>
                <a:ext cx="41760" cy="4680"/>
              </p14:xfrm>
            </p:contentPart>
          </mc:Choice>
          <mc:Fallback xmlns="">
            <p:pic>
              <p:nvPicPr>
                <p:cNvPr id="1033" name="Ink 1032">
                  <a:extLst>
                    <a:ext uri="{FF2B5EF4-FFF2-40B4-BE49-F238E27FC236}">
                      <a16:creationId xmlns:a16="http://schemas.microsoft.com/office/drawing/2014/main" id="{043FCD08-D1F7-FA4A-A96C-48F81B4E8AC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499918" y="4768502"/>
                  <a:ext cx="594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034" name="Ink 1033">
                  <a:extLst>
                    <a:ext uri="{FF2B5EF4-FFF2-40B4-BE49-F238E27FC236}">
                      <a16:creationId xmlns:a16="http://schemas.microsoft.com/office/drawing/2014/main" id="{E86B1EB1-F257-C671-5155-73B85294D890}"/>
                    </a:ext>
                  </a:extLst>
                </p14:cNvPr>
                <p14:cNvContentPartPr/>
                <p14:nvPr/>
              </p14:nvContentPartPr>
              <p14:xfrm>
                <a:off x="5647518" y="4686422"/>
                <a:ext cx="77760" cy="198360"/>
              </p14:xfrm>
            </p:contentPart>
          </mc:Choice>
          <mc:Fallback xmlns="">
            <p:pic>
              <p:nvPicPr>
                <p:cNvPr id="1034" name="Ink 1033">
                  <a:extLst>
                    <a:ext uri="{FF2B5EF4-FFF2-40B4-BE49-F238E27FC236}">
                      <a16:creationId xmlns:a16="http://schemas.microsoft.com/office/drawing/2014/main" id="{E86B1EB1-F257-C671-5155-73B85294D89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638878" y="4677422"/>
                  <a:ext cx="954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035" name="Ink 1034">
                  <a:extLst>
                    <a:ext uri="{FF2B5EF4-FFF2-40B4-BE49-F238E27FC236}">
                      <a16:creationId xmlns:a16="http://schemas.microsoft.com/office/drawing/2014/main" id="{D165DCFA-9A77-4D3E-CFFB-68A124075406}"/>
                    </a:ext>
                  </a:extLst>
                </p14:cNvPr>
                <p14:cNvContentPartPr/>
                <p14:nvPr/>
              </p14:nvContentPartPr>
              <p14:xfrm>
                <a:off x="5657958" y="4790462"/>
                <a:ext cx="48600" cy="15840"/>
              </p14:xfrm>
            </p:contentPart>
          </mc:Choice>
          <mc:Fallback xmlns="">
            <p:pic>
              <p:nvPicPr>
                <p:cNvPr id="1035" name="Ink 1034">
                  <a:extLst>
                    <a:ext uri="{FF2B5EF4-FFF2-40B4-BE49-F238E27FC236}">
                      <a16:creationId xmlns:a16="http://schemas.microsoft.com/office/drawing/2014/main" id="{D165DCFA-9A77-4D3E-CFFB-68A12407540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649318" y="4781462"/>
                  <a:ext cx="662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036" name="Ink 1035">
                  <a:extLst>
                    <a:ext uri="{FF2B5EF4-FFF2-40B4-BE49-F238E27FC236}">
                      <a16:creationId xmlns:a16="http://schemas.microsoft.com/office/drawing/2014/main" id="{096128A2-5D3A-2186-6A71-3AEA259AFC58}"/>
                    </a:ext>
                  </a:extLst>
                </p14:cNvPr>
                <p14:cNvContentPartPr/>
                <p14:nvPr/>
              </p14:nvContentPartPr>
              <p14:xfrm>
                <a:off x="5771718" y="4792622"/>
                <a:ext cx="95400" cy="128520"/>
              </p14:xfrm>
            </p:contentPart>
          </mc:Choice>
          <mc:Fallback xmlns="">
            <p:pic>
              <p:nvPicPr>
                <p:cNvPr id="1036" name="Ink 1035">
                  <a:extLst>
                    <a:ext uri="{FF2B5EF4-FFF2-40B4-BE49-F238E27FC236}">
                      <a16:creationId xmlns:a16="http://schemas.microsoft.com/office/drawing/2014/main" id="{096128A2-5D3A-2186-6A71-3AEA259AFC5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763078" y="4783982"/>
                  <a:ext cx="11304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037" name="Ink 1036">
                  <a:extLst>
                    <a:ext uri="{FF2B5EF4-FFF2-40B4-BE49-F238E27FC236}">
                      <a16:creationId xmlns:a16="http://schemas.microsoft.com/office/drawing/2014/main" id="{FDAE1610-90D1-CE75-652D-5EABB315DD2F}"/>
                    </a:ext>
                  </a:extLst>
                </p14:cNvPr>
                <p14:cNvContentPartPr/>
                <p14:nvPr/>
              </p14:nvContentPartPr>
              <p14:xfrm>
                <a:off x="5845878" y="4563302"/>
                <a:ext cx="109080" cy="338040"/>
              </p14:xfrm>
            </p:contentPart>
          </mc:Choice>
          <mc:Fallback xmlns="">
            <p:pic>
              <p:nvPicPr>
                <p:cNvPr id="1037" name="Ink 1036">
                  <a:extLst>
                    <a:ext uri="{FF2B5EF4-FFF2-40B4-BE49-F238E27FC236}">
                      <a16:creationId xmlns:a16="http://schemas.microsoft.com/office/drawing/2014/main" id="{FDAE1610-90D1-CE75-652D-5EABB315DD2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837238" y="4554302"/>
                  <a:ext cx="12672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038" name="Ink 1037">
                  <a:extLst>
                    <a:ext uri="{FF2B5EF4-FFF2-40B4-BE49-F238E27FC236}">
                      <a16:creationId xmlns:a16="http://schemas.microsoft.com/office/drawing/2014/main" id="{51874FE8-1510-7AA7-168D-83D49B60546B}"/>
                    </a:ext>
                  </a:extLst>
                </p14:cNvPr>
                <p14:cNvContentPartPr/>
                <p14:nvPr/>
              </p14:nvContentPartPr>
              <p14:xfrm>
                <a:off x="6121278" y="4681022"/>
                <a:ext cx="5760" cy="201960"/>
              </p14:xfrm>
            </p:contentPart>
          </mc:Choice>
          <mc:Fallback xmlns="">
            <p:pic>
              <p:nvPicPr>
                <p:cNvPr id="1038" name="Ink 1037">
                  <a:extLst>
                    <a:ext uri="{FF2B5EF4-FFF2-40B4-BE49-F238E27FC236}">
                      <a16:creationId xmlns:a16="http://schemas.microsoft.com/office/drawing/2014/main" id="{51874FE8-1510-7AA7-168D-83D49B60546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112638" y="4672022"/>
                  <a:ext cx="2340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039" name="Ink 1038">
                  <a:extLst>
                    <a:ext uri="{FF2B5EF4-FFF2-40B4-BE49-F238E27FC236}">
                      <a16:creationId xmlns:a16="http://schemas.microsoft.com/office/drawing/2014/main" id="{4749FE35-C8FB-7A6B-DEBC-7F286D2BDCC4}"/>
                    </a:ext>
                  </a:extLst>
                </p14:cNvPr>
                <p14:cNvContentPartPr/>
                <p14:nvPr/>
              </p14:nvContentPartPr>
              <p14:xfrm>
                <a:off x="6041358" y="4772822"/>
                <a:ext cx="155880" cy="16920"/>
              </p14:xfrm>
            </p:contentPart>
          </mc:Choice>
          <mc:Fallback xmlns="">
            <p:pic>
              <p:nvPicPr>
                <p:cNvPr id="1039" name="Ink 1038">
                  <a:extLst>
                    <a:ext uri="{FF2B5EF4-FFF2-40B4-BE49-F238E27FC236}">
                      <a16:creationId xmlns:a16="http://schemas.microsoft.com/office/drawing/2014/main" id="{4749FE35-C8FB-7A6B-DEBC-7F286D2BDCC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032718" y="4764182"/>
                  <a:ext cx="1735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040" name="Ink 1039">
                  <a:extLst>
                    <a:ext uri="{FF2B5EF4-FFF2-40B4-BE49-F238E27FC236}">
                      <a16:creationId xmlns:a16="http://schemas.microsoft.com/office/drawing/2014/main" id="{E5089379-8597-9E8F-3978-A72015BFF19B}"/>
                    </a:ext>
                  </a:extLst>
                </p14:cNvPr>
                <p14:cNvContentPartPr/>
                <p14:nvPr/>
              </p14:nvContentPartPr>
              <p14:xfrm>
                <a:off x="6345918" y="4677062"/>
                <a:ext cx="111600" cy="275760"/>
              </p14:xfrm>
            </p:contentPart>
          </mc:Choice>
          <mc:Fallback xmlns="">
            <p:pic>
              <p:nvPicPr>
                <p:cNvPr id="1040" name="Ink 1039">
                  <a:extLst>
                    <a:ext uri="{FF2B5EF4-FFF2-40B4-BE49-F238E27FC236}">
                      <a16:creationId xmlns:a16="http://schemas.microsoft.com/office/drawing/2014/main" id="{E5089379-8597-9E8F-3978-A72015BFF19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337278" y="4668422"/>
                  <a:ext cx="12924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041" name="Ink 1040">
                  <a:extLst>
                    <a:ext uri="{FF2B5EF4-FFF2-40B4-BE49-F238E27FC236}">
                      <a16:creationId xmlns:a16="http://schemas.microsoft.com/office/drawing/2014/main" id="{4C5FA60A-AE90-6381-FC6C-8438308890EA}"/>
                    </a:ext>
                  </a:extLst>
                </p14:cNvPr>
                <p14:cNvContentPartPr/>
                <p14:nvPr/>
              </p14:nvContentPartPr>
              <p14:xfrm>
                <a:off x="6552198" y="4810622"/>
                <a:ext cx="76320" cy="131040"/>
              </p14:xfrm>
            </p:contentPart>
          </mc:Choice>
          <mc:Fallback xmlns="">
            <p:pic>
              <p:nvPicPr>
                <p:cNvPr id="1041" name="Ink 1040">
                  <a:extLst>
                    <a:ext uri="{FF2B5EF4-FFF2-40B4-BE49-F238E27FC236}">
                      <a16:creationId xmlns:a16="http://schemas.microsoft.com/office/drawing/2014/main" id="{4C5FA60A-AE90-6381-FC6C-8438308890E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543558" y="4801982"/>
                  <a:ext cx="939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42" name="Ink 1041">
                  <a:extLst>
                    <a:ext uri="{FF2B5EF4-FFF2-40B4-BE49-F238E27FC236}">
                      <a16:creationId xmlns:a16="http://schemas.microsoft.com/office/drawing/2014/main" id="{3231F643-E99F-591D-8E43-2A2DD563AE4C}"/>
                    </a:ext>
                  </a:extLst>
                </p14:cNvPr>
                <p14:cNvContentPartPr/>
                <p14:nvPr/>
              </p14:nvContentPartPr>
              <p14:xfrm>
                <a:off x="6686478" y="4534862"/>
                <a:ext cx="118800" cy="396360"/>
              </p14:xfrm>
            </p:contentPart>
          </mc:Choice>
          <mc:Fallback xmlns="">
            <p:pic>
              <p:nvPicPr>
                <p:cNvPr id="1042" name="Ink 1041">
                  <a:extLst>
                    <a:ext uri="{FF2B5EF4-FFF2-40B4-BE49-F238E27FC236}">
                      <a16:creationId xmlns:a16="http://schemas.microsoft.com/office/drawing/2014/main" id="{3231F643-E99F-591D-8E43-2A2DD563AE4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677838" y="4526222"/>
                  <a:ext cx="13644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43" name="Ink 1042">
                  <a:extLst>
                    <a:ext uri="{FF2B5EF4-FFF2-40B4-BE49-F238E27FC236}">
                      <a16:creationId xmlns:a16="http://schemas.microsoft.com/office/drawing/2014/main" id="{B578F739-DD52-F187-256F-4B3EB725279C}"/>
                    </a:ext>
                  </a:extLst>
                </p14:cNvPr>
                <p14:cNvContentPartPr/>
                <p14:nvPr/>
              </p14:nvContentPartPr>
              <p14:xfrm>
                <a:off x="6805278" y="4663382"/>
                <a:ext cx="96480" cy="158760"/>
              </p14:xfrm>
            </p:contentPart>
          </mc:Choice>
          <mc:Fallback xmlns="">
            <p:pic>
              <p:nvPicPr>
                <p:cNvPr id="1043" name="Ink 1042">
                  <a:extLst>
                    <a:ext uri="{FF2B5EF4-FFF2-40B4-BE49-F238E27FC236}">
                      <a16:creationId xmlns:a16="http://schemas.microsoft.com/office/drawing/2014/main" id="{B578F739-DD52-F187-256F-4B3EB725279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796278" y="4654742"/>
                  <a:ext cx="1141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44" name="Ink 1043">
                  <a:extLst>
                    <a:ext uri="{FF2B5EF4-FFF2-40B4-BE49-F238E27FC236}">
                      <a16:creationId xmlns:a16="http://schemas.microsoft.com/office/drawing/2014/main" id="{FA1A1C63-F54A-8E6B-7315-63DC59F5BCAC}"/>
                    </a:ext>
                  </a:extLst>
                </p14:cNvPr>
                <p14:cNvContentPartPr/>
                <p14:nvPr/>
              </p14:nvContentPartPr>
              <p14:xfrm>
                <a:off x="6922638" y="4735382"/>
                <a:ext cx="57240" cy="360"/>
              </p14:xfrm>
            </p:contentPart>
          </mc:Choice>
          <mc:Fallback xmlns="">
            <p:pic>
              <p:nvPicPr>
                <p:cNvPr id="1044" name="Ink 1043">
                  <a:extLst>
                    <a:ext uri="{FF2B5EF4-FFF2-40B4-BE49-F238E27FC236}">
                      <a16:creationId xmlns:a16="http://schemas.microsoft.com/office/drawing/2014/main" id="{FA1A1C63-F54A-8E6B-7315-63DC59F5BCA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913998" y="4726742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45" name="Ink 1044">
                  <a:extLst>
                    <a:ext uri="{FF2B5EF4-FFF2-40B4-BE49-F238E27FC236}">
                      <a16:creationId xmlns:a16="http://schemas.microsoft.com/office/drawing/2014/main" id="{F77445DE-DE4C-9936-6A87-BA376CA9E4B8}"/>
                    </a:ext>
                  </a:extLst>
                </p14:cNvPr>
                <p14:cNvContentPartPr/>
                <p14:nvPr/>
              </p14:nvContentPartPr>
              <p14:xfrm>
                <a:off x="7104438" y="4640702"/>
                <a:ext cx="117000" cy="213840"/>
              </p14:xfrm>
            </p:contentPart>
          </mc:Choice>
          <mc:Fallback xmlns="">
            <p:pic>
              <p:nvPicPr>
                <p:cNvPr id="1045" name="Ink 1044">
                  <a:extLst>
                    <a:ext uri="{FF2B5EF4-FFF2-40B4-BE49-F238E27FC236}">
                      <a16:creationId xmlns:a16="http://schemas.microsoft.com/office/drawing/2014/main" id="{F77445DE-DE4C-9936-6A87-BA376CA9E4B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095438" y="4632062"/>
                  <a:ext cx="1346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46" name="Ink 1045">
                  <a:extLst>
                    <a:ext uri="{FF2B5EF4-FFF2-40B4-BE49-F238E27FC236}">
                      <a16:creationId xmlns:a16="http://schemas.microsoft.com/office/drawing/2014/main" id="{80DBFE3A-3EA4-BFBD-4E12-6DBE4275D5C5}"/>
                    </a:ext>
                  </a:extLst>
                </p14:cNvPr>
                <p14:cNvContentPartPr/>
                <p14:nvPr/>
              </p14:nvContentPartPr>
              <p14:xfrm>
                <a:off x="7119198" y="4757342"/>
                <a:ext cx="77040" cy="8280"/>
              </p14:xfrm>
            </p:contentPart>
          </mc:Choice>
          <mc:Fallback xmlns="">
            <p:pic>
              <p:nvPicPr>
                <p:cNvPr id="1046" name="Ink 1045">
                  <a:extLst>
                    <a:ext uri="{FF2B5EF4-FFF2-40B4-BE49-F238E27FC236}">
                      <a16:creationId xmlns:a16="http://schemas.microsoft.com/office/drawing/2014/main" id="{80DBFE3A-3EA4-BFBD-4E12-6DBE4275D5C5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110198" y="4748342"/>
                  <a:ext cx="946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47" name="Ink 1046">
                  <a:extLst>
                    <a:ext uri="{FF2B5EF4-FFF2-40B4-BE49-F238E27FC236}">
                      <a16:creationId xmlns:a16="http://schemas.microsoft.com/office/drawing/2014/main" id="{4B1C2CF3-8ED6-F914-DD08-64BFC41C5BF7}"/>
                    </a:ext>
                  </a:extLst>
                </p14:cNvPr>
                <p14:cNvContentPartPr/>
                <p14:nvPr/>
              </p14:nvContentPartPr>
              <p14:xfrm>
                <a:off x="7291278" y="4762022"/>
                <a:ext cx="78480" cy="100800"/>
              </p14:xfrm>
            </p:contentPart>
          </mc:Choice>
          <mc:Fallback xmlns="">
            <p:pic>
              <p:nvPicPr>
                <p:cNvPr id="1047" name="Ink 1046">
                  <a:extLst>
                    <a:ext uri="{FF2B5EF4-FFF2-40B4-BE49-F238E27FC236}">
                      <a16:creationId xmlns:a16="http://schemas.microsoft.com/office/drawing/2014/main" id="{4B1C2CF3-8ED6-F914-DD08-64BFC41C5BF7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282278" y="4753382"/>
                  <a:ext cx="961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048" name="Ink 1047">
                  <a:extLst>
                    <a:ext uri="{FF2B5EF4-FFF2-40B4-BE49-F238E27FC236}">
                      <a16:creationId xmlns:a16="http://schemas.microsoft.com/office/drawing/2014/main" id="{B2075086-FF9C-43D6-5FCC-B5787CF24E23}"/>
                    </a:ext>
                  </a:extLst>
                </p14:cNvPr>
                <p14:cNvContentPartPr/>
                <p14:nvPr/>
              </p14:nvContentPartPr>
              <p14:xfrm>
                <a:off x="7346358" y="4533422"/>
                <a:ext cx="137520" cy="404640"/>
              </p14:xfrm>
            </p:contentPart>
          </mc:Choice>
          <mc:Fallback xmlns="">
            <p:pic>
              <p:nvPicPr>
                <p:cNvPr id="1048" name="Ink 1047">
                  <a:extLst>
                    <a:ext uri="{FF2B5EF4-FFF2-40B4-BE49-F238E27FC236}">
                      <a16:creationId xmlns:a16="http://schemas.microsoft.com/office/drawing/2014/main" id="{B2075086-FF9C-43D6-5FCC-B5787CF24E2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337358" y="4524422"/>
                  <a:ext cx="15516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71" name="Ink 1070">
                  <a:extLst>
                    <a:ext uri="{FF2B5EF4-FFF2-40B4-BE49-F238E27FC236}">
                      <a16:creationId xmlns:a16="http://schemas.microsoft.com/office/drawing/2014/main" id="{B77D9693-30D6-FCED-936A-2918A0C90AB9}"/>
                    </a:ext>
                  </a:extLst>
                </p14:cNvPr>
                <p14:cNvContentPartPr/>
                <p14:nvPr/>
              </p14:nvContentPartPr>
              <p14:xfrm>
                <a:off x="7591878" y="4749422"/>
                <a:ext cx="187560" cy="2520"/>
              </p14:xfrm>
            </p:contentPart>
          </mc:Choice>
          <mc:Fallback xmlns="">
            <p:pic>
              <p:nvPicPr>
                <p:cNvPr id="1071" name="Ink 1070">
                  <a:extLst>
                    <a:ext uri="{FF2B5EF4-FFF2-40B4-BE49-F238E27FC236}">
                      <a16:creationId xmlns:a16="http://schemas.microsoft.com/office/drawing/2014/main" id="{B77D9693-30D6-FCED-936A-2918A0C90AB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582878" y="4740782"/>
                  <a:ext cx="2052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072" name="Ink 1071">
                  <a:extLst>
                    <a:ext uri="{FF2B5EF4-FFF2-40B4-BE49-F238E27FC236}">
                      <a16:creationId xmlns:a16="http://schemas.microsoft.com/office/drawing/2014/main" id="{875DB3B5-CCB9-6B94-2E57-854629B0D544}"/>
                    </a:ext>
                  </a:extLst>
                </p14:cNvPr>
                <p14:cNvContentPartPr/>
                <p14:nvPr/>
              </p14:nvContentPartPr>
              <p14:xfrm>
                <a:off x="7663158" y="4594982"/>
                <a:ext cx="5040" cy="244080"/>
              </p14:xfrm>
            </p:contentPart>
          </mc:Choice>
          <mc:Fallback xmlns="">
            <p:pic>
              <p:nvPicPr>
                <p:cNvPr id="1072" name="Ink 1071">
                  <a:extLst>
                    <a:ext uri="{FF2B5EF4-FFF2-40B4-BE49-F238E27FC236}">
                      <a16:creationId xmlns:a16="http://schemas.microsoft.com/office/drawing/2014/main" id="{875DB3B5-CCB9-6B94-2E57-854629B0D54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654518" y="4586342"/>
                  <a:ext cx="2268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073" name="Ink 1072">
                  <a:extLst>
                    <a:ext uri="{FF2B5EF4-FFF2-40B4-BE49-F238E27FC236}">
                      <a16:creationId xmlns:a16="http://schemas.microsoft.com/office/drawing/2014/main" id="{86B43FEC-5504-5AA7-745D-37580B55BC5D}"/>
                    </a:ext>
                  </a:extLst>
                </p14:cNvPr>
                <p14:cNvContentPartPr/>
                <p14:nvPr/>
              </p14:nvContentPartPr>
              <p14:xfrm>
                <a:off x="7852878" y="4602542"/>
                <a:ext cx="187200" cy="360"/>
              </p14:xfrm>
            </p:contentPart>
          </mc:Choice>
          <mc:Fallback xmlns="">
            <p:pic>
              <p:nvPicPr>
                <p:cNvPr id="1073" name="Ink 1072">
                  <a:extLst>
                    <a:ext uri="{FF2B5EF4-FFF2-40B4-BE49-F238E27FC236}">
                      <a16:creationId xmlns:a16="http://schemas.microsoft.com/office/drawing/2014/main" id="{86B43FEC-5504-5AA7-745D-37580B55BC5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844238" y="4593902"/>
                  <a:ext cx="204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74" name="Ink 1073">
                  <a:extLst>
                    <a:ext uri="{FF2B5EF4-FFF2-40B4-BE49-F238E27FC236}">
                      <a16:creationId xmlns:a16="http://schemas.microsoft.com/office/drawing/2014/main" id="{4D2C61B0-95E8-959E-F9E4-16154C2775CB}"/>
                    </a:ext>
                  </a:extLst>
                </p14:cNvPr>
                <p14:cNvContentPartPr/>
                <p14:nvPr/>
              </p14:nvContentPartPr>
              <p14:xfrm>
                <a:off x="7952598" y="4604702"/>
                <a:ext cx="2520" cy="236880"/>
              </p14:xfrm>
            </p:contentPart>
          </mc:Choice>
          <mc:Fallback xmlns="">
            <p:pic>
              <p:nvPicPr>
                <p:cNvPr id="1074" name="Ink 1073">
                  <a:extLst>
                    <a:ext uri="{FF2B5EF4-FFF2-40B4-BE49-F238E27FC236}">
                      <a16:creationId xmlns:a16="http://schemas.microsoft.com/office/drawing/2014/main" id="{4D2C61B0-95E8-959E-F9E4-16154C2775C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943598" y="4596062"/>
                  <a:ext cx="201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75" name="Ink 1074">
                  <a:extLst>
                    <a:ext uri="{FF2B5EF4-FFF2-40B4-BE49-F238E27FC236}">
                      <a16:creationId xmlns:a16="http://schemas.microsoft.com/office/drawing/2014/main" id="{D705B756-90A7-712A-F7D8-CADA5E02C6E0}"/>
                    </a:ext>
                  </a:extLst>
                </p14:cNvPr>
                <p14:cNvContentPartPr/>
                <p14:nvPr/>
              </p14:nvContentPartPr>
              <p14:xfrm>
                <a:off x="7909398" y="4848782"/>
                <a:ext cx="158760" cy="360"/>
              </p14:xfrm>
            </p:contentPart>
          </mc:Choice>
          <mc:Fallback xmlns="">
            <p:pic>
              <p:nvPicPr>
                <p:cNvPr id="1075" name="Ink 1074">
                  <a:extLst>
                    <a:ext uri="{FF2B5EF4-FFF2-40B4-BE49-F238E27FC236}">
                      <a16:creationId xmlns:a16="http://schemas.microsoft.com/office/drawing/2014/main" id="{D705B756-90A7-712A-F7D8-CADA5E02C6E0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900758" y="4839782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077" name="Ink 1076">
                  <a:extLst>
                    <a:ext uri="{FF2B5EF4-FFF2-40B4-BE49-F238E27FC236}">
                      <a16:creationId xmlns:a16="http://schemas.microsoft.com/office/drawing/2014/main" id="{771A2A6B-2FF7-95AC-707E-3BC896CA92CB}"/>
                    </a:ext>
                  </a:extLst>
                </p14:cNvPr>
                <p14:cNvContentPartPr/>
                <p14:nvPr/>
              </p14:nvContentPartPr>
              <p14:xfrm>
                <a:off x="7642278" y="4806662"/>
                <a:ext cx="18360" cy="91080"/>
              </p14:xfrm>
            </p:contentPart>
          </mc:Choice>
          <mc:Fallback xmlns="">
            <p:pic>
              <p:nvPicPr>
                <p:cNvPr id="1077" name="Ink 1076">
                  <a:extLst>
                    <a:ext uri="{FF2B5EF4-FFF2-40B4-BE49-F238E27FC236}">
                      <a16:creationId xmlns:a16="http://schemas.microsoft.com/office/drawing/2014/main" id="{771A2A6B-2FF7-95AC-707E-3BC896CA92C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633278" y="4797662"/>
                  <a:ext cx="360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214E4A8E-9316-D873-C08C-3D439D164BA9}"/>
                    </a:ext>
                  </a:extLst>
                </p14:cNvPr>
                <p14:cNvContentPartPr/>
                <p14:nvPr/>
              </p14:nvContentPartPr>
              <p14:xfrm>
                <a:off x="2567358" y="4780022"/>
                <a:ext cx="146160" cy="2707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214E4A8E-9316-D873-C08C-3D439D164BA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558718" y="4771382"/>
                  <a:ext cx="16380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34303C17-147C-2B03-BF9B-BB093531DC34}"/>
                    </a:ext>
                  </a:extLst>
                </p14:cNvPr>
                <p14:cNvContentPartPr/>
                <p14:nvPr/>
              </p14:nvContentPartPr>
              <p14:xfrm>
                <a:off x="2796678" y="4947422"/>
                <a:ext cx="110160" cy="1789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34303C17-147C-2B03-BF9B-BB093531DC3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787678" y="4938782"/>
                  <a:ext cx="12780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A62D4CCD-471D-F437-F518-F85AF0404205}"/>
                    </a:ext>
                  </a:extLst>
                </p14:cNvPr>
                <p14:cNvContentPartPr/>
                <p14:nvPr/>
              </p14:nvContentPartPr>
              <p14:xfrm>
                <a:off x="2980638" y="4994942"/>
                <a:ext cx="166680" cy="1018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A62D4CCD-471D-F437-F518-F85AF0404205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971638" y="4986302"/>
                  <a:ext cx="184320" cy="1195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Picture 6" descr="A drawing of a person&#10;&#10;Description automatically generated">
            <a:extLst>
              <a:ext uri="{FF2B5EF4-FFF2-40B4-BE49-F238E27FC236}">
                <a16:creationId xmlns:a16="http://schemas.microsoft.com/office/drawing/2014/main" id="{2C8E550C-7829-F73F-652D-20BBBC116965}"/>
              </a:ext>
            </a:extLst>
          </p:cNvPr>
          <p:cNvPicPr>
            <a:picLocks noChangeAspect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530" y="751597"/>
            <a:ext cx="3749220" cy="26912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04E1AB8-442A-A9EB-7265-1F8664C55B49}"/>
              </a:ext>
            </a:extLst>
          </p:cNvPr>
          <p:cNvGrpSpPr/>
          <p:nvPr/>
        </p:nvGrpSpPr>
        <p:grpSpPr>
          <a:xfrm>
            <a:off x="6687323" y="2849213"/>
            <a:ext cx="1028880" cy="565200"/>
            <a:chOff x="6296363" y="2905606"/>
            <a:chExt cx="1028880" cy="56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1B76D4A-B01B-03A6-759A-5FE2ACCD756D}"/>
                    </a:ext>
                  </a:extLst>
                </p14:cNvPr>
                <p14:cNvContentPartPr/>
                <p14:nvPr/>
              </p14:nvContentPartPr>
              <p14:xfrm>
                <a:off x="6296363" y="2905606"/>
                <a:ext cx="1028880" cy="565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1B76D4A-B01B-03A6-759A-5FE2ACCD756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287723" y="2896966"/>
                  <a:ext cx="1046520" cy="5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FA3EAA0-A49F-32D1-A4BC-1518F9A2F1BF}"/>
                    </a:ext>
                  </a:extLst>
                </p14:cNvPr>
                <p14:cNvContentPartPr/>
                <p14:nvPr/>
              </p14:nvContentPartPr>
              <p14:xfrm>
                <a:off x="6567803" y="3178126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FA3EAA0-A49F-32D1-A4BC-1518F9A2F1B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559163" y="316912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8F5063-2688-68AF-0B0F-69DB1A6791C2}"/>
              </a:ext>
            </a:extLst>
          </p:cNvPr>
          <p:cNvGrpSpPr/>
          <p:nvPr/>
        </p:nvGrpSpPr>
        <p:grpSpPr>
          <a:xfrm>
            <a:off x="7399403" y="3025253"/>
            <a:ext cx="768600" cy="606240"/>
            <a:chOff x="7008443" y="3081646"/>
            <a:chExt cx="768600" cy="60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7F9C9B1-4538-5A9F-F6AC-3E6636A26A19}"/>
                    </a:ext>
                  </a:extLst>
                </p14:cNvPr>
                <p14:cNvContentPartPr/>
                <p14:nvPr/>
              </p14:nvContentPartPr>
              <p14:xfrm>
                <a:off x="7008443" y="3385486"/>
                <a:ext cx="138960" cy="192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7F9C9B1-4538-5A9F-F6AC-3E6636A26A1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999443" y="3376846"/>
                  <a:ext cx="1566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4FA0A9F-65A9-DC20-5643-BD55F226A48E}"/>
                    </a:ext>
                  </a:extLst>
                </p14:cNvPr>
                <p14:cNvContentPartPr/>
                <p14:nvPr/>
              </p14:nvContentPartPr>
              <p14:xfrm>
                <a:off x="7157483" y="3319246"/>
                <a:ext cx="18000" cy="273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4FA0A9F-65A9-DC20-5643-BD55F226A48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148843" y="3310606"/>
                  <a:ext cx="3564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D3B52A8-1BAA-E7C3-9A5C-19CDC318810A}"/>
                    </a:ext>
                  </a:extLst>
                </p14:cNvPr>
                <p14:cNvContentPartPr/>
                <p14:nvPr/>
              </p14:nvContentPartPr>
              <p14:xfrm>
                <a:off x="7235963" y="3340126"/>
                <a:ext cx="96480" cy="128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D3B52A8-1BAA-E7C3-9A5C-19CDC318810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227323" y="3331486"/>
                  <a:ext cx="11412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3C38C45-CEE9-613E-9CAC-2EC8BAE9E3F1}"/>
                    </a:ext>
                  </a:extLst>
                </p14:cNvPr>
                <p14:cNvContentPartPr/>
                <p14:nvPr/>
              </p14:nvContentPartPr>
              <p14:xfrm>
                <a:off x="7334963" y="3306286"/>
                <a:ext cx="137160" cy="95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3C38C45-CEE9-613E-9CAC-2EC8BAE9E3F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325963" y="3297286"/>
                  <a:ext cx="1548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4AE50C4-B46A-51D3-FE64-8C177B665578}"/>
                    </a:ext>
                  </a:extLst>
                </p14:cNvPr>
                <p14:cNvContentPartPr/>
                <p14:nvPr/>
              </p14:nvContentPartPr>
              <p14:xfrm>
                <a:off x="7474283" y="3178126"/>
                <a:ext cx="360" cy="282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4AE50C4-B46A-51D3-FE64-8C177B66557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465283" y="3169486"/>
                  <a:ext cx="180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94DCB13-1C3E-EE56-D240-558CCAD1714C}"/>
                    </a:ext>
                  </a:extLst>
                </p14:cNvPr>
                <p14:cNvContentPartPr/>
                <p14:nvPr/>
              </p14:nvContentPartPr>
              <p14:xfrm>
                <a:off x="7550603" y="3151846"/>
                <a:ext cx="136440" cy="122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94DCB13-1C3E-EE56-D240-558CCAD1714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541603" y="3143206"/>
                  <a:ext cx="154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08357FA-E78A-D89E-90DE-246C7CD2475F}"/>
                    </a:ext>
                  </a:extLst>
                </p14:cNvPr>
                <p14:cNvContentPartPr/>
                <p14:nvPr/>
              </p14:nvContentPartPr>
              <p14:xfrm>
                <a:off x="7686323" y="3081646"/>
                <a:ext cx="90720" cy="115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08357FA-E78A-D89E-90DE-246C7CD2475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677683" y="3072646"/>
                  <a:ext cx="10836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B9747EA-2F15-A9F9-8EF0-E479B9859649}"/>
                    </a:ext>
                  </a:extLst>
                </p14:cNvPr>
                <p14:cNvContentPartPr/>
                <p14:nvPr/>
              </p14:nvContentPartPr>
              <p14:xfrm>
                <a:off x="7094843" y="3290086"/>
                <a:ext cx="674280" cy="397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B9747EA-2F15-A9F9-8EF0-E479B985964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086203" y="3281446"/>
                  <a:ext cx="691920" cy="41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92D04E8-2577-B13D-E147-765182F31ADD}"/>
                  </a:ext>
                </a:extLst>
              </p14:cNvPr>
              <p14:cNvContentPartPr/>
              <p14:nvPr/>
            </p14:nvContentPartPr>
            <p14:xfrm>
              <a:off x="2447208" y="5913792"/>
              <a:ext cx="47520" cy="155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92D04E8-2577-B13D-E147-765182F31ADD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438568" y="5904792"/>
                <a:ext cx="651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A443FAE-5061-12D7-86C1-A8CB085888D1}"/>
                  </a:ext>
                </a:extLst>
              </p14:cNvPr>
              <p14:cNvContentPartPr/>
              <p14:nvPr/>
            </p14:nvContentPartPr>
            <p14:xfrm>
              <a:off x="7756488" y="2299392"/>
              <a:ext cx="2844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A443FAE-5061-12D7-86C1-A8CB085888D1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747488" y="2290752"/>
                <a:ext cx="46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2C65970-3955-C89B-5738-C1DBA66C9157}"/>
                  </a:ext>
                </a:extLst>
              </p14:cNvPr>
              <p14:cNvContentPartPr/>
              <p14:nvPr/>
            </p14:nvContentPartPr>
            <p14:xfrm>
              <a:off x="5627808" y="1297152"/>
              <a:ext cx="336960" cy="371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2C65970-3955-C89B-5738-C1DBA66C9157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609808" y="1279152"/>
                <a:ext cx="37260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2089EDB-7A9D-78A0-F7E2-1EBA6375CBCD}"/>
                  </a:ext>
                </a:extLst>
              </p14:cNvPr>
              <p14:cNvContentPartPr/>
              <p14:nvPr/>
            </p14:nvContentPartPr>
            <p14:xfrm>
              <a:off x="5590368" y="875592"/>
              <a:ext cx="1211400" cy="600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2089EDB-7A9D-78A0-F7E2-1EBA6375CBCD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572728" y="857952"/>
                <a:ext cx="1247040" cy="63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D9F2E765-C580-B370-77D3-DA800E0776B7}"/>
              </a:ext>
            </a:extLst>
          </p:cNvPr>
          <p:cNvGrpSpPr/>
          <p:nvPr/>
        </p:nvGrpSpPr>
        <p:grpSpPr>
          <a:xfrm>
            <a:off x="7333128" y="903312"/>
            <a:ext cx="1113480" cy="1027080"/>
            <a:chOff x="7333128" y="903312"/>
            <a:chExt cx="1113480" cy="102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79A0E14-B601-DCC7-84BA-0BA07FD7F371}"/>
                    </a:ext>
                  </a:extLst>
                </p14:cNvPr>
                <p14:cNvContentPartPr/>
                <p14:nvPr/>
              </p14:nvContentPartPr>
              <p14:xfrm>
                <a:off x="7874928" y="1781352"/>
                <a:ext cx="3600" cy="11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79A0E14-B601-DCC7-84BA-0BA07FD7F37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866288" y="1772352"/>
                  <a:ext cx="212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E0C6BCE-4D10-4AFD-8497-8917CC6BDDA3}"/>
                    </a:ext>
                  </a:extLst>
                </p14:cNvPr>
                <p14:cNvContentPartPr/>
                <p14:nvPr/>
              </p14:nvContentPartPr>
              <p14:xfrm>
                <a:off x="8230248" y="1895832"/>
                <a:ext cx="54360" cy="345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E0C6BCE-4D10-4AFD-8497-8917CC6BDDA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221248" y="1886832"/>
                  <a:ext cx="720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A9CAD55-6F8A-DEFF-05F5-B4011F638D60}"/>
                    </a:ext>
                  </a:extLst>
                </p14:cNvPr>
                <p14:cNvContentPartPr/>
                <p14:nvPr/>
              </p14:nvContentPartPr>
              <p14:xfrm>
                <a:off x="7333128" y="903312"/>
                <a:ext cx="1113480" cy="881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A9CAD55-6F8A-DEFF-05F5-B4011F638D6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315128" y="885312"/>
                  <a:ext cx="1149120" cy="917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F992C6F-8043-7086-3F0B-40F11B2E6522}"/>
              </a:ext>
            </a:extLst>
          </p:cNvPr>
          <p:cNvSpPr/>
          <p:nvPr/>
        </p:nvSpPr>
        <p:spPr>
          <a:xfrm>
            <a:off x="5329980" y="549195"/>
            <a:ext cx="3392700" cy="3215354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B5A2949-3215-DDF4-BF89-14D47A78A24D}"/>
                  </a:ext>
                </a:extLst>
              </p14:cNvPr>
              <p14:cNvContentPartPr/>
              <p14:nvPr/>
            </p14:nvContentPartPr>
            <p14:xfrm>
              <a:off x="6182568" y="2141352"/>
              <a:ext cx="53640" cy="7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B5A2949-3215-DDF4-BF89-14D47A78A24D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6173928" y="2132352"/>
                <a:ext cx="71280" cy="2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837D3907-71ED-576E-E988-A5E748CF1E06}"/>
              </a:ext>
            </a:extLst>
          </p:cNvPr>
          <p:cNvGrpSpPr/>
          <p:nvPr/>
        </p:nvGrpSpPr>
        <p:grpSpPr>
          <a:xfrm>
            <a:off x="6123168" y="2322432"/>
            <a:ext cx="390960" cy="215280"/>
            <a:chOff x="6123168" y="2322432"/>
            <a:chExt cx="390960" cy="21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8E9A237-5C0A-32EF-BF25-F21650396811}"/>
                    </a:ext>
                  </a:extLst>
                </p14:cNvPr>
                <p14:cNvContentPartPr/>
                <p14:nvPr/>
              </p14:nvContentPartPr>
              <p14:xfrm>
                <a:off x="6123168" y="2414592"/>
                <a:ext cx="390960" cy="30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8E9A237-5C0A-32EF-BF25-F2165039681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114168" y="2405592"/>
                  <a:ext cx="4086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EEB5546-A7F7-2351-B7B0-3E7848C7B604}"/>
                    </a:ext>
                  </a:extLst>
                </p14:cNvPr>
                <p14:cNvContentPartPr/>
                <p14:nvPr/>
              </p14:nvContentPartPr>
              <p14:xfrm>
                <a:off x="6308208" y="2322432"/>
                <a:ext cx="11880" cy="42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EEB5546-A7F7-2351-B7B0-3E7848C7B60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299568" y="2313792"/>
                  <a:ext cx="2952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DF48DEB-AAAE-D687-92DC-58C16137B81F}"/>
                    </a:ext>
                  </a:extLst>
                </p14:cNvPr>
                <p14:cNvContentPartPr/>
                <p14:nvPr/>
              </p14:nvContentPartPr>
              <p14:xfrm>
                <a:off x="6131808" y="2409912"/>
                <a:ext cx="14040" cy="41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DF48DEB-AAAE-D687-92DC-58C16137B81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123168" y="2401272"/>
                  <a:ext cx="316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A410615-4336-0DE6-C02C-8882A4BFE9AE}"/>
                    </a:ext>
                  </a:extLst>
                </p14:cNvPr>
                <p14:cNvContentPartPr/>
                <p14:nvPr/>
              </p14:nvContentPartPr>
              <p14:xfrm>
                <a:off x="6263208" y="2527272"/>
                <a:ext cx="119520" cy="10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A410615-4336-0DE6-C02C-8882A4BFE9A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254208" y="2518272"/>
                  <a:ext cx="137160" cy="2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0B63903-458D-2C9E-EFDB-38B60733E4BB}"/>
                  </a:ext>
                </a:extLst>
              </p14:cNvPr>
              <p14:cNvContentPartPr/>
              <p14:nvPr/>
            </p14:nvContentPartPr>
            <p14:xfrm>
              <a:off x="6347088" y="2691792"/>
              <a:ext cx="360" cy="10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0B63903-458D-2C9E-EFDB-38B60733E4BB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6338088" y="2683152"/>
                <a:ext cx="1800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A49F20E-0397-186C-2175-BF958D9CF5C7}"/>
                  </a:ext>
                </a:extLst>
              </p14:cNvPr>
              <p14:cNvContentPartPr/>
              <p14:nvPr/>
            </p14:nvContentPartPr>
            <p14:xfrm>
              <a:off x="6508008" y="1759392"/>
              <a:ext cx="204120" cy="96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A49F20E-0397-186C-2175-BF958D9CF5C7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6499368" y="1750392"/>
                <a:ext cx="22176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9F4F5CB-7C27-C879-EC0E-4D87D7DEB2A2}"/>
                  </a:ext>
                </a:extLst>
              </p14:cNvPr>
              <p14:cNvContentPartPr/>
              <p14:nvPr/>
            </p14:nvContentPartPr>
            <p14:xfrm>
              <a:off x="6047928" y="1885392"/>
              <a:ext cx="81360" cy="471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9F4F5CB-7C27-C879-EC0E-4D87D7DEB2A2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6038928" y="1876752"/>
                <a:ext cx="9900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2A0F518-DC69-F926-2E3C-1525A8997314}"/>
                  </a:ext>
                </a:extLst>
              </p14:cNvPr>
              <p14:cNvContentPartPr/>
              <p14:nvPr/>
            </p14:nvContentPartPr>
            <p14:xfrm>
              <a:off x="5948208" y="1730592"/>
              <a:ext cx="37800" cy="590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2A0F518-DC69-F926-2E3C-1525A8997314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5939208" y="1721592"/>
                <a:ext cx="5544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9867607-1BE3-6007-C432-F38B42CBB29B}"/>
                  </a:ext>
                </a:extLst>
              </p14:cNvPr>
              <p14:cNvContentPartPr/>
              <p14:nvPr/>
            </p14:nvContentPartPr>
            <p14:xfrm>
              <a:off x="5992488" y="1151352"/>
              <a:ext cx="250920" cy="288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9867607-1BE3-6007-C432-F38B42CBB29B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5983488" y="1142352"/>
                <a:ext cx="268560" cy="30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3142DB32-FA17-F30E-76F1-DDA427D664E2}"/>
              </a:ext>
            </a:extLst>
          </p:cNvPr>
          <p:cNvGrpSpPr/>
          <p:nvPr/>
        </p:nvGrpSpPr>
        <p:grpSpPr>
          <a:xfrm>
            <a:off x="5912568" y="1714032"/>
            <a:ext cx="699480" cy="217800"/>
            <a:chOff x="5912568" y="1714032"/>
            <a:chExt cx="699480" cy="21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624F97B-0CDF-63C8-E43B-228727387691}"/>
                    </a:ext>
                  </a:extLst>
                </p14:cNvPr>
                <p14:cNvContentPartPr/>
                <p14:nvPr/>
              </p14:nvContentPartPr>
              <p14:xfrm>
                <a:off x="5984568" y="1860912"/>
                <a:ext cx="176760" cy="52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624F97B-0CDF-63C8-E43B-22872738769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975928" y="1851912"/>
                  <a:ext cx="19440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56E9BE6-607F-9914-FB1F-BED0A0642CFE}"/>
                    </a:ext>
                  </a:extLst>
                </p14:cNvPr>
                <p14:cNvContentPartPr/>
                <p14:nvPr/>
              </p14:nvContentPartPr>
              <p14:xfrm>
                <a:off x="6100488" y="1929312"/>
                <a:ext cx="2520" cy="2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56E9BE6-607F-9914-FB1F-BED0A0642CF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091488" y="1920672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8F54413-01F4-9A55-87A1-DE9C6C06F5A5}"/>
                    </a:ext>
                  </a:extLst>
                </p14:cNvPr>
                <p14:cNvContentPartPr/>
                <p14:nvPr/>
              </p14:nvContentPartPr>
              <p14:xfrm>
                <a:off x="5948928" y="1777752"/>
                <a:ext cx="252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8F54413-01F4-9A55-87A1-DE9C6C06F5A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939928" y="176911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7D02B54-53BF-6152-33C2-C0674B500054}"/>
                    </a:ext>
                  </a:extLst>
                </p14:cNvPr>
                <p14:cNvContentPartPr/>
                <p14:nvPr/>
              </p14:nvContentPartPr>
              <p14:xfrm>
                <a:off x="5912568" y="1729512"/>
                <a:ext cx="328680" cy="147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7D02B54-53BF-6152-33C2-C0674B50005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903568" y="1720512"/>
                  <a:ext cx="3463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17988C7-A186-35A0-8A30-F39EC6D8D817}"/>
                    </a:ext>
                  </a:extLst>
                </p14:cNvPr>
                <p14:cNvContentPartPr/>
                <p14:nvPr/>
              </p14:nvContentPartPr>
              <p14:xfrm>
                <a:off x="6374448" y="1714032"/>
                <a:ext cx="11160" cy="878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17988C7-A186-35A0-8A30-F39EC6D8D81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365448" y="1705392"/>
                  <a:ext cx="288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70819E0-E989-4841-34FE-9A82143F36FC}"/>
                    </a:ext>
                  </a:extLst>
                </p14:cNvPr>
                <p14:cNvContentPartPr/>
                <p14:nvPr/>
              </p14:nvContentPartPr>
              <p14:xfrm>
                <a:off x="6307848" y="1848672"/>
                <a:ext cx="30600" cy="22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70819E0-E989-4841-34FE-9A82143F36FC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298848" y="1840032"/>
                  <a:ext cx="482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4AB25FE-8C3C-D774-29C4-4440B9230CC7}"/>
                    </a:ext>
                  </a:extLst>
                </p14:cNvPr>
                <p14:cNvContentPartPr/>
                <p14:nvPr/>
              </p14:nvContentPartPr>
              <p14:xfrm>
                <a:off x="6596928" y="1896192"/>
                <a:ext cx="15120" cy="4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4AB25FE-8C3C-D774-29C4-4440B9230CC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587928" y="1887192"/>
                  <a:ext cx="327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FB533D1-6090-D43C-933D-3990ABC4C765}"/>
                    </a:ext>
                  </a:extLst>
                </p14:cNvPr>
                <p14:cNvContentPartPr/>
                <p14:nvPr/>
              </p14:nvContentPartPr>
              <p14:xfrm>
                <a:off x="6525288" y="1879632"/>
                <a:ext cx="2520" cy="2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FB533D1-6090-D43C-933D-3990ABC4C76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516288" y="1870632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891AB45-086D-04D0-9B9F-C433D55E603E}"/>
                    </a:ext>
                  </a:extLst>
                </p14:cNvPr>
                <p14:cNvContentPartPr/>
                <p14:nvPr/>
              </p14:nvContentPartPr>
              <p14:xfrm>
                <a:off x="6133608" y="1764432"/>
                <a:ext cx="69120" cy="10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891AB45-086D-04D0-9B9F-C433D55E603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124608" y="1755432"/>
                  <a:ext cx="867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D8EA3F0-1F43-566A-333E-F19471AAB71C}"/>
                    </a:ext>
                  </a:extLst>
                </p14:cNvPr>
                <p14:cNvContentPartPr/>
                <p14:nvPr/>
              </p14:nvContentPartPr>
              <p14:xfrm>
                <a:off x="6437808" y="1827792"/>
                <a:ext cx="936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D8EA3F0-1F43-566A-333E-F19471AAB71C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429168" y="1819152"/>
                  <a:ext cx="27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132596C4-FE6B-30C7-9BEB-2A537F476E7C}"/>
              </a:ext>
            </a:extLst>
          </p:cNvPr>
          <p:cNvGrpSpPr/>
          <p:nvPr/>
        </p:nvGrpSpPr>
        <p:grpSpPr>
          <a:xfrm>
            <a:off x="6603048" y="2047392"/>
            <a:ext cx="106920" cy="325080"/>
            <a:chOff x="6603048" y="2047392"/>
            <a:chExt cx="10692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8FD0721-034F-4745-67F5-4265845FBFF1}"/>
                    </a:ext>
                  </a:extLst>
                </p14:cNvPr>
                <p14:cNvContentPartPr/>
                <p14:nvPr/>
              </p14:nvContentPartPr>
              <p14:xfrm>
                <a:off x="6603048" y="2047392"/>
                <a:ext cx="106920" cy="267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8FD0721-034F-4745-67F5-4265845FBFF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594408" y="2038392"/>
                  <a:ext cx="1245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049" name="Ink 1048">
                  <a:extLst>
                    <a:ext uri="{FF2B5EF4-FFF2-40B4-BE49-F238E27FC236}">
                      <a16:creationId xmlns:a16="http://schemas.microsoft.com/office/drawing/2014/main" id="{0E476BE7-5800-A7DB-500E-8822860BACDE}"/>
                    </a:ext>
                  </a:extLst>
                </p14:cNvPr>
                <p14:cNvContentPartPr/>
                <p14:nvPr/>
              </p14:nvContentPartPr>
              <p14:xfrm>
                <a:off x="6609528" y="2313432"/>
                <a:ext cx="2880" cy="59040"/>
              </p14:xfrm>
            </p:contentPart>
          </mc:Choice>
          <mc:Fallback xmlns="">
            <p:pic>
              <p:nvPicPr>
                <p:cNvPr id="1049" name="Ink 1048">
                  <a:extLst>
                    <a:ext uri="{FF2B5EF4-FFF2-40B4-BE49-F238E27FC236}">
                      <a16:creationId xmlns:a16="http://schemas.microsoft.com/office/drawing/2014/main" id="{0E476BE7-5800-A7DB-500E-8822860BACD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600528" y="2304432"/>
                  <a:ext cx="20520" cy="7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A3B9E129-6B54-5442-D4BE-9875154C554B}"/>
              </a:ext>
            </a:extLst>
          </p:cNvPr>
          <p:cNvGrpSpPr/>
          <p:nvPr/>
        </p:nvGrpSpPr>
        <p:grpSpPr>
          <a:xfrm>
            <a:off x="6643368" y="1283112"/>
            <a:ext cx="261000" cy="472680"/>
            <a:chOff x="6643368" y="1283112"/>
            <a:chExt cx="261000" cy="47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050" name="Ink 1049">
                  <a:extLst>
                    <a:ext uri="{FF2B5EF4-FFF2-40B4-BE49-F238E27FC236}">
                      <a16:creationId xmlns:a16="http://schemas.microsoft.com/office/drawing/2014/main" id="{A39E886A-912E-BB07-3308-F42C510CEBA0}"/>
                    </a:ext>
                  </a:extLst>
                </p14:cNvPr>
                <p14:cNvContentPartPr/>
                <p14:nvPr/>
              </p14:nvContentPartPr>
              <p14:xfrm>
                <a:off x="6643368" y="1283112"/>
                <a:ext cx="261000" cy="472680"/>
              </p14:xfrm>
            </p:contentPart>
          </mc:Choice>
          <mc:Fallback xmlns="">
            <p:pic>
              <p:nvPicPr>
                <p:cNvPr id="1050" name="Ink 1049">
                  <a:extLst>
                    <a:ext uri="{FF2B5EF4-FFF2-40B4-BE49-F238E27FC236}">
                      <a16:creationId xmlns:a16="http://schemas.microsoft.com/office/drawing/2014/main" id="{A39E886A-912E-BB07-3308-F42C510CEBA0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634368" y="1274472"/>
                  <a:ext cx="27864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051" name="Ink 1050">
                  <a:extLst>
                    <a:ext uri="{FF2B5EF4-FFF2-40B4-BE49-F238E27FC236}">
                      <a16:creationId xmlns:a16="http://schemas.microsoft.com/office/drawing/2014/main" id="{C3948E27-BFB0-DA3A-BFCC-8AD922801BBF}"/>
                    </a:ext>
                  </a:extLst>
                </p14:cNvPr>
                <p14:cNvContentPartPr/>
                <p14:nvPr/>
              </p14:nvContentPartPr>
              <p14:xfrm>
                <a:off x="6782328" y="1372752"/>
                <a:ext cx="102600" cy="340560"/>
              </p14:xfrm>
            </p:contentPart>
          </mc:Choice>
          <mc:Fallback xmlns="">
            <p:pic>
              <p:nvPicPr>
                <p:cNvPr id="1051" name="Ink 1050">
                  <a:extLst>
                    <a:ext uri="{FF2B5EF4-FFF2-40B4-BE49-F238E27FC236}">
                      <a16:creationId xmlns:a16="http://schemas.microsoft.com/office/drawing/2014/main" id="{C3948E27-BFB0-DA3A-BFCC-8AD922801BBF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773328" y="1363752"/>
                  <a:ext cx="120240" cy="358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153A342E-2097-9416-F295-C1706FFA3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1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7349"/>
    </mc:Choice>
    <mc:Fallback xmlns="">
      <p:transition advClick="0" advTm="67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B84A8-000E-C9E0-5B29-AC5803D9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B5345C-4198-8A06-1357-4C14528B5703}"/>
              </a:ext>
            </a:extLst>
          </p:cNvPr>
          <p:cNvSpPr txBox="1"/>
          <p:nvPr/>
        </p:nvSpPr>
        <p:spPr>
          <a:xfrm>
            <a:off x="2741117" y="87530"/>
            <a:ext cx="3837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A Hodgkin-Huxley Circuit</a:t>
            </a:r>
          </a:p>
        </p:txBody>
      </p:sp>
      <p:pic>
        <p:nvPicPr>
          <p:cNvPr id="1119" name="Picture 4">
            <a:extLst>
              <a:ext uri="{FF2B5EF4-FFF2-40B4-BE49-F238E27FC236}">
                <a16:creationId xmlns:a16="http://schemas.microsoft.com/office/drawing/2014/main" id="{C93562E7-0E7D-4B35-8765-F5BDFF515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8" y="1105176"/>
            <a:ext cx="3630280" cy="279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rawing of a person&#10;&#10;Description automatically generated">
            <a:extLst>
              <a:ext uri="{FF2B5EF4-FFF2-40B4-BE49-F238E27FC236}">
                <a16:creationId xmlns:a16="http://schemas.microsoft.com/office/drawing/2014/main" id="{2C8E550C-7829-F73F-652D-20BBBC116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530" y="751597"/>
            <a:ext cx="3749220" cy="26912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04E1AB8-442A-A9EB-7265-1F8664C55B49}"/>
              </a:ext>
            </a:extLst>
          </p:cNvPr>
          <p:cNvGrpSpPr/>
          <p:nvPr/>
        </p:nvGrpSpPr>
        <p:grpSpPr>
          <a:xfrm>
            <a:off x="6687323" y="2849213"/>
            <a:ext cx="1028880" cy="565200"/>
            <a:chOff x="6296363" y="2905606"/>
            <a:chExt cx="1028880" cy="56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1B76D4A-B01B-03A6-759A-5FE2ACCD756D}"/>
                    </a:ext>
                  </a:extLst>
                </p14:cNvPr>
                <p14:cNvContentPartPr/>
                <p14:nvPr/>
              </p14:nvContentPartPr>
              <p14:xfrm>
                <a:off x="6296363" y="2905606"/>
                <a:ext cx="1028880" cy="565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1B76D4A-B01B-03A6-759A-5FE2ACCD756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287723" y="2896966"/>
                  <a:ext cx="1046520" cy="5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FA3EAA0-A49F-32D1-A4BC-1518F9A2F1BF}"/>
                    </a:ext>
                  </a:extLst>
                </p14:cNvPr>
                <p14:cNvContentPartPr/>
                <p14:nvPr/>
              </p14:nvContentPartPr>
              <p14:xfrm>
                <a:off x="6567803" y="3178126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FA3EAA0-A49F-32D1-A4BC-1518F9A2F1B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559163" y="316912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8F5063-2688-68AF-0B0F-69DB1A6791C2}"/>
              </a:ext>
            </a:extLst>
          </p:cNvPr>
          <p:cNvGrpSpPr/>
          <p:nvPr/>
        </p:nvGrpSpPr>
        <p:grpSpPr>
          <a:xfrm>
            <a:off x="7399403" y="3025253"/>
            <a:ext cx="768600" cy="606240"/>
            <a:chOff x="7008443" y="3081646"/>
            <a:chExt cx="768600" cy="60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7F9C9B1-4538-5A9F-F6AC-3E6636A26A19}"/>
                    </a:ext>
                  </a:extLst>
                </p14:cNvPr>
                <p14:cNvContentPartPr/>
                <p14:nvPr/>
              </p14:nvContentPartPr>
              <p14:xfrm>
                <a:off x="7008443" y="3385486"/>
                <a:ext cx="138960" cy="192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7F9C9B1-4538-5A9F-F6AC-3E6636A26A1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999443" y="3376846"/>
                  <a:ext cx="1566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4FA0A9F-65A9-DC20-5643-BD55F226A48E}"/>
                    </a:ext>
                  </a:extLst>
                </p14:cNvPr>
                <p14:cNvContentPartPr/>
                <p14:nvPr/>
              </p14:nvContentPartPr>
              <p14:xfrm>
                <a:off x="7157483" y="3319246"/>
                <a:ext cx="18000" cy="273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4FA0A9F-65A9-DC20-5643-BD55F226A48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148843" y="3310606"/>
                  <a:ext cx="3564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D3B52A8-1BAA-E7C3-9A5C-19CDC318810A}"/>
                    </a:ext>
                  </a:extLst>
                </p14:cNvPr>
                <p14:cNvContentPartPr/>
                <p14:nvPr/>
              </p14:nvContentPartPr>
              <p14:xfrm>
                <a:off x="7235963" y="3340126"/>
                <a:ext cx="96480" cy="128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D3B52A8-1BAA-E7C3-9A5C-19CDC318810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227323" y="3331486"/>
                  <a:ext cx="11412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3C38C45-CEE9-613E-9CAC-2EC8BAE9E3F1}"/>
                    </a:ext>
                  </a:extLst>
                </p14:cNvPr>
                <p14:cNvContentPartPr/>
                <p14:nvPr/>
              </p14:nvContentPartPr>
              <p14:xfrm>
                <a:off x="7334963" y="3306286"/>
                <a:ext cx="137160" cy="95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3C38C45-CEE9-613E-9CAC-2EC8BAE9E3F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325963" y="3297286"/>
                  <a:ext cx="1548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4AE50C4-B46A-51D3-FE64-8C177B665578}"/>
                    </a:ext>
                  </a:extLst>
                </p14:cNvPr>
                <p14:cNvContentPartPr/>
                <p14:nvPr/>
              </p14:nvContentPartPr>
              <p14:xfrm>
                <a:off x="7474283" y="3178126"/>
                <a:ext cx="360" cy="282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4AE50C4-B46A-51D3-FE64-8C177B66557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465283" y="3169486"/>
                  <a:ext cx="180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94DCB13-1C3E-EE56-D240-558CCAD1714C}"/>
                    </a:ext>
                  </a:extLst>
                </p14:cNvPr>
                <p14:cNvContentPartPr/>
                <p14:nvPr/>
              </p14:nvContentPartPr>
              <p14:xfrm>
                <a:off x="7550603" y="3151846"/>
                <a:ext cx="136440" cy="122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94DCB13-1C3E-EE56-D240-558CCAD1714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541603" y="3143206"/>
                  <a:ext cx="154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08357FA-E78A-D89E-90DE-246C7CD2475F}"/>
                    </a:ext>
                  </a:extLst>
                </p14:cNvPr>
                <p14:cNvContentPartPr/>
                <p14:nvPr/>
              </p14:nvContentPartPr>
              <p14:xfrm>
                <a:off x="7686323" y="3081646"/>
                <a:ext cx="90720" cy="115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08357FA-E78A-D89E-90DE-246C7CD2475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677683" y="3072646"/>
                  <a:ext cx="10836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B9747EA-2F15-A9F9-8EF0-E479B9859649}"/>
                    </a:ext>
                  </a:extLst>
                </p14:cNvPr>
                <p14:cNvContentPartPr/>
                <p14:nvPr/>
              </p14:nvContentPartPr>
              <p14:xfrm>
                <a:off x="7094843" y="3290086"/>
                <a:ext cx="674280" cy="397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B9747EA-2F15-A9F9-8EF0-E479B985964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086203" y="3281446"/>
                  <a:ext cx="691920" cy="41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A443FAE-5061-12D7-86C1-A8CB085888D1}"/>
                  </a:ext>
                </a:extLst>
              </p14:cNvPr>
              <p14:cNvContentPartPr/>
              <p14:nvPr/>
            </p14:nvContentPartPr>
            <p14:xfrm>
              <a:off x="7756488" y="2299392"/>
              <a:ext cx="2844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A443FAE-5061-12D7-86C1-A8CB085888D1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747488" y="2290752"/>
                <a:ext cx="46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2C65970-3955-C89B-5738-C1DBA66C9157}"/>
                  </a:ext>
                </a:extLst>
              </p14:cNvPr>
              <p14:cNvContentPartPr/>
              <p14:nvPr/>
            </p14:nvContentPartPr>
            <p14:xfrm>
              <a:off x="5627808" y="1297152"/>
              <a:ext cx="336960" cy="371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2C65970-3955-C89B-5738-C1DBA66C9157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609808" y="1279152"/>
                <a:ext cx="37260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2089EDB-7A9D-78A0-F7E2-1EBA6375CBCD}"/>
                  </a:ext>
                </a:extLst>
              </p14:cNvPr>
              <p14:cNvContentPartPr/>
              <p14:nvPr/>
            </p14:nvContentPartPr>
            <p14:xfrm>
              <a:off x="5590368" y="875592"/>
              <a:ext cx="1211400" cy="600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2089EDB-7A9D-78A0-F7E2-1EBA6375CBCD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572728" y="857952"/>
                <a:ext cx="1247040" cy="63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D9F2E765-C580-B370-77D3-DA800E0776B7}"/>
              </a:ext>
            </a:extLst>
          </p:cNvPr>
          <p:cNvGrpSpPr/>
          <p:nvPr/>
        </p:nvGrpSpPr>
        <p:grpSpPr>
          <a:xfrm>
            <a:off x="7333128" y="903312"/>
            <a:ext cx="1113480" cy="1027080"/>
            <a:chOff x="7333128" y="903312"/>
            <a:chExt cx="1113480" cy="102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79A0E14-B601-DCC7-84BA-0BA07FD7F371}"/>
                    </a:ext>
                  </a:extLst>
                </p14:cNvPr>
                <p14:cNvContentPartPr/>
                <p14:nvPr/>
              </p14:nvContentPartPr>
              <p14:xfrm>
                <a:off x="7874928" y="1781352"/>
                <a:ext cx="3600" cy="11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79A0E14-B601-DCC7-84BA-0BA07FD7F37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866288" y="1772352"/>
                  <a:ext cx="212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E0C6BCE-4D10-4AFD-8497-8917CC6BDDA3}"/>
                    </a:ext>
                  </a:extLst>
                </p14:cNvPr>
                <p14:cNvContentPartPr/>
                <p14:nvPr/>
              </p14:nvContentPartPr>
              <p14:xfrm>
                <a:off x="8230248" y="1895832"/>
                <a:ext cx="54360" cy="345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E0C6BCE-4D10-4AFD-8497-8917CC6BDDA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221248" y="1886832"/>
                  <a:ext cx="720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A9CAD55-6F8A-DEFF-05F5-B4011F638D60}"/>
                    </a:ext>
                  </a:extLst>
                </p14:cNvPr>
                <p14:cNvContentPartPr/>
                <p14:nvPr/>
              </p14:nvContentPartPr>
              <p14:xfrm>
                <a:off x="7333128" y="903312"/>
                <a:ext cx="1113480" cy="881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A9CAD55-6F8A-DEFF-05F5-B4011F638D6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315128" y="885312"/>
                  <a:ext cx="1149120" cy="917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F992C6F-8043-7086-3F0B-40F11B2E6522}"/>
              </a:ext>
            </a:extLst>
          </p:cNvPr>
          <p:cNvSpPr/>
          <p:nvPr/>
        </p:nvSpPr>
        <p:spPr>
          <a:xfrm>
            <a:off x="5329980" y="549195"/>
            <a:ext cx="3392700" cy="3215354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B5A2949-3215-DDF4-BF89-14D47A78A24D}"/>
                  </a:ext>
                </a:extLst>
              </p14:cNvPr>
              <p14:cNvContentPartPr/>
              <p14:nvPr/>
            </p14:nvContentPartPr>
            <p14:xfrm>
              <a:off x="6182568" y="2141352"/>
              <a:ext cx="53640" cy="7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B5A2949-3215-DDF4-BF89-14D47A78A24D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6173928" y="2132352"/>
                <a:ext cx="71280" cy="2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837D3907-71ED-576E-E988-A5E748CF1E06}"/>
              </a:ext>
            </a:extLst>
          </p:cNvPr>
          <p:cNvGrpSpPr/>
          <p:nvPr/>
        </p:nvGrpSpPr>
        <p:grpSpPr>
          <a:xfrm>
            <a:off x="6123168" y="2322432"/>
            <a:ext cx="390960" cy="215280"/>
            <a:chOff x="6123168" y="2322432"/>
            <a:chExt cx="390960" cy="21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8E9A237-5C0A-32EF-BF25-F21650396811}"/>
                    </a:ext>
                  </a:extLst>
                </p14:cNvPr>
                <p14:cNvContentPartPr/>
                <p14:nvPr/>
              </p14:nvContentPartPr>
              <p14:xfrm>
                <a:off x="6123168" y="2414592"/>
                <a:ext cx="390960" cy="30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8E9A237-5C0A-32EF-BF25-F2165039681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114168" y="2405592"/>
                  <a:ext cx="4086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EEB5546-A7F7-2351-B7B0-3E7848C7B604}"/>
                    </a:ext>
                  </a:extLst>
                </p14:cNvPr>
                <p14:cNvContentPartPr/>
                <p14:nvPr/>
              </p14:nvContentPartPr>
              <p14:xfrm>
                <a:off x="6308208" y="2322432"/>
                <a:ext cx="11880" cy="42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EEB5546-A7F7-2351-B7B0-3E7848C7B60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299568" y="2313792"/>
                  <a:ext cx="2952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DF48DEB-AAAE-D687-92DC-58C16137B81F}"/>
                    </a:ext>
                  </a:extLst>
                </p14:cNvPr>
                <p14:cNvContentPartPr/>
                <p14:nvPr/>
              </p14:nvContentPartPr>
              <p14:xfrm>
                <a:off x="6131808" y="2409912"/>
                <a:ext cx="14040" cy="41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DF48DEB-AAAE-D687-92DC-58C16137B81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123168" y="2401272"/>
                  <a:ext cx="316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A410615-4336-0DE6-C02C-8882A4BFE9AE}"/>
                    </a:ext>
                  </a:extLst>
                </p14:cNvPr>
                <p14:cNvContentPartPr/>
                <p14:nvPr/>
              </p14:nvContentPartPr>
              <p14:xfrm>
                <a:off x="6263208" y="2527272"/>
                <a:ext cx="119520" cy="10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A410615-4336-0DE6-C02C-8882A4BFE9A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254208" y="2518272"/>
                  <a:ext cx="137160" cy="2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0B63903-458D-2C9E-EFDB-38B60733E4BB}"/>
                  </a:ext>
                </a:extLst>
              </p14:cNvPr>
              <p14:cNvContentPartPr/>
              <p14:nvPr/>
            </p14:nvContentPartPr>
            <p14:xfrm>
              <a:off x="6347088" y="2691792"/>
              <a:ext cx="360" cy="10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0B63903-458D-2C9E-EFDB-38B60733E4BB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6338088" y="2683152"/>
                <a:ext cx="1800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A49F20E-0397-186C-2175-BF958D9CF5C7}"/>
                  </a:ext>
                </a:extLst>
              </p14:cNvPr>
              <p14:cNvContentPartPr/>
              <p14:nvPr/>
            </p14:nvContentPartPr>
            <p14:xfrm>
              <a:off x="6508008" y="1759392"/>
              <a:ext cx="204120" cy="96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A49F20E-0397-186C-2175-BF958D9CF5C7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6499368" y="1750392"/>
                <a:ext cx="22176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9F4F5CB-7C27-C879-EC0E-4D87D7DEB2A2}"/>
                  </a:ext>
                </a:extLst>
              </p14:cNvPr>
              <p14:cNvContentPartPr/>
              <p14:nvPr/>
            </p14:nvContentPartPr>
            <p14:xfrm>
              <a:off x="6047928" y="1885392"/>
              <a:ext cx="81360" cy="471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9F4F5CB-7C27-C879-EC0E-4D87D7DEB2A2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6038928" y="1876752"/>
                <a:ext cx="9900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2A0F518-DC69-F926-2E3C-1525A8997314}"/>
                  </a:ext>
                </a:extLst>
              </p14:cNvPr>
              <p14:cNvContentPartPr/>
              <p14:nvPr/>
            </p14:nvContentPartPr>
            <p14:xfrm>
              <a:off x="5948208" y="1730592"/>
              <a:ext cx="37800" cy="590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2A0F518-DC69-F926-2E3C-1525A8997314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5939208" y="1721592"/>
                <a:ext cx="5544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9867607-1BE3-6007-C432-F38B42CBB29B}"/>
                  </a:ext>
                </a:extLst>
              </p14:cNvPr>
              <p14:cNvContentPartPr/>
              <p14:nvPr/>
            </p14:nvContentPartPr>
            <p14:xfrm>
              <a:off x="5992488" y="1151352"/>
              <a:ext cx="250920" cy="288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9867607-1BE3-6007-C432-F38B42CBB29B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5983488" y="1142352"/>
                <a:ext cx="268560" cy="30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3142DB32-FA17-F30E-76F1-DDA427D664E2}"/>
              </a:ext>
            </a:extLst>
          </p:cNvPr>
          <p:cNvGrpSpPr/>
          <p:nvPr/>
        </p:nvGrpSpPr>
        <p:grpSpPr>
          <a:xfrm>
            <a:off x="5912568" y="1714032"/>
            <a:ext cx="699480" cy="217800"/>
            <a:chOff x="5912568" y="1714032"/>
            <a:chExt cx="699480" cy="21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624F97B-0CDF-63C8-E43B-228727387691}"/>
                    </a:ext>
                  </a:extLst>
                </p14:cNvPr>
                <p14:cNvContentPartPr/>
                <p14:nvPr/>
              </p14:nvContentPartPr>
              <p14:xfrm>
                <a:off x="5984568" y="1860912"/>
                <a:ext cx="176760" cy="52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624F97B-0CDF-63C8-E43B-22872738769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975928" y="1851912"/>
                  <a:ext cx="19440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56E9BE6-607F-9914-FB1F-BED0A0642CFE}"/>
                    </a:ext>
                  </a:extLst>
                </p14:cNvPr>
                <p14:cNvContentPartPr/>
                <p14:nvPr/>
              </p14:nvContentPartPr>
              <p14:xfrm>
                <a:off x="6100488" y="1929312"/>
                <a:ext cx="2520" cy="2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56E9BE6-607F-9914-FB1F-BED0A0642CF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091488" y="1920672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8F54413-01F4-9A55-87A1-DE9C6C06F5A5}"/>
                    </a:ext>
                  </a:extLst>
                </p14:cNvPr>
                <p14:cNvContentPartPr/>
                <p14:nvPr/>
              </p14:nvContentPartPr>
              <p14:xfrm>
                <a:off x="5948928" y="1777752"/>
                <a:ext cx="252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8F54413-01F4-9A55-87A1-DE9C6C06F5A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939928" y="176911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7D02B54-53BF-6152-33C2-C0674B500054}"/>
                    </a:ext>
                  </a:extLst>
                </p14:cNvPr>
                <p14:cNvContentPartPr/>
                <p14:nvPr/>
              </p14:nvContentPartPr>
              <p14:xfrm>
                <a:off x="5912568" y="1729512"/>
                <a:ext cx="328680" cy="147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7D02B54-53BF-6152-33C2-C0674B50005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903568" y="1720512"/>
                  <a:ext cx="3463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17988C7-A186-35A0-8A30-F39EC6D8D817}"/>
                    </a:ext>
                  </a:extLst>
                </p14:cNvPr>
                <p14:cNvContentPartPr/>
                <p14:nvPr/>
              </p14:nvContentPartPr>
              <p14:xfrm>
                <a:off x="6374448" y="1714032"/>
                <a:ext cx="11160" cy="878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17988C7-A186-35A0-8A30-F39EC6D8D81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365448" y="1705392"/>
                  <a:ext cx="288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70819E0-E989-4841-34FE-9A82143F36FC}"/>
                    </a:ext>
                  </a:extLst>
                </p14:cNvPr>
                <p14:cNvContentPartPr/>
                <p14:nvPr/>
              </p14:nvContentPartPr>
              <p14:xfrm>
                <a:off x="6307848" y="1848672"/>
                <a:ext cx="30600" cy="22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70819E0-E989-4841-34FE-9A82143F36FC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298848" y="1840032"/>
                  <a:ext cx="482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4AB25FE-8C3C-D774-29C4-4440B9230CC7}"/>
                    </a:ext>
                  </a:extLst>
                </p14:cNvPr>
                <p14:cNvContentPartPr/>
                <p14:nvPr/>
              </p14:nvContentPartPr>
              <p14:xfrm>
                <a:off x="6596928" y="1896192"/>
                <a:ext cx="15120" cy="4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4AB25FE-8C3C-D774-29C4-4440B9230CC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587928" y="1887192"/>
                  <a:ext cx="327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FB533D1-6090-D43C-933D-3990ABC4C765}"/>
                    </a:ext>
                  </a:extLst>
                </p14:cNvPr>
                <p14:cNvContentPartPr/>
                <p14:nvPr/>
              </p14:nvContentPartPr>
              <p14:xfrm>
                <a:off x="6525288" y="1879632"/>
                <a:ext cx="2520" cy="2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FB533D1-6090-D43C-933D-3990ABC4C76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516288" y="1870632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891AB45-086D-04D0-9B9F-C433D55E603E}"/>
                    </a:ext>
                  </a:extLst>
                </p14:cNvPr>
                <p14:cNvContentPartPr/>
                <p14:nvPr/>
              </p14:nvContentPartPr>
              <p14:xfrm>
                <a:off x="6133608" y="1764432"/>
                <a:ext cx="69120" cy="10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891AB45-086D-04D0-9B9F-C433D55E603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124608" y="1755432"/>
                  <a:ext cx="867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D8EA3F0-1F43-566A-333E-F19471AAB71C}"/>
                    </a:ext>
                  </a:extLst>
                </p14:cNvPr>
                <p14:cNvContentPartPr/>
                <p14:nvPr/>
              </p14:nvContentPartPr>
              <p14:xfrm>
                <a:off x="6437808" y="1827792"/>
                <a:ext cx="936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D8EA3F0-1F43-566A-333E-F19471AAB71C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429168" y="1819152"/>
                  <a:ext cx="27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132596C4-FE6B-30C7-9BEB-2A537F476E7C}"/>
              </a:ext>
            </a:extLst>
          </p:cNvPr>
          <p:cNvGrpSpPr/>
          <p:nvPr/>
        </p:nvGrpSpPr>
        <p:grpSpPr>
          <a:xfrm>
            <a:off x="6603048" y="2047392"/>
            <a:ext cx="106920" cy="325080"/>
            <a:chOff x="6603048" y="2047392"/>
            <a:chExt cx="10692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8FD0721-034F-4745-67F5-4265845FBFF1}"/>
                    </a:ext>
                  </a:extLst>
                </p14:cNvPr>
                <p14:cNvContentPartPr/>
                <p14:nvPr/>
              </p14:nvContentPartPr>
              <p14:xfrm>
                <a:off x="6603048" y="2047392"/>
                <a:ext cx="106920" cy="267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8FD0721-034F-4745-67F5-4265845FBFF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594408" y="2038392"/>
                  <a:ext cx="1245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049" name="Ink 1048">
                  <a:extLst>
                    <a:ext uri="{FF2B5EF4-FFF2-40B4-BE49-F238E27FC236}">
                      <a16:creationId xmlns:a16="http://schemas.microsoft.com/office/drawing/2014/main" id="{0E476BE7-5800-A7DB-500E-8822860BACDE}"/>
                    </a:ext>
                  </a:extLst>
                </p14:cNvPr>
                <p14:cNvContentPartPr/>
                <p14:nvPr/>
              </p14:nvContentPartPr>
              <p14:xfrm>
                <a:off x="6609528" y="2313432"/>
                <a:ext cx="2880" cy="59040"/>
              </p14:xfrm>
            </p:contentPart>
          </mc:Choice>
          <mc:Fallback xmlns="">
            <p:pic>
              <p:nvPicPr>
                <p:cNvPr id="1049" name="Ink 1048">
                  <a:extLst>
                    <a:ext uri="{FF2B5EF4-FFF2-40B4-BE49-F238E27FC236}">
                      <a16:creationId xmlns:a16="http://schemas.microsoft.com/office/drawing/2014/main" id="{0E476BE7-5800-A7DB-500E-8822860BACD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600528" y="2304432"/>
                  <a:ext cx="20520" cy="7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A3B9E129-6B54-5442-D4BE-9875154C554B}"/>
              </a:ext>
            </a:extLst>
          </p:cNvPr>
          <p:cNvGrpSpPr/>
          <p:nvPr/>
        </p:nvGrpSpPr>
        <p:grpSpPr>
          <a:xfrm>
            <a:off x="6643368" y="1283112"/>
            <a:ext cx="261000" cy="472680"/>
            <a:chOff x="6643368" y="1283112"/>
            <a:chExt cx="261000" cy="47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050" name="Ink 1049">
                  <a:extLst>
                    <a:ext uri="{FF2B5EF4-FFF2-40B4-BE49-F238E27FC236}">
                      <a16:creationId xmlns:a16="http://schemas.microsoft.com/office/drawing/2014/main" id="{A39E886A-912E-BB07-3308-F42C510CEBA0}"/>
                    </a:ext>
                  </a:extLst>
                </p14:cNvPr>
                <p14:cNvContentPartPr/>
                <p14:nvPr/>
              </p14:nvContentPartPr>
              <p14:xfrm>
                <a:off x="6643368" y="1283112"/>
                <a:ext cx="261000" cy="472680"/>
              </p14:xfrm>
            </p:contentPart>
          </mc:Choice>
          <mc:Fallback xmlns="">
            <p:pic>
              <p:nvPicPr>
                <p:cNvPr id="1050" name="Ink 1049">
                  <a:extLst>
                    <a:ext uri="{FF2B5EF4-FFF2-40B4-BE49-F238E27FC236}">
                      <a16:creationId xmlns:a16="http://schemas.microsoft.com/office/drawing/2014/main" id="{A39E886A-912E-BB07-3308-F42C510CEBA0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634368" y="1274472"/>
                  <a:ext cx="27864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051" name="Ink 1050">
                  <a:extLst>
                    <a:ext uri="{FF2B5EF4-FFF2-40B4-BE49-F238E27FC236}">
                      <a16:creationId xmlns:a16="http://schemas.microsoft.com/office/drawing/2014/main" id="{C3948E27-BFB0-DA3A-BFCC-8AD922801BBF}"/>
                    </a:ext>
                  </a:extLst>
                </p14:cNvPr>
                <p14:cNvContentPartPr/>
                <p14:nvPr/>
              </p14:nvContentPartPr>
              <p14:xfrm>
                <a:off x="6782328" y="1372752"/>
                <a:ext cx="102600" cy="340560"/>
              </p14:xfrm>
            </p:contentPart>
          </mc:Choice>
          <mc:Fallback xmlns="">
            <p:pic>
              <p:nvPicPr>
                <p:cNvPr id="1051" name="Ink 1050">
                  <a:extLst>
                    <a:ext uri="{FF2B5EF4-FFF2-40B4-BE49-F238E27FC236}">
                      <a16:creationId xmlns:a16="http://schemas.microsoft.com/office/drawing/2014/main" id="{C3948E27-BFB0-DA3A-BFCC-8AD922801BBF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773328" y="1363752"/>
                  <a:ext cx="120240" cy="35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9" name="Group 1078">
            <a:extLst>
              <a:ext uri="{FF2B5EF4-FFF2-40B4-BE49-F238E27FC236}">
                <a16:creationId xmlns:a16="http://schemas.microsoft.com/office/drawing/2014/main" id="{B2DD290B-EAFE-356E-56BD-8C70DFF32A94}"/>
              </a:ext>
            </a:extLst>
          </p:cNvPr>
          <p:cNvGrpSpPr/>
          <p:nvPr/>
        </p:nvGrpSpPr>
        <p:grpSpPr>
          <a:xfrm>
            <a:off x="843284" y="4428957"/>
            <a:ext cx="772560" cy="426960"/>
            <a:chOff x="843284" y="4428957"/>
            <a:chExt cx="772560" cy="42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AB3CBB7-B0DF-352A-A42A-4A6E7783BB87}"/>
                    </a:ext>
                  </a:extLst>
                </p14:cNvPr>
                <p14:cNvContentPartPr/>
                <p14:nvPr/>
              </p14:nvContentPartPr>
              <p14:xfrm>
                <a:off x="843284" y="4428957"/>
                <a:ext cx="128880" cy="426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AB3CBB7-B0DF-352A-A42A-4A6E7783BB87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34644" y="4420317"/>
                  <a:ext cx="14652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48099ED-91BC-F26B-9893-8B3395B117B6}"/>
                    </a:ext>
                  </a:extLst>
                </p14:cNvPr>
                <p14:cNvContentPartPr/>
                <p14:nvPr/>
              </p14:nvContentPartPr>
              <p14:xfrm>
                <a:off x="1045964" y="4612557"/>
                <a:ext cx="96480" cy="209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48099ED-91BC-F26B-9893-8B3395B117B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037324" y="4603557"/>
                  <a:ext cx="11412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2A2C657-D745-1B49-56FD-87D528B71579}"/>
                    </a:ext>
                  </a:extLst>
                </p14:cNvPr>
                <p14:cNvContentPartPr/>
                <p14:nvPr/>
              </p14:nvContentPartPr>
              <p14:xfrm>
                <a:off x="1237124" y="4715517"/>
                <a:ext cx="172440" cy="122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2A2C657-D745-1B49-56FD-87D528B71579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228124" y="4706517"/>
                  <a:ext cx="190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2EECACF-0E4A-0B25-0F0A-A2B557AD0B89}"/>
                    </a:ext>
                  </a:extLst>
                </p14:cNvPr>
                <p14:cNvContentPartPr/>
                <p14:nvPr/>
              </p14:nvContentPartPr>
              <p14:xfrm>
                <a:off x="1464284" y="4595997"/>
                <a:ext cx="15156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2EECACF-0E4A-0B25-0F0A-A2B557AD0B8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455284" y="4586997"/>
                  <a:ext cx="1692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0EAC4F4-B87A-050D-06C0-29BC7BC81710}"/>
                    </a:ext>
                  </a:extLst>
                </p14:cNvPr>
                <p14:cNvContentPartPr/>
                <p14:nvPr/>
              </p14:nvContentPartPr>
              <p14:xfrm>
                <a:off x="1468244" y="4682757"/>
                <a:ext cx="1155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0EAC4F4-B87A-050D-06C0-29BC7BC8171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459244" y="4674117"/>
                  <a:ext cx="1332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BAC9153F-7E5B-C1A9-DC5C-20774D241208}"/>
              </a:ext>
            </a:extLst>
          </p:cNvPr>
          <p:cNvGrpSpPr/>
          <p:nvPr/>
        </p:nvGrpSpPr>
        <p:grpSpPr>
          <a:xfrm>
            <a:off x="1859924" y="4302957"/>
            <a:ext cx="508320" cy="339480"/>
            <a:chOff x="1859924" y="4302957"/>
            <a:chExt cx="508320" cy="33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603346B-56F4-0D23-83B5-C82470BAD946}"/>
                    </a:ext>
                  </a:extLst>
                </p14:cNvPr>
                <p14:cNvContentPartPr/>
                <p14:nvPr/>
              </p14:nvContentPartPr>
              <p14:xfrm>
                <a:off x="1859924" y="4533357"/>
                <a:ext cx="181440" cy="1090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603346B-56F4-0D23-83B5-C82470BAD946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851284" y="4524717"/>
                  <a:ext cx="1990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4802951-D124-0FA6-6EEC-A4CCC9E5F62E}"/>
                    </a:ext>
                  </a:extLst>
                </p14:cNvPr>
                <p14:cNvContentPartPr/>
                <p14:nvPr/>
              </p14:nvContentPartPr>
              <p14:xfrm>
                <a:off x="2041364" y="4359837"/>
                <a:ext cx="109080" cy="160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4802951-D124-0FA6-6EEC-A4CCC9E5F62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032364" y="4350837"/>
                  <a:ext cx="1267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27547AE-8131-637C-0A40-2B28192806E2}"/>
                    </a:ext>
                  </a:extLst>
                </p14:cNvPr>
                <p14:cNvContentPartPr/>
                <p14:nvPr/>
              </p14:nvContentPartPr>
              <p14:xfrm>
                <a:off x="2135324" y="4302957"/>
                <a:ext cx="232920" cy="3297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27547AE-8131-637C-0A40-2B28192806E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126684" y="4293957"/>
                  <a:ext cx="250560" cy="34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6" name="Group 1075">
            <a:extLst>
              <a:ext uri="{FF2B5EF4-FFF2-40B4-BE49-F238E27FC236}">
                <a16:creationId xmlns:a16="http://schemas.microsoft.com/office/drawing/2014/main" id="{44843C36-B656-7A2E-B093-01716A6508F0}"/>
              </a:ext>
            </a:extLst>
          </p:cNvPr>
          <p:cNvGrpSpPr/>
          <p:nvPr/>
        </p:nvGrpSpPr>
        <p:grpSpPr>
          <a:xfrm>
            <a:off x="4176164" y="4318437"/>
            <a:ext cx="534960" cy="493200"/>
            <a:chOff x="4176164" y="4318437"/>
            <a:chExt cx="534960" cy="49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63242AB-AC2B-DC42-47B3-06F40E51D60E}"/>
                    </a:ext>
                  </a:extLst>
                </p14:cNvPr>
                <p14:cNvContentPartPr/>
                <p14:nvPr/>
              </p14:nvContentPartPr>
              <p14:xfrm>
                <a:off x="4176164" y="4318437"/>
                <a:ext cx="186480" cy="492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63242AB-AC2B-DC42-47B3-06F40E51D60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167524" y="4309437"/>
                  <a:ext cx="20412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36451C0-2AAD-8878-3E86-0DC8C7F2A1FC}"/>
                    </a:ext>
                  </a:extLst>
                </p14:cNvPr>
                <p14:cNvContentPartPr/>
                <p14:nvPr/>
              </p14:nvContentPartPr>
              <p14:xfrm>
                <a:off x="4425284" y="4653237"/>
                <a:ext cx="165960" cy="1584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36451C0-2AAD-8878-3E86-0DC8C7F2A1FC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416284" y="4644237"/>
                  <a:ext cx="1836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73FCD09-0FF1-1380-6032-06C480B514FC}"/>
                    </a:ext>
                  </a:extLst>
                </p14:cNvPr>
                <p14:cNvContentPartPr/>
                <p14:nvPr/>
              </p14:nvContentPartPr>
              <p14:xfrm>
                <a:off x="4616804" y="4430397"/>
                <a:ext cx="9432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73FCD09-0FF1-1380-6032-06C480B514FC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607804" y="4421757"/>
                  <a:ext cx="11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3F6E5A4-A759-F0F3-B813-B0966CDF36CF}"/>
                    </a:ext>
                  </a:extLst>
                </p14:cNvPr>
                <p14:cNvContentPartPr/>
                <p14:nvPr/>
              </p14:nvContentPartPr>
              <p14:xfrm>
                <a:off x="4634084" y="4488717"/>
                <a:ext cx="6192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3F6E5A4-A759-F0F3-B813-B0966CDF36CF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625084" y="4480077"/>
                  <a:ext cx="795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812ABE2-B635-66F3-C04F-87727358E649}"/>
                  </a:ext>
                </a:extLst>
              </p14:cNvPr>
              <p14:cNvContentPartPr/>
              <p14:nvPr/>
            </p14:nvContentPartPr>
            <p14:xfrm>
              <a:off x="4896884" y="4338597"/>
              <a:ext cx="201240" cy="1940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812ABE2-B635-66F3-C04F-87727358E649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4887884" y="4329597"/>
                <a:ext cx="21888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026" name="Ink 1025">
                <a:extLst>
                  <a:ext uri="{FF2B5EF4-FFF2-40B4-BE49-F238E27FC236}">
                    <a16:creationId xmlns:a16="http://schemas.microsoft.com/office/drawing/2014/main" id="{F69BBD4B-FCBD-B89F-8906-C701DD78BF91}"/>
                  </a:ext>
                </a:extLst>
              </p14:cNvPr>
              <p14:cNvContentPartPr/>
              <p14:nvPr/>
            </p14:nvContentPartPr>
            <p14:xfrm>
              <a:off x="5174084" y="4113957"/>
              <a:ext cx="164880" cy="243360"/>
            </p14:xfrm>
          </p:contentPart>
        </mc:Choice>
        <mc:Fallback xmlns="">
          <p:pic>
            <p:nvPicPr>
              <p:cNvPr id="1026" name="Ink 1025">
                <a:extLst>
                  <a:ext uri="{FF2B5EF4-FFF2-40B4-BE49-F238E27FC236}">
                    <a16:creationId xmlns:a16="http://schemas.microsoft.com/office/drawing/2014/main" id="{F69BBD4B-FCBD-B89F-8906-C701DD78BF91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5165084" y="4105317"/>
                <a:ext cx="182520" cy="26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9078627F-CF13-5F29-1B23-259CE7784545}"/>
              </a:ext>
            </a:extLst>
          </p:cNvPr>
          <p:cNvGrpSpPr/>
          <p:nvPr/>
        </p:nvGrpSpPr>
        <p:grpSpPr>
          <a:xfrm>
            <a:off x="287804" y="5329317"/>
            <a:ext cx="753120" cy="649800"/>
            <a:chOff x="287804" y="5329317"/>
            <a:chExt cx="753120" cy="64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080" name="Ink 1079">
                  <a:extLst>
                    <a:ext uri="{FF2B5EF4-FFF2-40B4-BE49-F238E27FC236}">
                      <a16:creationId xmlns:a16="http://schemas.microsoft.com/office/drawing/2014/main" id="{F966A5B5-21F1-3021-794B-5C3AC32BFB99}"/>
                    </a:ext>
                  </a:extLst>
                </p14:cNvPr>
                <p14:cNvContentPartPr/>
                <p14:nvPr/>
              </p14:nvContentPartPr>
              <p14:xfrm>
                <a:off x="359084" y="5329317"/>
                <a:ext cx="156240" cy="267120"/>
              </p14:xfrm>
            </p:contentPart>
          </mc:Choice>
          <mc:Fallback xmlns="">
            <p:pic>
              <p:nvPicPr>
                <p:cNvPr id="1080" name="Ink 1079">
                  <a:extLst>
                    <a:ext uri="{FF2B5EF4-FFF2-40B4-BE49-F238E27FC236}">
                      <a16:creationId xmlns:a16="http://schemas.microsoft.com/office/drawing/2014/main" id="{F966A5B5-21F1-3021-794B-5C3AC32BFB99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50084" y="5320677"/>
                  <a:ext cx="17388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081" name="Ink 1080">
                  <a:extLst>
                    <a:ext uri="{FF2B5EF4-FFF2-40B4-BE49-F238E27FC236}">
                      <a16:creationId xmlns:a16="http://schemas.microsoft.com/office/drawing/2014/main" id="{9F49240F-A8AC-7637-00BC-B3F1C3FDC57E}"/>
                    </a:ext>
                  </a:extLst>
                </p14:cNvPr>
                <p14:cNvContentPartPr/>
                <p14:nvPr/>
              </p14:nvContentPartPr>
              <p14:xfrm>
                <a:off x="539804" y="5380797"/>
                <a:ext cx="168480" cy="145080"/>
              </p14:xfrm>
            </p:contentPart>
          </mc:Choice>
          <mc:Fallback xmlns="">
            <p:pic>
              <p:nvPicPr>
                <p:cNvPr id="1081" name="Ink 1080">
                  <a:extLst>
                    <a:ext uri="{FF2B5EF4-FFF2-40B4-BE49-F238E27FC236}">
                      <a16:creationId xmlns:a16="http://schemas.microsoft.com/office/drawing/2014/main" id="{9F49240F-A8AC-7637-00BC-B3F1C3FDC57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30804" y="5372157"/>
                  <a:ext cx="1861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082" name="Ink 1081">
                  <a:extLst>
                    <a:ext uri="{FF2B5EF4-FFF2-40B4-BE49-F238E27FC236}">
                      <a16:creationId xmlns:a16="http://schemas.microsoft.com/office/drawing/2014/main" id="{280CFDEF-0C62-87F3-47EC-B18BE67A16B1}"/>
                    </a:ext>
                  </a:extLst>
                </p14:cNvPr>
                <p14:cNvContentPartPr/>
                <p14:nvPr/>
              </p14:nvContentPartPr>
              <p14:xfrm>
                <a:off x="287804" y="5623077"/>
                <a:ext cx="582480" cy="39240"/>
              </p14:xfrm>
            </p:contentPart>
          </mc:Choice>
          <mc:Fallback xmlns="">
            <p:pic>
              <p:nvPicPr>
                <p:cNvPr id="1082" name="Ink 1081">
                  <a:extLst>
                    <a:ext uri="{FF2B5EF4-FFF2-40B4-BE49-F238E27FC236}">
                      <a16:creationId xmlns:a16="http://schemas.microsoft.com/office/drawing/2014/main" id="{280CFDEF-0C62-87F3-47EC-B18BE67A16B1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78804" y="5614077"/>
                  <a:ext cx="6001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083" name="Ink 1082">
                  <a:extLst>
                    <a:ext uri="{FF2B5EF4-FFF2-40B4-BE49-F238E27FC236}">
                      <a16:creationId xmlns:a16="http://schemas.microsoft.com/office/drawing/2014/main" id="{D14BCB6B-5759-5F42-9A80-7D465C489626}"/>
                    </a:ext>
                  </a:extLst>
                </p14:cNvPr>
                <p14:cNvContentPartPr/>
                <p14:nvPr/>
              </p14:nvContentPartPr>
              <p14:xfrm>
                <a:off x="428204" y="5685717"/>
                <a:ext cx="262440" cy="293400"/>
              </p14:xfrm>
            </p:contentPart>
          </mc:Choice>
          <mc:Fallback xmlns="">
            <p:pic>
              <p:nvPicPr>
                <p:cNvPr id="1083" name="Ink 1082">
                  <a:extLst>
                    <a:ext uri="{FF2B5EF4-FFF2-40B4-BE49-F238E27FC236}">
                      <a16:creationId xmlns:a16="http://schemas.microsoft.com/office/drawing/2014/main" id="{D14BCB6B-5759-5F42-9A80-7D465C489626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19204" y="5676717"/>
                  <a:ext cx="28008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084" name="Ink 1083">
                  <a:extLst>
                    <a:ext uri="{FF2B5EF4-FFF2-40B4-BE49-F238E27FC236}">
                      <a16:creationId xmlns:a16="http://schemas.microsoft.com/office/drawing/2014/main" id="{843C6798-8F36-AF4E-322C-EC58A5E7C706}"/>
                    </a:ext>
                  </a:extLst>
                </p14:cNvPr>
                <p14:cNvContentPartPr/>
                <p14:nvPr/>
              </p14:nvContentPartPr>
              <p14:xfrm>
                <a:off x="605324" y="5826117"/>
                <a:ext cx="154800" cy="29880"/>
              </p14:xfrm>
            </p:contentPart>
          </mc:Choice>
          <mc:Fallback xmlns="">
            <p:pic>
              <p:nvPicPr>
                <p:cNvPr id="1084" name="Ink 1083">
                  <a:extLst>
                    <a:ext uri="{FF2B5EF4-FFF2-40B4-BE49-F238E27FC236}">
                      <a16:creationId xmlns:a16="http://schemas.microsoft.com/office/drawing/2014/main" id="{843C6798-8F36-AF4E-322C-EC58A5E7C706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96324" y="5817117"/>
                  <a:ext cx="1724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085" name="Ink 1084">
                  <a:extLst>
                    <a:ext uri="{FF2B5EF4-FFF2-40B4-BE49-F238E27FC236}">
                      <a16:creationId xmlns:a16="http://schemas.microsoft.com/office/drawing/2014/main" id="{0DDCCE06-3230-167E-7CD8-35754DC875F2}"/>
                    </a:ext>
                  </a:extLst>
                </p14:cNvPr>
                <p14:cNvContentPartPr/>
                <p14:nvPr/>
              </p14:nvContentPartPr>
              <p14:xfrm>
                <a:off x="963524" y="5647557"/>
                <a:ext cx="65880" cy="360"/>
              </p14:xfrm>
            </p:contentPart>
          </mc:Choice>
          <mc:Fallback xmlns="">
            <p:pic>
              <p:nvPicPr>
                <p:cNvPr id="1085" name="Ink 1084">
                  <a:extLst>
                    <a:ext uri="{FF2B5EF4-FFF2-40B4-BE49-F238E27FC236}">
                      <a16:creationId xmlns:a16="http://schemas.microsoft.com/office/drawing/2014/main" id="{0DDCCE06-3230-167E-7CD8-35754DC875F2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54884" y="5638917"/>
                  <a:ext cx="83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086" name="Ink 1085">
                  <a:extLst>
                    <a:ext uri="{FF2B5EF4-FFF2-40B4-BE49-F238E27FC236}">
                      <a16:creationId xmlns:a16="http://schemas.microsoft.com/office/drawing/2014/main" id="{AF24FAB5-3DE8-986A-6255-9417C9D6589D}"/>
                    </a:ext>
                  </a:extLst>
                </p14:cNvPr>
                <p14:cNvContentPartPr/>
                <p14:nvPr/>
              </p14:nvContentPartPr>
              <p14:xfrm>
                <a:off x="958124" y="5728197"/>
                <a:ext cx="82800" cy="360"/>
              </p14:xfrm>
            </p:contentPart>
          </mc:Choice>
          <mc:Fallback xmlns="">
            <p:pic>
              <p:nvPicPr>
                <p:cNvPr id="1086" name="Ink 1085">
                  <a:extLst>
                    <a:ext uri="{FF2B5EF4-FFF2-40B4-BE49-F238E27FC236}">
                      <a16:creationId xmlns:a16="http://schemas.microsoft.com/office/drawing/2014/main" id="{AF24FAB5-3DE8-986A-6255-9417C9D6589D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949484" y="5719557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9" name="Group 1098">
            <a:extLst>
              <a:ext uri="{FF2B5EF4-FFF2-40B4-BE49-F238E27FC236}">
                <a16:creationId xmlns:a16="http://schemas.microsoft.com/office/drawing/2014/main" id="{BF3A8764-0CFA-5A1B-78B2-FC28DDE28478}"/>
              </a:ext>
            </a:extLst>
          </p:cNvPr>
          <p:cNvGrpSpPr/>
          <p:nvPr/>
        </p:nvGrpSpPr>
        <p:grpSpPr>
          <a:xfrm>
            <a:off x="1265924" y="5394477"/>
            <a:ext cx="1659600" cy="351720"/>
            <a:chOff x="1265924" y="5394477"/>
            <a:chExt cx="1659600" cy="35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087" name="Ink 1086">
                  <a:extLst>
                    <a:ext uri="{FF2B5EF4-FFF2-40B4-BE49-F238E27FC236}">
                      <a16:creationId xmlns:a16="http://schemas.microsoft.com/office/drawing/2014/main" id="{A04E71BA-98D4-534C-2830-8A75DAD98196}"/>
                    </a:ext>
                  </a:extLst>
                </p14:cNvPr>
                <p14:cNvContentPartPr/>
                <p14:nvPr/>
              </p14:nvContentPartPr>
              <p14:xfrm>
                <a:off x="1265924" y="5505717"/>
                <a:ext cx="138960" cy="195480"/>
              </p14:xfrm>
            </p:contentPart>
          </mc:Choice>
          <mc:Fallback xmlns="">
            <p:pic>
              <p:nvPicPr>
                <p:cNvPr id="1087" name="Ink 1086">
                  <a:extLst>
                    <a:ext uri="{FF2B5EF4-FFF2-40B4-BE49-F238E27FC236}">
                      <a16:creationId xmlns:a16="http://schemas.microsoft.com/office/drawing/2014/main" id="{A04E71BA-98D4-534C-2830-8A75DAD98196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256924" y="5497077"/>
                  <a:ext cx="1566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088" name="Ink 1087">
                  <a:extLst>
                    <a:ext uri="{FF2B5EF4-FFF2-40B4-BE49-F238E27FC236}">
                      <a16:creationId xmlns:a16="http://schemas.microsoft.com/office/drawing/2014/main" id="{16A588B1-AA26-705B-55DB-C11553A430E6}"/>
                    </a:ext>
                  </a:extLst>
                </p14:cNvPr>
                <p14:cNvContentPartPr/>
                <p14:nvPr/>
              </p14:nvContentPartPr>
              <p14:xfrm>
                <a:off x="1443764" y="5646837"/>
                <a:ext cx="135720" cy="81000"/>
              </p14:xfrm>
            </p:contentPart>
          </mc:Choice>
          <mc:Fallback xmlns="">
            <p:pic>
              <p:nvPicPr>
                <p:cNvPr id="1088" name="Ink 1087">
                  <a:extLst>
                    <a:ext uri="{FF2B5EF4-FFF2-40B4-BE49-F238E27FC236}">
                      <a16:creationId xmlns:a16="http://schemas.microsoft.com/office/drawing/2014/main" id="{16A588B1-AA26-705B-55DB-C11553A430E6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435124" y="5637837"/>
                  <a:ext cx="1533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089" name="Ink 1088">
                  <a:extLst>
                    <a:ext uri="{FF2B5EF4-FFF2-40B4-BE49-F238E27FC236}">
                      <a16:creationId xmlns:a16="http://schemas.microsoft.com/office/drawing/2014/main" id="{7B8DADAA-6A59-914B-98DE-AC2D986B0B3C}"/>
                    </a:ext>
                  </a:extLst>
                </p14:cNvPr>
                <p14:cNvContentPartPr/>
                <p14:nvPr/>
              </p14:nvContentPartPr>
              <p14:xfrm>
                <a:off x="1710524" y="5418957"/>
                <a:ext cx="66600" cy="298440"/>
              </p14:xfrm>
            </p:contentPart>
          </mc:Choice>
          <mc:Fallback xmlns="">
            <p:pic>
              <p:nvPicPr>
                <p:cNvPr id="1089" name="Ink 1088">
                  <a:extLst>
                    <a:ext uri="{FF2B5EF4-FFF2-40B4-BE49-F238E27FC236}">
                      <a16:creationId xmlns:a16="http://schemas.microsoft.com/office/drawing/2014/main" id="{7B8DADAA-6A59-914B-98DE-AC2D986B0B3C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701884" y="5410317"/>
                  <a:ext cx="8424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090" name="Ink 1089">
                  <a:extLst>
                    <a:ext uri="{FF2B5EF4-FFF2-40B4-BE49-F238E27FC236}">
                      <a16:creationId xmlns:a16="http://schemas.microsoft.com/office/drawing/2014/main" id="{5B6A7702-BF47-97CD-84A2-3C79B19EE31F}"/>
                    </a:ext>
                  </a:extLst>
                </p14:cNvPr>
                <p14:cNvContentPartPr/>
                <p14:nvPr/>
              </p14:nvContentPartPr>
              <p14:xfrm>
                <a:off x="1780364" y="5457117"/>
                <a:ext cx="360" cy="182880"/>
              </p14:xfrm>
            </p:contentPart>
          </mc:Choice>
          <mc:Fallback xmlns="">
            <p:pic>
              <p:nvPicPr>
                <p:cNvPr id="1090" name="Ink 1089">
                  <a:extLst>
                    <a:ext uri="{FF2B5EF4-FFF2-40B4-BE49-F238E27FC236}">
                      <a16:creationId xmlns:a16="http://schemas.microsoft.com/office/drawing/2014/main" id="{5B6A7702-BF47-97CD-84A2-3C79B19EE31F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771724" y="5448117"/>
                  <a:ext cx="180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091" name="Ink 1090">
                  <a:extLst>
                    <a:ext uri="{FF2B5EF4-FFF2-40B4-BE49-F238E27FC236}">
                      <a16:creationId xmlns:a16="http://schemas.microsoft.com/office/drawing/2014/main" id="{AD3BC042-F266-D274-2FDA-DD3646A4481B}"/>
                    </a:ext>
                  </a:extLst>
                </p14:cNvPr>
                <p14:cNvContentPartPr/>
                <p14:nvPr/>
              </p14:nvContentPartPr>
              <p14:xfrm>
                <a:off x="1796564" y="5548197"/>
                <a:ext cx="95400" cy="5760"/>
              </p14:xfrm>
            </p:contentPart>
          </mc:Choice>
          <mc:Fallback xmlns="">
            <p:pic>
              <p:nvPicPr>
                <p:cNvPr id="1091" name="Ink 1090">
                  <a:extLst>
                    <a:ext uri="{FF2B5EF4-FFF2-40B4-BE49-F238E27FC236}">
                      <a16:creationId xmlns:a16="http://schemas.microsoft.com/office/drawing/2014/main" id="{AD3BC042-F266-D274-2FDA-DD3646A4481B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1787924" y="5539557"/>
                  <a:ext cx="1130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092" name="Ink 1091">
                  <a:extLst>
                    <a:ext uri="{FF2B5EF4-FFF2-40B4-BE49-F238E27FC236}">
                      <a16:creationId xmlns:a16="http://schemas.microsoft.com/office/drawing/2014/main" id="{433A5E46-3250-0A6F-52D3-10D6073FDAD6}"/>
                    </a:ext>
                  </a:extLst>
                </p14:cNvPr>
                <p14:cNvContentPartPr/>
                <p14:nvPr/>
              </p14:nvContentPartPr>
              <p14:xfrm>
                <a:off x="1945244" y="5494197"/>
                <a:ext cx="174240" cy="105120"/>
              </p14:xfrm>
            </p:contentPart>
          </mc:Choice>
          <mc:Fallback xmlns="">
            <p:pic>
              <p:nvPicPr>
                <p:cNvPr id="1092" name="Ink 1091">
                  <a:extLst>
                    <a:ext uri="{FF2B5EF4-FFF2-40B4-BE49-F238E27FC236}">
                      <a16:creationId xmlns:a16="http://schemas.microsoft.com/office/drawing/2014/main" id="{433A5E46-3250-0A6F-52D3-10D6073FDAD6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936604" y="5485557"/>
                  <a:ext cx="1918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093" name="Ink 1092">
                  <a:extLst>
                    <a:ext uri="{FF2B5EF4-FFF2-40B4-BE49-F238E27FC236}">
                      <a16:creationId xmlns:a16="http://schemas.microsoft.com/office/drawing/2014/main" id="{563ED446-97AE-8C11-63B4-5F52B2541070}"/>
                    </a:ext>
                  </a:extLst>
                </p14:cNvPr>
                <p14:cNvContentPartPr/>
                <p14:nvPr/>
              </p14:nvContentPartPr>
              <p14:xfrm>
                <a:off x="2130644" y="5394477"/>
                <a:ext cx="68760" cy="240480"/>
              </p14:xfrm>
            </p:contentPart>
          </mc:Choice>
          <mc:Fallback xmlns="">
            <p:pic>
              <p:nvPicPr>
                <p:cNvPr id="1093" name="Ink 1092">
                  <a:extLst>
                    <a:ext uri="{FF2B5EF4-FFF2-40B4-BE49-F238E27FC236}">
                      <a16:creationId xmlns:a16="http://schemas.microsoft.com/office/drawing/2014/main" id="{563ED446-97AE-8C11-63B4-5F52B2541070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121644" y="5385477"/>
                  <a:ext cx="864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094" name="Ink 1093">
                  <a:extLst>
                    <a:ext uri="{FF2B5EF4-FFF2-40B4-BE49-F238E27FC236}">
                      <a16:creationId xmlns:a16="http://schemas.microsoft.com/office/drawing/2014/main" id="{9C9862FA-2FE9-E6E2-4215-DE74BB281746}"/>
                    </a:ext>
                  </a:extLst>
                </p14:cNvPr>
                <p14:cNvContentPartPr/>
                <p14:nvPr/>
              </p14:nvContentPartPr>
              <p14:xfrm>
                <a:off x="2273924" y="5551797"/>
                <a:ext cx="97560" cy="360"/>
              </p14:xfrm>
            </p:contentPart>
          </mc:Choice>
          <mc:Fallback xmlns="">
            <p:pic>
              <p:nvPicPr>
                <p:cNvPr id="1094" name="Ink 1093">
                  <a:extLst>
                    <a:ext uri="{FF2B5EF4-FFF2-40B4-BE49-F238E27FC236}">
                      <a16:creationId xmlns:a16="http://schemas.microsoft.com/office/drawing/2014/main" id="{9C9862FA-2FE9-E6E2-4215-DE74BB281746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2265284" y="5543157"/>
                  <a:ext cx="115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095" name="Ink 1094">
                  <a:extLst>
                    <a:ext uri="{FF2B5EF4-FFF2-40B4-BE49-F238E27FC236}">
                      <a16:creationId xmlns:a16="http://schemas.microsoft.com/office/drawing/2014/main" id="{54D039A6-0F45-0B5F-1C07-ED75C6383068}"/>
                    </a:ext>
                  </a:extLst>
                </p14:cNvPr>
                <p14:cNvContentPartPr/>
                <p14:nvPr/>
              </p14:nvContentPartPr>
              <p14:xfrm>
                <a:off x="2317844" y="5508597"/>
                <a:ext cx="360" cy="137520"/>
              </p14:xfrm>
            </p:contentPart>
          </mc:Choice>
          <mc:Fallback xmlns="">
            <p:pic>
              <p:nvPicPr>
                <p:cNvPr id="1095" name="Ink 1094">
                  <a:extLst>
                    <a:ext uri="{FF2B5EF4-FFF2-40B4-BE49-F238E27FC236}">
                      <a16:creationId xmlns:a16="http://schemas.microsoft.com/office/drawing/2014/main" id="{54D039A6-0F45-0B5F-1C07-ED75C6383068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2308844" y="5499957"/>
                  <a:ext cx="18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096" name="Ink 1095">
                  <a:extLst>
                    <a:ext uri="{FF2B5EF4-FFF2-40B4-BE49-F238E27FC236}">
                      <a16:creationId xmlns:a16="http://schemas.microsoft.com/office/drawing/2014/main" id="{A238A062-EC89-EC8D-DAB1-E53BA73B4EA4}"/>
                    </a:ext>
                  </a:extLst>
                </p14:cNvPr>
                <p14:cNvContentPartPr/>
                <p14:nvPr/>
              </p14:nvContentPartPr>
              <p14:xfrm>
                <a:off x="2434844" y="5403477"/>
                <a:ext cx="113040" cy="342720"/>
              </p14:xfrm>
            </p:contentPart>
          </mc:Choice>
          <mc:Fallback xmlns="">
            <p:pic>
              <p:nvPicPr>
                <p:cNvPr id="1096" name="Ink 1095">
                  <a:extLst>
                    <a:ext uri="{FF2B5EF4-FFF2-40B4-BE49-F238E27FC236}">
                      <a16:creationId xmlns:a16="http://schemas.microsoft.com/office/drawing/2014/main" id="{A238A062-EC89-EC8D-DAB1-E53BA73B4EA4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2425844" y="5394837"/>
                  <a:ext cx="13068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097" name="Ink 1096">
                  <a:extLst>
                    <a:ext uri="{FF2B5EF4-FFF2-40B4-BE49-F238E27FC236}">
                      <a16:creationId xmlns:a16="http://schemas.microsoft.com/office/drawing/2014/main" id="{BEF74A3C-57E5-301A-EEA9-CEDECBB17E20}"/>
                    </a:ext>
                  </a:extLst>
                </p14:cNvPr>
                <p14:cNvContentPartPr/>
                <p14:nvPr/>
              </p14:nvContentPartPr>
              <p14:xfrm>
                <a:off x="2565524" y="5560797"/>
                <a:ext cx="133560" cy="91800"/>
              </p14:xfrm>
            </p:contentPart>
          </mc:Choice>
          <mc:Fallback xmlns="">
            <p:pic>
              <p:nvPicPr>
                <p:cNvPr id="1097" name="Ink 1096">
                  <a:extLst>
                    <a:ext uri="{FF2B5EF4-FFF2-40B4-BE49-F238E27FC236}">
                      <a16:creationId xmlns:a16="http://schemas.microsoft.com/office/drawing/2014/main" id="{BEF74A3C-57E5-301A-EEA9-CEDECBB17E20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556884" y="5551797"/>
                  <a:ext cx="1512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098" name="Ink 1097">
                  <a:extLst>
                    <a:ext uri="{FF2B5EF4-FFF2-40B4-BE49-F238E27FC236}">
                      <a16:creationId xmlns:a16="http://schemas.microsoft.com/office/drawing/2014/main" id="{5B0D5288-DD2C-2DA6-5188-2E978F2CDC5B}"/>
                    </a:ext>
                  </a:extLst>
                </p14:cNvPr>
                <p14:cNvContentPartPr/>
                <p14:nvPr/>
              </p14:nvContentPartPr>
              <p14:xfrm>
                <a:off x="2735444" y="5510037"/>
                <a:ext cx="190080" cy="123480"/>
              </p14:xfrm>
            </p:contentPart>
          </mc:Choice>
          <mc:Fallback xmlns="">
            <p:pic>
              <p:nvPicPr>
                <p:cNvPr id="1098" name="Ink 1097">
                  <a:extLst>
                    <a:ext uri="{FF2B5EF4-FFF2-40B4-BE49-F238E27FC236}">
                      <a16:creationId xmlns:a16="http://schemas.microsoft.com/office/drawing/2014/main" id="{5B0D5288-DD2C-2DA6-5188-2E978F2CDC5B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2726804" y="5501397"/>
                  <a:ext cx="207720" cy="14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7D361434-09B7-3AAF-F172-E565E26386C7}"/>
              </a:ext>
            </a:extLst>
          </p:cNvPr>
          <p:cNvGrpSpPr/>
          <p:nvPr/>
        </p:nvGrpSpPr>
        <p:grpSpPr>
          <a:xfrm>
            <a:off x="4214684" y="5342637"/>
            <a:ext cx="555840" cy="505800"/>
            <a:chOff x="4214684" y="5342637"/>
            <a:chExt cx="555840" cy="50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101" name="Ink 1100">
                  <a:extLst>
                    <a:ext uri="{FF2B5EF4-FFF2-40B4-BE49-F238E27FC236}">
                      <a16:creationId xmlns:a16="http://schemas.microsoft.com/office/drawing/2014/main" id="{C9AB5DA8-3375-E6FE-F097-26A2C271F103}"/>
                    </a:ext>
                  </a:extLst>
                </p14:cNvPr>
                <p14:cNvContentPartPr/>
                <p14:nvPr/>
              </p14:nvContentPartPr>
              <p14:xfrm>
                <a:off x="4269044" y="5342637"/>
                <a:ext cx="140040" cy="197280"/>
              </p14:xfrm>
            </p:contentPart>
          </mc:Choice>
          <mc:Fallback xmlns="">
            <p:pic>
              <p:nvPicPr>
                <p:cNvPr id="1101" name="Ink 1100">
                  <a:extLst>
                    <a:ext uri="{FF2B5EF4-FFF2-40B4-BE49-F238E27FC236}">
                      <a16:creationId xmlns:a16="http://schemas.microsoft.com/office/drawing/2014/main" id="{C9AB5DA8-3375-E6FE-F097-26A2C271F103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4260044" y="5333997"/>
                  <a:ext cx="1576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102" name="Ink 1101">
                  <a:extLst>
                    <a:ext uri="{FF2B5EF4-FFF2-40B4-BE49-F238E27FC236}">
                      <a16:creationId xmlns:a16="http://schemas.microsoft.com/office/drawing/2014/main" id="{C7001DBB-9CBE-C34E-D575-EB4EE2DB4099}"/>
                    </a:ext>
                  </a:extLst>
                </p14:cNvPr>
                <p14:cNvContentPartPr/>
                <p14:nvPr/>
              </p14:nvContentPartPr>
              <p14:xfrm>
                <a:off x="4437524" y="5417517"/>
                <a:ext cx="102240" cy="101520"/>
              </p14:xfrm>
            </p:contentPart>
          </mc:Choice>
          <mc:Fallback xmlns="">
            <p:pic>
              <p:nvPicPr>
                <p:cNvPr id="1102" name="Ink 1101">
                  <a:extLst>
                    <a:ext uri="{FF2B5EF4-FFF2-40B4-BE49-F238E27FC236}">
                      <a16:creationId xmlns:a16="http://schemas.microsoft.com/office/drawing/2014/main" id="{C7001DBB-9CBE-C34E-D575-EB4EE2DB4099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4428884" y="5408877"/>
                  <a:ext cx="1198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103" name="Ink 1102">
                  <a:extLst>
                    <a:ext uri="{FF2B5EF4-FFF2-40B4-BE49-F238E27FC236}">
                      <a16:creationId xmlns:a16="http://schemas.microsoft.com/office/drawing/2014/main" id="{715CD60A-1693-A57D-7AF5-B2866524D431}"/>
                    </a:ext>
                  </a:extLst>
                </p14:cNvPr>
                <p14:cNvContentPartPr/>
                <p14:nvPr/>
              </p14:nvContentPartPr>
              <p14:xfrm>
                <a:off x="4214684" y="5630997"/>
                <a:ext cx="329040" cy="5400"/>
              </p14:xfrm>
            </p:contentPart>
          </mc:Choice>
          <mc:Fallback xmlns="">
            <p:pic>
              <p:nvPicPr>
                <p:cNvPr id="1103" name="Ink 1102">
                  <a:extLst>
                    <a:ext uri="{FF2B5EF4-FFF2-40B4-BE49-F238E27FC236}">
                      <a16:creationId xmlns:a16="http://schemas.microsoft.com/office/drawing/2014/main" id="{715CD60A-1693-A57D-7AF5-B2866524D431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206044" y="5622357"/>
                  <a:ext cx="3466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104" name="Ink 1103">
                  <a:extLst>
                    <a:ext uri="{FF2B5EF4-FFF2-40B4-BE49-F238E27FC236}">
                      <a16:creationId xmlns:a16="http://schemas.microsoft.com/office/drawing/2014/main" id="{0B1AD0EB-339D-6C6A-C6F9-2B3470D9AC4D}"/>
                    </a:ext>
                  </a:extLst>
                </p14:cNvPr>
                <p14:cNvContentPartPr/>
                <p14:nvPr/>
              </p14:nvContentPartPr>
              <p14:xfrm>
                <a:off x="4244564" y="5649717"/>
                <a:ext cx="223200" cy="198720"/>
              </p14:xfrm>
            </p:contentPart>
          </mc:Choice>
          <mc:Fallback xmlns="">
            <p:pic>
              <p:nvPicPr>
                <p:cNvPr id="1104" name="Ink 1103">
                  <a:extLst>
                    <a:ext uri="{FF2B5EF4-FFF2-40B4-BE49-F238E27FC236}">
                      <a16:creationId xmlns:a16="http://schemas.microsoft.com/office/drawing/2014/main" id="{0B1AD0EB-339D-6C6A-C6F9-2B3470D9AC4D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235564" y="5641077"/>
                  <a:ext cx="24084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105" name="Ink 1104">
                  <a:extLst>
                    <a:ext uri="{FF2B5EF4-FFF2-40B4-BE49-F238E27FC236}">
                      <a16:creationId xmlns:a16="http://schemas.microsoft.com/office/drawing/2014/main" id="{A792BB91-3D69-C883-2810-C93436E32C00}"/>
                    </a:ext>
                  </a:extLst>
                </p14:cNvPr>
                <p14:cNvContentPartPr/>
                <p14:nvPr/>
              </p14:nvContentPartPr>
              <p14:xfrm>
                <a:off x="4405124" y="5770317"/>
                <a:ext cx="48960" cy="9720"/>
              </p14:xfrm>
            </p:contentPart>
          </mc:Choice>
          <mc:Fallback xmlns="">
            <p:pic>
              <p:nvPicPr>
                <p:cNvPr id="1105" name="Ink 1104">
                  <a:extLst>
                    <a:ext uri="{FF2B5EF4-FFF2-40B4-BE49-F238E27FC236}">
                      <a16:creationId xmlns:a16="http://schemas.microsoft.com/office/drawing/2014/main" id="{A792BB91-3D69-C883-2810-C93436E32C00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4396124" y="5761677"/>
                  <a:ext cx="666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106" name="Ink 1105">
                  <a:extLst>
                    <a:ext uri="{FF2B5EF4-FFF2-40B4-BE49-F238E27FC236}">
                      <a16:creationId xmlns:a16="http://schemas.microsoft.com/office/drawing/2014/main" id="{52BC7092-1199-44F3-CB75-20B1237AF3A5}"/>
                    </a:ext>
                  </a:extLst>
                </p14:cNvPr>
                <p14:cNvContentPartPr/>
                <p14:nvPr/>
              </p14:nvContentPartPr>
              <p14:xfrm>
                <a:off x="4283804" y="5731437"/>
                <a:ext cx="44280" cy="3240"/>
              </p14:xfrm>
            </p:contentPart>
          </mc:Choice>
          <mc:Fallback xmlns="">
            <p:pic>
              <p:nvPicPr>
                <p:cNvPr id="1106" name="Ink 1105">
                  <a:extLst>
                    <a:ext uri="{FF2B5EF4-FFF2-40B4-BE49-F238E27FC236}">
                      <a16:creationId xmlns:a16="http://schemas.microsoft.com/office/drawing/2014/main" id="{52BC7092-1199-44F3-CB75-20B1237AF3A5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4274804" y="5722437"/>
                  <a:ext cx="619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107" name="Ink 1106">
                  <a:extLst>
                    <a:ext uri="{FF2B5EF4-FFF2-40B4-BE49-F238E27FC236}">
                      <a16:creationId xmlns:a16="http://schemas.microsoft.com/office/drawing/2014/main" id="{B26AE32D-3880-9F5C-48EB-9B8CA5D8C76D}"/>
                    </a:ext>
                  </a:extLst>
                </p14:cNvPr>
                <p14:cNvContentPartPr/>
                <p14:nvPr/>
              </p14:nvContentPartPr>
              <p14:xfrm>
                <a:off x="4675124" y="5598597"/>
                <a:ext cx="89280" cy="360"/>
              </p14:xfrm>
            </p:contentPart>
          </mc:Choice>
          <mc:Fallback xmlns="">
            <p:pic>
              <p:nvPicPr>
                <p:cNvPr id="1107" name="Ink 1106">
                  <a:extLst>
                    <a:ext uri="{FF2B5EF4-FFF2-40B4-BE49-F238E27FC236}">
                      <a16:creationId xmlns:a16="http://schemas.microsoft.com/office/drawing/2014/main" id="{B26AE32D-3880-9F5C-48EB-9B8CA5D8C76D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4666484" y="5589597"/>
                  <a:ext cx="106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108" name="Ink 1107">
                  <a:extLst>
                    <a:ext uri="{FF2B5EF4-FFF2-40B4-BE49-F238E27FC236}">
                      <a16:creationId xmlns:a16="http://schemas.microsoft.com/office/drawing/2014/main" id="{16D0CCA5-0C7B-E27D-1858-81EB474CCD78}"/>
                    </a:ext>
                  </a:extLst>
                </p14:cNvPr>
                <p14:cNvContentPartPr/>
                <p14:nvPr/>
              </p14:nvContentPartPr>
              <p14:xfrm>
                <a:off x="4687004" y="5682117"/>
                <a:ext cx="83520" cy="360"/>
              </p14:xfrm>
            </p:contentPart>
          </mc:Choice>
          <mc:Fallback xmlns="">
            <p:pic>
              <p:nvPicPr>
                <p:cNvPr id="1108" name="Ink 1107">
                  <a:extLst>
                    <a:ext uri="{FF2B5EF4-FFF2-40B4-BE49-F238E27FC236}">
                      <a16:creationId xmlns:a16="http://schemas.microsoft.com/office/drawing/2014/main" id="{16D0CCA5-0C7B-E27D-1858-81EB474CCD78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4678004" y="5673117"/>
                  <a:ext cx="101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2" name="Group 1121">
            <a:extLst>
              <a:ext uri="{FF2B5EF4-FFF2-40B4-BE49-F238E27FC236}">
                <a16:creationId xmlns:a16="http://schemas.microsoft.com/office/drawing/2014/main" id="{C13BE053-992A-4FED-0975-5FC709A6641A}"/>
              </a:ext>
            </a:extLst>
          </p:cNvPr>
          <p:cNvGrpSpPr/>
          <p:nvPr/>
        </p:nvGrpSpPr>
        <p:grpSpPr>
          <a:xfrm>
            <a:off x="4997684" y="5382597"/>
            <a:ext cx="1843920" cy="436680"/>
            <a:chOff x="4997684" y="5382597"/>
            <a:chExt cx="1843920" cy="43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109" name="Ink 1108">
                  <a:extLst>
                    <a:ext uri="{FF2B5EF4-FFF2-40B4-BE49-F238E27FC236}">
                      <a16:creationId xmlns:a16="http://schemas.microsoft.com/office/drawing/2014/main" id="{DEEECCC4-5978-2713-C8B4-656F15C7EFC0}"/>
                    </a:ext>
                  </a:extLst>
                </p14:cNvPr>
                <p14:cNvContentPartPr/>
                <p14:nvPr/>
              </p14:nvContentPartPr>
              <p14:xfrm>
                <a:off x="4997684" y="5458917"/>
                <a:ext cx="144720" cy="197280"/>
              </p14:xfrm>
            </p:contentPart>
          </mc:Choice>
          <mc:Fallback xmlns="">
            <p:pic>
              <p:nvPicPr>
                <p:cNvPr id="1109" name="Ink 1108">
                  <a:extLst>
                    <a:ext uri="{FF2B5EF4-FFF2-40B4-BE49-F238E27FC236}">
                      <a16:creationId xmlns:a16="http://schemas.microsoft.com/office/drawing/2014/main" id="{DEEECCC4-5978-2713-C8B4-656F15C7EFC0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4988684" y="5449917"/>
                  <a:ext cx="16236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110" name="Ink 1109">
                  <a:extLst>
                    <a:ext uri="{FF2B5EF4-FFF2-40B4-BE49-F238E27FC236}">
                      <a16:creationId xmlns:a16="http://schemas.microsoft.com/office/drawing/2014/main" id="{A57B1928-34B0-9E97-1563-CFC568AB358A}"/>
                    </a:ext>
                  </a:extLst>
                </p14:cNvPr>
                <p14:cNvContentPartPr/>
                <p14:nvPr/>
              </p14:nvContentPartPr>
              <p14:xfrm>
                <a:off x="5189204" y="5625597"/>
                <a:ext cx="71640" cy="90360"/>
              </p14:xfrm>
            </p:contentPart>
          </mc:Choice>
          <mc:Fallback xmlns="">
            <p:pic>
              <p:nvPicPr>
                <p:cNvPr id="1110" name="Ink 1109">
                  <a:extLst>
                    <a:ext uri="{FF2B5EF4-FFF2-40B4-BE49-F238E27FC236}">
                      <a16:creationId xmlns:a16="http://schemas.microsoft.com/office/drawing/2014/main" id="{A57B1928-34B0-9E97-1563-CFC568AB358A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5180564" y="5616597"/>
                  <a:ext cx="8928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111" name="Ink 1110">
                  <a:extLst>
                    <a:ext uri="{FF2B5EF4-FFF2-40B4-BE49-F238E27FC236}">
                      <a16:creationId xmlns:a16="http://schemas.microsoft.com/office/drawing/2014/main" id="{F16B7431-7FC3-13AD-D8D8-8D84E077C0A3}"/>
                    </a:ext>
                  </a:extLst>
                </p14:cNvPr>
                <p14:cNvContentPartPr/>
                <p14:nvPr/>
              </p14:nvContentPartPr>
              <p14:xfrm>
                <a:off x="5341844" y="5420757"/>
                <a:ext cx="59040" cy="276480"/>
              </p14:xfrm>
            </p:contentPart>
          </mc:Choice>
          <mc:Fallback xmlns="">
            <p:pic>
              <p:nvPicPr>
                <p:cNvPr id="1111" name="Ink 1110">
                  <a:extLst>
                    <a:ext uri="{FF2B5EF4-FFF2-40B4-BE49-F238E27FC236}">
                      <a16:creationId xmlns:a16="http://schemas.microsoft.com/office/drawing/2014/main" id="{F16B7431-7FC3-13AD-D8D8-8D84E077C0A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5333204" y="5411757"/>
                  <a:ext cx="7668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112" name="Ink 1111">
                  <a:extLst>
                    <a:ext uri="{FF2B5EF4-FFF2-40B4-BE49-F238E27FC236}">
                      <a16:creationId xmlns:a16="http://schemas.microsoft.com/office/drawing/2014/main" id="{DF6C81F9-86A8-0497-F5A5-E36C17CD6A96}"/>
                    </a:ext>
                  </a:extLst>
                </p14:cNvPr>
                <p14:cNvContentPartPr/>
                <p14:nvPr/>
              </p14:nvContentPartPr>
              <p14:xfrm>
                <a:off x="5417444" y="5415357"/>
                <a:ext cx="3240" cy="255960"/>
              </p14:xfrm>
            </p:contentPart>
          </mc:Choice>
          <mc:Fallback xmlns="">
            <p:pic>
              <p:nvPicPr>
                <p:cNvPr id="1112" name="Ink 1111">
                  <a:extLst>
                    <a:ext uri="{FF2B5EF4-FFF2-40B4-BE49-F238E27FC236}">
                      <a16:creationId xmlns:a16="http://schemas.microsoft.com/office/drawing/2014/main" id="{DF6C81F9-86A8-0497-F5A5-E36C17CD6A96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5408444" y="5406717"/>
                  <a:ext cx="2088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113" name="Ink 1112">
                  <a:extLst>
                    <a:ext uri="{FF2B5EF4-FFF2-40B4-BE49-F238E27FC236}">
                      <a16:creationId xmlns:a16="http://schemas.microsoft.com/office/drawing/2014/main" id="{B744AC5F-713A-6E01-AD2B-DA71F5392C52}"/>
                    </a:ext>
                  </a:extLst>
                </p14:cNvPr>
                <p14:cNvContentPartPr/>
                <p14:nvPr/>
              </p14:nvContentPartPr>
              <p14:xfrm>
                <a:off x="5446604" y="5534157"/>
                <a:ext cx="84240" cy="3240"/>
              </p14:xfrm>
            </p:contentPart>
          </mc:Choice>
          <mc:Fallback xmlns="">
            <p:pic>
              <p:nvPicPr>
                <p:cNvPr id="1113" name="Ink 1112">
                  <a:extLst>
                    <a:ext uri="{FF2B5EF4-FFF2-40B4-BE49-F238E27FC236}">
                      <a16:creationId xmlns:a16="http://schemas.microsoft.com/office/drawing/2014/main" id="{B744AC5F-713A-6E01-AD2B-DA71F5392C52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5437604" y="5525157"/>
                  <a:ext cx="101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114" name="Ink 1113">
                  <a:extLst>
                    <a:ext uri="{FF2B5EF4-FFF2-40B4-BE49-F238E27FC236}">
                      <a16:creationId xmlns:a16="http://schemas.microsoft.com/office/drawing/2014/main" id="{52E7D767-B236-4BC9-0ACF-C2B568E8A00F}"/>
                    </a:ext>
                  </a:extLst>
                </p14:cNvPr>
                <p14:cNvContentPartPr/>
                <p14:nvPr/>
              </p14:nvContentPartPr>
              <p14:xfrm>
                <a:off x="5632364" y="5507157"/>
                <a:ext cx="124200" cy="132480"/>
              </p14:xfrm>
            </p:contentPart>
          </mc:Choice>
          <mc:Fallback xmlns="">
            <p:pic>
              <p:nvPicPr>
                <p:cNvPr id="1114" name="Ink 1113">
                  <a:extLst>
                    <a:ext uri="{FF2B5EF4-FFF2-40B4-BE49-F238E27FC236}">
                      <a16:creationId xmlns:a16="http://schemas.microsoft.com/office/drawing/2014/main" id="{52E7D767-B236-4BC9-0ACF-C2B568E8A00F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5623724" y="5498157"/>
                  <a:ext cx="1418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115" name="Ink 1114">
                  <a:extLst>
                    <a:ext uri="{FF2B5EF4-FFF2-40B4-BE49-F238E27FC236}">
                      <a16:creationId xmlns:a16="http://schemas.microsoft.com/office/drawing/2014/main" id="{BA141763-287D-18FC-3835-BEDEC2D48EF4}"/>
                    </a:ext>
                  </a:extLst>
                </p14:cNvPr>
                <p14:cNvContentPartPr/>
                <p14:nvPr/>
              </p14:nvContentPartPr>
              <p14:xfrm>
                <a:off x="5768084" y="5437317"/>
                <a:ext cx="119520" cy="297000"/>
              </p14:xfrm>
            </p:contentPart>
          </mc:Choice>
          <mc:Fallback xmlns="">
            <p:pic>
              <p:nvPicPr>
                <p:cNvPr id="1115" name="Ink 1114">
                  <a:extLst>
                    <a:ext uri="{FF2B5EF4-FFF2-40B4-BE49-F238E27FC236}">
                      <a16:creationId xmlns:a16="http://schemas.microsoft.com/office/drawing/2014/main" id="{BA141763-287D-18FC-3835-BEDEC2D48EF4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5759084" y="5428677"/>
                  <a:ext cx="1371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116" name="Ink 1115">
                  <a:extLst>
                    <a:ext uri="{FF2B5EF4-FFF2-40B4-BE49-F238E27FC236}">
                      <a16:creationId xmlns:a16="http://schemas.microsoft.com/office/drawing/2014/main" id="{D6565FAA-40F2-B947-89A2-5F0F2E23FFD4}"/>
                    </a:ext>
                  </a:extLst>
                </p14:cNvPr>
                <p14:cNvContentPartPr/>
                <p14:nvPr/>
              </p14:nvContentPartPr>
              <p14:xfrm>
                <a:off x="6161564" y="5382597"/>
                <a:ext cx="3600" cy="295560"/>
              </p14:xfrm>
            </p:contentPart>
          </mc:Choice>
          <mc:Fallback xmlns="">
            <p:pic>
              <p:nvPicPr>
                <p:cNvPr id="1116" name="Ink 1115">
                  <a:extLst>
                    <a:ext uri="{FF2B5EF4-FFF2-40B4-BE49-F238E27FC236}">
                      <a16:creationId xmlns:a16="http://schemas.microsoft.com/office/drawing/2014/main" id="{D6565FAA-40F2-B947-89A2-5F0F2E23FFD4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6152564" y="5373957"/>
                  <a:ext cx="2124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117" name="Ink 1116">
                  <a:extLst>
                    <a:ext uri="{FF2B5EF4-FFF2-40B4-BE49-F238E27FC236}">
                      <a16:creationId xmlns:a16="http://schemas.microsoft.com/office/drawing/2014/main" id="{BC589E9A-F95A-7D61-4E7F-66A8EAE18211}"/>
                    </a:ext>
                  </a:extLst>
                </p14:cNvPr>
                <p14:cNvContentPartPr/>
                <p14:nvPr/>
              </p14:nvContentPartPr>
              <p14:xfrm>
                <a:off x="6031604" y="5510397"/>
                <a:ext cx="274680" cy="360"/>
              </p14:xfrm>
            </p:contentPart>
          </mc:Choice>
          <mc:Fallback xmlns="">
            <p:pic>
              <p:nvPicPr>
                <p:cNvPr id="1117" name="Ink 1116">
                  <a:extLst>
                    <a:ext uri="{FF2B5EF4-FFF2-40B4-BE49-F238E27FC236}">
                      <a16:creationId xmlns:a16="http://schemas.microsoft.com/office/drawing/2014/main" id="{BC589E9A-F95A-7D61-4E7F-66A8EAE18211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6022964" y="5501397"/>
                  <a:ext cx="29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118" name="Ink 1117">
                  <a:extLst>
                    <a:ext uri="{FF2B5EF4-FFF2-40B4-BE49-F238E27FC236}">
                      <a16:creationId xmlns:a16="http://schemas.microsoft.com/office/drawing/2014/main" id="{657712DE-003E-B8DA-4AD3-C62E3043D1AD}"/>
                    </a:ext>
                  </a:extLst>
                </p14:cNvPr>
                <p14:cNvContentPartPr/>
                <p14:nvPr/>
              </p14:nvContentPartPr>
              <p14:xfrm>
                <a:off x="6428324" y="5413197"/>
                <a:ext cx="91440" cy="406080"/>
              </p14:xfrm>
            </p:contentPart>
          </mc:Choice>
          <mc:Fallback xmlns="">
            <p:pic>
              <p:nvPicPr>
                <p:cNvPr id="1118" name="Ink 1117">
                  <a:extLst>
                    <a:ext uri="{FF2B5EF4-FFF2-40B4-BE49-F238E27FC236}">
                      <a16:creationId xmlns:a16="http://schemas.microsoft.com/office/drawing/2014/main" id="{657712DE-003E-B8DA-4AD3-C62E3043D1AD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6419684" y="5404197"/>
                  <a:ext cx="10908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120" name="Ink 1119">
                  <a:extLst>
                    <a:ext uri="{FF2B5EF4-FFF2-40B4-BE49-F238E27FC236}">
                      <a16:creationId xmlns:a16="http://schemas.microsoft.com/office/drawing/2014/main" id="{B0FC470E-2D7A-2F03-1035-F716ABF172AA}"/>
                    </a:ext>
                  </a:extLst>
                </p14:cNvPr>
                <p14:cNvContentPartPr/>
                <p14:nvPr/>
              </p14:nvContentPartPr>
              <p14:xfrm>
                <a:off x="6561164" y="5599317"/>
                <a:ext cx="79200" cy="67320"/>
              </p14:xfrm>
            </p:contentPart>
          </mc:Choice>
          <mc:Fallback xmlns="">
            <p:pic>
              <p:nvPicPr>
                <p:cNvPr id="1120" name="Ink 1119">
                  <a:extLst>
                    <a:ext uri="{FF2B5EF4-FFF2-40B4-BE49-F238E27FC236}">
                      <a16:creationId xmlns:a16="http://schemas.microsoft.com/office/drawing/2014/main" id="{B0FC470E-2D7A-2F03-1035-F716ABF172AA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6552524" y="5590317"/>
                  <a:ext cx="9684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121" name="Ink 1120">
                  <a:extLst>
                    <a:ext uri="{FF2B5EF4-FFF2-40B4-BE49-F238E27FC236}">
                      <a16:creationId xmlns:a16="http://schemas.microsoft.com/office/drawing/2014/main" id="{994D064D-4423-A3DE-053A-72F0901BC7F4}"/>
                    </a:ext>
                  </a:extLst>
                </p14:cNvPr>
                <p14:cNvContentPartPr/>
                <p14:nvPr/>
              </p14:nvContentPartPr>
              <p14:xfrm>
                <a:off x="6740804" y="5520117"/>
                <a:ext cx="100800" cy="163440"/>
              </p14:xfrm>
            </p:contentPart>
          </mc:Choice>
          <mc:Fallback xmlns="">
            <p:pic>
              <p:nvPicPr>
                <p:cNvPr id="1121" name="Ink 1120">
                  <a:extLst>
                    <a:ext uri="{FF2B5EF4-FFF2-40B4-BE49-F238E27FC236}">
                      <a16:creationId xmlns:a16="http://schemas.microsoft.com/office/drawing/2014/main" id="{994D064D-4423-A3DE-053A-72F0901BC7F4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6731804" y="5511117"/>
                  <a:ext cx="118440" cy="18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124" name="Ink 1123">
                <a:extLst>
                  <a:ext uri="{FF2B5EF4-FFF2-40B4-BE49-F238E27FC236}">
                    <a16:creationId xmlns:a16="http://schemas.microsoft.com/office/drawing/2014/main" id="{998002C2-6DB2-45DD-2EBF-3B1C071FD9E3}"/>
                  </a:ext>
                </a:extLst>
              </p14:cNvPr>
              <p14:cNvContentPartPr/>
              <p14:nvPr/>
            </p14:nvContentPartPr>
            <p14:xfrm>
              <a:off x="1052084" y="6266757"/>
              <a:ext cx="209880" cy="210960"/>
            </p14:xfrm>
          </p:contentPart>
        </mc:Choice>
        <mc:Fallback xmlns="">
          <p:pic>
            <p:nvPicPr>
              <p:cNvPr id="1124" name="Ink 1123">
                <a:extLst>
                  <a:ext uri="{FF2B5EF4-FFF2-40B4-BE49-F238E27FC236}">
                    <a16:creationId xmlns:a16="http://schemas.microsoft.com/office/drawing/2014/main" id="{998002C2-6DB2-45DD-2EBF-3B1C071FD9E3}"/>
                  </a:ext>
                </a:extLst>
              </p:cNvPr>
              <p:cNvPicPr/>
              <p:nvPr/>
            </p:nvPicPr>
            <p:blipFill>
              <a:blip r:embed="rId320"/>
              <a:stretch>
                <a:fillRect/>
              </a:stretch>
            </p:blipFill>
            <p:spPr>
              <a:xfrm>
                <a:off x="1043084" y="6257757"/>
                <a:ext cx="22752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125" name="Ink 1124">
                <a:extLst>
                  <a:ext uri="{FF2B5EF4-FFF2-40B4-BE49-F238E27FC236}">
                    <a16:creationId xmlns:a16="http://schemas.microsoft.com/office/drawing/2014/main" id="{01B6009B-4079-C58C-09AD-5E14EC58CB1F}"/>
                  </a:ext>
                </a:extLst>
              </p14:cNvPr>
              <p14:cNvContentPartPr/>
              <p14:nvPr/>
            </p14:nvContentPartPr>
            <p14:xfrm>
              <a:off x="1239644" y="6396357"/>
              <a:ext cx="117720" cy="176040"/>
            </p14:xfrm>
          </p:contentPart>
        </mc:Choice>
        <mc:Fallback xmlns="">
          <p:pic>
            <p:nvPicPr>
              <p:cNvPr id="1125" name="Ink 1124">
                <a:extLst>
                  <a:ext uri="{FF2B5EF4-FFF2-40B4-BE49-F238E27FC236}">
                    <a16:creationId xmlns:a16="http://schemas.microsoft.com/office/drawing/2014/main" id="{01B6009B-4079-C58C-09AD-5E14EC58CB1F}"/>
                  </a:ext>
                </a:extLst>
              </p:cNvPr>
              <p:cNvPicPr/>
              <p:nvPr/>
            </p:nvPicPr>
            <p:blipFill>
              <a:blip r:embed="rId322"/>
              <a:stretch>
                <a:fillRect/>
              </a:stretch>
            </p:blipFill>
            <p:spPr>
              <a:xfrm>
                <a:off x="1230644" y="6387717"/>
                <a:ext cx="13536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126" name="Ink 1125">
                <a:extLst>
                  <a:ext uri="{FF2B5EF4-FFF2-40B4-BE49-F238E27FC236}">
                    <a16:creationId xmlns:a16="http://schemas.microsoft.com/office/drawing/2014/main" id="{497949C9-EBAE-9ED4-D270-2E94726A3AAE}"/>
                  </a:ext>
                </a:extLst>
              </p14:cNvPr>
              <p14:cNvContentPartPr/>
              <p14:nvPr/>
            </p14:nvContentPartPr>
            <p14:xfrm>
              <a:off x="1424684" y="6427317"/>
              <a:ext cx="72720" cy="360"/>
            </p14:xfrm>
          </p:contentPart>
        </mc:Choice>
        <mc:Fallback xmlns="">
          <p:pic>
            <p:nvPicPr>
              <p:cNvPr id="1126" name="Ink 1125">
                <a:extLst>
                  <a:ext uri="{FF2B5EF4-FFF2-40B4-BE49-F238E27FC236}">
                    <a16:creationId xmlns:a16="http://schemas.microsoft.com/office/drawing/2014/main" id="{497949C9-EBAE-9ED4-D270-2E94726A3AAE}"/>
                  </a:ext>
                </a:extLst>
              </p:cNvPr>
              <p:cNvPicPr/>
              <p:nvPr/>
            </p:nvPicPr>
            <p:blipFill>
              <a:blip r:embed="rId324"/>
              <a:stretch>
                <a:fillRect/>
              </a:stretch>
            </p:blipFill>
            <p:spPr>
              <a:xfrm>
                <a:off x="1416044" y="6418677"/>
                <a:ext cx="90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127" name="Ink 1126">
                <a:extLst>
                  <a:ext uri="{FF2B5EF4-FFF2-40B4-BE49-F238E27FC236}">
                    <a16:creationId xmlns:a16="http://schemas.microsoft.com/office/drawing/2014/main" id="{4D2B7357-5809-79FB-33C7-3EA494C07C82}"/>
                  </a:ext>
                </a:extLst>
              </p14:cNvPr>
              <p14:cNvContentPartPr/>
              <p14:nvPr/>
            </p14:nvContentPartPr>
            <p14:xfrm>
              <a:off x="1431884" y="6508317"/>
              <a:ext cx="78480" cy="3240"/>
            </p14:xfrm>
          </p:contentPart>
        </mc:Choice>
        <mc:Fallback xmlns="">
          <p:pic>
            <p:nvPicPr>
              <p:cNvPr id="1127" name="Ink 1126">
                <a:extLst>
                  <a:ext uri="{FF2B5EF4-FFF2-40B4-BE49-F238E27FC236}">
                    <a16:creationId xmlns:a16="http://schemas.microsoft.com/office/drawing/2014/main" id="{4D2B7357-5809-79FB-33C7-3EA494C07C82}"/>
                  </a:ext>
                </a:extLst>
              </p:cNvPr>
              <p:cNvPicPr/>
              <p:nvPr/>
            </p:nvPicPr>
            <p:blipFill>
              <a:blip r:embed="rId326"/>
              <a:stretch>
                <a:fillRect/>
              </a:stretch>
            </p:blipFill>
            <p:spPr>
              <a:xfrm>
                <a:off x="1422884" y="6499317"/>
                <a:ext cx="9612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3" name="Group 202">
            <a:extLst>
              <a:ext uri="{FF2B5EF4-FFF2-40B4-BE49-F238E27FC236}">
                <a16:creationId xmlns:a16="http://schemas.microsoft.com/office/drawing/2014/main" id="{4324C22C-7BCC-8BD6-1214-7D1584765EB9}"/>
              </a:ext>
            </a:extLst>
          </p:cNvPr>
          <p:cNvGrpSpPr/>
          <p:nvPr/>
        </p:nvGrpSpPr>
        <p:grpSpPr>
          <a:xfrm>
            <a:off x="3730124" y="6474117"/>
            <a:ext cx="261720" cy="360"/>
            <a:chOff x="3730124" y="6474117"/>
            <a:chExt cx="26172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4E41BF09-8B23-89C7-E4F5-B312A7E9BA3D}"/>
                    </a:ext>
                  </a:extLst>
                </p14:cNvPr>
                <p14:cNvContentPartPr/>
                <p14:nvPr/>
              </p14:nvContentPartPr>
              <p14:xfrm>
                <a:off x="3730124" y="6474117"/>
                <a:ext cx="360" cy="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4E41BF09-8B23-89C7-E4F5-B312A7E9BA3D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3721124" y="646547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09586E4E-14B8-5049-A16B-BFF3F4CE1698}"/>
                    </a:ext>
                  </a:extLst>
                </p14:cNvPr>
                <p14:cNvContentPartPr/>
                <p14:nvPr/>
              </p14:nvContentPartPr>
              <p14:xfrm>
                <a:off x="3884924" y="6474117"/>
                <a:ext cx="360" cy="3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09586E4E-14B8-5049-A16B-BFF3F4CE1698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3876284" y="646547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E8E8E087-BB70-2D12-CF76-0E3CFC565447}"/>
                    </a:ext>
                  </a:extLst>
                </p14:cNvPr>
                <p14:cNvContentPartPr/>
                <p14:nvPr/>
              </p14:nvContentPartPr>
              <p14:xfrm>
                <a:off x="3988604" y="6474117"/>
                <a:ext cx="3240" cy="3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E8E8E087-BB70-2D12-CF76-0E3CFC565447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3979604" y="6465477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6268E0D8-31AD-3737-7A6F-1ACB1DEE04FC}"/>
              </a:ext>
            </a:extLst>
          </p:cNvPr>
          <p:cNvGrpSpPr/>
          <p:nvPr/>
        </p:nvGrpSpPr>
        <p:grpSpPr>
          <a:xfrm>
            <a:off x="1868564" y="6044637"/>
            <a:ext cx="1584720" cy="783000"/>
            <a:chOff x="1868564" y="6044637"/>
            <a:chExt cx="1584720" cy="78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134" name="Ink 1133">
                  <a:extLst>
                    <a:ext uri="{FF2B5EF4-FFF2-40B4-BE49-F238E27FC236}">
                      <a16:creationId xmlns:a16="http://schemas.microsoft.com/office/drawing/2014/main" id="{C10F11AA-87C7-5C62-D882-95398B888BA1}"/>
                    </a:ext>
                  </a:extLst>
                </p14:cNvPr>
                <p14:cNvContentPartPr/>
                <p14:nvPr/>
              </p14:nvContentPartPr>
              <p14:xfrm>
                <a:off x="2164844" y="6044637"/>
                <a:ext cx="162000" cy="304560"/>
              </p14:xfrm>
            </p:contentPart>
          </mc:Choice>
          <mc:Fallback xmlns="">
            <p:pic>
              <p:nvPicPr>
                <p:cNvPr id="1134" name="Ink 1133">
                  <a:extLst>
                    <a:ext uri="{FF2B5EF4-FFF2-40B4-BE49-F238E27FC236}">
                      <a16:creationId xmlns:a16="http://schemas.microsoft.com/office/drawing/2014/main" id="{C10F11AA-87C7-5C62-D882-95398B888BA1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2155844" y="6035637"/>
                  <a:ext cx="17964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135" name="Ink 1134">
                  <a:extLst>
                    <a:ext uri="{FF2B5EF4-FFF2-40B4-BE49-F238E27FC236}">
                      <a16:creationId xmlns:a16="http://schemas.microsoft.com/office/drawing/2014/main" id="{9F87DEF0-27D1-A754-7513-F9621E79037D}"/>
                    </a:ext>
                  </a:extLst>
                </p14:cNvPr>
                <p14:cNvContentPartPr/>
                <p14:nvPr/>
              </p14:nvContentPartPr>
              <p14:xfrm>
                <a:off x="2326484" y="6254877"/>
                <a:ext cx="132480" cy="77760"/>
              </p14:xfrm>
            </p:contentPart>
          </mc:Choice>
          <mc:Fallback xmlns="">
            <p:pic>
              <p:nvPicPr>
                <p:cNvPr id="1135" name="Ink 1134">
                  <a:extLst>
                    <a:ext uri="{FF2B5EF4-FFF2-40B4-BE49-F238E27FC236}">
                      <a16:creationId xmlns:a16="http://schemas.microsoft.com/office/drawing/2014/main" id="{9F87DEF0-27D1-A754-7513-F9621E79037D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2317484" y="6246237"/>
                  <a:ext cx="15012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136" name="Ink 1135">
                  <a:extLst>
                    <a:ext uri="{FF2B5EF4-FFF2-40B4-BE49-F238E27FC236}">
                      <a16:creationId xmlns:a16="http://schemas.microsoft.com/office/drawing/2014/main" id="{2FADAB93-30BE-0841-3000-DB603C3E8AD0}"/>
                    </a:ext>
                  </a:extLst>
                </p14:cNvPr>
                <p14:cNvContentPartPr/>
                <p14:nvPr/>
              </p14:nvContentPartPr>
              <p14:xfrm>
                <a:off x="2532044" y="6216717"/>
                <a:ext cx="54360" cy="3240"/>
              </p14:xfrm>
            </p:contentPart>
          </mc:Choice>
          <mc:Fallback xmlns="">
            <p:pic>
              <p:nvPicPr>
                <p:cNvPr id="1136" name="Ink 1135">
                  <a:extLst>
                    <a:ext uri="{FF2B5EF4-FFF2-40B4-BE49-F238E27FC236}">
                      <a16:creationId xmlns:a16="http://schemas.microsoft.com/office/drawing/2014/main" id="{2FADAB93-30BE-0841-3000-DB603C3E8AD0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2523044" y="6208077"/>
                  <a:ext cx="72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137" name="Ink 1136">
                  <a:extLst>
                    <a:ext uri="{FF2B5EF4-FFF2-40B4-BE49-F238E27FC236}">
                      <a16:creationId xmlns:a16="http://schemas.microsoft.com/office/drawing/2014/main" id="{D218ECDF-99EC-8CA7-97EA-C21146F0C338}"/>
                    </a:ext>
                  </a:extLst>
                </p14:cNvPr>
                <p14:cNvContentPartPr/>
                <p14:nvPr/>
              </p14:nvContentPartPr>
              <p14:xfrm>
                <a:off x="2675324" y="6119517"/>
                <a:ext cx="129960" cy="220680"/>
              </p14:xfrm>
            </p:contentPart>
          </mc:Choice>
          <mc:Fallback xmlns="">
            <p:pic>
              <p:nvPicPr>
                <p:cNvPr id="1137" name="Ink 1136">
                  <a:extLst>
                    <a:ext uri="{FF2B5EF4-FFF2-40B4-BE49-F238E27FC236}">
                      <a16:creationId xmlns:a16="http://schemas.microsoft.com/office/drawing/2014/main" id="{D218ECDF-99EC-8CA7-97EA-C21146F0C338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2666684" y="6110877"/>
                  <a:ext cx="1476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138" name="Ink 1137">
                  <a:extLst>
                    <a:ext uri="{FF2B5EF4-FFF2-40B4-BE49-F238E27FC236}">
                      <a16:creationId xmlns:a16="http://schemas.microsoft.com/office/drawing/2014/main" id="{29611B0D-067C-F21C-67D7-1837071532D5}"/>
                    </a:ext>
                  </a:extLst>
                </p14:cNvPr>
                <p14:cNvContentPartPr/>
                <p14:nvPr/>
              </p14:nvContentPartPr>
              <p14:xfrm>
                <a:off x="2836244" y="6218877"/>
                <a:ext cx="74880" cy="157320"/>
              </p14:xfrm>
            </p:contentPart>
          </mc:Choice>
          <mc:Fallback xmlns="">
            <p:pic>
              <p:nvPicPr>
                <p:cNvPr id="1138" name="Ink 1137">
                  <a:extLst>
                    <a:ext uri="{FF2B5EF4-FFF2-40B4-BE49-F238E27FC236}">
                      <a16:creationId xmlns:a16="http://schemas.microsoft.com/office/drawing/2014/main" id="{29611B0D-067C-F21C-67D7-1837071532D5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2827604" y="6209877"/>
                  <a:ext cx="925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139" name="Ink 1138">
                  <a:extLst>
                    <a:ext uri="{FF2B5EF4-FFF2-40B4-BE49-F238E27FC236}">
                      <a16:creationId xmlns:a16="http://schemas.microsoft.com/office/drawing/2014/main" id="{C01CC002-1A47-13C0-0C8D-34CB8DD4BF16}"/>
                    </a:ext>
                  </a:extLst>
                </p14:cNvPr>
                <p14:cNvContentPartPr/>
                <p14:nvPr/>
              </p14:nvContentPartPr>
              <p14:xfrm>
                <a:off x="2872244" y="6284757"/>
                <a:ext cx="65160" cy="3960"/>
              </p14:xfrm>
            </p:contentPart>
          </mc:Choice>
          <mc:Fallback xmlns="">
            <p:pic>
              <p:nvPicPr>
                <p:cNvPr id="1139" name="Ink 1138">
                  <a:extLst>
                    <a:ext uri="{FF2B5EF4-FFF2-40B4-BE49-F238E27FC236}">
                      <a16:creationId xmlns:a16="http://schemas.microsoft.com/office/drawing/2014/main" id="{C01CC002-1A47-13C0-0C8D-34CB8DD4BF16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2863244" y="6275757"/>
                  <a:ext cx="828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140" name="Ink 1139">
                  <a:extLst>
                    <a:ext uri="{FF2B5EF4-FFF2-40B4-BE49-F238E27FC236}">
                      <a16:creationId xmlns:a16="http://schemas.microsoft.com/office/drawing/2014/main" id="{E7576244-C83C-64B5-9ADB-AA96FFD5EF2D}"/>
                    </a:ext>
                  </a:extLst>
                </p14:cNvPr>
                <p14:cNvContentPartPr/>
                <p14:nvPr/>
              </p14:nvContentPartPr>
              <p14:xfrm>
                <a:off x="1868564" y="6405717"/>
                <a:ext cx="1566000" cy="30600"/>
              </p14:xfrm>
            </p:contentPart>
          </mc:Choice>
          <mc:Fallback xmlns="">
            <p:pic>
              <p:nvPicPr>
                <p:cNvPr id="1140" name="Ink 1139">
                  <a:extLst>
                    <a:ext uri="{FF2B5EF4-FFF2-40B4-BE49-F238E27FC236}">
                      <a16:creationId xmlns:a16="http://schemas.microsoft.com/office/drawing/2014/main" id="{E7576244-C83C-64B5-9ADB-AA96FFD5EF2D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859564" y="6396717"/>
                  <a:ext cx="15836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142" name="Ink 1141">
                  <a:extLst>
                    <a:ext uri="{FF2B5EF4-FFF2-40B4-BE49-F238E27FC236}">
                      <a16:creationId xmlns:a16="http://schemas.microsoft.com/office/drawing/2014/main" id="{5CC4E3AA-55E7-9E99-4F2C-DD1243296B8B}"/>
                    </a:ext>
                  </a:extLst>
                </p14:cNvPr>
                <p14:cNvContentPartPr/>
                <p14:nvPr/>
              </p14:nvContentPartPr>
              <p14:xfrm>
                <a:off x="1882244" y="6605157"/>
                <a:ext cx="276840" cy="222480"/>
              </p14:xfrm>
            </p:contentPart>
          </mc:Choice>
          <mc:Fallback xmlns="">
            <p:pic>
              <p:nvPicPr>
                <p:cNvPr id="1142" name="Ink 1141">
                  <a:extLst>
                    <a:ext uri="{FF2B5EF4-FFF2-40B4-BE49-F238E27FC236}">
                      <a16:creationId xmlns:a16="http://schemas.microsoft.com/office/drawing/2014/main" id="{5CC4E3AA-55E7-9E99-4F2C-DD1243296B8B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873244" y="6596517"/>
                  <a:ext cx="2944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143" name="Ink 1142">
                  <a:extLst>
                    <a:ext uri="{FF2B5EF4-FFF2-40B4-BE49-F238E27FC236}">
                      <a16:creationId xmlns:a16="http://schemas.microsoft.com/office/drawing/2014/main" id="{74DDA5AF-E776-24A2-11A9-F4899409D8C3}"/>
                    </a:ext>
                  </a:extLst>
                </p14:cNvPr>
                <p14:cNvContentPartPr/>
                <p14:nvPr/>
              </p14:nvContentPartPr>
              <p14:xfrm>
                <a:off x="2185004" y="6450717"/>
                <a:ext cx="53640" cy="124560"/>
              </p14:xfrm>
            </p:contentPart>
          </mc:Choice>
          <mc:Fallback xmlns="">
            <p:pic>
              <p:nvPicPr>
                <p:cNvPr id="1143" name="Ink 1142">
                  <a:extLst>
                    <a:ext uri="{FF2B5EF4-FFF2-40B4-BE49-F238E27FC236}">
                      <a16:creationId xmlns:a16="http://schemas.microsoft.com/office/drawing/2014/main" id="{74DDA5AF-E776-24A2-11A9-F4899409D8C3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2176004" y="6442077"/>
                  <a:ext cx="7128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144" name="Ink 1143">
                  <a:extLst>
                    <a:ext uri="{FF2B5EF4-FFF2-40B4-BE49-F238E27FC236}">
                      <a16:creationId xmlns:a16="http://schemas.microsoft.com/office/drawing/2014/main" id="{8F0F3E75-3EE8-33C9-A284-79AC1396E414}"/>
                    </a:ext>
                  </a:extLst>
                </p14:cNvPr>
                <p14:cNvContentPartPr/>
                <p14:nvPr/>
              </p14:nvContentPartPr>
              <p14:xfrm>
                <a:off x="2131364" y="6440277"/>
                <a:ext cx="61920" cy="150480"/>
              </p14:xfrm>
            </p:contentPart>
          </mc:Choice>
          <mc:Fallback xmlns="">
            <p:pic>
              <p:nvPicPr>
                <p:cNvPr id="1144" name="Ink 1143">
                  <a:extLst>
                    <a:ext uri="{FF2B5EF4-FFF2-40B4-BE49-F238E27FC236}">
                      <a16:creationId xmlns:a16="http://schemas.microsoft.com/office/drawing/2014/main" id="{8F0F3E75-3EE8-33C9-A284-79AC1396E414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2122724" y="6431637"/>
                  <a:ext cx="795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145" name="Ink 1144">
                  <a:extLst>
                    <a:ext uri="{FF2B5EF4-FFF2-40B4-BE49-F238E27FC236}">
                      <a16:creationId xmlns:a16="http://schemas.microsoft.com/office/drawing/2014/main" id="{BCAB1E11-F09B-3141-F0BA-50EDF3B81A67}"/>
                    </a:ext>
                  </a:extLst>
                </p14:cNvPr>
                <p14:cNvContentPartPr/>
                <p14:nvPr/>
              </p14:nvContentPartPr>
              <p14:xfrm>
                <a:off x="2265284" y="6515157"/>
                <a:ext cx="148320" cy="97200"/>
              </p14:xfrm>
            </p:contentPart>
          </mc:Choice>
          <mc:Fallback xmlns="">
            <p:pic>
              <p:nvPicPr>
                <p:cNvPr id="1145" name="Ink 1144">
                  <a:extLst>
                    <a:ext uri="{FF2B5EF4-FFF2-40B4-BE49-F238E27FC236}">
                      <a16:creationId xmlns:a16="http://schemas.microsoft.com/office/drawing/2014/main" id="{BCAB1E11-F09B-3141-F0BA-50EDF3B81A67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2256284" y="6506517"/>
                  <a:ext cx="1659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146" name="Ink 1145">
                  <a:extLst>
                    <a:ext uri="{FF2B5EF4-FFF2-40B4-BE49-F238E27FC236}">
                      <a16:creationId xmlns:a16="http://schemas.microsoft.com/office/drawing/2014/main" id="{BA6FB15D-C784-EC8C-CF9F-851E83B16F1D}"/>
                    </a:ext>
                  </a:extLst>
                </p14:cNvPr>
                <p14:cNvContentPartPr/>
                <p14:nvPr/>
              </p14:nvContentPartPr>
              <p14:xfrm>
                <a:off x="2445284" y="6556917"/>
                <a:ext cx="70560" cy="360"/>
              </p14:xfrm>
            </p:contentPart>
          </mc:Choice>
          <mc:Fallback xmlns="">
            <p:pic>
              <p:nvPicPr>
                <p:cNvPr id="1146" name="Ink 1145">
                  <a:extLst>
                    <a:ext uri="{FF2B5EF4-FFF2-40B4-BE49-F238E27FC236}">
                      <a16:creationId xmlns:a16="http://schemas.microsoft.com/office/drawing/2014/main" id="{BA6FB15D-C784-EC8C-CF9F-851E83B16F1D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2436644" y="6547917"/>
                  <a:ext cx="8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147" name="Ink 1146">
                  <a:extLst>
                    <a:ext uri="{FF2B5EF4-FFF2-40B4-BE49-F238E27FC236}">
                      <a16:creationId xmlns:a16="http://schemas.microsoft.com/office/drawing/2014/main" id="{6B085B27-8AE1-B1D4-26FC-28709AA240BE}"/>
                    </a:ext>
                  </a:extLst>
                </p14:cNvPr>
                <p14:cNvContentPartPr/>
                <p14:nvPr/>
              </p14:nvContentPartPr>
              <p14:xfrm>
                <a:off x="2547164" y="6510837"/>
                <a:ext cx="97560" cy="150120"/>
              </p14:xfrm>
            </p:contentPart>
          </mc:Choice>
          <mc:Fallback xmlns="">
            <p:pic>
              <p:nvPicPr>
                <p:cNvPr id="1147" name="Ink 1146">
                  <a:extLst>
                    <a:ext uri="{FF2B5EF4-FFF2-40B4-BE49-F238E27FC236}">
                      <a16:creationId xmlns:a16="http://schemas.microsoft.com/office/drawing/2014/main" id="{6B085B27-8AE1-B1D4-26FC-28709AA240BE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2538164" y="6502197"/>
                  <a:ext cx="1152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148" name="Ink 1147">
                  <a:extLst>
                    <a:ext uri="{FF2B5EF4-FFF2-40B4-BE49-F238E27FC236}">
                      <a16:creationId xmlns:a16="http://schemas.microsoft.com/office/drawing/2014/main" id="{345EABD1-CB60-B42E-B8EE-96B6B5935199}"/>
                    </a:ext>
                  </a:extLst>
                </p14:cNvPr>
                <p14:cNvContentPartPr/>
                <p14:nvPr/>
              </p14:nvContentPartPr>
              <p14:xfrm>
                <a:off x="2686484" y="6542517"/>
                <a:ext cx="54000" cy="141840"/>
              </p14:xfrm>
            </p:contentPart>
          </mc:Choice>
          <mc:Fallback xmlns="">
            <p:pic>
              <p:nvPicPr>
                <p:cNvPr id="1148" name="Ink 1147">
                  <a:extLst>
                    <a:ext uri="{FF2B5EF4-FFF2-40B4-BE49-F238E27FC236}">
                      <a16:creationId xmlns:a16="http://schemas.microsoft.com/office/drawing/2014/main" id="{345EABD1-CB60-B42E-B8EE-96B6B5935199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2677484" y="6533877"/>
                  <a:ext cx="716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149" name="Ink 1148">
                  <a:extLst>
                    <a:ext uri="{FF2B5EF4-FFF2-40B4-BE49-F238E27FC236}">
                      <a16:creationId xmlns:a16="http://schemas.microsoft.com/office/drawing/2014/main" id="{D91F63CA-58FE-1F91-7149-7C44AE323D69}"/>
                    </a:ext>
                  </a:extLst>
                </p14:cNvPr>
                <p14:cNvContentPartPr/>
                <p14:nvPr/>
              </p14:nvContentPartPr>
              <p14:xfrm>
                <a:off x="2707364" y="6582117"/>
                <a:ext cx="26640" cy="6120"/>
              </p14:xfrm>
            </p:contentPart>
          </mc:Choice>
          <mc:Fallback xmlns="">
            <p:pic>
              <p:nvPicPr>
                <p:cNvPr id="1149" name="Ink 1148">
                  <a:extLst>
                    <a:ext uri="{FF2B5EF4-FFF2-40B4-BE49-F238E27FC236}">
                      <a16:creationId xmlns:a16="http://schemas.microsoft.com/office/drawing/2014/main" id="{D91F63CA-58FE-1F91-7149-7C44AE323D69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2698364" y="6573477"/>
                  <a:ext cx="442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150" name="Ink 1149">
                  <a:extLst>
                    <a:ext uri="{FF2B5EF4-FFF2-40B4-BE49-F238E27FC236}">
                      <a16:creationId xmlns:a16="http://schemas.microsoft.com/office/drawing/2014/main" id="{E108F922-E7CF-1FCA-BB03-A9D743133B26}"/>
                    </a:ext>
                  </a:extLst>
                </p14:cNvPr>
                <p14:cNvContentPartPr/>
                <p14:nvPr/>
              </p14:nvContentPartPr>
              <p14:xfrm>
                <a:off x="2750564" y="6500397"/>
                <a:ext cx="36000" cy="191160"/>
              </p14:xfrm>
            </p:contentPart>
          </mc:Choice>
          <mc:Fallback xmlns="">
            <p:pic>
              <p:nvPicPr>
                <p:cNvPr id="1150" name="Ink 1149">
                  <a:extLst>
                    <a:ext uri="{FF2B5EF4-FFF2-40B4-BE49-F238E27FC236}">
                      <a16:creationId xmlns:a16="http://schemas.microsoft.com/office/drawing/2014/main" id="{E108F922-E7CF-1FCA-BB03-A9D743133B26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2741564" y="6491397"/>
                  <a:ext cx="536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151" name="Ink 1150">
                  <a:extLst>
                    <a:ext uri="{FF2B5EF4-FFF2-40B4-BE49-F238E27FC236}">
                      <a16:creationId xmlns:a16="http://schemas.microsoft.com/office/drawing/2014/main" id="{5E3A6629-02C3-7B8A-4482-FC19845A2FB6}"/>
                    </a:ext>
                  </a:extLst>
                </p14:cNvPr>
                <p14:cNvContentPartPr/>
                <p14:nvPr/>
              </p14:nvContentPartPr>
              <p14:xfrm>
                <a:off x="2829404" y="6463317"/>
                <a:ext cx="97560" cy="243720"/>
              </p14:xfrm>
            </p:contentPart>
          </mc:Choice>
          <mc:Fallback xmlns="">
            <p:pic>
              <p:nvPicPr>
                <p:cNvPr id="1151" name="Ink 1150">
                  <a:extLst>
                    <a:ext uri="{FF2B5EF4-FFF2-40B4-BE49-F238E27FC236}">
                      <a16:creationId xmlns:a16="http://schemas.microsoft.com/office/drawing/2014/main" id="{5E3A6629-02C3-7B8A-4482-FC19845A2FB6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2820764" y="6454317"/>
                  <a:ext cx="11520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3DDFCE86-CCE5-E7FB-BA14-A973E8C577A7}"/>
                    </a:ext>
                  </a:extLst>
                </p14:cNvPr>
                <p14:cNvContentPartPr/>
                <p14:nvPr/>
              </p14:nvContentPartPr>
              <p14:xfrm>
                <a:off x="2948204" y="6528117"/>
                <a:ext cx="92160" cy="1123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3DDFCE86-CCE5-E7FB-BA14-A973E8C577A7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2939564" y="6519117"/>
                  <a:ext cx="1098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82B8DB53-93E8-B5C4-16B1-AC81B61D72EC}"/>
                    </a:ext>
                  </a:extLst>
                </p14:cNvPr>
                <p14:cNvContentPartPr/>
                <p14:nvPr/>
              </p14:nvContentPartPr>
              <p14:xfrm>
                <a:off x="3061604" y="6545037"/>
                <a:ext cx="60840" cy="3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82B8DB53-93E8-B5C4-16B1-AC81B61D72EC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3052964" y="6536397"/>
                  <a:ext cx="7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E0DCDBE1-6904-C882-25E8-4F02E2DABA71}"/>
                    </a:ext>
                  </a:extLst>
                </p14:cNvPr>
                <p14:cNvContentPartPr/>
                <p14:nvPr/>
              </p14:nvContentPartPr>
              <p14:xfrm>
                <a:off x="3098324" y="6545037"/>
                <a:ext cx="360" cy="1530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E0DCDBE1-6904-C882-25E8-4F02E2DABA71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3089684" y="6536397"/>
                  <a:ext cx="180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8391AE21-A5F9-965E-724E-7B08441A8226}"/>
                    </a:ext>
                  </a:extLst>
                </p14:cNvPr>
                <p14:cNvContentPartPr/>
                <p14:nvPr/>
              </p14:nvContentPartPr>
              <p14:xfrm>
                <a:off x="3211364" y="6700557"/>
                <a:ext cx="108000" cy="3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8391AE21-A5F9-965E-724E-7B08441A8226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3202724" y="6691557"/>
                  <a:ext cx="125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432EE09D-4DCA-2DEF-D06C-2D8FB30EE017}"/>
                    </a:ext>
                  </a:extLst>
                </p14:cNvPr>
                <p14:cNvContentPartPr/>
                <p14:nvPr/>
              </p14:nvContentPartPr>
              <p14:xfrm>
                <a:off x="3395324" y="6601197"/>
                <a:ext cx="360" cy="1915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432EE09D-4DCA-2DEF-D06C-2D8FB30EE017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3386324" y="6592197"/>
                  <a:ext cx="1800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EFB4449-43C6-3BAC-B218-1088FCBD326C}"/>
                    </a:ext>
                  </a:extLst>
                </p14:cNvPr>
                <p14:cNvContentPartPr/>
                <p14:nvPr/>
              </p14:nvContentPartPr>
              <p14:xfrm>
                <a:off x="3395324" y="6421917"/>
                <a:ext cx="57960" cy="3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EFB4449-43C6-3BAC-B218-1088FCBD326C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3386324" y="6412917"/>
                  <a:ext cx="75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BAA23FBC-DBC8-991D-DE29-2D57127FF729}"/>
                    </a:ext>
                  </a:extLst>
                </p14:cNvPr>
                <p14:cNvContentPartPr/>
                <p14:nvPr/>
              </p14:nvContentPartPr>
              <p14:xfrm>
                <a:off x="3117764" y="6515877"/>
                <a:ext cx="72000" cy="32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BAA23FBC-DBC8-991D-DE29-2D57127FF729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3109124" y="6506877"/>
                  <a:ext cx="89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BCA662B9-F5DC-B67A-1F90-07292F51DA96}"/>
                    </a:ext>
                  </a:extLst>
                </p14:cNvPr>
                <p14:cNvContentPartPr/>
                <p14:nvPr/>
              </p14:nvContentPartPr>
              <p14:xfrm>
                <a:off x="2801684" y="6282597"/>
                <a:ext cx="55080" cy="122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BCA662B9-F5DC-B67A-1F90-07292F51DA96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2793044" y="6273597"/>
                  <a:ext cx="727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1CD0D1FC-57D4-9887-224D-F85A37BC56E8}"/>
                    </a:ext>
                  </a:extLst>
                </p14:cNvPr>
                <p14:cNvContentPartPr/>
                <p14:nvPr/>
              </p14:nvContentPartPr>
              <p14:xfrm>
                <a:off x="2871884" y="6199077"/>
                <a:ext cx="46800" cy="104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1CD0D1FC-57D4-9887-224D-F85A37BC56E8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2863244" y="6190077"/>
                  <a:ext cx="644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38E81E6D-35B0-EB81-2FCC-1E7B2BDD3637}"/>
                    </a:ext>
                  </a:extLst>
                </p14:cNvPr>
                <p14:cNvContentPartPr/>
                <p14:nvPr/>
              </p14:nvContentPartPr>
              <p14:xfrm>
                <a:off x="2877284" y="6376197"/>
                <a:ext cx="27720" cy="3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38E81E6D-35B0-EB81-2FCC-1E7B2BDD3637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2868284" y="6367557"/>
                  <a:ext cx="4536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529D4A-CBC5-C049-0D31-A2F35BBC0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4080"/>
    </mc:Choice>
    <mc:Fallback xmlns="">
      <p:transition advClick="0" advTm="34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53251-2A58-0F24-5170-220FD198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7" descr="A graph of a voltage&#10;&#10;Description automatically generated">
            <a:extLst>
              <a:ext uri="{FF2B5EF4-FFF2-40B4-BE49-F238E27FC236}">
                <a16:creationId xmlns:a16="http://schemas.microsoft.com/office/drawing/2014/main" id="{03D266B1-F5F0-2804-6401-FB618EBA8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0" y="3733800"/>
            <a:ext cx="3439034" cy="24152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DDC3F3-D2B2-81CB-D4D8-BA3FAB809EEF}"/>
              </a:ext>
            </a:extLst>
          </p:cNvPr>
          <p:cNvSpPr txBox="1"/>
          <p:nvPr/>
        </p:nvSpPr>
        <p:spPr>
          <a:xfrm>
            <a:off x="1941340" y="4315042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 = 10mA</a:t>
            </a:r>
          </a:p>
        </p:txBody>
      </p:sp>
      <p:pic>
        <p:nvPicPr>
          <p:cNvPr id="11" name="Picture 10" descr="A graph with blue lines&#10;&#10;Description automatically generated">
            <a:extLst>
              <a:ext uri="{FF2B5EF4-FFF2-40B4-BE49-F238E27FC236}">
                <a16:creationId xmlns:a16="http://schemas.microsoft.com/office/drawing/2014/main" id="{49A2988F-4B6C-746D-5519-7F611CBBE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444241" cy="28371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E78919-709D-2E4A-7DB4-126289D865D5}"/>
              </a:ext>
            </a:extLst>
          </p:cNvPr>
          <p:cNvSpPr txBox="1"/>
          <p:nvPr/>
        </p:nvSpPr>
        <p:spPr>
          <a:xfrm>
            <a:off x="6299378" y="4219371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 = 20mA</a:t>
            </a:r>
          </a:p>
        </p:txBody>
      </p:sp>
      <p:pic>
        <p:nvPicPr>
          <p:cNvPr id="14" name="Picture 1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9F4B8531-0F9F-B506-0D41-39909B055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340" y="564132"/>
            <a:ext cx="3444240" cy="27893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4F745E-6D4B-82E2-5486-9808F506588F}"/>
              </a:ext>
            </a:extLst>
          </p:cNvPr>
          <p:cNvSpPr txBox="1"/>
          <p:nvPr/>
        </p:nvSpPr>
        <p:spPr>
          <a:xfrm>
            <a:off x="6318210" y="1144098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 = 5mA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5E9509-F731-4218-4B6C-990FE851290E}"/>
                  </a:ext>
                </a:extLst>
              </p14:cNvPr>
              <p14:cNvContentPartPr/>
              <p14:nvPr/>
            </p14:nvContentPartPr>
            <p14:xfrm>
              <a:off x="5182695" y="830102"/>
              <a:ext cx="718560" cy="538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5E9509-F731-4218-4B6C-990FE85129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73695" y="821102"/>
                <a:ext cx="736200" cy="556560"/>
              </a:xfrm>
              <a:prstGeom prst="rect">
                <a:avLst/>
              </a:prstGeom>
            </p:spPr>
          </p:pic>
        </mc:Fallback>
      </mc:AlternateContent>
      <p:pic>
        <p:nvPicPr>
          <p:cNvPr id="48" name="Picture 47" descr="A graph of a voltage&#10;&#10;Description automatically generated">
            <a:extLst>
              <a:ext uri="{FF2B5EF4-FFF2-40B4-BE49-F238E27FC236}">
                <a16:creationId xmlns:a16="http://schemas.microsoft.com/office/drawing/2014/main" id="{BD903CAA-5257-77C9-34AC-59454A611E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3" y="604092"/>
            <a:ext cx="3550953" cy="270518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94AA93B0-FAE2-E79F-EAB1-A242BB977E53}"/>
              </a:ext>
            </a:extLst>
          </p:cNvPr>
          <p:cNvGrpSpPr/>
          <p:nvPr/>
        </p:nvGrpSpPr>
        <p:grpSpPr>
          <a:xfrm>
            <a:off x="3380574" y="1202124"/>
            <a:ext cx="1346040" cy="969120"/>
            <a:chOff x="7510392" y="826632"/>
            <a:chExt cx="1346040" cy="96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5D70D5F-766A-6465-BF42-C928B269BF56}"/>
                    </a:ext>
                  </a:extLst>
                </p14:cNvPr>
                <p14:cNvContentPartPr/>
                <p14:nvPr/>
              </p14:nvContentPartPr>
              <p14:xfrm>
                <a:off x="7510392" y="826632"/>
                <a:ext cx="856800" cy="901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5D70D5F-766A-6465-BF42-C928B269BF5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501752" y="817632"/>
                  <a:ext cx="874440" cy="9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395288E-30D1-3B8D-EAC9-12F94F108E52}"/>
                    </a:ext>
                  </a:extLst>
                </p14:cNvPr>
                <p14:cNvContentPartPr/>
                <p14:nvPr/>
              </p14:nvContentPartPr>
              <p14:xfrm>
                <a:off x="8255592" y="1655352"/>
                <a:ext cx="193680" cy="140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395288E-30D1-3B8D-EAC9-12F94F108E5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246592" y="1646352"/>
                  <a:ext cx="21132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3E95C46-C172-7BB4-1D9D-F7DE00D51460}"/>
                    </a:ext>
                  </a:extLst>
                </p14:cNvPr>
                <p14:cNvContentPartPr/>
                <p14:nvPr/>
              </p14:nvContentPartPr>
              <p14:xfrm>
                <a:off x="8514792" y="1143072"/>
                <a:ext cx="115560" cy="3351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3E95C46-C172-7BB4-1D9D-F7DE00D5146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506152" y="1134072"/>
                  <a:ext cx="13320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78395A8-895D-45A6-D9A9-1452E2EA1C5B}"/>
                    </a:ext>
                  </a:extLst>
                </p14:cNvPr>
                <p14:cNvContentPartPr/>
                <p14:nvPr/>
              </p14:nvContentPartPr>
              <p14:xfrm>
                <a:off x="8688672" y="1320192"/>
                <a:ext cx="167760" cy="219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78395A8-895D-45A6-D9A9-1452E2EA1C5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680032" y="1311192"/>
                  <a:ext cx="1854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F942415-B5A3-3763-BC72-5852ACCA1382}"/>
                    </a:ext>
                  </a:extLst>
                </p14:cNvPr>
                <p14:cNvContentPartPr/>
                <p14:nvPr/>
              </p14:nvContentPartPr>
              <p14:xfrm>
                <a:off x="8606592" y="1149912"/>
                <a:ext cx="360" cy="68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F942415-B5A3-3763-BC72-5852ACCA138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597592" y="1140912"/>
                  <a:ext cx="18000" cy="86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0D2B26-A447-EB8C-1075-BFD0656D6C4A}"/>
              </a:ext>
            </a:extLst>
          </p:cNvPr>
          <p:cNvSpPr txBox="1"/>
          <p:nvPr/>
        </p:nvSpPr>
        <p:spPr>
          <a:xfrm>
            <a:off x="480968" y="6483350"/>
            <a:ext cx="2964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400" dirty="0" err="1">
                <a:solidFill>
                  <a:srgbClr val="FF0000"/>
                </a:solidFill>
                <a:hlinkClick r:id="rId20"/>
              </a:rPr>
              <a:t>Matlab</a:t>
            </a:r>
            <a:r>
              <a:rPr lang="en-US" sz="1400" dirty="0">
                <a:solidFill>
                  <a:srgbClr val="FF0000"/>
                </a:solidFill>
                <a:hlinkClick r:id="rId20"/>
              </a:rPr>
              <a:t> code </a:t>
            </a:r>
            <a:r>
              <a:rPr lang="en-US" sz="1400" dirty="0"/>
              <a:t>share Rohit Chandra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FC6245-8CC5-A2A7-C11E-735CD677926A}"/>
              </a:ext>
            </a:extLst>
          </p:cNvPr>
          <p:cNvSpPr txBox="1"/>
          <p:nvPr/>
        </p:nvSpPr>
        <p:spPr>
          <a:xfrm>
            <a:off x="3580509" y="-46618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All or none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D87F5C-6808-9510-3289-4A7B6BD36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8725"/>
    </mc:Choice>
    <mc:Fallback xmlns="">
      <p:transition advClick="0" advTm="28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6984D-6A8D-9D06-012B-3A429361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BA22C683-EB52-C87A-A503-734A53EE7A88}"/>
              </a:ext>
            </a:extLst>
          </p:cNvPr>
          <p:cNvSpPr/>
          <p:nvPr/>
        </p:nvSpPr>
        <p:spPr>
          <a:xfrm rot="5400000">
            <a:off x="3842374" y="114300"/>
            <a:ext cx="533400" cy="4267200"/>
          </a:xfrm>
          <a:prstGeom prst="can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16D2F5-ACA9-48C1-7357-FC7D5445B92A}"/>
              </a:ext>
            </a:extLst>
          </p:cNvPr>
          <p:cNvSpPr txBox="1"/>
          <p:nvPr/>
        </p:nvSpPr>
        <p:spPr>
          <a:xfrm>
            <a:off x="1983716" y="1519535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507FC-9489-0731-B0B7-93CB80396875}"/>
              </a:ext>
            </a:extLst>
          </p:cNvPr>
          <p:cNvSpPr txBox="1"/>
          <p:nvPr/>
        </p:nvSpPr>
        <p:spPr>
          <a:xfrm>
            <a:off x="2975213" y="151904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A0E71F-9789-2C26-7780-7EB7CA17C2AF}"/>
              </a:ext>
            </a:extLst>
          </p:cNvPr>
          <p:cNvSpPr txBox="1"/>
          <p:nvPr/>
        </p:nvSpPr>
        <p:spPr>
          <a:xfrm>
            <a:off x="3267993" y="1519535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43F35-988F-0A22-0C53-FB45F598B731}"/>
              </a:ext>
            </a:extLst>
          </p:cNvPr>
          <p:cNvSpPr txBox="1"/>
          <p:nvPr/>
        </p:nvSpPr>
        <p:spPr>
          <a:xfrm>
            <a:off x="3566078" y="151904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782A40-2B60-9841-D119-AF4534A86BA1}"/>
              </a:ext>
            </a:extLst>
          </p:cNvPr>
          <p:cNvSpPr txBox="1"/>
          <p:nvPr/>
        </p:nvSpPr>
        <p:spPr>
          <a:xfrm>
            <a:off x="3858858" y="1519535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FED07E-4399-B445-0F2F-5F51ED4486D2}"/>
              </a:ext>
            </a:extLst>
          </p:cNvPr>
          <p:cNvSpPr txBox="1"/>
          <p:nvPr/>
        </p:nvSpPr>
        <p:spPr>
          <a:xfrm>
            <a:off x="4786931" y="1515123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04A4B5-EA6D-72F9-C231-974DE5E3BC73}"/>
              </a:ext>
            </a:extLst>
          </p:cNvPr>
          <p:cNvSpPr txBox="1"/>
          <p:nvPr/>
        </p:nvSpPr>
        <p:spPr>
          <a:xfrm>
            <a:off x="5079711" y="151561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FACB18-44E0-7372-9F0E-D5C4D0AB0E8B}"/>
              </a:ext>
            </a:extLst>
          </p:cNvPr>
          <p:cNvSpPr txBox="1"/>
          <p:nvPr/>
        </p:nvSpPr>
        <p:spPr>
          <a:xfrm>
            <a:off x="5377796" y="1515123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28CCFC-CF08-ABF1-4D11-7B611F085F13}"/>
              </a:ext>
            </a:extLst>
          </p:cNvPr>
          <p:cNvSpPr txBox="1"/>
          <p:nvPr/>
        </p:nvSpPr>
        <p:spPr>
          <a:xfrm>
            <a:off x="5670576" y="151561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219CFC-DF5F-E189-8F28-6B2E8A89C7C2}"/>
              </a:ext>
            </a:extLst>
          </p:cNvPr>
          <p:cNvSpPr txBox="1"/>
          <p:nvPr/>
        </p:nvSpPr>
        <p:spPr>
          <a:xfrm>
            <a:off x="2346878" y="1515123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4AAF26-C612-8181-4CCD-DCF5CBE0B521}"/>
              </a:ext>
            </a:extLst>
          </p:cNvPr>
          <p:cNvSpPr txBox="1"/>
          <p:nvPr/>
        </p:nvSpPr>
        <p:spPr>
          <a:xfrm>
            <a:off x="2639658" y="151561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9930BE-5382-52A7-4944-39B39FA7D438}"/>
              </a:ext>
            </a:extLst>
          </p:cNvPr>
          <p:cNvSpPr txBox="1"/>
          <p:nvPr/>
        </p:nvSpPr>
        <p:spPr>
          <a:xfrm>
            <a:off x="4179038" y="151904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39FD1F-0D40-A3B6-A277-69E3AEA2F40F}"/>
              </a:ext>
            </a:extLst>
          </p:cNvPr>
          <p:cNvSpPr txBox="1"/>
          <p:nvPr/>
        </p:nvSpPr>
        <p:spPr>
          <a:xfrm>
            <a:off x="4471818" y="1519535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A1E0B5-8F2E-A225-8F9C-B8F0C0A5EF89}"/>
              </a:ext>
            </a:extLst>
          </p:cNvPr>
          <p:cNvGrpSpPr/>
          <p:nvPr/>
        </p:nvGrpSpPr>
        <p:grpSpPr>
          <a:xfrm>
            <a:off x="619602" y="533400"/>
            <a:ext cx="1293504" cy="1447800"/>
            <a:chOff x="619602" y="533400"/>
            <a:chExt cx="1293504" cy="144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06B8B37-5B61-7A34-7E2B-F8AB28FEC1C7}"/>
                    </a:ext>
                  </a:extLst>
                </p14:cNvPr>
                <p14:cNvContentPartPr/>
                <p14:nvPr/>
              </p14:nvContentPartPr>
              <p14:xfrm>
                <a:off x="619602" y="533400"/>
                <a:ext cx="1153440" cy="1192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06B8B37-5B61-7A34-7E2B-F8AB28FEC1C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0962" y="524400"/>
                  <a:ext cx="1171080" cy="121032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BF6707-7240-D091-DEB8-9F5B278EA1B1}"/>
                </a:ext>
              </a:extLst>
            </p:cNvPr>
            <p:cNvSpPr/>
            <p:nvPr/>
          </p:nvSpPr>
          <p:spPr>
            <a:xfrm>
              <a:off x="1341477" y="1519044"/>
              <a:ext cx="551947" cy="365870"/>
            </a:xfrm>
            <a:prstGeom prst="rect">
              <a:avLst/>
            </a:prstGeom>
            <a:solidFill>
              <a:srgbClr val="FFFF00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DEE359-4BCC-3A65-3D7A-9548A51B7802}"/>
                </a:ext>
              </a:extLst>
            </p:cNvPr>
            <p:cNvSpPr txBox="1"/>
            <p:nvPr/>
          </p:nvSpPr>
          <p:spPr>
            <a:xfrm>
              <a:off x="1295400" y="1515123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-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93E962-ECE0-FBB6-07C8-38D64ED05764}"/>
                </a:ext>
              </a:extLst>
            </p:cNvPr>
            <p:cNvSpPr txBox="1"/>
            <p:nvPr/>
          </p:nvSpPr>
          <p:spPr>
            <a:xfrm>
              <a:off x="1600200" y="1519535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-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A6B8915-C0BD-4401-1A60-A5B043C8B0E4}"/>
                  </a:ext>
                </a:extLst>
              </p14:cNvPr>
              <p14:cNvContentPartPr/>
              <p14:nvPr/>
            </p14:nvContentPartPr>
            <p14:xfrm>
              <a:off x="6195240" y="1438935"/>
              <a:ext cx="1418760" cy="1960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A6B8915-C0BD-4401-1A60-A5B043C8B0E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86600" y="1429935"/>
                <a:ext cx="1436400" cy="19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07EC1DF-8343-1587-B81A-143601A49C89}"/>
                  </a:ext>
                </a:extLst>
              </p14:cNvPr>
              <p14:cNvContentPartPr/>
              <p14:nvPr/>
            </p14:nvContentPartPr>
            <p14:xfrm>
              <a:off x="7140960" y="1728375"/>
              <a:ext cx="235800" cy="216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07EC1DF-8343-1587-B81A-143601A49C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31960" y="1719375"/>
                <a:ext cx="25344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944A35-45E0-0FA1-4060-BFFDB7CC604B}"/>
                  </a:ext>
                </a:extLst>
              </p14:cNvPr>
              <p14:cNvContentPartPr/>
              <p14:nvPr/>
            </p14:nvContentPartPr>
            <p14:xfrm>
              <a:off x="7153920" y="2214735"/>
              <a:ext cx="204480" cy="181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944A35-45E0-0FA1-4060-BFFDB7CC604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44920" y="2205735"/>
                <a:ext cx="2221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8EE3F4B-B876-BEA6-C4D1-3B99AD276CA7}"/>
                  </a:ext>
                </a:extLst>
              </p14:cNvPr>
              <p14:cNvContentPartPr/>
              <p14:nvPr/>
            </p14:nvContentPartPr>
            <p14:xfrm>
              <a:off x="6910560" y="2695695"/>
              <a:ext cx="181080" cy="182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8EE3F4B-B876-BEA6-C4D1-3B99AD276CA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01920" y="2687055"/>
                <a:ext cx="19872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2A2D360-2E4C-7336-52BF-7E51760DC57B}"/>
                  </a:ext>
                </a:extLst>
              </p14:cNvPr>
              <p14:cNvContentPartPr/>
              <p14:nvPr/>
            </p14:nvContentPartPr>
            <p14:xfrm>
              <a:off x="7279920" y="2597775"/>
              <a:ext cx="186840" cy="207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2A2D360-2E4C-7336-52BF-7E51760DC57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270920" y="2588775"/>
                <a:ext cx="204480" cy="22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9424B5DF-3823-9628-5DCC-9245186C03F2}"/>
              </a:ext>
            </a:extLst>
          </p:cNvPr>
          <p:cNvGrpSpPr/>
          <p:nvPr/>
        </p:nvGrpSpPr>
        <p:grpSpPr>
          <a:xfrm>
            <a:off x="7805160" y="1368015"/>
            <a:ext cx="1216440" cy="1853280"/>
            <a:chOff x="7805160" y="1368015"/>
            <a:chExt cx="1216440" cy="185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48D5E74-BF9D-2574-A3FA-D049955F2911}"/>
                    </a:ext>
                  </a:extLst>
                </p14:cNvPr>
                <p14:cNvContentPartPr/>
                <p14:nvPr/>
              </p14:nvContentPartPr>
              <p14:xfrm>
                <a:off x="7852320" y="1384935"/>
                <a:ext cx="650160" cy="1836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48D5E74-BF9D-2574-A3FA-D049955F291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843680" y="1376295"/>
                  <a:ext cx="667800" cy="18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827FC92-554E-5166-4D90-E2DCEEE1DE9F}"/>
                    </a:ext>
                  </a:extLst>
                </p14:cNvPr>
                <p14:cNvContentPartPr/>
                <p14:nvPr/>
              </p14:nvContentPartPr>
              <p14:xfrm>
                <a:off x="8143920" y="1368015"/>
                <a:ext cx="689760" cy="17179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827FC92-554E-5166-4D90-E2DCEEE1DE9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135280" y="1359375"/>
                  <a:ext cx="707400" cy="173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63E6C5A-65BA-01D4-DBB2-C88400293DAF}"/>
                    </a:ext>
                  </a:extLst>
                </p14:cNvPr>
                <p14:cNvContentPartPr/>
                <p14:nvPr/>
              </p14:nvContentPartPr>
              <p14:xfrm>
                <a:off x="8850600" y="2203215"/>
                <a:ext cx="13176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63E6C5A-65BA-01D4-DBB2-C88400293DA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841960" y="2194215"/>
                  <a:ext cx="149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17F4757-45F7-AD58-0C91-BD61BD06AA3B}"/>
                    </a:ext>
                  </a:extLst>
                </p14:cNvPr>
                <p14:cNvContentPartPr/>
                <p14:nvPr/>
              </p14:nvContentPartPr>
              <p14:xfrm>
                <a:off x="8848080" y="2464935"/>
                <a:ext cx="173520" cy="2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17F4757-45F7-AD58-0C91-BD61BD06AA3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839440" y="2455935"/>
                  <a:ext cx="191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F4DE4A5-E288-A01D-582D-EF8AA8DD4F42}"/>
                    </a:ext>
                  </a:extLst>
                </p14:cNvPr>
                <p14:cNvContentPartPr/>
                <p14:nvPr/>
              </p14:nvContentPartPr>
              <p14:xfrm>
                <a:off x="8998200" y="2217615"/>
                <a:ext cx="14040" cy="263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F4DE4A5-E288-A01D-582D-EF8AA8DD4F4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989200" y="2208975"/>
                  <a:ext cx="3168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991AE28-AC84-BB7D-971E-53BA269F2602}"/>
                    </a:ext>
                  </a:extLst>
                </p14:cNvPr>
                <p14:cNvContentPartPr/>
                <p14:nvPr/>
              </p14:nvContentPartPr>
              <p14:xfrm>
                <a:off x="7910640" y="1639455"/>
                <a:ext cx="132480" cy="151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991AE28-AC84-BB7D-971E-53BA269F260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902000" y="1630815"/>
                  <a:ext cx="1501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758E65B-98CB-3A74-7B66-A983B8E354A5}"/>
                    </a:ext>
                  </a:extLst>
                </p14:cNvPr>
                <p14:cNvContentPartPr/>
                <p14:nvPr/>
              </p14:nvContentPartPr>
              <p14:xfrm>
                <a:off x="8022960" y="2170095"/>
                <a:ext cx="152280" cy="141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758E65B-98CB-3A74-7B66-A983B8E354A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014320" y="2161095"/>
                  <a:ext cx="1699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A08E544-5C7D-669C-D420-4D5005032CE9}"/>
                    </a:ext>
                  </a:extLst>
                </p14:cNvPr>
                <p14:cNvContentPartPr/>
                <p14:nvPr/>
              </p14:nvContentPartPr>
              <p14:xfrm>
                <a:off x="7805160" y="2784255"/>
                <a:ext cx="128160" cy="198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A08E544-5C7D-669C-D420-4D5005032CE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796520" y="2775255"/>
                  <a:ext cx="14580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154FA32-F3D3-2E00-1EF6-F73AF5B824D8}"/>
              </a:ext>
            </a:extLst>
          </p:cNvPr>
          <p:cNvGrpSpPr/>
          <p:nvPr/>
        </p:nvGrpSpPr>
        <p:grpSpPr>
          <a:xfrm>
            <a:off x="7609171" y="109122"/>
            <a:ext cx="1293504" cy="1447800"/>
            <a:chOff x="619602" y="533400"/>
            <a:chExt cx="1293504" cy="144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6688401-6BAA-C6BF-338F-7B98F98901AE}"/>
                    </a:ext>
                  </a:extLst>
                </p14:cNvPr>
                <p14:cNvContentPartPr/>
                <p14:nvPr/>
              </p14:nvContentPartPr>
              <p14:xfrm>
                <a:off x="619602" y="533400"/>
                <a:ext cx="1153440" cy="1192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06B8B37-5B61-7A34-7E2B-F8AB28FEC1C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0962" y="524400"/>
                  <a:ext cx="1171080" cy="121032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739173D-1E60-F398-F79A-70D577752BD9}"/>
                </a:ext>
              </a:extLst>
            </p:cNvPr>
            <p:cNvSpPr/>
            <p:nvPr/>
          </p:nvSpPr>
          <p:spPr>
            <a:xfrm>
              <a:off x="1341477" y="1519044"/>
              <a:ext cx="551947" cy="365870"/>
            </a:xfrm>
            <a:prstGeom prst="rect">
              <a:avLst/>
            </a:prstGeom>
            <a:solidFill>
              <a:srgbClr val="FFFF00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2D35AB7-4898-49FC-18F1-7B93FE2CDB40}"/>
                </a:ext>
              </a:extLst>
            </p:cNvPr>
            <p:cNvSpPr txBox="1"/>
            <p:nvPr/>
          </p:nvSpPr>
          <p:spPr>
            <a:xfrm>
              <a:off x="1295400" y="1515123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-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FE9DA0B-8597-2CEF-155B-E6ED344E2189}"/>
                </a:ext>
              </a:extLst>
            </p:cNvPr>
            <p:cNvSpPr txBox="1"/>
            <p:nvPr/>
          </p:nvSpPr>
          <p:spPr>
            <a:xfrm>
              <a:off x="1600200" y="1519535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-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C19C051-AA89-6839-415C-C55C53F02E47}"/>
              </a:ext>
            </a:extLst>
          </p:cNvPr>
          <p:cNvSpPr txBox="1"/>
          <p:nvPr/>
        </p:nvSpPr>
        <p:spPr>
          <a:xfrm>
            <a:off x="2384518" y="2032920"/>
            <a:ext cx="1599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00FF"/>
                </a:solidFill>
              </a:rPr>
              <a:t>Axon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56BB2E-EEEA-21C9-1AC9-0DC49F1E1B98}"/>
              </a:ext>
            </a:extLst>
          </p:cNvPr>
          <p:cNvSpPr txBox="1"/>
          <p:nvPr/>
        </p:nvSpPr>
        <p:spPr>
          <a:xfrm>
            <a:off x="6841799" y="3347580"/>
            <a:ext cx="1599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00FF"/>
                </a:solidFill>
              </a:rPr>
              <a:t>Dendrite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FA8610-98EA-B2EB-2CAF-58512067A34C}"/>
              </a:ext>
            </a:extLst>
          </p:cNvPr>
          <p:cNvSpPr txBox="1"/>
          <p:nvPr/>
        </p:nvSpPr>
        <p:spPr>
          <a:xfrm>
            <a:off x="6236907" y="1015190"/>
            <a:ext cx="1599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B050"/>
                </a:solidFill>
              </a:rPr>
              <a:t>Glutamates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60B0ED-ED7E-9514-364B-98C1D89D8F5B}"/>
              </a:ext>
            </a:extLst>
          </p:cNvPr>
          <p:cNvSpPr txBox="1"/>
          <p:nvPr/>
        </p:nvSpPr>
        <p:spPr>
          <a:xfrm>
            <a:off x="1196322" y="4343401"/>
            <a:ext cx="31822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/>
            <a:r>
              <a:rPr lang="en-US" sz="1800" dirty="0"/>
              <a:t>Fitzhugh-Nagumo Model</a:t>
            </a:r>
          </a:p>
          <a:p>
            <a:pPr marL="285750" indent="-285750" algn="l"/>
            <a:r>
              <a:rPr lang="en-US" sz="1800" dirty="0"/>
              <a:t>Cable Equation</a:t>
            </a:r>
          </a:p>
          <a:p>
            <a:pPr marL="285750" indent="-285750" algn="l"/>
            <a:r>
              <a:rPr lang="en-US" sz="1800" dirty="0"/>
              <a:t>Morris-</a:t>
            </a:r>
            <a:r>
              <a:rPr lang="en-US" sz="1800" dirty="0" err="1"/>
              <a:t>Lecar</a:t>
            </a:r>
            <a:endParaRPr lang="en-US" sz="1800" dirty="0"/>
          </a:p>
          <a:p>
            <a:pPr marL="285750" indent="-285750" algn="l"/>
            <a:r>
              <a:rPr lang="en-US" sz="1800" dirty="0"/>
              <a:t>Hodgkin-Huxley</a:t>
            </a:r>
          </a:p>
          <a:p>
            <a:pPr marL="285750" indent="-285750" algn="l"/>
            <a:r>
              <a:rPr lang="en-US" sz="1800" dirty="0"/>
              <a:t>Leaky Integrate and Fire</a:t>
            </a:r>
          </a:p>
          <a:p>
            <a:pPr marL="285750" indent="-285750" algn="l"/>
            <a:r>
              <a:rPr lang="en-US" sz="1800" dirty="0" err="1"/>
              <a:t>Izhikevich</a:t>
            </a:r>
            <a:r>
              <a:rPr lang="en-US" sz="1800" dirty="0"/>
              <a:t> Model</a:t>
            </a:r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8E49C707-6E16-3C57-694E-0107AE685F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62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5093"/>
    </mc:Choice>
    <mc:Fallback xmlns="">
      <p:transition advClick="0" advTm="55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55555 -0.00555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0301 C 0.03924 -0.00393 0.06319 -0.01088 0.07257 -0.01481 C 0.08194 -0.01875 0.07674 -0.01944 0.07153 -0.02013 " pathEditMode="relative" ptsTypes="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-0.00949 C 0.01875 -0.01204 0.02275 -0.01458 0.029 -0.01643 C 0.03525 -0.01829 0.04323 -0.0206 0.05243 -0.02037 C 0.06163 -0.02014 0.07292 -0.01759 0.0842 -0.01505 " pathEditMode="relative" ptsTypes="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0625 C 0.01181 0.01042 0.01563 0.01458 0.02014 0.0169 C 0.02483 0.01944 0.03003 0.01968 0.03542 0.02106 C 0.04097 0.02245 0.04688 0.02384 0.05295 0.02523 " pathEditMode="relative" ptsTypes="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2 0.00324 C 0.01355 0.01343 0.02153 0.02361 0.02709 0.03727 C 0.03264 0.05069 0.03594 0.06782 0.03941 0.08495 " pathEditMode="relative" ptsTypes="AAA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0347 L 0.20555 -0.00324 L 0.20555 -0.00278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ar code with numbers&#10;&#10;Description automatically generated">
            <a:extLst>
              <a:ext uri="{FF2B5EF4-FFF2-40B4-BE49-F238E27FC236}">
                <a16:creationId xmlns:a16="http://schemas.microsoft.com/office/drawing/2014/main" id="{193852A4-EC4A-E66C-5334-B02FBDD71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14" y="1245391"/>
            <a:ext cx="3167743" cy="2404359"/>
          </a:xfrm>
          <a:prstGeom prst="rect">
            <a:avLst/>
          </a:prstGeom>
        </p:spPr>
      </p:pic>
      <p:pic>
        <p:nvPicPr>
          <p:cNvPr id="5" name="Picture 4" descr="A bar code with numbers&#10;&#10;Description automatically generated">
            <a:extLst>
              <a:ext uri="{FF2B5EF4-FFF2-40B4-BE49-F238E27FC236}">
                <a16:creationId xmlns:a16="http://schemas.microsoft.com/office/drawing/2014/main" id="{126182DE-AE64-58CE-0185-4B648A3B0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57" y="1210417"/>
            <a:ext cx="3167743" cy="2433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1843395" y="0"/>
            <a:ext cx="56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Probabilistic bits (p-bits)</a:t>
            </a:r>
          </a:p>
        </p:txBody>
      </p:sp>
      <p:pic>
        <p:nvPicPr>
          <p:cNvPr id="3" name="Picture 2" descr="A graph of a number&#10;&#10;Description automatically generated">
            <a:extLst>
              <a:ext uri="{FF2B5EF4-FFF2-40B4-BE49-F238E27FC236}">
                <a16:creationId xmlns:a16="http://schemas.microsoft.com/office/drawing/2014/main" id="{FCBF6D83-284C-9DE4-FB21-FB85A8B214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1209750"/>
            <a:ext cx="3167743" cy="2401066"/>
          </a:xfrm>
          <a:prstGeom prst="rect">
            <a:avLst/>
          </a:prstGeom>
        </p:spPr>
      </p:pic>
      <p:pic>
        <p:nvPicPr>
          <p:cNvPr id="10" name="Picture 9" descr="A bar code with numbers&#10;&#10;Description automatically generated">
            <a:extLst>
              <a:ext uri="{FF2B5EF4-FFF2-40B4-BE49-F238E27FC236}">
                <a16:creationId xmlns:a16="http://schemas.microsoft.com/office/drawing/2014/main" id="{A6456178-15F5-807C-C7E5-AE0B8667F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1" y="3657266"/>
            <a:ext cx="4222750" cy="320073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61B6A1-63B9-B4FF-6E8B-121EE3CCF5B4}"/>
              </a:ext>
            </a:extLst>
          </p:cNvPr>
          <p:cNvCxnSpPr>
            <a:cxnSpLocks/>
          </p:cNvCxnSpPr>
          <p:nvPr/>
        </p:nvCxnSpPr>
        <p:spPr bwMode="auto">
          <a:xfrm>
            <a:off x="413657" y="3121544"/>
            <a:ext cx="25908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2097AC-6240-24E7-45FE-CF658F6CB843}"/>
              </a:ext>
            </a:extLst>
          </p:cNvPr>
          <p:cNvCxnSpPr>
            <a:cxnSpLocks/>
          </p:cNvCxnSpPr>
          <p:nvPr/>
        </p:nvCxnSpPr>
        <p:spPr bwMode="auto">
          <a:xfrm>
            <a:off x="3290207" y="2729989"/>
            <a:ext cx="26289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2654BD-754A-0F89-052D-7C12F3CE0B91}"/>
              </a:ext>
            </a:extLst>
          </p:cNvPr>
          <p:cNvCxnSpPr>
            <a:cxnSpLocks/>
          </p:cNvCxnSpPr>
          <p:nvPr/>
        </p:nvCxnSpPr>
        <p:spPr bwMode="auto">
          <a:xfrm>
            <a:off x="6096000" y="2403696"/>
            <a:ext cx="265520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4E0FF7-A434-8B6F-FEEA-37F6A472B5DD}"/>
              </a:ext>
            </a:extLst>
          </p:cNvPr>
          <p:cNvCxnSpPr>
            <a:cxnSpLocks/>
          </p:cNvCxnSpPr>
          <p:nvPr/>
        </p:nvCxnSpPr>
        <p:spPr bwMode="auto">
          <a:xfrm>
            <a:off x="685800" y="4724400"/>
            <a:ext cx="35052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17" name="Picture 16" descr="A graph of a number&#10;&#10;Description automatically generated">
            <a:extLst>
              <a:ext uri="{FF2B5EF4-FFF2-40B4-BE49-F238E27FC236}">
                <a16:creationId xmlns:a16="http://schemas.microsoft.com/office/drawing/2014/main" id="{02024BE6-8B56-0452-CA55-D362DBB871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57" y="3657266"/>
            <a:ext cx="4171128" cy="320073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4FE1C23-26A4-4471-1C6A-18F32D767645}"/>
              </a:ext>
            </a:extLst>
          </p:cNvPr>
          <p:cNvCxnSpPr>
            <a:cxnSpLocks/>
          </p:cNvCxnSpPr>
          <p:nvPr/>
        </p:nvCxnSpPr>
        <p:spPr bwMode="auto">
          <a:xfrm>
            <a:off x="4953000" y="4267200"/>
            <a:ext cx="3429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5F6A14-1D71-3B58-E5E2-07D39AF30C8D}"/>
              </a:ext>
            </a:extLst>
          </p:cNvPr>
          <p:cNvSpPr txBox="1"/>
          <p:nvPr/>
        </p:nvSpPr>
        <p:spPr>
          <a:xfrm>
            <a:off x="2589032" y="57438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Digital data analog read-out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F5B2AC5-4A0D-49F9-785B-494FFDF97905}"/>
                  </a:ext>
                </a:extLst>
              </p14:cNvPr>
              <p14:cNvContentPartPr/>
              <p14:nvPr/>
            </p14:nvContentPartPr>
            <p14:xfrm>
              <a:off x="3109100" y="1063660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F5B2AC5-4A0D-49F9-785B-494FFDF9790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00100" y="10546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E53BB06-DE1F-2AF2-2D44-29342024CA70}"/>
                  </a:ext>
                </a:extLst>
              </p14:cNvPr>
              <p14:cNvContentPartPr/>
              <p14:nvPr/>
            </p14:nvContentPartPr>
            <p14:xfrm>
              <a:off x="6673100" y="1946020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E53BB06-DE1F-2AF2-2D44-29342024CA7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64100" y="19373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5EA6FFD-2621-5BD2-6200-C06CFBADE51E}"/>
                  </a:ext>
                </a:extLst>
              </p14:cNvPr>
              <p14:cNvContentPartPr/>
              <p14:nvPr/>
            </p14:nvContentPartPr>
            <p14:xfrm>
              <a:off x="1936580" y="4392220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5EA6FFD-2621-5BD2-6200-C06CFBADE51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27580" y="438358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1044FB-1EB8-7DA7-539D-B749945C7C1B}"/>
              </a:ext>
            </a:extLst>
          </p:cNvPr>
          <p:cNvSpPr txBox="1"/>
          <p:nvPr/>
        </p:nvSpPr>
        <p:spPr>
          <a:xfrm>
            <a:off x="1275657" y="2517027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E5883-4591-F302-8103-90E38512406A}"/>
              </a:ext>
            </a:extLst>
          </p:cNvPr>
          <p:cNvSpPr txBox="1"/>
          <p:nvPr/>
        </p:nvSpPr>
        <p:spPr>
          <a:xfrm>
            <a:off x="4154131" y="2193861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FDFB1-4B8D-45C8-C1DA-9F0C82937B05}"/>
              </a:ext>
            </a:extLst>
          </p:cNvPr>
          <p:cNvSpPr txBox="1"/>
          <p:nvPr/>
        </p:nvSpPr>
        <p:spPr>
          <a:xfrm>
            <a:off x="7009313" y="1847352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8BA134-4FA7-3DFF-A91E-DC3812F2BBE7}"/>
              </a:ext>
            </a:extLst>
          </p:cNvPr>
          <p:cNvSpPr txBox="1"/>
          <p:nvPr/>
        </p:nvSpPr>
        <p:spPr>
          <a:xfrm>
            <a:off x="2063918" y="4147469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FA8A5A-1271-A797-D37E-ABC7E0EFBDD4}"/>
              </a:ext>
            </a:extLst>
          </p:cNvPr>
          <p:cNvSpPr txBox="1"/>
          <p:nvPr/>
        </p:nvSpPr>
        <p:spPr>
          <a:xfrm>
            <a:off x="6344095" y="3704048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F446F2-2EEE-6C14-E538-4445A00AFF55}"/>
              </a:ext>
            </a:extLst>
          </p:cNvPr>
          <p:cNvSpPr txBox="1"/>
          <p:nvPr/>
        </p:nvSpPr>
        <p:spPr>
          <a:xfrm>
            <a:off x="771058" y="1036054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V=-55mV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D2E6A4-67CD-E43E-D1E3-E6834AD2D81A}"/>
              </a:ext>
            </a:extLst>
          </p:cNvPr>
          <p:cNvSpPr txBox="1"/>
          <p:nvPr/>
        </p:nvSpPr>
        <p:spPr>
          <a:xfrm>
            <a:off x="4011146" y="1051443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V=-50mV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702873-7FB1-5144-1C89-91E539DD90F7}"/>
              </a:ext>
            </a:extLst>
          </p:cNvPr>
          <p:cNvSpPr txBox="1"/>
          <p:nvPr/>
        </p:nvSpPr>
        <p:spPr>
          <a:xfrm>
            <a:off x="6899260" y="1027150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V=-45mV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8C4025-206B-3E3D-19D4-A2E3983CAD2A}"/>
              </a:ext>
            </a:extLst>
          </p:cNvPr>
          <p:cNvSpPr txBox="1"/>
          <p:nvPr/>
        </p:nvSpPr>
        <p:spPr>
          <a:xfrm>
            <a:off x="2010200" y="3484284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V=-40mV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EE87AA-28FF-8D4A-E250-B91E4D161EB6}"/>
              </a:ext>
            </a:extLst>
          </p:cNvPr>
          <p:cNvSpPr txBox="1"/>
          <p:nvPr/>
        </p:nvSpPr>
        <p:spPr>
          <a:xfrm>
            <a:off x="6164528" y="3524923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V=-35mV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7F4A21D-91A0-E609-D0EA-FE420FB1D3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70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5578"/>
    </mc:Choice>
    <mc:Fallback xmlns="">
      <p:transition advClick="0" advTm="65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/>
      <p:bldP spid="7" grpId="0"/>
      <p:bldP spid="9" grpId="0"/>
      <p:bldP spid="11" grpId="0"/>
      <p:bldP spid="16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9153D-A21B-7D51-F843-95766008C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 descr="A bar code with numbers&#10;&#10;Description automatically generated">
            <a:extLst>
              <a:ext uri="{FF2B5EF4-FFF2-40B4-BE49-F238E27FC236}">
                <a16:creationId xmlns:a16="http://schemas.microsoft.com/office/drawing/2014/main" id="{B3D0E27E-3675-6020-36A0-005B81948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8266"/>
            <a:ext cx="2819400" cy="21370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F05900-81DA-2B37-6CCF-C83F87165361}"/>
              </a:ext>
            </a:extLst>
          </p:cNvPr>
          <p:cNvCxnSpPr>
            <a:cxnSpLocks/>
          </p:cNvCxnSpPr>
          <p:nvPr/>
        </p:nvCxnSpPr>
        <p:spPr bwMode="auto">
          <a:xfrm>
            <a:off x="2895600" y="914400"/>
            <a:ext cx="234031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0C2D7B1-0C04-EBC8-FE48-D5AE747E33DF}"/>
              </a:ext>
            </a:extLst>
          </p:cNvPr>
          <p:cNvSpPr txBox="1"/>
          <p:nvPr/>
        </p:nvSpPr>
        <p:spPr>
          <a:xfrm>
            <a:off x="5331816" y="760511"/>
            <a:ext cx="57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449A5C-FAFC-B489-204C-54D370718F3E}"/>
              </a:ext>
            </a:extLst>
          </p:cNvPr>
          <p:cNvSpPr txBox="1"/>
          <p:nvPr/>
        </p:nvSpPr>
        <p:spPr>
          <a:xfrm>
            <a:off x="457200" y="2667000"/>
            <a:ext cx="8477611" cy="356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/>
            <a:r>
              <a:rPr lang="en-US" dirty="0"/>
              <a:t>y </a:t>
            </a:r>
            <a:r>
              <a:rPr lang="en-US" dirty="0">
                <a:sym typeface="Wingdings" pitchFamily="2" charset="2"/>
              </a:rPr>
              <a:t> stream of 100 random #s between 0 and 1 </a:t>
            </a: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	</a:t>
            </a:r>
            <a:r>
              <a:rPr lang="en-US" sz="1200" dirty="0">
                <a:latin typeface="+mn-lt"/>
                <a:cs typeface="Times New Roman" panose="02020603050405020304" pitchFamily="18" charset="0"/>
                <a:sym typeface="Wingdings" pitchFamily="2" charset="2"/>
              </a:rPr>
              <a:t>y=rand(100,1); </a:t>
            </a: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	</a:t>
            </a:r>
            <a:r>
              <a:rPr lang="en-US" sz="1200" dirty="0" err="1">
                <a:solidFill>
                  <a:srgbClr val="FF0000"/>
                </a:solidFill>
                <a:sym typeface="Wingdings" pitchFamily="2" charset="2"/>
              </a:rPr>
              <a:t>Matlab</a:t>
            </a:r>
            <a:endParaRPr lang="en-US" sz="1200" dirty="0">
              <a:solidFill>
                <a:srgbClr val="FF0000"/>
              </a:solidFill>
              <a:sym typeface="Wingdings" pitchFamily="2" charset="2"/>
            </a:endParaRPr>
          </a:p>
          <a:p>
            <a:pPr algn="l">
              <a:buNone/>
            </a:pPr>
            <a:endParaRPr lang="en-US" dirty="0">
              <a:sym typeface="Wingdings" pitchFamily="2" charset="2"/>
            </a:endParaRPr>
          </a:p>
          <a:p>
            <a:pPr marL="342900" indent="-342900" algn="l"/>
            <a:r>
              <a:rPr lang="en-US" dirty="0">
                <a:sym typeface="Wingdings" pitchFamily="2" charset="2"/>
              </a:rPr>
              <a:t>Binarize with a given probability p=0.7</a:t>
            </a: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   (y &lt; p  print 1, else 0) </a:t>
            </a:r>
          </a:p>
          <a:p>
            <a:pPr algn="l">
              <a:buNone/>
            </a:pPr>
            <a:endParaRPr lang="en-US" dirty="0">
              <a:sym typeface="Wingdings" pitchFamily="2" charset="2"/>
            </a:endParaRP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          </a:t>
            </a:r>
            <a:r>
              <a:rPr lang="en-US" sz="1400" dirty="0">
                <a:latin typeface="+mn-lt"/>
                <a:sym typeface="Wingdings" pitchFamily="2" charset="2"/>
              </a:rPr>
              <a:t>y=y&lt;p;</a:t>
            </a:r>
            <a:endParaRPr lang="en-US" sz="1400" dirty="0">
              <a:latin typeface="+mn-lt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96DC8F6-1B30-8370-F792-B8E7E2977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119708"/>
              </p:ext>
            </p:extLst>
          </p:nvPr>
        </p:nvGraphicFramePr>
        <p:xfrm>
          <a:off x="6172200" y="3124200"/>
          <a:ext cx="2667000" cy="647700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val="22022063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50" b="0" i="0" dirty="0">
                          <a:effectLst/>
                          <a:latin typeface="Consolas" panose="020B0609020204030204" pitchFamily="49" charset="0"/>
                        </a:rPr>
                        <a:t>import </a:t>
                      </a:r>
                      <a:r>
                        <a:rPr lang="en-US" sz="1250" b="0" i="0" dirty="0" err="1">
                          <a:effectLst/>
                          <a:latin typeface="Consolas" panose="020B0609020204030204" pitchFamily="49" charset="0"/>
                        </a:rPr>
                        <a:t>numpy</a:t>
                      </a:r>
                      <a:r>
                        <a:rPr lang="en-US" sz="1250" b="0" i="0" dirty="0">
                          <a:effectLst/>
                          <a:latin typeface="Consolas" panose="020B0609020204030204" pitchFamily="49" charset="0"/>
                        </a:rPr>
                        <a:t> as np</a:t>
                      </a:r>
                    </a:p>
                    <a:p>
                      <a:pPr algn="l" rtl="0" fontAlgn="base"/>
                      <a:r>
                        <a:rPr lang="en-US" sz="1250" b="0" i="0" dirty="0">
                          <a:effectLst/>
                          <a:latin typeface="Consolas" panose="020B0609020204030204" pitchFamily="49" charset="0"/>
                        </a:rPr>
                        <a:t>y = </a:t>
                      </a:r>
                      <a:r>
                        <a:rPr lang="en-US" sz="1250" b="0" i="0" dirty="0" err="1">
                          <a:effectLst/>
                          <a:latin typeface="Consolas" panose="020B0609020204030204" pitchFamily="49" charset="0"/>
                        </a:rPr>
                        <a:t>np.random.rand</a:t>
                      </a:r>
                      <a:r>
                        <a:rPr lang="en-US" sz="1250" b="0" i="0" dirty="0">
                          <a:effectLst/>
                          <a:latin typeface="Consolas" panose="020B0609020204030204" pitchFamily="49" charset="0"/>
                        </a:rPr>
                        <a:t>(</a:t>
                      </a:r>
                      <a:r>
                        <a:rPr lang="en-US" sz="1250" b="0" i="0">
                          <a:effectLst/>
                          <a:latin typeface="Consolas" panose="020B0609020204030204" pitchFamily="49" charset="0"/>
                        </a:rPr>
                        <a:t>100,1)</a:t>
                      </a:r>
                      <a:endParaRPr lang="en-US" sz="1250" b="0" i="0" dirty="0"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0" marR="95250" marT="133350" marB="133350" anchor="ctr">
                    <a:lnL w="2858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8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8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8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874685"/>
                  </a:ext>
                </a:extLst>
              </a:tr>
            </a:tbl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8E098207-AAEA-9ABE-F005-0625EAB5B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030429"/>
            <a:ext cx="92259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73239"/>
                </a:solidFill>
                <a:effectLst/>
                <a:latin typeface="Nunito"/>
              </a:rPr>
            </a:br>
            <a:endParaRPr kumimoji="0" lang="en-US" altLang="en-US" sz="1200" b="0" i="0" u="none" strike="noStrike" cap="none" normalizeH="0" baseline="0">
              <a:ln>
                <a:noFill/>
              </a:ln>
              <a:solidFill>
                <a:srgbClr val="273239"/>
              </a:solidFill>
              <a:effectLst/>
              <a:latin typeface="Nuni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24F502-F7F0-1BF5-76C4-D857236DB644}"/>
              </a:ext>
            </a:extLst>
          </p:cNvPr>
          <p:cNvSpPr/>
          <p:nvPr/>
        </p:nvSpPr>
        <p:spPr>
          <a:xfrm>
            <a:off x="1371600" y="3202480"/>
            <a:ext cx="1371600" cy="762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8C9621-C9EC-9D94-2FB4-2EA5CBE0763A}"/>
              </a:ext>
            </a:extLst>
          </p:cNvPr>
          <p:cNvSpPr/>
          <p:nvPr/>
        </p:nvSpPr>
        <p:spPr>
          <a:xfrm>
            <a:off x="6029778" y="3129455"/>
            <a:ext cx="2809422" cy="103887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9B1166-1895-B74A-C688-CAD1B6C09750}"/>
              </a:ext>
            </a:extLst>
          </p:cNvPr>
          <p:cNvSpPr txBox="1"/>
          <p:nvPr/>
        </p:nvSpPr>
        <p:spPr>
          <a:xfrm>
            <a:off x="6172200" y="3858699"/>
            <a:ext cx="12139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200" dirty="0">
                <a:solidFill>
                  <a:srgbClr val="FF0000"/>
                </a:solidFill>
                <a:sym typeface="Wingdings" pitchFamily="2" charset="2"/>
              </a:rPr>
              <a:t>Python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293FAF-C4A6-6C90-56F9-B7B45C17283E}"/>
              </a:ext>
            </a:extLst>
          </p:cNvPr>
          <p:cNvSpPr/>
          <p:nvPr/>
        </p:nvSpPr>
        <p:spPr>
          <a:xfrm>
            <a:off x="1295400" y="5701891"/>
            <a:ext cx="990600" cy="553844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15E42C-94F4-BE8B-D534-CFDE8BFA2B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18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9930"/>
    </mc:Choice>
    <mc:Fallback xmlns="">
      <p:transition advClick="0" advTm="4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230040" y="104910"/>
            <a:ext cx="8760840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Probability set by interconnects and neighboring neuronal outputs </a:t>
            </a:r>
          </a:p>
          <a:p>
            <a:pPr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0610FF"/>
                </a:solidFill>
              </a:rPr>
              <a:t>How do we program interconnects? </a:t>
            </a:r>
          </a:p>
          <a:p>
            <a:pPr>
              <a:buNone/>
            </a:pPr>
            <a:endParaRPr lang="en-US" sz="1800" dirty="0">
              <a:solidFill>
                <a:srgbClr val="0610FF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0610FF"/>
                </a:solidFill>
              </a:rPr>
              <a:t>Biology: unsupervised, Hebb’s rule </a:t>
            </a:r>
            <a:r>
              <a:rPr lang="en-US" sz="1800" dirty="0">
                <a:solidFill>
                  <a:srgbClr val="0610FF"/>
                </a:solidFill>
                <a:highlight>
                  <a:srgbClr val="FFFF00"/>
                </a:highlight>
              </a:rPr>
              <a:t>(“neurons that fire together wire together”)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352174-553B-D4BB-8B74-72D630DEC250}"/>
                  </a:ext>
                </a:extLst>
              </p14:cNvPr>
              <p14:cNvContentPartPr/>
              <p14:nvPr/>
            </p14:nvContentPartPr>
            <p14:xfrm>
              <a:off x="2579710" y="3350160"/>
              <a:ext cx="347760" cy="362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352174-553B-D4BB-8B74-72D630DEC2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70710" y="3341169"/>
                <a:ext cx="365400" cy="3805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3B05A57-C563-CD6A-B813-D99016766834}"/>
                  </a:ext>
                </a:extLst>
              </p14:cNvPr>
              <p14:cNvContentPartPr/>
              <p14:nvPr/>
            </p14:nvContentPartPr>
            <p14:xfrm>
              <a:off x="2704990" y="4888440"/>
              <a:ext cx="292320" cy="289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3B05A57-C563-CD6A-B813-D990167668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95979" y="4879440"/>
                <a:ext cx="309982" cy="30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D4C85CE-20C9-4D6F-9953-92A09FDBA387}"/>
              </a:ext>
            </a:extLst>
          </p:cNvPr>
          <p:cNvGrpSpPr/>
          <p:nvPr/>
        </p:nvGrpSpPr>
        <p:grpSpPr>
          <a:xfrm>
            <a:off x="660550" y="3485880"/>
            <a:ext cx="1898640" cy="284040"/>
            <a:chOff x="627034" y="2740097"/>
            <a:chExt cx="1898640" cy="28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83358CD-9074-5DFE-FF23-AD7FA0A96166}"/>
                    </a:ext>
                  </a:extLst>
                </p14:cNvPr>
                <p14:cNvContentPartPr/>
                <p14:nvPr/>
              </p14:nvContentPartPr>
              <p14:xfrm>
                <a:off x="2289514" y="2740097"/>
                <a:ext cx="25560" cy="2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83358CD-9074-5DFE-FF23-AD7FA0A9616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80874" y="2731097"/>
                  <a:ext cx="43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6D51440-77F4-4521-9CAB-F8B010ED7FB6}"/>
                    </a:ext>
                  </a:extLst>
                </p14:cNvPr>
                <p14:cNvContentPartPr/>
                <p14:nvPr/>
              </p14:nvContentPartPr>
              <p14:xfrm>
                <a:off x="627034" y="2867177"/>
                <a:ext cx="1898640" cy="16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6D51440-77F4-4521-9CAB-F8B010ED7FB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8034" y="2858537"/>
                  <a:ext cx="19162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42F2B8A-94D2-B196-A5DE-08E38B2F30D1}"/>
                    </a:ext>
                  </a:extLst>
                </p14:cNvPr>
                <p14:cNvContentPartPr/>
                <p14:nvPr/>
              </p14:nvContentPartPr>
              <p14:xfrm>
                <a:off x="2195554" y="2747657"/>
                <a:ext cx="250560" cy="276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42F2B8A-94D2-B196-A5DE-08E38B2F30D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186554" y="2738657"/>
                  <a:ext cx="268200" cy="29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0495DD2-C863-E99E-F2BB-9F5721E0EC63}"/>
                  </a:ext>
                </a:extLst>
              </p14:cNvPr>
              <p14:cNvContentPartPr/>
              <p14:nvPr/>
            </p14:nvContentPartPr>
            <p14:xfrm>
              <a:off x="527350" y="2901960"/>
              <a:ext cx="1763280" cy="398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0495DD2-C863-E99E-F2BB-9F5721E0EC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8350" y="2892960"/>
                <a:ext cx="178092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213CB49-8B72-7E5D-209B-84F79BB23639}"/>
                  </a:ext>
                </a:extLst>
              </p14:cNvPr>
              <p14:cNvContentPartPr/>
              <p14:nvPr/>
            </p14:nvContentPartPr>
            <p14:xfrm>
              <a:off x="2825230" y="3832200"/>
              <a:ext cx="360" cy="82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213CB49-8B72-7E5D-209B-84F79BB2363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816230" y="3823239"/>
                <a:ext cx="18000" cy="996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B2EAF9-1667-CE34-4946-A6B6F9A17BC5}"/>
                  </a:ext>
                </a:extLst>
              </p14:cNvPr>
              <p14:cNvContentPartPr/>
              <p14:nvPr/>
            </p14:nvContentPartPr>
            <p14:xfrm>
              <a:off x="3067870" y="3528000"/>
              <a:ext cx="360" cy="158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B2EAF9-1667-CE34-4946-A6B6F9A17BC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58870" y="3518980"/>
                <a:ext cx="18000" cy="17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6D518907-FB75-9A98-638B-EDD953119F3F}"/>
              </a:ext>
            </a:extLst>
          </p:cNvPr>
          <p:cNvGrpSpPr/>
          <p:nvPr/>
        </p:nvGrpSpPr>
        <p:grpSpPr>
          <a:xfrm>
            <a:off x="2843230" y="4749480"/>
            <a:ext cx="473760" cy="448560"/>
            <a:chOff x="2809714" y="4003697"/>
            <a:chExt cx="473760" cy="4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BD31B2-D4D3-B094-45F9-CCDE58BB9FA5}"/>
                    </a:ext>
                  </a:extLst>
                </p14:cNvPr>
                <p14:cNvContentPartPr/>
                <p14:nvPr/>
              </p14:nvContentPartPr>
              <p14:xfrm>
                <a:off x="2809714" y="4003697"/>
                <a:ext cx="360" cy="127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BD31B2-D4D3-B094-45F9-CCDE58BB9FA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801074" y="3995057"/>
                  <a:ext cx="18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B611D56-81E1-309C-59DB-D0D7D6B37AC0}"/>
                    </a:ext>
                  </a:extLst>
                </p14:cNvPr>
                <p14:cNvContentPartPr/>
                <p14:nvPr/>
              </p14:nvContentPartPr>
              <p14:xfrm>
                <a:off x="3123274" y="4097297"/>
                <a:ext cx="160200" cy="354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B611D56-81E1-309C-59DB-D0D7D6B37AC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14634" y="4088297"/>
                  <a:ext cx="177840" cy="37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FE7DE9-204D-DC7E-1C4D-E40AAE28CE73}"/>
              </a:ext>
            </a:extLst>
          </p:cNvPr>
          <p:cNvGrpSpPr/>
          <p:nvPr/>
        </p:nvGrpSpPr>
        <p:grpSpPr>
          <a:xfrm>
            <a:off x="2825230" y="4039200"/>
            <a:ext cx="720720" cy="558000"/>
            <a:chOff x="2791714" y="3293417"/>
            <a:chExt cx="720720" cy="55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3EE99F2-C9A2-88FB-905B-D472AB332089}"/>
                    </a:ext>
                  </a:extLst>
                </p14:cNvPr>
                <p14:cNvContentPartPr/>
                <p14:nvPr/>
              </p14:nvContentPartPr>
              <p14:xfrm>
                <a:off x="2791714" y="3293417"/>
                <a:ext cx="3600" cy="50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3EE99F2-C9A2-88FB-905B-D472AB33208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783074" y="3284417"/>
                  <a:ext cx="2124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D7389E5-C3C5-D629-6EE9-465E195836E7}"/>
                    </a:ext>
                  </a:extLst>
                </p14:cNvPr>
                <p14:cNvContentPartPr/>
                <p14:nvPr/>
              </p14:nvContentPartPr>
              <p14:xfrm>
                <a:off x="2794954" y="3504377"/>
                <a:ext cx="360" cy="138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D7389E5-C3C5-D629-6EE9-465E195836E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85954" y="3495737"/>
                  <a:ext cx="180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9F8EDE9-B1FD-318F-5AB8-6821C38C9514}"/>
                    </a:ext>
                  </a:extLst>
                </p14:cNvPr>
                <p14:cNvContentPartPr/>
                <p14:nvPr/>
              </p14:nvContentPartPr>
              <p14:xfrm>
                <a:off x="2794954" y="3752417"/>
                <a:ext cx="360" cy="99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9F8EDE9-B1FD-318F-5AB8-6821C38C951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85954" y="3743417"/>
                  <a:ext cx="180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E99195B-346D-675E-6781-71A52989D462}"/>
                    </a:ext>
                  </a:extLst>
                </p14:cNvPr>
                <p14:cNvContentPartPr/>
                <p14:nvPr/>
              </p14:nvContentPartPr>
              <p14:xfrm>
                <a:off x="3029674" y="3366497"/>
                <a:ext cx="159840" cy="257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E99195B-346D-675E-6781-71A52989D46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020674" y="3357857"/>
                  <a:ext cx="1774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64341EE-4A37-1E9A-A0BD-7DBF999DD676}"/>
                    </a:ext>
                  </a:extLst>
                </p14:cNvPr>
                <p14:cNvContentPartPr/>
                <p14:nvPr/>
              </p14:nvContentPartPr>
              <p14:xfrm>
                <a:off x="3280234" y="3508697"/>
                <a:ext cx="360" cy="153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64341EE-4A37-1E9A-A0BD-7DBF999DD67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271594" y="3499697"/>
                  <a:ext cx="180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5FAF0B1-2DA5-3CBD-87AF-9DFFC9A89516}"/>
                    </a:ext>
                  </a:extLst>
                </p14:cNvPr>
                <p14:cNvContentPartPr/>
                <p14:nvPr/>
              </p14:nvContentPartPr>
              <p14:xfrm>
                <a:off x="3321634" y="3456497"/>
                <a:ext cx="190800" cy="229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5FAF0B1-2DA5-3CBD-87AF-9DFFC9A8951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312634" y="3447857"/>
                  <a:ext cx="208440" cy="24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B202E4-040F-0989-3914-4BCE956F13B5}"/>
              </a:ext>
            </a:extLst>
          </p:cNvPr>
          <p:cNvGrpSpPr/>
          <p:nvPr/>
        </p:nvGrpSpPr>
        <p:grpSpPr>
          <a:xfrm>
            <a:off x="483430" y="2705760"/>
            <a:ext cx="1786680" cy="176040"/>
            <a:chOff x="449914" y="1959977"/>
            <a:chExt cx="1786680" cy="17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4107BE1-D5BF-C9B2-2B09-01B67C236F67}"/>
                    </a:ext>
                  </a:extLst>
                </p14:cNvPr>
                <p14:cNvContentPartPr/>
                <p14:nvPr/>
              </p14:nvContentPartPr>
              <p14:xfrm>
                <a:off x="449914" y="2006777"/>
                <a:ext cx="1765440" cy="32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4107BE1-D5BF-C9B2-2B09-01B67C236F6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40914" y="1998137"/>
                  <a:ext cx="17830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573CCD0-FE4F-C3FB-F983-A4A3A5454195}"/>
                    </a:ext>
                  </a:extLst>
                </p14:cNvPr>
                <p14:cNvContentPartPr/>
                <p14:nvPr/>
              </p14:nvContentPartPr>
              <p14:xfrm>
                <a:off x="2100514" y="1959977"/>
                <a:ext cx="136080" cy="176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573CCD0-FE4F-C3FB-F983-A4A3A545419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91514" y="1951337"/>
                  <a:ext cx="153720" cy="19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AB44BFB-D976-781E-ACE5-38471A7CBD14}"/>
              </a:ext>
            </a:extLst>
          </p:cNvPr>
          <p:cNvGrpSpPr/>
          <p:nvPr/>
        </p:nvGrpSpPr>
        <p:grpSpPr>
          <a:xfrm>
            <a:off x="3577630" y="4995720"/>
            <a:ext cx="1105560" cy="221400"/>
            <a:chOff x="3544114" y="4249937"/>
            <a:chExt cx="1105560" cy="22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EA75606-7177-A5B8-C96D-8020BD3DE4D6}"/>
                    </a:ext>
                  </a:extLst>
                </p14:cNvPr>
                <p14:cNvContentPartPr/>
                <p14:nvPr/>
              </p14:nvContentPartPr>
              <p14:xfrm>
                <a:off x="3544114" y="4328057"/>
                <a:ext cx="1105560" cy="44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EA75606-7177-A5B8-C96D-8020BD3DE4D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535474" y="4319417"/>
                  <a:ext cx="11232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4BA921F-9C6E-B897-3BA1-230E94545685}"/>
                    </a:ext>
                  </a:extLst>
                </p14:cNvPr>
                <p14:cNvContentPartPr/>
                <p14:nvPr/>
              </p14:nvContentPartPr>
              <p14:xfrm>
                <a:off x="4210834" y="4249937"/>
                <a:ext cx="237960" cy="2214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4BA921F-9C6E-B897-3BA1-230E9454568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202194" y="4241297"/>
                  <a:ext cx="255600" cy="23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B66EBA9-7F30-7111-0A85-125F98C04732}"/>
                  </a:ext>
                </a:extLst>
              </p14:cNvPr>
              <p14:cNvContentPartPr/>
              <p14:nvPr/>
            </p14:nvContentPartPr>
            <p14:xfrm>
              <a:off x="4933916" y="2133081"/>
              <a:ext cx="2660400" cy="1013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B66EBA9-7F30-7111-0A85-125F98C0473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24916" y="2124078"/>
                <a:ext cx="2678040" cy="1031406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007EA6AE-099A-06E0-1E47-47E28D32D279}"/>
              </a:ext>
            </a:extLst>
          </p:cNvPr>
          <p:cNvGrpSpPr/>
          <p:nvPr/>
        </p:nvGrpSpPr>
        <p:grpSpPr>
          <a:xfrm>
            <a:off x="3036190" y="5470920"/>
            <a:ext cx="3232080" cy="688680"/>
            <a:chOff x="3002674" y="4725137"/>
            <a:chExt cx="3232080" cy="68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93B7E7A-5699-75C9-1E3D-60385714CB53}"/>
                    </a:ext>
                  </a:extLst>
                </p14:cNvPr>
                <p14:cNvContentPartPr/>
                <p14:nvPr/>
              </p14:nvContentPartPr>
              <p14:xfrm>
                <a:off x="3926794" y="4725137"/>
                <a:ext cx="177480" cy="537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93B7E7A-5699-75C9-1E3D-60385714CB5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918154" y="4716137"/>
                  <a:ext cx="195120" cy="5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A46218B-7973-6C4F-7453-EF7F4473D2E8}"/>
                    </a:ext>
                  </a:extLst>
                </p14:cNvPr>
                <p14:cNvContentPartPr/>
                <p14:nvPr/>
              </p14:nvContentPartPr>
              <p14:xfrm>
                <a:off x="3876034" y="5025377"/>
                <a:ext cx="353520" cy="42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A46218B-7973-6C4F-7453-EF7F4473D2E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867034" y="5016377"/>
                  <a:ext cx="3711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91E2BA4-56A7-FA32-5D48-DB22E7615690}"/>
                    </a:ext>
                  </a:extLst>
                </p14:cNvPr>
                <p14:cNvContentPartPr/>
                <p14:nvPr/>
              </p14:nvContentPartPr>
              <p14:xfrm>
                <a:off x="4244314" y="4754657"/>
                <a:ext cx="155880" cy="550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91E2BA4-56A7-FA32-5D48-DB22E761569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235314" y="4746017"/>
                  <a:ext cx="17352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A34EB67-B9AC-E840-D654-87DCCB590DF0}"/>
                    </a:ext>
                  </a:extLst>
                </p14:cNvPr>
                <p14:cNvContentPartPr/>
                <p14:nvPr/>
              </p14:nvContentPartPr>
              <p14:xfrm>
                <a:off x="4462834" y="4907297"/>
                <a:ext cx="236880" cy="154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A34EB67-B9AC-E840-D654-87DCCB590DF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454194" y="4898297"/>
                  <a:ext cx="2545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3100FF1-D913-6D3F-66AD-F46CD58C638A}"/>
                    </a:ext>
                  </a:extLst>
                </p14:cNvPr>
                <p14:cNvContentPartPr/>
                <p14:nvPr/>
              </p14:nvContentPartPr>
              <p14:xfrm>
                <a:off x="4780354" y="5061737"/>
                <a:ext cx="360" cy="161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3100FF1-D913-6D3F-66AD-F46CD58C638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771714" y="5053097"/>
                  <a:ext cx="180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CE8C7BA-6E5F-D015-4633-552145BC0CEC}"/>
                    </a:ext>
                  </a:extLst>
                </p14:cNvPr>
                <p14:cNvContentPartPr/>
                <p14:nvPr/>
              </p14:nvContentPartPr>
              <p14:xfrm>
                <a:off x="4857034" y="5070017"/>
                <a:ext cx="133920" cy="2052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CE8C7BA-6E5F-D015-4633-552145BC0CE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848394" y="5061017"/>
                  <a:ext cx="15156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400DF8E-1F69-3FE7-7E35-3FB3706EFEC5}"/>
                    </a:ext>
                  </a:extLst>
                </p14:cNvPr>
                <p14:cNvContentPartPr/>
                <p14:nvPr/>
              </p14:nvContentPartPr>
              <p14:xfrm>
                <a:off x="5099674" y="4821257"/>
                <a:ext cx="189720" cy="392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400DF8E-1F69-3FE7-7E35-3FB3706EFEC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091034" y="4812617"/>
                  <a:ext cx="20736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1520977-7CD6-00E4-F29F-B5CCB538A886}"/>
                    </a:ext>
                  </a:extLst>
                </p14:cNvPr>
                <p14:cNvContentPartPr/>
                <p14:nvPr/>
              </p14:nvContentPartPr>
              <p14:xfrm>
                <a:off x="5336194" y="5125817"/>
                <a:ext cx="7200" cy="1962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1520977-7CD6-00E4-F29F-B5CCB538A88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327194" y="5117177"/>
                  <a:ext cx="2484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4354FCA-692C-1CAE-051B-6B6AA39F9E2A}"/>
                    </a:ext>
                  </a:extLst>
                </p14:cNvPr>
                <p14:cNvContentPartPr/>
                <p14:nvPr/>
              </p14:nvContentPartPr>
              <p14:xfrm>
                <a:off x="5502874" y="4897937"/>
                <a:ext cx="195120" cy="28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4354FCA-692C-1CAE-051B-6B6AA39F9E2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494234" y="4888937"/>
                  <a:ext cx="212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E6F02F55-6C58-3B6D-512F-491FE3D2BFA6}"/>
                    </a:ext>
                  </a:extLst>
                </p14:cNvPr>
                <p14:cNvContentPartPr/>
                <p14:nvPr/>
              </p14:nvContentPartPr>
              <p14:xfrm>
                <a:off x="5891674" y="4770137"/>
                <a:ext cx="158040" cy="3445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E6F02F55-6C58-3B6D-512F-491FE3D2BFA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882674" y="4761137"/>
                  <a:ext cx="17568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983FC2F-9B2A-FDCE-C725-9E0A4F595697}"/>
                    </a:ext>
                  </a:extLst>
                </p14:cNvPr>
                <p14:cNvContentPartPr/>
                <p14:nvPr/>
              </p14:nvContentPartPr>
              <p14:xfrm>
                <a:off x="6090754" y="4775897"/>
                <a:ext cx="144000" cy="377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983FC2F-9B2A-FDCE-C725-9E0A4F59569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081754" y="4767257"/>
                  <a:ext cx="16164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84E9632-3C4E-D0FD-A53E-D1E9BC51D127}"/>
                    </a:ext>
                  </a:extLst>
                </p14:cNvPr>
                <p14:cNvContentPartPr/>
                <p14:nvPr/>
              </p14:nvContentPartPr>
              <p14:xfrm>
                <a:off x="3002674" y="4838177"/>
                <a:ext cx="146880" cy="4910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84E9632-3C4E-D0FD-A53E-D1E9BC51D12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994034" y="4829177"/>
                  <a:ext cx="164520" cy="50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EEDD2A8-583A-F191-0480-50398DD76375}"/>
                    </a:ext>
                  </a:extLst>
                </p14:cNvPr>
                <p14:cNvContentPartPr/>
                <p14:nvPr/>
              </p14:nvContentPartPr>
              <p14:xfrm>
                <a:off x="3252874" y="5142017"/>
                <a:ext cx="174960" cy="271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EEDD2A8-583A-F191-0480-50398DD7637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244234" y="5133377"/>
                  <a:ext cx="1926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1B653BA-5115-8382-CF74-86D332499E6B}"/>
                    </a:ext>
                  </a:extLst>
                </p14:cNvPr>
                <p14:cNvContentPartPr/>
                <p14:nvPr/>
              </p14:nvContentPartPr>
              <p14:xfrm>
                <a:off x="3577954" y="5025737"/>
                <a:ext cx="14328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1B653BA-5115-8382-CF74-86D332499E6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568954" y="5016737"/>
                  <a:ext cx="160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6B080E4-A831-CBF9-401F-EF02DAC826E2}"/>
                    </a:ext>
                  </a:extLst>
                </p14:cNvPr>
                <p14:cNvContentPartPr/>
                <p14:nvPr/>
              </p14:nvContentPartPr>
              <p14:xfrm>
                <a:off x="3607474" y="5100257"/>
                <a:ext cx="12348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6B080E4-A831-CBF9-401F-EF02DAC826E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598474" y="5091617"/>
                  <a:ext cx="1411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CB1A7CE-3A41-E764-59D5-C5BB2BB2C9B6}"/>
                  </a:ext>
                </a:extLst>
              </p14:cNvPr>
              <p14:cNvContentPartPr/>
              <p14:nvPr/>
            </p14:nvContentPartPr>
            <p14:xfrm>
              <a:off x="5137676" y="2505681"/>
              <a:ext cx="150840" cy="268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CB1A7CE-3A41-E764-59D5-C5BB2BB2C9B6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128697" y="2496681"/>
                <a:ext cx="168438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9CC2F11-0FCC-077F-E5F8-5E869876E5FF}"/>
                  </a:ext>
                </a:extLst>
              </p14:cNvPr>
              <p14:cNvContentPartPr/>
              <p14:nvPr/>
            </p14:nvContentPartPr>
            <p14:xfrm>
              <a:off x="5381036" y="2554281"/>
              <a:ext cx="170280" cy="207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9CC2F11-0FCC-077F-E5F8-5E869876E5F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372017" y="2545281"/>
                <a:ext cx="187957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8FF9472-534E-2CE2-6B91-EB02E4575A2F}"/>
                  </a:ext>
                </a:extLst>
              </p14:cNvPr>
              <p14:cNvContentPartPr/>
              <p14:nvPr/>
            </p14:nvContentPartPr>
            <p14:xfrm>
              <a:off x="5631956" y="2682081"/>
              <a:ext cx="2880" cy="219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8FF9472-534E-2CE2-6B91-EB02E4575A2F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622956" y="2673081"/>
                <a:ext cx="2052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091D383-98AD-27E9-B782-0D4FE22B432C}"/>
                  </a:ext>
                </a:extLst>
              </p14:cNvPr>
              <p14:cNvContentPartPr/>
              <p14:nvPr/>
            </p14:nvContentPartPr>
            <p14:xfrm>
              <a:off x="5680916" y="2685681"/>
              <a:ext cx="153720" cy="241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091D383-98AD-27E9-B782-0D4FE22B432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671916" y="2676681"/>
                <a:ext cx="17136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533E4CD-46D4-73D2-0F91-27598712F044}"/>
                  </a:ext>
                </a:extLst>
              </p14:cNvPr>
              <p14:cNvContentPartPr/>
              <p14:nvPr/>
            </p14:nvContentPartPr>
            <p14:xfrm>
              <a:off x="6984116" y="2432241"/>
              <a:ext cx="149400" cy="533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533E4CD-46D4-73D2-0F91-27598712F04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975116" y="2423241"/>
                <a:ext cx="167040" cy="5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16F2C5B-BDC7-51A4-1475-E54BFB64DDE5}"/>
                  </a:ext>
                </a:extLst>
              </p14:cNvPr>
              <p14:cNvContentPartPr/>
              <p14:nvPr/>
            </p14:nvContentPartPr>
            <p14:xfrm>
              <a:off x="7138556" y="2806281"/>
              <a:ext cx="192600" cy="279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16F2C5B-BDC7-51A4-1475-E54BFB64DDE5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129556" y="2797293"/>
                <a:ext cx="210240" cy="296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9EFF629-90E7-156B-4460-2FF7FCEE19DC}"/>
                  </a:ext>
                </a:extLst>
              </p14:cNvPr>
              <p14:cNvContentPartPr/>
              <p14:nvPr/>
            </p14:nvContentPartPr>
            <p14:xfrm>
              <a:off x="6020036" y="2516481"/>
              <a:ext cx="174600" cy="2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9EFF629-90E7-156B-4460-2FF7FCEE19DC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011036" y="2507481"/>
                <a:ext cx="19224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8330C6C-0243-9CA4-D1D5-EFCAF2895025}"/>
                  </a:ext>
                </a:extLst>
              </p14:cNvPr>
              <p14:cNvContentPartPr/>
              <p14:nvPr/>
            </p14:nvContentPartPr>
            <p14:xfrm>
              <a:off x="6036956" y="2677401"/>
              <a:ext cx="26820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8330C6C-0243-9CA4-D1D5-EFCAF2895025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027956" y="2668401"/>
                <a:ext cx="285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81FAC8F-E2A7-3A1C-F455-3D12D3C48B4A}"/>
                  </a:ext>
                </a:extLst>
              </p14:cNvPr>
              <p14:cNvContentPartPr/>
              <p14:nvPr/>
            </p14:nvContentPartPr>
            <p14:xfrm>
              <a:off x="6533756" y="2429721"/>
              <a:ext cx="164160" cy="5428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81FAC8F-E2A7-3A1C-F455-3D12D3C48B4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524756" y="2420721"/>
                <a:ext cx="181800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6BA8E2A-08AE-3C46-C32F-981BE86CB1FD}"/>
                  </a:ext>
                </a:extLst>
              </p14:cNvPr>
              <p14:cNvContentPartPr/>
              <p14:nvPr/>
            </p14:nvContentPartPr>
            <p14:xfrm>
              <a:off x="6793676" y="2710881"/>
              <a:ext cx="10440" cy="235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6BA8E2A-08AE-3C46-C32F-981BE86CB1FD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784676" y="2701881"/>
                <a:ext cx="280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A83C15D-791C-7D7D-2AA4-B2390A70D0FB}"/>
                  </a:ext>
                </a:extLst>
              </p14:cNvPr>
              <p14:cNvContentPartPr/>
              <p14:nvPr/>
            </p14:nvContentPartPr>
            <p14:xfrm>
              <a:off x="6365636" y="2398041"/>
              <a:ext cx="137520" cy="318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A83C15D-791C-7D7D-2AA4-B2390A70D0FB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356636" y="2389041"/>
                <a:ext cx="15516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4876E68-3A41-D35D-DBBD-9131652135B0}"/>
                  </a:ext>
                </a:extLst>
              </p14:cNvPr>
              <p14:cNvContentPartPr/>
              <p14:nvPr/>
            </p14:nvContentPartPr>
            <p14:xfrm>
              <a:off x="2569929" y="3378649"/>
              <a:ext cx="318960" cy="333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4876E68-3A41-D35D-DBBD-9131652135B0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551929" y="3360649"/>
                <a:ext cx="35460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58AB2BA-0C9B-6457-5306-D04ABDD860D7}"/>
                  </a:ext>
                </a:extLst>
              </p14:cNvPr>
              <p14:cNvContentPartPr/>
              <p14:nvPr/>
            </p14:nvContentPartPr>
            <p14:xfrm>
              <a:off x="2729769" y="4877689"/>
              <a:ext cx="264600" cy="2602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58AB2BA-0C9B-6457-5306-D04ABDD860D7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711769" y="4859689"/>
                <a:ext cx="30024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1200B28-56A4-ACBD-F201-FD0D5E94EF40}"/>
                  </a:ext>
                </a:extLst>
              </p14:cNvPr>
              <p14:cNvContentPartPr/>
              <p14:nvPr/>
            </p14:nvContentPartPr>
            <p14:xfrm>
              <a:off x="2644449" y="3449569"/>
              <a:ext cx="245160" cy="2055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1200B28-56A4-ACBD-F201-FD0D5E94EF40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626423" y="3431569"/>
                <a:ext cx="280852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4381FA5-9C5F-D2DA-A8F5-E40B3E554242}"/>
                  </a:ext>
                </a:extLst>
              </p14:cNvPr>
              <p14:cNvContentPartPr/>
              <p14:nvPr/>
            </p14:nvContentPartPr>
            <p14:xfrm>
              <a:off x="2754249" y="4948969"/>
              <a:ext cx="205560" cy="2124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4381FA5-9C5F-D2DA-A8F5-E40B3E554242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736249" y="4930969"/>
                <a:ext cx="241200" cy="24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01ACBBA8-9F1A-032D-E331-0DF3DD62BDB5}"/>
              </a:ext>
            </a:extLst>
          </p:cNvPr>
          <p:cNvGrpSpPr/>
          <p:nvPr/>
        </p:nvGrpSpPr>
        <p:grpSpPr>
          <a:xfrm>
            <a:off x="2808969" y="3794449"/>
            <a:ext cx="12960" cy="298800"/>
            <a:chOff x="2775453" y="3048666"/>
            <a:chExt cx="12960" cy="29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A8D882C-33FC-4832-A98E-3E3D3CABE5BC}"/>
                    </a:ext>
                  </a:extLst>
                </p14:cNvPr>
                <p14:cNvContentPartPr/>
                <p14:nvPr/>
              </p14:nvContentPartPr>
              <p14:xfrm>
                <a:off x="2775453" y="3048666"/>
                <a:ext cx="2880" cy="124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A8D882C-33FC-4832-A98E-3E3D3CABE5BC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766813" y="3039666"/>
                  <a:ext cx="205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9867BE9-33F3-73F8-1DB0-C955C2A39093}"/>
                    </a:ext>
                  </a:extLst>
                </p14:cNvPr>
                <p14:cNvContentPartPr/>
                <p14:nvPr/>
              </p14:nvContentPartPr>
              <p14:xfrm>
                <a:off x="2777973" y="3265026"/>
                <a:ext cx="10440" cy="82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9867BE9-33F3-73F8-1DB0-C955C2A3909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769333" y="3256386"/>
                  <a:ext cx="28080" cy="10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8981EC4-F507-67B0-EABE-17870A5413FF}"/>
              </a:ext>
            </a:extLst>
          </p:cNvPr>
          <p:cNvGrpSpPr/>
          <p:nvPr/>
        </p:nvGrpSpPr>
        <p:grpSpPr>
          <a:xfrm>
            <a:off x="2806449" y="4237609"/>
            <a:ext cx="33480" cy="649440"/>
            <a:chOff x="2772933" y="3491826"/>
            <a:chExt cx="33480" cy="64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E415CBE-8DE1-229D-C392-475B5327A0D8}"/>
                    </a:ext>
                  </a:extLst>
                </p14:cNvPr>
                <p14:cNvContentPartPr/>
                <p14:nvPr/>
              </p14:nvContentPartPr>
              <p14:xfrm>
                <a:off x="2772933" y="3491826"/>
                <a:ext cx="13320" cy="178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E415CBE-8DE1-229D-C392-475B5327A0D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763933" y="3483186"/>
                  <a:ext cx="309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5355893-B2E9-54EE-37FD-E7D00FF49B50}"/>
                    </a:ext>
                  </a:extLst>
                </p14:cNvPr>
                <p14:cNvContentPartPr/>
                <p14:nvPr/>
              </p14:nvContentPartPr>
              <p14:xfrm>
                <a:off x="2785893" y="3777306"/>
                <a:ext cx="2520" cy="1224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5355893-B2E9-54EE-37FD-E7D00FF49B5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777253" y="3768306"/>
                  <a:ext cx="201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FBF998F-531E-9569-525B-028C59080C4F}"/>
                    </a:ext>
                  </a:extLst>
                </p14:cNvPr>
                <p14:cNvContentPartPr/>
                <p14:nvPr/>
              </p14:nvContentPartPr>
              <p14:xfrm>
                <a:off x="2803173" y="3966666"/>
                <a:ext cx="3240" cy="174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FBF998F-531E-9569-525B-028C59080C4F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794173" y="3958026"/>
                  <a:ext cx="20880" cy="19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885E51C-778C-D53D-A78A-3F686394F7F8}"/>
              </a:ext>
            </a:extLst>
          </p:cNvPr>
          <p:cNvGrpSpPr/>
          <p:nvPr/>
        </p:nvGrpSpPr>
        <p:grpSpPr>
          <a:xfrm>
            <a:off x="4892289" y="4459369"/>
            <a:ext cx="198000" cy="494280"/>
            <a:chOff x="4858773" y="3713586"/>
            <a:chExt cx="198000" cy="49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829535C-3CE1-96DC-FFBD-E3E7F0BA1890}"/>
                    </a:ext>
                  </a:extLst>
                </p14:cNvPr>
                <p14:cNvContentPartPr/>
                <p14:nvPr/>
              </p14:nvContentPartPr>
              <p14:xfrm>
                <a:off x="4858773" y="3713586"/>
                <a:ext cx="198000" cy="3477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829535C-3CE1-96DC-FFBD-E3E7F0BA189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850133" y="3704946"/>
                  <a:ext cx="21564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3AA8FD7-0025-5612-C904-06202C587001}"/>
                    </a:ext>
                  </a:extLst>
                </p14:cNvPr>
                <p14:cNvContentPartPr/>
                <p14:nvPr/>
              </p14:nvContentPartPr>
              <p14:xfrm>
                <a:off x="4972893" y="4158906"/>
                <a:ext cx="55440" cy="489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3AA8FD7-0025-5612-C904-06202C58700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964253" y="4150266"/>
                  <a:ext cx="73080" cy="6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9AF9386-879F-E0AA-5779-6690B7000431}"/>
              </a:ext>
            </a:extLst>
          </p:cNvPr>
          <p:cNvGrpSpPr/>
          <p:nvPr/>
        </p:nvGrpSpPr>
        <p:grpSpPr>
          <a:xfrm>
            <a:off x="6882009" y="5749609"/>
            <a:ext cx="1261080" cy="373680"/>
            <a:chOff x="6848493" y="5003826"/>
            <a:chExt cx="1261080" cy="37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402FB39-1718-016D-221D-1F5608570F19}"/>
                    </a:ext>
                  </a:extLst>
                </p14:cNvPr>
                <p14:cNvContentPartPr/>
                <p14:nvPr/>
              </p14:nvContentPartPr>
              <p14:xfrm>
                <a:off x="6848493" y="5257266"/>
                <a:ext cx="263520" cy="122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402FB39-1718-016D-221D-1F5608570F1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839853" y="5248626"/>
                  <a:ext cx="2811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6EE0FC4-7742-CA8F-13F1-407C6054B604}"/>
                    </a:ext>
                  </a:extLst>
                </p14:cNvPr>
                <p14:cNvContentPartPr/>
                <p14:nvPr/>
              </p14:nvContentPartPr>
              <p14:xfrm>
                <a:off x="6945333" y="5100666"/>
                <a:ext cx="38880" cy="276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6EE0FC4-7742-CA8F-13F1-407C6054B60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936693" y="5092026"/>
                  <a:ext cx="5652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A3BB82D-08B0-A1E3-58C1-699CE58A5887}"/>
                    </a:ext>
                  </a:extLst>
                </p14:cNvPr>
                <p14:cNvContentPartPr/>
                <p14:nvPr/>
              </p14:nvContentPartPr>
              <p14:xfrm>
                <a:off x="7325133" y="5159706"/>
                <a:ext cx="90360" cy="1702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A3BB82D-08B0-A1E3-58C1-699CE58A588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316493" y="5150706"/>
                  <a:ext cx="1080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3C6D6A2-4222-0F97-AECB-FE4D9FB9527C}"/>
                    </a:ext>
                  </a:extLst>
                </p14:cNvPr>
                <p14:cNvContentPartPr/>
                <p14:nvPr/>
              </p14:nvContentPartPr>
              <p14:xfrm>
                <a:off x="7484613" y="5163306"/>
                <a:ext cx="366480" cy="142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3C6D6A2-4222-0F97-AECB-FE4D9FB9527C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475973" y="5154666"/>
                  <a:ext cx="3841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62EB802-7A52-D836-0669-F81BC7FF9254}"/>
                    </a:ext>
                  </a:extLst>
                </p14:cNvPr>
                <p14:cNvContentPartPr/>
                <p14:nvPr/>
              </p14:nvContentPartPr>
              <p14:xfrm>
                <a:off x="7859733" y="5003826"/>
                <a:ext cx="249840" cy="2800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62EB802-7A52-D836-0669-F81BC7FF925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851093" y="4994826"/>
                  <a:ext cx="267480" cy="29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E62358D-B65A-9A2A-48B9-6C46F5E94E84}"/>
              </a:ext>
            </a:extLst>
          </p:cNvPr>
          <p:cNvGrpSpPr/>
          <p:nvPr/>
        </p:nvGrpSpPr>
        <p:grpSpPr>
          <a:xfrm>
            <a:off x="2471441" y="3878243"/>
            <a:ext cx="218160" cy="279000"/>
            <a:chOff x="2471441" y="3878243"/>
            <a:chExt cx="218160" cy="27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AC29D86-40B8-F212-677D-BDF76F1C1B14}"/>
                    </a:ext>
                  </a:extLst>
                </p14:cNvPr>
                <p14:cNvContentPartPr/>
                <p14:nvPr/>
              </p14:nvContentPartPr>
              <p14:xfrm>
                <a:off x="2471441" y="3878243"/>
                <a:ext cx="135360" cy="258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AC29D86-40B8-F212-677D-BDF76F1C1B1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462801" y="3869603"/>
                  <a:ext cx="15300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91C1EAB-22DE-FCF1-BF52-233C36ABEF5D}"/>
                    </a:ext>
                  </a:extLst>
                </p14:cNvPr>
                <p14:cNvContentPartPr/>
                <p14:nvPr/>
              </p14:nvContentPartPr>
              <p14:xfrm>
                <a:off x="2681681" y="3997043"/>
                <a:ext cx="7920" cy="1602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91C1EAB-22DE-FCF1-BF52-233C36ABEF5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672681" y="3988043"/>
                  <a:ext cx="25560" cy="17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F2C11C8-2DBA-D9FF-A0AF-E6B659E118D2}"/>
              </a:ext>
            </a:extLst>
          </p:cNvPr>
          <p:cNvGrpSpPr/>
          <p:nvPr/>
        </p:nvGrpSpPr>
        <p:grpSpPr>
          <a:xfrm>
            <a:off x="5266121" y="4611563"/>
            <a:ext cx="359640" cy="473040"/>
            <a:chOff x="5266121" y="4611563"/>
            <a:chExt cx="359640" cy="47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D6DC770-E9AF-9B50-4A69-9B1EDBC0F4EF}"/>
                    </a:ext>
                  </a:extLst>
                </p14:cNvPr>
                <p14:cNvContentPartPr/>
                <p14:nvPr/>
              </p14:nvContentPartPr>
              <p14:xfrm>
                <a:off x="5266121" y="4611563"/>
                <a:ext cx="130320" cy="3686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D6DC770-E9AF-9B50-4A69-9B1EDBC0F4E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257121" y="4602923"/>
                  <a:ext cx="14796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EC6DCC3-9D6B-CA26-4E18-6701448B817B}"/>
                    </a:ext>
                  </a:extLst>
                </p14:cNvPr>
                <p14:cNvContentPartPr/>
                <p14:nvPr/>
              </p14:nvContentPartPr>
              <p14:xfrm>
                <a:off x="5422721" y="4868963"/>
                <a:ext cx="203040" cy="215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EC6DCC3-9D6B-CA26-4E18-6701448B817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414081" y="4859963"/>
                  <a:ext cx="220680" cy="23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63E7EEB-D16C-F777-5BF7-540D032467A8}"/>
                  </a:ext>
                </a:extLst>
              </p14:cNvPr>
              <p14:cNvContentPartPr/>
              <p14:nvPr/>
            </p14:nvContentPartPr>
            <p14:xfrm>
              <a:off x="2863481" y="5377643"/>
              <a:ext cx="73440" cy="890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63E7EEB-D16C-F777-5BF7-540D032467A8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854481" y="5369003"/>
                <a:ext cx="91080" cy="90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484F56B-0B5B-85D0-99FA-0142F3373478}"/>
                  </a:ext>
                </a:extLst>
              </p14:cNvPr>
              <p14:cNvContentPartPr/>
              <p14:nvPr/>
            </p14:nvContentPartPr>
            <p14:xfrm>
              <a:off x="2857721" y="5165243"/>
              <a:ext cx="5608800" cy="14569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484F56B-0B5B-85D0-99FA-0142F3373478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849081" y="5156243"/>
                <a:ext cx="5626440" cy="1474560"/>
              </a:xfrm>
              <a:prstGeom prst="rect">
                <a:avLst/>
              </a:prstGeom>
            </p:spPr>
          </p:pic>
        </mc:Fallback>
      </mc:AlternateContent>
      <p:sp>
        <p:nvSpPr>
          <p:cNvPr id="74" name="Rectangle 73">
            <a:extLst>
              <a:ext uri="{FF2B5EF4-FFF2-40B4-BE49-F238E27FC236}">
                <a16:creationId xmlns:a16="http://schemas.microsoft.com/office/drawing/2014/main" id="{B4184167-E3A5-C1E2-27A9-069F3C201855}"/>
              </a:ext>
            </a:extLst>
          </p:cNvPr>
          <p:cNvSpPr/>
          <p:nvPr/>
        </p:nvSpPr>
        <p:spPr>
          <a:xfrm>
            <a:off x="2479630" y="3313096"/>
            <a:ext cx="3344040" cy="1904023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0D806D9-13FA-8968-3799-2F3D5950BC20}"/>
              </a:ext>
            </a:extLst>
          </p:cNvPr>
          <p:cNvSpPr txBox="1"/>
          <p:nvPr/>
        </p:nvSpPr>
        <p:spPr>
          <a:xfrm>
            <a:off x="6347672" y="3476579"/>
            <a:ext cx="2305439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Feedback Loop</a:t>
            </a:r>
          </a:p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y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 set by W</a:t>
            </a:r>
            <a:r>
              <a:rPr lang="en-US" baseline="-25000" dirty="0">
                <a:highlight>
                  <a:srgbClr val="FFFF00"/>
                </a:highlight>
              </a:rPr>
              <a:t>12</a:t>
            </a:r>
          </a:p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W</a:t>
            </a:r>
            <a:r>
              <a:rPr lang="en-US" baseline="-25000" dirty="0">
                <a:highlight>
                  <a:srgbClr val="FFFF00"/>
                </a:highlight>
              </a:rPr>
              <a:t>12</a:t>
            </a:r>
            <a:r>
              <a:rPr lang="en-US" dirty="0">
                <a:highlight>
                  <a:srgbClr val="FFFF00"/>
                </a:highlight>
              </a:rPr>
              <a:t> set by y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1D7C267-9674-DC89-87E9-DF12CA1BCA3E}"/>
              </a:ext>
            </a:extLst>
          </p:cNvPr>
          <p:cNvGrpSpPr/>
          <p:nvPr/>
        </p:nvGrpSpPr>
        <p:grpSpPr>
          <a:xfrm>
            <a:off x="294759" y="4388760"/>
            <a:ext cx="1625441" cy="1875472"/>
            <a:chOff x="304800" y="1447799"/>
            <a:chExt cx="3317280" cy="390202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090226C-B4C4-4DA1-25B2-2ECC6C00F275}"/>
                    </a:ext>
                  </a:extLst>
                </p14:cNvPr>
                <p14:cNvContentPartPr/>
                <p14:nvPr/>
              </p14:nvContentPartPr>
              <p14:xfrm>
                <a:off x="1645738" y="2742611"/>
                <a:ext cx="280440" cy="792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8D98D15C-B709-7851-5336-C7F74E1CC78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636738" y="2733971"/>
                  <a:ext cx="2980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686DB59-5388-3166-269E-3F96198ACF03}"/>
                    </a:ext>
                  </a:extLst>
                </p14:cNvPr>
                <p14:cNvContentPartPr/>
                <p14:nvPr/>
              </p14:nvContentPartPr>
              <p14:xfrm>
                <a:off x="1238938" y="3462251"/>
                <a:ext cx="555120" cy="163800"/>
              </p14:xfrm>
            </p:contentPart>
          </mc:Choice>
          <mc:Fallback xmlns="">
            <p:pic>
              <p:nvPicPr>
                <p:cNvPr id="2055" name="Ink 2054">
                  <a:extLst>
                    <a:ext uri="{FF2B5EF4-FFF2-40B4-BE49-F238E27FC236}">
                      <a16:creationId xmlns:a16="http://schemas.microsoft.com/office/drawing/2014/main" id="{C410EA91-59CF-2EA3-07C8-223970476CE8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229938" y="3453611"/>
                  <a:ext cx="5727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01CA174-662F-5AA9-7155-91B3B4E058FF}"/>
                    </a:ext>
                  </a:extLst>
                </p14:cNvPr>
                <p14:cNvContentPartPr/>
                <p14:nvPr/>
              </p14:nvContentPartPr>
              <p14:xfrm>
                <a:off x="1377178" y="3522731"/>
                <a:ext cx="277920" cy="32040"/>
              </p14:xfrm>
            </p:contentPart>
          </mc:Choice>
          <mc:Fallback xmlns="">
            <p:pic>
              <p:nvPicPr>
                <p:cNvPr id="2058" name="Ink 2057">
                  <a:extLst>
                    <a:ext uri="{FF2B5EF4-FFF2-40B4-BE49-F238E27FC236}">
                      <a16:creationId xmlns:a16="http://schemas.microsoft.com/office/drawing/2014/main" id="{CBDF0D87-2A0A-1399-8F27-D06E062FE66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368178" y="3514091"/>
                  <a:ext cx="2955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3EC3446-A92C-A4BD-7219-1914A8F774A5}"/>
                    </a:ext>
                  </a:extLst>
                </p14:cNvPr>
                <p14:cNvContentPartPr/>
                <p14:nvPr/>
              </p14:nvContentPartPr>
              <p14:xfrm>
                <a:off x="1747005" y="2766885"/>
                <a:ext cx="80640" cy="81360"/>
              </p14:xfrm>
            </p:contentPart>
          </mc:Choice>
          <mc:Fallback xmlns="">
            <p:pic>
              <p:nvPicPr>
                <p:cNvPr id="2075" name="Ink 2074">
                  <a:extLst>
                    <a:ext uri="{FF2B5EF4-FFF2-40B4-BE49-F238E27FC236}">
                      <a16:creationId xmlns:a16="http://schemas.microsoft.com/office/drawing/2014/main" id="{A9A503D0-4C2A-AA6F-52E3-9C5E62A7D35D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738365" y="2757885"/>
                  <a:ext cx="98280" cy="99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30AD889-F65A-339E-73C5-C3A6F9EFBBF8}"/>
                </a:ext>
              </a:extLst>
            </p:cNvPr>
            <p:cNvSpPr/>
            <p:nvPr/>
          </p:nvSpPr>
          <p:spPr>
            <a:xfrm>
              <a:off x="304800" y="1447799"/>
              <a:ext cx="3317280" cy="3882783"/>
            </a:xfrm>
            <a:prstGeom prst="rect">
              <a:avLst/>
            </a:prstGeom>
            <a:ln w="952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14868398-C15C-BBFC-9127-BDE57AD5A129}"/>
                </a:ext>
              </a:extLst>
            </p:cNvPr>
            <p:cNvGrpSpPr/>
            <p:nvPr/>
          </p:nvGrpSpPr>
          <p:grpSpPr>
            <a:xfrm>
              <a:off x="841431" y="1503744"/>
              <a:ext cx="2501625" cy="3363802"/>
              <a:chOff x="841431" y="1503744"/>
              <a:chExt cx="2501625" cy="336380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DC0CFF3E-5441-5204-3CF4-4B8349587A3C}"/>
                      </a:ext>
                    </a:extLst>
                  </p14:cNvPr>
                  <p14:cNvContentPartPr/>
                  <p14:nvPr/>
                </p14:nvContentPartPr>
                <p14:xfrm>
                  <a:off x="957351" y="2015266"/>
                  <a:ext cx="1298880" cy="203976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E500A9B0-9547-A50A-77FF-DFBAB482FFF4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948711" y="2006626"/>
                    <a:ext cx="1316520" cy="205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35DF7586-3821-57DB-2221-0C8B326EC4FE}"/>
                      </a:ext>
                    </a:extLst>
                  </p14:cNvPr>
                  <p14:cNvContentPartPr/>
                  <p14:nvPr/>
                </p14:nvContentPartPr>
                <p14:xfrm>
                  <a:off x="1478991" y="3406306"/>
                  <a:ext cx="906840" cy="90288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C3D15B9D-6ADB-8A9A-DF39-26CC83BD5C9D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1470351" y="3397306"/>
                    <a:ext cx="924480" cy="9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B3FA8875-4A82-5D9E-60EB-1542A1D5D325}"/>
                      </a:ext>
                    </a:extLst>
                  </p14:cNvPr>
                  <p14:cNvContentPartPr/>
                  <p14:nvPr/>
                </p14:nvContentPartPr>
                <p14:xfrm>
                  <a:off x="1594911" y="3704746"/>
                  <a:ext cx="1195200" cy="116280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C3E055A3-B642-85E7-CDC7-1814FA3A0FD4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1586271" y="3696106"/>
                    <a:ext cx="1212840" cy="118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5C813F6A-34C5-0CF6-5775-D6EB90D32804}"/>
                      </a:ext>
                    </a:extLst>
                  </p14:cNvPr>
                  <p14:cNvContentPartPr/>
                  <p14:nvPr/>
                </p14:nvContentPartPr>
                <p14:xfrm>
                  <a:off x="1143831" y="4104346"/>
                  <a:ext cx="425880" cy="68112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1E358833-2057-A770-9C44-2CF88FB14A86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1135191" y="4095706"/>
                    <a:ext cx="443520" cy="69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503498B7-C6DB-B479-0931-20204A011043}"/>
                      </a:ext>
                    </a:extLst>
                  </p14:cNvPr>
                  <p14:cNvContentPartPr/>
                  <p14:nvPr/>
                </p14:nvContentPartPr>
                <p14:xfrm>
                  <a:off x="1569351" y="4445986"/>
                  <a:ext cx="4680" cy="20700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BB1B5EE1-3F2A-A83A-7FC3-C4534672634E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1560711" y="4436986"/>
                    <a:ext cx="22320" cy="22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5DE60E1B-CECA-7A89-8AE0-0409CF8EE239}"/>
                      </a:ext>
                    </a:extLst>
                  </p14:cNvPr>
                  <p14:cNvContentPartPr/>
                  <p14:nvPr/>
                </p14:nvContentPartPr>
                <p14:xfrm>
                  <a:off x="841431" y="4515826"/>
                  <a:ext cx="243000" cy="20484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B1C0913F-C0BE-FA41-7222-8362D6FC9100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832791" y="4506826"/>
                    <a:ext cx="260640" cy="22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E5113E1B-AB69-C146-731E-6B929B5D4BF3}"/>
                      </a:ext>
                    </a:extLst>
                  </p14:cNvPr>
                  <p14:cNvContentPartPr/>
                  <p14:nvPr/>
                </p14:nvContentPartPr>
                <p14:xfrm>
                  <a:off x="2260911" y="2856946"/>
                  <a:ext cx="234720" cy="41472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EFFA62B2-767D-9012-2094-2366F9B47A25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2252271" y="2847946"/>
                    <a:ext cx="252360" cy="43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CD2387F3-01C9-5A0A-B66A-F003C585EF05}"/>
                      </a:ext>
                    </a:extLst>
                  </p14:cNvPr>
                  <p14:cNvContentPartPr/>
                  <p14:nvPr/>
                </p14:nvContentPartPr>
                <p14:xfrm>
                  <a:off x="2272431" y="2957026"/>
                  <a:ext cx="249120" cy="45180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5039E604-2548-DC00-9E01-A21D89B9EA45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2263791" y="2948026"/>
                    <a:ext cx="266760" cy="46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102" name="Ink 101">
                    <a:extLst>
                      <a:ext uri="{FF2B5EF4-FFF2-40B4-BE49-F238E27FC236}">
                        <a16:creationId xmlns:a16="http://schemas.microsoft.com/office/drawing/2014/main" id="{8429D372-2C99-774D-23BE-B85BBBACDE97}"/>
                      </a:ext>
                    </a:extLst>
                  </p14:cNvPr>
                  <p14:cNvContentPartPr/>
                  <p14:nvPr/>
                </p14:nvContentPartPr>
                <p14:xfrm>
                  <a:off x="2142831" y="1973506"/>
                  <a:ext cx="381960" cy="89604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58577B1D-37B4-E49A-DBED-984F9FCA03C1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2134191" y="1964866"/>
                    <a:ext cx="399600" cy="91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40A98784-21F8-8181-F7C8-6AE893C4B65D}"/>
                      </a:ext>
                    </a:extLst>
                  </p14:cNvPr>
                  <p14:cNvContentPartPr/>
                  <p14:nvPr/>
                </p14:nvContentPartPr>
                <p14:xfrm>
                  <a:off x="2330031" y="2829586"/>
                  <a:ext cx="360" cy="1836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F9FF172C-909A-78B2-7E57-D6841E206842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2321391" y="2820586"/>
                    <a:ext cx="18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91A50C9B-0A7E-7FB5-22AB-16C450D3AE5F}"/>
                      </a:ext>
                    </a:extLst>
                  </p14:cNvPr>
                  <p14:cNvContentPartPr/>
                  <p14:nvPr/>
                </p14:nvContentPartPr>
                <p14:xfrm>
                  <a:off x="1180191" y="2373466"/>
                  <a:ext cx="707400" cy="7416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2FFF7292-0F81-9185-72C5-F724A1705984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1171551" y="2364826"/>
                    <a:ext cx="72504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6C2B7B08-B436-F59F-7849-F23A4BC3A15A}"/>
                      </a:ext>
                    </a:extLst>
                  </p14:cNvPr>
                  <p14:cNvContentPartPr/>
                  <p14:nvPr/>
                </p14:nvContentPartPr>
                <p14:xfrm>
                  <a:off x="1172631" y="2288866"/>
                  <a:ext cx="593640" cy="1332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E8200F41-FC98-2E92-8E23-395BB161CB26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1163631" y="2280226"/>
                    <a:ext cx="611280" cy="3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15B6B83A-8324-A0D7-1333-81282CB6070E}"/>
                      </a:ext>
                    </a:extLst>
                  </p14:cNvPr>
                  <p14:cNvContentPartPr/>
                  <p14:nvPr/>
                </p14:nvContentPartPr>
                <p14:xfrm>
                  <a:off x="1765911" y="2288866"/>
                  <a:ext cx="360" cy="36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919DF5F6-5095-C30F-413D-B3F005E3430B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1756911" y="228022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4250EA15-6B9B-206D-5C92-AD1A1C5298C2}"/>
                      </a:ext>
                    </a:extLst>
                  </p14:cNvPr>
                  <p14:cNvContentPartPr/>
                  <p14:nvPr/>
                </p14:nvContentPartPr>
                <p14:xfrm>
                  <a:off x="1105671" y="2649226"/>
                  <a:ext cx="181800" cy="4212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8EE036EF-98A0-4FDB-8D2B-D1C4284395F4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1096671" y="2640226"/>
                    <a:ext cx="19944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2715CCD7-70F3-3225-53B1-9C2144318C8B}"/>
                      </a:ext>
                    </a:extLst>
                  </p14:cNvPr>
                  <p14:cNvContentPartPr/>
                  <p14:nvPr/>
                </p14:nvContentPartPr>
                <p14:xfrm>
                  <a:off x="855831" y="2640226"/>
                  <a:ext cx="1207440" cy="40572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4140A89C-A9B9-C514-F3AE-B047A068D444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846831" y="2631226"/>
                    <a:ext cx="1225080" cy="42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65E9B7EC-9181-D5B4-0946-2D35C81A3915}"/>
                      </a:ext>
                    </a:extLst>
                  </p14:cNvPr>
                  <p14:cNvContentPartPr/>
                  <p14:nvPr/>
                </p14:nvContentPartPr>
                <p14:xfrm>
                  <a:off x="935031" y="2828866"/>
                  <a:ext cx="423000" cy="25164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8B5AB01C-ECAB-2DEB-9E85-D65D30BA406F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926391" y="2819866"/>
                    <a:ext cx="440640" cy="26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0008ED2C-980F-C565-0AC9-4A374AEBBE77}"/>
                      </a:ext>
                    </a:extLst>
                  </p14:cNvPr>
                  <p14:cNvContentPartPr/>
                  <p14:nvPr/>
                </p14:nvContentPartPr>
                <p14:xfrm>
                  <a:off x="2018631" y="2672266"/>
                  <a:ext cx="292320" cy="14868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123A737B-D0BE-2E9E-E7CA-7B6E67360866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2009991" y="2663266"/>
                    <a:ext cx="309960" cy="16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977ABB6F-8248-8E43-372D-6B0489A4EBEE}"/>
                      </a:ext>
                    </a:extLst>
                  </p14:cNvPr>
                  <p14:cNvContentPartPr/>
                  <p14:nvPr/>
                </p14:nvContentPartPr>
                <p14:xfrm>
                  <a:off x="1591311" y="2588026"/>
                  <a:ext cx="108000" cy="10440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200EA5A5-81B0-A824-DF3B-69F6F3099F23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1582671" y="2579386"/>
                    <a:ext cx="125640" cy="12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2358304E-F5D2-F87F-A828-BA82652C31A4}"/>
                      </a:ext>
                    </a:extLst>
                  </p14:cNvPr>
                  <p14:cNvContentPartPr/>
                  <p14:nvPr/>
                </p14:nvContentPartPr>
                <p14:xfrm>
                  <a:off x="1427511" y="2602066"/>
                  <a:ext cx="26280" cy="396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11065ED8-AC16-E10A-229C-6A918F7EEF03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1418871" y="2593426"/>
                    <a:ext cx="43920" cy="2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6B07A713-0066-F955-FE5A-1803393692F5}"/>
                      </a:ext>
                    </a:extLst>
                  </p14:cNvPr>
                  <p14:cNvContentPartPr/>
                  <p14:nvPr/>
                </p14:nvContentPartPr>
                <p14:xfrm>
                  <a:off x="1208631" y="2616826"/>
                  <a:ext cx="38160" cy="4464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9F49433F-F7BD-CB78-AA73-0C56C18345F6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1199631" y="2607826"/>
                    <a:ext cx="55800" cy="6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3EAD976F-AEFD-4251-7DD1-A1A7766F51B9}"/>
                      </a:ext>
                    </a:extLst>
                  </p14:cNvPr>
                  <p14:cNvContentPartPr/>
                  <p14:nvPr/>
                </p14:nvContentPartPr>
                <p14:xfrm>
                  <a:off x="1702622" y="2594296"/>
                  <a:ext cx="180360" cy="4680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D69ED546-401F-8FD4-3E31-2363DE04B813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1693622" y="2585296"/>
                    <a:ext cx="198000" cy="6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F2659881-0DB0-5E1B-32AA-B3B91124B1F0}"/>
                      </a:ext>
                    </a:extLst>
                  </p14:cNvPr>
                  <p14:cNvContentPartPr/>
                  <p14:nvPr/>
                </p14:nvContentPartPr>
                <p14:xfrm>
                  <a:off x="1215542" y="2643256"/>
                  <a:ext cx="74160" cy="4356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656F1CB5-C5C4-9B55-E86F-1E3993EE8AF2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1206542" y="2634616"/>
                    <a:ext cx="91800" cy="6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9FE30079-7B73-5DF4-267D-8A60CE78CC2E}"/>
                      </a:ext>
                    </a:extLst>
                  </p14:cNvPr>
                  <p14:cNvContentPartPr/>
                  <p14:nvPr/>
                </p14:nvContentPartPr>
                <p14:xfrm>
                  <a:off x="1076222" y="2754496"/>
                  <a:ext cx="47880" cy="3816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0289DF54-5E12-454D-83AF-75B3866C960A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1067222" y="2745856"/>
                    <a:ext cx="65520" cy="5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3781C11F-69E2-A0D8-9056-880B9250ADC3}"/>
                      </a:ext>
                    </a:extLst>
                  </p14:cNvPr>
                  <p14:cNvContentPartPr/>
                  <p14:nvPr/>
                </p14:nvContentPartPr>
                <p14:xfrm>
                  <a:off x="1078742" y="2764216"/>
                  <a:ext cx="273240" cy="8316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4D09004D-E3A1-49F8-B512-DA8712ACD7E8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1070102" y="2755216"/>
                    <a:ext cx="290880" cy="10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16722099-E397-44C1-A227-FCA17866057E}"/>
                      </a:ext>
                    </a:extLst>
                  </p14:cNvPr>
                  <p14:cNvContentPartPr/>
                  <p14:nvPr/>
                </p14:nvContentPartPr>
                <p14:xfrm>
                  <a:off x="1112222" y="2812456"/>
                  <a:ext cx="34920" cy="2052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A5E411FF-1438-BC1E-4951-F3453D29DA31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1103222" y="2803816"/>
                    <a:ext cx="52560" cy="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6437459B-B79E-4538-C685-0A6C2CBA30F8}"/>
                      </a:ext>
                    </a:extLst>
                  </p14:cNvPr>
                  <p14:cNvContentPartPr/>
                  <p14:nvPr/>
                </p14:nvContentPartPr>
                <p14:xfrm>
                  <a:off x="1301942" y="2856376"/>
                  <a:ext cx="15120" cy="45000"/>
                </p14:xfrm>
              </p:contentPart>
            </mc:Choice>
            <mc:Fallback xmlns=""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D63F14FC-D575-41DE-84C0-6F6710EB21BE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1292942" y="2847376"/>
                    <a:ext cx="32760" cy="6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7FCE4288-07D5-BD50-C4B6-3686C4DAE723}"/>
                      </a:ext>
                    </a:extLst>
                  </p14:cNvPr>
                  <p14:cNvContentPartPr/>
                  <p14:nvPr/>
                </p14:nvContentPartPr>
                <p14:xfrm>
                  <a:off x="1237862" y="2939176"/>
                  <a:ext cx="55080" cy="47520"/>
                </p14:xfrm>
              </p:contentPart>
            </mc:Choice>
            <mc:Fallback xmlns="">
              <p:pic>
                <p:nvPicPr>
                  <p:cNvPr id="219" name="Ink 218">
                    <a:extLst>
                      <a:ext uri="{FF2B5EF4-FFF2-40B4-BE49-F238E27FC236}">
                        <a16:creationId xmlns:a16="http://schemas.microsoft.com/office/drawing/2014/main" id="{9C834A67-CB5F-8F2A-368B-16484EAEC91C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1229222" y="2930536"/>
                    <a:ext cx="72720" cy="6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2C8225B1-A76D-C950-084B-C6B7450F9286}"/>
                      </a:ext>
                    </a:extLst>
                  </p14:cNvPr>
                  <p14:cNvContentPartPr/>
                  <p14:nvPr/>
                </p14:nvContentPartPr>
                <p14:xfrm>
                  <a:off x="1143542" y="2879416"/>
                  <a:ext cx="1800" cy="180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47933788-5AD2-BADE-A13A-3E186988D81A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1134902" y="2870776"/>
                    <a:ext cx="19440" cy="1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833D3A5E-2602-E518-1020-D5EE442A2F16}"/>
                      </a:ext>
                    </a:extLst>
                  </p14:cNvPr>
                  <p14:cNvContentPartPr/>
                  <p14:nvPr/>
                </p14:nvContentPartPr>
                <p14:xfrm>
                  <a:off x="1015378" y="2806691"/>
                  <a:ext cx="57600" cy="7380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96E2966B-81EF-CD29-6309-953ACC5E71E9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1006378" y="2797691"/>
                    <a:ext cx="75240" cy="9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2F0D8873-68D7-AC52-0326-A312E5BB3C2A}"/>
                      </a:ext>
                    </a:extLst>
                  </p14:cNvPr>
                  <p14:cNvContentPartPr/>
                  <p14:nvPr/>
                </p14:nvContentPartPr>
                <p14:xfrm>
                  <a:off x="1705498" y="2753051"/>
                  <a:ext cx="159480" cy="6444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46C8E169-AE6C-C650-EBBF-E7ABC5C57152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1696858" y="2744411"/>
                    <a:ext cx="177120" cy="8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117C752B-7E2F-3ECD-823A-EED483ADEFA6}"/>
                      </a:ext>
                    </a:extLst>
                  </p14:cNvPr>
                  <p14:cNvContentPartPr/>
                  <p14:nvPr/>
                </p14:nvContentPartPr>
                <p14:xfrm>
                  <a:off x="1649338" y="2597171"/>
                  <a:ext cx="183600" cy="10404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0D4B7989-E099-78B6-E261-7D634641AF41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1640338" y="2588171"/>
                    <a:ext cx="201240" cy="12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7B4263BE-0757-E7D7-06DD-67D52506FE9D}"/>
                      </a:ext>
                    </a:extLst>
                  </p14:cNvPr>
                  <p14:cNvContentPartPr/>
                  <p14:nvPr/>
                </p14:nvContentPartPr>
                <p14:xfrm>
                  <a:off x="1680298" y="2663771"/>
                  <a:ext cx="153000" cy="3060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661B9408-7347-1E78-1763-3C1E326C9749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1671298" y="2654771"/>
                    <a:ext cx="17064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777E3BA3-7813-CFDE-7940-72E527147F3C}"/>
                      </a:ext>
                    </a:extLst>
                  </p14:cNvPr>
                  <p14:cNvContentPartPr/>
                  <p14:nvPr/>
                </p14:nvContentPartPr>
                <p14:xfrm>
                  <a:off x="1666258" y="2834411"/>
                  <a:ext cx="16920" cy="324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70F91F98-2192-4A81-BE83-E4FF53D90F0A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1657618" y="2825771"/>
                    <a:ext cx="345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7B1E5C74-04A3-0BB9-49CA-5D45031431EF}"/>
                      </a:ext>
                    </a:extLst>
                  </p14:cNvPr>
                  <p14:cNvContentPartPr/>
                  <p14:nvPr/>
                </p14:nvContentPartPr>
                <p14:xfrm>
                  <a:off x="1855618" y="2814611"/>
                  <a:ext cx="49320" cy="6624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03EE4AF4-53C1-2A74-752E-DA7259982A9E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1846978" y="2805611"/>
                    <a:ext cx="66960" cy="8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DCBF7432-9BC9-A4E6-469E-C79D1B7BA01E}"/>
                      </a:ext>
                    </a:extLst>
                  </p14:cNvPr>
                  <p14:cNvContentPartPr/>
                  <p14:nvPr/>
                </p14:nvContentPartPr>
                <p14:xfrm>
                  <a:off x="1914658" y="2746211"/>
                  <a:ext cx="46440" cy="1224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9AC08ECD-3104-2811-0176-F30A6BAE7F6F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1905658" y="2737571"/>
                    <a:ext cx="64080" cy="2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13681935-CA2A-E7DD-A7F5-4E42EBA3A32F}"/>
                      </a:ext>
                    </a:extLst>
                  </p14:cNvPr>
                  <p14:cNvContentPartPr/>
                  <p14:nvPr/>
                </p14:nvContentPartPr>
                <p14:xfrm>
                  <a:off x="1829338" y="2632811"/>
                  <a:ext cx="115560" cy="792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4F21B6CE-8142-0FC0-A742-D19C9CF2D0F2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1820338" y="2624171"/>
                    <a:ext cx="13320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105E6240-C017-2860-9F38-1F1B86870A63}"/>
                      </a:ext>
                    </a:extLst>
                  </p14:cNvPr>
                  <p14:cNvContentPartPr/>
                  <p14:nvPr/>
                </p14:nvContentPartPr>
                <p14:xfrm>
                  <a:off x="2163058" y="2793731"/>
                  <a:ext cx="132840" cy="108720"/>
                </p14:xfrm>
              </p:contentPart>
            </mc:Choice>
            <mc:Fallback xmlns=""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6A494F6F-806F-CD0D-D481-F40B9F5772BF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2154058" y="2784731"/>
                    <a:ext cx="150480" cy="12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64E0F443-4C77-6E0B-188F-CC406A593213}"/>
                      </a:ext>
                    </a:extLst>
                  </p14:cNvPr>
                  <p14:cNvContentPartPr/>
                  <p14:nvPr/>
                </p14:nvContentPartPr>
                <p14:xfrm>
                  <a:off x="1522618" y="2824331"/>
                  <a:ext cx="1800" cy="1800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68CEE836-4FE0-4CCD-69B2-2E845D1C92EB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1513978" y="2815331"/>
                    <a:ext cx="19440" cy="3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962219DB-A024-21A2-9BA2-89639BD86DE1}"/>
                      </a:ext>
                    </a:extLst>
                  </p14:cNvPr>
                  <p14:cNvContentPartPr/>
                  <p14:nvPr/>
                </p14:nvContentPartPr>
                <p14:xfrm>
                  <a:off x="1378258" y="3158411"/>
                  <a:ext cx="88560" cy="4068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907BB9AC-D2E1-9E4A-CBB5-C6480C47238D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1369258" y="3149411"/>
                    <a:ext cx="10620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2BDE881C-4F3D-D20A-46F8-83455A940F0A}"/>
                      </a:ext>
                    </a:extLst>
                  </p14:cNvPr>
                  <p14:cNvContentPartPr/>
                  <p14:nvPr/>
                </p14:nvContentPartPr>
                <p14:xfrm>
                  <a:off x="1338658" y="3097931"/>
                  <a:ext cx="309600" cy="17964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AC58B80A-2451-D22D-B522-B05F3212776D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1330018" y="3089291"/>
                    <a:ext cx="327240" cy="19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C58942AF-9272-D7C9-D00C-5C55528B3199}"/>
                      </a:ext>
                    </a:extLst>
                  </p14:cNvPr>
                  <p14:cNvContentPartPr/>
                  <p14:nvPr/>
                </p14:nvContentPartPr>
                <p14:xfrm>
                  <a:off x="1553578" y="2835131"/>
                  <a:ext cx="10440" cy="142560"/>
                </p14:xfrm>
              </p:contentPart>
            </mc:Choice>
            <mc:Fallback xmlns="">
              <p:pic>
                <p:nvPicPr>
                  <p:cNvPr id="246" name="Ink 245">
                    <a:extLst>
                      <a:ext uri="{FF2B5EF4-FFF2-40B4-BE49-F238E27FC236}">
                        <a16:creationId xmlns:a16="http://schemas.microsoft.com/office/drawing/2014/main" id="{7CA0EA79-2009-553F-CEAC-F7718D7CCACF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1544578" y="2826131"/>
                    <a:ext cx="28080" cy="16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F4309693-83EB-126F-E2D4-B736AE1D5B35}"/>
                      </a:ext>
                    </a:extLst>
                  </p14:cNvPr>
                  <p14:cNvContentPartPr/>
                  <p14:nvPr/>
                </p14:nvContentPartPr>
                <p14:xfrm>
                  <a:off x="1325338" y="2890571"/>
                  <a:ext cx="360" cy="7416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C641A6D7-C89E-6017-E546-D81B857E45A6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1316338" y="2881571"/>
                    <a:ext cx="1800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DC375D84-B4E2-172F-D640-60666EB7547F}"/>
                      </a:ext>
                    </a:extLst>
                  </p14:cNvPr>
                  <p14:cNvContentPartPr/>
                  <p14:nvPr/>
                </p14:nvContentPartPr>
                <p14:xfrm>
                  <a:off x="1297618" y="3179291"/>
                  <a:ext cx="7920" cy="58320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37754C4E-0187-55DC-6A8F-AB4A7799C955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1288978" y="3170291"/>
                    <a:ext cx="25560" cy="7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94752CBC-CCC5-3382-80FD-BC3F5AC0F740}"/>
                      </a:ext>
                    </a:extLst>
                  </p14:cNvPr>
                  <p14:cNvContentPartPr/>
                  <p14:nvPr/>
                </p14:nvContentPartPr>
                <p14:xfrm>
                  <a:off x="1186018" y="3253451"/>
                  <a:ext cx="89640" cy="23508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06964730-4EAB-C3CC-8D58-A45F3244D70F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1177378" y="3244451"/>
                    <a:ext cx="107280" cy="25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3C95014A-ABD2-C210-7E36-9FE20CAAB016}"/>
                      </a:ext>
                    </a:extLst>
                  </p14:cNvPr>
                  <p14:cNvContentPartPr/>
                  <p14:nvPr/>
                </p14:nvContentPartPr>
                <p14:xfrm>
                  <a:off x="1114018" y="3289091"/>
                  <a:ext cx="61560" cy="137880"/>
                </p14:xfrm>
              </p:contentPart>
            </mc:Choice>
            <mc:Fallback xmlns=""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27784E6A-1ADB-B957-7139-764D3B134BE1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1105018" y="3280451"/>
                    <a:ext cx="7920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EF7F6599-DCB4-8559-885D-5A34F92AC078}"/>
                      </a:ext>
                    </a:extLst>
                  </p14:cNvPr>
                  <p14:cNvContentPartPr/>
                  <p14:nvPr/>
                </p14:nvContentPartPr>
                <p14:xfrm>
                  <a:off x="1807738" y="3180371"/>
                  <a:ext cx="54000" cy="126360"/>
                </p14:xfrm>
              </p:contentPart>
            </mc:Choice>
            <mc:Fallback xmlns=""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4814413A-ABBE-C223-2094-0E4B0F8F00C1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1798738" y="3171371"/>
                    <a:ext cx="71640" cy="14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58BBBDF6-5D0C-E864-1DFB-600DE8D72A51}"/>
                      </a:ext>
                    </a:extLst>
                  </p14:cNvPr>
                  <p14:cNvContentPartPr/>
                  <p14:nvPr/>
                </p14:nvContentPartPr>
                <p14:xfrm>
                  <a:off x="1973698" y="3389891"/>
                  <a:ext cx="41760" cy="82080"/>
                </p14:xfrm>
              </p:contentPart>
            </mc:Choice>
            <mc:Fallback xmlns=""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2D4BC990-4523-1A76-81A2-C90FF2C11E05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1965058" y="3380891"/>
                    <a:ext cx="5940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6360CD3A-4C98-3957-8F95-7D2FB19021FA}"/>
                      </a:ext>
                    </a:extLst>
                  </p14:cNvPr>
                  <p14:cNvContentPartPr/>
                  <p14:nvPr/>
                </p14:nvContentPartPr>
                <p14:xfrm>
                  <a:off x="1976578" y="2907851"/>
                  <a:ext cx="82800" cy="12168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F5BBBB8A-D876-7D5B-39E3-1DA32B43AE43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1967938" y="2899211"/>
                    <a:ext cx="100440" cy="13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E59050E8-C209-1A4A-D5C3-AC3083CD2C18}"/>
                      </a:ext>
                    </a:extLst>
                  </p14:cNvPr>
                  <p14:cNvContentPartPr/>
                  <p14:nvPr/>
                </p14:nvContentPartPr>
                <p14:xfrm>
                  <a:off x="2035618" y="2855651"/>
                  <a:ext cx="6840" cy="47160"/>
                </p14:xfrm>
              </p:contentPart>
            </mc:Choice>
            <mc:Fallback xmlns="">
              <p:pic>
                <p:nvPicPr>
                  <p:cNvPr id="255" name="Ink 254">
                    <a:extLst>
                      <a:ext uri="{FF2B5EF4-FFF2-40B4-BE49-F238E27FC236}">
                        <a16:creationId xmlns:a16="http://schemas.microsoft.com/office/drawing/2014/main" id="{BAE4395B-D7A0-6077-5B8A-F94FF3B9B721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2026618" y="2847011"/>
                    <a:ext cx="24480" cy="6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24234EE9-AD67-100E-FEFD-B3457F09CAA6}"/>
                      </a:ext>
                    </a:extLst>
                  </p14:cNvPr>
                  <p14:cNvContentPartPr/>
                  <p14:nvPr/>
                </p14:nvContentPartPr>
                <p14:xfrm>
                  <a:off x="1646818" y="3221771"/>
                  <a:ext cx="179280" cy="291600"/>
                </p14:xfrm>
              </p:contentPart>
            </mc:Choice>
            <mc:Fallback xmlns="">
              <p:pic>
                <p:nvPicPr>
                  <p:cNvPr id="2052" name="Ink 2051">
                    <a:extLst>
                      <a:ext uri="{FF2B5EF4-FFF2-40B4-BE49-F238E27FC236}">
                        <a16:creationId xmlns:a16="http://schemas.microsoft.com/office/drawing/2014/main" id="{902EA5BB-1B8E-E772-9E73-F6BF07F14414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1637818" y="3212771"/>
                    <a:ext cx="196920" cy="30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2449C60F-922F-459A-78D5-5EF856E60390}"/>
                      </a:ext>
                    </a:extLst>
                  </p14:cNvPr>
                  <p14:cNvContentPartPr/>
                  <p14:nvPr/>
                </p14:nvContentPartPr>
                <p14:xfrm>
                  <a:off x="1631698" y="3182171"/>
                  <a:ext cx="77400" cy="138600"/>
                </p14:xfrm>
              </p:contentPart>
            </mc:Choice>
            <mc:Fallback xmlns="">
              <p:pic>
                <p:nvPicPr>
                  <p:cNvPr id="2053" name="Ink 2052">
                    <a:extLst>
                      <a:ext uri="{FF2B5EF4-FFF2-40B4-BE49-F238E27FC236}">
                        <a16:creationId xmlns:a16="http://schemas.microsoft.com/office/drawing/2014/main" id="{A8A6A57F-39C4-A7CE-D931-44E706486D64}"/>
                      </a:ext>
                    </a:extLst>
                  </p:cNvPr>
                  <p:cNvPicPr/>
                  <p:nvPr/>
                </p:nvPicPr>
                <p:blipFill>
                  <a:blip r:embed="rId252"/>
                  <a:stretch>
                    <a:fillRect/>
                  </a:stretch>
                </p:blipFill>
                <p:spPr>
                  <a:xfrm>
                    <a:off x="1623058" y="3173531"/>
                    <a:ext cx="95040" cy="15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5D927AF8-3B1F-8131-16C1-8A77DE7A7490}"/>
                      </a:ext>
                    </a:extLst>
                  </p14:cNvPr>
                  <p14:cNvContentPartPr/>
                  <p14:nvPr/>
                </p14:nvContentPartPr>
                <p14:xfrm>
                  <a:off x="1387005" y="3660765"/>
                  <a:ext cx="179640" cy="42840"/>
                </p14:xfrm>
              </p:contentPart>
            </mc:Choice>
            <mc:Fallback xmlns="">
              <p:pic>
                <p:nvPicPr>
                  <p:cNvPr id="2060" name="Ink 2059">
                    <a:extLst>
                      <a:ext uri="{FF2B5EF4-FFF2-40B4-BE49-F238E27FC236}">
                        <a16:creationId xmlns:a16="http://schemas.microsoft.com/office/drawing/2014/main" id="{244BF0CF-0960-CD34-5164-AF1D9AA61F96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1378005" y="3651765"/>
                    <a:ext cx="197280" cy="6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143A7DA2-F182-9B0A-47A4-503267AEAC1E}"/>
                      </a:ext>
                    </a:extLst>
                  </p14:cNvPr>
                  <p14:cNvContentPartPr/>
                  <p14:nvPr/>
                </p14:nvContentPartPr>
                <p14:xfrm>
                  <a:off x="1408245" y="3799005"/>
                  <a:ext cx="195480" cy="360"/>
                </p14:xfrm>
              </p:contentPart>
            </mc:Choice>
            <mc:Fallback xmlns="">
              <p:pic>
                <p:nvPicPr>
                  <p:cNvPr id="2062" name="Ink 2061">
                    <a:extLst>
                      <a:ext uri="{FF2B5EF4-FFF2-40B4-BE49-F238E27FC236}">
                        <a16:creationId xmlns:a16="http://schemas.microsoft.com/office/drawing/2014/main" id="{1F6BBC3F-4F97-B248-E3E5-EB79C2B0575E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1399245" y="3790365"/>
                    <a:ext cx="213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D67F6D0F-6BE2-5697-2BC5-45ED3B61EDC3}"/>
                      </a:ext>
                    </a:extLst>
                  </p14:cNvPr>
                  <p14:cNvContentPartPr/>
                  <p14:nvPr/>
                </p14:nvContentPartPr>
                <p14:xfrm>
                  <a:off x="1403565" y="3980445"/>
                  <a:ext cx="192600" cy="110160"/>
                </p14:xfrm>
              </p:contentPart>
            </mc:Choice>
            <mc:Fallback xmlns="">
              <p:pic>
                <p:nvPicPr>
                  <p:cNvPr id="2063" name="Ink 2062">
                    <a:extLst>
                      <a:ext uri="{FF2B5EF4-FFF2-40B4-BE49-F238E27FC236}">
                        <a16:creationId xmlns:a16="http://schemas.microsoft.com/office/drawing/2014/main" id="{EF1EBF9A-0D02-740D-F2F2-9CB4397E21DF}"/>
                      </a:ext>
                    </a:extLst>
                  </p:cNvPr>
                  <p:cNvPicPr/>
                  <p:nvPr/>
                </p:nvPicPr>
                <p:blipFill>
                  <a:blip r:embed="rId258"/>
                  <a:stretch>
                    <a:fillRect/>
                  </a:stretch>
                </p:blipFill>
                <p:spPr>
                  <a:xfrm>
                    <a:off x="1394925" y="3971445"/>
                    <a:ext cx="210240" cy="12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9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63DC4A2B-19E0-DE0C-058B-42376C020D26}"/>
                      </a:ext>
                    </a:extLst>
                  </p14:cNvPr>
                  <p14:cNvContentPartPr/>
                  <p14:nvPr/>
                </p14:nvContentPartPr>
                <p14:xfrm>
                  <a:off x="1234725" y="3586605"/>
                  <a:ext cx="12960" cy="46080"/>
                </p14:xfrm>
              </p:contentPart>
            </mc:Choice>
            <mc:Fallback xmlns="">
              <p:pic>
                <p:nvPicPr>
                  <p:cNvPr id="2065" name="Ink 2064">
                    <a:extLst>
                      <a:ext uri="{FF2B5EF4-FFF2-40B4-BE49-F238E27FC236}">
                        <a16:creationId xmlns:a16="http://schemas.microsoft.com/office/drawing/2014/main" id="{8B87AFA7-FEB9-AAD2-C222-B9FE8B68F377}"/>
                      </a:ext>
                    </a:extLst>
                  </p:cNvPr>
                  <p:cNvPicPr/>
                  <p:nvPr/>
                </p:nvPicPr>
                <p:blipFill>
                  <a:blip r:embed="rId260"/>
                  <a:stretch>
                    <a:fillRect/>
                  </a:stretch>
                </p:blipFill>
                <p:spPr>
                  <a:xfrm>
                    <a:off x="1226085" y="3577965"/>
                    <a:ext cx="30600" cy="6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1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EC3A1BD1-D2BA-7A4C-92A0-D0DD2F38FB4B}"/>
                      </a:ext>
                    </a:extLst>
                  </p14:cNvPr>
                  <p14:cNvContentPartPr/>
                  <p14:nvPr/>
                </p14:nvContentPartPr>
                <p14:xfrm>
                  <a:off x="1477005" y="3318405"/>
                  <a:ext cx="1800" cy="60480"/>
                </p14:xfrm>
              </p:contentPart>
            </mc:Choice>
            <mc:Fallback xmlns="">
              <p:pic>
                <p:nvPicPr>
                  <p:cNvPr id="2067" name="Ink 2066">
                    <a:extLst>
                      <a:ext uri="{FF2B5EF4-FFF2-40B4-BE49-F238E27FC236}">
                        <a16:creationId xmlns:a16="http://schemas.microsoft.com/office/drawing/2014/main" id="{9BC5F128-BFA7-AF27-BFA0-B40713278ABD}"/>
                      </a:ext>
                    </a:extLst>
                  </p:cNvPr>
                  <p:cNvPicPr/>
                  <p:nvPr/>
                </p:nvPicPr>
                <p:blipFill>
                  <a:blip r:embed="rId262"/>
                  <a:stretch>
                    <a:fillRect/>
                  </a:stretch>
                </p:blipFill>
                <p:spPr>
                  <a:xfrm>
                    <a:off x="1468365" y="3309405"/>
                    <a:ext cx="19440" cy="7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3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98FF9EB4-8E2F-206F-1F98-D9B133DD691B}"/>
                      </a:ext>
                    </a:extLst>
                  </p14:cNvPr>
                  <p14:cNvContentPartPr/>
                  <p14:nvPr/>
                </p14:nvContentPartPr>
                <p14:xfrm>
                  <a:off x="1315005" y="3579765"/>
                  <a:ext cx="360" cy="360"/>
                </p14:xfrm>
              </p:contentPart>
            </mc:Choice>
            <mc:Fallback xmlns="">
              <p:pic>
                <p:nvPicPr>
                  <p:cNvPr id="2069" name="Ink 2068">
                    <a:extLst>
                      <a:ext uri="{FF2B5EF4-FFF2-40B4-BE49-F238E27FC236}">
                        <a16:creationId xmlns:a16="http://schemas.microsoft.com/office/drawing/2014/main" id="{CB78EEEB-2F2E-4726-8DCB-4B39098DBD82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1306005" y="357112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076DFDC2-24CD-149F-CE3A-D7DAA39B5CF1}"/>
                      </a:ext>
                    </a:extLst>
                  </p14:cNvPr>
                  <p14:cNvContentPartPr/>
                  <p14:nvPr/>
                </p14:nvContentPartPr>
                <p14:xfrm>
                  <a:off x="1196205" y="2782365"/>
                  <a:ext cx="38520" cy="75960"/>
                </p14:xfrm>
              </p:contentPart>
            </mc:Choice>
            <mc:Fallback xmlns="">
              <p:pic>
                <p:nvPicPr>
                  <p:cNvPr id="2071" name="Ink 2070">
                    <a:extLst>
                      <a:ext uri="{FF2B5EF4-FFF2-40B4-BE49-F238E27FC236}">
                        <a16:creationId xmlns:a16="http://schemas.microsoft.com/office/drawing/2014/main" id="{CD350BBB-B303-C8BB-FE91-89FE3DFCB5F0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1187205" y="2773725"/>
                    <a:ext cx="56160" cy="9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4CDCA82C-0AA8-27F5-ABB2-76F6D2E8BD16}"/>
                      </a:ext>
                    </a:extLst>
                  </p14:cNvPr>
                  <p14:cNvContentPartPr/>
                  <p14:nvPr/>
                </p14:nvContentPartPr>
                <p14:xfrm>
                  <a:off x="1816845" y="2807925"/>
                  <a:ext cx="4320" cy="360"/>
                </p14:xfrm>
              </p:contentPart>
            </mc:Choice>
            <mc:Fallback xmlns="">
              <p:pic>
                <p:nvPicPr>
                  <p:cNvPr id="2073" name="Ink 2072">
                    <a:extLst>
                      <a:ext uri="{FF2B5EF4-FFF2-40B4-BE49-F238E27FC236}">
                        <a16:creationId xmlns:a16="http://schemas.microsoft.com/office/drawing/2014/main" id="{985653B5-59B8-56B4-E30F-FFCCF24E7E7C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1807845" y="2798925"/>
                    <a:ext cx="21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1D2BA36B-0D70-E896-290B-694673C5CF45}"/>
                      </a:ext>
                    </a:extLst>
                  </p14:cNvPr>
                  <p14:cNvContentPartPr/>
                  <p14:nvPr/>
                </p14:nvContentPartPr>
                <p14:xfrm>
                  <a:off x="1164351" y="1726186"/>
                  <a:ext cx="1049400" cy="29916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F17D2230-17BA-0490-F5CF-C1AF4BAE973A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1155351" y="1717186"/>
                    <a:ext cx="1067040" cy="31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53C18FFC-35B5-C8A8-E707-E51628DEE3E7}"/>
                      </a:ext>
                    </a:extLst>
                  </p14:cNvPr>
                  <p14:cNvContentPartPr/>
                  <p14:nvPr/>
                </p14:nvContentPartPr>
                <p14:xfrm>
                  <a:off x="1083351" y="1837426"/>
                  <a:ext cx="790920" cy="23796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29349879-BDAB-2308-4385-30D9CF8FD112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1074711" y="1828426"/>
                    <a:ext cx="808560" cy="25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CB82EDD5-A1C7-A405-EA97-295522355D23}"/>
                      </a:ext>
                    </a:extLst>
                  </p14:cNvPr>
                  <p14:cNvContentPartPr/>
                  <p14:nvPr/>
                </p14:nvContentPartPr>
                <p14:xfrm>
                  <a:off x="1340205" y="1797045"/>
                  <a:ext cx="108360" cy="87120"/>
                </p14:xfrm>
              </p:contentPart>
            </mc:Choice>
            <mc:Fallback xmlns="">
              <p:pic>
                <p:nvPicPr>
                  <p:cNvPr id="2077" name="Ink 2076">
                    <a:extLst>
                      <a:ext uri="{FF2B5EF4-FFF2-40B4-BE49-F238E27FC236}">
                        <a16:creationId xmlns:a16="http://schemas.microsoft.com/office/drawing/2014/main" id="{E2BCEF5C-F5FB-DC99-3295-E9869C7803D4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1331565" y="1788405"/>
                    <a:ext cx="12600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9A5D2A7F-0F33-BED0-7B49-99EF265A173C}"/>
                      </a:ext>
                    </a:extLst>
                  </p14:cNvPr>
                  <p14:cNvContentPartPr/>
                  <p14:nvPr/>
                </p14:nvContentPartPr>
                <p14:xfrm>
                  <a:off x="1316085" y="1883445"/>
                  <a:ext cx="124560" cy="21600"/>
                </p14:xfrm>
              </p:contentPart>
            </mc:Choice>
            <mc:Fallback xmlns="">
              <p:pic>
                <p:nvPicPr>
                  <p:cNvPr id="2078" name="Ink 2077">
                    <a:extLst>
                      <a:ext uri="{FF2B5EF4-FFF2-40B4-BE49-F238E27FC236}">
                        <a16:creationId xmlns:a16="http://schemas.microsoft.com/office/drawing/2014/main" id="{D20529AD-E6C9-0326-2495-15A098F25C9A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1307445" y="1874805"/>
                    <a:ext cx="14220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A22DE618-3188-D8EA-61B2-5AB48D05D5A9}"/>
                      </a:ext>
                    </a:extLst>
                  </p14:cNvPr>
                  <p14:cNvContentPartPr/>
                  <p14:nvPr/>
                </p14:nvContentPartPr>
                <p14:xfrm>
                  <a:off x="1446405" y="1770765"/>
                  <a:ext cx="169920" cy="107640"/>
                </p14:xfrm>
              </p:contentPart>
            </mc:Choice>
            <mc:Fallback xmlns="">
              <p:pic>
                <p:nvPicPr>
                  <p:cNvPr id="2079" name="Ink 2078">
                    <a:extLst>
                      <a:ext uri="{FF2B5EF4-FFF2-40B4-BE49-F238E27FC236}">
                        <a16:creationId xmlns:a16="http://schemas.microsoft.com/office/drawing/2014/main" id="{DF7788EB-1DDF-54EB-B86D-FC4E1CB6F9E2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1437765" y="1761765"/>
                    <a:ext cx="187560" cy="12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5BD02C40-7C7C-E18C-6E93-8F83B157E515}"/>
                      </a:ext>
                    </a:extLst>
                  </p14:cNvPr>
                  <p14:cNvContentPartPr/>
                  <p14:nvPr/>
                </p14:nvContentPartPr>
                <p14:xfrm>
                  <a:off x="1552245" y="1832325"/>
                  <a:ext cx="63720" cy="24840"/>
                </p14:xfrm>
              </p:contentPart>
            </mc:Choice>
            <mc:Fallback xmlns="">
              <p:pic>
                <p:nvPicPr>
                  <p:cNvPr id="2080" name="Ink 2079">
                    <a:extLst>
                      <a:ext uri="{FF2B5EF4-FFF2-40B4-BE49-F238E27FC236}">
                        <a16:creationId xmlns:a16="http://schemas.microsoft.com/office/drawing/2014/main" id="{191026B5-3EF3-F35C-A04D-F5284D05836F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1543245" y="1823325"/>
                    <a:ext cx="81360" cy="4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E0AF6B19-7B2A-1A3C-E7B7-0E01F06EDA50}"/>
                      </a:ext>
                    </a:extLst>
                  </p14:cNvPr>
                  <p14:cNvContentPartPr/>
                  <p14:nvPr/>
                </p14:nvContentPartPr>
                <p14:xfrm>
                  <a:off x="2503365" y="2387805"/>
                  <a:ext cx="37440" cy="141840"/>
                </p14:xfrm>
              </p:contentPart>
            </mc:Choice>
            <mc:Fallback xmlns="">
              <p:pic>
                <p:nvPicPr>
                  <p:cNvPr id="2082" name="Ink 2081">
                    <a:extLst>
                      <a:ext uri="{FF2B5EF4-FFF2-40B4-BE49-F238E27FC236}">
                        <a16:creationId xmlns:a16="http://schemas.microsoft.com/office/drawing/2014/main" id="{03A28994-3BFC-C2B3-C4F5-2695A04F6F25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2494365" y="2379165"/>
                    <a:ext cx="55080" cy="15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85669966-C9F2-E6D8-055F-F7ED66ECD698}"/>
                      </a:ext>
                    </a:extLst>
                  </p14:cNvPr>
                  <p14:cNvContentPartPr/>
                  <p14:nvPr/>
                </p14:nvContentPartPr>
                <p14:xfrm>
                  <a:off x="2382045" y="2431365"/>
                  <a:ext cx="87840" cy="253440"/>
                </p14:xfrm>
              </p:contentPart>
            </mc:Choice>
            <mc:Fallback xmlns="">
              <p:pic>
                <p:nvPicPr>
                  <p:cNvPr id="2083" name="Ink 2082">
                    <a:extLst>
                      <a:ext uri="{FF2B5EF4-FFF2-40B4-BE49-F238E27FC236}">
                        <a16:creationId xmlns:a16="http://schemas.microsoft.com/office/drawing/2014/main" id="{901F87B2-37AD-FFFE-637D-DA9ED67A91E9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2373045" y="2422365"/>
                    <a:ext cx="105480" cy="2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2965E216-C018-C5D2-6CEE-1B249E98B605}"/>
                      </a:ext>
                    </a:extLst>
                  </p14:cNvPr>
                  <p14:cNvContentPartPr/>
                  <p14:nvPr/>
                </p14:nvContentPartPr>
                <p14:xfrm>
                  <a:off x="2357565" y="2684805"/>
                  <a:ext cx="79560" cy="164520"/>
                </p14:xfrm>
              </p:contentPart>
            </mc:Choice>
            <mc:Fallback xmlns="">
              <p:pic>
                <p:nvPicPr>
                  <p:cNvPr id="2084" name="Ink 2083">
                    <a:extLst>
                      <a:ext uri="{FF2B5EF4-FFF2-40B4-BE49-F238E27FC236}">
                        <a16:creationId xmlns:a16="http://schemas.microsoft.com/office/drawing/2014/main" id="{B1723E6D-577D-4C13-4B76-B93AE4BAA99C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2348565" y="2676165"/>
                    <a:ext cx="9720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2C665B24-6F8C-4EB8-1397-845502A2E469}"/>
                      </a:ext>
                    </a:extLst>
                  </p14:cNvPr>
                  <p14:cNvContentPartPr/>
                  <p14:nvPr/>
                </p14:nvContentPartPr>
                <p14:xfrm>
                  <a:off x="2279256" y="1641984"/>
                  <a:ext cx="453960" cy="436680"/>
                </p14:xfrm>
              </p:contentPart>
            </mc:Choice>
            <mc:Fallback xmlns="">
              <p:pic>
                <p:nvPicPr>
                  <p:cNvPr id="2088" name="Ink 2087">
                    <a:extLst>
                      <a:ext uri="{FF2B5EF4-FFF2-40B4-BE49-F238E27FC236}">
                        <a16:creationId xmlns:a16="http://schemas.microsoft.com/office/drawing/2014/main" id="{9A657072-C537-004D-785B-5ED59BCDFE71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2270256" y="1633344"/>
                    <a:ext cx="471600" cy="45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C0C0687F-85D6-3B6C-8216-3BF35CBFC8BE}"/>
                      </a:ext>
                    </a:extLst>
                  </p14:cNvPr>
                  <p14:cNvContentPartPr/>
                  <p14:nvPr/>
                </p14:nvContentPartPr>
                <p14:xfrm>
                  <a:off x="2483376" y="1699584"/>
                  <a:ext cx="3600" cy="6480"/>
                </p14:xfrm>
              </p:contentPart>
            </mc:Choice>
            <mc:Fallback xmlns="">
              <p:pic>
                <p:nvPicPr>
                  <p:cNvPr id="2089" name="Ink 2088">
                    <a:extLst>
                      <a:ext uri="{FF2B5EF4-FFF2-40B4-BE49-F238E27FC236}">
                        <a16:creationId xmlns:a16="http://schemas.microsoft.com/office/drawing/2014/main" id="{2E54223C-A048-F8A6-A949-4878E6F34C3E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2474736" y="1690944"/>
                    <a:ext cx="2124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57CA1304-18C0-BC3E-2969-BD60A30F872C}"/>
                      </a:ext>
                    </a:extLst>
                  </p14:cNvPr>
                  <p14:cNvContentPartPr/>
                  <p14:nvPr/>
                </p14:nvContentPartPr>
                <p14:xfrm>
                  <a:off x="2581656" y="1503744"/>
                  <a:ext cx="761400" cy="814320"/>
                </p14:xfrm>
              </p:contentPart>
            </mc:Choice>
            <mc:Fallback xmlns="">
              <p:pic>
                <p:nvPicPr>
                  <p:cNvPr id="2090" name="Ink 2089">
                    <a:extLst>
                      <a:ext uri="{FF2B5EF4-FFF2-40B4-BE49-F238E27FC236}">
                        <a16:creationId xmlns:a16="http://schemas.microsoft.com/office/drawing/2014/main" id="{56F2A077-4712-BA40-C077-ED6DC58371DC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2572656" y="1495104"/>
                    <a:ext cx="779040" cy="831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1525E32-1B13-FAE9-147D-98E9DAFB99A2}"/>
                </a:ext>
              </a:extLst>
            </p:cNvPr>
            <p:cNvSpPr txBox="1"/>
            <p:nvPr/>
          </p:nvSpPr>
          <p:spPr>
            <a:xfrm>
              <a:off x="551945" y="4773513"/>
              <a:ext cx="2588401" cy="576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>
                  <a:solidFill>
                    <a:srgbClr val="0000FF"/>
                  </a:solidFill>
                </a:rPr>
                <a:t>Donald O Hebb</a:t>
              </a:r>
            </a:p>
          </p:txBody>
        </p:sp>
      </p:grpSp>
      <p:pic>
        <p:nvPicPr>
          <p:cNvPr id="166" name="Audio 165">
            <a:hlinkClick r:id="" action="ppaction://media"/>
            <a:extLst>
              <a:ext uri="{FF2B5EF4-FFF2-40B4-BE49-F238E27FC236}">
                <a16:creationId xmlns:a16="http://schemas.microsoft.com/office/drawing/2014/main" id="{47F42053-704F-B8C1-AE2A-69D23813B7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9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512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192"/>
    </mc:Choice>
    <mc:Fallback xmlns="">
      <p:transition advTm="80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3403 L 1.00209 -0.05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59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6"/>
                </p:tgtEl>
              </p:cMediaNode>
            </p:audio>
          </p:childTnLst>
        </p:cTn>
      </p:par>
    </p:tnLst>
    <p:bldLst>
      <p:bldP spid="74" grpId="0" animBg="1"/>
      <p:bldP spid="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2653534" y="104910"/>
            <a:ext cx="3868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Example Hebbian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EB37A47-1C5D-0F40-CB88-5C23B9D4D7E0}"/>
              </a:ext>
            </a:extLst>
          </p:cNvPr>
          <p:cNvGrpSpPr/>
          <p:nvPr/>
        </p:nvGrpSpPr>
        <p:grpSpPr>
          <a:xfrm>
            <a:off x="616643" y="3127726"/>
            <a:ext cx="1399680" cy="1061640"/>
            <a:chOff x="616643" y="3127726"/>
            <a:chExt cx="1399680" cy="106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D3D9562-5C1B-3EAB-EF4E-2D626996D555}"/>
                    </a:ext>
                  </a:extLst>
                </p14:cNvPr>
                <p14:cNvContentPartPr/>
                <p14:nvPr/>
              </p14:nvContentPartPr>
              <p14:xfrm>
                <a:off x="616643" y="3394126"/>
                <a:ext cx="914400" cy="718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D3D9562-5C1B-3EAB-EF4E-2D626996D55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07643" y="3385486"/>
                  <a:ext cx="932040" cy="73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5DC9136-D8FE-72FD-6A53-99AFE3785AD5}"/>
                    </a:ext>
                  </a:extLst>
                </p14:cNvPr>
                <p14:cNvContentPartPr/>
                <p14:nvPr/>
              </p14:nvContentPartPr>
              <p14:xfrm>
                <a:off x="773603" y="3275326"/>
                <a:ext cx="1081440" cy="9140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5DC9136-D8FE-72FD-6A53-99AFE3785AD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4603" y="3266326"/>
                  <a:ext cx="1099080" cy="9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B7699BC-2BED-C64B-85A6-9751A6E9B0F4}"/>
                    </a:ext>
                  </a:extLst>
                </p14:cNvPr>
                <p14:cNvContentPartPr/>
                <p14:nvPr/>
              </p14:nvContentPartPr>
              <p14:xfrm>
                <a:off x="1549763" y="3366406"/>
                <a:ext cx="308880" cy="267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B7699BC-2BED-C64B-85A6-9751A6E9B0F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40763" y="3357406"/>
                  <a:ext cx="32652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F67AB6F-E5AF-6A6F-98CC-D125214B2F8E}"/>
                    </a:ext>
                  </a:extLst>
                </p14:cNvPr>
                <p14:cNvContentPartPr/>
                <p14:nvPr/>
              </p14:nvContentPartPr>
              <p14:xfrm>
                <a:off x="1819043" y="3127726"/>
                <a:ext cx="197280" cy="362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F67AB6F-E5AF-6A6F-98CC-D125214B2F8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10403" y="3119086"/>
                  <a:ext cx="214920" cy="38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0F28995-1173-5963-FD94-16A4126E2B73}"/>
                  </a:ext>
                </a:extLst>
              </p14:cNvPr>
              <p14:cNvContentPartPr/>
              <p14:nvPr/>
            </p14:nvContentPartPr>
            <p14:xfrm>
              <a:off x="2893283" y="2886886"/>
              <a:ext cx="401760" cy="1262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0F28995-1173-5963-FD94-16A4126E2B7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84643" y="2877886"/>
                <a:ext cx="419400" cy="127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A5F052B2-80A6-AF65-FCDE-F3B63934081C}"/>
              </a:ext>
            </a:extLst>
          </p:cNvPr>
          <p:cNvGrpSpPr/>
          <p:nvPr/>
        </p:nvGrpSpPr>
        <p:grpSpPr>
          <a:xfrm>
            <a:off x="2978603" y="2872126"/>
            <a:ext cx="716040" cy="1559880"/>
            <a:chOff x="2978603" y="2872126"/>
            <a:chExt cx="716040" cy="155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BCD72B2-75C2-60CD-B7F6-0A39C1EE5FB1}"/>
                    </a:ext>
                  </a:extLst>
                </p14:cNvPr>
                <p14:cNvContentPartPr/>
                <p14:nvPr/>
              </p14:nvContentPartPr>
              <p14:xfrm>
                <a:off x="2978603" y="2872126"/>
                <a:ext cx="716040" cy="1319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BCD72B2-75C2-60CD-B7F6-0A39C1EE5FB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69963" y="2863486"/>
                  <a:ext cx="733680" cy="13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91BDA67-8AB6-89BC-B086-492833C76164}"/>
                    </a:ext>
                  </a:extLst>
                </p14:cNvPr>
                <p14:cNvContentPartPr/>
                <p14:nvPr/>
              </p14:nvContentPartPr>
              <p14:xfrm>
                <a:off x="3272723" y="4163086"/>
                <a:ext cx="77040" cy="268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91BDA67-8AB6-89BC-B086-492833C7616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64083" y="4154446"/>
                  <a:ext cx="94680" cy="28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A05077B-4505-87DB-1054-DB8869D9C3B8}"/>
              </a:ext>
            </a:extLst>
          </p:cNvPr>
          <p:cNvGrpSpPr/>
          <p:nvPr/>
        </p:nvGrpSpPr>
        <p:grpSpPr>
          <a:xfrm>
            <a:off x="891646" y="5216626"/>
            <a:ext cx="346320" cy="406440"/>
            <a:chOff x="853163" y="4644046"/>
            <a:chExt cx="346320" cy="40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8139BBF-FFA4-FF2B-4C0F-6E57BD139A4D}"/>
                    </a:ext>
                  </a:extLst>
                </p14:cNvPr>
                <p14:cNvContentPartPr/>
                <p14:nvPr/>
              </p14:nvContentPartPr>
              <p14:xfrm>
                <a:off x="853163" y="4820446"/>
                <a:ext cx="22320" cy="14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8139BBF-FFA4-FF2B-4C0F-6E57BD139A4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44163" y="4811446"/>
                  <a:ext cx="399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44FB115-9F11-9A5A-F6AF-D13F05F5FC9F}"/>
                    </a:ext>
                  </a:extLst>
                </p14:cNvPr>
                <p14:cNvContentPartPr/>
                <p14:nvPr/>
              </p14:nvContentPartPr>
              <p14:xfrm>
                <a:off x="989963" y="4644046"/>
                <a:ext cx="29160" cy="36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44FB115-9F11-9A5A-F6AF-D13F05F5FC9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81323" y="4635406"/>
                  <a:ext cx="468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F40F434-E016-4FF3-874C-E3727AF4723B}"/>
                    </a:ext>
                  </a:extLst>
                </p14:cNvPr>
                <p14:cNvContentPartPr/>
                <p14:nvPr/>
              </p14:nvContentPartPr>
              <p14:xfrm>
                <a:off x="998963" y="4811446"/>
                <a:ext cx="31680" cy="34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F40F434-E016-4FF3-874C-E3727AF4723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90323" y="4802446"/>
                  <a:ext cx="493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5C75B3C-BB27-40DE-1DA1-315F86F250E2}"/>
                    </a:ext>
                  </a:extLst>
                </p14:cNvPr>
                <p14:cNvContentPartPr/>
                <p14:nvPr/>
              </p14:nvContentPartPr>
              <p14:xfrm>
                <a:off x="1159163" y="4704886"/>
                <a:ext cx="40320" cy="33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5C75B3C-BB27-40DE-1DA1-315F86F250E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50523" y="4695886"/>
                  <a:ext cx="579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BE62A85-FDFA-4DF3-6F44-B63416D260D1}"/>
                    </a:ext>
                  </a:extLst>
                </p14:cNvPr>
                <p14:cNvContentPartPr/>
                <p14:nvPr/>
              </p14:nvContentPartPr>
              <p14:xfrm>
                <a:off x="1060163" y="5008006"/>
                <a:ext cx="51480" cy="42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BE62A85-FDFA-4DF3-6F44-B63416D260D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51163" y="4999006"/>
                  <a:ext cx="69120" cy="6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E218993-C312-E296-B015-5A767F5B4D39}"/>
              </a:ext>
            </a:extLst>
          </p:cNvPr>
          <p:cNvGrpSpPr/>
          <p:nvPr/>
        </p:nvGrpSpPr>
        <p:grpSpPr>
          <a:xfrm>
            <a:off x="3030984" y="5236066"/>
            <a:ext cx="501480" cy="281160"/>
            <a:chOff x="2978243" y="4714966"/>
            <a:chExt cx="501480" cy="28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C137DC8-CEB2-38DB-85C7-1DE8B827270C}"/>
                    </a:ext>
                  </a:extLst>
                </p14:cNvPr>
                <p14:cNvContentPartPr/>
                <p14:nvPr/>
              </p14:nvContentPartPr>
              <p14:xfrm>
                <a:off x="3474323" y="4714966"/>
                <a:ext cx="5400" cy="16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C137DC8-CEB2-38DB-85C7-1DE8B827270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465323" y="4706326"/>
                  <a:ext cx="2304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DD613E7-DD74-FEE0-3B15-97916F9A24D6}"/>
                    </a:ext>
                  </a:extLst>
                </p14:cNvPr>
                <p14:cNvContentPartPr/>
                <p14:nvPr/>
              </p14:nvContentPartPr>
              <p14:xfrm>
                <a:off x="3331403" y="4846006"/>
                <a:ext cx="28080" cy="16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DD613E7-DD74-FEE0-3B15-97916F9A24D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22763" y="4837366"/>
                  <a:ext cx="457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6B813ED-4848-9B03-88C4-E20DB18C0FFC}"/>
                    </a:ext>
                  </a:extLst>
                </p14:cNvPr>
                <p14:cNvContentPartPr/>
                <p14:nvPr/>
              </p14:nvContentPartPr>
              <p14:xfrm>
                <a:off x="3279923" y="4721806"/>
                <a:ext cx="20520" cy="28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6B813ED-4848-9B03-88C4-E20DB18C0FF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270923" y="4713166"/>
                  <a:ext cx="38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B8ABE0E-F307-1BC5-6747-87CF86177419}"/>
                    </a:ext>
                  </a:extLst>
                </p14:cNvPr>
                <p14:cNvContentPartPr/>
                <p14:nvPr/>
              </p14:nvContentPartPr>
              <p14:xfrm>
                <a:off x="3402683" y="4978486"/>
                <a:ext cx="19080" cy="133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B8ABE0E-F307-1BC5-6747-87CF8617741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94043" y="4969846"/>
                  <a:ext cx="367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E308625-FF38-0D1F-65CD-F4D0065FE385}"/>
                    </a:ext>
                  </a:extLst>
                </p14:cNvPr>
                <p14:cNvContentPartPr/>
                <p14:nvPr/>
              </p14:nvContentPartPr>
              <p14:xfrm>
                <a:off x="2978243" y="4944646"/>
                <a:ext cx="49320" cy="514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E308625-FF38-0D1F-65CD-F4D0065FE38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969603" y="4936006"/>
                  <a:ext cx="66960" cy="6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1FBCDAF-7DE9-3911-DF80-E97FC5EF893D}"/>
              </a:ext>
            </a:extLst>
          </p:cNvPr>
          <p:cNvGrpSpPr/>
          <p:nvPr/>
        </p:nvGrpSpPr>
        <p:grpSpPr>
          <a:xfrm>
            <a:off x="4539203" y="3524086"/>
            <a:ext cx="600120" cy="1256760"/>
            <a:chOff x="4539203" y="3524086"/>
            <a:chExt cx="600120" cy="125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2968BE7-A629-65B3-17C1-A45883087BE7}"/>
                    </a:ext>
                  </a:extLst>
                </p14:cNvPr>
                <p14:cNvContentPartPr/>
                <p14:nvPr/>
              </p14:nvContentPartPr>
              <p14:xfrm>
                <a:off x="4539203" y="3524086"/>
                <a:ext cx="480600" cy="3157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2968BE7-A629-65B3-17C1-A45883087BE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530203" y="3515086"/>
                  <a:ext cx="49824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4CF8B09-0247-3AD9-15C2-A786E00065DD}"/>
                    </a:ext>
                  </a:extLst>
                </p14:cNvPr>
                <p14:cNvContentPartPr/>
                <p14:nvPr/>
              </p14:nvContentPartPr>
              <p14:xfrm>
                <a:off x="4715243" y="3858886"/>
                <a:ext cx="218160" cy="175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4CF8B09-0247-3AD9-15C2-A786E00065D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706243" y="3849886"/>
                  <a:ext cx="2358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7344ABD-F4D8-C21C-0628-200146664412}"/>
                    </a:ext>
                  </a:extLst>
                </p14:cNvPr>
                <p14:cNvContentPartPr/>
                <p14:nvPr/>
              </p14:nvContentPartPr>
              <p14:xfrm>
                <a:off x="4586723" y="4068766"/>
                <a:ext cx="235800" cy="450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7344ABD-F4D8-C21C-0628-20014666441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577723" y="4059766"/>
                  <a:ext cx="25344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7815611-5825-B3D7-B8C8-77CDE7993FA7}"/>
                    </a:ext>
                  </a:extLst>
                </p14:cNvPr>
                <p14:cNvContentPartPr/>
                <p14:nvPr/>
              </p14:nvContentPartPr>
              <p14:xfrm>
                <a:off x="5079563" y="4157326"/>
                <a:ext cx="360" cy="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7815611-5825-B3D7-B8C8-77CDE7993FA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070563" y="414832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EAEB806-1A09-383D-FFD5-B9C24CBBE9E4}"/>
                    </a:ext>
                  </a:extLst>
                </p14:cNvPr>
                <p14:cNvContentPartPr/>
                <p14:nvPr/>
              </p14:nvContentPartPr>
              <p14:xfrm>
                <a:off x="4877243" y="3920446"/>
                <a:ext cx="259200" cy="4705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EAEB806-1A09-383D-FFD5-B9C24CBBE9E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68603" y="3911806"/>
                  <a:ext cx="27684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7AC6FC8-4495-9981-29D3-336D6D1862A6}"/>
                    </a:ext>
                  </a:extLst>
                </p14:cNvPr>
                <p14:cNvContentPartPr/>
                <p14:nvPr/>
              </p14:nvContentPartPr>
              <p14:xfrm>
                <a:off x="5034923" y="4390966"/>
                <a:ext cx="27000" cy="144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7AC6FC8-4495-9981-29D3-336D6D1862A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026283" y="4381966"/>
                  <a:ext cx="446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F267E9E-FF9E-532E-6F0C-9D2462C17688}"/>
                    </a:ext>
                  </a:extLst>
                </p14:cNvPr>
                <p14:cNvContentPartPr/>
                <p14:nvPr/>
              </p14:nvContentPartPr>
              <p14:xfrm>
                <a:off x="4621643" y="4509406"/>
                <a:ext cx="489600" cy="2602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F267E9E-FF9E-532E-6F0C-9D2462C1768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613003" y="4500406"/>
                  <a:ext cx="50724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03F9395-D759-3758-EA6F-DBAE2CB9C7FB}"/>
                    </a:ext>
                  </a:extLst>
                </p14:cNvPr>
                <p14:cNvContentPartPr/>
                <p14:nvPr/>
              </p14:nvContentPartPr>
              <p14:xfrm>
                <a:off x="4985603" y="4655926"/>
                <a:ext cx="153720" cy="1249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03F9395-D759-3758-EA6F-DBAE2CB9C7F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76603" y="4646926"/>
                  <a:ext cx="17136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63D03E2-5094-2F58-B040-17DB4F107C01}"/>
                    </a:ext>
                  </a:extLst>
                </p14:cNvPr>
                <p14:cNvContentPartPr/>
                <p14:nvPr/>
              </p14:nvContentPartPr>
              <p14:xfrm>
                <a:off x="4694363" y="3884446"/>
                <a:ext cx="32040" cy="1209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63D03E2-5094-2F58-B040-17DB4F107C0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685363" y="3875446"/>
                  <a:ext cx="496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4592146A-B4AB-CBAE-FCCD-06B52AE37478}"/>
                    </a:ext>
                  </a:extLst>
                </p14:cNvPr>
                <p14:cNvContentPartPr/>
                <p14:nvPr/>
              </p14:nvContentPartPr>
              <p14:xfrm>
                <a:off x="4775363" y="3880126"/>
                <a:ext cx="17640" cy="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4592146A-B4AB-CBAE-FCCD-06B52AE3747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766723" y="3871126"/>
                  <a:ext cx="35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098F941-EAAA-C763-3970-3280D804BDA7}"/>
                    </a:ext>
                  </a:extLst>
                </p14:cNvPr>
                <p14:cNvContentPartPr/>
                <p14:nvPr/>
              </p14:nvContentPartPr>
              <p14:xfrm>
                <a:off x="4862123" y="3861046"/>
                <a:ext cx="360" cy="194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F098F941-EAAA-C763-3970-3280D804BDA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853483" y="3852406"/>
                  <a:ext cx="18000" cy="3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840318C9-4FD0-2507-D3BE-414AE06EB96C}"/>
                  </a:ext>
                </a:extLst>
              </p14:cNvPr>
              <p14:cNvContentPartPr/>
              <p14:nvPr/>
            </p14:nvContentPartPr>
            <p14:xfrm>
              <a:off x="4721630" y="5146724"/>
              <a:ext cx="3240" cy="57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840318C9-4FD0-2507-D3BE-414AE06EB96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712630" y="5138253"/>
                <a:ext cx="20880" cy="22362"/>
              </a:xfrm>
              <a:prstGeom prst="rect">
                <a:avLst/>
              </a:prstGeom>
            </p:spPr>
          </p:pic>
        </mc:Fallback>
      </mc:AlternateContent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7D6D2EB-DBCB-57A9-EBF0-5CC35CEA78C1}"/>
              </a:ext>
            </a:extLst>
          </p:cNvPr>
          <p:cNvGrpSpPr/>
          <p:nvPr/>
        </p:nvGrpSpPr>
        <p:grpSpPr>
          <a:xfrm>
            <a:off x="4458470" y="5339684"/>
            <a:ext cx="346320" cy="135000"/>
            <a:chOff x="4427603" y="5193406"/>
            <a:chExt cx="346320" cy="13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48AFB17-5F9E-66A1-5E8D-B1AE079A2E04}"/>
                    </a:ext>
                  </a:extLst>
                </p14:cNvPr>
                <p14:cNvContentPartPr/>
                <p14:nvPr/>
              </p14:nvContentPartPr>
              <p14:xfrm>
                <a:off x="4427603" y="5322286"/>
                <a:ext cx="3240" cy="61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48AFB17-5F9E-66A1-5E8D-B1AE079A2E0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418963" y="5313646"/>
                  <a:ext cx="20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B6A7F50-8D26-5F95-DB87-05AF97B99E26}"/>
                    </a:ext>
                  </a:extLst>
                </p14:cNvPr>
                <p14:cNvContentPartPr/>
                <p14:nvPr/>
              </p14:nvContentPartPr>
              <p14:xfrm>
                <a:off x="4534883" y="5193406"/>
                <a:ext cx="360" cy="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B6A7F50-8D26-5F95-DB87-05AF97B99E2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526243" y="51844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153B51E-C59E-E4D3-3573-B0F921EC0C83}"/>
                    </a:ext>
                  </a:extLst>
                </p14:cNvPr>
                <p14:cNvContentPartPr/>
                <p14:nvPr/>
              </p14:nvContentPartPr>
              <p14:xfrm>
                <a:off x="4574483" y="5325166"/>
                <a:ext cx="360" cy="28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153B51E-C59E-E4D3-3573-B0F921EC0C8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565483" y="5316166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84C70CF-38F1-399E-C599-634953DB70BC}"/>
                    </a:ext>
                  </a:extLst>
                </p14:cNvPr>
                <p14:cNvContentPartPr/>
                <p14:nvPr/>
              </p14:nvContentPartPr>
              <p14:xfrm>
                <a:off x="4773563" y="5247046"/>
                <a:ext cx="360" cy="147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84C70CF-38F1-399E-C599-634953DB70B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764563" y="5238406"/>
                  <a:ext cx="180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D1B25F8D-20D5-4C76-1B7D-FE08A826C6F4}"/>
                    </a:ext>
                  </a:extLst>
                </p14:cNvPr>
                <p14:cNvContentPartPr/>
                <p14:nvPr/>
              </p14:nvContentPartPr>
              <p14:xfrm>
                <a:off x="4638563" y="5254246"/>
                <a:ext cx="360" cy="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D1B25F8D-20D5-4C76-1B7D-FE08A826C6F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629923" y="52456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03911976-F595-FD81-CE80-3DC816BE7A3F}"/>
                  </a:ext>
                </a:extLst>
              </p14:cNvPr>
              <p14:cNvContentPartPr/>
              <p14:nvPr/>
            </p14:nvContentPartPr>
            <p14:xfrm>
              <a:off x="4808390" y="5621924"/>
              <a:ext cx="360" cy="3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03911976-F595-FD81-CE80-3DC816BE7A3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799390" y="561292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3F6721C-39B5-D9AB-D4A8-46F9FF1A9645}"/>
              </a:ext>
            </a:extLst>
          </p:cNvPr>
          <p:cNvGrpSpPr/>
          <p:nvPr/>
        </p:nvGrpSpPr>
        <p:grpSpPr>
          <a:xfrm>
            <a:off x="548243" y="1138366"/>
            <a:ext cx="4585320" cy="2409120"/>
            <a:chOff x="548243" y="1138366"/>
            <a:chExt cx="4585320" cy="240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B10CD73-E576-0D81-DDA2-9D361B7B8EE9}"/>
                    </a:ext>
                  </a:extLst>
                </p14:cNvPr>
                <p14:cNvContentPartPr/>
                <p14:nvPr/>
              </p14:nvContentPartPr>
              <p14:xfrm>
                <a:off x="548243" y="3033766"/>
                <a:ext cx="285480" cy="936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B10CD73-E576-0D81-DDA2-9D361B7B8EE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39243" y="3024766"/>
                  <a:ext cx="3031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59666A49-9A54-1E93-0E85-4C3FAA3C5BBF}"/>
                    </a:ext>
                  </a:extLst>
                </p14:cNvPr>
                <p14:cNvContentPartPr/>
                <p14:nvPr/>
              </p14:nvContentPartPr>
              <p14:xfrm>
                <a:off x="695843" y="3102886"/>
                <a:ext cx="3960" cy="1990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59666A49-9A54-1E93-0E85-4C3FAA3C5BB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86843" y="3094246"/>
                  <a:ext cx="216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A3F5583-FD50-FCD2-9CCB-B97375176929}"/>
                    </a:ext>
                  </a:extLst>
                </p14:cNvPr>
                <p14:cNvContentPartPr/>
                <p14:nvPr/>
              </p14:nvContentPartPr>
              <p14:xfrm>
                <a:off x="739043" y="2943406"/>
                <a:ext cx="570600" cy="4392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A3F5583-FD50-FCD2-9CCB-B9737517692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0403" y="2934406"/>
                  <a:ext cx="588240" cy="45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8C212F5-5E16-546B-326F-477055CB5204}"/>
                    </a:ext>
                  </a:extLst>
                </p14:cNvPr>
                <p14:cNvContentPartPr/>
                <p14:nvPr/>
              </p14:nvContentPartPr>
              <p14:xfrm>
                <a:off x="2788883" y="2629486"/>
                <a:ext cx="198720" cy="777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8C212F5-5E16-546B-326F-477055CB520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779883" y="2620846"/>
                  <a:ext cx="2163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B74E430-3763-53B3-0AB3-A1F6AE70E361}"/>
                    </a:ext>
                  </a:extLst>
                </p14:cNvPr>
                <p14:cNvContentPartPr/>
                <p14:nvPr/>
              </p14:nvContentPartPr>
              <p14:xfrm>
                <a:off x="2888603" y="2649646"/>
                <a:ext cx="6120" cy="2340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B74E430-3763-53B3-0AB3-A1F6AE70E36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879963" y="2641006"/>
                  <a:ext cx="237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5675226B-4F42-240F-BA4C-B5DDEC075581}"/>
                    </a:ext>
                  </a:extLst>
                </p14:cNvPr>
                <p14:cNvContentPartPr/>
                <p14:nvPr/>
              </p14:nvContentPartPr>
              <p14:xfrm>
                <a:off x="2943323" y="2650366"/>
                <a:ext cx="248400" cy="1936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5675226B-4F42-240F-BA4C-B5DDEC07558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934683" y="2641726"/>
                  <a:ext cx="2660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9B8F364C-0D1C-FEE2-248F-39F733F746F8}"/>
                    </a:ext>
                  </a:extLst>
                </p14:cNvPr>
                <p14:cNvContentPartPr/>
                <p14:nvPr/>
              </p14:nvContentPartPr>
              <p14:xfrm>
                <a:off x="4407083" y="3136366"/>
                <a:ext cx="726480" cy="4111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9B8F364C-0D1C-FEE2-248F-39F733F746F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398083" y="3127726"/>
                  <a:ext cx="74412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B996CF8-2AEA-E08C-CFB3-6735C8567C06}"/>
                    </a:ext>
                  </a:extLst>
                </p14:cNvPr>
                <p14:cNvContentPartPr/>
                <p14:nvPr/>
              </p14:nvContentPartPr>
              <p14:xfrm>
                <a:off x="1537163" y="1591246"/>
                <a:ext cx="1027440" cy="10054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B996CF8-2AEA-E08C-CFB3-6735C8567C0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528523" y="1582246"/>
                  <a:ext cx="1045080" cy="10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A1882637-88F7-8811-4069-1E1149493961}"/>
                    </a:ext>
                  </a:extLst>
                </p14:cNvPr>
                <p14:cNvContentPartPr/>
                <p14:nvPr/>
              </p14:nvContentPartPr>
              <p14:xfrm>
                <a:off x="2339243" y="1599526"/>
                <a:ext cx="144360" cy="1684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A1882637-88F7-8811-4069-1E114949396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330603" y="1590526"/>
                  <a:ext cx="16200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DDFE4FB-F8C8-D546-95C1-C13549112400}"/>
                    </a:ext>
                  </a:extLst>
                </p14:cNvPr>
                <p14:cNvContentPartPr/>
                <p14:nvPr/>
              </p14:nvContentPartPr>
              <p14:xfrm>
                <a:off x="3189563" y="1852966"/>
                <a:ext cx="248400" cy="5587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DDFE4FB-F8C8-D546-95C1-C1354911240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180923" y="1844326"/>
                  <a:ext cx="266040" cy="57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A19C205-A139-76D2-5507-B661F034A812}"/>
                    </a:ext>
                  </a:extLst>
                </p14:cNvPr>
                <p14:cNvContentPartPr/>
                <p14:nvPr/>
              </p14:nvContentPartPr>
              <p14:xfrm>
                <a:off x="3252563" y="1873846"/>
                <a:ext cx="155160" cy="1605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A19C205-A139-76D2-5507-B661F034A81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243923" y="1865206"/>
                  <a:ext cx="17280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17F53B43-DFE9-740C-6308-1CF399C02DFF}"/>
                    </a:ext>
                  </a:extLst>
                </p14:cNvPr>
                <p14:cNvContentPartPr/>
                <p14:nvPr/>
              </p14:nvContentPartPr>
              <p14:xfrm>
                <a:off x="4081283" y="1849006"/>
                <a:ext cx="352800" cy="9342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17F53B43-DFE9-740C-6308-1CF399C02DF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072643" y="1840006"/>
                  <a:ext cx="370440" cy="9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831F2A9-3A05-3619-5CFE-89E2A175F0D5}"/>
                    </a:ext>
                  </a:extLst>
                </p14:cNvPr>
                <p14:cNvContentPartPr/>
                <p14:nvPr/>
              </p14:nvContentPartPr>
              <p14:xfrm>
                <a:off x="4020443" y="1935406"/>
                <a:ext cx="129600" cy="1188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831F2A9-3A05-3619-5CFE-89E2A175F0D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011443" y="1926766"/>
                  <a:ext cx="1472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428AC545-663D-FEA5-320C-9D933FAB6477}"/>
                    </a:ext>
                  </a:extLst>
                </p14:cNvPr>
                <p14:cNvContentPartPr/>
                <p14:nvPr/>
              </p14:nvContentPartPr>
              <p14:xfrm>
                <a:off x="2765843" y="1275166"/>
                <a:ext cx="31680" cy="3351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28AC545-663D-FEA5-320C-9D933FAB647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756843" y="1266166"/>
                  <a:ext cx="4932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D5C6711F-B0E0-AA21-D188-92121CA59E78}"/>
                    </a:ext>
                  </a:extLst>
                </p14:cNvPr>
                <p14:cNvContentPartPr/>
                <p14:nvPr/>
              </p14:nvContentPartPr>
              <p14:xfrm>
                <a:off x="2840363" y="1291726"/>
                <a:ext cx="360" cy="3063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D5C6711F-B0E0-AA21-D188-92121CA59E7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831363" y="1282726"/>
                  <a:ext cx="1800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93AE40E-E559-9967-0FBC-D1AEC122C625}"/>
                    </a:ext>
                  </a:extLst>
                </p14:cNvPr>
                <p14:cNvContentPartPr/>
                <p14:nvPr/>
              </p14:nvContentPartPr>
              <p14:xfrm>
                <a:off x="2723723" y="1423126"/>
                <a:ext cx="255240" cy="1537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93AE40E-E559-9967-0FBC-D1AEC122C62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714723" y="1414126"/>
                  <a:ext cx="2728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07CB9D7D-FD73-88C4-1E0C-715711E23A92}"/>
                    </a:ext>
                  </a:extLst>
                </p14:cNvPr>
                <p14:cNvContentPartPr/>
                <p14:nvPr/>
              </p14:nvContentPartPr>
              <p14:xfrm>
                <a:off x="2935763" y="1368406"/>
                <a:ext cx="360" cy="28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07CB9D7D-FD73-88C4-1E0C-715711E23A9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927123" y="1359406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16DC3E51-68BE-BD1C-F2C8-201BCE48380F}"/>
                    </a:ext>
                  </a:extLst>
                </p14:cNvPr>
                <p14:cNvContentPartPr/>
                <p14:nvPr/>
              </p14:nvContentPartPr>
              <p14:xfrm>
                <a:off x="3064643" y="1368046"/>
                <a:ext cx="74880" cy="3657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16DC3E51-68BE-BD1C-F2C8-201BCE48380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056003" y="1359406"/>
                  <a:ext cx="9252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6122A6DD-DACE-5138-53DD-0E8F0F10C3ED}"/>
                    </a:ext>
                  </a:extLst>
                </p14:cNvPr>
                <p14:cNvContentPartPr/>
                <p14:nvPr/>
              </p14:nvContentPartPr>
              <p14:xfrm>
                <a:off x="3230603" y="1323406"/>
                <a:ext cx="108000" cy="3927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6122A6DD-DACE-5138-53DD-0E8F0F10C3E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221603" y="1314766"/>
                  <a:ext cx="12564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04675E8D-252D-26A2-FDF2-BD6397EA9B14}"/>
                    </a:ext>
                  </a:extLst>
                </p14:cNvPr>
                <p14:cNvContentPartPr/>
                <p14:nvPr/>
              </p14:nvContentPartPr>
              <p14:xfrm>
                <a:off x="3384683" y="1294246"/>
                <a:ext cx="137520" cy="2206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04675E8D-252D-26A2-FDF2-BD6397EA9B1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376043" y="1285246"/>
                  <a:ext cx="1551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119D8BD8-FA60-9C27-53FF-B8DDA9467B3E}"/>
                    </a:ext>
                  </a:extLst>
                </p14:cNvPr>
                <p14:cNvContentPartPr/>
                <p14:nvPr/>
              </p14:nvContentPartPr>
              <p14:xfrm>
                <a:off x="3511043" y="1270846"/>
                <a:ext cx="143640" cy="2196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119D8BD8-FA60-9C27-53FF-B8DDA9467B3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502403" y="1261846"/>
                  <a:ext cx="1612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29FCFEE-2065-4DFF-AFDE-8664A50541A2}"/>
                    </a:ext>
                  </a:extLst>
                </p14:cNvPr>
                <p14:cNvContentPartPr/>
                <p14:nvPr/>
              </p14:nvContentPartPr>
              <p14:xfrm>
                <a:off x="3653603" y="1138366"/>
                <a:ext cx="807120" cy="4557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29FCFEE-2065-4DFF-AFDE-8664A50541A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644603" y="1129726"/>
                  <a:ext cx="824760" cy="47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DED98901-1B6B-20F1-84C2-442A45B41094}"/>
              </a:ext>
            </a:extLst>
          </p:cNvPr>
          <p:cNvGrpSpPr/>
          <p:nvPr/>
        </p:nvGrpSpPr>
        <p:grpSpPr>
          <a:xfrm>
            <a:off x="4907123" y="1130446"/>
            <a:ext cx="1949400" cy="542520"/>
            <a:chOff x="4907123" y="1130446"/>
            <a:chExt cx="1949400" cy="54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E912D168-950F-36CE-E252-984D51ACA2BF}"/>
                    </a:ext>
                  </a:extLst>
                </p14:cNvPr>
                <p14:cNvContentPartPr/>
                <p14:nvPr/>
              </p14:nvContentPartPr>
              <p14:xfrm>
                <a:off x="4907123" y="1130446"/>
                <a:ext cx="1477440" cy="3092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E912D168-950F-36CE-E252-984D51ACA2B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898123" y="1121806"/>
                  <a:ext cx="149508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482A705E-8614-582A-7759-627198250D37}"/>
                    </a:ext>
                  </a:extLst>
                </p14:cNvPr>
                <p14:cNvContentPartPr/>
                <p14:nvPr/>
              </p14:nvContentPartPr>
              <p14:xfrm>
                <a:off x="6215363" y="1279846"/>
                <a:ext cx="193680" cy="2008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482A705E-8614-582A-7759-627198250D3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206363" y="1270846"/>
                  <a:ext cx="2113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7D7BC13-9D1C-049E-F7E4-1704E6F0F790}"/>
                    </a:ext>
                  </a:extLst>
                </p14:cNvPr>
                <p14:cNvContentPartPr/>
                <p14:nvPr/>
              </p14:nvContentPartPr>
              <p14:xfrm>
                <a:off x="6666443" y="1325926"/>
                <a:ext cx="190080" cy="3470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7D7BC13-9D1C-049E-F7E4-1704E6F0F79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657803" y="1316926"/>
                  <a:ext cx="207720" cy="36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09E83C5E-A6C0-42E3-8C43-D5AC8AAC3C6E}"/>
              </a:ext>
            </a:extLst>
          </p:cNvPr>
          <p:cNvGrpSpPr/>
          <p:nvPr/>
        </p:nvGrpSpPr>
        <p:grpSpPr>
          <a:xfrm>
            <a:off x="6939683" y="1079686"/>
            <a:ext cx="875880" cy="547200"/>
            <a:chOff x="6939683" y="1079686"/>
            <a:chExt cx="875880" cy="54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F5E139A8-7D94-8449-BF0A-EAE5AA052CEA}"/>
                    </a:ext>
                  </a:extLst>
                </p14:cNvPr>
                <p14:cNvContentPartPr/>
                <p14:nvPr/>
              </p14:nvContentPartPr>
              <p14:xfrm>
                <a:off x="6939683" y="1079686"/>
                <a:ext cx="875880" cy="5472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F5E139A8-7D94-8449-BF0A-EAE5AA052CE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931043" y="1070686"/>
                  <a:ext cx="893520" cy="56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12A3B60-B76A-D27B-6150-5D32D448201A}"/>
                    </a:ext>
                  </a:extLst>
                </p14:cNvPr>
                <p14:cNvContentPartPr/>
                <p14:nvPr/>
              </p14:nvContentPartPr>
              <p14:xfrm>
                <a:off x="7714403" y="1345726"/>
                <a:ext cx="101160" cy="198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12A3B60-B76A-D27B-6150-5D32D448201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705403" y="1336726"/>
                  <a:ext cx="1188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3B8EFA94-21C2-D788-E48A-8586DA18DE86}"/>
                    </a:ext>
                  </a:extLst>
                </p14:cNvPr>
                <p14:cNvContentPartPr/>
                <p14:nvPr/>
              </p14:nvContentPartPr>
              <p14:xfrm>
                <a:off x="7434323" y="1244566"/>
                <a:ext cx="296280" cy="752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3B8EFA94-21C2-D788-E48A-8586DA18DE8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425323" y="1235926"/>
                  <a:ext cx="313920" cy="9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2FE5A86C-F511-9D06-BB9E-E260D9C82C1E}"/>
                  </a:ext>
                </a:extLst>
              </p14:cNvPr>
              <p14:cNvContentPartPr/>
              <p14:nvPr/>
            </p14:nvContentPartPr>
            <p14:xfrm>
              <a:off x="6394643" y="2615446"/>
              <a:ext cx="1325880" cy="154980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2FE5A86C-F511-9D06-BB9E-E260D9C82C1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6385643" y="2606446"/>
                <a:ext cx="1343520" cy="156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DDDBB586-A71B-9C51-1BB4-9C98BF545A79}"/>
                  </a:ext>
                </a:extLst>
              </p14:cNvPr>
              <p14:cNvContentPartPr/>
              <p14:nvPr/>
            </p14:nvContentPartPr>
            <p14:xfrm>
              <a:off x="6540443" y="2824246"/>
              <a:ext cx="216000" cy="11232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DDDBB586-A71B-9C51-1BB4-9C98BF545A79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531443" y="2815606"/>
                <a:ext cx="2336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4D532181-DEE8-360C-F6CE-BD02DF459A20}"/>
                  </a:ext>
                </a:extLst>
              </p14:cNvPr>
              <p14:cNvContentPartPr/>
              <p14:nvPr/>
            </p14:nvContentPartPr>
            <p14:xfrm>
              <a:off x="6654203" y="2896966"/>
              <a:ext cx="69120" cy="28800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4D532181-DEE8-360C-F6CE-BD02DF459A20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645203" y="2887966"/>
                <a:ext cx="8676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46023576-B2BC-FBDF-258A-316CF5A401DE}"/>
                  </a:ext>
                </a:extLst>
              </p14:cNvPr>
              <p14:cNvContentPartPr/>
              <p14:nvPr/>
            </p14:nvContentPartPr>
            <p14:xfrm>
              <a:off x="6783803" y="3021166"/>
              <a:ext cx="45000" cy="14472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46023576-B2BC-FBDF-258A-316CF5A401DE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775163" y="3012166"/>
                <a:ext cx="6264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DB1326DE-4FD7-6307-C54C-9A487FC2DC66}"/>
                  </a:ext>
                </a:extLst>
              </p14:cNvPr>
              <p14:cNvContentPartPr/>
              <p14:nvPr/>
            </p14:nvContentPartPr>
            <p14:xfrm>
              <a:off x="6906923" y="2950966"/>
              <a:ext cx="257040" cy="14256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DB1326DE-4FD7-6307-C54C-9A487FC2DC66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898283" y="2941966"/>
                <a:ext cx="274680" cy="160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4" name="Group 183">
            <a:extLst>
              <a:ext uri="{FF2B5EF4-FFF2-40B4-BE49-F238E27FC236}">
                <a16:creationId xmlns:a16="http://schemas.microsoft.com/office/drawing/2014/main" id="{1543F1E0-41AC-797F-81F0-0D7D84470337}"/>
              </a:ext>
            </a:extLst>
          </p:cNvPr>
          <p:cNvGrpSpPr/>
          <p:nvPr/>
        </p:nvGrpSpPr>
        <p:grpSpPr>
          <a:xfrm>
            <a:off x="6861203" y="3628126"/>
            <a:ext cx="626760" cy="398880"/>
            <a:chOff x="6861203" y="3628126"/>
            <a:chExt cx="626760" cy="39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7CD5492B-F255-81F9-9A79-DD21C1F127C5}"/>
                    </a:ext>
                  </a:extLst>
                </p14:cNvPr>
                <p14:cNvContentPartPr/>
                <p14:nvPr/>
              </p14:nvContentPartPr>
              <p14:xfrm>
                <a:off x="7019963" y="3628126"/>
                <a:ext cx="468000" cy="3988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7CD5492B-F255-81F9-9A79-DD21C1F127C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011323" y="3619126"/>
                  <a:ext cx="48564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F5682A78-3B3A-CC40-0280-743A9D184CFF}"/>
                    </a:ext>
                  </a:extLst>
                </p14:cNvPr>
                <p14:cNvContentPartPr/>
                <p14:nvPr/>
              </p14:nvContentPartPr>
              <p14:xfrm>
                <a:off x="6861203" y="3703006"/>
                <a:ext cx="186480" cy="583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F5682A78-3B3A-CC40-0280-743A9D184CF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852563" y="3694006"/>
                  <a:ext cx="20412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2E66EB23-7AFB-9A63-0AEE-F4D9F9B5DFAF}"/>
                    </a:ext>
                  </a:extLst>
                </p14:cNvPr>
                <p14:cNvContentPartPr/>
                <p14:nvPr/>
              </p14:nvContentPartPr>
              <p14:xfrm>
                <a:off x="6963443" y="3743686"/>
                <a:ext cx="5400" cy="1764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2E66EB23-7AFB-9A63-0AEE-F4D9F9B5DFA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954803" y="3734686"/>
                  <a:ext cx="23040" cy="19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2C3B247B-1650-CDC1-4CBD-08D2676E9CE0}"/>
                  </a:ext>
                </a:extLst>
              </p14:cNvPr>
              <p14:cNvContentPartPr/>
              <p14:nvPr/>
            </p14:nvContentPartPr>
            <p14:xfrm>
              <a:off x="7927883" y="3513646"/>
              <a:ext cx="645840" cy="35532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2C3B247B-1650-CDC1-4CBD-08D2676E9CE0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7919243" y="3505006"/>
                <a:ext cx="66348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8A9C7666-11E2-C64D-B1B3-098655F21B4C}"/>
                  </a:ext>
                </a:extLst>
              </p14:cNvPr>
              <p14:cNvContentPartPr/>
              <p14:nvPr/>
            </p14:nvContentPartPr>
            <p14:xfrm>
              <a:off x="6670763" y="3199726"/>
              <a:ext cx="2170800" cy="118872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8A9C7666-11E2-C64D-B1B3-098655F21B4C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661763" y="3191086"/>
                <a:ext cx="2188440" cy="120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9" name="Group 188">
            <a:extLst>
              <a:ext uri="{FF2B5EF4-FFF2-40B4-BE49-F238E27FC236}">
                <a16:creationId xmlns:a16="http://schemas.microsoft.com/office/drawing/2014/main" id="{696609F8-5248-A97E-86E9-322157D273C8}"/>
              </a:ext>
            </a:extLst>
          </p:cNvPr>
          <p:cNvGrpSpPr/>
          <p:nvPr/>
        </p:nvGrpSpPr>
        <p:grpSpPr>
          <a:xfrm>
            <a:off x="6837443" y="3193966"/>
            <a:ext cx="390960" cy="582840"/>
            <a:chOff x="6837443" y="3193966"/>
            <a:chExt cx="390960" cy="58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AE4201AA-40F1-C616-A499-F503DBD4117D}"/>
                    </a:ext>
                  </a:extLst>
                </p14:cNvPr>
                <p14:cNvContentPartPr/>
                <p14:nvPr/>
              </p14:nvContentPartPr>
              <p14:xfrm>
                <a:off x="6856163" y="3236806"/>
                <a:ext cx="296640" cy="4532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AE4201AA-40F1-C616-A499-F503DBD4117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847163" y="3228166"/>
                  <a:ext cx="314280" cy="47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669E411E-D3E2-5DEA-1F4B-E2D919DDA1BE}"/>
                    </a:ext>
                  </a:extLst>
                </p14:cNvPr>
                <p14:cNvContentPartPr/>
                <p14:nvPr/>
              </p14:nvContentPartPr>
              <p14:xfrm>
                <a:off x="7013483" y="3193966"/>
                <a:ext cx="214920" cy="4730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669E411E-D3E2-5DEA-1F4B-E2D919DDA1B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004483" y="3184966"/>
                  <a:ext cx="232560" cy="49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9D0C56D4-5144-BC36-23EA-B667AB182E83}"/>
                    </a:ext>
                  </a:extLst>
                </p14:cNvPr>
                <p14:cNvContentPartPr/>
                <p14:nvPr/>
              </p14:nvContentPartPr>
              <p14:xfrm>
                <a:off x="7046963" y="3206206"/>
                <a:ext cx="115200" cy="4456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9D0C56D4-5144-BC36-23EA-B667AB182E8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038323" y="3197566"/>
                  <a:ext cx="132840" cy="46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11930A41-BBCF-DFDB-A970-594733698DBF}"/>
                    </a:ext>
                  </a:extLst>
                </p14:cNvPr>
                <p14:cNvContentPartPr/>
                <p14:nvPr/>
              </p14:nvContentPartPr>
              <p14:xfrm>
                <a:off x="6837443" y="3289366"/>
                <a:ext cx="206640" cy="4874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11930A41-BBCF-DFDB-A970-594733698DB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828443" y="3280366"/>
                  <a:ext cx="224280" cy="50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EA77ED9F-273F-6D9A-07AD-981E3E3973D6}"/>
              </a:ext>
            </a:extLst>
          </p:cNvPr>
          <p:cNvGrpSpPr/>
          <p:nvPr/>
        </p:nvGrpSpPr>
        <p:grpSpPr>
          <a:xfrm>
            <a:off x="7509563" y="3523366"/>
            <a:ext cx="411120" cy="255240"/>
            <a:chOff x="7509563" y="3523366"/>
            <a:chExt cx="411120" cy="25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D2ED4810-1534-405C-9181-4E8DCA12F63D}"/>
                    </a:ext>
                  </a:extLst>
                </p14:cNvPr>
                <p14:cNvContentPartPr/>
                <p14:nvPr/>
              </p14:nvContentPartPr>
              <p14:xfrm>
                <a:off x="7573643" y="3523366"/>
                <a:ext cx="328320" cy="532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D2ED4810-1534-405C-9181-4E8DCA12F63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565003" y="3514726"/>
                  <a:ext cx="345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F378D9F0-1F54-D4E6-D687-0DA058F5D1FB}"/>
                    </a:ext>
                  </a:extLst>
                </p14:cNvPr>
                <p14:cNvContentPartPr/>
                <p14:nvPr/>
              </p14:nvContentPartPr>
              <p14:xfrm>
                <a:off x="7509563" y="3639646"/>
                <a:ext cx="331560" cy="349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F378D9F0-1F54-D4E6-D687-0DA058F5D1F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500923" y="3630646"/>
                  <a:ext cx="3492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85E583A3-F02E-80E2-0F7D-1E4E7CED5953}"/>
                    </a:ext>
                  </a:extLst>
                </p14:cNvPr>
                <p14:cNvContentPartPr/>
                <p14:nvPr/>
              </p14:nvContentPartPr>
              <p14:xfrm>
                <a:off x="7579763" y="3714886"/>
                <a:ext cx="326160" cy="151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85E583A3-F02E-80E2-0F7D-1E4E7CED595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570763" y="3705886"/>
                  <a:ext cx="3438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3475B137-2E6B-67CA-8844-CFE9B4424B57}"/>
                    </a:ext>
                  </a:extLst>
                </p14:cNvPr>
                <p14:cNvContentPartPr/>
                <p14:nvPr/>
              </p14:nvContentPartPr>
              <p14:xfrm>
                <a:off x="7612883" y="3742606"/>
                <a:ext cx="307800" cy="360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3475B137-2E6B-67CA-8844-CFE9B4424B57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604243" y="3733966"/>
                  <a:ext cx="325440" cy="5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55787743-80F3-96FD-0AD3-4AF37F5AAC6B}"/>
              </a:ext>
            </a:extLst>
          </p:cNvPr>
          <p:cNvGrpSpPr/>
          <p:nvPr/>
        </p:nvGrpSpPr>
        <p:grpSpPr>
          <a:xfrm>
            <a:off x="6312203" y="2377486"/>
            <a:ext cx="1335240" cy="1782360"/>
            <a:chOff x="6312203" y="2377486"/>
            <a:chExt cx="1335240" cy="178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E584424F-7820-2577-4482-229CC696AA85}"/>
                    </a:ext>
                  </a:extLst>
                </p14:cNvPr>
                <p14:cNvContentPartPr/>
                <p14:nvPr/>
              </p14:nvContentPartPr>
              <p14:xfrm>
                <a:off x="6927083" y="2416006"/>
                <a:ext cx="181440" cy="1710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E584424F-7820-2577-4482-229CC696AA8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918083" y="2407006"/>
                  <a:ext cx="1990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89C1092A-E9F5-3A65-55EA-523A7EA0ACB0}"/>
                    </a:ext>
                  </a:extLst>
                </p14:cNvPr>
                <p14:cNvContentPartPr/>
                <p14:nvPr/>
              </p14:nvContentPartPr>
              <p14:xfrm>
                <a:off x="6955883" y="2377486"/>
                <a:ext cx="151920" cy="2426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89C1092A-E9F5-3A65-55EA-523A7EA0ACB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947243" y="2368846"/>
                  <a:ext cx="1695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066679B-A196-C3CA-18F7-CE0566F6E420}"/>
                    </a:ext>
                  </a:extLst>
                </p14:cNvPr>
                <p14:cNvContentPartPr/>
                <p14:nvPr/>
              </p14:nvContentPartPr>
              <p14:xfrm>
                <a:off x="7183763" y="2538406"/>
                <a:ext cx="153000" cy="846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066679B-A196-C3CA-18F7-CE0566F6E42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175123" y="2529406"/>
                  <a:ext cx="1706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74131085-453E-47E2-2240-723F41472B0C}"/>
                    </a:ext>
                  </a:extLst>
                </p14:cNvPr>
                <p14:cNvContentPartPr/>
                <p14:nvPr/>
              </p14:nvContentPartPr>
              <p14:xfrm>
                <a:off x="7376003" y="2503126"/>
                <a:ext cx="193680" cy="2044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74131085-453E-47E2-2240-723F41472B0C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367003" y="2494486"/>
                  <a:ext cx="2113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C33ACA94-897D-25CD-B87B-C6EFB360316D}"/>
                    </a:ext>
                  </a:extLst>
                </p14:cNvPr>
                <p14:cNvContentPartPr/>
                <p14:nvPr/>
              </p14:nvContentPartPr>
              <p14:xfrm>
                <a:off x="6312203" y="2616166"/>
                <a:ext cx="1335240" cy="15436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C33ACA94-897D-25CD-B87B-C6EFB360316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303203" y="2607526"/>
                  <a:ext cx="1352880" cy="156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70D72EB4-3FAE-97F7-2BFE-1BC59D640BDC}"/>
              </a:ext>
            </a:extLst>
          </p:cNvPr>
          <p:cNvGrpSpPr/>
          <p:nvPr/>
        </p:nvGrpSpPr>
        <p:grpSpPr>
          <a:xfrm>
            <a:off x="6695603" y="3263446"/>
            <a:ext cx="2054160" cy="1544400"/>
            <a:chOff x="6695603" y="3263446"/>
            <a:chExt cx="2054160" cy="154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C7DD2CA-50F8-C855-3CE4-EF7BF2F24D7D}"/>
                    </a:ext>
                  </a:extLst>
                </p14:cNvPr>
                <p14:cNvContentPartPr/>
                <p14:nvPr/>
              </p14:nvContentPartPr>
              <p14:xfrm>
                <a:off x="6695603" y="3263446"/>
                <a:ext cx="2054160" cy="11433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C7DD2CA-50F8-C855-3CE4-EF7BF2F24D7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686603" y="3254806"/>
                  <a:ext cx="2071800" cy="11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1DEA1C59-ABB4-34E8-81F1-0041F44B45AC}"/>
                    </a:ext>
                  </a:extLst>
                </p14:cNvPr>
                <p14:cNvContentPartPr/>
                <p14:nvPr/>
              </p14:nvContentPartPr>
              <p14:xfrm>
                <a:off x="7562843" y="4497886"/>
                <a:ext cx="132480" cy="3099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1DEA1C59-ABB4-34E8-81F1-0041F44B45A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554203" y="4489246"/>
                  <a:ext cx="15012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BA7C2C64-7DDB-F8FD-AF14-463A26E375A5}"/>
                    </a:ext>
                  </a:extLst>
                </p14:cNvPr>
                <p14:cNvContentPartPr/>
                <p14:nvPr/>
              </p14:nvContentPartPr>
              <p14:xfrm>
                <a:off x="7712243" y="4436326"/>
                <a:ext cx="678600" cy="3322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BA7C2C64-7DDB-F8FD-AF14-463A26E375A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703603" y="4427686"/>
                  <a:ext cx="69624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33247D4C-BF1E-0343-5AC4-FCB614DE7CA1}"/>
                    </a:ext>
                  </a:extLst>
                </p14:cNvPr>
                <p14:cNvContentPartPr/>
                <p14:nvPr/>
              </p14:nvContentPartPr>
              <p14:xfrm>
                <a:off x="8003123" y="4402486"/>
                <a:ext cx="175680" cy="1519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33247D4C-BF1E-0343-5AC4-FCB614DE7CA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994483" y="4393846"/>
                  <a:ext cx="1933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B10B8D57-3998-5DA5-BE3C-DE507E5F1E17}"/>
                    </a:ext>
                  </a:extLst>
                </p14:cNvPr>
                <p14:cNvContentPartPr/>
                <p14:nvPr/>
              </p14:nvContentPartPr>
              <p14:xfrm>
                <a:off x="7925363" y="4520206"/>
                <a:ext cx="360" cy="378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B10B8D57-3998-5DA5-BE3C-DE507E5F1E1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916723" y="4511206"/>
                  <a:ext cx="18000" cy="55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224A7614-452D-47EF-25A8-83B882F2FB29}"/>
              </a:ext>
            </a:extLst>
          </p:cNvPr>
          <p:cNvSpPr txBox="1"/>
          <p:nvPr/>
        </p:nvSpPr>
        <p:spPr>
          <a:xfrm>
            <a:off x="1771191" y="6098322"/>
            <a:ext cx="5234125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Neurons connect over time as Venn diagrams to form cliques</a:t>
            </a:r>
          </a:p>
          <a:p>
            <a:pPr>
              <a:buNone/>
            </a:pPr>
            <a:r>
              <a:rPr lang="en-US" sz="1400" dirty="0"/>
              <a:t>(Not fully unsupervised – Hippocampus directs it)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F0EB6A-689E-A190-06B5-CE5321EE112B}"/>
              </a:ext>
            </a:extLst>
          </p:cNvPr>
          <p:cNvSpPr/>
          <p:nvPr/>
        </p:nvSpPr>
        <p:spPr>
          <a:xfrm>
            <a:off x="734326" y="4961026"/>
            <a:ext cx="835200" cy="85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36E3CC-42D9-6117-4D62-7B1ED85D1AB9}"/>
              </a:ext>
            </a:extLst>
          </p:cNvPr>
          <p:cNvSpPr/>
          <p:nvPr/>
        </p:nvSpPr>
        <p:spPr>
          <a:xfrm>
            <a:off x="2877443" y="4971224"/>
            <a:ext cx="835200" cy="85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06E3C9E-6BED-A75C-4C36-461DD8BC5F7D}"/>
              </a:ext>
            </a:extLst>
          </p:cNvPr>
          <p:cNvSpPr/>
          <p:nvPr/>
        </p:nvSpPr>
        <p:spPr>
          <a:xfrm>
            <a:off x="4339670" y="4988200"/>
            <a:ext cx="835200" cy="85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461E80-DCFB-DCF7-24F9-22A8234854E7}"/>
              </a:ext>
            </a:extLst>
          </p:cNvPr>
          <p:cNvSpPr/>
          <p:nvPr/>
        </p:nvSpPr>
        <p:spPr>
          <a:xfrm>
            <a:off x="457200" y="2377486"/>
            <a:ext cx="5257800" cy="240336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4CE42D1-BE79-58F9-6E53-C0BBB09A5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0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8858"/>
    </mc:Choice>
    <mc:Fallback xmlns="">
      <p:transition advClick="0" advTm="98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350016" y="104910"/>
            <a:ext cx="847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How are arrival probabilities relevant?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352174-553B-D4BB-8B74-72D630DEC250}"/>
                  </a:ext>
                </a:extLst>
              </p14:cNvPr>
              <p14:cNvContentPartPr/>
              <p14:nvPr/>
            </p14:nvContentPartPr>
            <p14:xfrm>
              <a:off x="2546194" y="2604377"/>
              <a:ext cx="347760" cy="362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352174-553B-D4BB-8B74-72D630DEC2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194" y="2595377"/>
                <a:ext cx="36540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3B05A57-C563-CD6A-B813-D99016766834}"/>
                  </a:ext>
                </a:extLst>
              </p14:cNvPr>
              <p14:cNvContentPartPr/>
              <p14:nvPr/>
            </p14:nvContentPartPr>
            <p14:xfrm>
              <a:off x="2671474" y="4142657"/>
              <a:ext cx="292320" cy="289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3B05A57-C563-CD6A-B813-D9901676683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62834" y="4133657"/>
                <a:ext cx="309960" cy="30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D4C85CE-20C9-4D6F-9953-92A09FDBA387}"/>
              </a:ext>
            </a:extLst>
          </p:cNvPr>
          <p:cNvGrpSpPr/>
          <p:nvPr/>
        </p:nvGrpSpPr>
        <p:grpSpPr>
          <a:xfrm>
            <a:off x="627034" y="2740097"/>
            <a:ext cx="1898640" cy="284040"/>
            <a:chOff x="627034" y="2740097"/>
            <a:chExt cx="1898640" cy="28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83358CD-9074-5DFE-FF23-AD7FA0A96166}"/>
                    </a:ext>
                  </a:extLst>
                </p14:cNvPr>
                <p14:cNvContentPartPr/>
                <p14:nvPr/>
              </p14:nvContentPartPr>
              <p14:xfrm>
                <a:off x="2289514" y="2740097"/>
                <a:ext cx="25560" cy="2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83358CD-9074-5DFE-FF23-AD7FA0A9616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80874" y="2731097"/>
                  <a:ext cx="43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6D51440-77F4-4521-9CAB-F8B010ED7FB6}"/>
                    </a:ext>
                  </a:extLst>
                </p14:cNvPr>
                <p14:cNvContentPartPr/>
                <p14:nvPr/>
              </p14:nvContentPartPr>
              <p14:xfrm>
                <a:off x="627034" y="2867177"/>
                <a:ext cx="1898640" cy="16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6D51440-77F4-4521-9CAB-F8B010ED7FB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8034" y="2858537"/>
                  <a:ext cx="19162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42F2B8A-94D2-B196-A5DE-08E38B2F30D1}"/>
                    </a:ext>
                  </a:extLst>
                </p14:cNvPr>
                <p14:cNvContentPartPr/>
                <p14:nvPr/>
              </p14:nvContentPartPr>
              <p14:xfrm>
                <a:off x="2195554" y="2747657"/>
                <a:ext cx="250560" cy="276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42F2B8A-94D2-B196-A5DE-08E38B2F30D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86554" y="2738657"/>
                  <a:ext cx="268200" cy="29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0495DD2-C863-E99E-F2BB-9F5721E0EC63}"/>
                  </a:ext>
                </a:extLst>
              </p14:cNvPr>
              <p14:cNvContentPartPr/>
              <p14:nvPr/>
            </p14:nvContentPartPr>
            <p14:xfrm>
              <a:off x="493834" y="2156177"/>
              <a:ext cx="1763280" cy="398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0495DD2-C863-E99E-F2BB-9F5721E0EC6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4834" y="2147177"/>
                <a:ext cx="178092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213CB49-8B72-7E5D-209B-84F79BB23639}"/>
                  </a:ext>
                </a:extLst>
              </p14:cNvPr>
              <p14:cNvContentPartPr/>
              <p14:nvPr/>
            </p14:nvContentPartPr>
            <p14:xfrm>
              <a:off x="2791714" y="3086417"/>
              <a:ext cx="360" cy="82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213CB49-8B72-7E5D-209B-84F79BB2363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83074" y="3077417"/>
                <a:ext cx="180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B2EAF9-1667-CE34-4946-A6B6F9A17BC5}"/>
                  </a:ext>
                </a:extLst>
              </p14:cNvPr>
              <p14:cNvContentPartPr/>
              <p14:nvPr/>
            </p14:nvContentPartPr>
            <p14:xfrm>
              <a:off x="3034354" y="2782217"/>
              <a:ext cx="360" cy="158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B2EAF9-1667-CE34-4946-A6B6F9A17BC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25714" y="2773577"/>
                <a:ext cx="18000" cy="17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6D518907-FB75-9A98-638B-EDD953119F3F}"/>
              </a:ext>
            </a:extLst>
          </p:cNvPr>
          <p:cNvGrpSpPr/>
          <p:nvPr/>
        </p:nvGrpSpPr>
        <p:grpSpPr>
          <a:xfrm>
            <a:off x="2809714" y="4003697"/>
            <a:ext cx="473760" cy="448560"/>
            <a:chOff x="2809714" y="4003697"/>
            <a:chExt cx="473760" cy="4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BD31B2-D4D3-B094-45F9-CCDE58BB9FA5}"/>
                    </a:ext>
                  </a:extLst>
                </p14:cNvPr>
                <p14:cNvContentPartPr/>
                <p14:nvPr/>
              </p14:nvContentPartPr>
              <p14:xfrm>
                <a:off x="2809714" y="4003697"/>
                <a:ext cx="360" cy="127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BD31B2-D4D3-B094-45F9-CCDE58BB9FA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01074" y="3995057"/>
                  <a:ext cx="18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B611D56-81E1-309C-59DB-D0D7D6B37AC0}"/>
                    </a:ext>
                  </a:extLst>
                </p14:cNvPr>
                <p14:cNvContentPartPr/>
                <p14:nvPr/>
              </p14:nvContentPartPr>
              <p14:xfrm>
                <a:off x="3123274" y="4097297"/>
                <a:ext cx="160200" cy="354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B611D56-81E1-309C-59DB-D0D7D6B37AC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14634" y="4088297"/>
                  <a:ext cx="177840" cy="37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FE7DE9-204D-DC7E-1C4D-E40AAE28CE73}"/>
              </a:ext>
            </a:extLst>
          </p:cNvPr>
          <p:cNvGrpSpPr/>
          <p:nvPr/>
        </p:nvGrpSpPr>
        <p:grpSpPr>
          <a:xfrm>
            <a:off x="2791714" y="3293417"/>
            <a:ext cx="720720" cy="558000"/>
            <a:chOff x="2791714" y="3293417"/>
            <a:chExt cx="720720" cy="55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3EE99F2-C9A2-88FB-905B-D472AB332089}"/>
                    </a:ext>
                  </a:extLst>
                </p14:cNvPr>
                <p14:cNvContentPartPr/>
                <p14:nvPr/>
              </p14:nvContentPartPr>
              <p14:xfrm>
                <a:off x="2791714" y="3293417"/>
                <a:ext cx="3600" cy="50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3EE99F2-C9A2-88FB-905B-D472AB33208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783074" y="3284417"/>
                  <a:ext cx="2124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D7389E5-C3C5-D629-6EE9-465E195836E7}"/>
                    </a:ext>
                  </a:extLst>
                </p14:cNvPr>
                <p14:cNvContentPartPr/>
                <p14:nvPr/>
              </p14:nvContentPartPr>
              <p14:xfrm>
                <a:off x="2794954" y="3504377"/>
                <a:ext cx="360" cy="138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D7389E5-C3C5-D629-6EE9-465E195836E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785954" y="3495737"/>
                  <a:ext cx="180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9F8EDE9-B1FD-318F-5AB8-6821C38C9514}"/>
                    </a:ext>
                  </a:extLst>
                </p14:cNvPr>
                <p14:cNvContentPartPr/>
                <p14:nvPr/>
              </p14:nvContentPartPr>
              <p14:xfrm>
                <a:off x="2794954" y="3752417"/>
                <a:ext cx="360" cy="99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9F8EDE9-B1FD-318F-5AB8-6821C38C951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785954" y="3743417"/>
                  <a:ext cx="180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E99195B-346D-675E-6781-71A52989D462}"/>
                    </a:ext>
                  </a:extLst>
                </p14:cNvPr>
                <p14:cNvContentPartPr/>
                <p14:nvPr/>
              </p14:nvContentPartPr>
              <p14:xfrm>
                <a:off x="3029674" y="3366497"/>
                <a:ext cx="159840" cy="257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E99195B-346D-675E-6781-71A52989D46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20674" y="3357857"/>
                  <a:ext cx="1774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64341EE-4A37-1E9A-A0BD-7DBF999DD676}"/>
                    </a:ext>
                  </a:extLst>
                </p14:cNvPr>
                <p14:cNvContentPartPr/>
                <p14:nvPr/>
              </p14:nvContentPartPr>
              <p14:xfrm>
                <a:off x="3280234" y="3508697"/>
                <a:ext cx="360" cy="153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64341EE-4A37-1E9A-A0BD-7DBF999DD67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271594" y="3499697"/>
                  <a:ext cx="180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5FAF0B1-2DA5-3CBD-87AF-9DFFC9A89516}"/>
                    </a:ext>
                  </a:extLst>
                </p14:cNvPr>
                <p14:cNvContentPartPr/>
                <p14:nvPr/>
              </p14:nvContentPartPr>
              <p14:xfrm>
                <a:off x="3321634" y="3456497"/>
                <a:ext cx="190800" cy="229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5FAF0B1-2DA5-3CBD-87AF-9DFFC9A8951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12634" y="3447857"/>
                  <a:ext cx="208440" cy="24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B202E4-040F-0989-3914-4BCE956F13B5}"/>
              </a:ext>
            </a:extLst>
          </p:cNvPr>
          <p:cNvGrpSpPr/>
          <p:nvPr/>
        </p:nvGrpSpPr>
        <p:grpSpPr>
          <a:xfrm>
            <a:off x="449914" y="1959977"/>
            <a:ext cx="1786680" cy="176040"/>
            <a:chOff x="449914" y="1959977"/>
            <a:chExt cx="1786680" cy="17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4107BE1-D5BF-C9B2-2B09-01B67C236F67}"/>
                    </a:ext>
                  </a:extLst>
                </p14:cNvPr>
                <p14:cNvContentPartPr/>
                <p14:nvPr/>
              </p14:nvContentPartPr>
              <p14:xfrm>
                <a:off x="449914" y="2006777"/>
                <a:ext cx="1765440" cy="32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4107BE1-D5BF-C9B2-2B09-01B67C236F6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40914" y="1998137"/>
                  <a:ext cx="17830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573CCD0-FE4F-C3FB-F983-A4A3A5454195}"/>
                    </a:ext>
                  </a:extLst>
                </p14:cNvPr>
                <p14:cNvContentPartPr/>
                <p14:nvPr/>
              </p14:nvContentPartPr>
              <p14:xfrm>
                <a:off x="2100514" y="1959977"/>
                <a:ext cx="136080" cy="176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573CCD0-FE4F-C3FB-F983-A4A3A545419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091514" y="1951337"/>
                  <a:ext cx="153720" cy="193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B66EBA9-7F30-7111-0A85-125F98C04732}"/>
                  </a:ext>
                </a:extLst>
              </p14:cNvPr>
              <p14:cNvContentPartPr/>
              <p14:nvPr/>
            </p14:nvContentPartPr>
            <p14:xfrm>
              <a:off x="4905994" y="1669457"/>
              <a:ext cx="2660400" cy="1013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B66EBA9-7F30-7111-0A85-125F98C0473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897354" y="1660817"/>
                <a:ext cx="2678040" cy="10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CB1A7CE-3A41-E764-59D5-C5BB2BB2C9B6}"/>
                  </a:ext>
                </a:extLst>
              </p14:cNvPr>
              <p14:cNvContentPartPr/>
              <p14:nvPr/>
            </p14:nvContentPartPr>
            <p14:xfrm>
              <a:off x="5109754" y="2042057"/>
              <a:ext cx="150840" cy="268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CB1A7CE-3A41-E764-59D5-C5BB2BB2C9B6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100775" y="2033057"/>
                <a:ext cx="168438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9CC2F11-0FCC-077F-E5F8-5E869876E5FF}"/>
                  </a:ext>
                </a:extLst>
              </p14:cNvPr>
              <p14:cNvContentPartPr/>
              <p14:nvPr/>
            </p14:nvContentPartPr>
            <p14:xfrm>
              <a:off x="5353114" y="2090657"/>
              <a:ext cx="170280" cy="207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9CC2F11-0FCC-077F-E5F8-5E869876E5FF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344095" y="2081657"/>
                <a:ext cx="187957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8FF9472-534E-2CE2-6B91-EB02E4575A2F}"/>
                  </a:ext>
                </a:extLst>
              </p14:cNvPr>
              <p14:cNvContentPartPr/>
              <p14:nvPr/>
            </p14:nvContentPartPr>
            <p14:xfrm>
              <a:off x="5604034" y="2218457"/>
              <a:ext cx="2880" cy="219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8FF9472-534E-2CE2-6B91-EB02E4575A2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595034" y="2209457"/>
                <a:ext cx="2052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091D383-98AD-27E9-B782-0D4FE22B432C}"/>
                  </a:ext>
                </a:extLst>
              </p14:cNvPr>
              <p14:cNvContentPartPr/>
              <p14:nvPr/>
            </p14:nvContentPartPr>
            <p14:xfrm>
              <a:off x="5652994" y="2222057"/>
              <a:ext cx="153720" cy="241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091D383-98AD-27E9-B782-0D4FE22B432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643994" y="2213057"/>
                <a:ext cx="17136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533E4CD-46D4-73D2-0F91-27598712F044}"/>
                  </a:ext>
                </a:extLst>
              </p14:cNvPr>
              <p14:cNvContentPartPr/>
              <p14:nvPr/>
            </p14:nvContentPartPr>
            <p14:xfrm>
              <a:off x="6956194" y="1968617"/>
              <a:ext cx="149400" cy="533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533E4CD-46D4-73D2-0F91-27598712F044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947194" y="1959617"/>
                <a:ext cx="167040" cy="5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16F2C5B-BDC7-51A4-1475-E54BFB64DDE5}"/>
                  </a:ext>
                </a:extLst>
              </p14:cNvPr>
              <p14:cNvContentPartPr/>
              <p14:nvPr/>
            </p14:nvContentPartPr>
            <p14:xfrm>
              <a:off x="7110634" y="2342657"/>
              <a:ext cx="192600" cy="279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16F2C5B-BDC7-51A4-1475-E54BFB64DDE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101634" y="2333669"/>
                <a:ext cx="210240" cy="296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9EFF629-90E7-156B-4460-2FF7FCEE19DC}"/>
                  </a:ext>
                </a:extLst>
              </p14:cNvPr>
              <p14:cNvContentPartPr/>
              <p14:nvPr/>
            </p14:nvContentPartPr>
            <p14:xfrm>
              <a:off x="5992114" y="2052857"/>
              <a:ext cx="174600" cy="2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9EFF629-90E7-156B-4460-2FF7FCEE19D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983114" y="2043857"/>
                <a:ext cx="19224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8330C6C-0243-9CA4-D1D5-EFCAF2895025}"/>
                  </a:ext>
                </a:extLst>
              </p14:cNvPr>
              <p14:cNvContentPartPr/>
              <p14:nvPr/>
            </p14:nvContentPartPr>
            <p14:xfrm>
              <a:off x="6009034" y="2213777"/>
              <a:ext cx="26820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8330C6C-0243-9CA4-D1D5-EFCAF289502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000034" y="2204777"/>
                <a:ext cx="285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81FAC8F-E2A7-3A1C-F455-3D12D3C48B4A}"/>
                  </a:ext>
                </a:extLst>
              </p14:cNvPr>
              <p14:cNvContentPartPr/>
              <p14:nvPr/>
            </p14:nvContentPartPr>
            <p14:xfrm>
              <a:off x="6505834" y="1966097"/>
              <a:ext cx="164160" cy="5428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81FAC8F-E2A7-3A1C-F455-3D12D3C48B4A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496834" y="1957097"/>
                <a:ext cx="181800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6BA8E2A-08AE-3C46-C32F-981BE86CB1FD}"/>
                  </a:ext>
                </a:extLst>
              </p14:cNvPr>
              <p14:cNvContentPartPr/>
              <p14:nvPr/>
            </p14:nvContentPartPr>
            <p14:xfrm>
              <a:off x="6765754" y="2247257"/>
              <a:ext cx="10440" cy="235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6BA8E2A-08AE-3C46-C32F-981BE86CB1FD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756754" y="2238257"/>
                <a:ext cx="280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A83C15D-791C-7D7D-2AA4-B2390A70D0FB}"/>
                  </a:ext>
                </a:extLst>
              </p14:cNvPr>
              <p14:cNvContentPartPr/>
              <p14:nvPr/>
            </p14:nvContentPartPr>
            <p14:xfrm>
              <a:off x="6337714" y="1934417"/>
              <a:ext cx="137520" cy="318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A83C15D-791C-7D7D-2AA4-B2390A70D0FB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328714" y="1925417"/>
                <a:ext cx="15516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4876E68-3A41-D35D-DBBD-9131652135B0}"/>
                  </a:ext>
                </a:extLst>
              </p14:cNvPr>
              <p14:cNvContentPartPr/>
              <p14:nvPr/>
            </p14:nvContentPartPr>
            <p14:xfrm>
              <a:off x="2536413" y="2632866"/>
              <a:ext cx="318960" cy="333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4876E68-3A41-D35D-DBBD-9131652135B0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518773" y="2615226"/>
                <a:ext cx="35460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58AB2BA-0C9B-6457-5306-D04ABDD860D7}"/>
                  </a:ext>
                </a:extLst>
              </p14:cNvPr>
              <p14:cNvContentPartPr/>
              <p14:nvPr/>
            </p14:nvContentPartPr>
            <p14:xfrm>
              <a:off x="2696253" y="4131906"/>
              <a:ext cx="264600" cy="2602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58AB2BA-0C9B-6457-5306-D04ABDD860D7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678613" y="4113906"/>
                <a:ext cx="30024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1200B28-56A4-ACBD-F201-FD0D5E94EF40}"/>
                  </a:ext>
                </a:extLst>
              </p14:cNvPr>
              <p14:cNvContentPartPr/>
              <p14:nvPr/>
            </p14:nvContentPartPr>
            <p14:xfrm>
              <a:off x="2610933" y="2703786"/>
              <a:ext cx="245160" cy="2055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1200B28-56A4-ACBD-F201-FD0D5E94EF40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593293" y="2686146"/>
                <a:ext cx="28080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4381FA5-9C5F-D2DA-A8F5-E40B3E554242}"/>
                  </a:ext>
                </a:extLst>
              </p14:cNvPr>
              <p14:cNvContentPartPr/>
              <p14:nvPr/>
            </p14:nvContentPartPr>
            <p14:xfrm>
              <a:off x="2720733" y="4203186"/>
              <a:ext cx="205560" cy="2124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4381FA5-9C5F-D2DA-A8F5-E40B3E55424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703093" y="4185546"/>
                <a:ext cx="241200" cy="24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01ACBBA8-9F1A-032D-E331-0DF3DD62BDB5}"/>
              </a:ext>
            </a:extLst>
          </p:cNvPr>
          <p:cNvGrpSpPr/>
          <p:nvPr/>
        </p:nvGrpSpPr>
        <p:grpSpPr>
          <a:xfrm>
            <a:off x="2775453" y="3048666"/>
            <a:ext cx="12960" cy="298800"/>
            <a:chOff x="2775453" y="3048666"/>
            <a:chExt cx="12960" cy="29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A8D882C-33FC-4832-A98E-3E3D3CABE5BC}"/>
                    </a:ext>
                  </a:extLst>
                </p14:cNvPr>
                <p14:cNvContentPartPr/>
                <p14:nvPr/>
              </p14:nvContentPartPr>
              <p14:xfrm>
                <a:off x="2775453" y="3048666"/>
                <a:ext cx="2880" cy="124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A8D882C-33FC-4832-A98E-3E3D3CABE5B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766813" y="3039666"/>
                  <a:ext cx="205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9867BE9-33F3-73F8-1DB0-C955C2A39093}"/>
                    </a:ext>
                  </a:extLst>
                </p14:cNvPr>
                <p14:cNvContentPartPr/>
                <p14:nvPr/>
              </p14:nvContentPartPr>
              <p14:xfrm>
                <a:off x="2777973" y="3265026"/>
                <a:ext cx="10440" cy="82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9867BE9-33F3-73F8-1DB0-C955C2A3909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769333" y="3256386"/>
                  <a:ext cx="28080" cy="10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8981EC4-F507-67B0-EABE-17870A5413FF}"/>
              </a:ext>
            </a:extLst>
          </p:cNvPr>
          <p:cNvGrpSpPr/>
          <p:nvPr/>
        </p:nvGrpSpPr>
        <p:grpSpPr>
          <a:xfrm>
            <a:off x="2772933" y="3491826"/>
            <a:ext cx="33480" cy="649440"/>
            <a:chOff x="2772933" y="3491826"/>
            <a:chExt cx="33480" cy="64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E415CBE-8DE1-229D-C392-475B5327A0D8}"/>
                    </a:ext>
                  </a:extLst>
                </p14:cNvPr>
                <p14:cNvContentPartPr/>
                <p14:nvPr/>
              </p14:nvContentPartPr>
              <p14:xfrm>
                <a:off x="2772933" y="3491826"/>
                <a:ext cx="13320" cy="178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E415CBE-8DE1-229D-C392-475B5327A0D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763933" y="3483186"/>
                  <a:ext cx="309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5355893-B2E9-54EE-37FD-E7D00FF49B50}"/>
                    </a:ext>
                  </a:extLst>
                </p14:cNvPr>
                <p14:cNvContentPartPr/>
                <p14:nvPr/>
              </p14:nvContentPartPr>
              <p14:xfrm>
                <a:off x="2785893" y="3777306"/>
                <a:ext cx="2520" cy="1224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5355893-B2E9-54EE-37FD-E7D00FF49B5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777253" y="3768306"/>
                  <a:ext cx="201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FBF998F-531E-9569-525B-028C59080C4F}"/>
                    </a:ext>
                  </a:extLst>
                </p14:cNvPr>
                <p14:cNvContentPartPr/>
                <p14:nvPr/>
              </p14:nvContentPartPr>
              <p14:xfrm>
                <a:off x="2803173" y="3966666"/>
                <a:ext cx="3240" cy="174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FBF998F-531E-9569-525B-028C59080C4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794173" y="3958026"/>
                  <a:ext cx="20880" cy="19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147CDD2-21EA-D354-E685-5933A1A8E305}"/>
              </a:ext>
            </a:extLst>
          </p:cNvPr>
          <p:cNvGrpSpPr/>
          <p:nvPr/>
        </p:nvGrpSpPr>
        <p:grpSpPr>
          <a:xfrm>
            <a:off x="4659161" y="5005043"/>
            <a:ext cx="4097880" cy="731520"/>
            <a:chOff x="4659161" y="5005043"/>
            <a:chExt cx="4097880" cy="73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BDB3667-0145-4120-CC11-E104116A6D3A}"/>
                    </a:ext>
                  </a:extLst>
                </p14:cNvPr>
                <p14:cNvContentPartPr/>
                <p14:nvPr/>
              </p14:nvContentPartPr>
              <p14:xfrm>
                <a:off x="4659161" y="5080643"/>
                <a:ext cx="3824280" cy="784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BDB3667-0145-4120-CC11-E104116A6D3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650521" y="5072003"/>
                  <a:ext cx="384192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1A53E62-7E9A-D01A-BABB-1C38D25FDC44}"/>
                    </a:ext>
                  </a:extLst>
                </p14:cNvPr>
                <p14:cNvContentPartPr/>
                <p14:nvPr/>
              </p14:nvContentPartPr>
              <p14:xfrm>
                <a:off x="8339081" y="5005043"/>
                <a:ext cx="192960" cy="288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1A53E62-7E9A-D01A-BABB-1C38D25FDC4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330081" y="4996043"/>
                  <a:ext cx="21060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29F59AE-51B8-72A5-7138-91C74BA9AE4C}"/>
                    </a:ext>
                  </a:extLst>
                </p14:cNvPr>
                <p14:cNvContentPartPr/>
                <p14:nvPr/>
              </p14:nvContentPartPr>
              <p14:xfrm>
                <a:off x="8277161" y="5369003"/>
                <a:ext cx="193320" cy="3297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29F59AE-51B8-72A5-7138-91C74BA9AE4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268161" y="5360363"/>
                  <a:ext cx="21096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B5A0188-6611-1418-15D8-132BDF9F0D51}"/>
                    </a:ext>
                  </a:extLst>
                </p14:cNvPr>
                <p14:cNvContentPartPr/>
                <p14:nvPr/>
              </p14:nvContentPartPr>
              <p14:xfrm>
                <a:off x="8611601" y="5309243"/>
                <a:ext cx="145440" cy="4273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B5A0188-6611-1418-15D8-132BDF9F0D5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602601" y="5300243"/>
                  <a:ext cx="16308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7B0FE0C-C91D-01A5-0011-43E3C78C7534}"/>
                    </a:ext>
                  </a:extLst>
                </p14:cNvPr>
                <p14:cNvContentPartPr/>
                <p14:nvPr/>
              </p14:nvContentPartPr>
              <p14:xfrm>
                <a:off x="8494241" y="5527043"/>
                <a:ext cx="253800" cy="54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7B0FE0C-C91D-01A5-0011-43E3C78C753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485241" y="5518043"/>
                  <a:ext cx="271440" cy="2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8648D9AB-7060-B222-EC98-748DC19706AF}"/>
                  </a:ext>
                </a:extLst>
              </p14:cNvPr>
              <p14:cNvContentPartPr/>
              <p14:nvPr/>
            </p14:nvContentPartPr>
            <p14:xfrm>
              <a:off x="2760881" y="4659083"/>
              <a:ext cx="1650240" cy="327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8648D9AB-7060-B222-EC98-748DC19706A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752241" y="4650443"/>
                <a:ext cx="1667880" cy="5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2455324-B864-C772-19E8-BBF68B1F903B}"/>
              </a:ext>
            </a:extLst>
          </p:cNvPr>
          <p:cNvGrpSpPr/>
          <p:nvPr/>
        </p:nvGrpSpPr>
        <p:grpSpPr>
          <a:xfrm>
            <a:off x="1019561" y="1610243"/>
            <a:ext cx="888840" cy="269640"/>
            <a:chOff x="1019561" y="1610243"/>
            <a:chExt cx="888840" cy="26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D308B18-6E94-1C89-A02E-CCF91169106C}"/>
                    </a:ext>
                  </a:extLst>
                </p14:cNvPr>
                <p14:cNvContentPartPr/>
                <p14:nvPr/>
              </p14:nvContentPartPr>
              <p14:xfrm>
                <a:off x="1019561" y="1610243"/>
                <a:ext cx="336240" cy="236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D308B18-6E94-1C89-A02E-CCF91169106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10561" y="1601603"/>
                  <a:ext cx="3538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A0CBD895-3AAA-213D-8FF3-8CCEDA76F415}"/>
                    </a:ext>
                  </a:extLst>
                </p14:cNvPr>
                <p14:cNvContentPartPr/>
                <p14:nvPr/>
              </p14:nvContentPartPr>
              <p14:xfrm>
                <a:off x="1223681" y="1680803"/>
                <a:ext cx="270360" cy="1357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A0CBD895-3AAA-213D-8FF3-8CCEDA76F41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214681" y="1671803"/>
                  <a:ext cx="2880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966A74B-BAB3-E643-C97A-A3CDF9266B54}"/>
                    </a:ext>
                  </a:extLst>
                </p14:cNvPr>
                <p14:cNvContentPartPr/>
                <p14:nvPr/>
              </p14:nvContentPartPr>
              <p14:xfrm>
                <a:off x="1539041" y="1616363"/>
                <a:ext cx="120960" cy="2635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966A74B-BAB3-E643-C97A-A3CDF9266B5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530041" y="1607723"/>
                  <a:ext cx="13860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84EE0EA-36A6-238A-43A6-E44FF21E4E2D}"/>
                    </a:ext>
                  </a:extLst>
                </p14:cNvPr>
                <p14:cNvContentPartPr/>
                <p14:nvPr/>
              </p14:nvContentPartPr>
              <p14:xfrm>
                <a:off x="1737401" y="1678643"/>
                <a:ext cx="110520" cy="1537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84EE0EA-36A6-238A-43A6-E44FF21E4E2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728401" y="1669643"/>
                  <a:ext cx="1281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93EE4C6-F771-DCDA-0B1F-513FB049A591}"/>
                    </a:ext>
                  </a:extLst>
                </p14:cNvPr>
                <p14:cNvContentPartPr/>
                <p14:nvPr/>
              </p14:nvContentPartPr>
              <p14:xfrm>
                <a:off x="1729121" y="1736963"/>
                <a:ext cx="95760" cy="16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93EE4C6-F771-DCDA-0B1F-513FB049A59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720121" y="1728323"/>
                  <a:ext cx="11340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AC6AAF4-6BA0-D737-55B6-1DFE08350DC7}"/>
                    </a:ext>
                  </a:extLst>
                </p14:cNvPr>
                <p14:cNvContentPartPr/>
                <p14:nvPr/>
              </p14:nvContentPartPr>
              <p14:xfrm>
                <a:off x="1738841" y="1662803"/>
                <a:ext cx="169560" cy="136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AC6AAF4-6BA0-D737-55B6-1DFE08350DC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729841" y="1653803"/>
                  <a:ext cx="187200" cy="3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BFB986A-A137-5598-08D5-6DFE0B5E5118}"/>
              </a:ext>
            </a:extLst>
          </p:cNvPr>
          <p:cNvGrpSpPr/>
          <p:nvPr/>
        </p:nvGrpSpPr>
        <p:grpSpPr>
          <a:xfrm>
            <a:off x="2774201" y="4376843"/>
            <a:ext cx="1575000" cy="1450080"/>
            <a:chOff x="2774201" y="4376843"/>
            <a:chExt cx="1575000" cy="145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21A6F35-C1B9-881D-4C3E-F912A517015E}"/>
                    </a:ext>
                  </a:extLst>
                </p14:cNvPr>
                <p14:cNvContentPartPr/>
                <p14:nvPr/>
              </p14:nvContentPartPr>
              <p14:xfrm>
                <a:off x="3161201" y="4376843"/>
                <a:ext cx="769320" cy="2620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21A6F35-C1B9-881D-4C3E-F912A517015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152561" y="4368203"/>
                  <a:ext cx="78696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3EB680B-87E0-E6D7-BF50-FF826556B639}"/>
                    </a:ext>
                  </a:extLst>
                </p14:cNvPr>
                <p14:cNvContentPartPr/>
                <p14:nvPr/>
              </p14:nvContentPartPr>
              <p14:xfrm>
                <a:off x="2799401" y="4642883"/>
                <a:ext cx="394200" cy="54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3EB680B-87E0-E6D7-BF50-FF826556B63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790761" y="4634243"/>
                  <a:ext cx="4118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C110F47-9938-9463-8AEF-BC3A4D6CA3BA}"/>
                    </a:ext>
                  </a:extLst>
                </p14:cNvPr>
                <p14:cNvContentPartPr/>
                <p14:nvPr/>
              </p14:nvContentPartPr>
              <p14:xfrm>
                <a:off x="2774201" y="4473683"/>
                <a:ext cx="360" cy="9021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C110F47-9938-9463-8AEF-BC3A4D6CA3B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765561" y="4465043"/>
                  <a:ext cx="18000" cy="9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C816201-4315-8BBD-3410-954C87C8D50B}"/>
                    </a:ext>
                  </a:extLst>
                </p14:cNvPr>
                <p14:cNvContentPartPr/>
                <p14:nvPr/>
              </p14:nvContentPartPr>
              <p14:xfrm>
                <a:off x="2892641" y="5109083"/>
                <a:ext cx="84600" cy="1440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C816201-4315-8BBD-3410-954C87C8D50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883641" y="5100083"/>
                  <a:ext cx="1022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53A7101-DEF4-BA58-F58B-F2707ABBCE5C}"/>
                    </a:ext>
                  </a:extLst>
                </p14:cNvPr>
                <p14:cNvContentPartPr/>
                <p14:nvPr/>
              </p14:nvContentPartPr>
              <p14:xfrm>
                <a:off x="2926841" y="5171723"/>
                <a:ext cx="461520" cy="201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53A7101-DEF4-BA58-F58B-F2707ABBCE5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917841" y="5163083"/>
                  <a:ext cx="4791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A8FF7EA-153C-01EB-8E4C-FDCBBE78FC50}"/>
                    </a:ext>
                  </a:extLst>
                </p14:cNvPr>
                <p14:cNvContentPartPr/>
                <p14:nvPr/>
              </p14:nvContentPartPr>
              <p14:xfrm>
                <a:off x="3332921" y="5080283"/>
                <a:ext cx="77400" cy="1990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A8FF7EA-153C-01EB-8E4C-FDCBBE78FC5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323921" y="5071643"/>
                  <a:ext cx="950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5C21B676-D522-6466-0556-4D08ADFF028F}"/>
                    </a:ext>
                  </a:extLst>
                </p14:cNvPr>
                <p14:cNvContentPartPr/>
                <p14:nvPr/>
              </p14:nvContentPartPr>
              <p14:xfrm>
                <a:off x="2913521" y="5533523"/>
                <a:ext cx="204840" cy="2365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5C21B676-D522-6466-0556-4D08ADFF028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904881" y="5524523"/>
                  <a:ext cx="22248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068F2FB-1008-5C91-EA2E-3CE94D2DA60C}"/>
                    </a:ext>
                  </a:extLst>
                </p14:cNvPr>
                <p14:cNvContentPartPr/>
                <p14:nvPr/>
              </p14:nvContentPartPr>
              <p14:xfrm>
                <a:off x="3211961" y="5478083"/>
                <a:ext cx="93240" cy="3488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068F2FB-1008-5C91-EA2E-3CE94D2DA60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203321" y="5469443"/>
                  <a:ext cx="1108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C3FDA51B-24A8-7037-E84B-628B4954B6A7}"/>
                    </a:ext>
                  </a:extLst>
                </p14:cNvPr>
                <p14:cNvContentPartPr/>
                <p14:nvPr/>
              </p14:nvContentPartPr>
              <p14:xfrm>
                <a:off x="3133841" y="5549003"/>
                <a:ext cx="251640" cy="1166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C3FDA51B-24A8-7037-E84B-628B4954B6A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124841" y="5540003"/>
                  <a:ext cx="2692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180349D-794D-61BA-CA7A-B28679ABCFE1}"/>
                    </a:ext>
                  </a:extLst>
                </p14:cNvPr>
                <p14:cNvContentPartPr/>
                <p14:nvPr/>
              </p14:nvContentPartPr>
              <p14:xfrm>
                <a:off x="3423281" y="4797683"/>
                <a:ext cx="72000" cy="166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180349D-794D-61BA-CA7A-B28679ABCFE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414281" y="4789043"/>
                  <a:ext cx="8964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837669B-1A3C-7F7C-6A1A-B8C6B071D01C}"/>
                    </a:ext>
                  </a:extLst>
                </p14:cNvPr>
                <p14:cNvContentPartPr/>
                <p14:nvPr/>
              </p14:nvContentPartPr>
              <p14:xfrm>
                <a:off x="3379001" y="4878323"/>
                <a:ext cx="124920" cy="61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837669B-1A3C-7F7C-6A1A-B8C6B071D01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370361" y="4869323"/>
                  <a:ext cx="142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310F9B8-8A3B-31A5-2576-9BA95CA8A959}"/>
                    </a:ext>
                  </a:extLst>
                </p14:cNvPr>
                <p14:cNvContentPartPr/>
                <p14:nvPr/>
              </p14:nvContentPartPr>
              <p14:xfrm>
                <a:off x="3559001" y="4822523"/>
                <a:ext cx="90000" cy="1717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310F9B8-8A3B-31A5-2576-9BA95CA8A95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550361" y="4813523"/>
                  <a:ext cx="1076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32866360-EE48-29F5-640D-67581A5B2C24}"/>
                    </a:ext>
                  </a:extLst>
                </p14:cNvPr>
                <p14:cNvContentPartPr/>
                <p14:nvPr/>
              </p14:nvContentPartPr>
              <p14:xfrm>
                <a:off x="3571601" y="4899203"/>
                <a:ext cx="71280" cy="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32866360-EE48-29F5-640D-67581A5B2C2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562961" y="4890563"/>
                  <a:ext cx="8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CE97763-DD83-447A-C6BF-F9E6E6F00561}"/>
                    </a:ext>
                  </a:extLst>
                </p14:cNvPr>
                <p14:cNvContentPartPr/>
                <p14:nvPr/>
              </p14:nvContentPartPr>
              <p14:xfrm>
                <a:off x="3673481" y="4785803"/>
                <a:ext cx="90360" cy="2462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CE97763-DD83-447A-C6BF-F9E6E6F0056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664481" y="4776803"/>
                  <a:ext cx="10800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A653CA3-9B99-7260-F484-FF361F60DC01}"/>
                    </a:ext>
                  </a:extLst>
                </p14:cNvPr>
                <p14:cNvContentPartPr/>
                <p14:nvPr/>
              </p14:nvContentPartPr>
              <p14:xfrm>
                <a:off x="3687161" y="4897763"/>
                <a:ext cx="7092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A653CA3-9B99-7260-F484-FF361F60DC0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678521" y="4889123"/>
                  <a:ext cx="88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091300F-CEEA-124E-FCB8-272010E59F16}"/>
                    </a:ext>
                  </a:extLst>
                </p14:cNvPr>
                <p14:cNvContentPartPr/>
                <p14:nvPr/>
              </p14:nvContentPartPr>
              <p14:xfrm>
                <a:off x="3855641" y="4764203"/>
                <a:ext cx="81720" cy="2332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091300F-CEEA-124E-FCB8-272010E59F1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847001" y="4755563"/>
                  <a:ext cx="9936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6F9FC52-2B41-174A-B7FE-59A66A95A8E9}"/>
                    </a:ext>
                  </a:extLst>
                </p14:cNvPr>
                <p14:cNvContentPartPr/>
                <p14:nvPr/>
              </p14:nvContentPartPr>
              <p14:xfrm>
                <a:off x="3853121" y="4858523"/>
                <a:ext cx="117720" cy="136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6F9FC52-2B41-174A-B7FE-59A66A95A8E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844481" y="4849523"/>
                  <a:ext cx="1353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2EA459F5-1359-6EED-513D-EE1E85AA57B6}"/>
                    </a:ext>
                  </a:extLst>
                </p14:cNvPr>
                <p14:cNvContentPartPr/>
                <p14:nvPr/>
              </p14:nvContentPartPr>
              <p14:xfrm>
                <a:off x="4029521" y="4751243"/>
                <a:ext cx="113040" cy="1929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2EA459F5-1359-6EED-513D-EE1E85AA57B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020881" y="4742243"/>
                  <a:ext cx="1306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88F170A8-5040-C87B-9EED-D64258BE2DF0}"/>
                    </a:ext>
                  </a:extLst>
                </p14:cNvPr>
                <p14:cNvContentPartPr/>
                <p14:nvPr/>
              </p14:nvContentPartPr>
              <p14:xfrm>
                <a:off x="4198361" y="4725323"/>
                <a:ext cx="150840" cy="720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88F170A8-5040-C87B-9EED-D64258BE2DF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189721" y="4716683"/>
                  <a:ext cx="1684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D59D1AD-4E35-6E3A-B375-E98FBF41F9D6}"/>
                    </a:ext>
                  </a:extLst>
                </p14:cNvPr>
                <p14:cNvContentPartPr/>
                <p14:nvPr/>
              </p14:nvContentPartPr>
              <p14:xfrm>
                <a:off x="4244081" y="4793363"/>
                <a:ext cx="20160" cy="2584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D59D1AD-4E35-6E3A-B375-E98FBF41F9D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235441" y="4784723"/>
                  <a:ext cx="37800" cy="27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41B9937-793F-2F5B-13D5-541E4274A103}"/>
              </a:ext>
            </a:extLst>
          </p:cNvPr>
          <p:cNvGrpSpPr/>
          <p:nvPr/>
        </p:nvGrpSpPr>
        <p:grpSpPr>
          <a:xfrm>
            <a:off x="6064241" y="3232763"/>
            <a:ext cx="483480" cy="2376000"/>
            <a:chOff x="6064241" y="3232763"/>
            <a:chExt cx="483480" cy="237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67905A4-F4DB-F13B-C29C-61C56724B3BD}"/>
                    </a:ext>
                  </a:extLst>
                </p14:cNvPr>
                <p14:cNvContentPartPr/>
                <p14:nvPr/>
              </p14:nvContentPartPr>
              <p14:xfrm>
                <a:off x="6064241" y="3684563"/>
                <a:ext cx="232200" cy="2260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67905A4-F4DB-F13B-C29C-61C56724B3B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055601" y="3675563"/>
                  <a:ext cx="2498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36E321A-FAC5-263E-8C5E-8A48CDD535FF}"/>
                    </a:ext>
                  </a:extLst>
                </p14:cNvPr>
                <p14:cNvContentPartPr/>
                <p14:nvPr/>
              </p14:nvContentPartPr>
              <p14:xfrm>
                <a:off x="6198521" y="3755123"/>
                <a:ext cx="239040" cy="18536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36E321A-FAC5-263E-8C5E-8A48CDD535F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189881" y="3746123"/>
                  <a:ext cx="256680" cy="18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27EACD7-604C-DE11-53AA-951964C526EB}"/>
                    </a:ext>
                  </a:extLst>
                </p14:cNvPr>
                <p14:cNvContentPartPr/>
                <p14:nvPr/>
              </p14:nvContentPartPr>
              <p14:xfrm>
                <a:off x="6349001" y="3232763"/>
                <a:ext cx="198720" cy="3232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27EACD7-604C-DE11-53AA-951964C526E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340361" y="3224123"/>
                  <a:ext cx="21636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A0A97C5-CB4A-B60C-BE46-C20911238C68}"/>
                    </a:ext>
                  </a:extLst>
                </p14:cNvPr>
                <p14:cNvContentPartPr/>
                <p14:nvPr/>
              </p14:nvContentPartPr>
              <p14:xfrm>
                <a:off x="6213281" y="3704003"/>
                <a:ext cx="142560" cy="1364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A0A97C5-CB4A-B60C-BE46-C20911238C6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204281" y="3695003"/>
                  <a:ext cx="160200" cy="15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188D5F59-89AD-C8C1-563C-6BCE4A7CA072}"/>
                  </a:ext>
                </a:extLst>
              </p14:cNvPr>
              <p14:cNvContentPartPr/>
              <p14:nvPr/>
            </p14:nvContentPartPr>
            <p14:xfrm>
              <a:off x="6284561" y="3950243"/>
              <a:ext cx="1752480" cy="106236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188D5F59-89AD-C8C1-563C-6BCE4A7CA072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6266561" y="3932603"/>
                <a:ext cx="1788120" cy="109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E2F3DCC-8831-A3BC-C8F9-9CEF30E87C28}"/>
              </a:ext>
            </a:extLst>
          </p:cNvPr>
          <p:cNvGrpSpPr/>
          <p:nvPr/>
        </p:nvGrpSpPr>
        <p:grpSpPr>
          <a:xfrm>
            <a:off x="4765361" y="5271803"/>
            <a:ext cx="1761120" cy="1236600"/>
            <a:chOff x="4765361" y="5271803"/>
            <a:chExt cx="1761120" cy="123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998759E-D779-B17B-7344-8195E6C2645D}"/>
                    </a:ext>
                  </a:extLst>
                </p14:cNvPr>
                <p14:cNvContentPartPr/>
                <p14:nvPr/>
              </p14:nvContentPartPr>
              <p14:xfrm>
                <a:off x="4765361" y="5271803"/>
                <a:ext cx="1761120" cy="12366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998759E-D779-B17B-7344-8195E6C2645D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747721" y="5254163"/>
                  <a:ext cx="1796760" cy="12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354D3D6-AAB3-E350-E11E-584E14B49D2A}"/>
                    </a:ext>
                  </a:extLst>
                </p14:cNvPr>
                <p14:cNvContentPartPr/>
                <p14:nvPr/>
              </p14:nvContentPartPr>
              <p14:xfrm>
                <a:off x="5720081" y="5478803"/>
                <a:ext cx="170640" cy="392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354D3D6-AAB3-E350-E11E-584E14B49D2A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702441" y="5461163"/>
                  <a:ext cx="206280" cy="74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93723081-56EE-D065-A224-58F13D6F51DB}"/>
              </a:ext>
            </a:extLst>
          </p:cNvPr>
          <p:cNvSpPr txBox="1"/>
          <p:nvPr/>
        </p:nvSpPr>
        <p:spPr>
          <a:xfrm>
            <a:off x="168729" y="6400433"/>
            <a:ext cx="6069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STDP: Spike Timing Dependent Plasticity</a:t>
            </a:r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8AB94287-F1CC-A865-4D9D-164887249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7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4106"/>
    </mc:Choice>
    <mc:Fallback xmlns="">
      <p:transition advClick="0" advTm="104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391946" y="104910"/>
            <a:ext cx="6391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How we ‘process’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42910-3F50-6AD0-1FB4-A50281563C18}"/>
              </a:ext>
            </a:extLst>
          </p:cNvPr>
          <p:cNvSpPr txBox="1"/>
          <p:nvPr/>
        </p:nvSpPr>
        <p:spPr>
          <a:xfrm>
            <a:off x="717732" y="3023392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A17-3B0C-AC58-FF63-F8FFD8EBC0D2}"/>
              </a:ext>
            </a:extLst>
          </p:cNvPr>
          <p:cNvSpPr/>
          <p:nvPr/>
        </p:nvSpPr>
        <p:spPr>
          <a:xfrm>
            <a:off x="394727" y="3023392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65829-8B84-7D94-41B6-328DFCD825BC}"/>
              </a:ext>
            </a:extLst>
          </p:cNvPr>
          <p:cNvSpPr txBox="1"/>
          <p:nvPr/>
        </p:nvSpPr>
        <p:spPr>
          <a:xfrm>
            <a:off x="226892" y="4218842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DFF46B-6494-D9B3-051B-3EAE9E4D1541}"/>
              </a:ext>
            </a:extLst>
          </p:cNvPr>
          <p:cNvSpPr/>
          <p:nvPr/>
        </p:nvSpPr>
        <p:spPr>
          <a:xfrm>
            <a:off x="4581" y="4132300"/>
            <a:ext cx="1004453" cy="646331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6CBD1-AB6F-DF3F-0EDE-5B48CDAADF3A}"/>
              </a:ext>
            </a:extLst>
          </p:cNvPr>
          <p:cNvSpPr txBox="1"/>
          <p:nvPr/>
        </p:nvSpPr>
        <p:spPr>
          <a:xfrm>
            <a:off x="271182" y="5668773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3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EE2E7-E6DC-301D-E80D-B3F804A68CD6}"/>
              </a:ext>
            </a:extLst>
          </p:cNvPr>
          <p:cNvSpPr/>
          <p:nvPr/>
        </p:nvSpPr>
        <p:spPr>
          <a:xfrm>
            <a:off x="74937" y="5519420"/>
            <a:ext cx="883331" cy="788796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91FBD2-83AD-110D-9DDA-29341CFA97F1}"/>
              </a:ext>
            </a:extLst>
          </p:cNvPr>
          <p:cNvGrpSpPr/>
          <p:nvPr/>
        </p:nvGrpSpPr>
        <p:grpSpPr>
          <a:xfrm>
            <a:off x="945636" y="3112289"/>
            <a:ext cx="1986355" cy="2868796"/>
            <a:chOff x="945636" y="3112289"/>
            <a:chExt cx="1986355" cy="2868796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CED8C10-A782-E82E-ACF5-126E0B044564}"/>
                </a:ext>
              </a:extLst>
            </p:cNvPr>
            <p:cNvCxnSpPr>
              <a:cxnSpLocks/>
              <a:stCxn id="8" idx="5"/>
            </p:cNvCxnSpPr>
            <p:nvPr/>
          </p:nvCxnSpPr>
          <p:spPr bwMode="auto">
            <a:xfrm>
              <a:off x="1337724" y="3480583"/>
              <a:ext cx="1594267" cy="864426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8CCAAFD-B25D-B308-8ED5-AF814482C03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8268" y="4518944"/>
              <a:ext cx="1841751" cy="40557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9F3A897-A4CB-ADED-7DB4-7AE05293094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45636" y="4992113"/>
              <a:ext cx="1818876" cy="883578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F6E02DE-3925-C53B-1F69-52082B0F855F}"/>
                </a:ext>
              </a:extLst>
            </p:cNvPr>
            <p:cNvSpPr txBox="1"/>
            <p:nvPr/>
          </p:nvSpPr>
          <p:spPr>
            <a:xfrm>
              <a:off x="1934287" y="3112289"/>
              <a:ext cx="4876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w</a:t>
              </a:r>
              <a:r>
                <a:rPr lang="en-US" baseline="-25000" dirty="0">
                  <a:highlight>
                    <a:srgbClr val="FFFF00"/>
                  </a:highlight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5189BF-AE94-4413-A13F-33B5AD395817}"/>
                </a:ext>
              </a:extLst>
            </p:cNvPr>
            <p:cNvSpPr txBox="1"/>
            <p:nvPr/>
          </p:nvSpPr>
          <p:spPr>
            <a:xfrm>
              <a:off x="1561333" y="4053914"/>
              <a:ext cx="5196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w</a:t>
              </a:r>
              <a:r>
                <a:rPr lang="en-US" baseline="-25000" dirty="0">
                  <a:highlight>
                    <a:srgbClr val="FFFF00"/>
                  </a:highlight>
                </a:rPr>
                <a:t>2</a:t>
              </a:r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13859F-48B6-4444-FA4C-10F2A1E3B331}"/>
                </a:ext>
              </a:extLst>
            </p:cNvPr>
            <p:cNvSpPr txBox="1"/>
            <p:nvPr/>
          </p:nvSpPr>
          <p:spPr>
            <a:xfrm>
              <a:off x="1666310" y="5519420"/>
              <a:ext cx="5196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w</a:t>
              </a:r>
              <a:r>
                <a:rPr lang="en-US" baseline="-25000" dirty="0">
                  <a:highlight>
                    <a:srgbClr val="FFFF00"/>
                  </a:highlight>
                </a:rPr>
                <a:t>3</a:t>
              </a:r>
              <a:endParaRPr lang="en-US" dirty="0">
                <a:highlight>
                  <a:srgbClr val="FFFF00"/>
                </a:highlight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2561E27-5BEB-9B07-3BD2-59C0CB759483}"/>
              </a:ext>
            </a:extLst>
          </p:cNvPr>
          <p:cNvSpPr txBox="1"/>
          <p:nvPr/>
        </p:nvSpPr>
        <p:spPr>
          <a:xfrm>
            <a:off x="901996" y="1082235"/>
            <a:ext cx="113364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Inputs</a:t>
            </a:r>
          </a:p>
          <a:p>
            <a:pPr>
              <a:buNone/>
            </a:pPr>
            <a:r>
              <a:rPr lang="en-US" dirty="0"/>
              <a:t>{0, 1}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5B51A52-6F0A-4915-AC82-D89284B9A593}"/>
                  </a:ext>
                </a:extLst>
              </p14:cNvPr>
              <p14:cNvContentPartPr/>
              <p14:nvPr/>
            </p14:nvContentPartPr>
            <p14:xfrm>
              <a:off x="32081" y="2303726"/>
              <a:ext cx="1742040" cy="405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5B51A52-6F0A-4915-AC82-D89284B9A5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81" y="2286086"/>
                <a:ext cx="1777680" cy="44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5B21B2B-8967-359C-9915-10EA7F03239C}"/>
              </a:ext>
            </a:extLst>
          </p:cNvPr>
          <p:cNvGrpSpPr/>
          <p:nvPr/>
        </p:nvGrpSpPr>
        <p:grpSpPr>
          <a:xfrm>
            <a:off x="2764513" y="2207426"/>
            <a:ext cx="3221450" cy="3801297"/>
            <a:chOff x="2764513" y="2207426"/>
            <a:chExt cx="3221450" cy="38012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218A6F-2CE3-3544-7E9B-B1FD1970CB0E}"/>
                </a:ext>
              </a:extLst>
            </p:cNvPr>
            <p:cNvSpPr txBox="1"/>
            <p:nvPr/>
          </p:nvSpPr>
          <p:spPr>
            <a:xfrm>
              <a:off x="2842154" y="4482470"/>
              <a:ext cx="314380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y = x</a:t>
              </a:r>
              <a:r>
                <a:rPr lang="en-US" baseline="-25000" dirty="0"/>
                <a:t>1</a:t>
              </a:r>
              <a:r>
                <a:rPr lang="en-US" dirty="0"/>
                <a:t>w</a:t>
              </a:r>
              <a:r>
                <a:rPr lang="en-US" baseline="-25000" dirty="0"/>
                <a:t>1 </a:t>
              </a:r>
              <a:r>
                <a:rPr lang="en-US" dirty="0"/>
                <a:t>+ x</a:t>
              </a:r>
              <a:r>
                <a:rPr lang="en-US" baseline="-25000" dirty="0"/>
                <a:t>2</a:t>
              </a:r>
              <a:r>
                <a:rPr lang="en-US" dirty="0"/>
                <a:t>w</a:t>
              </a:r>
              <a:r>
                <a:rPr lang="en-US" baseline="-25000" dirty="0"/>
                <a:t>2 </a:t>
              </a:r>
              <a:r>
                <a:rPr lang="en-US" dirty="0"/>
                <a:t>+ x</a:t>
              </a:r>
              <a:r>
                <a:rPr lang="en-US" baseline="-25000" dirty="0"/>
                <a:t>3</a:t>
              </a:r>
              <a:r>
                <a:rPr lang="en-US" dirty="0"/>
                <a:t>w</a:t>
              </a:r>
              <a:r>
                <a:rPr lang="en-US" baseline="-25000" dirty="0"/>
                <a:t>3</a:t>
              </a:r>
            </a:p>
            <a:p>
              <a:pPr>
                <a:buNone/>
              </a:pPr>
              <a:endParaRPr lang="en-US" baseline="-25000" dirty="0"/>
            </a:p>
            <a:p>
              <a:pPr>
                <a:buNone/>
              </a:pPr>
              <a:r>
                <a:rPr lang="en-US" dirty="0"/>
                <a:t>   	= </a:t>
              </a:r>
              <a:r>
                <a:rPr lang="en-US" dirty="0" err="1"/>
                <a:t>x.w</a:t>
              </a:r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DD4E90F-4B30-4C95-25B2-69DE6F5424AD}"/>
                </a:ext>
              </a:extLst>
            </p:cNvPr>
            <p:cNvSpPr/>
            <p:nvPr/>
          </p:nvSpPr>
          <p:spPr>
            <a:xfrm>
              <a:off x="2764513" y="3682936"/>
              <a:ext cx="3168678" cy="2325787"/>
            </a:xfrm>
            <a:prstGeom prst="ellipse">
              <a:avLst/>
            </a:prstGeom>
            <a:solidFill>
              <a:srgbClr val="0000FF">
                <a:alpha val="10066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Comic Sans MS" pitchFamily="66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EAF435C-70A9-8E92-6080-8EB87EFBE6CD}"/>
                </a:ext>
              </a:extLst>
            </p:cNvPr>
            <p:cNvCxnSpPr/>
            <p:nvPr/>
          </p:nvCxnSpPr>
          <p:spPr bwMode="auto">
            <a:xfrm>
              <a:off x="4097693" y="5214723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BC4B011-8A35-4C84-FAB6-60BAF3A11BC3}"/>
                </a:ext>
              </a:extLst>
            </p:cNvPr>
            <p:cNvCxnSpPr/>
            <p:nvPr/>
          </p:nvCxnSpPr>
          <p:spPr bwMode="auto">
            <a:xfrm>
              <a:off x="4414058" y="5214723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6320153-6EC4-B610-2B73-1A6BB6CBDD33}"/>
                </a:ext>
              </a:extLst>
            </p:cNvPr>
            <p:cNvSpPr txBox="1"/>
            <p:nvPr/>
          </p:nvSpPr>
          <p:spPr>
            <a:xfrm>
              <a:off x="2882329" y="2207426"/>
              <a:ext cx="3086101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dirty="0">
                  <a:solidFill>
                    <a:srgbClr val="0000FF"/>
                  </a:solidFill>
                </a:rPr>
                <a:t>“Synapse”</a:t>
              </a:r>
            </a:p>
            <a:p>
              <a:pPr>
                <a:buNone/>
              </a:pPr>
              <a:r>
                <a:rPr lang="en-US" dirty="0"/>
                <a:t>(Info collecting and</a:t>
              </a:r>
            </a:p>
            <a:p>
              <a:pPr>
                <a:buNone/>
              </a:pPr>
              <a:r>
                <a:rPr lang="en-US" dirty="0"/>
                <a:t>Storage </a:t>
              </a:r>
              <a:r>
                <a:rPr lang="en-US" dirty="0">
                  <a:sym typeface="Wingdings" pitchFamily="2" charset="2"/>
                </a:rPr>
                <a:t> </a:t>
              </a:r>
              <a:r>
                <a:rPr lang="en-US" dirty="0">
                  <a:solidFill>
                    <a:srgbClr val="FF0000"/>
                  </a:solidFill>
                  <a:sym typeface="Wingdings" pitchFamily="2" charset="2"/>
                </a:rPr>
                <a:t>Memory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C743786-5657-A840-E8D8-7EE0AA500F7C}"/>
              </a:ext>
            </a:extLst>
          </p:cNvPr>
          <p:cNvGrpSpPr/>
          <p:nvPr/>
        </p:nvGrpSpPr>
        <p:grpSpPr>
          <a:xfrm>
            <a:off x="5924013" y="792715"/>
            <a:ext cx="3215406" cy="5684285"/>
            <a:chOff x="5924013" y="792715"/>
            <a:chExt cx="3215406" cy="568428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73F4012-B6F5-D59D-9B00-741A0F9254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24013" y="4857461"/>
              <a:ext cx="900735" cy="0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A56D322-6043-479B-5DE4-2E50B9A2984D}"/>
                    </a:ext>
                  </a:extLst>
                </p14:cNvPr>
                <p14:cNvContentPartPr/>
                <p14:nvPr/>
              </p14:nvContentPartPr>
              <p14:xfrm>
                <a:off x="7340628" y="3660803"/>
                <a:ext cx="1038960" cy="893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A56D322-6043-479B-5DE4-2E50B9A2984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31628" y="3651803"/>
                  <a:ext cx="1056600" cy="9108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EFAF71E-4B90-7AC8-DB88-EA251CC54F95}"/>
                </a:ext>
              </a:extLst>
            </p:cNvPr>
            <p:cNvGrpSpPr/>
            <p:nvPr/>
          </p:nvGrpSpPr>
          <p:grpSpPr>
            <a:xfrm>
              <a:off x="7222188" y="4615163"/>
              <a:ext cx="1788120" cy="456480"/>
              <a:chOff x="7222188" y="4615163"/>
              <a:chExt cx="1788120" cy="456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331899C-7988-E546-0875-19FF7CF3758C}"/>
                      </a:ext>
                    </a:extLst>
                  </p14:cNvPr>
                  <p14:cNvContentPartPr/>
                  <p14:nvPr/>
                </p14:nvContentPartPr>
                <p14:xfrm>
                  <a:off x="7222188" y="4642523"/>
                  <a:ext cx="1541520" cy="561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331899C-7988-E546-0875-19FF7CF3758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213548" y="4633523"/>
                    <a:ext cx="1559160" cy="7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6C32D428-BCEC-AF37-17D9-EEB13D0ABB55}"/>
                      </a:ext>
                    </a:extLst>
                  </p14:cNvPr>
                  <p14:cNvContentPartPr/>
                  <p14:nvPr/>
                </p14:nvContentPartPr>
                <p14:xfrm>
                  <a:off x="8649228" y="4615163"/>
                  <a:ext cx="139320" cy="11268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6C32D428-BCEC-AF37-17D9-EEB13D0ABB55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640588" y="4606523"/>
                    <a:ext cx="156960" cy="13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EB28A4D-1DF6-E908-F01B-64265CD2C6BA}"/>
                      </a:ext>
                    </a:extLst>
                  </p14:cNvPr>
                  <p14:cNvContentPartPr/>
                  <p14:nvPr/>
                </p14:nvContentPartPr>
                <p14:xfrm>
                  <a:off x="8854788" y="4733603"/>
                  <a:ext cx="155520" cy="3380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DEB28A4D-1DF6-E908-F01B-64265CD2C6B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8846148" y="4724963"/>
                    <a:ext cx="173160" cy="355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3D03DB1-F9CD-5A44-257C-2F5A3016E714}"/>
                </a:ext>
              </a:extLst>
            </p:cNvPr>
            <p:cNvGrpSpPr/>
            <p:nvPr/>
          </p:nvGrpSpPr>
          <p:grpSpPr>
            <a:xfrm>
              <a:off x="6915828" y="2513483"/>
              <a:ext cx="1062360" cy="2494800"/>
              <a:chOff x="6915828" y="2513483"/>
              <a:chExt cx="1062360" cy="2494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BBA8890E-60A6-EE1B-7D71-4D7C27A8E700}"/>
                      </a:ext>
                    </a:extLst>
                  </p14:cNvPr>
                  <p14:cNvContentPartPr/>
                  <p14:nvPr/>
                </p14:nvContentPartPr>
                <p14:xfrm>
                  <a:off x="7842468" y="4795523"/>
                  <a:ext cx="135720" cy="2127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BBA8890E-60A6-EE1B-7D71-4D7C27A8E70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833828" y="4786883"/>
                    <a:ext cx="153360" cy="23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AEA0198C-00F7-B5EA-112B-75A624573210}"/>
                      </a:ext>
                    </a:extLst>
                  </p14:cNvPr>
                  <p14:cNvContentPartPr/>
                  <p14:nvPr/>
                </p14:nvContentPartPr>
                <p14:xfrm>
                  <a:off x="7250268" y="4630643"/>
                  <a:ext cx="19440" cy="525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AEA0198C-00F7-B5EA-112B-75A62457321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241268" y="4622003"/>
                    <a:ext cx="37080" cy="7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85F0E3E1-0531-730E-3757-B3661FABD566}"/>
                      </a:ext>
                    </a:extLst>
                  </p14:cNvPr>
                  <p14:cNvContentPartPr/>
                  <p14:nvPr/>
                </p14:nvContentPartPr>
                <p14:xfrm>
                  <a:off x="7270788" y="4822883"/>
                  <a:ext cx="125640" cy="1814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85F0E3E1-0531-730E-3757-B3661FABD56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7262148" y="4814243"/>
                    <a:ext cx="14328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678ABB89-DCA0-BD99-3A66-B18B15B84E9D}"/>
                      </a:ext>
                    </a:extLst>
                  </p14:cNvPr>
                  <p14:cNvContentPartPr/>
                  <p14:nvPr/>
                </p14:nvContentPartPr>
                <p14:xfrm>
                  <a:off x="6915828" y="2908763"/>
                  <a:ext cx="356040" cy="17863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678ABB89-DCA0-BD99-3A66-B18B15B84E9D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907188" y="2900123"/>
                    <a:ext cx="373680" cy="180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558BFC22-BE52-3380-98CB-A697DB96F7FD}"/>
                      </a:ext>
                    </a:extLst>
                  </p14:cNvPr>
                  <p14:cNvContentPartPr/>
                  <p14:nvPr/>
                </p14:nvContentPartPr>
                <p14:xfrm>
                  <a:off x="7004748" y="2949083"/>
                  <a:ext cx="192600" cy="291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558BFC22-BE52-3380-98CB-A697DB96F7FD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996108" y="2940083"/>
                    <a:ext cx="210240" cy="4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0FF158EA-D2A2-08D9-3745-3319508665B3}"/>
                      </a:ext>
                    </a:extLst>
                  </p14:cNvPr>
                  <p14:cNvContentPartPr/>
                  <p14:nvPr/>
                </p14:nvContentPartPr>
                <p14:xfrm>
                  <a:off x="7204548" y="2513483"/>
                  <a:ext cx="197280" cy="3351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0FF158EA-D2A2-08D9-3745-3319508665B3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7195548" y="2504483"/>
                    <a:ext cx="214920" cy="35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06979363-2427-C848-3E3F-4BEA090B797C}"/>
                      </a:ext>
                    </a:extLst>
                  </p14:cNvPr>
                  <p14:cNvContentPartPr/>
                  <p14:nvPr/>
                </p14:nvContentPartPr>
                <p14:xfrm>
                  <a:off x="7171788" y="2692043"/>
                  <a:ext cx="298440" cy="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06979363-2427-C848-3E3F-4BEA090B797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7163148" y="2683403"/>
                    <a:ext cx="3160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69B1CA3-C6EE-60CB-2907-773F63E33ED8}"/>
                    </a:ext>
                  </a:extLst>
                </p14:cNvPr>
                <p14:cNvContentPartPr/>
                <p14:nvPr/>
              </p14:nvContentPartPr>
              <p14:xfrm>
                <a:off x="7728708" y="4497803"/>
                <a:ext cx="80280" cy="73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69B1CA3-C6EE-60CB-2907-773F63E33ED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719748" y="4488803"/>
                  <a:ext cx="97841" cy="907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DBDDACF-A823-0546-38BF-4226417FD405}"/>
                </a:ext>
              </a:extLst>
            </p:cNvPr>
            <p:cNvGrpSpPr/>
            <p:nvPr/>
          </p:nvGrpSpPr>
          <p:grpSpPr>
            <a:xfrm>
              <a:off x="7098348" y="5444243"/>
              <a:ext cx="1279800" cy="577800"/>
              <a:chOff x="7098348" y="5444243"/>
              <a:chExt cx="1279800" cy="577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C625DD31-B12A-D5F0-74C5-75574F693C0D}"/>
                      </a:ext>
                    </a:extLst>
                  </p14:cNvPr>
                  <p14:cNvContentPartPr/>
                  <p14:nvPr/>
                </p14:nvContentPartPr>
                <p14:xfrm>
                  <a:off x="7135068" y="5444243"/>
                  <a:ext cx="138240" cy="577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C625DD31-B12A-D5F0-74C5-75574F693C0D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126428" y="5435603"/>
                    <a:ext cx="155880" cy="59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8A1C6546-5CDD-CEEE-6C9C-8272FED9F3D3}"/>
                      </a:ext>
                    </a:extLst>
                  </p14:cNvPr>
                  <p14:cNvContentPartPr/>
                  <p14:nvPr/>
                </p14:nvContentPartPr>
                <p14:xfrm>
                  <a:off x="7098348" y="5707043"/>
                  <a:ext cx="211680" cy="349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8A1C6546-5CDD-CEEE-6C9C-8272FED9F3D3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089708" y="5698043"/>
                    <a:ext cx="229320" cy="5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C04DD553-2123-629C-80A1-B05FEBD735F0}"/>
                      </a:ext>
                    </a:extLst>
                  </p14:cNvPr>
                  <p14:cNvContentPartPr/>
                  <p14:nvPr/>
                </p14:nvContentPartPr>
                <p14:xfrm>
                  <a:off x="7451508" y="5527403"/>
                  <a:ext cx="190080" cy="48132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C04DD553-2123-629C-80A1-B05FEBD735F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7442868" y="5518403"/>
                    <a:ext cx="207720" cy="49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69CA0DC5-11AE-FD29-A705-A141822304E3}"/>
                      </a:ext>
                    </a:extLst>
                  </p14:cNvPr>
                  <p14:cNvContentPartPr/>
                  <p14:nvPr/>
                </p14:nvContentPartPr>
                <p14:xfrm>
                  <a:off x="7639068" y="5678243"/>
                  <a:ext cx="159480" cy="3160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69CA0DC5-11AE-FD29-A705-A141822304E3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630068" y="5669243"/>
                    <a:ext cx="177120" cy="33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35C1FD78-7F5F-97BC-6D4D-A43A1B793709}"/>
                      </a:ext>
                    </a:extLst>
                  </p14:cNvPr>
                  <p14:cNvContentPartPr/>
                  <p14:nvPr/>
                </p14:nvContentPartPr>
                <p14:xfrm>
                  <a:off x="7877028" y="5746283"/>
                  <a:ext cx="88920" cy="3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35C1FD78-7F5F-97BC-6D4D-A43A1B79370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868388" y="5737283"/>
                    <a:ext cx="106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54B3F970-41D1-5CDC-B1DF-3A6E119B5459}"/>
                      </a:ext>
                    </a:extLst>
                  </p14:cNvPr>
                  <p14:cNvContentPartPr/>
                  <p14:nvPr/>
                </p14:nvContentPartPr>
                <p14:xfrm>
                  <a:off x="8063868" y="5604083"/>
                  <a:ext cx="114120" cy="2790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54B3F970-41D1-5CDC-B1DF-3A6E119B5459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8054868" y="5595083"/>
                    <a:ext cx="131760" cy="29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711843F-1291-3D20-1C19-BFEA944B1AEF}"/>
                      </a:ext>
                    </a:extLst>
                  </p14:cNvPr>
                  <p14:cNvContentPartPr/>
                  <p14:nvPr/>
                </p14:nvContentPartPr>
                <p14:xfrm>
                  <a:off x="8260428" y="5486723"/>
                  <a:ext cx="117720" cy="4237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711843F-1291-3D20-1C19-BFEA944B1AEF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8251428" y="5477723"/>
                    <a:ext cx="135360" cy="441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4CECF5-B04A-31F1-F25F-CD044D61AD96}"/>
                </a:ext>
              </a:extLst>
            </p:cNvPr>
            <p:cNvSpPr/>
            <p:nvPr/>
          </p:nvSpPr>
          <p:spPr>
            <a:xfrm>
              <a:off x="6502405" y="2229042"/>
              <a:ext cx="2637014" cy="4247958"/>
            </a:xfrm>
            <a:prstGeom prst="ellipse">
              <a:avLst/>
            </a:prstGeom>
            <a:solidFill>
              <a:srgbClr val="FFFF00">
                <a:alpha val="1286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56B3EEC-A4FC-C832-237E-915B2FE00F36}"/>
                    </a:ext>
                  </a:extLst>
                </p14:cNvPr>
                <p14:cNvContentPartPr/>
                <p14:nvPr/>
              </p14:nvContentPartPr>
              <p14:xfrm>
                <a:off x="7320108" y="3634523"/>
                <a:ext cx="1168560" cy="936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56B3EEC-A4FC-C832-237E-915B2FE00F3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302108" y="3616523"/>
                  <a:ext cx="1204200" cy="972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AF63EE2-A3B9-145E-3E66-449150F71968}"/>
                </a:ext>
              </a:extLst>
            </p:cNvPr>
            <p:cNvGrpSpPr/>
            <p:nvPr/>
          </p:nvGrpSpPr>
          <p:grpSpPr>
            <a:xfrm>
              <a:off x="7283028" y="3620123"/>
              <a:ext cx="1348920" cy="931680"/>
              <a:chOff x="7283028" y="3620123"/>
              <a:chExt cx="1348920" cy="931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D04161D9-9985-7D42-EFAF-C20D322175A6}"/>
                      </a:ext>
                    </a:extLst>
                  </p14:cNvPr>
                  <p14:cNvContentPartPr/>
                  <p14:nvPr/>
                </p14:nvContentPartPr>
                <p14:xfrm>
                  <a:off x="7283028" y="3625523"/>
                  <a:ext cx="1301400" cy="92628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D04161D9-9985-7D42-EFAF-C20D322175A6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65388" y="3607523"/>
                    <a:ext cx="1337040" cy="96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DA1511F1-0A55-12BE-4248-9F60BBD24D05}"/>
                      </a:ext>
                    </a:extLst>
                  </p14:cNvPr>
                  <p14:cNvContentPartPr/>
                  <p14:nvPr/>
                </p14:nvContentPartPr>
                <p14:xfrm>
                  <a:off x="8172948" y="3620123"/>
                  <a:ext cx="459000" cy="720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A1511F1-0A55-12BE-4248-9F60BBD24D05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155308" y="3602483"/>
                    <a:ext cx="49464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57BF43E4-4953-AE7C-3574-D9C9526E7617}"/>
                      </a:ext>
                    </a:extLst>
                  </p14:cNvPr>
                  <p14:cNvContentPartPr/>
                  <p14:nvPr/>
                </p14:nvContentPartPr>
                <p14:xfrm>
                  <a:off x="8491548" y="3620123"/>
                  <a:ext cx="70920" cy="3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57BF43E4-4953-AE7C-3574-D9C9526E7617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473908" y="3602483"/>
                    <a:ext cx="10656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5004775-A044-D45B-D8CA-1046EFA1BEDA}"/>
                </a:ext>
              </a:extLst>
            </p:cNvPr>
            <p:cNvSpPr txBox="1"/>
            <p:nvPr/>
          </p:nvSpPr>
          <p:spPr>
            <a:xfrm>
              <a:off x="6481476" y="792715"/>
              <a:ext cx="2574744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dirty="0">
                  <a:solidFill>
                    <a:srgbClr val="0000FF"/>
                  </a:solidFill>
                </a:rPr>
                <a:t>“Neuron”</a:t>
              </a:r>
            </a:p>
            <a:p>
              <a:pPr>
                <a:buNone/>
              </a:pPr>
              <a:r>
                <a:rPr lang="en-US" dirty="0"/>
                <a:t>(Decision maker)</a:t>
              </a:r>
            </a:p>
            <a:p>
              <a:pPr>
                <a:buNone/>
              </a:pPr>
              <a:r>
                <a:rPr lang="en-US" dirty="0">
                  <a:solidFill>
                    <a:srgbClr val="FF0000"/>
                  </a:solidFill>
                </a:rPr>
                <a:t>--&gt; Logic 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77D27F-589E-E2F9-6DE1-773D8EFB25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1969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725">
        <p159:morph option="byObject"/>
      </p:transition>
    </mc:Choice>
    <mc:Fallback xmlns="">
      <p:transition spd="slow" advClick="0" advTm="1007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2909830" y="-36523"/>
            <a:ext cx="4044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A bit more multi-dimensional </a:t>
            </a:r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– a cascade of decisions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701F3AA-9C47-C1F6-00C0-8A1076B6DC2F}"/>
              </a:ext>
            </a:extLst>
          </p:cNvPr>
          <p:cNvSpPr/>
          <p:nvPr/>
        </p:nvSpPr>
        <p:spPr>
          <a:xfrm>
            <a:off x="171564" y="19292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EE0B913-CBD4-7D6F-8E65-6B666A19BAEB}"/>
              </a:ext>
            </a:extLst>
          </p:cNvPr>
          <p:cNvSpPr/>
          <p:nvPr/>
        </p:nvSpPr>
        <p:spPr>
          <a:xfrm>
            <a:off x="171564" y="27674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7007EE5-DEF2-D0EC-09AE-EF1ACD9204C3}"/>
              </a:ext>
            </a:extLst>
          </p:cNvPr>
          <p:cNvSpPr/>
          <p:nvPr/>
        </p:nvSpPr>
        <p:spPr>
          <a:xfrm>
            <a:off x="171564" y="36056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B673028-4C88-1E47-AC83-8B02D72CE569}"/>
              </a:ext>
            </a:extLst>
          </p:cNvPr>
          <p:cNvSpPr/>
          <p:nvPr/>
        </p:nvSpPr>
        <p:spPr>
          <a:xfrm>
            <a:off x="175402" y="45200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B91672B-BB44-814F-60E7-4DEA289DEA24}"/>
              </a:ext>
            </a:extLst>
          </p:cNvPr>
          <p:cNvSpPr/>
          <p:nvPr/>
        </p:nvSpPr>
        <p:spPr>
          <a:xfrm>
            <a:off x="1847964" y="1876687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DD9053-AD5F-C893-C262-FBC2A9E32468}"/>
              </a:ext>
            </a:extLst>
          </p:cNvPr>
          <p:cNvSpPr/>
          <p:nvPr/>
        </p:nvSpPr>
        <p:spPr>
          <a:xfrm>
            <a:off x="1847964" y="2714887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91C000F-76D9-3D66-8647-79CD4FE488BD}"/>
              </a:ext>
            </a:extLst>
          </p:cNvPr>
          <p:cNvSpPr/>
          <p:nvPr/>
        </p:nvSpPr>
        <p:spPr>
          <a:xfrm>
            <a:off x="1847964" y="3553087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C16D3A1-6DDF-D065-E556-60D27902D730}"/>
              </a:ext>
            </a:extLst>
          </p:cNvPr>
          <p:cNvSpPr/>
          <p:nvPr/>
        </p:nvSpPr>
        <p:spPr>
          <a:xfrm>
            <a:off x="1851802" y="4467487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4F64D00-F9D2-30AE-958A-F32D17656A24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>
            <a:off x="712115" y="2115638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0F39E0A-2E6E-6B90-3833-EA97DA9ABB72}"/>
              </a:ext>
            </a:extLst>
          </p:cNvPr>
          <p:cNvCxnSpPr>
            <a:cxnSpLocks/>
          </p:cNvCxnSpPr>
          <p:nvPr/>
        </p:nvCxnSpPr>
        <p:spPr bwMode="auto">
          <a:xfrm>
            <a:off x="712115" y="29480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9BAE92F-60F6-A0E2-8D8A-ED6770806FF3}"/>
              </a:ext>
            </a:extLst>
          </p:cNvPr>
          <p:cNvCxnSpPr>
            <a:cxnSpLocks/>
          </p:cNvCxnSpPr>
          <p:nvPr/>
        </p:nvCxnSpPr>
        <p:spPr bwMode="auto">
          <a:xfrm>
            <a:off x="712114" y="3792038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5FC52DF-FE26-BC7D-2FDE-96583EA533D3}"/>
              </a:ext>
            </a:extLst>
          </p:cNvPr>
          <p:cNvCxnSpPr>
            <a:cxnSpLocks/>
          </p:cNvCxnSpPr>
          <p:nvPr/>
        </p:nvCxnSpPr>
        <p:spPr bwMode="auto">
          <a:xfrm>
            <a:off x="712114" y="4707262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BCD61447-DF21-2BA2-3DAE-2CD18A02F18B}"/>
              </a:ext>
            </a:extLst>
          </p:cNvPr>
          <p:cNvSpPr/>
          <p:nvPr/>
        </p:nvSpPr>
        <p:spPr>
          <a:xfrm>
            <a:off x="3524364" y="18708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442D5F6-D52B-B8C4-F9EE-C3800099974C}"/>
              </a:ext>
            </a:extLst>
          </p:cNvPr>
          <p:cNvSpPr/>
          <p:nvPr/>
        </p:nvSpPr>
        <p:spPr>
          <a:xfrm>
            <a:off x="3524364" y="27090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23FE302-6FD4-4069-F3F1-3DAAEDF8450E}"/>
              </a:ext>
            </a:extLst>
          </p:cNvPr>
          <p:cNvSpPr/>
          <p:nvPr/>
        </p:nvSpPr>
        <p:spPr>
          <a:xfrm>
            <a:off x="3524364" y="35472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9155FB3-3CFD-802B-4DB7-41DD2BA837C9}"/>
              </a:ext>
            </a:extLst>
          </p:cNvPr>
          <p:cNvSpPr/>
          <p:nvPr/>
        </p:nvSpPr>
        <p:spPr>
          <a:xfrm>
            <a:off x="3528202" y="44616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E0832D9-8012-28C4-B6D6-3AAF88CB5B5D}"/>
              </a:ext>
            </a:extLst>
          </p:cNvPr>
          <p:cNvCxnSpPr>
            <a:cxnSpLocks/>
            <a:endCxn id="78" idx="2"/>
          </p:cNvCxnSpPr>
          <p:nvPr/>
        </p:nvCxnSpPr>
        <p:spPr bwMode="auto">
          <a:xfrm>
            <a:off x="2388515" y="21098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590A539-BD40-8794-7302-6844D3430C73}"/>
              </a:ext>
            </a:extLst>
          </p:cNvPr>
          <p:cNvCxnSpPr>
            <a:cxnSpLocks/>
          </p:cNvCxnSpPr>
          <p:nvPr/>
        </p:nvCxnSpPr>
        <p:spPr bwMode="auto">
          <a:xfrm>
            <a:off x="2388515" y="2942232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618468A-7DB4-675A-2D09-06032D18D890}"/>
              </a:ext>
            </a:extLst>
          </p:cNvPr>
          <p:cNvCxnSpPr>
            <a:cxnSpLocks/>
          </p:cNvCxnSpPr>
          <p:nvPr/>
        </p:nvCxnSpPr>
        <p:spPr bwMode="auto">
          <a:xfrm>
            <a:off x="2388514" y="37862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5EFE471-A192-4ACE-1384-36864BC8308C}"/>
              </a:ext>
            </a:extLst>
          </p:cNvPr>
          <p:cNvCxnSpPr>
            <a:cxnSpLocks/>
          </p:cNvCxnSpPr>
          <p:nvPr/>
        </p:nvCxnSpPr>
        <p:spPr bwMode="auto">
          <a:xfrm>
            <a:off x="2388514" y="4701459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E660E4AC-7311-279B-1F83-A7E7FB83A4F2}"/>
              </a:ext>
            </a:extLst>
          </p:cNvPr>
          <p:cNvSpPr/>
          <p:nvPr/>
        </p:nvSpPr>
        <p:spPr>
          <a:xfrm>
            <a:off x="7022413" y="18708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86ABF3CC-FFF7-2FAA-9839-EF11A75460CD}"/>
              </a:ext>
            </a:extLst>
          </p:cNvPr>
          <p:cNvSpPr/>
          <p:nvPr/>
        </p:nvSpPr>
        <p:spPr>
          <a:xfrm>
            <a:off x="7022413" y="27090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E2B3B54-1D88-7A74-29C1-40943C1B359D}"/>
              </a:ext>
            </a:extLst>
          </p:cNvPr>
          <p:cNvSpPr/>
          <p:nvPr/>
        </p:nvSpPr>
        <p:spPr>
          <a:xfrm>
            <a:off x="7022413" y="35472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B49CBF6-3CAD-8A32-5E7B-7B858C29E5DF}"/>
              </a:ext>
            </a:extLst>
          </p:cNvPr>
          <p:cNvSpPr/>
          <p:nvPr/>
        </p:nvSpPr>
        <p:spPr>
          <a:xfrm>
            <a:off x="7026251" y="44616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257AC9F-9573-0DFA-2720-544B55B43C9C}"/>
              </a:ext>
            </a:extLst>
          </p:cNvPr>
          <p:cNvCxnSpPr>
            <a:cxnSpLocks/>
            <a:endCxn id="86" idx="2"/>
          </p:cNvCxnSpPr>
          <p:nvPr/>
        </p:nvCxnSpPr>
        <p:spPr bwMode="auto">
          <a:xfrm>
            <a:off x="5886564" y="21098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E6D0E53-80A0-0CE8-3CE2-8B96AE7B4FD9}"/>
              </a:ext>
            </a:extLst>
          </p:cNvPr>
          <p:cNvCxnSpPr>
            <a:cxnSpLocks/>
          </p:cNvCxnSpPr>
          <p:nvPr/>
        </p:nvCxnSpPr>
        <p:spPr bwMode="auto">
          <a:xfrm>
            <a:off x="5886564" y="2942232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54D98CF-2BD4-13A8-78FF-1B629018A0E3}"/>
              </a:ext>
            </a:extLst>
          </p:cNvPr>
          <p:cNvCxnSpPr>
            <a:cxnSpLocks/>
          </p:cNvCxnSpPr>
          <p:nvPr/>
        </p:nvCxnSpPr>
        <p:spPr bwMode="auto">
          <a:xfrm>
            <a:off x="5886563" y="37862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5F48B42-A9A8-1AC5-1902-8D1F492E39D1}"/>
              </a:ext>
            </a:extLst>
          </p:cNvPr>
          <p:cNvCxnSpPr>
            <a:cxnSpLocks/>
          </p:cNvCxnSpPr>
          <p:nvPr/>
        </p:nvCxnSpPr>
        <p:spPr bwMode="auto">
          <a:xfrm>
            <a:off x="5886563" y="4701459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474F7A1-A0AC-8CE1-3CBD-52DA6AD6D34E}"/>
              </a:ext>
            </a:extLst>
          </p:cNvPr>
          <p:cNvCxnSpPr>
            <a:cxnSpLocks/>
            <a:endCxn id="16" idx="2"/>
          </p:cNvCxnSpPr>
          <p:nvPr/>
        </p:nvCxnSpPr>
        <p:spPr bwMode="auto">
          <a:xfrm>
            <a:off x="712114" y="2109835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83EFA86-1B45-024B-DE01-774183D93817}"/>
              </a:ext>
            </a:extLst>
          </p:cNvPr>
          <p:cNvCxnSpPr>
            <a:cxnSpLocks/>
          </p:cNvCxnSpPr>
          <p:nvPr/>
        </p:nvCxnSpPr>
        <p:spPr bwMode="auto">
          <a:xfrm>
            <a:off x="712113" y="2948035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43580DA-92F6-79AF-8A2E-459CA5D501A2}"/>
              </a:ext>
            </a:extLst>
          </p:cNvPr>
          <p:cNvCxnSpPr>
            <a:cxnSpLocks/>
          </p:cNvCxnSpPr>
          <p:nvPr/>
        </p:nvCxnSpPr>
        <p:spPr bwMode="auto">
          <a:xfrm>
            <a:off x="2361140" y="2091604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CDB7E50-CF91-1BA4-B727-605F0F58D78C}"/>
              </a:ext>
            </a:extLst>
          </p:cNvPr>
          <p:cNvCxnSpPr>
            <a:cxnSpLocks/>
          </p:cNvCxnSpPr>
          <p:nvPr/>
        </p:nvCxnSpPr>
        <p:spPr bwMode="auto">
          <a:xfrm>
            <a:off x="2361139" y="2929804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FEF8C95-108A-C742-9CF5-687E48462F78}"/>
              </a:ext>
            </a:extLst>
          </p:cNvPr>
          <p:cNvCxnSpPr>
            <a:cxnSpLocks/>
          </p:cNvCxnSpPr>
          <p:nvPr/>
        </p:nvCxnSpPr>
        <p:spPr bwMode="auto">
          <a:xfrm>
            <a:off x="5886562" y="2124332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D8D0B23-26AF-9AC7-120A-69B23EA8537B}"/>
              </a:ext>
            </a:extLst>
          </p:cNvPr>
          <p:cNvCxnSpPr>
            <a:cxnSpLocks/>
          </p:cNvCxnSpPr>
          <p:nvPr/>
        </p:nvCxnSpPr>
        <p:spPr bwMode="auto">
          <a:xfrm>
            <a:off x="5886561" y="2962532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F65FF76-9CDC-754A-9FB7-6B51F2B6BA01}"/>
              </a:ext>
            </a:extLst>
          </p:cNvPr>
          <p:cNvCxnSpPr>
            <a:cxnSpLocks/>
          </p:cNvCxnSpPr>
          <p:nvPr/>
        </p:nvCxnSpPr>
        <p:spPr bwMode="auto">
          <a:xfrm>
            <a:off x="745243" y="3816071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C51E9CB-4CE0-D99E-93CE-9844681EBD60}"/>
              </a:ext>
            </a:extLst>
          </p:cNvPr>
          <p:cNvCxnSpPr>
            <a:cxnSpLocks/>
          </p:cNvCxnSpPr>
          <p:nvPr/>
        </p:nvCxnSpPr>
        <p:spPr bwMode="auto">
          <a:xfrm>
            <a:off x="2394269" y="3797840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9BE1492-8B8E-BA9E-D31D-8F37D6224A00}"/>
              </a:ext>
            </a:extLst>
          </p:cNvPr>
          <p:cNvCxnSpPr>
            <a:cxnSpLocks/>
          </p:cNvCxnSpPr>
          <p:nvPr/>
        </p:nvCxnSpPr>
        <p:spPr bwMode="auto">
          <a:xfrm>
            <a:off x="5901207" y="3800731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CE13004-7253-0CF1-4C93-FEC88B162C8D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712114" y="2115638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F8D25A8-3EAA-4746-61D0-24D0C6709F28}"/>
              </a:ext>
            </a:extLst>
          </p:cNvPr>
          <p:cNvCxnSpPr>
            <a:cxnSpLocks/>
          </p:cNvCxnSpPr>
          <p:nvPr/>
        </p:nvCxnSpPr>
        <p:spPr bwMode="auto">
          <a:xfrm flipV="1">
            <a:off x="2374827" y="2119778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5EB7CF3-1B20-9B92-9BAE-A54B8FDCEAB8}"/>
              </a:ext>
            </a:extLst>
          </p:cNvPr>
          <p:cNvCxnSpPr>
            <a:cxnSpLocks/>
          </p:cNvCxnSpPr>
          <p:nvPr/>
        </p:nvCxnSpPr>
        <p:spPr bwMode="auto">
          <a:xfrm flipV="1">
            <a:off x="5913937" y="2115229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605E197-A54C-5C4A-F62A-FDFC34C12AE6}"/>
              </a:ext>
            </a:extLst>
          </p:cNvPr>
          <p:cNvCxnSpPr>
            <a:cxnSpLocks/>
          </p:cNvCxnSpPr>
          <p:nvPr/>
        </p:nvCxnSpPr>
        <p:spPr bwMode="auto">
          <a:xfrm flipV="1">
            <a:off x="688142" y="2958185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5F7E3177-2BF8-0752-2619-EB8D8B674E5D}"/>
              </a:ext>
            </a:extLst>
          </p:cNvPr>
          <p:cNvCxnSpPr>
            <a:cxnSpLocks/>
          </p:cNvCxnSpPr>
          <p:nvPr/>
        </p:nvCxnSpPr>
        <p:spPr bwMode="auto">
          <a:xfrm flipV="1">
            <a:off x="684738" y="3809852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9C05F7C-5251-6D20-322E-40AEF448B421}"/>
              </a:ext>
            </a:extLst>
          </p:cNvPr>
          <p:cNvCxnSpPr>
            <a:cxnSpLocks/>
          </p:cNvCxnSpPr>
          <p:nvPr/>
        </p:nvCxnSpPr>
        <p:spPr bwMode="auto">
          <a:xfrm flipV="1">
            <a:off x="2347451" y="3813992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40E55ECF-BE4F-56B8-0FC2-CCED369499A3}"/>
              </a:ext>
            </a:extLst>
          </p:cNvPr>
          <p:cNvCxnSpPr>
            <a:cxnSpLocks/>
          </p:cNvCxnSpPr>
          <p:nvPr/>
        </p:nvCxnSpPr>
        <p:spPr bwMode="auto">
          <a:xfrm flipV="1">
            <a:off x="5886561" y="3809443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DC44542-0DFD-C8FC-0A4A-AAA124E02DAE}"/>
              </a:ext>
            </a:extLst>
          </p:cNvPr>
          <p:cNvCxnSpPr>
            <a:cxnSpLocks/>
          </p:cNvCxnSpPr>
          <p:nvPr/>
        </p:nvCxnSpPr>
        <p:spPr bwMode="auto">
          <a:xfrm flipV="1">
            <a:off x="5889003" y="2927736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C5D0F818-F754-6FC9-1B0E-87E9EDE46DDA}"/>
              </a:ext>
            </a:extLst>
          </p:cNvPr>
          <p:cNvCxnSpPr>
            <a:cxnSpLocks/>
          </p:cNvCxnSpPr>
          <p:nvPr/>
        </p:nvCxnSpPr>
        <p:spPr bwMode="auto">
          <a:xfrm flipV="1">
            <a:off x="2373607" y="2941408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4773E80-B2D0-05B0-3BBE-9D7ED5057A1C}"/>
              </a:ext>
            </a:extLst>
          </p:cNvPr>
          <p:cNvCxnSpPr>
            <a:cxnSpLocks/>
            <a:endCxn id="24" idx="2"/>
          </p:cNvCxnSpPr>
          <p:nvPr/>
        </p:nvCxnSpPr>
        <p:spPr bwMode="auto">
          <a:xfrm>
            <a:off x="684738" y="2104031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A22A772-5E3B-3E15-FB69-573A0C61DD00}"/>
              </a:ext>
            </a:extLst>
          </p:cNvPr>
          <p:cNvCxnSpPr>
            <a:cxnSpLocks/>
          </p:cNvCxnSpPr>
          <p:nvPr/>
        </p:nvCxnSpPr>
        <p:spPr bwMode="auto">
          <a:xfrm>
            <a:off x="2358697" y="2077312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D0B9664-6722-7CF9-9F7D-F3BD1EE37A86}"/>
              </a:ext>
            </a:extLst>
          </p:cNvPr>
          <p:cNvCxnSpPr>
            <a:cxnSpLocks/>
          </p:cNvCxnSpPr>
          <p:nvPr/>
        </p:nvCxnSpPr>
        <p:spPr bwMode="auto">
          <a:xfrm>
            <a:off x="5872873" y="2119778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65BAAF9-3EE7-A3F6-C336-37CE24AABBBF}"/>
              </a:ext>
            </a:extLst>
          </p:cNvPr>
          <p:cNvCxnSpPr>
            <a:cxnSpLocks/>
          </p:cNvCxnSpPr>
          <p:nvPr/>
        </p:nvCxnSpPr>
        <p:spPr bwMode="auto">
          <a:xfrm>
            <a:off x="717867" y="2981553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026C3B65-BC47-6BD0-A0AA-FA4209FEC38F}"/>
              </a:ext>
            </a:extLst>
          </p:cNvPr>
          <p:cNvCxnSpPr>
            <a:cxnSpLocks/>
          </p:cNvCxnSpPr>
          <p:nvPr/>
        </p:nvCxnSpPr>
        <p:spPr bwMode="auto">
          <a:xfrm>
            <a:off x="2391826" y="2954834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17C86EC2-E85F-15A4-23AE-9B5E8C22EEF2}"/>
              </a:ext>
            </a:extLst>
          </p:cNvPr>
          <p:cNvCxnSpPr>
            <a:cxnSpLocks/>
          </p:cNvCxnSpPr>
          <p:nvPr/>
        </p:nvCxnSpPr>
        <p:spPr bwMode="auto">
          <a:xfrm>
            <a:off x="5906002" y="2997300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027DD874-6644-F0C4-6C76-13910DB739AB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710893" y="2115638"/>
            <a:ext cx="1137071" cy="167826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D318FEC9-D050-4FAC-A2B5-FDD4D3C461EE}"/>
              </a:ext>
            </a:extLst>
          </p:cNvPr>
          <p:cNvCxnSpPr>
            <a:cxnSpLocks/>
          </p:cNvCxnSpPr>
          <p:nvPr/>
        </p:nvCxnSpPr>
        <p:spPr bwMode="auto">
          <a:xfrm flipV="1">
            <a:off x="2404291" y="2069197"/>
            <a:ext cx="1137071" cy="167826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BE90959E-2715-EE35-AEC9-0E218D85F41D}"/>
              </a:ext>
            </a:extLst>
          </p:cNvPr>
          <p:cNvCxnSpPr>
            <a:cxnSpLocks/>
          </p:cNvCxnSpPr>
          <p:nvPr/>
        </p:nvCxnSpPr>
        <p:spPr bwMode="auto">
          <a:xfrm flipV="1">
            <a:off x="5895892" y="2111515"/>
            <a:ext cx="1137071" cy="167826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B4553271-FF33-0106-1174-A48B751D9ECD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465" y="2963706"/>
            <a:ext cx="1060437" cy="167495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8945457-F46D-FD2F-0FCE-3C279BAA8A3A}"/>
              </a:ext>
            </a:extLst>
          </p:cNvPr>
          <p:cNvCxnSpPr>
            <a:cxnSpLocks/>
            <a:stCxn id="25" idx="6"/>
          </p:cNvCxnSpPr>
          <p:nvPr/>
        </p:nvCxnSpPr>
        <p:spPr bwMode="auto">
          <a:xfrm flipV="1">
            <a:off x="2392353" y="2917265"/>
            <a:ext cx="1107947" cy="1789173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9F55549-E996-539F-2187-43B2FCD7F9DD}"/>
              </a:ext>
            </a:extLst>
          </p:cNvPr>
          <p:cNvCxnSpPr>
            <a:cxnSpLocks/>
          </p:cNvCxnSpPr>
          <p:nvPr/>
        </p:nvCxnSpPr>
        <p:spPr bwMode="auto">
          <a:xfrm flipV="1">
            <a:off x="5913937" y="2959583"/>
            <a:ext cx="1077964" cy="170710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8567BBA1-7555-EE1A-B01C-B3A0C0082492}"/>
              </a:ext>
            </a:extLst>
          </p:cNvPr>
          <p:cNvCxnSpPr>
            <a:cxnSpLocks/>
          </p:cNvCxnSpPr>
          <p:nvPr/>
        </p:nvCxnSpPr>
        <p:spPr bwMode="auto">
          <a:xfrm>
            <a:off x="704963" y="2186859"/>
            <a:ext cx="1135848" cy="2358914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328DC222-5C0D-3D0B-254A-D94437D93D43}"/>
              </a:ext>
            </a:extLst>
          </p:cNvPr>
          <p:cNvCxnSpPr>
            <a:cxnSpLocks/>
          </p:cNvCxnSpPr>
          <p:nvPr/>
        </p:nvCxnSpPr>
        <p:spPr bwMode="auto">
          <a:xfrm>
            <a:off x="2348146" y="2098629"/>
            <a:ext cx="1135155" cy="2464177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1047B92-591B-BE0C-65E6-BCDE0A928760}"/>
              </a:ext>
            </a:extLst>
          </p:cNvPr>
          <p:cNvCxnSpPr>
            <a:cxnSpLocks/>
          </p:cNvCxnSpPr>
          <p:nvPr/>
        </p:nvCxnSpPr>
        <p:spPr bwMode="auto">
          <a:xfrm>
            <a:off x="5891575" y="2160857"/>
            <a:ext cx="1135155" cy="2464177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D7504D9-C006-98F3-87D2-081A5468B206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702744" y="2115638"/>
            <a:ext cx="1145220" cy="250980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4A436EF-C894-B782-EC8A-140A485B0735}"/>
              </a:ext>
            </a:extLst>
          </p:cNvPr>
          <p:cNvCxnSpPr>
            <a:cxnSpLocks/>
          </p:cNvCxnSpPr>
          <p:nvPr/>
        </p:nvCxnSpPr>
        <p:spPr bwMode="auto">
          <a:xfrm flipV="1">
            <a:off x="2346015" y="2150268"/>
            <a:ext cx="1145220" cy="250980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6301787-61F5-1B32-31E1-C74B1CEA3550}"/>
              </a:ext>
            </a:extLst>
          </p:cNvPr>
          <p:cNvCxnSpPr>
            <a:cxnSpLocks/>
          </p:cNvCxnSpPr>
          <p:nvPr/>
        </p:nvCxnSpPr>
        <p:spPr bwMode="auto">
          <a:xfrm flipV="1">
            <a:off x="5897678" y="2139851"/>
            <a:ext cx="1145220" cy="250980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DBF47078-900F-DAEE-D7DE-2F23D3CCAF16}"/>
              </a:ext>
            </a:extLst>
          </p:cNvPr>
          <p:cNvSpPr txBox="1"/>
          <p:nvPr/>
        </p:nvSpPr>
        <p:spPr>
          <a:xfrm>
            <a:off x="1432636" y="156866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baseline="30000" dirty="0"/>
              <a:t>(1)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8A39D48-1AD8-0CAA-C7FB-D19C2E8A2AC4}"/>
              </a:ext>
            </a:extLst>
          </p:cNvPr>
          <p:cNvGrpSpPr/>
          <p:nvPr/>
        </p:nvGrpSpPr>
        <p:grpSpPr>
          <a:xfrm>
            <a:off x="171564" y="5315248"/>
            <a:ext cx="2565126" cy="1393316"/>
            <a:chOff x="1661548" y="5160809"/>
            <a:chExt cx="2565126" cy="1393316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A2B23846-F5A4-FC24-9E5A-F9CD927AA8EB}"/>
                </a:ext>
              </a:extLst>
            </p:cNvPr>
            <p:cNvSpPr txBox="1"/>
            <p:nvPr/>
          </p:nvSpPr>
          <p:spPr>
            <a:xfrm>
              <a:off x="1661548" y="5206064"/>
              <a:ext cx="2565126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(1)</a:t>
              </a:r>
              <a:r>
                <a:rPr lang="en-US" baseline="-25000" dirty="0"/>
                <a:t>  </a:t>
              </a:r>
              <a:r>
                <a:rPr lang="en-US" dirty="0"/>
                <a:t>=      </a:t>
              </a:r>
              <a:r>
                <a:rPr lang="en-US" dirty="0" err="1"/>
                <a:t>W</a:t>
              </a:r>
              <a:r>
                <a:rPr lang="en-US" baseline="-25000" dirty="0" err="1"/>
                <a:t>ij</a:t>
              </a:r>
              <a:r>
                <a:rPr lang="en-US" baseline="30000" dirty="0"/>
                <a:t>(1) </a:t>
              </a:r>
              <a:r>
                <a:rPr lang="en-US" dirty="0" err="1"/>
                <a:t>x</a:t>
              </a:r>
              <a:r>
                <a:rPr lang="en-US" baseline="-25000" dirty="0" err="1"/>
                <a:t>j</a:t>
              </a:r>
              <a:endParaRPr lang="en-US" baseline="-25000" dirty="0"/>
            </a:p>
            <a:p>
              <a:pPr>
                <a:buNone/>
              </a:pPr>
              <a:endParaRPr lang="en-US" dirty="0"/>
            </a:p>
            <a:p>
              <a:pPr>
                <a:buNone/>
              </a:pPr>
              <a:r>
                <a:rPr lang="en-US" dirty="0"/>
                <a:t>z</a:t>
              </a:r>
              <a:r>
                <a:rPr lang="en-US" baseline="-25000" dirty="0"/>
                <a:t>i</a:t>
              </a:r>
              <a:r>
                <a:rPr lang="en-US" baseline="30000" dirty="0"/>
                <a:t>(1) </a:t>
              </a:r>
              <a:r>
                <a:rPr lang="en-US" dirty="0"/>
                <a:t>= f(</a:t>
              </a: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(1) </a:t>
              </a:r>
              <a:r>
                <a:rPr lang="en-US" dirty="0"/>
                <a:t>-b</a:t>
              </a:r>
              <a:r>
                <a:rPr lang="en-US" baseline="-25000" dirty="0"/>
                <a:t>i</a:t>
              </a:r>
              <a:r>
                <a:rPr lang="en-US" baseline="30000" dirty="0"/>
                <a:t>(1)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5238738-2C13-DA7A-5050-EDC0FC814FA5}"/>
                </a:ext>
              </a:extLst>
            </p:cNvPr>
            <p:cNvGrpSpPr/>
            <p:nvPr/>
          </p:nvGrpSpPr>
          <p:grpSpPr>
            <a:xfrm>
              <a:off x="2576600" y="5160809"/>
              <a:ext cx="506630" cy="577510"/>
              <a:chOff x="4920964" y="5476044"/>
              <a:chExt cx="506630" cy="577510"/>
            </a:xfrm>
          </p:grpSpPr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B4DEFE2E-6F34-9EBA-1514-8AEA2CE63704}"/>
                  </a:ext>
                </a:extLst>
              </p:cNvPr>
              <p:cNvSpPr txBox="1"/>
              <p:nvPr/>
            </p:nvSpPr>
            <p:spPr>
              <a:xfrm>
                <a:off x="4938358" y="5476044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⎲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44AE82C-D5FB-C43A-FC14-28B6FAFC59C3}"/>
                  </a:ext>
                </a:extLst>
              </p:cNvPr>
              <p:cNvSpPr txBox="1"/>
              <p:nvPr/>
            </p:nvSpPr>
            <p:spPr>
              <a:xfrm>
                <a:off x="4920964" y="5715000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⎳</a:t>
                </a:r>
              </a:p>
            </p:txBody>
          </p: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E6B8E5C-968D-176F-7DF0-FBEA480E0A17}"/>
                </a:ext>
              </a:extLst>
            </p:cNvPr>
            <p:cNvSpPr txBox="1"/>
            <p:nvPr/>
          </p:nvSpPr>
          <p:spPr>
            <a:xfrm>
              <a:off x="2702214" y="5517177"/>
              <a:ext cx="797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aseline="-25000" dirty="0"/>
                <a:t>j</a:t>
              </a:r>
              <a:endParaRPr lang="en-US" dirty="0"/>
            </a:p>
          </p:txBody>
        </p: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3EA18DAD-59D8-9E05-DC6A-9696B790EAE3}"/>
              </a:ext>
            </a:extLst>
          </p:cNvPr>
          <p:cNvSpPr txBox="1"/>
          <p:nvPr/>
        </p:nvSpPr>
        <p:spPr>
          <a:xfrm>
            <a:off x="7400011" y="865245"/>
            <a:ext cx="13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Outputs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B205726-9F22-6B1F-127B-CCB0DCDD7F7A}"/>
              </a:ext>
            </a:extLst>
          </p:cNvPr>
          <p:cNvSpPr txBox="1"/>
          <p:nvPr/>
        </p:nvSpPr>
        <p:spPr>
          <a:xfrm>
            <a:off x="2213224" y="1562198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</a:t>
            </a:r>
            <a:r>
              <a:rPr lang="en-US" baseline="-25000" dirty="0"/>
              <a:t>i</a:t>
            </a:r>
            <a:r>
              <a:rPr lang="en-US" baseline="30000" dirty="0"/>
              <a:t>(1)</a:t>
            </a:r>
            <a:endParaRPr lang="en-US" baseline="-2500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963D207-8172-48AB-BD8B-8F93E7D55BD6}"/>
              </a:ext>
            </a:extLst>
          </p:cNvPr>
          <p:cNvSpPr txBox="1"/>
          <p:nvPr/>
        </p:nvSpPr>
        <p:spPr>
          <a:xfrm>
            <a:off x="6643670" y="1488622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O</a:t>
            </a:r>
            <a:r>
              <a:rPr lang="en-US" baseline="-25000" dirty="0"/>
              <a:t>i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75C27A28-5757-5C46-FE99-EA8C6C5F66CD}"/>
              </a:ext>
            </a:extLst>
          </p:cNvPr>
          <p:cNvSpPr txBox="1"/>
          <p:nvPr/>
        </p:nvSpPr>
        <p:spPr>
          <a:xfrm>
            <a:off x="3108745" y="1551478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baseline="30000" dirty="0"/>
              <a:t>(2)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C13C89F6-E8C7-13C8-F66C-54D2A3748175}"/>
              </a:ext>
            </a:extLst>
          </p:cNvPr>
          <p:cNvSpPr txBox="1"/>
          <p:nvPr/>
        </p:nvSpPr>
        <p:spPr>
          <a:xfrm>
            <a:off x="3889333" y="1545015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</a:t>
            </a:r>
            <a:r>
              <a:rPr lang="en-US" baseline="-25000" dirty="0"/>
              <a:t>i</a:t>
            </a:r>
            <a:r>
              <a:rPr lang="en-US" baseline="30000" dirty="0"/>
              <a:t>(2)</a:t>
            </a:r>
            <a:endParaRPr lang="en-US" baseline="-25000" dirty="0"/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C930D01F-9B2C-8E9B-3474-3BE0DE813406}"/>
              </a:ext>
            </a:extLst>
          </p:cNvPr>
          <p:cNvGrpSpPr/>
          <p:nvPr/>
        </p:nvGrpSpPr>
        <p:grpSpPr>
          <a:xfrm>
            <a:off x="2876556" y="5349614"/>
            <a:ext cx="2770310" cy="1393316"/>
            <a:chOff x="1558957" y="5160809"/>
            <a:chExt cx="2770310" cy="1393316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70024ACE-4980-E428-777E-A6537C18F142}"/>
                </a:ext>
              </a:extLst>
            </p:cNvPr>
            <p:cNvSpPr txBox="1"/>
            <p:nvPr/>
          </p:nvSpPr>
          <p:spPr>
            <a:xfrm>
              <a:off x="1558957" y="5206064"/>
              <a:ext cx="2770310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(2)</a:t>
              </a:r>
              <a:r>
                <a:rPr lang="en-US" baseline="-25000" dirty="0"/>
                <a:t>  </a:t>
              </a:r>
              <a:r>
                <a:rPr lang="en-US" dirty="0"/>
                <a:t>=      </a:t>
              </a:r>
              <a:r>
                <a:rPr lang="en-US" dirty="0" err="1"/>
                <a:t>W</a:t>
              </a:r>
              <a:r>
                <a:rPr lang="en-US" baseline="-25000" dirty="0" err="1"/>
                <a:t>ij</a:t>
              </a:r>
              <a:r>
                <a:rPr lang="en-US" baseline="30000" dirty="0"/>
                <a:t>(2) </a:t>
              </a:r>
              <a:r>
                <a:rPr lang="en-US" dirty="0"/>
                <a:t>z</a:t>
              </a:r>
              <a:r>
                <a:rPr lang="en-US" baseline="-25000" dirty="0"/>
                <a:t>i</a:t>
              </a:r>
              <a:r>
                <a:rPr lang="en-US" baseline="30000" dirty="0"/>
                <a:t>(1)</a:t>
              </a:r>
              <a:endParaRPr lang="en-US" baseline="-25000" dirty="0"/>
            </a:p>
            <a:p>
              <a:pPr>
                <a:buNone/>
              </a:pPr>
              <a:endParaRPr lang="en-US" dirty="0"/>
            </a:p>
            <a:p>
              <a:pPr>
                <a:buNone/>
              </a:pPr>
              <a:r>
                <a:rPr lang="en-US" dirty="0"/>
                <a:t>z</a:t>
              </a:r>
              <a:r>
                <a:rPr lang="en-US" baseline="-25000" dirty="0"/>
                <a:t>i</a:t>
              </a:r>
              <a:r>
                <a:rPr lang="en-US" baseline="30000" dirty="0"/>
                <a:t>(2) </a:t>
              </a:r>
              <a:r>
                <a:rPr lang="en-US" dirty="0"/>
                <a:t>= f(</a:t>
              </a: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(2) </a:t>
              </a:r>
              <a:r>
                <a:rPr lang="en-US" dirty="0"/>
                <a:t>-b</a:t>
              </a:r>
              <a:r>
                <a:rPr lang="en-US" baseline="-25000" dirty="0"/>
                <a:t>i</a:t>
              </a:r>
              <a:r>
                <a:rPr lang="en-US" baseline="30000" dirty="0"/>
                <a:t>(2)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F32E3F5-6626-80EC-6AB3-BCA33A7228A5}"/>
                </a:ext>
              </a:extLst>
            </p:cNvPr>
            <p:cNvGrpSpPr/>
            <p:nvPr/>
          </p:nvGrpSpPr>
          <p:grpSpPr>
            <a:xfrm>
              <a:off x="2576600" y="5160809"/>
              <a:ext cx="506630" cy="577510"/>
              <a:chOff x="4920964" y="5476044"/>
              <a:chExt cx="506630" cy="577510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4C8646C3-4B26-888D-DFD6-CAE7BAB802EA}"/>
                  </a:ext>
                </a:extLst>
              </p:cNvPr>
              <p:cNvSpPr txBox="1"/>
              <p:nvPr/>
            </p:nvSpPr>
            <p:spPr>
              <a:xfrm>
                <a:off x="4938358" y="5476044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⎲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4FCA9E89-8DF4-70C4-EDB1-E58EF16D6B87}"/>
                  </a:ext>
                </a:extLst>
              </p:cNvPr>
              <p:cNvSpPr txBox="1"/>
              <p:nvPr/>
            </p:nvSpPr>
            <p:spPr>
              <a:xfrm>
                <a:off x="4920964" y="5715000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⎳</a:t>
                </a: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2C658499-07C2-0EF8-8ED4-2236CF1B4407}"/>
                </a:ext>
              </a:extLst>
            </p:cNvPr>
            <p:cNvSpPr txBox="1"/>
            <p:nvPr/>
          </p:nvSpPr>
          <p:spPr>
            <a:xfrm>
              <a:off x="2702214" y="5517177"/>
              <a:ext cx="797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aseline="-25000" dirty="0"/>
                <a:t>j</a:t>
              </a:r>
              <a:endParaRPr lang="en-US" dirty="0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8DB5DBF-00C2-BC55-E044-EBDC13F01144}"/>
              </a:ext>
            </a:extLst>
          </p:cNvPr>
          <p:cNvGrpSpPr/>
          <p:nvPr/>
        </p:nvGrpSpPr>
        <p:grpSpPr>
          <a:xfrm>
            <a:off x="5791200" y="5278335"/>
            <a:ext cx="3156633" cy="1444323"/>
            <a:chOff x="1575227" y="5160809"/>
            <a:chExt cx="3156633" cy="1444323"/>
          </a:xfrm>
        </p:grpSpPr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B542DAF9-937A-CB27-7114-5A6B4324EE6E}"/>
                </a:ext>
              </a:extLst>
            </p:cNvPr>
            <p:cNvSpPr txBox="1"/>
            <p:nvPr/>
          </p:nvSpPr>
          <p:spPr>
            <a:xfrm>
              <a:off x="1575227" y="5257071"/>
              <a:ext cx="3156633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(N)</a:t>
              </a:r>
              <a:r>
                <a:rPr lang="en-US" baseline="-25000" dirty="0"/>
                <a:t>  </a:t>
              </a:r>
              <a:r>
                <a:rPr lang="en-US" dirty="0"/>
                <a:t>=      </a:t>
              </a:r>
              <a:r>
                <a:rPr lang="en-US" dirty="0" err="1"/>
                <a:t>W</a:t>
              </a:r>
              <a:r>
                <a:rPr lang="en-US" baseline="-25000" dirty="0" err="1"/>
                <a:t>ij</a:t>
              </a:r>
              <a:r>
                <a:rPr lang="en-US" baseline="30000" dirty="0"/>
                <a:t>(N) </a:t>
              </a:r>
              <a:r>
                <a:rPr lang="en-US" dirty="0"/>
                <a:t>z</a:t>
              </a:r>
              <a:r>
                <a:rPr lang="en-US" baseline="-25000" dirty="0"/>
                <a:t>i</a:t>
              </a:r>
              <a:r>
                <a:rPr lang="en-US" baseline="30000" dirty="0"/>
                <a:t>(N-1)</a:t>
              </a:r>
              <a:endParaRPr lang="en-US" baseline="-25000" dirty="0"/>
            </a:p>
            <a:p>
              <a:pPr>
                <a:buNone/>
              </a:pPr>
              <a:endParaRPr lang="en-US" dirty="0"/>
            </a:p>
            <a:p>
              <a:pPr>
                <a:buNone/>
              </a:pPr>
              <a:r>
                <a:rPr lang="en-US" dirty="0"/>
                <a:t>O</a:t>
              </a:r>
              <a:r>
                <a:rPr lang="en-US" baseline="-25000" dirty="0"/>
                <a:t>i</a:t>
              </a:r>
              <a:r>
                <a:rPr lang="en-US" baseline="30000" dirty="0"/>
                <a:t> </a:t>
              </a:r>
              <a:r>
                <a:rPr lang="en-US" dirty="0"/>
                <a:t>= f(</a:t>
              </a: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(N) </a:t>
              </a:r>
              <a:r>
                <a:rPr lang="en-US" dirty="0"/>
                <a:t>-b</a:t>
              </a:r>
              <a:r>
                <a:rPr lang="en-US" baseline="-25000" dirty="0"/>
                <a:t>i</a:t>
              </a:r>
              <a:r>
                <a:rPr lang="en-US" baseline="30000" dirty="0"/>
                <a:t>(N)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84B299A-81DB-C436-1D44-9E185A8D5044}"/>
                </a:ext>
              </a:extLst>
            </p:cNvPr>
            <p:cNvGrpSpPr/>
            <p:nvPr/>
          </p:nvGrpSpPr>
          <p:grpSpPr>
            <a:xfrm>
              <a:off x="2576600" y="5160809"/>
              <a:ext cx="506630" cy="577510"/>
              <a:chOff x="4920964" y="5476044"/>
              <a:chExt cx="506630" cy="577510"/>
            </a:xfrm>
          </p:grpSpPr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FA87F9D5-71CE-1BE6-A7A9-1E1515152304}"/>
                  </a:ext>
                </a:extLst>
              </p:cNvPr>
              <p:cNvSpPr txBox="1"/>
              <p:nvPr/>
            </p:nvSpPr>
            <p:spPr>
              <a:xfrm>
                <a:off x="4938358" y="5476044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⎲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77E12B70-04E4-8DD1-28B4-EC88B0429C96}"/>
                  </a:ext>
                </a:extLst>
              </p:cNvPr>
              <p:cNvSpPr txBox="1"/>
              <p:nvPr/>
            </p:nvSpPr>
            <p:spPr>
              <a:xfrm>
                <a:off x="4920964" y="5715000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⎳</a:t>
                </a: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81A3CF32-AC6F-F1FC-29BD-E4BDE6E5420D}"/>
                </a:ext>
              </a:extLst>
            </p:cNvPr>
            <p:cNvSpPr txBox="1"/>
            <p:nvPr/>
          </p:nvSpPr>
          <p:spPr>
            <a:xfrm>
              <a:off x="2702214" y="5517177"/>
              <a:ext cx="797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aseline="-25000" dirty="0"/>
                <a:t>j</a:t>
              </a:r>
              <a:endParaRPr lang="en-US" dirty="0"/>
            </a:p>
          </p:txBody>
        </p:sp>
      </p:grpSp>
      <p:sp>
        <p:nvSpPr>
          <p:cNvPr id="178" name="TextBox 177">
            <a:extLst>
              <a:ext uri="{FF2B5EF4-FFF2-40B4-BE49-F238E27FC236}">
                <a16:creationId xmlns:a16="http://schemas.microsoft.com/office/drawing/2014/main" id="{CB348F8D-7814-BF78-5DA2-74CC1F007F44}"/>
              </a:ext>
            </a:extLst>
          </p:cNvPr>
          <p:cNvSpPr txBox="1"/>
          <p:nvPr/>
        </p:nvSpPr>
        <p:spPr>
          <a:xfrm>
            <a:off x="162256" y="804799"/>
            <a:ext cx="113364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Inputs</a:t>
            </a:r>
          </a:p>
          <a:p>
            <a:pPr>
              <a:buNone/>
            </a:pPr>
            <a:r>
              <a:rPr lang="en-US" dirty="0"/>
              <a:t>x</a:t>
            </a:r>
            <a:r>
              <a:rPr lang="en-US" baseline="-25000" dirty="0"/>
              <a:t>i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FFB3B356-AC51-6B6A-1989-518D3C53061A}"/>
              </a:ext>
            </a:extLst>
          </p:cNvPr>
          <p:cNvSpPr/>
          <p:nvPr/>
        </p:nvSpPr>
        <p:spPr>
          <a:xfrm>
            <a:off x="171564" y="5278335"/>
            <a:ext cx="2438399" cy="14645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92D5ED20-ECDB-D5F8-E2EE-9FE4E08B992C}"/>
              </a:ext>
            </a:extLst>
          </p:cNvPr>
          <p:cNvSpPr/>
          <p:nvPr/>
        </p:nvSpPr>
        <p:spPr>
          <a:xfrm>
            <a:off x="2876556" y="5269114"/>
            <a:ext cx="2770310" cy="14645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89BB469-E182-4C9A-593D-10B9196E2A11}"/>
              </a:ext>
            </a:extLst>
          </p:cNvPr>
          <p:cNvSpPr/>
          <p:nvPr/>
        </p:nvSpPr>
        <p:spPr>
          <a:xfrm>
            <a:off x="5772479" y="5245434"/>
            <a:ext cx="3175353" cy="14645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EBBB6CAB-4233-8BD8-5EAD-26C43C141B8C}"/>
              </a:ext>
            </a:extLst>
          </p:cNvPr>
          <p:cNvSpPr/>
          <p:nvPr/>
        </p:nvSpPr>
        <p:spPr>
          <a:xfrm>
            <a:off x="1479209" y="1356235"/>
            <a:ext cx="1320279" cy="3763740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BF8C907B-6880-E92F-1080-A0C227B6D99C}"/>
              </a:ext>
            </a:extLst>
          </p:cNvPr>
          <p:cNvSpPr/>
          <p:nvPr/>
        </p:nvSpPr>
        <p:spPr>
          <a:xfrm>
            <a:off x="3165188" y="1357124"/>
            <a:ext cx="1320279" cy="3763740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9A720DBC-A480-7C02-FF6E-ED083CFF6D36}"/>
              </a:ext>
            </a:extLst>
          </p:cNvPr>
          <p:cNvSpPr/>
          <p:nvPr/>
        </p:nvSpPr>
        <p:spPr>
          <a:xfrm>
            <a:off x="6700015" y="1306246"/>
            <a:ext cx="1320279" cy="3763740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9E32CAFD-ACAD-5C38-4BF7-6104425B2329}"/>
              </a:ext>
            </a:extLst>
          </p:cNvPr>
          <p:cNvSpPr/>
          <p:nvPr/>
        </p:nvSpPr>
        <p:spPr>
          <a:xfrm>
            <a:off x="4765646" y="20645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A81B64C8-D830-920C-A523-F0CDDC6B35A3}"/>
              </a:ext>
            </a:extLst>
          </p:cNvPr>
          <p:cNvSpPr/>
          <p:nvPr/>
        </p:nvSpPr>
        <p:spPr>
          <a:xfrm>
            <a:off x="5062472" y="20645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07B2B847-004D-2910-5B4C-0F98490D4ABE}"/>
              </a:ext>
            </a:extLst>
          </p:cNvPr>
          <p:cNvSpPr/>
          <p:nvPr/>
        </p:nvSpPr>
        <p:spPr>
          <a:xfrm>
            <a:off x="5375246" y="20645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28A7FBE6-CC8D-D099-1CAE-C927E8F5478F}"/>
              </a:ext>
            </a:extLst>
          </p:cNvPr>
          <p:cNvSpPr/>
          <p:nvPr/>
        </p:nvSpPr>
        <p:spPr>
          <a:xfrm>
            <a:off x="4765646" y="29027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724E8BC4-10F1-EDC0-73C2-12F01575E92A}"/>
              </a:ext>
            </a:extLst>
          </p:cNvPr>
          <p:cNvSpPr/>
          <p:nvPr/>
        </p:nvSpPr>
        <p:spPr>
          <a:xfrm>
            <a:off x="5062472" y="29027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D2D2D15C-7A4C-C6A2-CCAC-7A770248938E}"/>
              </a:ext>
            </a:extLst>
          </p:cNvPr>
          <p:cNvSpPr/>
          <p:nvPr/>
        </p:nvSpPr>
        <p:spPr>
          <a:xfrm>
            <a:off x="5375246" y="29027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E7B2FA2E-CCD9-7E79-6F62-A75436E2E631}"/>
              </a:ext>
            </a:extLst>
          </p:cNvPr>
          <p:cNvSpPr/>
          <p:nvPr/>
        </p:nvSpPr>
        <p:spPr>
          <a:xfrm>
            <a:off x="4765646" y="37517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69432C96-30B6-18C8-8C1B-81D1441DC752}"/>
              </a:ext>
            </a:extLst>
          </p:cNvPr>
          <p:cNvSpPr/>
          <p:nvPr/>
        </p:nvSpPr>
        <p:spPr>
          <a:xfrm>
            <a:off x="5062472" y="37517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18A279C-479E-E3F1-E0B3-A017696C58B2}"/>
              </a:ext>
            </a:extLst>
          </p:cNvPr>
          <p:cNvSpPr/>
          <p:nvPr/>
        </p:nvSpPr>
        <p:spPr>
          <a:xfrm>
            <a:off x="5375246" y="37517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973426E5-9D33-3E30-BE85-4B22ADB877CB}"/>
              </a:ext>
            </a:extLst>
          </p:cNvPr>
          <p:cNvSpPr/>
          <p:nvPr/>
        </p:nvSpPr>
        <p:spPr>
          <a:xfrm>
            <a:off x="4765646" y="45899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682F2EE9-D03A-7B6A-2AC4-B98C814191D8}"/>
              </a:ext>
            </a:extLst>
          </p:cNvPr>
          <p:cNvSpPr/>
          <p:nvPr/>
        </p:nvSpPr>
        <p:spPr>
          <a:xfrm>
            <a:off x="5062472" y="45899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BBD8FCFF-A2BD-886B-3325-805897626364}"/>
              </a:ext>
            </a:extLst>
          </p:cNvPr>
          <p:cNvSpPr/>
          <p:nvPr/>
        </p:nvSpPr>
        <p:spPr>
          <a:xfrm>
            <a:off x="5375246" y="45899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BF301B-5422-2B3C-8391-B66DA90091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4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8496"/>
    </mc:Choice>
    <mc:Fallback xmlns="">
      <p:transition advClick="0" advTm="3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9" grpId="0" animBg="1"/>
      <p:bldP spid="180" grpId="0" animBg="1"/>
      <p:bldP spid="18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885403" y="104910"/>
            <a:ext cx="7404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Simple mathematical way to think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42910-3F50-6AD0-1FB4-A50281563C18}"/>
              </a:ext>
            </a:extLst>
          </p:cNvPr>
          <p:cNvSpPr txBox="1"/>
          <p:nvPr/>
        </p:nvSpPr>
        <p:spPr>
          <a:xfrm>
            <a:off x="706525" y="2116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A17-3B0C-AC58-FF63-F8FFD8EBC0D2}"/>
              </a:ext>
            </a:extLst>
          </p:cNvPr>
          <p:cNvSpPr/>
          <p:nvPr/>
        </p:nvSpPr>
        <p:spPr>
          <a:xfrm>
            <a:off x="383520" y="2116353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65829-8B84-7D94-41B6-328DFCD825BC}"/>
              </a:ext>
            </a:extLst>
          </p:cNvPr>
          <p:cNvSpPr txBox="1"/>
          <p:nvPr/>
        </p:nvSpPr>
        <p:spPr>
          <a:xfrm>
            <a:off x="215685" y="3311803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DFF46B-6494-D9B3-051B-3EAE9E4D1541}"/>
              </a:ext>
            </a:extLst>
          </p:cNvPr>
          <p:cNvSpPr/>
          <p:nvPr/>
        </p:nvSpPr>
        <p:spPr>
          <a:xfrm>
            <a:off x="-6626" y="3225261"/>
            <a:ext cx="1004453" cy="646331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6CBD1-AB6F-DF3F-0EDE-5B48CDAADF3A}"/>
              </a:ext>
            </a:extLst>
          </p:cNvPr>
          <p:cNvSpPr txBox="1"/>
          <p:nvPr/>
        </p:nvSpPr>
        <p:spPr>
          <a:xfrm>
            <a:off x="259975" y="4761734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3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EE2E7-E6DC-301D-E80D-B3F804A68CD6}"/>
              </a:ext>
            </a:extLst>
          </p:cNvPr>
          <p:cNvSpPr/>
          <p:nvPr/>
        </p:nvSpPr>
        <p:spPr>
          <a:xfrm>
            <a:off x="63730" y="4612381"/>
            <a:ext cx="883331" cy="788796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ED8C10-A782-E82E-ACF5-126E0B044564}"/>
              </a:ext>
            </a:extLst>
          </p:cNvPr>
          <p:cNvCxnSpPr>
            <a:cxnSpLocks/>
            <a:stCxn id="8" idx="5"/>
          </p:cNvCxnSpPr>
          <p:nvPr/>
        </p:nvCxnSpPr>
        <p:spPr bwMode="auto">
          <a:xfrm>
            <a:off x="1326517" y="2573544"/>
            <a:ext cx="1594267" cy="864426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CCAAFD-B25D-B308-8ED5-AF814482C032}"/>
              </a:ext>
            </a:extLst>
          </p:cNvPr>
          <p:cNvCxnSpPr>
            <a:cxnSpLocks/>
          </p:cNvCxnSpPr>
          <p:nvPr/>
        </p:nvCxnSpPr>
        <p:spPr bwMode="auto">
          <a:xfrm>
            <a:off x="947061" y="3611905"/>
            <a:ext cx="1841751" cy="4055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F3A897-A4CB-ADED-7DB4-7AE05293094B}"/>
              </a:ext>
            </a:extLst>
          </p:cNvPr>
          <p:cNvCxnSpPr>
            <a:cxnSpLocks/>
          </p:cNvCxnSpPr>
          <p:nvPr/>
        </p:nvCxnSpPr>
        <p:spPr bwMode="auto">
          <a:xfrm flipV="1">
            <a:off x="934429" y="4055935"/>
            <a:ext cx="1867412" cy="91271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F6E02DE-3925-C53B-1F69-52082B0F855F}"/>
              </a:ext>
            </a:extLst>
          </p:cNvPr>
          <p:cNvSpPr txBox="1"/>
          <p:nvPr/>
        </p:nvSpPr>
        <p:spPr>
          <a:xfrm>
            <a:off x="1923080" y="2205250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w</a:t>
            </a:r>
            <a:r>
              <a:rPr lang="en-US" baseline="-25000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189BF-AE94-4413-A13F-33B5AD395817}"/>
              </a:ext>
            </a:extLst>
          </p:cNvPr>
          <p:cNvSpPr txBox="1"/>
          <p:nvPr/>
        </p:nvSpPr>
        <p:spPr>
          <a:xfrm>
            <a:off x="1550126" y="3146875"/>
            <a:ext cx="51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w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13859F-48B6-4444-FA4C-10F2A1E3B331}"/>
              </a:ext>
            </a:extLst>
          </p:cNvPr>
          <p:cNvSpPr txBox="1"/>
          <p:nvPr/>
        </p:nvSpPr>
        <p:spPr>
          <a:xfrm>
            <a:off x="1655103" y="4612381"/>
            <a:ext cx="51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w</a:t>
            </a:r>
            <a:r>
              <a:rPr lang="en-US" baseline="-25000" dirty="0">
                <a:highlight>
                  <a:srgbClr val="FFFF00"/>
                </a:highlight>
              </a:rPr>
              <a:t>3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D4E90F-4B30-4C95-25B2-69DE6F5424AD}"/>
              </a:ext>
            </a:extLst>
          </p:cNvPr>
          <p:cNvSpPr/>
          <p:nvPr/>
        </p:nvSpPr>
        <p:spPr>
          <a:xfrm>
            <a:off x="2724591" y="3301325"/>
            <a:ext cx="1434789" cy="1038958"/>
          </a:xfrm>
          <a:prstGeom prst="ellipse">
            <a:avLst/>
          </a:prstGeom>
          <a:solidFill>
            <a:srgbClr val="0000FF">
              <a:alpha val="10066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Comic Sans MS" pitchFamily="66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3F4012-B6F5-D59D-9B00-741A0F925425}"/>
              </a:ext>
            </a:extLst>
          </p:cNvPr>
          <p:cNvCxnSpPr>
            <a:cxnSpLocks/>
          </p:cNvCxnSpPr>
          <p:nvPr/>
        </p:nvCxnSpPr>
        <p:spPr bwMode="auto">
          <a:xfrm>
            <a:off x="4159380" y="3852788"/>
            <a:ext cx="900735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2561E27-5BEB-9B07-3BD2-59C0CB759483}"/>
              </a:ext>
            </a:extLst>
          </p:cNvPr>
          <p:cNvSpPr txBox="1"/>
          <p:nvPr/>
        </p:nvSpPr>
        <p:spPr>
          <a:xfrm>
            <a:off x="598483" y="902201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Inputs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5B51A52-6F0A-4915-AC82-D89284B9A593}"/>
                  </a:ext>
                </a:extLst>
              </p14:cNvPr>
              <p14:cNvContentPartPr/>
              <p14:nvPr/>
            </p14:nvContentPartPr>
            <p14:xfrm>
              <a:off x="20874" y="1396687"/>
              <a:ext cx="1742040" cy="405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5B51A52-6F0A-4915-AC82-D89284B9A5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74" y="1379047"/>
                <a:ext cx="1777680" cy="44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7F06101B-F607-0121-42B3-F3AA95917473}"/>
              </a:ext>
            </a:extLst>
          </p:cNvPr>
          <p:cNvGrpSpPr/>
          <p:nvPr/>
        </p:nvGrpSpPr>
        <p:grpSpPr>
          <a:xfrm>
            <a:off x="2801841" y="3594270"/>
            <a:ext cx="1152880" cy="461665"/>
            <a:chOff x="3829560" y="4514807"/>
            <a:chExt cx="1152880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218A6F-2CE3-3544-7E9B-B1FD1970CB0E}"/>
                </a:ext>
              </a:extLst>
            </p:cNvPr>
            <p:cNvSpPr txBox="1"/>
            <p:nvPr/>
          </p:nvSpPr>
          <p:spPr>
            <a:xfrm>
              <a:off x="3829560" y="4514807"/>
              <a:ext cx="1152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y = </a:t>
              </a:r>
              <a:r>
                <a:rPr lang="en-US" dirty="0" err="1"/>
                <a:t>x.w</a:t>
              </a:r>
              <a:endParaRPr lang="en-US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EAF435C-70A9-8E92-6080-8EB87EFBE6CD}"/>
                </a:ext>
              </a:extLst>
            </p:cNvPr>
            <p:cNvCxnSpPr/>
            <p:nvPr/>
          </p:nvCxnSpPr>
          <p:spPr bwMode="auto">
            <a:xfrm>
              <a:off x="4408035" y="4540944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BC4B011-8A35-4C84-FAB6-60BAF3A11BC3}"/>
                </a:ext>
              </a:extLst>
            </p:cNvPr>
            <p:cNvCxnSpPr/>
            <p:nvPr/>
          </p:nvCxnSpPr>
          <p:spPr bwMode="auto">
            <a:xfrm>
              <a:off x="4724400" y="4540944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6320153-6EC4-B610-2B73-1A6BB6CBDD33}"/>
              </a:ext>
            </a:extLst>
          </p:cNvPr>
          <p:cNvSpPr txBox="1"/>
          <p:nvPr/>
        </p:nvSpPr>
        <p:spPr>
          <a:xfrm>
            <a:off x="2804663" y="2711757"/>
            <a:ext cx="1603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“Synapse”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4CECF5-B04A-31F1-F25F-CD044D61AD96}"/>
              </a:ext>
            </a:extLst>
          </p:cNvPr>
          <p:cNvSpPr/>
          <p:nvPr/>
        </p:nvSpPr>
        <p:spPr>
          <a:xfrm>
            <a:off x="5061894" y="3396386"/>
            <a:ext cx="1638067" cy="1038916"/>
          </a:xfrm>
          <a:prstGeom prst="ellipse">
            <a:avLst/>
          </a:prstGeom>
          <a:solidFill>
            <a:srgbClr val="FFFF00">
              <a:alpha val="12867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5004775-A044-D45B-D8CA-1046EFA1BEDA}"/>
              </a:ext>
            </a:extLst>
          </p:cNvPr>
          <p:cNvSpPr txBox="1"/>
          <p:nvPr/>
        </p:nvSpPr>
        <p:spPr>
          <a:xfrm>
            <a:off x="5104981" y="2964831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“Neuron”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A95D42-08A1-ABEF-CE6C-CBFE93FC10A3}"/>
              </a:ext>
            </a:extLst>
          </p:cNvPr>
          <p:cNvSpPr txBox="1"/>
          <p:nvPr/>
        </p:nvSpPr>
        <p:spPr>
          <a:xfrm>
            <a:off x="7197858" y="3643803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U =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(z-z*)</a:t>
            </a:r>
            <a:r>
              <a:rPr lang="en-US" baseline="30000" dirty="0"/>
              <a:t>2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A28B35-4C9E-CD0A-835C-D6BA7A9DA58C}"/>
              </a:ext>
            </a:extLst>
          </p:cNvPr>
          <p:cNvCxnSpPr>
            <a:cxnSpLocks/>
          </p:cNvCxnSpPr>
          <p:nvPr/>
        </p:nvCxnSpPr>
        <p:spPr bwMode="auto">
          <a:xfrm>
            <a:off x="6699961" y="3884902"/>
            <a:ext cx="375432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6B31CCB-1229-BBFA-505C-0E3045C5D215}"/>
              </a:ext>
            </a:extLst>
          </p:cNvPr>
          <p:cNvSpPr txBox="1"/>
          <p:nvPr/>
        </p:nvSpPr>
        <p:spPr>
          <a:xfrm>
            <a:off x="7577306" y="2667000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“COST”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E2AC0-93B5-0BEC-4122-318BFC416A9A}"/>
              </a:ext>
            </a:extLst>
          </p:cNvPr>
          <p:cNvSpPr txBox="1"/>
          <p:nvPr/>
        </p:nvSpPr>
        <p:spPr>
          <a:xfrm>
            <a:off x="5155772" y="3623409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 = f(y-b)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283B2EA-652A-809A-B461-297B716A4729}"/>
              </a:ext>
            </a:extLst>
          </p:cNvPr>
          <p:cNvSpPr/>
          <p:nvPr/>
        </p:nvSpPr>
        <p:spPr>
          <a:xfrm>
            <a:off x="7075394" y="3333329"/>
            <a:ext cx="2012726" cy="1169819"/>
          </a:xfrm>
          <a:prstGeom prst="ellipse">
            <a:avLst/>
          </a:prstGeom>
          <a:solidFill>
            <a:srgbClr val="FFFF00">
              <a:alpha val="12867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1B9400-CFD4-ECE1-11E8-2FEC31BE9271}"/>
              </a:ext>
            </a:extLst>
          </p:cNvPr>
          <p:cNvSpPr txBox="1"/>
          <p:nvPr/>
        </p:nvSpPr>
        <p:spPr>
          <a:xfrm>
            <a:off x="4433098" y="1875021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f(x) = 1/(1+e</a:t>
            </a:r>
            <a:r>
              <a:rPr lang="en-US" baseline="30000" dirty="0"/>
              <a:t>-x/a</a:t>
            </a:r>
            <a:r>
              <a:rPr lang="en-US" dirty="0"/>
              <a:t>)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B1369E8-1E93-7EAB-31C8-E8C6BEDE9413}"/>
              </a:ext>
            </a:extLst>
          </p:cNvPr>
          <p:cNvGrpSpPr/>
          <p:nvPr/>
        </p:nvGrpSpPr>
        <p:grpSpPr>
          <a:xfrm>
            <a:off x="3200400" y="4902831"/>
            <a:ext cx="3250080" cy="1582560"/>
            <a:chOff x="3209080" y="4593800"/>
            <a:chExt cx="3250080" cy="158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70C0820-A5C5-56EA-40AF-711405D29C08}"/>
                    </a:ext>
                  </a:extLst>
                </p14:cNvPr>
                <p14:cNvContentPartPr/>
                <p14:nvPr/>
              </p14:nvContentPartPr>
              <p14:xfrm>
                <a:off x="4451800" y="4768760"/>
                <a:ext cx="189720" cy="136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70C0820-A5C5-56EA-40AF-711405D29C0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42800" y="4759760"/>
                  <a:ext cx="2073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52ACC1A-FD15-2118-7507-E68AA45A72D6}"/>
                    </a:ext>
                  </a:extLst>
                </p14:cNvPr>
                <p14:cNvContentPartPr/>
                <p14:nvPr/>
              </p14:nvContentPartPr>
              <p14:xfrm>
                <a:off x="4582840" y="4846520"/>
                <a:ext cx="360" cy="1318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52ACC1A-FD15-2118-7507-E68AA45A72D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74200" y="4837880"/>
                  <a:ext cx="18000" cy="133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739E060-404C-A4EF-6D78-0F44259CCC55}"/>
                    </a:ext>
                  </a:extLst>
                </p14:cNvPr>
                <p14:cNvContentPartPr/>
                <p14:nvPr/>
              </p14:nvContentPartPr>
              <p14:xfrm>
                <a:off x="3209080" y="6069080"/>
                <a:ext cx="3227760" cy="270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739E060-404C-A4EF-6D78-0F44259CCC5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00440" y="6060080"/>
                  <a:ext cx="32454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7EF48B-B982-340B-11D2-FF5AF2A13CA4}"/>
                    </a:ext>
                  </a:extLst>
                </p14:cNvPr>
                <p14:cNvContentPartPr/>
                <p14:nvPr/>
              </p14:nvContentPartPr>
              <p14:xfrm>
                <a:off x="6322720" y="5984120"/>
                <a:ext cx="136440" cy="192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7EF48B-B982-340B-11D2-FF5AF2A13CA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13720" y="5975480"/>
                  <a:ext cx="1540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C8001E4-42C8-602E-9AAB-307C126BEC47}"/>
                    </a:ext>
                  </a:extLst>
                </p14:cNvPr>
                <p14:cNvContentPartPr/>
                <p14:nvPr/>
              </p14:nvContentPartPr>
              <p14:xfrm>
                <a:off x="4734760" y="4593800"/>
                <a:ext cx="131400" cy="2160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C8001E4-42C8-602E-9AAB-307C126BEC4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726120" y="4584800"/>
                  <a:ext cx="14904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339C77A-23CE-96AD-FB7B-19BC1B18AC60}"/>
                    </a:ext>
                  </a:extLst>
                </p14:cNvPr>
                <p14:cNvContentPartPr/>
                <p14:nvPr/>
              </p14:nvContentPartPr>
              <p14:xfrm>
                <a:off x="3646840" y="5092040"/>
                <a:ext cx="2040480" cy="9435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339C77A-23CE-96AD-FB7B-19BC1B18AC6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37840" y="5083040"/>
                  <a:ext cx="2058120" cy="96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C67CFCC-3FCC-204A-5323-F19EBF40C849}"/>
              </a:ext>
            </a:extLst>
          </p:cNvPr>
          <p:cNvGrpSpPr/>
          <p:nvPr/>
        </p:nvGrpSpPr>
        <p:grpSpPr>
          <a:xfrm>
            <a:off x="3309160" y="1443440"/>
            <a:ext cx="4473000" cy="1084680"/>
            <a:chOff x="3309160" y="1443440"/>
            <a:chExt cx="4473000" cy="108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EF4D968-5203-88D2-9412-3599779EDAEF}"/>
                    </a:ext>
                  </a:extLst>
                </p14:cNvPr>
                <p14:cNvContentPartPr/>
                <p14:nvPr/>
              </p14:nvContentPartPr>
              <p14:xfrm>
                <a:off x="3332200" y="1443440"/>
                <a:ext cx="4449960" cy="10555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EF4D968-5203-88D2-9412-3599779EDAE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323560" y="1434800"/>
                  <a:ext cx="4467600" cy="10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A050166-B79E-63D0-4D9F-5A21FBEB2C10}"/>
                    </a:ext>
                  </a:extLst>
                </p14:cNvPr>
                <p14:cNvContentPartPr/>
                <p14:nvPr/>
              </p14:nvContentPartPr>
              <p14:xfrm>
                <a:off x="3309160" y="2264240"/>
                <a:ext cx="253440" cy="2638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A050166-B79E-63D0-4D9F-5A21FBEB2C1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00160" y="2255240"/>
                  <a:ext cx="271080" cy="281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8E9C4F53-681B-A569-92E0-336378271C79}"/>
                  </a:ext>
                </a:extLst>
              </p14:cNvPr>
              <p14:cNvContentPartPr/>
              <p14:nvPr/>
            </p14:nvContentPartPr>
            <p14:xfrm>
              <a:off x="6258280" y="2528480"/>
              <a:ext cx="1303920" cy="4910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8E9C4F53-681B-A569-92E0-336378271C7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49280" y="2519480"/>
                <a:ext cx="1321560" cy="50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7122BE73-00A5-A71E-94E2-118035AAD20C}"/>
              </a:ext>
            </a:extLst>
          </p:cNvPr>
          <p:cNvGrpSpPr/>
          <p:nvPr/>
        </p:nvGrpSpPr>
        <p:grpSpPr>
          <a:xfrm>
            <a:off x="5334160" y="874280"/>
            <a:ext cx="484920" cy="364680"/>
            <a:chOff x="5334160" y="874280"/>
            <a:chExt cx="484920" cy="36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DC6BD85-FDF0-3627-FDAF-934EA2E357C8}"/>
                    </a:ext>
                  </a:extLst>
                </p14:cNvPr>
                <p14:cNvContentPartPr/>
                <p14:nvPr/>
              </p14:nvContentPartPr>
              <p14:xfrm>
                <a:off x="5334160" y="874280"/>
                <a:ext cx="156240" cy="3517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DC6BD85-FDF0-3627-FDAF-934EA2E357C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325520" y="865640"/>
                  <a:ext cx="17388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1AE2670C-B729-39A6-35D9-EE4E248B2E07}"/>
                    </a:ext>
                  </a:extLst>
                </p14:cNvPr>
                <p14:cNvContentPartPr/>
                <p14:nvPr/>
              </p14:nvContentPartPr>
              <p14:xfrm>
                <a:off x="5545480" y="952040"/>
                <a:ext cx="273600" cy="2869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1AE2670C-B729-39A6-35D9-EE4E248B2E0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536480" y="943040"/>
                  <a:ext cx="291240" cy="30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BE9D249-12A7-B98E-90E1-278B10E850A2}"/>
              </a:ext>
            </a:extLst>
          </p:cNvPr>
          <p:cNvGrpSpPr/>
          <p:nvPr/>
        </p:nvGrpSpPr>
        <p:grpSpPr>
          <a:xfrm>
            <a:off x="6850840" y="2617400"/>
            <a:ext cx="420840" cy="445680"/>
            <a:chOff x="6850840" y="2617400"/>
            <a:chExt cx="420840" cy="44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F8F012F-014A-5DBD-54B6-6C5C69E390FD}"/>
                    </a:ext>
                  </a:extLst>
                </p14:cNvPr>
                <p14:cNvContentPartPr/>
                <p14:nvPr/>
              </p14:nvContentPartPr>
              <p14:xfrm>
                <a:off x="6850840" y="2617400"/>
                <a:ext cx="142200" cy="4226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F8F012F-014A-5DBD-54B6-6C5C69E390F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41840" y="2608760"/>
                  <a:ext cx="15984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49FE9E9-47AA-3CFA-E6E4-BB3F6F2FD7E3}"/>
                    </a:ext>
                  </a:extLst>
                </p14:cNvPr>
                <p14:cNvContentPartPr/>
                <p14:nvPr/>
              </p14:nvContentPartPr>
              <p14:xfrm>
                <a:off x="7154320" y="2667800"/>
                <a:ext cx="117360" cy="3952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49FE9E9-47AA-3CFA-E6E4-BB3F6F2FD7E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45680" y="2659160"/>
                  <a:ext cx="135000" cy="41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37973EB-4F0A-A33B-DAAF-3309D41D5930}"/>
              </a:ext>
            </a:extLst>
          </p:cNvPr>
          <p:cNvGrpSpPr/>
          <p:nvPr/>
        </p:nvGrpSpPr>
        <p:grpSpPr>
          <a:xfrm>
            <a:off x="4322160" y="5644791"/>
            <a:ext cx="1263240" cy="671040"/>
            <a:chOff x="4330840" y="5335760"/>
            <a:chExt cx="1263240" cy="67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1AAAB6A-C4B1-B629-C9AE-08BB96D24D12}"/>
                    </a:ext>
                  </a:extLst>
                </p14:cNvPr>
                <p14:cNvContentPartPr/>
                <p14:nvPr/>
              </p14:nvContentPartPr>
              <p14:xfrm>
                <a:off x="5510920" y="5335760"/>
                <a:ext cx="83160" cy="94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1AAAB6A-C4B1-B629-C9AE-08BB96D24D1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501920" y="5327120"/>
                  <a:ext cx="1008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A2816E3-EB21-6B4E-95D7-526BD0401BFB}"/>
                    </a:ext>
                  </a:extLst>
                </p14:cNvPr>
                <p14:cNvContentPartPr/>
                <p14:nvPr/>
              </p14:nvContentPartPr>
              <p14:xfrm>
                <a:off x="5217160" y="5363120"/>
                <a:ext cx="329760" cy="318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A2816E3-EB21-6B4E-95D7-526BD0401B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208520" y="5354480"/>
                  <a:ext cx="34740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211ABDD-DA23-1416-240E-0754E58B1A99}"/>
                    </a:ext>
                  </a:extLst>
                </p14:cNvPr>
                <p14:cNvContentPartPr/>
                <p14:nvPr/>
              </p14:nvContentPartPr>
              <p14:xfrm>
                <a:off x="4895320" y="5666240"/>
                <a:ext cx="372600" cy="220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211ABDD-DA23-1416-240E-0754E58B1A9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886680" y="5657240"/>
                  <a:ext cx="39024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BD71F99-D5F0-2DD9-5BF4-5086057202EE}"/>
                    </a:ext>
                  </a:extLst>
                </p14:cNvPr>
                <p14:cNvContentPartPr/>
                <p14:nvPr/>
              </p14:nvContentPartPr>
              <p14:xfrm>
                <a:off x="4330840" y="5777120"/>
                <a:ext cx="586440" cy="2296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BD71F99-D5F0-2DD9-5BF4-5086057202E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321840" y="5768480"/>
                  <a:ext cx="604080" cy="24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BB861BEC-878E-DBB0-48E8-35B157D136DB}"/>
                  </a:ext>
                </a:extLst>
              </p14:cNvPr>
              <p14:cNvContentPartPr/>
              <p14:nvPr/>
            </p14:nvContentPartPr>
            <p14:xfrm>
              <a:off x="4501800" y="6361191"/>
              <a:ext cx="171360" cy="14148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BB861BEC-878E-DBB0-48E8-35B157D136D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492800" y="6352191"/>
                <a:ext cx="18900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267DE23-52EC-7D60-BF19-E181737709BC}"/>
                  </a:ext>
                </a:extLst>
              </p14:cNvPr>
              <p14:cNvContentPartPr/>
              <p14:nvPr/>
            </p14:nvContentPartPr>
            <p14:xfrm>
              <a:off x="6625481" y="6381323"/>
              <a:ext cx="169560" cy="248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267DE23-52EC-7D60-BF19-E181737709B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16841" y="6372323"/>
                <a:ext cx="187200" cy="26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FD1E7859-FF7D-92D0-933C-0F89A9C476FF}"/>
              </a:ext>
            </a:extLst>
          </p:cNvPr>
          <p:cNvGrpSpPr/>
          <p:nvPr/>
        </p:nvGrpSpPr>
        <p:grpSpPr>
          <a:xfrm>
            <a:off x="4636481" y="6426323"/>
            <a:ext cx="322560" cy="401400"/>
            <a:chOff x="4636481" y="6426323"/>
            <a:chExt cx="322560" cy="4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80F8F04-2684-9A77-EDD8-EC41A3C6D107}"/>
                    </a:ext>
                  </a:extLst>
                </p14:cNvPr>
                <p14:cNvContentPartPr/>
                <p14:nvPr/>
              </p14:nvContentPartPr>
              <p14:xfrm>
                <a:off x="4636481" y="6573203"/>
                <a:ext cx="221760" cy="254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80F8F04-2684-9A77-EDD8-EC41A3C6D10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627481" y="6564203"/>
                  <a:ext cx="2394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4F7E005-F384-83FB-8652-CC09911B1562}"/>
                    </a:ext>
                  </a:extLst>
                </p14:cNvPr>
                <p14:cNvContentPartPr/>
                <p14:nvPr/>
              </p14:nvContentPartPr>
              <p14:xfrm>
                <a:off x="4863641" y="6488603"/>
                <a:ext cx="38880" cy="116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4F7E005-F384-83FB-8652-CC09911B156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854641" y="6479963"/>
                  <a:ext cx="565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2C46C1A-577B-F042-A242-801D330C5A19}"/>
                    </a:ext>
                  </a:extLst>
                </p14:cNvPr>
                <p14:cNvContentPartPr/>
                <p14:nvPr/>
              </p14:nvContentPartPr>
              <p14:xfrm>
                <a:off x="4882001" y="6469523"/>
                <a:ext cx="14760" cy="196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2C46C1A-577B-F042-A242-801D330C5A1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873361" y="6460523"/>
                  <a:ext cx="324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E990C43-34BB-430E-E605-87907434ADFD}"/>
                    </a:ext>
                  </a:extLst>
                </p14:cNvPr>
                <p14:cNvContentPartPr/>
                <p14:nvPr/>
              </p14:nvContentPartPr>
              <p14:xfrm>
                <a:off x="4824041" y="6513803"/>
                <a:ext cx="12420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E990C43-34BB-430E-E605-87907434ADF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815041" y="6504803"/>
                  <a:ext cx="141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D22A3EA-05D6-793F-FD5F-D2CC801944C0}"/>
                    </a:ext>
                  </a:extLst>
                </p14:cNvPr>
                <p14:cNvContentPartPr/>
                <p14:nvPr/>
              </p14:nvContentPartPr>
              <p14:xfrm>
                <a:off x="4837001" y="6435683"/>
                <a:ext cx="122040" cy="140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D22A3EA-05D6-793F-FD5F-D2CC801944C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828001" y="6427043"/>
                  <a:ext cx="1396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D0FD877-9374-EC5B-2086-67F90900C2D8}"/>
                    </a:ext>
                  </a:extLst>
                </p14:cNvPr>
                <p14:cNvContentPartPr/>
                <p14:nvPr/>
              </p14:nvContentPartPr>
              <p14:xfrm>
                <a:off x="4906481" y="6426323"/>
                <a:ext cx="52560" cy="169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D0FD877-9374-EC5B-2086-67F90900C2D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897481" y="6417323"/>
                  <a:ext cx="702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B072144-BA2F-F4BB-6FA8-A5860B3B9942}"/>
                    </a:ext>
                  </a:extLst>
                </p14:cNvPr>
                <p14:cNvContentPartPr/>
                <p14:nvPr/>
              </p14:nvContentPartPr>
              <p14:xfrm>
                <a:off x="4677521" y="6531083"/>
                <a:ext cx="133200" cy="2538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B072144-BA2F-F4BB-6FA8-A5860B3B994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668521" y="6522443"/>
                  <a:ext cx="150840" cy="271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E844D58D-C102-B484-9388-838B53896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3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7632"/>
    </mc:Choice>
    <mc:Fallback xmlns="">
      <p:transition advClick="0" advTm="57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504969" y="104910"/>
            <a:ext cx="6165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Supervised vs Unsupervised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919F18-8D0F-847D-F203-2912764C866F}"/>
              </a:ext>
            </a:extLst>
          </p:cNvPr>
          <p:cNvGrpSpPr/>
          <p:nvPr/>
        </p:nvGrpSpPr>
        <p:grpSpPr>
          <a:xfrm>
            <a:off x="572412" y="804016"/>
            <a:ext cx="2836800" cy="1929600"/>
            <a:chOff x="466848" y="1719072"/>
            <a:chExt cx="2836800" cy="192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BA2B52E-847C-51D0-208F-0F0386CCA9F9}"/>
                    </a:ext>
                  </a:extLst>
                </p14:cNvPr>
                <p14:cNvContentPartPr/>
                <p14:nvPr/>
              </p14:nvContentPartPr>
              <p14:xfrm>
                <a:off x="1506888" y="1968192"/>
                <a:ext cx="193320" cy="330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BA2B52E-847C-51D0-208F-0F0386CCA9F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97888" y="1959552"/>
                  <a:ext cx="21096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779BB60-748A-C06A-A7DA-B0B7FD9BAC2C}"/>
                    </a:ext>
                  </a:extLst>
                </p14:cNvPr>
                <p14:cNvContentPartPr/>
                <p14:nvPr/>
              </p14:nvContentPartPr>
              <p14:xfrm>
                <a:off x="1146528" y="1719072"/>
                <a:ext cx="154080" cy="218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779BB60-748A-C06A-A7DA-B0B7FD9BAC2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37888" y="1710432"/>
                  <a:ext cx="1717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0D61A1B-246B-D369-B89B-8BBD3F468960}"/>
                    </a:ext>
                  </a:extLst>
                </p14:cNvPr>
                <p14:cNvContentPartPr/>
                <p14:nvPr/>
              </p14:nvContentPartPr>
              <p14:xfrm>
                <a:off x="1232928" y="1791432"/>
                <a:ext cx="2880" cy="15627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0D61A1B-246B-D369-B89B-8BBD3F46896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23928" y="1782792"/>
                  <a:ext cx="20520" cy="158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8C74BBA-F3F2-DA83-07ED-7F391566B2AF}"/>
                    </a:ext>
                  </a:extLst>
                </p14:cNvPr>
                <p14:cNvContentPartPr/>
                <p14:nvPr/>
              </p14:nvContentPartPr>
              <p14:xfrm>
                <a:off x="654768" y="3196512"/>
                <a:ext cx="2324520" cy="507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8C74BBA-F3F2-DA83-07ED-7F391566B2A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6128" y="3187512"/>
                  <a:ext cx="234216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3EDE854-EC26-122B-9684-290C9F36A83D}"/>
                    </a:ext>
                  </a:extLst>
                </p14:cNvPr>
                <p14:cNvContentPartPr/>
                <p14:nvPr/>
              </p14:nvContentPartPr>
              <p14:xfrm>
                <a:off x="2862288" y="3148992"/>
                <a:ext cx="150120" cy="214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3EDE854-EC26-122B-9684-290C9F36A83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853288" y="3139992"/>
                  <a:ext cx="1677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4433E49-878B-EA27-D2A1-31C6F85C5B04}"/>
                    </a:ext>
                  </a:extLst>
                </p14:cNvPr>
                <p14:cNvContentPartPr/>
                <p14:nvPr/>
              </p14:nvContentPartPr>
              <p14:xfrm>
                <a:off x="466848" y="2142072"/>
                <a:ext cx="1553400" cy="1059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4433E49-878B-EA27-D2A1-31C6F85C5B0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7848" y="2133432"/>
                  <a:ext cx="1571040" cy="10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2B9CE5F-8D2E-F590-9821-98450BE5F3D0}"/>
                    </a:ext>
                  </a:extLst>
                </p14:cNvPr>
                <p14:cNvContentPartPr/>
                <p14:nvPr/>
              </p14:nvContentPartPr>
              <p14:xfrm>
                <a:off x="3113568" y="3307032"/>
                <a:ext cx="128880" cy="3020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2B9CE5F-8D2E-F590-9821-98450BE5F3D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04928" y="3298392"/>
                  <a:ext cx="14652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7807A29-F91A-79A6-CF1E-EFD3A0C901AF}"/>
                    </a:ext>
                  </a:extLst>
                </p14:cNvPr>
                <p14:cNvContentPartPr/>
                <p14:nvPr/>
              </p14:nvContentPartPr>
              <p14:xfrm>
                <a:off x="3026808" y="3444912"/>
                <a:ext cx="168840" cy="6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7807A29-F91A-79A6-CF1E-EFD3A0C901A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17808" y="3436272"/>
                  <a:ext cx="1864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C4DE874-002E-E07F-E849-64105F1AB32A}"/>
                    </a:ext>
                  </a:extLst>
                </p14:cNvPr>
                <p14:cNvContentPartPr/>
                <p14:nvPr/>
              </p14:nvContentPartPr>
              <p14:xfrm>
                <a:off x="3098808" y="3300912"/>
                <a:ext cx="179280" cy="347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C4DE874-002E-E07F-E849-64105F1AB32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89808" y="3291912"/>
                  <a:ext cx="19692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7F32148-F16E-E645-9530-5A818E632AFA}"/>
                    </a:ext>
                  </a:extLst>
                </p14:cNvPr>
                <p14:cNvContentPartPr/>
                <p14:nvPr/>
              </p14:nvContentPartPr>
              <p14:xfrm>
                <a:off x="3064248" y="3464712"/>
                <a:ext cx="239400" cy="2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7F32148-F16E-E645-9530-5A818E632AF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055608" y="3456072"/>
                  <a:ext cx="257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E271717-ECF2-6E66-62D5-CDC41F743B82}"/>
                    </a:ext>
                  </a:extLst>
                </p14:cNvPr>
                <p14:cNvContentPartPr/>
                <p14:nvPr/>
              </p14:nvContentPartPr>
              <p14:xfrm>
                <a:off x="1467648" y="2758752"/>
                <a:ext cx="329760" cy="2581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E271717-ECF2-6E66-62D5-CDC41F743B8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58648" y="2750112"/>
                  <a:ext cx="3474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BE92378-3DE0-DEDE-5AFC-30AA8AB6B7D6}"/>
                    </a:ext>
                  </a:extLst>
                </p14:cNvPr>
                <p14:cNvContentPartPr/>
                <p14:nvPr/>
              </p14:nvContentPartPr>
              <p14:xfrm>
                <a:off x="1288008" y="3015072"/>
                <a:ext cx="156960" cy="1224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BE92378-3DE0-DEDE-5AFC-30AA8AB6B7D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279008" y="3006432"/>
                  <a:ext cx="1746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CACCDD7-706B-AB54-B0EE-9D0DBDD2670C}"/>
                    </a:ext>
                  </a:extLst>
                </p14:cNvPr>
                <p14:cNvContentPartPr/>
                <p14:nvPr/>
              </p14:nvContentPartPr>
              <p14:xfrm>
                <a:off x="1447488" y="3041352"/>
                <a:ext cx="360" cy="4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CACCDD7-706B-AB54-B0EE-9D0DBDD2670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438848" y="3032352"/>
                  <a:ext cx="18000" cy="22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77157EC-CA5E-F655-4809-9548927585E7}"/>
              </a:ext>
            </a:extLst>
          </p:cNvPr>
          <p:cNvSpPr txBox="1"/>
          <p:nvPr/>
        </p:nvSpPr>
        <p:spPr>
          <a:xfrm>
            <a:off x="648620" y="4400886"/>
            <a:ext cx="2541080" cy="2363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Adjust parameters</a:t>
            </a:r>
          </a:p>
          <a:p>
            <a:pPr algn="l">
              <a:buNone/>
            </a:pPr>
            <a:r>
              <a:rPr lang="en-US" sz="1800" dirty="0"/>
              <a:t>(bias, weights) to</a:t>
            </a:r>
          </a:p>
          <a:p>
            <a:pPr algn="l">
              <a:buNone/>
            </a:pPr>
            <a:r>
              <a:rPr lang="en-US" sz="1800" dirty="0"/>
              <a:t>get to a minimum loss.</a:t>
            </a:r>
          </a:p>
          <a:p>
            <a:pPr algn="l">
              <a:buNone/>
            </a:pPr>
            <a:endParaRPr lang="en-US" sz="1800" dirty="0"/>
          </a:p>
          <a:p>
            <a:pPr algn="l">
              <a:buNone/>
            </a:pPr>
            <a:r>
              <a:rPr lang="en-US" sz="1800" dirty="0"/>
              <a:t>Loss function can be</a:t>
            </a:r>
          </a:p>
          <a:p>
            <a:pPr algn="l">
              <a:buNone/>
            </a:pPr>
            <a:r>
              <a:rPr lang="en-US" sz="1800" dirty="0"/>
              <a:t>set by nature, or  </a:t>
            </a:r>
          </a:p>
          <a:p>
            <a:pPr algn="l">
              <a:buNone/>
            </a:pPr>
            <a:r>
              <a:rPr lang="en-US" sz="1800" dirty="0"/>
              <a:t>‘designed’ by an algo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02E480-9AA0-2F0C-6A38-0F84A4FD67F5}"/>
              </a:ext>
            </a:extLst>
          </p:cNvPr>
          <p:cNvSpPr txBox="1"/>
          <p:nvPr/>
        </p:nvSpPr>
        <p:spPr>
          <a:xfrm>
            <a:off x="5370807" y="4400886"/>
            <a:ext cx="3124573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Parameters self-adjust</a:t>
            </a:r>
          </a:p>
          <a:p>
            <a:pPr algn="l">
              <a:buNone/>
            </a:pPr>
            <a:r>
              <a:rPr lang="en-US" sz="1800" dirty="0"/>
              <a:t>by natural selection</a:t>
            </a:r>
            <a:br>
              <a:rPr lang="en-US" sz="1800" dirty="0"/>
            </a:br>
            <a:r>
              <a:rPr lang="en-US" sz="1800" dirty="0"/>
              <a:t>(e.g. coincidence detection)</a:t>
            </a:r>
          </a:p>
        </p:txBody>
      </p:sp>
      <p:pic>
        <p:nvPicPr>
          <p:cNvPr id="1026" name="Picture 2" descr="How To Change Your Guitar Strings | Hub Guitar">
            <a:extLst>
              <a:ext uri="{FF2B5EF4-FFF2-40B4-BE49-F238E27FC236}">
                <a16:creationId xmlns:a16="http://schemas.microsoft.com/office/drawing/2014/main" id="{6277CE4B-A2CD-B4B8-F422-D11419982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76" y="2877719"/>
            <a:ext cx="2510424" cy="140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VLOV, Does that name ring a bell? - Study Notes ABA">
            <a:extLst>
              <a:ext uri="{FF2B5EF4-FFF2-40B4-BE49-F238E27FC236}">
                <a16:creationId xmlns:a16="http://schemas.microsoft.com/office/drawing/2014/main" id="{DCE8C0D9-2421-7F73-7D31-C1EE7B936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81" y="1059232"/>
            <a:ext cx="3800439" cy="279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4A847B-7AED-C0A1-F21A-692ED097C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7018"/>
    </mc:Choice>
    <mc:Fallback xmlns="">
      <p:transition advClick="0" advTm="107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lectrophysiological properties of a fast-spiking neuron. A: responses to depolarizing current pulses (values given at right). B: relationship between average firing frequency and amplitude of injected current. C: interspike intervals between successive spikes. Note that stable high-frequency firing occurred with current pulses 152 pA.">
            <a:extLst>
              <a:ext uri="{FF2B5EF4-FFF2-40B4-BE49-F238E27FC236}">
                <a16:creationId xmlns:a16="http://schemas.microsoft.com/office/drawing/2014/main" id="{BED83847-47B6-DCAE-398F-B6BF9F3C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34" y="1600200"/>
            <a:ext cx="689973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88DC2F-2202-4C80-9435-4A807D8DE2D3}"/>
              </a:ext>
            </a:extLst>
          </p:cNvPr>
          <p:cNvSpPr txBox="1"/>
          <p:nvPr/>
        </p:nvSpPr>
        <p:spPr>
          <a:xfrm>
            <a:off x="1487815" y="6477000"/>
            <a:ext cx="6477000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800" b="0" i="0" dirty="0">
                <a:solidFill>
                  <a:srgbClr val="C00000"/>
                </a:solidFill>
                <a:effectLst/>
                <a:latin typeface="Comic Sans MS" panose="030F0902030302020204" pitchFamily="66" charset="0"/>
              </a:rPr>
              <a:t>Electrophysiological and Morphological Properties of Neurons in the Rat Superior Colliculus. I. Neurons in the Intermediate Layer – </a:t>
            </a:r>
          </a:p>
          <a:p>
            <a:pPr algn="l">
              <a:buNone/>
            </a:pPr>
            <a:r>
              <a:rPr lang="en-US" sz="800" dirty="0">
                <a:solidFill>
                  <a:srgbClr val="C00000"/>
                </a:solidFill>
                <a:latin typeface="Comic Sans MS" panose="030F0902030302020204" pitchFamily="66" charset="0"/>
              </a:rPr>
              <a:t>Y. Saito and T. Isa </a:t>
            </a:r>
            <a:r>
              <a:rPr lang="en-US" sz="800" b="0" i="0" u="sng" dirty="0">
                <a:solidFill>
                  <a:srgbClr val="C00000"/>
                </a:solidFill>
                <a:effectLst/>
                <a:latin typeface="Comic Sans MS" panose="030F0902030302020204" pitchFamily="66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Neurophysiology</a:t>
            </a:r>
            <a:r>
              <a:rPr lang="en-US" sz="800" b="0" i="0" u="sng" dirty="0">
                <a:solidFill>
                  <a:srgbClr val="C00000"/>
                </a:solidFill>
                <a:effectLst/>
                <a:latin typeface="Comic Sans MS" panose="030F0902030302020204" pitchFamily="66" charset="0"/>
              </a:rPr>
              <a:t> </a:t>
            </a:r>
            <a:r>
              <a:rPr lang="en-US" sz="800" b="0" i="0" dirty="0">
                <a:solidFill>
                  <a:srgbClr val="C00000"/>
                </a:solidFill>
                <a:effectLst/>
                <a:latin typeface="Comic Sans MS" panose="030F0902030302020204" pitchFamily="66" charset="0"/>
              </a:rPr>
              <a:t>82(2):754-67, 1999. </a:t>
            </a:r>
          </a:p>
        </p:txBody>
      </p:sp>
      <p:sp>
        <p:nvSpPr>
          <p:cNvPr id="10" name="Text Box 31">
            <a:extLst>
              <a:ext uri="{FF2B5EF4-FFF2-40B4-BE49-F238E27FC236}">
                <a16:creationId xmlns:a16="http://schemas.microsoft.com/office/drawing/2014/main" id="{64B173FB-D871-4FC4-FD14-F1FAD0236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305" y="802649"/>
            <a:ext cx="5943600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>
                <a:highlight>
                  <a:srgbClr val="FFFF00"/>
                </a:highlight>
              </a:rPr>
              <a:t>Input (ionic current) Controls signal (current) 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amplitude</a:t>
            </a:r>
          </a:p>
          <a:p>
            <a:pPr eaLnBrk="1" hangingPunct="1">
              <a:buFontTx/>
              <a:buNone/>
            </a:pPr>
            <a:r>
              <a:rPr lang="en-US" sz="1600" b="1" dirty="0">
                <a:solidFill>
                  <a:srgbClr val="FF0000"/>
                </a:solidFill>
              </a:rPr>
              <a:t>Pulse Position Modulation</a:t>
            </a:r>
            <a:r>
              <a:rPr lang="en-US" sz="1600" b="1" dirty="0"/>
              <a:t>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2754C4-C1A7-C124-84F4-4B4D94B679F8}"/>
              </a:ext>
            </a:extLst>
          </p:cNvPr>
          <p:cNvCxnSpPr/>
          <p:nvPr/>
        </p:nvCxnSpPr>
        <p:spPr bwMode="auto">
          <a:xfrm>
            <a:off x="1274534" y="23622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D9A2E6-E2CC-5EB8-9DEA-1FBB44522D6B}"/>
              </a:ext>
            </a:extLst>
          </p:cNvPr>
          <p:cNvCxnSpPr/>
          <p:nvPr/>
        </p:nvCxnSpPr>
        <p:spPr bwMode="auto">
          <a:xfrm>
            <a:off x="1274534" y="32004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07D82B-5394-FD1A-CC1A-51D2C93AFC8F}"/>
              </a:ext>
            </a:extLst>
          </p:cNvPr>
          <p:cNvCxnSpPr/>
          <p:nvPr/>
        </p:nvCxnSpPr>
        <p:spPr bwMode="auto">
          <a:xfrm>
            <a:off x="1274534" y="55626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696DB8-A63C-FE26-B9BA-258034C8DE9D}"/>
              </a:ext>
            </a:extLst>
          </p:cNvPr>
          <p:cNvCxnSpPr/>
          <p:nvPr/>
        </p:nvCxnSpPr>
        <p:spPr bwMode="auto">
          <a:xfrm>
            <a:off x="1266251" y="40386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D3AD99-B9CA-E228-6AFD-F222B1FE9798}"/>
              </a:ext>
            </a:extLst>
          </p:cNvPr>
          <p:cNvCxnSpPr/>
          <p:nvPr/>
        </p:nvCxnSpPr>
        <p:spPr bwMode="auto">
          <a:xfrm>
            <a:off x="1350734" y="48006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20370B-2928-2FAE-83C2-7461BCAA1E6F}"/>
              </a:ext>
            </a:extLst>
          </p:cNvPr>
          <p:cNvGrpSpPr/>
          <p:nvPr/>
        </p:nvGrpSpPr>
        <p:grpSpPr>
          <a:xfrm>
            <a:off x="7150495" y="1197242"/>
            <a:ext cx="1527120" cy="679680"/>
            <a:chOff x="5945441" y="538163"/>
            <a:chExt cx="1527120" cy="67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B1F523CE-7D7F-D71C-4516-BC1CCE1FA395}"/>
                    </a:ext>
                  </a:extLst>
                </p14:cNvPr>
                <p14:cNvContentPartPr/>
                <p14:nvPr/>
              </p14:nvContentPartPr>
              <p14:xfrm>
                <a:off x="6084401" y="652643"/>
                <a:ext cx="167400" cy="3891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B1F523CE-7D7F-D71C-4516-BC1CCE1FA39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75401" y="644003"/>
                  <a:ext cx="18504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40BDA57-D86B-3117-0806-3400ADF9C54A}"/>
                    </a:ext>
                  </a:extLst>
                </p14:cNvPr>
                <p14:cNvContentPartPr/>
                <p14:nvPr/>
              </p14:nvContentPartPr>
              <p14:xfrm>
                <a:off x="6057401" y="877283"/>
                <a:ext cx="278640" cy="29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40BDA57-D86B-3117-0806-3400ADF9C54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48761" y="868283"/>
                  <a:ext cx="2962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22DBB1C-EB40-FEAB-9431-CAB177FA4636}"/>
                    </a:ext>
                  </a:extLst>
                </p14:cNvPr>
                <p14:cNvContentPartPr/>
                <p14:nvPr/>
              </p14:nvContentPartPr>
              <p14:xfrm>
                <a:off x="6400121" y="692603"/>
                <a:ext cx="180000" cy="398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22DBB1C-EB40-FEAB-9431-CAB177FA463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391481" y="683603"/>
                  <a:ext cx="19764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D736355-F606-D196-2262-B6F9EC52E0A0}"/>
                    </a:ext>
                  </a:extLst>
                </p14:cNvPr>
                <p14:cNvContentPartPr/>
                <p14:nvPr/>
              </p14:nvContentPartPr>
              <p14:xfrm>
                <a:off x="6555641" y="757043"/>
                <a:ext cx="133920" cy="259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D736355-F606-D196-2262-B6F9EC52E0A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546641" y="748403"/>
                  <a:ext cx="1515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64AB4DE-E971-7F5F-5AA2-E9CA41723FB7}"/>
                    </a:ext>
                  </a:extLst>
                </p14:cNvPr>
                <p14:cNvContentPartPr/>
                <p14:nvPr/>
              </p14:nvContentPartPr>
              <p14:xfrm>
                <a:off x="6759761" y="929123"/>
                <a:ext cx="162360" cy="7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64AB4DE-E971-7F5F-5AA2-E9CA41723FB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751121" y="920483"/>
                  <a:ext cx="180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16F16DC-4DBD-704A-6E11-3F07F4891A58}"/>
                    </a:ext>
                  </a:extLst>
                </p14:cNvPr>
                <p14:cNvContentPartPr/>
                <p14:nvPr/>
              </p14:nvContentPartPr>
              <p14:xfrm>
                <a:off x="7018961" y="788363"/>
                <a:ext cx="106200" cy="181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16F16DC-4DBD-704A-6E11-3F07F4891A5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010321" y="779723"/>
                  <a:ext cx="1238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2BDE009-A9FD-A37B-0067-3BD9A8F0E3D5}"/>
                    </a:ext>
                  </a:extLst>
                </p14:cNvPr>
                <p14:cNvContentPartPr/>
                <p14:nvPr/>
              </p14:nvContentPartPr>
              <p14:xfrm>
                <a:off x="7124801" y="920483"/>
                <a:ext cx="147960" cy="110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2BDE009-A9FD-A37B-0067-3BD9A8F0E3D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115801" y="911483"/>
                  <a:ext cx="1656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BBCE859-03EA-86B4-4612-05C57E7EFD70}"/>
                    </a:ext>
                  </a:extLst>
                </p14:cNvPr>
                <p14:cNvContentPartPr/>
                <p14:nvPr/>
              </p14:nvContentPartPr>
              <p14:xfrm>
                <a:off x="7268081" y="767843"/>
                <a:ext cx="123840" cy="330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BBCE859-03EA-86B4-4612-05C57E7EFD7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259081" y="759203"/>
                  <a:ext cx="14148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EF9D7B7-9AEE-EDF3-5663-A26CE393F340}"/>
                    </a:ext>
                  </a:extLst>
                </p14:cNvPr>
                <p14:cNvContentPartPr/>
                <p14:nvPr/>
              </p14:nvContentPartPr>
              <p14:xfrm>
                <a:off x="5945441" y="538163"/>
                <a:ext cx="1527120" cy="679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EF9D7B7-9AEE-EDF3-5663-A26CE393F34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936441" y="529163"/>
                  <a:ext cx="1544760" cy="69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1C7E72F-83CF-23AC-F331-3A32A793E4BC}"/>
                  </a:ext>
                </a:extLst>
              </p14:cNvPr>
              <p14:cNvContentPartPr/>
              <p14:nvPr/>
            </p14:nvContentPartPr>
            <p14:xfrm>
              <a:off x="-346279" y="2368043"/>
              <a:ext cx="288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1C7E72F-83CF-23AC-F331-3A32A793E4B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-355279" y="2359403"/>
                <a:ext cx="2052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4CC8BA1-9E8E-B494-7C8E-E51C827F07D8}"/>
              </a:ext>
            </a:extLst>
          </p:cNvPr>
          <p:cNvSpPr txBox="1"/>
          <p:nvPr/>
        </p:nvSpPr>
        <p:spPr>
          <a:xfrm>
            <a:off x="612422" y="-16133"/>
            <a:ext cx="7919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Biology: the origin of our inspiration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3EA8B0-1BE9-210B-0F50-E97C8D343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4784"/>
    </mc:Choice>
    <mc:Fallback xmlns="">
      <p:transition advClick="0" advTm="74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98E6E07-57DD-BD7E-1DE7-7356A64BD780}"/>
              </a:ext>
            </a:extLst>
          </p:cNvPr>
          <p:cNvSpPr txBox="1"/>
          <p:nvPr/>
        </p:nvSpPr>
        <p:spPr>
          <a:xfrm>
            <a:off x="6802524" y="3479182"/>
            <a:ext cx="1599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rgbClr val="FF0000"/>
                </a:solidFill>
              </a:rPr>
              <a:t>Ion Pumps</a:t>
            </a:r>
          </a:p>
        </p:txBody>
      </p:sp>
      <p:sp>
        <p:nvSpPr>
          <p:cNvPr id="10" name="Text Box 31">
            <a:extLst>
              <a:ext uri="{FF2B5EF4-FFF2-40B4-BE49-F238E27FC236}">
                <a16:creationId xmlns:a16="http://schemas.microsoft.com/office/drawing/2014/main" id="{64B173FB-D871-4FC4-FD14-F1FAD0236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14" y="53575"/>
            <a:ext cx="73748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highlight>
                  <a:srgbClr val="FFFF00"/>
                </a:highlight>
              </a:rPr>
              <a:t>Biophysics of Spike generation and propagation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1C7E72F-83CF-23AC-F331-3A32A793E4BC}"/>
                  </a:ext>
                </a:extLst>
              </p14:cNvPr>
              <p14:cNvContentPartPr/>
              <p14:nvPr/>
            </p14:nvContentPartPr>
            <p14:xfrm>
              <a:off x="-346279" y="2368043"/>
              <a:ext cx="288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1C7E72F-83CF-23AC-F331-3A32A793E4B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-355279" y="2359403"/>
                <a:ext cx="2052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9738" name="Can 29737">
            <a:extLst>
              <a:ext uri="{FF2B5EF4-FFF2-40B4-BE49-F238E27FC236}">
                <a16:creationId xmlns:a16="http://schemas.microsoft.com/office/drawing/2014/main" id="{B61108BF-5FD2-617F-BC22-2AB538879F31}"/>
              </a:ext>
            </a:extLst>
          </p:cNvPr>
          <p:cNvSpPr/>
          <p:nvPr/>
        </p:nvSpPr>
        <p:spPr>
          <a:xfrm rot="5400000">
            <a:off x="3842374" y="8379"/>
            <a:ext cx="533400" cy="4267200"/>
          </a:xfrm>
          <a:prstGeom prst="can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39" name="Rounded Rectangle 29738">
            <a:extLst>
              <a:ext uri="{FF2B5EF4-FFF2-40B4-BE49-F238E27FC236}">
                <a16:creationId xmlns:a16="http://schemas.microsoft.com/office/drawing/2014/main" id="{59CAB652-C0A5-D00A-BE5D-E6B64A7F071E}"/>
              </a:ext>
            </a:extLst>
          </p:cNvPr>
          <p:cNvSpPr/>
          <p:nvPr/>
        </p:nvSpPr>
        <p:spPr>
          <a:xfrm>
            <a:off x="2438400" y="1600200"/>
            <a:ext cx="228600" cy="1066800"/>
          </a:xfrm>
          <a:prstGeom prst="roundRect">
            <a:avLst/>
          </a:prstGeom>
          <a:solidFill>
            <a:srgbClr val="0000FF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40" name="Rounded Rectangle 29739">
            <a:extLst>
              <a:ext uri="{FF2B5EF4-FFF2-40B4-BE49-F238E27FC236}">
                <a16:creationId xmlns:a16="http://schemas.microsoft.com/office/drawing/2014/main" id="{3DEBCE4B-7E25-50AA-9E0D-E9ECD80AA103}"/>
              </a:ext>
            </a:extLst>
          </p:cNvPr>
          <p:cNvSpPr/>
          <p:nvPr/>
        </p:nvSpPr>
        <p:spPr>
          <a:xfrm>
            <a:off x="2731180" y="1600200"/>
            <a:ext cx="228600" cy="1066800"/>
          </a:xfrm>
          <a:prstGeom prst="roundRect">
            <a:avLst/>
          </a:prstGeom>
          <a:solidFill>
            <a:srgbClr val="0000FF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41" name="Rounded Rectangle 29740">
            <a:extLst>
              <a:ext uri="{FF2B5EF4-FFF2-40B4-BE49-F238E27FC236}">
                <a16:creationId xmlns:a16="http://schemas.microsoft.com/office/drawing/2014/main" id="{C524E274-19BB-CDA4-D26A-71427A49CAFE}"/>
              </a:ext>
            </a:extLst>
          </p:cNvPr>
          <p:cNvSpPr/>
          <p:nvPr/>
        </p:nvSpPr>
        <p:spPr>
          <a:xfrm>
            <a:off x="4164920" y="1600200"/>
            <a:ext cx="228600" cy="1066800"/>
          </a:xfrm>
          <a:prstGeom prst="roundRect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42" name="Rounded Rectangle 29741">
            <a:extLst>
              <a:ext uri="{FF2B5EF4-FFF2-40B4-BE49-F238E27FC236}">
                <a16:creationId xmlns:a16="http://schemas.microsoft.com/office/drawing/2014/main" id="{E3C4BC5B-1DC7-8B51-A118-2D17E2E208EC}"/>
              </a:ext>
            </a:extLst>
          </p:cNvPr>
          <p:cNvSpPr/>
          <p:nvPr/>
        </p:nvSpPr>
        <p:spPr>
          <a:xfrm>
            <a:off x="4457700" y="1600200"/>
            <a:ext cx="228600" cy="1066800"/>
          </a:xfrm>
          <a:prstGeom prst="roundRect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43" name="Oval 29742">
            <a:extLst>
              <a:ext uri="{FF2B5EF4-FFF2-40B4-BE49-F238E27FC236}">
                <a16:creationId xmlns:a16="http://schemas.microsoft.com/office/drawing/2014/main" id="{34DB8C84-73E1-F44C-F298-F38260892A59}"/>
              </a:ext>
            </a:extLst>
          </p:cNvPr>
          <p:cNvSpPr/>
          <p:nvPr/>
        </p:nvSpPr>
        <p:spPr>
          <a:xfrm>
            <a:off x="1828800" y="914400"/>
            <a:ext cx="304800" cy="324840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44" name="Oval 29743">
            <a:extLst>
              <a:ext uri="{FF2B5EF4-FFF2-40B4-BE49-F238E27FC236}">
                <a16:creationId xmlns:a16="http://schemas.microsoft.com/office/drawing/2014/main" id="{87D76C99-7845-F2F0-C8AC-A1DB0F03CD7E}"/>
              </a:ext>
            </a:extLst>
          </p:cNvPr>
          <p:cNvSpPr/>
          <p:nvPr/>
        </p:nvSpPr>
        <p:spPr>
          <a:xfrm>
            <a:off x="2449174" y="1076820"/>
            <a:ext cx="304800" cy="324840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45" name="Oval 29744">
            <a:extLst>
              <a:ext uri="{FF2B5EF4-FFF2-40B4-BE49-F238E27FC236}">
                <a16:creationId xmlns:a16="http://schemas.microsoft.com/office/drawing/2014/main" id="{F080A0A6-B019-9A05-694B-E7C34A56748C}"/>
              </a:ext>
            </a:extLst>
          </p:cNvPr>
          <p:cNvSpPr/>
          <p:nvPr/>
        </p:nvSpPr>
        <p:spPr>
          <a:xfrm>
            <a:off x="3219787" y="881732"/>
            <a:ext cx="304800" cy="324840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47" name="Diamond 29746">
            <a:extLst>
              <a:ext uri="{FF2B5EF4-FFF2-40B4-BE49-F238E27FC236}">
                <a16:creationId xmlns:a16="http://schemas.microsoft.com/office/drawing/2014/main" id="{4A2A7F4B-A108-5706-9EE6-D9914F1B2639}"/>
              </a:ext>
            </a:extLst>
          </p:cNvPr>
          <p:cNvSpPr/>
          <p:nvPr/>
        </p:nvSpPr>
        <p:spPr>
          <a:xfrm>
            <a:off x="3137861" y="3522133"/>
            <a:ext cx="234326" cy="228600"/>
          </a:xfrm>
          <a:prstGeom prst="diamond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48" name="Diamond 29747">
            <a:extLst>
              <a:ext uri="{FF2B5EF4-FFF2-40B4-BE49-F238E27FC236}">
                <a16:creationId xmlns:a16="http://schemas.microsoft.com/office/drawing/2014/main" id="{00207A65-0FD9-04B6-B7CE-05DE728F67CE}"/>
              </a:ext>
            </a:extLst>
          </p:cNvPr>
          <p:cNvSpPr/>
          <p:nvPr/>
        </p:nvSpPr>
        <p:spPr>
          <a:xfrm>
            <a:off x="3637610" y="3145986"/>
            <a:ext cx="234326" cy="228600"/>
          </a:xfrm>
          <a:prstGeom prst="diamond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50" name="TextBox 29749">
            <a:extLst>
              <a:ext uri="{FF2B5EF4-FFF2-40B4-BE49-F238E27FC236}">
                <a16:creationId xmlns:a16="http://schemas.microsoft.com/office/drawing/2014/main" id="{B3EAD80D-B49C-7AA1-A5A2-82A8C91340E3}"/>
              </a:ext>
            </a:extLst>
          </p:cNvPr>
          <p:cNvSpPr txBox="1"/>
          <p:nvPr/>
        </p:nvSpPr>
        <p:spPr>
          <a:xfrm>
            <a:off x="1983716" y="1519535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51" name="TextBox 29750">
            <a:extLst>
              <a:ext uri="{FF2B5EF4-FFF2-40B4-BE49-F238E27FC236}">
                <a16:creationId xmlns:a16="http://schemas.microsoft.com/office/drawing/2014/main" id="{B3BBA24D-EDE6-E90F-1E0F-8EE05005F4E7}"/>
              </a:ext>
            </a:extLst>
          </p:cNvPr>
          <p:cNvSpPr txBox="1"/>
          <p:nvPr/>
        </p:nvSpPr>
        <p:spPr>
          <a:xfrm>
            <a:off x="2975213" y="151904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52" name="TextBox 29751">
            <a:extLst>
              <a:ext uri="{FF2B5EF4-FFF2-40B4-BE49-F238E27FC236}">
                <a16:creationId xmlns:a16="http://schemas.microsoft.com/office/drawing/2014/main" id="{DCF8322F-8196-139E-847F-981C85BED303}"/>
              </a:ext>
            </a:extLst>
          </p:cNvPr>
          <p:cNvSpPr txBox="1"/>
          <p:nvPr/>
        </p:nvSpPr>
        <p:spPr>
          <a:xfrm>
            <a:off x="3267993" y="1519535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54" name="TextBox 29753">
            <a:extLst>
              <a:ext uri="{FF2B5EF4-FFF2-40B4-BE49-F238E27FC236}">
                <a16:creationId xmlns:a16="http://schemas.microsoft.com/office/drawing/2014/main" id="{AA1761FF-D64D-019E-4A14-224330C99289}"/>
              </a:ext>
            </a:extLst>
          </p:cNvPr>
          <p:cNvSpPr txBox="1"/>
          <p:nvPr/>
        </p:nvSpPr>
        <p:spPr>
          <a:xfrm>
            <a:off x="3566078" y="151904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55" name="TextBox 29754">
            <a:extLst>
              <a:ext uri="{FF2B5EF4-FFF2-40B4-BE49-F238E27FC236}">
                <a16:creationId xmlns:a16="http://schemas.microsoft.com/office/drawing/2014/main" id="{EAA3726D-0EFA-888C-2DB5-DCDC030EA820}"/>
              </a:ext>
            </a:extLst>
          </p:cNvPr>
          <p:cNvSpPr txBox="1"/>
          <p:nvPr/>
        </p:nvSpPr>
        <p:spPr>
          <a:xfrm>
            <a:off x="3858858" y="1519535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56" name="TextBox 29755">
            <a:extLst>
              <a:ext uri="{FF2B5EF4-FFF2-40B4-BE49-F238E27FC236}">
                <a16:creationId xmlns:a16="http://schemas.microsoft.com/office/drawing/2014/main" id="{617D0A7D-4F77-543F-24F6-0E6007FD04F2}"/>
              </a:ext>
            </a:extLst>
          </p:cNvPr>
          <p:cNvSpPr txBox="1"/>
          <p:nvPr/>
        </p:nvSpPr>
        <p:spPr>
          <a:xfrm>
            <a:off x="4786931" y="1515123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57" name="TextBox 29756">
            <a:extLst>
              <a:ext uri="{FF2B5EF4-FFF2-40B4-BE49-F238E27FC236}">
                <a16:creationId xmlns:a16="http://schemas.microsoft.com/office/drawing/2014/main" id="{8F5D36DA-753A-03BE-67F3-248E77452A19}"/>
              </a:ext>
            </a:extLst>
          </p:cNvPr>
          <p:cNvSpPr txBox="1"/>
          <p:nvPr/>
        </p:nvSpPr>
        <p:spPr>
          <a:xfrm>
            <a:off x="5079711" y="151561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58" name="TextBox 29757">
            <a:extLst>
              <a:ext uri="{FF2B5EF4-FFF2-40B4-BE49-F238E27FC236}">
                <a16:creationId xmlns:a16="http://schemas.microsoft.com/office/drawing/2014/main" id="{7B09D28B-3303-0127-E9AE-1CE64CA2E32C}"/>
              </a:ext>
            </a:extLst>
          </p:cNvPr>
          <p:cNvSpPr txBox="1"/>
          <p:nvPr/>
        </p:nvSpPr>
        <p:spPr>
          <a:xfrm>
            <a:off x="5377796" y="1515123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59" name="TextBox 29758">
            <a:extLst>
              <a:ext uri="{FF2B5EF4-FFF2-40B4-BE49-F238E27FC236}">
                <a16:creationId xmlns:a16="http://schemas.microsoft.com/office/drawing/2014/main" id="{4D6F9C03-192C-4754-7E75-64CEBA2F139D}"/>
              </a:ext>
            </a:extLst>
          </p:cNvPr>
          <p:cNvSpPr txBox="1"/>
          <p:nvPr/>
        </p:nvSpPr>
        <p:spPr>
          <a:xfrm>
            <a:off x="5670576" y="151561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60" name="TextBox 29759">
            <a:extLst>
              <a:ext uri="{FF2B5EF4-FFF2-40B4-BE49-F238E27FC236}">
                <a16:creationId xmlns:a16="http://schemas.microsoft.com/office/drawing/2014/main" id="{4E152A9B-5E16-7868-1051-213CFFBFAA6B}"/>
              </a:ext>
            </a:extLst>
          </p:cNvPr>
          <p:cNvSpPr txBox="1"/>
          <p:nvPr/>
        </p:nvSpPr>
        <p:spPr>
          <a:xfrm>
            <a:off x="1979429" y="2297866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1" name="TextBox 29760">
            <a:extLst>
              <a:ext uri="{FF2B5EF4-FFF2-40B4-BE49-F238E27FC236}">
                <a16:creationId xmlns:a16="http://schemas.microsoft.com/office/drawing/2014/main" id="{7BA4C086-263B-4C1D-5688-08AD3B257CA3}"/>
              </a:ext>
            </a:extLst>
          </p:cNvPr>
          <p:cNvSpPr txBox="1"/>
          <p:nvPr/>
        </p:nvSpPr>
        <p:spPr>
          <a:xfrm>
            <a:off x="2981408" y="2291934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2" name="TextBox 29761">
            <a:extLst>
              <a:ext uri="{FF2B5EF4-FFF2-40B4-BE49-F238E27FC236}">
                <a16:creationId xmlns:a16="http://schemas.microsoft.com/office/drawing/2014/main" id="{E67FBB41-D621-5C32-2515-ABBC8310FF88}"/>
              </a:ext>
            </a:extLst>
          </p:cNvPr>
          <p:cNvSpPr txBox="1"/>
          <p:nvPr/>
        </p:nvSpPr>
        <p:spPr>
          <a:xfrm>
            <a:off x="3274188" y="2286000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3" name="TextBox 29762">
            <a:extLst>
              <a:ext uri="{FF2B5EF4-FFF2-40B4-BE49-F238E27FC236}">
                <a16:creationId xmlns:a16="http://schemas.microsoft.com/office/drawing/2014/main" id="{4A25135F-400E-C3C4-96CE-7EB4C3CB2162}"/>
              </a:ext>
            </a:extLst>
          </p:cNvPr>
          <p:cNvSpPr txBox="1"/>
          <p:nvPr/>
        </p:nvSpPr>
        <p:spPr>
          <a:xfrm>
            <a:off x="3585233" y="2288053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4" name="TextBox 29763">
            <a:extLst>
              <a:ext uri="{FF2B5EF4-FFF2-40B4-BE49-F238E27FC236}">
                <a16:creationId xmlns:a16="http://schemas.microsoft.com/office/drawing/2014/main" id="{865C5E0B-846F-1C79-6C9F-45D26CA92C63}"/>
              </a:ext>
            </a:extLst>
          </p:cNvPr>
          <p:cNvSpPr txBox="1"/>
          <p:nvPr/>
        </p:nvSpPr>
        <p:spPr>
          <a:xfrm>
            <a:off x="3876152" y="2283207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5" name="TextBox 29764">
            <a:extLst>
              <a:ext uri="{FF2B5EF4-FFF2-40B4-BE49-F238E27FC236}">
                <a16:creationId xmlns:a16="http://schemas.microsoft.com/office/drawing/2014/main" id="{79782CF1-1D68-1629-CBED-D675A8F20D79}"/>
              </a:ext>
            </a:extLst>
          </p:cNvPr>
          <p:cNvSpPr txBox="1"/>
          <p:nvPr/>
        </p:nvSpPr>
        <p:spPr>
          <a:xfrm>
            <a:off x="4794549" y="2291934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6" name="TextBox 29765">
            <a:extLst>
              <a:ext uri="{FF2B5EF4-FFF2-40B4-BE49-F238E27FC236}">
                <a16:creationId xmlns:a16="http://schemas.microsoft.com/office/drawing/2014/main" id="{588F35B4-7659-A712-8994-7B7FBDE4B6A1}"/>
              </a:ext>
            </a:extLst>
          </p:cNvPr>
          <p:cNvSpPr txBox="1"/>
          <p:nvPr/>
        </p:nvSpPr>
        <p:spPr>
          <a:xfrm>
            <a:off x="5087329" y="2286000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7" name="TextBox 29766">
            <a:extLst>
              <a:ext uri="{FF2B5EF4-FFF2-40B4-BE49-F238E27FC236}">
                <a16:creationId xmlns:a16="http://schemas.microsoft.com/office/drawing/2014/main" id="{DFC73FFE-D748-D7A8-5D91-CC2AF831A9AF}"/>
              </a:ext>
            </a:extLst>
          </p:cNvPr>
          <p:cNvSpPr txBox="1"/>
          <p:nvPr/>
        </p:nvSpPr>
        <p:spPr>
          <a:xfrm>
            <a:off x="5398374" y="2288053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8" name="TextBox 29767">
            <a:extLst>
              <a:ext uri="{FF2B5EF4-FFF2-40B4-BE49-F238E27FC236}">
                <a16:creationId xmlns:a16="http://schemas.microsoft.com/office/drawing/2014/main" id="{F55E0280-CAD9-EEDC-D1CB-0EAC9099405D}"/>
              </a:ext>
            </a:extLst>
          </p:cNvPr>
          <p:cNvSpPr txBox="1"/>
          <p:nvPr/>
        </p:nvSpPr>
        <p:spPr>
          <a:xfrm>
            <a:off x="5689293" y="2283207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9" name="TextBox 29768">
            <a:extLst>
              <a:ext uri="{FF2B5EF4-FFF2-40B4-BE49-F238E27FC236}">
                <a16:creationId xmlns:a16="http://schemas.microsoft.com/office/drawing/2014/main" id="{054214DD-3527-581A-861D-2C272D871426}"/>
              </a:ext>
            </a:extLst>
          </p:cNvPr>
          <p:cNvSpPr txBox="1"/>
          <p:nvPr/>
        </p:nvSpPr>
        <p:spPr>
          <a:xfrm>
            <a:off x="6203281" y="2394193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-70 mV</a:t>
            </a:r>
          </a:p>
        </p:txBody>
      </p:sp>
      <p:sp>
        <p:nvSpPr>
          <p:cNvPr id="29770" name="TextBox 29769">
            <a:extLst>
              <a:ext uri="{FF2B5EF4-FFF2-40B4-BE49-F238E27FC236}">
                <a16:creationId xmlns:a16="http://schemas.microsoft.com/office/drawing/2014/main" id="{3301491A-9435-1A4B-8D2F-EB920AD7AAF8}"/>
              </a:ext>
            </a:extLst>
          </p:cNvPr>
          <p:cNvSpPr txBox="1"/>
          <p:nvPr/>
        </p:nvSpPr>
        <p:spPr>
          <a:xfrm>
            <a:off x="6413187" y="1413614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 mV</a:t>
            </a:r>
          </a:p>
        </p:txBody>
      </p:sp>
      <p:cxnSp>
        <p:nvCxnSpPr>
          <p:cNvPr id="29772" name="Straight Arrow Connector 29771">
            <a:extLst>
              <a:ext uri="{FF2B5EF4-FFF2-40B4-BE49-F238E27FC236}">
                <a16:creationId xmlns:a16="http://schemas.microsoft.com/office/drawing/2014/main" id="{530A3E32-B92A-B629-2944-DA2B64E13A50}"/>
              </a:ext>
            </a:extLst>
          </p:cNvPr>
          <p:cNvCxnSpPr/>
          <p:nvPr/>
        </p:nvCxnSpPr>
        <p:spPr bwMode="auto">
          <a:xfrm>
            <a:off x="152400" y="2057400"/>
            <a:ext cx="10668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773" name="TextBox 29772">
            <a:extLst>
              <a:ext uri="{FF2B5EF4-FFF2-40B4-BE49-F238E27FC236}">
                <a16:creationId xmlns:a16="http://schemas.microsoft.com/office/drawing/2014/main" id="{DC44BD35-3852-32CA-D6BE-DD56B1190907}"/>
              </a:ext>
            </a:extLst>
          </p:cNvPr>
          <p:cNvSpPr txBox="1"/>
          <p:nvPr/>
        </p:nvSpPr>
        <p:spPr>
          <a:xfrm>
            <a:off x="227231" y="1600200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 (mA)</a:t>
            </a:r>
          </a:p>
        </p:txBody>
      </p:sp>
      <p:sp>
        <p:nvSpPr>
          <p:cNvPr id="29774" name="TextBox 29773">
            <a:extLst>
              <a:ext uri="{FF2B5EF4-FFF2-40B4-BE49-F238E27FC236}">
                <a16:creationId xmlns:a16="http://schemas.microsoft.com/office/drawing/2014/main" id="{74147579-3607-E74C-6397-BFA4BF2B5193}"/>
              </a:ext>
            </a:extLst>
          </p:cNvPr>
          <p:cNvSpPr txBox="1"/>
          <p:nvPr/>
        </p:nvSpPr>
        <p:spPr>
          <a:xfrm>
            <a:off x="2970699" y="2297866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+</a:t>
            </a:r>
          </a:p>
        </p:txBody>
      </p:sp>
      <p:sp>
        <p:nvSpPr>
          <p:cNvPr id="29775" name="TextBox 29774">
            <a:extLst>
              <a:ext uri="{FF2B5EF4-FFF2-40B4-BE49-F238E27FC236}">
                <a16:creationId xmlns:a16="http://schemas.microsoft.com/office/drawing/2014/main" id="{FC52C0D2-2B95-B2A9-09EE-4CE6CB902E30}"/>
              </a:ext>
            </a:extLst>
          </p:cNvPr>
          <p:cNvSpPr txBox="1"/>
          <p:nvPr/>
        </p:nvSpPr>
        <p:spPr>
          <a:xfrm>
            <a:off x="6235943" y="2394193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-65 mV</a:t>
            </a:r>
          </a:p>
        </p:txBody>
      </p:sp>
      <p:sp>
        <p:nvSpPr>
          <p:cNvPr id="29777" name="TextBox 29776">
            <a:extLst>
              <a:ext uri="{FF2B5EF4-FFF2-40B4-BE49-F238E27FC236}">
                <a16:creationId xmlns:a16="http://schemas.microsoft.com/office/drawing/2014/main" id="{E785EC6F-2ADB-2D01-9B30-7E0A4762AA9A}"/>
              </a:ext>
            </a:extLst>
          </p:cNvPr>
          <p:cNvSpPr txBox="1"/>
          <p:nvPr/>
        </p:nvSpPr>
        <p:spPr>
          <a:xfrm>
            <a:off x="3277642" y="2291019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+</a:t>
            </a:r>
          </a:p>
        </p:txBody>
      </p:sp>
      <p:sp>
        <p:nvSpPr>
          <p:cNvPr id="29778" name="TextBox 29777">
            <a:extLst>
              <a:ext uri="{FF2B5EF4-FFF2-40B4-BE49-F238E27FC236}">
                <a16:creationId xmlns:a16="http://schemas.microsoft.com/office/drawing/2014/main" id="{0376DDC4-EEF6-7A1A-8E8B-84608550046A}"/>
              </a:ext>
            </a:extLst>
          </p:cNvPr>
          <p:cNvSpPr txBox="1"/>
          <p:nvPr/>
        </p:nvSpPr>
        <p:spPr>
          <a:xfrm>
            <a:off x="6220727" y="2353273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-55 mV</a:t>
            </a:r>
          </a:p>
        </p:txBody>
      </p:sp>
      <p:grpSp>
        <p:nvGrpSpPr>
          <p:cNvPr id="29787" name="Group 29786">
            <a:extLst>
              <a:ext uri="{FF2B5EF4-FFF2-40B4-BE49-F238E27FC236}">
                <a16:creationId xmlns:a16="http://schemas.microsoft.com/office/drawing/2014/main" id="{60CE55EA-2BD0-10AB-936F-B03122883B4E}"/>
              </a:ext>
            </a:extLst>
          </p:cNvPr>
          <p:cNvGrpSpPr/>
          <p:nvPr/>
        </p:nvGrpSpPr>
        <p:grpSpPr>
          <a:xfrm>
            <a:off x="1410664" y="4165226"/>
            <a:ext cx="2751840" cy="1929600"/>
            <a:chOff x="1410664" y="4165226"/>
            <a:chExt cx="2751840" cy="192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9779" name="Ink 29778">
                  <a:extLst>
                    <a:ext uri="{FF2B5EF4-FFF2-40B4-BE49-F238E27FC236}">
                      <a16:creationId xmlns:a16="http://schemas.microsoft.com/office/drawing/2014/main" id="{EA24A422-9BF8-4DC7-5611-EB8C793C9169}"/>
                    </a:ext>
                  </a:extLst>
                </p14:cNvPr>
                <p14:cNvContentPartPr/>
                <p14:nvPr/>
              </p14:nvContentPartPr>
              <p14:xfrm>
                <a:off x="2107984" y="4267466"/>
                <a:ext cx="2054520" cy="1827360"/>
              </p14:xfrm>
            </p:contentPart>
          </mc:Choice>
          <mc:Fallback xmlns="">
            <p:pic>
              <p:nvPicPr>
                <p:cNvPr id="29779" name="Ink 29778">
                  <a:extLst>
                    <a:ext uri="{FF2B5EF4-FFF2-40B4-BE49-F238E27FC236}">
                      <a16:creationId xmlns:a16="http://schemas.microsoft.com/office/drawing/2014/main" id="{EA24A422-9BF8-4DC7-5611-EB8C793C916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098984" y="4258466"/>
                  <a:ext cx="2072160" cy="18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780" name="Ink 29779">
                  <a:extLst>
                    <a:ext uri="{FF2B5EF4-FFF2-40B4-BE49-F238E27FC236}">
                      <a16:creationId xmlns:a16="http://schemas.microsoft.com/office/drawing/2014/main" id="{146350BC-E01B-745D-9970-BED314977C05}"/>
                    </a:ext>
                  </a:extLst>
                </p14:cNvPr>
                <p14:cNvContentPartPr/>
                <p14:nvPr/>
              </p14:nvContentPartPr>
              <p14:xfrm>
                <a:off x="1410664" y="5434586"/>
                <a:ext cx="80280" cy="360"/>
              </p14:xfrm>
            </p:contentPart>
          </mc:Choice>
          <mc:Fallback xmlns="">
            <p:pic>
              <p:nvPicPr>
                <p:cNvPr id="29780" name="Ink 29779">
                  <a:extLst>
                    <a:ext uri="{FF2B5EF4-FFF2-40B4-BE49-F238E27FC236}">
                      <a16:creationId xmlns:a16="http://schemas.microsoft.com/office/drawing/2014/main" id="{146350BC-E01B-745D-9970-BED314977C0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401664" y="5425946"/>
                  <a:ext cx="97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9781" name="Ink 29780">
                  <a:extLst>
                    <a:ext uri="{FF2B5EF4-FFF2-40B4-BE49-F238E27FC236}">
                      <a16:creationId xmlns:a16="http://schemas.microsoft.com/office/drawing/2014/main" id="{0CCA72C7-753C-E442-CC1E-CEEC7332436B}"/>
                    </a:ext>
                  </a:extLst>
                </p14:cNvPr>
                <p14:cNvContentPartPr/>
                <p14:nvPr/>
              </p14:nvContentPartPr>
              <p14:xfrm>
                <a:off x="1645024" y="5366546"/>
                <a:ext cx="171360" cy="230400"/>
              </p14:xfrm>
            </p:contentPart>
          </mc:Choice>
          <mc:Fallback xmlns="">
            <p:pic>
              <p:nvPicPr>
                <p:cNvPr id="29781" name="Ink 29780">
                  <a:extLst>
                    <a:ext uri="{FF2B5EF4-FFF2-40B4-BE49-F238E27FC236}">
                      <a16:creationId xmlns:a16="http://schemas.microsoft.com/office/drawing/2014/main" id="{0CCA72C7-753C-E442-CC1E-CEEC7332436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636384" y="5357906"/>
                  <a:ext cx="18900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9782" name="Ink 29781">
                  <a:extLst>
                    <a:ext uri="{FF2B5EF4-FFF2-40B4-BE49-F238E27FC236}">
                      <a16:creationId xmlns:a16="http://schemas.microsoft.com/office/drawing/2014/main" id="{F3ADAE6F-A8FF-71C5-9F48-1E9CFA7FFEE8}"/>
                    </a:ext>
                  </a:extLst>
                </p14:cNvPr>
                <p14:cNvContentPartPr/>
                <p14:nvPr/>
              </p14:nvContentPartPr>
              <p14:xfrm>
                <a:off x="1846264" y="5393906"/>
                <a:ext cx="121680" cy="224640"/>
              </p14:xfrm>
            </p:contentPart>
          </mc:Choice>
          <mc:Fallback xmlns="">
            <p:pic>
              <p:nvPicPr>
                <p:cNvPr id="29782" name="Ink 29781">
                  <a:extLst>
                    <a:ext uri="{FF2B5EF4-FFF2-40B4-BE49-F238E27FC236}">
                      <a16:creationId xmlns:a16="http://schemas.microsoft.com/office/drawing/2014/main" id="{F3ADAE6F-A8FF-71C5-9F48-1E9CFA7FFEE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837264" y="5384906"/>
                  <a:ext cx="1393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9784" name="Ink 29783">
                  <a:extLst>
                    <a:ext uri="{FF2B5EF4-FFF2-40B4-BE49-F238E27FC236}">
                      <a16:creationId xmlns:a16="http://schemas.microsoft.com/office/drawing/2014/main" id="{ECDE455A-011B-E89D-1A6F-62BFA213F8E7}"/>
                    </a:ext>
                  </a:extLst>
                </p14:cNvPr>
                <p14:cNvContentPartPr/>
                <p14:nvPr/>
              </p14:nvContentPartPr>
              <p14:xfrm>
                <a:off x="3148024" y="4165226"/>
                <a:ext cx="129960" cy="208800"/>
              </p14:xfrm>
            </p:contentPart>
          </mc:Choice>
          <mc:Fallback xmlns="">
            <p:pic>
              <p:nvPicPr>
                <p:cNvPr id="29784" name="Ink 29783">
                  <a:extLst>
                    <a:ext uri="{FF2B5EF4-FFF2-40B4-BE49-F238E27FC236}">
                      <a16:creationId xmlns:a16="http://schemas.microsoft.com/office/drawing/2014/main" id="{ECDE455A-011B-E89D-1A6F-62BFA213F8E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139384" y="4156586"/>
                  <a:ext cx="1476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9785" name="Ink 29784">
                  <a:extLst>
                    <a:ext uri="{FF2B5EF4-FFF2-40B4-BE49-F238E27FC236}">
                      <a16:creationId xmlns:a16="http://schemas.microsoft.com/office/drawing/2014/main" id="{F706B95F-2CD2-D470-E783-31AEFA999854}"/>
                    </a:ext>
                  </a:extLst>
                </p14:cNvPr>
                <p14:cNvContentPartPr/>
                <p14:nvPr/>
              </p14:nvContentPartPr>
              <p14:xfrm>
                <a:off x="3349624" y="4169546"/>
                <a:ext cx="136440" cy="135000"/>
              </p14:xfrm>
            </p:contentPart>
          </mc:Choice>
          <mc:Fallback xmlns="">
            <p:pic>
              <p:nvPicPr>
                <p:cNvPr id="29785" name="Ink 29784">
                  <a:extLst>
                    <a:ext uri="{FF2B5EF4-FFF2-40B4-BE49-F238E27FC236}">
                      <a16:creationId xmlns:a16="http://schemas.microsoft.com/office/drawing/2014/main" id="{F706B95F-2CD2-D470-E783-31AEFA99985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340984" y="4160906"/>
                  <a:ext cx="154080" cy="152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9788" name="Rectangle 29787">
            <a:extLst>
              <a:ext uri="{FF2B5EF4-FFF2-40B4-BE49-F238E27FC236}">
                <a16:creationId xmlns:a16="http://schemas.microsoft.com/office/drawing/2014/main" id="{DA8F43EB-1194-89DC-6318-C3E04B71ECA9}"/>
              </a:ext>
            </a:extLst>
          </p:cNvPr>
          <p:cNvSpPr/>
          <p:nvPr/>
        </p:nvSpPr>
        <p:spPr>
          <a:xfrm>
            <a:off x="1359272" y="4166400"/>
            <a:ext cx="3034248" cy="1929600"/>
          </a:xfrm>
          <a:prstGeom prst="rect">
            <a:avLst/>
          </a:prstGeom>
          <a:solidFill>
            <a:schemeClr val="bg1"/>
          </a:solidFill>
          <a:ln w="92075" cmpd="sng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89" name="TextBox 29788">
            <a:extLst>
              <a:ext uri="{FF2B5EF4-FFF2-40B4-BE49-F238E27FC236}">
                <a16:creationId xmlns:a16="http://schemas.microsoft.com/office/drawing/2014/main" id="{30EBA538-6D5A-314E-8881-69C4A8A540E3}"/>
              </a:ext>
            </a:extLst>
          </p:cNvPr>
          <p:cNvSpPr txBox="1"/>
          <p:nvPr/>
        </p:nvSpPr>
        <p:spPr>
          <a:xfrm>
            <a:off x="3581400" y="2286000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+</a:t>
            </a:r>
          </a:p>
        </p:txBody>
      </p:sp>
      <p:sp>
        <p:nvSpPr>
          <p:cNvPr id="29790" name="TextBox 29789">
            <a:extLst>
              <a:ext uri="{FF2B5EF4-FFF2-40B4-BE49-F238E27FC236}">
                <a16:creationId xmlns:a16="http://schemas.microsoft.com/office/drawing/2014/main" id="{C87E4965-5A57-1DD9-17B7-023CC4C0598D}"/>
              </a:ext>
            </a:extLst>
          </p:cNvPr>
          <p:cNvSpPr txBox="1"/>
          <p:nvPr/>
        </p:nvSpPr>
        <p:spPr>
          <a:xfrm>
            <a:off x="3886200" y="2286000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+</a:t>
            </a:r>
          </a:p>
        </p:txBody>
      </p:sp>
      <p:sp>
        <p:nvSpPr>
          <p:cNvPr id="29791" name="TextBox 29790">
            <a:extLst>
              <a:ext uri="{FF2B5EF4-FFF2-40B4-BE49-F238E27FC236}">
                <a16:creationId xmlns:a16="http://schemas.microsoft.com/office/drawing/2014/main" id="{9F8D9308-A7BB-BFB2-F4E2-487016290A30}"/>
              </a:ext>
            </a:extLst>
          </p:cNvPr>
          <p:cNvSpPr txBox="1"/>
          <p:nvPr/>
        </p:nvSpPr>
        <p:spPr>
          <a:xfrm>
            <a:off x="6262277" y="2341246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30 mV</a:t>
            </a:r>
          </a:p>
        </p:txBody>
      </p:sp>
      <p:sp>
        <p:nvSpPr>
          <p:cNvPr id="29792" name="TextBox 29791">
            <a:extLst>
              <a:ext uri="{FF2B5EF4-FFF2-40B4-BE49-F238E27FC236}">
                <a16:creationId xmlns:a16="http://schemas.microsoft.com/office/drawing/2014/main" id="{8BF3A8F3-600A-3A1A-00D1-6A6770860360}"/>
              </a:ext>
            </a:extLst>
          </p:cNvPr>
          <p:cNvSpPr txBox="1"/>
          <p:nvPr/>
        </p:nvSpPr>
        <p:spPr>
          <a:xfrm>
            <a:off x="6248997" y="2348658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-70 mV</a:t>
            </a:r>
          </a:p>
        </p:txBody>
      </p:sp>
      <p:grpSp>
        <p:nvGrpSpPr>
          <p:cNvPr id="29797" name="Group 29796">
            <a:extLst>
              <a:ext uri="{FF2B5EF4-FFF2-40B4-BE49-F238E27FC236}">
                <a16:creationId xmlns:a16="http://schemas.microsoft.com/office/drawing/2014/main" id="{B309CBEA-0BC6-4BCC-C5FA-5A3B5CAFF894}"/>
              </a:ext>
            </a:extLst>
          </p:cNvPr>
          <p:cNvGrpSpPr/>
          <p:nvPr/>
        </p:nvGrpSpPr>
        <p:grpSpPr>
          <a:xfrm>
            <a:off x="2981408" y="2319588"/>
            <a:ext cx="1207650" cy="470392"/>
            <a:chOff x="4788111" y="3044718"/>
            <a:chExt cx="1207650" cy="470392"/>
          </a:xfrm>
        </p:grpSpPr>
        <p:sp>
          <p:nvSpPr>
            <p:cNvPr id="29793" name="TextBox 29792">
              <a:extLst>
                <a:ext uri="{FF2B5EF4-FFF2-40B4-BE49-F238E27FC236}">
                  <a16:creationId xmlns:a16="http://schemas.microsoft.com/office/drawing/2014/main" id="{B122588C-7F6D-CB7C-E73F-DD3864CDE47F}"/>
                </a:ext>
              </a:extLst>
            </p:cNvPr>
            <p:cNvSpPr txBox="1"/>
            <p:nvPr/>
          </p:nvSpPr>
          <p:spPr>
            <a:xfrm>
              <a:off x="4788111" y="3053445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-</a:t>
              </a:r>
            </a:p>
          </p:txBody>
        </p:sp>
        <p:sp>
          <p:nvSpPr>
            <p:cNvPr id="29794" name="TextBox 29793">
              <a:extLst>
                <a:ext uri="{FF2B5EF4-FFF2-40B4-BE49-F238E27FC236}">
                  <a16:creationId xmlns:a16="http://schemas.microsoft.com/office/drawing/2014/main" id="{9877F925-AEDD-2BDD-F20C-B9B9E69CFFCF}"/>
                </a:ext>
              </a:extLst>
            </p:cNvPr>
            <p:cNvSpPr txBox="1"/>
            <p:nvPr/>
          </p:nvSpPr>
          <p:spPr>
            <a:xfrm>
              <a:off x="5080891" y="3047511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-</a:t>
              </a:r>
            </a:p>
          </p:txBody>
        </p:sp>
        <p:sp>
          <p:nvSpPr>
            <p:cNvPr id="29795" name="TextBox 29794">
              <a:extLst>
                <a:ext uri="{FF2B5EF4-FFF2-40B4-BE49-F238E27FC236}">
                  <a16:creationId xmlns:a16="http://schemas.microsoft.com/office/drawing/2014/main" id="{D049D411-DA20-EB09-F97B-16C6FDDABE3B}"/>
                </a:ext>
              </a:extLst>
            </p:cNvPr>
            <p:cNvSpPr txBox="1"/>
            <p:nvPr/>
          </p:nvSpPr>
          <p:spPr>
            <a:xfrm>
              <a:off x="5391936" y="3049564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-</a:t>
              </a:r>
            </a:p>
          </p:txBody>
        </p:sp>
        <p:sp>
          <p:nvSpPr>
            <p:cNvPr id="29796" name="TextBox 29795">
              <a:extLst>
                <a:ext uri="{FF2B5EF4-FFF2-40B4-BE49-F238E27FC236}">
                  <a16:creationId xmlns:a16="http://schemas.microsoft.com/office/drawing/2014/main" id="{AB28AEC6-ED54-EF45-A138-A747C0A951FC}"/>
                </a:ext>
              </a:extLst>
            </p:cNvPr>
            <p:cNvSpPr txBox="1"/>
            <p:nvPr/>
          </p:nvSpPr>
          <p:spPr>
            <a:xfrm>
              <a:off x="5682855" y="3044718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-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9798" name="Ink 29797">
                <a:extLst>
                  <a:ext uri="{FF2B5EF4-FFF2-40B4-BE49-F238E27FC236}">
                    <a16:creationId xmlns:a16="http://schemas.microsoft.com/office/drawing/2014/main" id="{E14E1508-61C5-6954-FC5F-A3ACF6AE113A}"/>
                  </a:ext>
                </a:extLst>
              </p14:cNvPr>
              <p14:cNvContentPartPr/>
              <p14:nvPr/>
            </p14:nvContentPartPr>
            <p14:xfrm>
              <a:off x="6303754" y="3510375"/>
              <a:ext cx="786240" cy="1338120"/>
            </p14:xfrm>
          </p:contentPart>
        </mc:Choice>
        <mc:Fallback xmlns="">
          <p:pic>
            <p:nvPicPr>
              <p:cNvPr id="29798" name="Ink 29797">
                <a:extLst>
                  <a:ext uri="{FF2B5EF4-FFF2-40B4-BE49-F238E27FC236}">
                    <a16:creationId xmlns:a16="http://schemas.microsoft.com/office/drawing/2014/main" id="{E14E1508-61C5-6954-FC5F-A3ACF6AE113A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294754" y="3501375"/>
                <a:ext cx="803880" cy="13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9800" name="Ink 29799">
                <a:extLst>
                  <a:ext uri="{FF2B5EF4-FFF2-40B4-BE49-F238E27FC236}">
                    <a16:creationId xmlns:a16="http://schemas.microsoft.com/office/drawing/2014/main" id="{3533E645-82D0-3BD7-32E0-C55E84BD7941}"/>
                  </a:ext>
                </a:extLst>
              </p14:cNvPr>
              <p14:cNvContentPartPr/>
              <p14:nvPr/>
            </p14:nvContentPartPr>
            <p14:xfrm>
              <a:off x="6853834" y="4009335"/>
              <a:ext cx="131760" cy="113040"/>
            </p14:xfrm>
          </p:contentPart>
        </mc:Choice>
        <mc:Fallback xmlns="">
          <p:pic>
            <p:nvPicPr>
              <p:cNvPr id="29800" name="Ink 29799">
                <a:extLst>
                  <a:ext uri="{FF2B5EF4-FFF2-40B4-BE49-F238E27FC236}">
                    <a16:creationId xmlns:a16="http://schemas.microsoft.com/office/drawing/2014/main" id="{3533E645-82D0-3BD7-32E0-C55E84BD794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835834" y="3991335"/>
                <a:ext cx="1674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9802" name="Ink 29801">
                <a:extLst>
                  <a:ext uri="{FF2B5EF4-FFF2-40B4-BE49-F238E27FC236}">
                    <a16:creationId xmlns:a16="http://schemas.microsoft.com/office/drawing/2014/main" id="{56557CD4-6CF9-BD2F-9D06-3F20A36BAA04}"/>
                  </a:ext>
                </a:extLst>
              </p14:cNvPr>
              <p14:cNvContentPartPr/>
              <p14:nvPr/>
            </p14:nvContentPartPr>
            <p14:xfrm>
              <a:off x="7162800" y="3550695"/>
              <a:ext cx="893520" cy="1233720"/>
            </p14:xfrm>
          </p:contentPart>
        </mc:Choice>
        <mc:Fallback xmlns="">
          <p:pic>
            <p:nvPicPr>
              <p:cNvPr id="29802" name="Ink 29801">
                <a:extLst>
                  <a:ext uri="{FF2B5EF4-FFF2-40B4-BE49-F238E27FC236}">
                    <a16:creationId xmlns:a16="http://schemas.microsoft.com/office/drawing/2014/main" id="{56557CD4-6CF9-BD2F-9D06-3F20A36BAA04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154160" y="3541695"/>
                <a:ext cx="911160" cy="125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9803" name="Ink 29802">
                <a:extLst>
                  <a:ext uri="{FF2B5EF4-FFF2-40B4-BE49-F238E27FC236}">
                    <a16:creationId xmlns:a16="http://schemas.microsoft.com/office/drawing/2014/main" id="{12829E2F-0C37-DA2A-1FDC-2AF5C180F49E}"/>
                  </a:ext>
                </a:extLst>
              </p14:cNvPr>
              <p14:cNvContentPartPr/>
              <p14:nvPr/>
            </p14:nvContentPartPr>
            <p14:xfrm>
              <a:off x="7259640" y="3962400"/>
              <a:ext cx="131760" cy="113040"/>
            </p14:xfrm>
          </p:contentPart>
        </mc:Choice>
        <mc:Fallback xmlns="">
          <p:pic>
            <p:nvPicPr>
              <p:cNvPr id="29803" name="Ink 29802">
                <a:extLst>
                  <a:ext uri="{FF2B5EF4-FFF2-40B4-BE49-F238E27FC236}">
                    <a16:creationId xmlns:a16="http://schemas.microsoft.com/office/drawing/2014/main" id="{12829E2F-0C37-DA2A-1FDC-2AF5C180F49E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241640" y="3944400"/>
                <a:ext cx="1674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9805" name="Ink 29804">
                <a:extLst>
                  <a:ext uri="{FF2B5EF4-FFF2-40B4-BE49-F238E27FC236}">
                    <a16:creationId xmlns:a16="http://schemas.microsoft.com/office/drawing/2014/main" id="{7A756F7F-3EC9-D58A-F0F3-1258AB54413E}"/>
                  </a:ext>
                </a:extLst>
              </p14:cNvPr>
              <p14:cNvContentPartPr/>
              <p14:nvPr/>
            </p14:nvContentPartPr>
            <p14:xfrm>
              <a:off x="6740794" y="4464375"/>
              <a:ext cx="133560" cy="113040"/>
            </p14:xfrm>
          </p:contentPart>
        </mc:Choice>
        <mc:Fallback xmlns="">
          <p:pic>
            <p:nvPicPr>
              <p:cNvPr id="29805" name="Ink 29804">
                <a:extLst>
                  <a:ext uri="{FF2B5EF4-FFF2-40B4-BE49-F238E27FC236}">
                    <a16:creationId xmlns:a16="http://schemas.microsoft.com/office/drawing/2014/main" id="{7A756F7F-3EC9-D58A-F0F3-1258AB54413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723154" y="4446375"/>
                <a:ext cx="1692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9806" name="Ink 29805">
                <a:extLst>
                  <a:ext uri="{FF2B5EF4-FFF2-40B4-BE49-F238E27FC236}">
                    <a16:creationId xmlns:a16="http://schemas.microsoft.com/office/drawing/2014/main" id="{54FD111B-6EC2-0AC4-DB94-1B474510E8F6}"/>
                  </a:ext>
                </a:extLst>
              </p14:cNvPr>
              <p14:cNvContentPartPr/>
              <p14:nvPr/>
            </p14:nvContentPartPr>
            <p14:xfrm>
              <a:off x="6540304" y="5186906"/>
              <a:ext cx="760680" cy="1101960"/>
            </p14:xfrm>
          </p:contentPart>
        </mc:Choice>
        <mc:Fallback xmlns="">
          <p:pic>
            <p:nvPicPr>
              <p:cNvPr id="29806" name="Ink 29805">
                <a:extLst>
                  <a:ext uri="{FF2B5EF4-FFF2-40B4-BE49-F238E27FC236}">
                    <a16:creationId xmlns:a16="http://schemas.microsoft.com/office/drawing/2014/main" id="{54FD111B-6EC2-0AC4-DB94-1B474510E8F6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531304" y="5177906"/>
                <a:ext cx="778320" cy="11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9807" name="Ink 29806">
                <a:extLst>
                  <a:ext uri="{FF2B5EF4-FFF2-40B4-BE49-F238E27FC236}">
                    <a16:creationId xmlns:a16="http://schemas.microsoft.com/office/drawing/2014/main" id="{361A438B-B988-B596-E82A-75B91FC5F765}"/>
                  </a:ext>
                </a:extLst>
              </p14:cNvPr>
              <p14:cNvContentPartPr/>
              <p14:nvPr/>
            </p14:nvContentPartPr>
            <p14:xfrm>
              <a:off x="7417984" y="5128586"/>
              <a:ext cx="961560" cy="1122120"/>
            </p14:xfrm>
          </p:contentPart>
        </mc:Choice>
        <mc:Fallback xmlns="">
          <p:pic>
            <p:nvPicPr>
              <p:cNvPr id="29807" name="Ink 29806">
                <a:extLst>
                  <a:ext uri="{FF2B5EF4-FFF2-40B4-BE49-F238E27FC236}">
                    <a16:creationId xmlns:a16="http://schemas.microsoft.com/office/drawing/2014/main" id="{361A438B-B988-B596-E82A-75B91FC5F765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409344" y="5119586"/>
                <a:ext cx="979200" cy="11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9814" name="Ink 29813">
                <a:extLst>
                  <a:ext uri="{FF2B5EF4-FFF2-40B4-BE49-F238E27FC236}">
                    <a16:creationId xmlns:a16="http://schemas.microsoft.com/office/drawing/2014/main" id="{D4E2DF1A-734A-CEAB-CF11-EC03AA505B14}"/>
                  </a:ext>
                </a:extLst>
              </p14:cNvPr>
              <p14:cNvContentPartPr/>
              <p14:nvPr/>
            </p14:nvContentPartPr>
            <p14:xfrm>
              <a:off x="7020184" y="5394986"/>
              <a:ext cx="268560" cy="158400"/>
            </p14:xfrm>
          </p:contentPart>
        </mc:Choice>
        <mc:Fallback xmlns="">
          <p:pic>
            <p:nvPicPr>
              <p:cNvPr id="29814" name="Ink 29813">
                <a:extLst>
                  <a:ext uri="{FF2B5EF4-FFF2-40B4-BE49-F238E27FC236}">
                    <a16:creationId xmlns:a16="http://schemas.microsoft.com/office/drawing/2014/main" id="{D4E2DF1A-734A-CEAB-CF11-EC03AA505B1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002184" y="5376986"/>
                <a:ext cx="3042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29817" name="Ink 29816">
                <a:extLst>
                  <a:ext uri="{FF2B5EF4-FFF2-40B4-BE49-F238E27FC236}">
                    <a16:creationId xmlns:a16="http://schemas.microsoft.com/office/drawing/2014/main" id="{9A6F8A0A-C784-5AFB-0266-EFAF13608F92}"/>
                  </a:ext>
                </a:extLst>
              </p14:cNvPr>
              <p14:cNvContentPartPr/>
              <p14:nvPr/>
            </p14:nvContentPartPr>
            <p14:xfrm>
              <a:off x="7512304" y="5773346"/>
              <a:ext cx="185040" cy="196200"/>
            </p14:xfrm>
          </p:contentPart>
        </mc:Choice>
        <mc:Fallback xmlns="">
          <p:pic>
            <p:nvPicPr>
              <p:cNvPr id="29817" name="Ink 29816">
                <a:extLst>
                  <a:ext uri="{FF2B5EF4-FFF2-40B4-BE49-F238E27FC236}">
                    <a16:creationId xmlns:a16="http://schemas.microsoft.com/office/drawing/2014/main" id="{9A6F8A0A-C784-5AFB-0266-EFAF13608F92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7494304" y="5755346"/>
                <a:ext cx="220680" cy="2318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1CE6D8DD-C3A9-A580-C271-5A128C32EE5E}"/>
              </a:ext>
            </a:extLst>
          </p:cNvPr>
          <p:cNvSpPr/>
          <p:nvPr/>
        </p:nvSpPr>
        <p:spPr>
          <a:xfrm>
            <a:off x="5746456" y="814763"/>
            <a:ext cx="304800" cy="324840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08BEA-3489-AD9B-12A5-9FD7B5F5725D}"/>
              </a:ext>
            </a:extLst>
          </p:cNvPr>
          <p:cNvSpPr txBox="1"/>
          <p:nvPr/>
        </p:nvSpPr>
        <p:spPr>
          <a:xfrm>
            <a:off x="5714721" y="891374"/>
            <a:ext cx="38664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chemeClr val="bg1"/>
                </a:solidFill>
              </a:rPr>
              <a:t>Na</a:t>
            </a:r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F42D0170-FF82-A995-046C-2ADC2C8BE646}"/>
              </a:ext>
            </a:extLst>
          </p:cNvPr>
          <p:cNvSpPr/>
          <p:nvPr/>
        </p:nvSpPr>
        <p:spPr>
          <a:xfrm>
            <a:off x="6001617" y="2860473"/>
            <a:ext cx="234326" cy="228600"/>
          </a:xfrm>
          <a:prstGeom prst="diamond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9ADB3-C747-B612-0392-89907A1A76C4}"/>
              </a:ext>
            </a:extLst>
          </p:cNvPr>
          <p:cNvSpPr txBox="1"/>
          <p:nvPr/>
        </p:nvSpPr>
        <p:spPr>
          <a:xfrm>
            <a:off x="5979158" y="2840221"/>
            <a:ext cx="27924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DE10C3-2060-9BCF-5F10-824A90821FE5}"/>
              </a:ext>
            </a:extLst>
          </p:cNvPr>
          <p:cNvSpPr/>
          <p:nvPr/>
        </p:nvSpPr>
        <p:spPr>
          <a:xfrm>
            <a:off x="5709938" y="3260286"/>
            <a:ext cx="2900662" cy="3369114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5A274A-D9B1-E5E5-8BBF-ACA229E0D612}"/>
              </a:ext>
            </a:extLst>
          </p:cNvPr>
          <p:cNvSpPr txBox="1"/>
          <p:nvPr/>
        </p:nvSpPr>
        <p:spPr>
          <a:xfrm>
            <a:off x="2304026" y="1374189"/>
            <a:ext cx="1599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rgbClr val="0000FF"/>
                </a:solidFill>
              </a:rPr>
              <a:t>Na Channel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479B2E-F6A5-868D-33AD-2DFFAF65AADA}"/>
              </a:ext>
            </a:extLst>
          </p:cNvPr>
          <p:cNvSpPr txBox="1"/>
          <p:nvPr/>
        </p:nvSpPr>
        <p:spPr>
          <a:xfrm>
            <a:off x="4077318" y="1339550"/>
            <a:ext cx="1599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rgbClr val="FF0000"/>
                </a:solidFill>
              </a:rPr>
              <a:t>K Channel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E237BC4-717D-45B3-0C63-BB9032767D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82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24821"/>
    </mc:Choice>
    <mc:Fallback xmlns="">
      <p:transition advClick="0" advTm="22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9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9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132 0 " pathEditMode="relative" ptsTypes="AA">
                                      <p:cBhvr>
                                        <p:cTn id="32" dur="2000" fill="hold"/>
                                        <p:tgtEl>
                                          <p:spTgt spid="29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149 0.00162 L 0.04149 0.00162 " pathEditMode="relative" ptsTypes="AAA">
                                      <p:cBhvr>
                                        <p:cTn id="34" dur="2000" fill="hold"/>
                                        <p:tgtEl>
                                          <p:spTgt spid="297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68 0.02291 0.00955 0.04583 0.01076 0.06967 C 0.01198 0.09351 0.00781 0.11527 0.00711 0.14305 C 0.00659 0.1706 0.00729 0.21226 0.00711 0.23564 C 0.00694 0.25879 0.00642 0.27083 0.0059 0.28287 " pathEditMode="relative" ptsTypes="AAAAA">
                                      <p:cBhvr>
                                        <p:cTn id="37" dur="2000" fill="hold"/>
                                        <p:tgtEl>
                                          <p:spTgt spid="297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101 0.01041 -0.04202 0.02083 -0.05365 0.03402 C -0.06528 0.04722 -0.06667 0.0625 -0.06945 0.07962 C -0.07222 0.09675 -0.07014 0.11689 -0.07066 0.13657 C -0.07136 0.15601 -0.07274 0.1787 -0.07309 0.19675 C -0.07344 0.21458 -0.07327 0.22916 -0.07309 0.24398 " pathEditMode="relative" ptsTypes="AAAAAA">
                                      <p:cBhvr>
                                        <p:cTn id="39" dur="2000" fill="hold"/>
                                        <p:tgtEl>
                                          <p:spTgt spid="29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632 0.00416 0.03264 0.00833 0.04393 0.01458 C 0.05504 0.02083 0.06198 0.02916 0.06702 0.03727 C 0.07205 0.04537 0.07309 0.04977 0.07431 0.06342 C 0.07553 0.07685 0.07431 0.11852 0.07431 0.11852 L 0.07431 0.12685 " pathEditMode="relative" ptsTypes="AAAAAA">
                                      <p:cBhvr>
                                        <p:cTn id="41" dur="2000" fill="hold"/>
                                        <p:tgtEl>
                                          <p:spTgt spid="297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2 -0.00348 L 0.16598 -0.0034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9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9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9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427 0 " pathEditMode="relative" ptsTypes="AA">
                                      <p:cBhvr>
                                        <p:cTn id="59" dur="2000" fill="hold"/>
                                        <p:tgtEl>
                                          <p:spTgt spid="297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181 0 " pathEditMode="relative" ptsTypes="AA">
                                      <p:cBhvr>
                                        <p:cTn id="61" dur="2000" fill="hold"/>
                                        <p:tgtEl>
                                          <p:spTgt spid="297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292 -0.00741 0.04601 -0.01482 0.05851 -0.03264 C 0.07084 -0.05046 0.07136 -0.08148 0.07431 -0.10741 C 0.07743 -0.13333 0.07639 -0.15718 0.07674 -0.18866 C 0.07709 -0.22014 0.07691 -0.2581 0.07674 -0.29583 " pathEditMode="relative" ptsTypes="AAAAA">
                                      <p:cBhvr>
                                        <p:cTn id="64" dur="3000" fill="hold"/>
                                        <p:tgtEl>
                                          <p:spTgt spid="297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115 -0.02315 0.0823 -0.0463 0.10243 -0.06852 C 0.12257 -0.09074 0.11737 -0.1044 0.12066 -0.13357 C 0.12396 -0.1625 0.12171 -0.2162 0.12188 -0.24259 C 0.12205 -0.26875 0.12205 -0.28009 0.12188 -0.2912 " pathEditMode="relative" ptsTypes="AAAAA">
                                      <p:cBhvr>
                                        <p:cTn id="66" dur="3000" fill="hold"/>
                                        <p:tgtEl>
                                          <p:spTgt spid="297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9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98 -0.00348 L 0.20973 -0.00348 " pathEditMode="relative" rAng="0" ptsTypes="AA">
                                      <p:cBhvr>
                                        <p:cTn id="78" dur="5000" fill="hold"/>
                                        <p:tgtEl>
                                          <p:spTgt spid="29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86" dur="2000" fill="hold"/>
                                        <p:tgtEl>
                                          <p:spTgt spid="297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88" dur="2000" fill="hold"/>
                                        <p:tgtEl>
                                          <p:spTgt spid="298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0092 C 0.00677 -0.00208 0.01093 -0.00301 0.01371 -0.00787 C 0.01649 -0.0125 0.01718 -0.01921 0.01875 -0.02963 C 0.02048 -0.04004 0.02309 -0.05671 0.02396 -0.07037 C 0.02482 -0.08426 0.0243 -0.09838 0.02396 -0.1125 " pathEditMode="relative" ptsTypes="AAAAA">
                                      <p:cBhvr>
                                        <p:cTn id="90" dur="3000" fill="hold"/>
                                        <p:tgtEl>
                                          <p:spTgt spid="298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208 C -0.00798 -0.00509 -0.01493 -0.00787 -0.01805 -0.01528 C -0.02135 -0.02245 -0.01979 -0.02986 -0.02066 -0.04607 C -0.02135 -0.0625 -0.02222 -0.08773 -0.02291 -0.11273 " pathEditMode="relative" ptsTypes="AAAA">
                                      <p:cBhvr>
                                        <p:cTn id="92" dur="3000" fill="hold"/>
                                        <p:tgtEl>
                                          <p:spTgt spid="29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0209 C 0.00921 -0.00903 0.01667 -0.01597 0.02136 -0.02986 C 0.02605 -0.04375 0.02744 -0.06204 0.02987 -0.08519 C 0.0323 -0.10834 0.03421 -0.1382 0.03612 -0.16806 " pathEditMode="relative" ptsTypes="AAAA">
                                      <p:cBhvr>
                                        <p:cTn id="94" dur="3000" fill="hold"/>
                                        <p:tgtEl>
                                          <p:spTgt spid="298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97" dur="2000" fill="hold"/>
                                        <p:tgtEl>
                                          <p:spTgt spid="298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99" dur="2000" fill="hold"/>
                                        <p:tgtEl>
                                          <p:spTgt spid="29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417 C -0.00677 0.01204 -0.01372 0.02014 -0.01823 0.03009 C -0.02275 0.04004 -0.02552 0.05278 -0.02691 0.06412 C -0.0283 0.07546 -0.02761 0.0868 -0.02691 0.09838 " pathEditMode="relative" ptsTypes="AAAA">
                                      <p:cBhvr>
                                        <p:cTn id="101" dur="3000" fill="hold"/>
                                        <p:tgtEl>
                                          <p:spTgt spid="298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0463 C 0.00556 0.00231 0.00816 0.00926 0.01042 0.02291 C 0.0125 0.03634 0.01441 0.05463 0.01649 0.07662 C 0.0184 0.09838 0.02049 0.12639 0.02257 0.15463 " pathEditMode="relative" ptsTypes="AAAA">
                                      <p:cBhvr>
                                        <p:cTn id="103" dur="3000" fill="hold"/>
                                        <p:tgtEl>
                                          <p:spTgt spid="29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72 -0.00348 L 0.30764 -0.0034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9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9739" grpId="0" animBg="1"/>
      <p:bldP spid="29740" grpId="0" animBg="1"/>
      <p:bldP spid="29741" grpId="0" animBg="1"/>
      <p:bldP spid="29742" grpId="0" animBg="1"/>
      <p:bldP spid="29743" grpId="0" animBg="1"/>
      <p:bldP spid="29744" grpId="0" animBg="1"/>
      <p:bldP spid="29745" grpId="0" animBg="1"/>
      <p:bldP spid="29747" grpId="0" animBg="1"/>
      <p:bldP spid="29748" grpId="0" animBg="1"/>
      <p:bldP spid="29773" grpId="0"/>
      <p:bldP spid="29774" grpId="0"/>
      <p:bldP spid="29775" grpId="0"/>
      <p:bldP spid="29777" grpId="0"/>
      <p:bldP spid="29778" grpId="0"/>
      <p:bldP spid="29788" grpId="0" animBg="1"/>
      <p:bldP spid="29788" grpId="1" animBg="1"/>
      <p:bldP spid="29788" grpId="2" animBg="1"/>
      <p:bldP spid="29789" grpId="0"/>
      <p:bldP spid="29790" grpId="0"/>
      <p:bldP spid="29791" grpId="0"/>
      <p:bldP spid="29792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1">
            <a:extLst>
              <a:ext uri="{FF2B5EF4-FFF2-40B4-BE49-F238E27FC236}">
                <a16:creationId xmlns:a16="http://schemas.microsoft.com/office/drawing/2014/main" id="{64B173FB-D871-4FC4-FD14-F1FAD0236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14" y="53575"/>
            <a:ext cx="73748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b="1" dirty="0">
                <a:solidFill>
                  <a:srgbClr val="0000FF"/>
                </a:solidFill>
              </a:rPr>
              <a:t>Leaky Integrate and Fire model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807" name="Ink 29806">
                <a:extLst>
                  <a:ext uri="{FF2B5EF4-FFF2-40B4-BE49-F238E27FC236}">
                    <a16:creationId xmlns:a16="http://schemas.microsoft.com/office/drawing/2014/main" id="{361A438B-B988-B596-E82A-75B91FC5F765}"/>
                  </a:ext>
                </a:extLst>
              </p14:cNvPr>
              <p14:cNvContentPartPr/>
              <p14:nvPr/>
            </p14:nvContentPartPr>
            <p14:xfrm>
              <a:off x="7390340" y="5012933"/>
              <a:ext cx="961560" cy="1122120"/>
            </p14:xfrm>
          </p:contentPart>
        </mc:Choice>
        <mc:Fallback xmlns="">
          <p:pic>
            <p:nvPicPr>
              <p:cNvPr id="29807" name="Ink 29806">
                <a:extLst>
                  <a:ext uri="{FF2B5EF4-FFF2-40B4-BE49-F238E27FC236}">
                    <a16:creationId xmlns:a16="http://schemas.microsoft.com/office/drawing/2014/main" id="{361A438B-B988-B596-E82A-75B91FC5F7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81337" y="5003933"/>
                <a:ext cx="979207" cy="11397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29DE10C3-2060-9BCF-5F10-824A90821FE5}"/>
              </a:ext>
            </a:extLst>
          </p:cNvPr>
          <p:cNvSpPr/>
          <p:nvPr/>
        </p:nvSpPr>
        <p:spPr>
          <a:xfrm>
            <a:off x="5709938" y="3260286"/>
            <a:ext cx="2900662" cy="3369114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42BE9-514B-3D5B-4CA9-8664CD3B35F2}"/>
              </a:ext>
            </a:extLst>
          </p:cNvPr>
          <p:cNvSpPr txBox="1"/>
          <p:nvPr/>
        </p:nvSpPr>
        <p:spPr>
          <a:xfrm>
            <a:off x="219531" y="762609"/>
            <a:ext cx="5602147" cy="5136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%% Leaky Integrate and Fire model </a:t>
            </a:r>
            <a:r>
              <a:rPr lang="en-US" sz="1100" dirty="0" err="1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VHLab</a:t>
            </a:r>
            <a:endParaRPr lang="en-US" sz="1100" dirty="0">
              <a:solidFill>
                <a:srgbClr val="028009"/>
              </a:solidFill>
              <a:effectLst/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 </a:t>
            </a:r>
          </a:p>
          <a:p>
            <a:pPr>
              <a:buNone/>
            </a:pPr>
            <a:r>
              <a:rPr lang="en-US" sz="1100" dirty="0" err="1">
                <a:effectLst/>
                <a:latin typeface="Comic Sans MS" panose="030F0902030302020204" pitchFamily="66" charset="0"/>
              </a:rPr>
              <a:t>V_reset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 = -0.080; </a:t>
            </a: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% -80mV</a:t>
            </a:r>
          </a:p>
          <a:p>
            <a:pPr>
              <a:buNone/>
            </a:pPr>
            <a:r>
              <a:rPr lang="en-US" sz="1100" dirty="0" err="1">
                <a:effectLst/>
                <a:latin typeface="Comic Sans MS" panose="030F0902030302020204" pitchFamily="66" charset="0"/>
              </a:rPr>
              <a:t>V_e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 = -0.075; </a:t>
            </a: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% -75mV</a:t>
            </a:r>
          </a:p>
          <a:p>
            <a:pPr>
              <a:buNone/>
            </a:pPr>
            <a:r>
              <a:rPr lang="en-US" sz="1100" dirty="0" err="1">
                <a:effectLst/>
                <a:latin typeface="Comic Sans MS" panose="030F0902030302020204" pitchFamily="66" charset="0"/>
              </a:rPr>
              <a:t>V_th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 = -0.040; </a:t>
            </a: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% -40mV</a:t>
            </a:r>
          </a:p>
          <a:p>
            <a:pPr>
              <a:buNone/>
            </a:pPr>
            <a:r>
              <a:rPr lang="en-US" sz="110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Rm = 10e6; </a:t>
            </a: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% membrane resistance</a:t>
            </a:r>
          </a:p>
          <a:p>
            <a:pPr>
              <a:buNone/>
            </a:pPr>
            <a:r>
              <a:rPr lang="en-US" sz="1100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tau_m</a:t>
            </a:r>
            <a:r>
              <a:rPr lang="en-US" sz="110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 = 10e-3; </a:t>
            </a: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% membrane time constant</a:t>
            </a:r>
          </a:p>
          <a:p>
            <a:pPr>
              <a:buNone/>
            </a:pP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 </a:t>
            </a: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dt = 0.0002;</a:t>
            </a:r>
          </a:p>
          <a:p>
            <a:pPr>
              <a:buNone/>
            </a:pPr>
            <a:r>
              <a:rPr lang="en-US" sz="110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T = 0:dt:1; </a:t>
            </a: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% 1 second simulation</a:t>
            </a:r>
          </a:p>
          <a:p>
            <a:pPr>
              <a:buNone/>
            </a:pP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 </a:t>
            </a:r>
          </a:p>
          <a:p>
            <a:pPr>
              <a:buNone/>
            </a:pPr>
            <a:r>
              <a:rPr lang="en-US" sz="1100" dirty="0" err="1">
                <a:effectLst/>
                <a:latin typeface="Comic Sans MS" panose="030F0902030302020204" pitchFamily="66" charset="0"/>
              </a:rPr>
              <a:t>Vm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(1) =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V_reset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;</a:t>
            </a:r>
          </a:p>
          <a:p>
            <a:pPr>
              <a:buNone/>
            </a:pPr>
            <a:r>
              <a:rPr lang="en-US" sz="1100" dirty="0" err="1">
                <a:effectLst/>
                <a:latin typeface="Comic Sans MS" panose="030F0902030302020204" pitchFamily="66" charset="0"/>
              </a:rPr>
              <a:t>Im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 = 5e-9;</a:t>
            </a: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 </a:t>
            </a:r>
          </a:p>
          <a:p>
            <a:pPr>
              <a:buNone/>
            </a:pPr>
            <a:r>
              <a:rPr lang="en-US" sz="1100" dirty="0">
                <a:solidFill>
                  <a:srgbClr val="0E00FF"/>
                </a:solidFill>
                <a:effectLst/>
                <a:latin typeface="Comic Sans MS" panose="030F0902030302020204" pitchFamily="66" charset="0"/>
              </a:rPr>
              <a:t>for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 t=1:length(T)-1,</a:t>
            </a: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    </a:t>
            </a:r>
            <a:r>
              <a:rPr lang="en-US" sz="1100" dirty="0">
                <a:solidFill>
                  <a:srgbClr val="0E00FF"/>
                </a:solidFill>
                <a:effectLst/>
                <a:latin typeface="Comic Sans MS" panose="030F0902030302020204" pitchFamily="66" charset="0"/>
              </a:rPr>
              <a:t>if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(t) &gt;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V_th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,</a:t>
            </a: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       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(t+1) =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V_reset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;</a:t>
            </a: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    </a:t>
            </a:r>
            <a:r>
              <a:rPr lang="en-US" sz="1100" dirty="0">
                <a:solidFill>
                  <a:srgbClr val="0E00FF"/>
                </a:solidFill>
                <a:effectLst/>
                <a:latin typeface="Comic Sans MS" panose="030F0902030302020204" pitchFamily="66" charset="0"/>
              </a:rPr>
              <a:t>else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,</a:t>
            </a: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       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(t+1) =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(t) + dt * ( -(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(t) -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V_e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) +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Im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 * Rm) /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tau_m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;</a:t>
            </a: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    </a:t>
            </a:r>
            <a:r>
              <a:rPr lang="en-US" sz="1100" dirty="0">
                <a:solidFill>
                  <a:srgbClr val="0E00FF"/>
                </a:solidFill>
                <a:effectLst/>
                <a:latin typeface="Comic Sans MS" panose="030F0902030302020204" pitchFamily="66" charset="0"/>
              </a:rPr>
              <a:t>end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;</a:t>
            </a:r>
          </a:p>
          <a:p>
            <a:pPr>
              <a:buNone/>
            </a:pPr>
            <a:r>
              <a:rPr lang="en-US" sz="1100" dirty="0">
                <a:solidFill>
                  <a:srgbClr val="0E00FF"/>
                </a:solidFill>
                <a:effectLst/>
                <a:latin typeface="Comic Sans MS" panose="030F0902030302020204" pitchFamily="66" charset="0"/>
              </a:rPr>
              <a:t>end</a:t>
            </a:r>
            <a:r>
              <a:rPr lang="en-US" sz="110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;</a:t>
            </a:r>
            <a:endParaRPr lang="en-US" sz="1100" dirty="0">
              <a:solidFill>
                <a:srgbClr val="0E00FF"/>
              </a:solidFill>
              <a:effectLst/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 </a:t>
            </a: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plot(T,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,</a:t>
            </a:r>
            <a:r>
              <a:rPr lang="en-US" sz="1100" dirty="0">
                <a:solidFill>
                  <a:srgbClr val="AA04F9"/>
                </a:solidFill>
                <a:effectLst/>
                <a:latin typeface="Comic Sans MS" panose="030F0902030302020204" pitchFamily="66" charset="0"/>
              </a:rPr>
              <a:t>'b-'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);</a:t>
            </a:r>
          </a:p>
          <a:p>
            <a:pPr>
              <a:buNone/>
            </a:pPr>
            <a:r>
              <a:rPr lang="en-US" sz="1100" dirty="0" err="1">
                <a:effectLst/>
                <a:latin typeface="Comic Sans MS" panose="030F0902030302020204" pitchFamily="66" charset="0"/>
              </a:rPr>
              <a:t>xlabel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(</a:t>
            </a:r>
            <a:r>
              <a:rPr lang="en-US" sz="1100" dirty="0">
                <a:solidFill>
                  <a:srgbClr val="AA04F9"/>
                </a:solidFill>
                <a:effectLst/>
                <a:latin typeface="Comic Sans MS" panose="030F0902030302020204" pitchFamily="66" charset="0"/>
              </a:rPr>
              <a:t>'Time(s)'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);</a:t>
            </a:r>
          </a:p>
          <a:p>
            <a:pPr>
              <a:buNone/>
            </a:pPr>
            <a:r>
              <a:rPr lang="en-US" sz="1100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ylabel</a:t>
            </a:r>
            <a:r>
              <a:rPr lang="en-US" sz="110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(</a:t>
            </a:r>
            <a:r>
              <a:rPr lang="en-US" sz="1100" dirty="0">
                <a:solidFill>
                  <a:srgbClr val="AA04F9"/>
                </a:solidFill>
                <a:effectLst/>
                <a:latin typeface="Comic Sans MS" panose="030F0902030302020204" pitchFamily="66" charset="0"/>
              </a:rPr>
              <a:t>'Voltage (V)'</a:t>
            </a:r>
            <a:r>
              <a:rPr lang="en-US" sz="110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);</a:t>
            </a:r>
            <a:endParaRPr lang="en-US" sz="1100" dirty="0">
              <a:solidFill>
                <a:srgbClr val="AA04F9"/>
              </a:solidFill>
              <a:effectLst/>
              <a:latin typeface="Comic Sans MS" panose="030F09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37EAC8-315B-141E-18AF-C35CBCD9F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58" y="688831"/>
            <a:ext cx="2733972" cy="191412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ABA18F0-42EB-FCF9-4A66-38470E0DDD42}"/>
              </a:ext>
            </a:extLst>
          </p:cNvPr>
          <p:cNvGrpSpPr/>
          <p:nvPr/>
        </p:nvGrpSpPr>
        <p:grpSpPr>
          <a:xfrm>
            <a:off x="5195400" y="4740984"/>
            <a:ext cx="362880" cy="329760"/>
            <a:chOff x="5223044" y="4856637"/>
            <a:chExt cx="362880" cy="32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84B002A-FC82-80EE-66E2-28FFC082A1E4}"/>
                    </a:ext>
                  </a:extLst>
                </p14:cNvPr>
                <p14:cNvContentPartPr/>
                <p14:nvPr/>
              </p14:nvContentPartPr>
              <p14:xfrm>
                <a:off x="5223044" y="4876437"/>
                <a:ext cx="153720" cy="309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84B002A-FC82-80EE-66E2-28FFC082A1E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214404" y="4867797"/>
                  <a:ext cx="17136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8DE7DC8-C60E-A3C8-BDE7-C7628FE2513A}"/>
                    </a:ext>
                  </a:extLst>
                </p14:cNvPr>
                <p14:cNvContentPartPr/>
                <p14:nvPr/>
              </p14:nvContentPartPr>
              <p14:xfrm>
                <a:off x="5468204" y="4856637"/>
                <a:ext cx="117720" cy="278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8DE7DC8-C60E-A3C8-BDE7-C7628FE2513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459564" y="4847637"/>
                  <a:ext cx="135360" cy="29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ECDB38F-BE98-2C38-7F14-88D149155B5F}"/>
              </a:ext>
            </a:extLst>
          </p:cNvPr>
          <p:cNvGrpSpPr/>
          <p:nvPr/>
        </p:nvGrpSpPr>
        <p:grpSpPr>
          <a:xfrm>
            <a:off x="5073360" y="5256864"/>
            <a:ext cx="682560" cy="454680"/>
            <a:chOff x="5101004" y="5372517"/>
            <a:chExt cx="682560" cy="45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A9DFFA9-FCF4-CCDE-1D0E-627C4837A2F4}"/>
                    </a:ext>
                  </a:extLst>
                </p14:cNvPr>
                <p14:cNvContentPartPr/>
                <p14:nvPr/>
              </p14:nvContentPartPr>
              <p14:xfrm>
                <a:off x="5101004" y="5414277"/>
                <a:ext cx="4899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A9DFFA9-FCF4-CCDE-1D0E-627C4837A2F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092364" y="5405277"/>
                  <a:ext cx="507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A517F66-82FA-BCD1-6D54-DCABBEA186BB}"/>
                    </a:ext>
                  </a:extLst>
                </p14:cNvPr>
                <p14:cNvContentPartPr/>
                <p14:nvPr/>
              </p14:nvContentPartPr>
              <p14:xfrm>
                <a:off x="5148884" y="5438037"/>
                <a:ext cx="331200" cy="3891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A517F66-82FA-BCD1-6D54-DCABBEA186B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139884" y="5429037"/>
                  <a:ext cx="34884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4DC82C8-7A45-EB04-B36E-1936F6095DFF}"/>
                    </a:ext>
                  </a:extLst>
                </p14:cNvPr>
                <p14:cNvContentPartPr/>
                <p14:nvPr/>
              </p14:nvContentPartPr>
              <p14:xfrm>
                <a:off x="5374244" y="5687877"/>
                <a:ext cx="141120" cy="12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4DC82C8-7A45-EB04-B36E-1936F6095DF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365604" y="5679237"/>
                  <a:ext cx="158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4C496DA-199E-F099-A3D2-B9A7B6D7D6B8}"/>
                    </a:ext>
                  </a:extLst>
                </p14:cNvPr>
                <p14:cNvContentPartPr/>
                <p14:nvPr/>
              </p14:nvContentPartPr>
              <p14:xfrm>
                <a:off x="5739284" y="5469357"/>
                <a:ext cx="3060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4C496DA-199E-F099-A3D2-B9A7B6D7D6B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730644" y="5460357"/>
                  <a:ext cx="48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1EF8D17-621F-9F8C-E401-81C2120DFD94}"/>
                    </a:ext>
                  </a:extLst>
                </p14:cNvPr>
                <p14:cNvContentPartPr/>
                <p14:nvPr/>
              </p14:nvContentPartPr>
              <p14:xfrm>
                <a:off x="5750444" y="5372517"/>
                <a:ext cx="2268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1EF8D17-621F-9F8C-E401-81C2120DFD9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741444" y="5363877"/>
                  <a:ext cx="40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36CC1F3-203F-0538-4FE9-BA5C642A9C43}"/>
                    </a:ext>
                  </a:extLst>
                </p14:cNvPr>
                <p14:cNvContentPartPr/>
                <p14:nvPr/>
              </p14:nvContentPartPr>
              <p14:xfrm>
                <a:off x="5735324" y="5465037"/>
                <a:ext cx="4824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36CC1F3-203F-0538-4FE9-BA5C642A9C4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726684" y="5456397"/>
                  <a:ext cx="658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AC901BD-9FA2-BDE1-D6D0-D8680B94B64B}"/>
                  </a:ext>
                </a:extLst>
              </p14:cNvPr>
              <p14:cNvContentPartPr/>
              <p14:nvPr/>
            </p14:nvContentPartPr>
            <p14:xfrm>
              <a:off x="5550720" y="4961664"/>
              <a:ext cx="118800" cy="835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AC901BD-9FA2-BDE1-D6D0-D8680B94B64B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541747" y="4952664"/>
                <a:ext cx="136387" cy="101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713CF84C-2CFA-9500-2339-2467216B98C9}"/>
              </a:ext>
            </a:extLst>
          </p:cNvPr>
          <p:cNvGrpSpPr/>
          <p:nvPr/>
        </p:nvGrpSpPr>
        <p:grpSpPr>
          <a:xfrm>
            <a:off x="6019800" y="4742424"/>
            <a:ext cx="2120400" cy="574200"/>
            <a:chOff x="6047444" y="4858077"/>
            <a:chExt cx="2120400" cy="57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4A3C636-2356-5B32-6FA3-D477C14D1B0E}"/>
                    </a:ext>
                  </a:extLst>
                </p14:cNvPr>
                <p14:cNvContentPartPr/>
                <p14:nvPr/>
              </p14:nvContentPartPr>
              <p14:xfrm>
                <a:off x="6047444" y="5205477"/>
                <a:ext cx="1029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4A3C636-2356-5B32-6FA3-D477C14D1B0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038804" y="5196477"/>
                  <a:ext cx="120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C20C36D-49E9-B096-47EA-4BAE830290E3}"/>
                    </a:ext>
                  </a:extLst>
                </p14:cNvPr>
                <p14:cNvContentPartPr/>
                <p14:nvPr/>
              </p14:nvContentPartPr>
              <p14:xfrm>
                <a:off x="6272444" y="4959957"/>
                <a:ext cx="149040" cy="239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C20C36D-49E9-B096-47EA-4BAE830290E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263804" y="4951317"/>
                  <a:ext cx="16668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7923A84-0DBA-C7C2-9F38-BDB3D5B6CA1B}"/>
                    </a:ext>
                  </a:extLst>
                </p14:cNvPr>
                <p14:cNvContentPartPr/>
                <p14:nvPr/>
              </p14:nvContentPartPr>
              <p14:xfrm>
                <a:off x="6437324" y="5139237"/>
                <a:ext cx="142560" cy="93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7923A84-0DBA-C7C2-9F38-BDB3D5B6CA1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428684" y="5130237"/>
                  <a:ext cx="16020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584FF15-FEC3-DDDF-3D51-A52F7E260312}"/>
                    </a:ext>
                  </a:extLst>
                </p14:cNvPr>
                <p14:cNvContentPartPr/>
                <p14:nvPr/>
              </p14:nvContentPartPr>
              <p14:xfrm>
                <a:off x="6683564" y="5018277"/>
                <a:ext cx="5724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584FF15-FEC3-DDDF-3D51-A52F7E26031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674564" y="5009277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BBB2523-EEFE-E5CF-4E17-270BEC735F07}"/>
                    </a:ext>
                  </a:extLst>
                </p14:cNvPr>
                <p14:cNvContentPartPr/>
                <p14:nvPr/>
              </p14:nvContentPartPr>
              <p14:xfrm>
                <a:off x="6843764" y="4897677"/>
                <a:ext cx="135720" cy="227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BBB2523-EEFE-E5CF-4E17-270BEC735F0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834764" y="4889037"/>
                  <a:ext cx="1533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E6EA0C6-114C-22B8-CE11-BA3E01A1CA22}"/>
                    </a:ext>
                  </a:extLst>
                </p14:cNvPr>
                <p14:cNvContentPartPr/>
                <p14:nvPr/>
              </p14:nvContentPartPr>
              <p14:xfrm>
                <a:off x="6996044" y="5074437"/>
                <a:ext cx="82440" cy="153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E6EA0C6-114C-22B8-CE11-BA3E01A1CA2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987404" y="5065437"/>
                  <a:ext cx="10008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4BC94A8-2B16-D970-5779-CF97DE940689}"/>
                    </a:ext>
                  </a:extLst>
                </p14:cNvPr>
                <p14:cNvContentPartPr/>
                <p14:nvPr/>
              </p14:nvContentPartPr>
              <p14:xfrm>
                <a:off x="6992804" y="5151117"/>
                <a:ext cx="5724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4BC94A8-2B16-D970-5779-CF97DE94068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984164" y="5142477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74A5332-651F-E22E-01CC-AE4F23D573A0}"/>
                    </a:ext>
                  </a:extLst>
                </p14:cNvPr>
                <p14:cNvContentPartPr/>
                <p14:nvPr/>
              </p14:nvContentPartPr>
              <p14:xfrm>
                <a:off x="6246884" y="4862757"/>
                <a:ext cx="100800" cy="528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74A5332-651F-E22E-01CC-AE4F23D573A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237884" y="4853757"/>
                  <a:ext cx="118440" cy="54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0DD4607-DD5E-D2F2-7813-FCC6C9F621C1}"/>
                    </a:ext>
                  </a:extLst>
                </p14:cNvPr>
                <p14:cNvContentPartPr/>
                <p14:nvPr/>
              </p14:nvContentPartPr>
              <p14:xfrm>
                <a:off x="7057964" y="4858077"/>
                <a:ext cx="109800" cy="447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0DD4607-DD5E-D2F2-7813-FCC6C9F621C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048964" y="4849077"/>
                  <a:ext cx="12744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86429F7-E520-8F54-D579-6D05AC028794}"/>
                    </a:ext>
                  </a:extLst>
                </p14:cNvPr>
                <p14:cNvContentPartPr/>
                <p14:nvPr/>
              </p14:nvContentPartPr>
              <p14:xfrm>
                <a:off x="7246964" y="5143557"/>
                <a:ext cx="119520" cy="3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86429F7-E520-8F54-D579-6D05AC02879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238324" y="5134917"/>
                  <a:ext cx="1371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9EE82D6-D7A0-752D-EF5D-ED17F9EF8522}"/>
                    </a:ext>
                  </a:extLst>
                </p14:cNvPr>
                <p14:cNvContentPartPr/>
                <p14:nvPr/>
              </p14:nvContentPartPr>
              <p14:xfrm>
                <a:off x="7280444" y="5079477"/>
                <a:ext cx="360" cy="184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9EE82D6-D7A0-752D-EF5D-ED17F9EF852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271804" y="5070477"/>
                  <a:ext cx="180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AB94735-30EE-4259-F3E3-B563D2E1FFD3}"/>
                    </a:ext>
                  </a:extLst>
                </p14:cNvPr>
                <p14:cNvContentPartPr/>
                <p14:nvPr/>
              </p14:nvContentPartPr>
              <p14:xfrm>
                <a:off x="7460804" y="4979397"/>
                <a:ext cx="117360" cy="223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AB94735-30EE-4259-F3E3-B563D2E1FFD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452164" y="4970397"/>
                  <a:ext cx="13500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29F0C94-7652-794D-7C81-AB33836A7C28}"/>
                    </a:ext>
                  </a:extLst>
                </p14:cNvPr>
                <p14:cNvContentPartPr/>
                <p14:nvPr/>
              </p14:nvContentPartPr>
              <p14:xfrm>
                <a:off x="7464764" y="4957077"/>
                <a:ext cx="13284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29F0C94-7652-794D-7C81-AB33836A7C2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455764" y="4948437"/>
                  <a:ext cx="150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1CCCE7C-C653-77E2-8996-B45276B44401}"/>
                    </a:ext>
                  </a:extLst>
                </p14:cNvPr>
                <p14:cNvContentPartPr/>
                <p14:nvPr/>
              </p14:nvContentPartPr>
              <p14:xfrm>
                <a:off x="7606244" y="5115477"/>
                <a:ext cx="142560" cy="777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1CCCE7C-C653-77E2-8996-B45276B4440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597244" y="5106477"/>
                  <a:ext cx="16020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AC18004-EC6D-DD42-601A-D76EB4F5E5ED}"/>
                    </a:ext>
                  </a:extLst>
                </p14:cNvPr>
                <p14:cNvContentPartPr/>
                <p14:nvPr/>
              </p14:nvContentPartPr>
              <p14:xfrm>
                <a:off x="7856084" y="4890477"/>
                <a:ext cx="151560" cy="280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AC18004-EC6D-DD42-601A-D76EB4F5E5E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847084" y="4881477"/>
                  <a:ext cx="16920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E235CC2-58FA-E8C9-D411-95055599F23A}"/>
                    </a:ext>
                  </a:extLst>
                </p14:cNvPr>
                <p14:cNvContentPartPr/>
                <p14:nvPr/>
              </p14:nvContentPartPr>
              <p14:xfrm>
                <a:off x="8015924" y="5050317"/>
                <a:ext cx="151920" cy="117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E235CC2-58FA-E8C9-D411-95055599F23A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007284" y="5041677"/>
                  <a:ext cx="1695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C84EB4F-D88C-8F47-35D9-4928133375DF}"/>
                    </a:ext>
                  </a:extLst>
                </p14:cNvPr>
                <p14:cNvContentPartPr/>
                <p14:nvPr/>
              </p14:nvContentPartPr>
              <p14:xfrm>
                <a:off x="6178844" y="5324277"/>
                <a:ext cx="1914480" cy="108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C84EB4F-D88C-8F47-35D9-4928133375DF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169844" y="5315637"/>
                  <a:ext cx="1932120" cy="12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C1749F2-5EA8-A0D1-A8FF-DE8B0E553B04}"/>
              </a:ext>
            </a:extLst>
          </p:cNvPr>
          <p:cNvGrpSpPr/>
          <p:nvPr/>
        </p:nvGrpSpPr>
        <p:grpSpPr>
          <a:xfrm>
            <a:off x="6996120" y="5455584"/>
            <a:ext cx="318240" cy="280440"/>
            <a:chOff x="7023764" y="5571237"/>
            <a:chExt cx="318240" cy="28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79ED76F-6E39-8895-46E7-75AF0ACC4818}"/>
                    </a:ext>
                  </a:extLst>
                </p14:cNvPr>
                <p14:cNvContentPartPr/>
                <p14:nvPr/>
              </p14:nvContentPartPr>
              <p14:xfrm>
                <a:off x="7023764" y="5571237"/>
                <a:ext cx="188640" cy="698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79ED76F-6E39-8895-46E7-75AF0ACC481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014764" y="5562597"/>
                  <a:ext cx="20628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4D67A8F-64AE-D3A2-CB30-EBF3BCF110FC}"/>
                    </a:ext>
                  </a:extLst>
                </p14:cNvPr>
                <p14:cNvContentPartPr/>
                <p14:nvPr/>
              </p14:nvContentPartPr>
              <p14:xfrm>
                <a:off x="7093964" y="5656197"/>
                <a:ext cx="98280" cy="107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4D67A8F-64AE-D3A2-CB30-EBF3BCF110F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085324" y="5647197"/>
                  <a:ext cx="1159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B012713-23DC-3B70-7055-228CB73AC782}"/>
                    </a:ext>
                  </a:extLst>
                </p14:cNvPr>
                <p14:cNvContentPartPr/>
                <p14:nvPr/>
              </p14:nvContentPartPr>
              <p14:xfrm>
                <a:off x="7200164" y="5757357"/>
                <a:ext cx="141840" cy="943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B012713-23DC-3B70-7055-228CB73AC78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191164" y="5748717"/>
                  <a:ext cx="159480" cy="11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49D4573-EC29-CAAB-E9F8-360ACD9B9227}"/>
              </a:ext>
            </a:extLst>
          </p:cNvPr>
          <p:cNvGrpSpPr/>
          <p:nvPr/>
        </p:nvGrpSpPr>
        <p:grpSpPr>
          <a:xfrm>
            <a:off x="7551240" y="5390064"/>
            <a:ext cx="1195200" cy="313920"/>
            <a:chOff x="7578884" y="5505717"/>
            <a:chExt cx="119520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191E6ED-048E-0064-FBE3-CA08C4F9B34F}"/>
                    </a:ext>
                  </a:extLst>
                </p14:cNvPr>
                <p14:cNvContentPartPr/>
                <p14:nvPr/>
              </p14:nvContentPartPr>
              <p14:xfrm>
                <a:off x="7578884" y="5687157"/>
                <a:ext cx="422280" cy="84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191E6ED-048E-0064-FBE3-CA08C4F9B34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570244" y="5678517"/>
                  <a:ext cx="4399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388D5B2-9D72-9C97-4809-69F2671AEE7E}"/>
                    </a:ext>
                  </a:extLst>
                </p14:cNvPr>
                <p14:cNvContentPartPr/>
                <p14:nvPr/>
              </p14:nvContentPartPr>
              <p14:xfrm>
                <a:off x="7955084" y="5666637"/>
                <a:ext cx="83520" cy="1530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388D5B2-9D72-9C97-4809-69F2671AEE7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946444" y="5657997"/>
                  <a:ext cx="10116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7E5B626-D16F-09C5-F337-C29713BA6575}"/>
                    </a:ext>
                  </a:extLst>
                </p14:cNvPr>
                <p14:cNvContentPartPr/>
                <p14:nvPr/>
              </p14:nvContentPartPr>
              <p14:xfrm>
                <a:off x="8218244" y="5519757"/>
                <a:ext cx="158040" cy="2826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7E5B626-D16F-09C5-F337-C29713BA657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209604" y="5510757"/>
                  <a:ext cx="17568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86832F2-ED9B-640B-2ACE-FD26365AE6CF}"/>
                    </a:ext>
                  </a:extLst>
                </p14:cNvPr>
                <p14:cNvContentPartPr/>
                <p14:nvPr/>
              </p14:nvContentPartPr>
              <p14:xfrm>
                <a:off x="8361884" y="5670957"/>
                <a:ext cx="90720" cy="1072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86832F2-ED9B-640B-2ACE-FD26365AE6C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353244" y="5661957"/>
                  <a:ext cx="10836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84B5DCD-CF6E-5D67-AFC9-E1347624D330}"/>
                    </a:ext>
                  </a:extLst>
                </p14:cNvPr>
                <p14:cNvContentPartPr/>
                <p14:nvPr/>
              </p14:nvContentPartPr>
              <p14:xfrm>
                <a:off x="8568164" y="5505717"/>
                <a:ext cx="85680" cy="224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84B5DCD-CF6E-5D67-AFC9-E1347624D33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559164" y="5497077"/>
                  <a:ext cx="1033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C6FB971-BFBB-9D4D-4887-73A39834F607}"/>
                    </a:ext>
                  </a:extLst>
                </p14:cNvPr>
                <p14:cNvContentPartPr/>
                <p14:nvPr/>
              </p14:nvContentPartPr>
              <p14:xfrm>
                <a:off x="8668964" y="5703357"/>
                <a:ext cx="105120" cy="75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C6FB971-BFBB-9D4D-4887-73A39834F60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659964" y="5694717"/>
                  <a:ext cx="122760" cy="9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735" name="Group 29734">
            <a:extLst>
              <a:ext uri="{FF2B5EF4-FFF2-40B4-BE49-F238E27FC236}">
                <a16:creationId xmlns:a16="http://schemas.microsoft.com/office/drawing/2014/main" id="{F46DF184-A9A7-2591-FD78-9857220CA209}"/>
              </a:ext>
            </a:extLst>
          </p:cNvPr>
          <p:cNvGrpSpPr/>
          <p:nvPr/>
        </p:nvGrpSpPr>
        <p:grpSpPr>
          <a:xfrm>
            <a:off x="4772040" y="5921784"/>
            <a:ext cx="3281760" cy="817920"/>
            <a:chOff x="4799684" y="6037437"/>
            <a:chExt cx="3281760" cy="81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9706" name="Ink 29705">
                  <a:extLst>
                    <a:ext uri="{FF2B5EF4-FFF2-40B4-BE49-F238E27FC236}">
                      <a16:creationId xmlns:a16="http://schemas.microsoft.com/office/drawing/2014/main" id="{98402D88-F426-D926-8154-926E83D10EDA}"/>
                    </a:ext>
                  </a:extLst>
                </p14:cNvPr>
                <p14:cNvContentPartPr/>
                <p14:nvPr/>
              </p14:nvContentPartPr>
              <p14:xfrm>
                <a:off x="6056804" y="6401397"/>
                <a:ext cx="151920" cy="6120"/>
              </p14:xfrm>
            </p:contentPart>
          </mc:Choice>
          <mc:Fallback xmlns="">
            <p:pic>
              <p:nvPicPr>
                <p:cNvPr id="29706" name="Ink 29705">
                  <a:extLst>
                    <a:ext uri="{FF2B5EF4-FFF2-40B4-BE49-F238E27FC236}">
                      <a16:creationId xmlns:a16="http://schemas.microsoft.com/office/drawing/2014/main" id="{98402D88-F426-D926-8154-926E83D10ED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047804" y="6392397"/>
                  <a:ext cx="169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9707" name="Ink 29706">
                  <a:extLst>
                    <a:ext uri="{FF2B5EF4-FFF2-40B4-BE49-F238E27FC236}">
                      <a16:creationId xmlns:a16="http://schemas.microsoft.com/office/drawing/2014/main" id="{B56C0936-312C-7419-B220-D674E56A6255}"/>
                    </a:ext>
                  </a:extLst>
                </p14:cNvPr>
                <p14:cNvContentPartPr/>
                <p14:nvPr/>
              </p14:nvContentPartPr>
              <p14:xfrm>
                <a:off x="6337604" y="6187197"/>
                <a:ext cx="113760" cy="179280"/>
              </p14:xfrm>
            </p:contentPart>
          </mc:Choice>
          <mc:Fallback xmlns="">
            <p:pic>
              <p:nvPicPr>
                <p:cNvPr id="29707" name="Ink 29706">
                  <a:extLst>
                    <a:ext uri="{FF2B5EF4-FFF2-40B4-BE49-F238E27FC236}">
                      <a16:creationId xmlns:a16="http://schemas.microsoft.com/office/drawing/2014/main" id="{B56C0936-312C-7419-B220-D674E56A6255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328604" y="6178197"/>
                  <a:ext cx="1314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9708" name="Ink 29707">
                  <a:extLst>
                    <a:ext uri="{FF2B5EF4-FFF2-40B4-BE49-F238E27FC236}">
                      <a16:creationId xmlns:a16="http://schemas.microsoft.com/office/drawing/2014/main" id="{4BB87FCA-CADF-1822-7AA0-D996EFFBEDF8}"/>
                    </a:ext>
                  </a:extLst>
                </p14:cNvPr>
                <p14:cNvContentPartPr/>
                <p14:nvPr/>
              </p14:nvContentPartPr>
              <p14:xfrm>
                <a:off x="6451004" y="6317157"/>
                <a:ext cx="68400" cy="81360"/>
              </p14:xfrm>
            </p:contentPart>
          </mc:Choice>
          <mc:Fallback xmlns="">
            <p:pic>
              <p:nvPicPr>
                <p:cNvPr id="29708" name="Ink 29707">
                  <a:extLst>
                    <a:ext uri="{FF2B5EF4-FFF2-40B4-BE49-F238E27FC236}">
                      <a16:creationId xmlns:a16="http://schemas.microsoft.com/office/drawing/2014/main" id="{4BB87FCA-CADF-1822-7AA0-D996EFFBEDF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442004" y="6308517"/>
                  <a:ext cx="860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9709" name="Ink 29708">
                  <a:extLst>
                    <a:ext uri="{FF2B5EF4-FFF2-40B4-BE49-F238E27FC236}">
                      <a16:creationId xmlns:a16="http://schemas.microsoft.com/office/drawing/2014/main" id="{A3B08E91-BC04-C416-31F6-F573192A82F4}"/>
                    </a:ext>
                  </a:extLst>
                </p14:cNvPr>
                <p14:cNvContentPartPr/>
                <p14:nvPr/>
              </p14:nvContentPartPr>
              <p14:xfrm>
                <a:off x="6498524" y="6347397"/>
                <a:ext cx="46800" cy="28080"/>
              </p14:xfrm>
            </p:contentPart>
          </mc:Choice>
          <mc:Fallback xmlns="">
            <p:pic>
              <p:nvPicPr>
                <p:cNvPr id="29709" name="Ink 29708">
                  <a:extLst>
                    <a:ext uri="{FF2B5EF4-FFF2-40B4-BE49-F238E27FC236}">
                      <a16:creationId xmlns:a16="http://schemas.microsoft.com/office/drawing/2014/main" id="{A3B08E91-BC04-C416-31F6-F573192A82F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489524" y="6338757"/>
                  <a:ext cx="6444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9710" name="Ink 29709">
                  <a:extLst>
                    <a:ext uri="{FF2B5EF4-FFF2-40B4-BE49-F238E27FC236}">
                      <a16:creationId xmlns:a16="http://schemas.microsoft.com/office/drawing/2014/main" id="{EA057657-CBB2-5FCE-1DA5-2915447183AB}"/>
                    </a:ext>
                  </a:extLst>
                </p14:cNvPr>
                <p14:cNvContentPartPr/>
                <p14:nvPr/>
              </p14:nvContentPartPr>
              <p14:xfrm>
                <a:off x="6614444" y="6226437"/>
                <a:ext cx="114840" cy="360"/>
              </p14:xfrm>
            </p:contentPart>
          </mc:Choice>
          <mc:Fallback xmlns="">
            <p:pic>
              <p:nvPicPr>
                <p:cNvPr id="29710" name="Ink 29709">
                  <a:extLst>
                    <a:ext uri="{FF2B5EF4-FFF2-40B4-BE49-F238E27FC236}">
                      <a16:creationId xmlns:a16="http://schemas.microsoft.com/office/drawing/2014/main" id="{EA057657-CBB2-5FCE-1DA5-2915447183A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605804" y="6217437"/>
                  <a:ext cx="132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9711" name="Ink 29710">
                  <a:extLst>
                    <a:ext uri="{FF2B5EF4-FFF2-40B4-BE49-F238E27FC236}">
                      <a16:creationId xmlns:a16="http://schemas.microsoft.com/office/drawing/2014/main" id="{E970D1D9-AEE9-92C8-63E9-07AF1DD93CC2}"/>
                    </a:ext>
                  </a:extLst>
                </p14:cNvPr>
                <p14:cNvContentPartPr/>
                <p14:nvPr/>
              </p14:nvContentPartPr>
              <p14:xfrm>
                <a:off x="6792644" y="6183237"/>
                <a:ext cx="114480" cy="142560"/>
              </p14:xfrm>
            </p:contentPart>
          </mc:Choice>
          <mc:Fallback xmlns="">
            <p:pic>
              <p:nvPicPr>
                <p:cNvPr id="29711" name="Ink 29710">
                  <a:extLst>
                    <a:ext uri="{FF2B5EF4-FFF2-40B4-BE49-F238E27FC236}">
                      <a16:creationId xmlns:a16="http://schemas.microsoft.com/office/drawing/2014/main" id="{E970D1D9-AEE9-92C8-63E9-07AF1DD93CC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783644" y="6174237"/>
                  <a:ext cx="1321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9712" name="Ink 29711">
                  <a:extLst>
                    <a:ext uri="{FF2B5EF4-FFF2-40B4-BE49-F238E27FC236}">
                      <a16:creationId xmlns:a16="http://schemas.microsoft.com/office/drawing/2014/main" id="{E18ECDF5-C0B5-91A9-EADA-6EC9D590D90A}"/>
                    </a:ext>
                  </a:extLst>
                </p14:cNvPr>
                <p14:cNvContentPartPr/>
                <p14:nvPr/>
              </p14:nvContentPartPr>
              <p14:xfrm>
                <a:off x="6955724" y="6219957"/>
                <a:ext cx="59760" cy="125640"/>
              </p14:xfrm>
            </p:contentPart>
          </mc:Choice>
          <mc:Fallback xmlns="">
            <p:pic>
              <p:nvPicPr>
                <p:cNvPr id="29712" name="Ink 29711">
                  <a:extLst>
                    <a:ext uri="{FF2B5EF4-FFF2-40B4-BE49-F238E27FC236}">
                      <a16:creationId xmlns:a16="http://schemas.microsoft.com/office/drawing/2014/main" id="{E18ECDF5-C0B5-91A9-EADA-6EC9D590D90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947084" y="6210957"/>
                  <a:ext cx="774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9713" name="Ink 29712">
                  <a:extLst>
                    <a:ext uri="{FF2B5EF4-FFF2-40B4-BE49-F238E27FC236}">
                      <a16:creationId xmlns:a16="http://schemas.microsoft.com/office/drawing/2014/main" id="{405C8914-B253-6EFB-5378-647C8D0CE933}"/>
                    </a:ext>
                  </a:extLst>
                </p14:cNvPr>
                <p14:cNvContentPartPr/>
                <p14:nvPr/>
              </p14:nvContentPartPr>
              <p14:xfrm>
                <a:off x="6992444" y="6276837"/>
                <a:ext cx="32760" cy="360"/>
              </p14:xfrm>
            </p:contentPart>
          </mc:Choice>
          <mc:Fallback xmlns="">
            <p:pic>
              <p:nvPicPr>
                <p:cNvPr id="29713" name="Ink 29712">
                  <a:extLst>
                    <a:ext uri="{FF2B5EF4-FFF2-40B4-BE49-F238E27FC236}">
                      <a16:creationId xmlns:a16="http://schemas.microsoft.com/office/drawing/2014/main" id="{405C8914-B253-6EFB-5378-647C8D0CE93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983444" y="6267837"/>
                  <a:ext cx="50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9714" name="Ink 29713">
                  <a:extLst>
                    <a:ext uri="{FF2B5EF4-FFF2-40B4-BE49-F238E27FC236}">
                      <a16:creationId xmlns:a16="http://schemas.microsoft.com/office/drawing/2014/main" id="{9E19DE45-C1AE-B601-C02D-6710DFDEEA3E}"/>
                    </a:ext>
                  </a:extLst>
                </p14:cNvPr>
                <p14:cNvContentPartPr/>
                <p14:nvPr/>
              </p14:nvContentPartPr>
              <p14:xfrm>
                <a:off x="6324644" y="6453597"/>
                <a:ext cx="710640" cy="9720"/>
              </p14:xfrm>
            </p:contentPart>
          </mc:Choice>
          <mc:Fallback xmlns="">
            <p:pic>
              <p:nvPicPr>
                <p:cNvPr id="29714" name="Ink 29713">
                  <a:extLst>
                    <a:ext uri="{FF2B5EF4-FFF2-40B4-BE49-F238E27FC236}">
                      <a16:creationId xmlns:a16="http://schemas.microsoft.com/office/drawing/2014/main" id="{9E19DE45-C1AE-B601-C02D-6710DFDEEA3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315644" y="6444597"/>
                  <a:ext cx="7282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9717" name="Ink 29716">
                  <a:extLst>
                    <a:ext uri="{FF2B5EF4-FFF2-40B4-BE49-F238E27FC236}">
                      <a16:creationId xmlns:a16="http://schemas.microsoft.com/office/drawing/2014/main" id="{52ABDEB8-42D5-D1A4-AA4A-83036F272C9A}"/>
                    </a:ext>
                  </a:extLst>
                </p14:cNvPr>
                <p14:cNvContentPartPr/>
                <p14:nvPr/>
              </p14:nvContentPartPr>
              <p14:xfrm>
                <a:off x="6592844" y="6556917"/>
                <a:ext cx="117000" cy="212400"/>
              </p14:xfrm>
            </p:contentPart>
          </mc:Choice>
          <mc:Fallback xmlns="">
            <p:pic>
              <p:nvPicPr>
                <p:cNvPr id="29717" name="Ink 29716">
                  <a:extLst>
                    <a:ext uri="{FF2B5EF4-FFF2-40B4-BE49-F238E27FC236}">
                      <a16:creationId xmlns:a16="http://schemas.microsoft.com/office/drawing/2014/main" id="{52ABDEB8-42D5-D1A4-AA4A-83036F272C9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583844" y="6548277"/>
                  <a:ext cx="13464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9718" name="Ink 29717">
                  <a:extLst>
                    <a:ext uri="{FF2B5EF4-FFF2-40B4-BE49-F238E27FC236}">
                      <a16:creationId xmlns:a16="http://schemas.microsoft.com/office/drawing/2014/main" id="{25C6520C-D67A-6891-C3D1-221BED5CD574}"/>
                    </a:ext>
                  </a:extLst>
                </p14:cNvPr>
                <p14:cNvContentPartPr/>
                <p14:nvPr/>
              </p14:nvContentPartPr>
              <p14:xfrm>
                <a:off x="6747644" y="6668157"/>
                <a:ext cx="147960" cy="91080"/>
              </p14:xfrm>
            </p:contentPart>
          </mc:Choice>
          <mc:Fallback xmlns="">
            <p:pic>
              <p:nvPicPr>
                <p:cNvPr id="29718" name="Ink 29717">
                  <a:extLst>
                    <a:ext uri="{FF2B5EF4-FFF2-40B4-BE49-F238E27FC236}">
                      <a16:creationId xmlns:a16="http://schemas.microsoft.com/office/drawing/2014/main" id="{25C6520C-D67A-6891-C3D1-221BED5CD57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738644" y="6659517"/>
                  <a:ext cx="1656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9720" name="Ink 29719">
                  <a:extLst>
                    <a:ext uri="{FF2B5EF4-FFF2-40B4-BE49-F238E27FC236}">
                      <a16:creationId xmlns:a16="http://schemas.microsoft.com/office/drawing/2014/main" id="{74D2FD28-77B6-0B41-444C-41D95EF9F759}"/>
                    </a:ext>
                  </a:extLst>
                </p14:cNvPr>
                <p14:cNvContentPartPr/>
                <p14:nvPr/>
              </p14:nvContentPartPr>
              <p14:xfrm>
                <a:off x="7074524" y="6200517"/>
                <a:ext cx="70560" cy="347760"/>
              </p14:xfrm>
            </p:contentPart>
          </mc:Choice>
          <mc:Fallback xmlns="">
            <p:pic>
              <p:nvPicPr>
                <p:cNvPr id="29720" name="Ink 29719">
                  <a:extLst>
                    <a:ext uri="{FF2B5EF4-FFF2-40B4-BE49-F238E27FC236}">
                      <a16:creationId xmlns:a16="http://schemas.microsoft.com/office/drawing/2014/main" id="{74D2FD28-77B6-0B41-444C-41D95EF9F75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065884" y="6191517"/>
                  <a:ext cx="8820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9722" name="Ink 29721">
                  <a:extLst>
                    <a:ext uri="{FF2B5EF4-FFF2-40B4-BE49-F238E27FC236}">
                      <a16:creationId xmlns:a16="http://schemas.microsoft.com/office/drawing/2014/main" id="{9A177B78-DDDD-39B8-7D76-6D2BB52B2B14}"/>
                    </a:ext>
                  </a:extLst>
                </p14:cNvPr>
                <p14:cNvContentPartPr/>
                <p14:nvPr/>
              </p14:nvContentPartPr>
              <p14:xfrm>
                <a:off x="6280364" y="6117717"/>
                <a:ext cx="67320" cy="474480"/>
              </p14:xfrm>
            </p:contentPart>
          </mc:Choice>
          <mc:Fallback xmlns="">
            <p:pic>
              <p:nvPicPr>
                <p:cNvPr id="29722" name="Ink 29721">
                  <a:extLst>
                    <a:ext uri="{FF2B5EF4-FFF2-40B4-BE49-F238E27FC236}">
                      <a16:creationId xmlns:a16="http://schemas.microsoft.com/office/drawing/2014/main" id="{9A177B78-DDDD-39B8-7D76-6D2BB52B2B1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271364" y="6109077"/>
                  <a:ext cx="84960" cy="49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9724" name="Ink 29723">
                  <a:extLst>
                    <a:ext uri="{FF2B5EF4-FFF2-40B4-BE49-F238E27FC236}">
                      <a16:creationId xmlns:a16="http://schemas.microsoft.com/office/drawing/2014/main" id="{39904329-FC87-BC39-03C0-AB669CBBA7E2}"/>
                    </a:ext>
                  </a:extLst>
                </p14:cNvPr>
                <p14:cNvContentPartPr/>
                <p14:nvPr/>
              </p14:nvContentPartPr>
              <p14:xfrm>
                <a:off x="7309964" y="6450717"/>
                <a:ext cx="163800" cy="360"/>
              </p14:xfrm>
            </p:contentPart>
          </mc:Choice>
          <mc:Fallback xmlns="">
            <p:pic>
              <p:nvPicPr>
                <p:cNvPr id="29724" name="Ink 29723">
                  <a:extLst>
                    <a:ext uri="{FF2B5EF4-FFF2-40B4-BE49-F238E27FC236}">
                      <a16:creationId xmlns:a16="http://schemas.microsoft.com/office/drawing/2014/main" id="{39904329-FC87-BC39-03C0-AB669CBBA7E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300964" y="6442077"/>
                  <a:ext cx="181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9725" name="Ink 29724">
                  <a:extLst>
                    <a:ext uri="{FF2B5EF4-FFF2-40B4-BE49-F238E27FC236}">
                      <a16:creationId xmlns:a16="http://schemas.microsoft.com/office/drawing/2014/main" id="{53B1905D-00A7-A03B-851C-B9A2FBAB3E26}"/>
                    </a:ext>
                  </a:extLst>
                </p14:cNvPr>
                <p14:cNvContentPartPr/>
                <p14:nvPr/>
              </p14:nvContentPartPr>
              <p14:xfrm>
                <a:off x="7416524" y="6378357"/>
                <a:ext cx="360" cy="175320"/>
              </p14:xfrm>
            </p:contentPart>
          </mc:Choice>
          <mc:Fallback xmlns="">
            <p:pic>
              <p:nvPicPr>
                <p:cNvPr id="29725" name="Ink 29724">
                  <a:extLst>
                    <a:ext uri="{FF2B5EF4-FFF2-40B4-BE49-F238E27FC236}">
                      <a16:creationId xmlns:a16="http://schemas.microsoft.com/office/drawing/2014/main" id="{53B1905D-00A7-A03B-851C-B9A2FBAB3E2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407524" y="6369357"/>
                  <a:ext cx="180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9727" name="Ink 29726">
                  <a:extLst>
                    <a:ext uri="{FF2B5EF4-FFF2-40B4-BE49-F238E27FC236}">
                      <a16:creationId xmlns:a16="http://schemas.microsoft.com/office/drawing/2014/main" id="{3F1B1F15-05E6-FB14-A865-5D96FD9EF4F9}"/>
                    </a:ext>
                  </a:extLst>
                </p14:cNvPr>
                <p14:cNvContentPartPr/>
                <p14:nvPr/>
              </p14:nvContentPartPr>
              <p14:xfrm>
                <a:off x="7624244" y="6335157"/>
                <a:ext cx="186840" cy="360"/>
              </p14:xfrm>
            </p:contentPart>
          </mc:Choice>
          <mc:Fallback xmlns="">
            <p:pic>
              <p:nvPicPr>
                <p:cNvPr id="29727" name="Ink 29726">
                  <a:extLst>
                    <a:ext uri="{FF2B5EF4-FFF2-40B4-BE49-F238E27FC236}">
                      <a16:creationId xmlns:a16="http://schemas.microsoft.com/office/drawing/2014/main" id="{3F1B1F15-05E6-FB14-A865-5D96FD9EF4F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615604" y="6326157"/>
                  <a:ext cx="20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9728" name="Ink 29727">
                  <a:extLst>
                    <a:ext uri="{FF2B5EF4-FFF2-40B4-BE49-F238E27FC236}">
                      <a16:creationId xmlns:a16="http://schemas.microsoft.com/office/drawing/2014/main" id="{7D03ABC5-8493-B51A-89E2-73231EF78F4F}"/>
                    </a:ext>
                  </a:extLst>
                </p14:cNvPr>
                <p14:cNvContentPartPr/>
                <p14:nvPr/>
              </p14:nvContentPartPr>
              <p14:xfrm>
                <a:off x="7730444" y="6335157"/>
                <a:ext cx="27720" cy="211680"/>
              </p14:xfrm>
            </p:contentPart>
          </mc:Choice>
          <mc:Fallback xmlns="">
            <p:pic>
              <p:nvPicPr>
                <p:cNvPr id="29728" name="Ink 29727">
                  <a:extLst>
                    <a:ext uri="{FF2B5EF4-FFF2-40B4-BE49-F238E27FC236}">
                      <a16:creationId xmlns:a16="http://schemas.microsoft.com/office/drawing/2014/main" id="{7D03ABC5-8493-B51A-89E2-73231EF78F4F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721804" y="6326157"/>
                  <a:ext cx="453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9729" name="Ink 29728">
                  <a:extLst>
                    <a:ext uri="{FF2B5EF4-FFF2-40B4-BE49-F238E27FC236}">
                      <a16:creationId xmlns:a16="http://schemas.microsoft.com/office/drawing/2014/main" id="{F0D032B5-970C-EC91-AAA5-63BA7D155F6D}"/>
                    </a:ext>
                  </a:extLst>
                </p14:cNvPr>
                <p14:cNvContentPartPr/>
                <p14:nvPr/>
              </p14:nvContentPartPr>
              <p14:xfrm>
                <a:off x="7701284" y="6549357"/>
                <a:ext cx="132120" cy="360"/>
              </p14:xfrm>
            </p:contentPart>
          </mc:Choice>
          <mc:Fallback xmlns="">
            <p:pic>
              <p:nvPicPr>
                <p:cNvPr id="29729" name="Ink 29728">
                  <a:extLst>
                    <a:ext uri="{FF2B5EF4-FFF2-40B4-BE49-F238E27FC236}">
                      <a16:creationId xmlns:a16="http://schemas.microsoft.com/office/drawing/2014/main" id="{F0D032B5-970C-EC91-AAA5-63BA7D155F6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692284" y="6540717"/>
                  <a:ext cx="14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9730" name="Ink 29729">
                  <a:extLst>
                    <a:ext uri="{FF2B5EF4-FFF2-40B4-BE49-F238E27FC236}">
                      <a16:creationId xmlns:a16="http://schemas.microsoft.com/office/drawing/2014/main" id="{0F052DDE-D9C3-9437-CEAB-66C53A33C4C5}"/>
                    </a:ext>
                  </a:extLst>
                </p14:cNvPr>
                <p14:cNvContentPartPr/>
                <p14:nvPr/>
              </p14:nvContentPartPr>
              <p14:xfrm>
                <a:off x="7833044" y="6494277"/>
                <a:ext cx="129960" cy="97560"/>
              </p14:xfrm>
            </p:contentPart>
          </mc:Choice>
          <mc:Fallback xmlns="">
            <p:pic>
              <p:nvPicPr>
                <p:cNvPr id="29730" name="Ink 29729">
                  <a:extLst>
                    <a:ext uri="{FF2B5EF4-FFF2-40B4-BE49-F238E27FC236}">
                      <a16:creationId xmlns:a16="http://schemas.microsoft.com/office/drawing/2014/main" id="{0F052DDE-D9C3-9437-CEAB-66C53A33C4C5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824044" y="6485637"/>
                  <a:ext cx="1476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989CFC8-3D83-26EF-482A-21D759F531E5}"/>
                    </a:ext>
                  </a:extLst>
                </p14:cNvPr>
                <p14:cNvContentPartPr/>
                <p14:nvPr/>
              </p14:nvContentPartPr>
              <p14:xfrm>
                <a:off x="4872044" y="6208077"/>
                <a:ext cx="111960" cy="263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989CFC8-3D83-26EF-482A-21D759F531E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863044" y="6199077"/>
                  <a:ext cx="1296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9774FBF-FEB8-227E-870C-60A864AFF017}"/>
                    </a:ext>
                  </a:extLst>
                </p14:cNvPr>
                <p14:cNvContentPartPr/>
                <p14:nvPr/>
              </p14:nvContentPartPr>
              <p14:xfrm>
                <a:off x="4976804" y="6471597"/>
                <a:ext cx="140760" cy="1260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9774FBF-FEB8-227E-870C-60A864AFF01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968164" y="6462597"/>
                  <a:ext cx="1584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8B58E1D-6FF4-3A31-1E7E-FCD19478DA14}"/>
                    </a:ext>
                  </a:extLst>
                </p14:cNvPr>
                <p14:cNvContentPartPr/>
                <p14:nvPr/>
              </p14:nvContentPartPr>
              <p14:xfrm>
                <a:off x="5207564" y="6142197"/>
                <a:ext cx="138240" cy="241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8B58E1D-6FF4-3A31-1E7E-FCD19478DA1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198924" y="6133197"/>
                  <a:ext cx="15588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2ECD8E5-5A4D-ADCA-73C6-F0FC00A624DF}"/>
                    </a:ext>
                  </a:extLst>
                </p14:cNvPr>
                <p14:cNvContentPartPr/>
                <p14:nvPr/>
              </p14:nvContentPartPr>
              <p14:xfrm>
                <a:off x="5394404" y="6130317"/>
                <a:ext cx="126720" cy="1479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2ECD8E5-5A4D-ADCA-73C6-F0FC00A624D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385764" y="6121677"/>
                  <a:ext cx="1443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9697" name="Ink 29696">
                  <a:extLst>
                    <a:ext uri="{FF2B5EF4-FFF2-40B4-BE49-F238E27FC236}">
                      <a16:creationId xmlns:a16="http://schemas.microsoft.com/office/drawing/2014/main" id="{D524DEB9-3626-2F9E-30DB-D79912671511}"/>
                    </a:ext>
                  </a:extLst>
                </p14:cNvPr>
                <p14:cNvContentPartPr/>
                <p14:nvPr/>
              </p14:nvContentPartPr>
              <p14:xfrm>
                <a:off x="5375684" y="6168477"/>
                <a:ext cx="3960" cy="21960"/>
              </p14:xfrm>
            </p:contentPart>
          </mc:Choice>
          <mc:Fallback xmlns="">
            <p:pic>
              <p:nvPicPr>
                <p:cNvPr id="29697" name="Ink 29696">
                  <a:extLst>
                    <a:ext uri="{FF2B5EF4-FFF2-40B4-BE49-F238E27FC236}">
                      <a16:creationId xmlns:a16="http://schemas.microsoft.com/office/drawing/2014/main" id="{D524DEB9-3626-2F9E-30DB-D7991267151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367044" y="6159837"/>
                  <a:ext cx="216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9699" name="Ink 29698">
                  <a:extLst>
                    <a:ext uri="{FF2B5EF4-FFF2-40B4-BE49-F238E27FC236}">
                      <a16:creationId xmlns:a16="http://schemas.microsoft.com/office/drawing/2014/main" id="{62CDD08C-1C71-CD27-6B0A-81A05E75E66A}"/>
                    </a:ext>
                  </a:extLst>
                </p14:cNvPr>
                <p14:cNvContentPartPr/>
                <p14:nvPr/>
              </p14:nvContentPartPr>
              <p14:xfrm>
                <a:off x="5497364" y="6222477"/>
                <a:ext cx="118440" cy="102600"/>
              </p14:xfrm>
            </p:contentPart>
          </mc:Choice>
          <mc:Fallback xmlns="">
            <p:pic>
              <p:nvPicPr>
                <p:cNvPr id="29699" name="Ink 29698">
                  <a:extLst>
                    <a:ext uri="{FF2B5EF4-FFF2-40B4-BE49-F238E27FC236}">
                      <a16:creationId xmlns:a16="http://schemas.microsoft.com/office/drawing/2014/main" id="{62CDD08C-1C71-CD27-6B0A-81A05E75E66A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488364" y="6213477"/>
                  <a:ext cx="13608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9700" name="Ink 29699">
                  <a:extLst>
                    <a:ext uri="{FF2B5EF4-FFF2-40B4-BE49-F238E27FC236}">
                      <a16:creationId xmlns:a16="http://schemas.microsoft.com/office/drawing/2014/main" id="{E4EF17C3-D08E-42C5-9A58-875CC74E1448}"/>
                    </a:ext>
                  </a:extLst>
                </p14:cNvPr>
                <p14:cNvContentPartPr/>
                <p14:nvPr/>
              </p14:nvContentPartPr>
              <p14:xfrm>
                <a:off x="5278484" y="6377277"/>
                <a:ext cx="334080" cy="18360"/>
              </p14:xfrm>
            </p:contentPart>
          </mc:Choice>
          <mc:Fallback xmlns="">
            <p:pic>
              <p:nvPicPr>
                <p:cNvPr id="29700" name="Ink 29699">
                  <a:extLst>
                    <a:ext uri="{FF2B5EF4-FFF2-40B4-BE49-F238E27FC236}">
                      <a16:creationId xmlns:a16="http://schemas.microsoft.com/office/drawing/2014/main" id="{E4EF17C3-D08E-42C5-9A58-875CC74E1448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269484" y="6368637"/>
                  <a:ext cx="351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9701" name="Ink 29700">
                  <a:extLst>
                    <a:ext uri="{FF2B5EF4-FFF2-40B4-BE49-F238E27FC236}">
                      <a16:creationId xmlns:a16="http://schemas.microsoft.com/office/drawing/2014/main" id="{161AF1A8-195B-7DB4-8EE3-DF8E5DFFF0E6}"/>
                    </a:ext>
                  </a:extLst>
                </p14:cNvPr>
                <p14:cNvContentPartPr/>
                <p14:nvPr/>
              </p14:nvContentPartPr>
              <p14:xfrm>
                <a:off x="5344364" y="6516957"/>
                <a:ext cx="231120" cy="204480"/>
              </p14:xfrm>
            </p:contentPart>
          </mc:Choice>
          <mc:Fallback xmlns="">
            <p:pic>
              <p:nvPicPr>
                <p:cNvPr id="29701" name="Ink 29700">
                  <a:extLst>
                    <a:ext uri="{FF2B5EF4-FFF2-40B4-BE49-F238E27FC236}">
                      <a16:creationId xmlns:a16="http://schemas.microsoft.com/office/drawing/2014/main" id="{161AF1A8-195B-7DB4-8EE3-DF8E5DFFF0E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335364" y="6508317"/>
                  <a:ext cx="2487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9702" name="Ink 29701">
                  <a:extLst>
                    <a:ext uri="{FF2B5EF4-FFF2-40B4-BE49-F238E27FC236}">
                      <a16:creationId xmlns:a16="http://schemas.microsoft.com/office/drawing/2014/main" id="{90BC047B-6DCD-DDF5-2E75-4D3BDA67D9F4}"/>
                    </a:ext>
                  </a:extLst>
                </p14:cNvPr>
                <p14:cNvContentPartPr/>
                <p14:nvPr/>
              </p14:nvContentPartPr>
              <p14:xfrm>
                <a:off x="5500964" y="6626037"/>
                <a:ext cx="108360" cy="11160"/>
              </p14:xfrm>
            </p:contentPart>
          </mc:Choice>
          <mc:Fallback xmlns="">
            <p:pic>
              <p:nvPicPr>
                <p:cNvPr id="29702" name="Ink 29701">
                  <a:extLst>
                    <a:ext uri="{FF2B5EF4-FFF2-40B4-BE49-F238E27FC236}">
                      <a16:creationId xmlns:a16="http://schemas.microsoft.com/office/drawing/2014/main" id="{90BC047B-6DCD-DDF5-2E75-4D3BDA67D9F4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492324" y="6617397"/>
                  <a:ext cx="1260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9703" name="Ink 29702">
                  <a:extLst>
                    <a:ext uri="{FF2B5EF4-FFF2-40B4-BE49-F238E27FC236}">
                      <a16:creationId xmlns:a16="http://schemas.microsoft.com/office/drawing/2014/main" id="{8338FC6B-016C-55CF-DCA7-42BBEAF45C84}"/>
                    </a:ext>
                  </a:extLst>
                </p14:cNvPr>
                <p14:cNvContentPartPr/>
                <p14:nvPr/>
              </p14:nvContentPartPr>
              <p14:xfrm>
                <a:off x="5742884" y="6421557"/>
                <a:ext cx="87480" cy="360"/>
              </p14:xfrm>
            </p:contentPart>
          </mc:Choice>
          <mc:Fallback xmlns="">
            <p:pic>
              <p:nvPicPr>
                <p:cNvPr id="29703" name="Ink 29702">
                  <a:extLst>
                    <a:ext uri="{FF2B5EF4-FFF2-40B4-BE49-F238E27FC236}">
                      <a16:creationId xmlns:a16="http://schemas.microsoft.com/office/drawing/2014/main" id="{8338FC6B-016C-55CF-DCA7-42BBEAF45C8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733884" y="6412557"/>
                  <a:ext cx="10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9704" name="Ink 29703">
                  <a:extLst>
                    <a:ext uri="{FF2B5EF4-FFF2-40B4-BE49-F238E27FC236}">
                      <a16:creationId xmlns:a16="http://schemas.microsoft.com/office/drawing/2014/main" id="{F787CD13-A3DB-D25E-1A7D-9DEBC8273FCD}"/>
                    </a:ext>
                  </a:extLst>
                </p14:cNvPr>
                <p14:cNvContentPartPr/>
                <p14:nvPr/>
              </p14:nvContentPartPr>
              <p14:xfrm>
                <a:off x="5766644" y="6503997"/>
                <a:ext cx="57240" cy="360"/>
              </p14:xfrm>
            </p:contentPart>
          </mc:Choice>
          <mc:Fallback xmlns="">
            <p:pic>
              <p:nvPicPr>
                <p:cNvPr id="29704" name="Ink 29703">
                  <a:extLst>
                    <a:ext uri="{FF2B5EF4-FFF2-40B4-BE49-F238E27FC236}">
                      <a16:creationId xmlns:a16="http://schemas.microsoft.com/office/drawing/2014/main" id="{F787CD13-A3DB-D25E-1A7D-9DEBC8273FC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758004" y="6495357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9732" name="Ink 29731">
                  <a:extLst>
                    <a:ext uri="{FF2B5EF4-FFF2-40B4-BE49-F238E27FC236}">
                      <a16:creationId xmlns:a16="http://schemas.microsoft.com/office/drawing/2014/main" id="{8E73FFF7-401D-AE61-C867-5D40076F5C22}"/>
                    </a:ext>
                  </a:extLst>
                </p14:cNvPr>
                <p14:cNvContentPartPr/>
                <p14:nvPr/>
              </p14:nvContentPartPr>
              <p14:xfrm>
                <a:off x="4804364" y="6127797"/>
                <a:ext cx="9360" cy="621720"/>
              </p14:xfrm>
            </p:contentPart>
          </mc:Choice>
          <mc:Fallback xmlns="">
            <p:pic>
              <p:nvPicPr>
                <p:cNvPr id="29732" name="Ink 29731">
                  <a:extLst>
                    <a:ext uri="{FF2B5EF4-FFF2-40B4-BE49-F238E27FC236}">
                      <a16:creationId xmlns:a16="http://schemas.microsoft.com/office/drawing/2014/main" id="{8E73FFF7-401D-AE61-C867-5D40076F5C22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795724" y="6119157"/>
                  <a:ext cx="27000" cy="63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9734" name="Ink 29733">
                  <a:extLst>
                    <a:ext uri="{FF2B5EF4-FFF2-40B4-BE49-F238E27FC236}">
                      <a16:creationId xmlns:a16="http://schemas.microsoft.com/office/drawing/2014/main" id="{6477BC2B-5B27-6879-3599-726FBF313B4C}"/>
                    </a:ext>
                  </a:extLst>
                </p14:cNvPr>
                <p14:cNvContentPartPr/>
                <p14:nvPr/>
              </p14:nvContentPartPr>
              <p14:xfrm>
                <a:off x="4799684" y="6037437"/>
                <a:ext cx="3281760" cy="817920"/>
              </p14:xfrm>
            </p:contentPart>
          </mc:Choice>
          <mc:Fallback xmlns="">
            <p:pic>
              <p:nvPicPr>
                <p:cNvPr id="29734" name="Ink 29733">
                  <a:extLst>
                    <a:ext uri="{FF2B5EF4-FFF2-40B4-BE49-F238E27FC236}">
                      <a16:creationId xmlns:a16="http://schemas.microsoft.com/office/drawing/2014/main" id="{6477BC2B-5B27-6879-3599-726FBF313B4C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791044" y="6028437"/>
                  <a:ext cx="3299400" cy="835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BA50A3E-453E-648B-D017-B01F89D25664}"/>
              </a:ext>
            </a:extLst>
          </p:cNvPr>
          <p:cNvSpPr txBox="1"/>
          <p:nvPr/>
        </p:nvSpPr>
        <p:spPr>
          <a:xfrm>
            <a:off x="152804" y="655078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800" dirty="0">
                <a:solidFill>
                  <a:srgbClr val="C00000"/>
                </a:solidFill>
              </a:rPr>
              <a:t>https://d-</a:t>
            </a:r>
            <a:r>
              <a:rPr lang="en-US" sz="800" dirty="0" err="1">
                <a:solidFill>
                  <a:srgbClr val="C00000"/>
                </a:solidFill>
              </a:rPr>
              <a:t>arora.github.io</a:t>
            </a:r>
            <a:r>
              <a:rPr lang="en-US" sz="800" dirty="0">
                <a:solidFill>
                  <a:srgbClr val="C00000"/>
                </a:solidFill>
              </a:rPr>
              <a:t>/Doing-Physics-With-</a:t>
            </a:r>
            <a:r>
              <a:rPr lang="en-US" sz="800" dirty="0" err="1">
                <a:solidFill>
                  <a:srgbClr val="C00000"/>
                </a:solidFill>
              </a:rPr>
              <a:t>Matlab</a:t>
            </a:r>
            <a:r>
              <a:rPr lang="en-US" sz="800" dirty="0">
                <a:solidFill>
                  <a:srgbClr val="C00000"/>
                </a:solidFill>
              </a:rPr>
              <a:t>/</a:t>
            </a:r>
            <a:r>
              <a:rPr lang="en-US" sz="800" dirty="0" err="1">
                <a:solidFill>
                  <a:srgbClr val="C00000"/>
                </a:solidFill>
              </a:rPr>
              <a:t>mpDocs</a:t>
            </a:r>
            <a:r>
              <a:rPr lang="en-US" sz="800" dirty="0">
                <a:solidFill>
                  <a:srgbClr val="C00000"/>
                </a:solidFill>
              </a:rPr>
              <a:t>/pbs007.htm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5EBC1D-33C4-A8E9-607E-6FABCAA98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80" y="2596517"/>
            <a:ext cx="3000091" cy="184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982D4C-F07A-2193-0321-571CD7DC6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3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7088"/>
    </mc:Choice>
    <mc:Fallback xmlns="">
      <p:transition advClick="0" advTm="77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C6031-DE69-7735-1E5A-4DA11B99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41886F2-08FB-32CE-D5E3-563D27449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3429000"/>
            <a:ext cx="2946400" cy="327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39351D0-36E3-0FE0-258D-536A65B44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591189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6CBEBDA-D8CE-87F7-8959-3A03267AF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79699"/>
            <a:ext cx="2887510" cy="321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1">
            <a:extLst>
              <a:ext uri="{FF2B5EF4-FFF2-40B4-BE49-F238E27FC236}">
                <a16:creationId xmlns:a16="http://schemas.microsoft.com/office/drawing/2014/main" id="{FE723FB1-27EB-1396-992A-F41920428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14" y="53575"/>
            <a:ext cx="73748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b="1" dirty="0">
                <a:solidFill>
                  <a:srgbClr val="0000FF"/>
                </a:solidFill>
              </a:rPr>
              <a:t>Playing with parameters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118285-EBEE-747A-FB62-064E87EFD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173"/>
    </mc:Choice>
    <mc:Fallback xmlns="">
      <p:transition advClick="0" advTm="45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24.2|1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1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1|17.9|1.6|12.4|13.2|11.7|1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14.4|5.2|4.2|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2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22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35427</TotalTime>
  <Words>838</Words>
  <Application>Microsoft Macintosh PowerPoint</Application>
  <PresentationFormat>On-screen Show (4:3)</PresentationFormat>
  <Paragraphs>224</Paragraphs>
  <Slides>18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Comic Sans MS</vt:lpstr>
      <vt:lpstr>Consolas</vt:lpstr>
      <vt:lpstr>Nunito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2145</cp:revision>
  <cp:lastPrinted>2020-01-02T19:55:03Z</cp:lastPrinted>
  <dcterms:created xsi:type="dcterms:W3CDTF">2003-03-02T22:33:52Z</dcterms:created>
  <dcterms:modified xsi:type="dcterms:W3CDTF">2023-09-27T04:40:31Z</dcterms:modified>
</cp:coreProperties>
</file>